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theme/theme2.xml" ContentType="application/vnd.openxmlformats-officedocument.theme+xml"/>
  <Override PartName="/ppt/slideLayouts/slideLayout38.xml" ContentType="application/vnd.openxmlformats-officedocument.presentationml.slideLayout+xml"/>
  <Override PartName="/ppt/theme/theme3.xml" ContentType="application/vnd.openxmlformats-officedocument.theme+xml"/>
  <Override PartName="/ppt/slideLayouts/slideLayout39.xml" ContentType="application/vnd.openxmlformats-officedocument.presentationml.slideLayout+xml"/>
  <Override PartName="/ppt/theme/theme4.xml" ContentType="application/vnd.openxmlformats-officedocument.theme+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5.xml" ContentType="application/vnd.openxmlformats-officedocument.theme+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theme/theme6.xml" ContentType="application/vnd.openxmlformats-officedocument.theme+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theme/theme7.xml" ContentType="application/vnd.openxmlformats-officedocument.theme+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theme/theme8.xml" ContentType="application/vnd.openxmlformats-officedocument.theme+xml"/>
  <Override PartName="/ppt/theme/theme9.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21" r:id="rId4"/>
    <p:sldMasterId id="2147483749" r:id="rId5"/>
    <p:sldMasterId id="2147483648" r:id="rId6"/>
    <p:sldMasterId id="2147483656" r:id="rId7"/>
    <p:sldMasterId id="2147483658" r:id="rId8"/>
    <p:sldMasterId id="2147483680" r:id="rId9"/>
    <p:sldMasterId id="2147483660" r:id="rId10"/>
    <p:sldMasterId id="2147483743" r:id="rId11"/>
  </p:sldMasterIdLst>
  <p:notesMasterIdLst>
    <p:notesMasterId r:id="rId43"/>
  </p:notesMasterIdLst>
  <p:sldIdLst>
    <p:sldId id="297" r:id="rId12"/>
    <p:sldId id="268" r:id="rId13"/>
    <p:sldId id="525" r:id="rId14"/>
    <p:sldId id="670" r:id="rId15"/>
    <p:sldId id="671" r:id="rId16"/>
    <p:sldId id="631" r:id="rId17"/>
    <p:sldId id="672" r:id="rId18"/>
    <p:sldId id="673" r:id="rId19"/>
    <p:sldId id="676" r:id="rId20"/>
    <p:sldId id="612" r:id="rId21"/>
    <p:sldId id="655" r:id="rId22"/>
    <p:sldId id="719" r:id="rId23"/>
    <p:sldId id="709" r:id="rId24"/>
    <p:sldId id="711" r:id="rId25"/>
    <p:sldId id="713" r:id="rId26"/>
    <p:sldId id="678" r:id="rId27"/>
    <p:sldId id="660" r:id="rId28"/>
    <p:sldId id="661" r:id="rId29"/>
    <p:sldId id="662" r:id="rId30"/>
    <p:sldId id="663" r:id="rId31"/>
    <p:sldId id="695" r:id="rId32"/>
    <p:sldId id="697" r:id="rId33"/>
    <p:sldId id="699" r:id="rId34"/>
    <p:sldId id="701" r:id="rId35"/>
    <p:sldId id="679" r:id="rId36"/>
    <p:sldId id="681" r:id="rId37"/>
    <p:sldId id="704" r:id="rId38"/>
    <p:sldId id="706" r:id="rId39"/>
    <p:sldId id="720" r:id="rId40"/>
    <p:sldId id="684" r:id="rId41"/>
    <p:sldId id="570" r:id="rId4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Barbara Jones" initials="BJ" lastIdx="1" clrIdx="0"/>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B1D7C"/>
    <a:srgbClr val="112754"/>
    <a:srgbClr val="FCACAC"/>
    <a:srgbClr val="8F45C4"/>
    <a:srgbClr val="EDE732"/>
    <a:srgbClr val="3BA83B"/>
    <a:srgbClr val="FAC420"/>
    <a:srgbClr val="50C750"/>
    <a:srgbClr val="63AD63"/>
    <a:srgbClr val="4CE64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8F8639A-ADC3-8EB0-18CF-269FBA63B17A}" v="12" dt="2024-03-19T11:51:07.70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3840"/>
      </p:guideLst>
    </p:cSldViewPr>
  </p:slide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2.xml"/><Relationship Id="rId18" Type="http://schemas.openxmlformats.org/officeDocument/2006/relationships/slide" Target="slides/slide7.xml"/><Relationship Id="rId26" Type="http://schemas.openxmlformats.org/officeDocument/2006/relationships/slide" Target="slides/slide15.xml"/><Relationship Id="rId39" Type="http://schemas.openxmlformats.org/officeDocument/2006/relationships/slide" Target="slides/slide28.xml"/><Relationship Id="rId21" Type="http://schemas.openxmlformats.org/officeDocument/2006/relationships/slide" Target="slides/slide10.xml"/><Relationship Id="rId34" Type="http://schemas.openxmlformats.org/officeDocument/2006/relationships/slide" Target="slides/slide23.xml"/><Relationship Id="rId42" Type="http://schemas.openxmlformats.org/officeDocument/2006/relationships/slide" Target="slides/slide31.xml"/><Relationship Id="rId47" Type="http://schemas.openxmlformats.org/officeDocument/2006/relationships/theme" Target="theme/theme1.xml"/><Relationship Id="rId50" Type="http://schemas.microsoft.com/office/2015/10/relationships/revisionInfo" Target="revisionInfo.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5.xml"/><Relationship Id="rId29" Type="http://schemas.openxmlformats.org/officeDocument/2006/relationships/slide" Target="slides/slide18.xml"/><Relationship Id="rId11" Type="http://schemas.openxmlformats.org/officeDocument/2006/relationships/slideMaster" Target="slideMasters/slideMaster8.xml"/><Relationship Id="rId24" Type="http://schemas.openxmlformats.org/officeDocument/2006/relationships/slide" Target="slides/slide13.xml"/><Relationship Id="rId32" Type="http://schemas.openxmlformats.org/officeDocument/2006/relationships/slide" Target="slides/slide21.xml"/><Relationship Id="rId37" Type="http://schemas.openxmlformats.org/officeDocument/2006/relationships/slide" Target="slides/slide26.xml"/><Relationship Id="rId40" Type="http://schemas.openxmlformats.org/officeDocument/2006/relationships/slide" Target="slides/slide29.xml"/><Relationship Id="rId45" Type="http://schemas.openxmlformats.org/officeDocument/2006/relationships/presProps" Target="presProps.xml"/><Relationship Id="rId5" Type="http://schemas.openxmlformats.org/officeDocument/2006/relationships/slideMaster" Target="slideMasters/slideMaster2.xml"/><Relationship Id="rId15" Type="http://schemas.openxmlformats.org/officeDocument/2006/relationships/slide" Target="slides/slide4.xml"/><Relationship Id="rId23" Type="http://schemas.openxmlformats.org/officeDocument/2006/relationships/slide" Target="slides/slide12.xml"/><Relationship Id="rId28" Type="http://schemas.openxmlformats.org/officeDocument/2006/relationships/slide" Target="slides/slide17.xml"/><Relationship Id="rId36" Type="http://schemas.openxmlformats.org/officeDocument/2006/relationships/slide" Target="slides/slide25.xml"/><Relationship Id="rId49" Type="http://schemas.microsoft.com/office/2016/11/relationships/changesInfo" Target="changesInfos/changesInfo1.xml"/><Relationship Id="rId10" Type="http://schemas.openxmlformats.org/officeDocument/2006/relationships/slideMaster" Target="slideMasters/slideMaster7.xml"/><Relationship Id="rId19" Type="http://schemas.openxmlformats.org/officeDocument/2006/relationships/slide" Target="slides/slide8.xml"/><Relationship Id="rId31" Type="http://schemas.openxmlformats.org/officeDocument/2006/relationships/slide" Target="slides/slide20.xml"/><Relationship Id="rId44" Type="http://schemas.openxmlformats.org/officeDocument/2006/relationships/commentAuthors" Target="commentAuthors.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3.xml"/><Relationship Id="rId22" Type="http://schemas.openxmlformats.org/officeDocument/2006/relationships/slide" Target="slides/slide11.xml"/><Relationship Id="rId27" Type="http://schemas.openxmlformats.org/officeDocument/2006/relationships/slide" Target="slides/slide16.xml"/><Relationship Id="rId30" Type="http://schemas.openxmlformats.org/officeDocument/2006/relationships/slide" Target="slides/slide19.xml"/><Relationship Id="rId35" Type="http://schemas.openxmlformats.org/officeDocument/2006/relationships/slide" Target="slides/slide24.xml"/><Relationship Id="rId43" Type="http://schemas.openxmlformats.org/officeDocument/2006/relationships/notesMaster" Target="notesMasters/notesMaster1.xml"/><Relationship Id="rId48" Type="http://schemas.openxmlformats.org/officeDocument/2006/relationships/tableStyles" Target="tableStyles.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 Target="slides/slide1.xml"/><Relationship Id="rId17" Type="http://schemas.openxmlformats.org/officeDocument/2006/relationships/slide" Target="slides/slide6.xml"/><Relationship Id="rId25" Type="http://schemas.openxmlformats.org/officeDocument/2006/relationships/slide" Target="slides/slide14.xml"/><Relationship Id="rId33" Type="http://schemas.openxmlformats.org/officeDocument/2006/relationships/slide" Target="slides/slide22.xml"/><Relationship Id="rId38" Type="http://schemas.openxmlformats.org/officeDocument/2006/relationships/slide" Target="slides/slide27.xml"/><Relationship Id="rId46" Type="http://schemas.openxmlformats.org/officeDocument/2006/relationships/viewProps" Target="viewProps.xml"/><Relationship Id="rId20" Type="http://schemas.openxmlformats.org/officeDocument/2006/relationships/slide" Target="slides/slide9.xml"/><Relationship Id="rId41" Type="http://schemas.openxmlformats.org/officeDocument/2006/relationships/slide" Target="slides/slide30.xml"/><Relationship Id="rId1" Type="http://schemas.openxmlformats.org/officeDocument/2006/relationships/customXml" Target="../customXml/item1.xml"/><Relationship Id="rId6" Type="http://schemas.openxmlformats.org/officeDocument/2006/relationships/slideMaster" Target="slideMasters/slideMaster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iane B. Thomas" userId="S::d.b.thomas@uwtsd.ac.uk::66b41853-b18c-4bbb-817e-013f34445414" providerId="AD" clId="Web-{3AF5CC68-AEA0-4B80-BC13-6EC468543E91}"/>
    <pc:docChg chg="modSld">
      <pc:chgData name="Diane B. Thomas" userId="S::d.b.thomas@uwtsd.ac.uk::66b41853-b18c-4bbb-817e-013f34445414" providerId="AD" clId="Web-{3AF5CC68-AEA0-4B80-BC13-6EC468543E91}" dt="2023-02-27T12:56:04.007" v="1" actId="20577"/>
      <pc:docMkLst>
        <pc:docMk/>
      </pc:docMkLst>
      <pc:sldChg chg="modSp">
        <pc:chgData name="Diane B. Thomas" userId="S::d.b.thomas@uwtsd.ac.uk::66b41853-b18c-4bbb-817e-013f34445414" providerId="AD" clId="Web-{3AF5CC68-AEA0-4B80-BC13-6EC468543E91}" dt="2023-02-27T12:56:04.007" v="1" actId="20577"/>
        <pc:sldMkLst>
          <pc:docMk/>
          <pc:sldMk cId="2437550428" sldId="516"/>
        </pc:sldMkLst>
        <pc:spChg chg="mod">
          <ac:chgData name="Diane B. Thomas" userId="S::d.b.thomas@uwtsd.ac.uk::66b41853-b18c-4bbb-817e-013f34445414" providerId="AD" clId="Web-{3AF5CC68-AEA0-4B80-BC13-6EC468543E91}" dt="2023-02-27T12:56:04.007" v="1" actId="20577"/>
          <ac:spMkLst>
            <pc:docMk/>
            <pc:sldMk cId="2437550428" sldId="516"/>
            <ac:spMk id="2" creationId="{6047E3D5-B129-455A-8D61-5DE355CFB91F}"/>
          </ac:spMkLst>
        </pc:spChg>
      </pc:sldChg>
    </pc:docChg>
  </pc:docChgLst>
  <pc:docChgLst>
    <pc:chgData name="Roberta Tucker" userId="S::r.tucker@uwtsd.ac.uk::27ca61ee-ba03-4b92-a89a-1d5600e2200a" providerId="AD" clId="Web-{1C66971D-4D6E-BE3E-0E68-02B0FB7A3E5F}"/>
    <pc:docChg chg="delSld modSld">
      <pc:chgData name="Roberta Tucker" userId="S::r.tucker@uwtsd.ac.uk::27ca61ee-ba03-4b92-a89a-1d5600e2200a" providerId="AD" clId="Web-{1C66971D-4D6E-BE3E-0E68-02B0FB7A3E5F}" dt="2023-02-16T11:14:24.715" v="58" actId="20577"/>
      <pc:docMkLst>
        <pc:docMk/>
      </pc:docMkLst>
      <pc:sldChg chg="del">
        <pc:chgData name="Roberta Tucker" userId="S::r.tucker@uwtsd.ac.uk::27ca61ee-ba03-4b92-a89a-1d5600e2200a" providerId="AD" clId="Web-{1C66971D-4D6E-BE3E-0E68-02B0FB7A3E5F}" dt="2023-02-16T11:12:32.181" v="11"/>
        <pc:sldMkLst>
          <pc:docMk/>
          <pc:sldMk cId="1514206992" sldId="274"/>
        </pc:sldMkLst>
      </pc:sldChg>
      <pc:sldChg chg="del">
        <pc:chgData name="Roberta Tucker" userId="S::r.tucker@uwtsd.ac.uk::27ca61ee-ba03-4b92-a89a-1d5600e2200a" providerId="AD" clId="Web-{1C66971D-4D6E-BE3E-0E68-02B0FB7A3E5F}" dt="2023-02-16T11:13:35.416" v="35"/>
        <pc:sldMkLst>
          <pc:docMk/>
          <pc:sldMk cId="3526516693" sldId="444"/>
        </pc:sldMkLst>
      </pc:sldChg>
      <pc:sldChg chg="del">
        <pc:chgData name="Roberta Tucker" userId="S::r.tucker@uwtsd.ac.uk::27ca61ee-ba03-4b92-a89a-1d5600e2200a" providerId="AD" clId="Web-{1C66971D-4D6E-BE3E-0E68-02B0FB7A3E5F}" dt="2023-02-16T11:12:48.994" v="16"/>
        <pc:sldMkLst>
          <pc:docMk/>
          <pc:sldMk cId="3616011888" sldId="504"/>
        </pc:sldMkLst>
      </pc:sldChg>
      <pc:sldChg chg="del">
        <pc:chgData name="Roberta Tucker" userId="S::r.tucker@uwtsd.ac.uk::27ca61ee-ba03-4b92-a89a-1d5600e2200a" providerId="AD" clId="Web-{1C66971D-4D6E-BE3E-0E68-02B0FB7A3E5F}" dt="2023-02-16T11:12:51.056" v="17"/>
        <pc:sldMkLst>
          <pc:docMk/>
          <pc:sldMk cId="1046421037" sldId="505"/>
        </pc:sldMkLst>
      </pc:sldChg>
      <pc:sldChg chg="del">
        <pc:chgData name="Roberta Tucker" userId="S::r.tucker@uwtsd.ac.uk::27ca61ee-ba03-4b92-a89a-1d5600e2200a" providerId="AD" clId="Web-{1C66971D-4D6E-BE3E-0E68-02B0FB7A3E5F}" dt="2023-02-16T11:12:52.291" v="18"/>
        <pc:sldMkLst>
          <pc:docMk/>
          <pc:sldMk cId="2815014263" sldId="506"/>
        </pc:sldMkLst>
      </pc:sldChg>
      <pc:sldChg chg="modSp">
        <pc:chgData name="Roberta Tucker" userId="S::r.tucker@uwtsd.ac.uk::27ca61ee-ba03-4b92-a89a-1d5600e2200a" providerId="AD" clId="Web-{1C66971D-4D6E-BE3E-0E68-02B0FB7A3E5F}" dt="2023-02-16T11:14:24.715" v="58" actId="20577"/>
        <pc:sldMkLst>
          <pc:docMk/>
          <pc:sldMk cId="2437550428" sldId="516"/>
        </pc:sldMkLst>
        <pc:spChg chg="mod">
          <ac:chgData name="Roberta Tucker" userId="S::r.tucker@uwtsd.ac.uk::27ca61ee-ba03-4b92-a89a-1d5600e2200a" providerId="AD" clId="Web-{1C66971D-4D6E-BE3E-0E68-02B0FB7A3E5F}" dt="2023-02-16T11:14:24.715" v="58" actId="20577"/>
          <ac:spMkLst>
            <pc:docMk/>
            <pc:sldMk cId="2437550428" sldId="516"/>
            <ac:spMk id="3" creationId="{EDE512D6-1B42-4E1C-AEE3-478A340AC162}"/>
          </ac:spMkLst>
        </pc:spChg>
        <pc:spChg chg="mod">
          <ac:chgData name="Roberta Tucker" userId="S::r.tucker@uwtsd.ac.uk::27ca61ee-ba03-4b92-a89a-1d5600e2200a" providerId="AD" clId="Web-{1C66971D-4D6E-BE3E-0E68-02B0FB7A3E5F}" dt="2023-02-16T11:14:20.042" v="44" actId="20577"/>
          <ac:spMkLst>
            <pc:docMk/>
            <pc:sldMk cId="2437550428" sldId="516"/>
            <ac:spMk id="4" creationId="{88B348B4-1179-40C0-B903-717D79F0A399}"/>
          </ac:spMkLst>
        </pc:spChg>
      </pc:sldChg>
      <pc:sldChg chg="modSp">
        <pc:chgData name="Roberta Tucker" userId="S::r.tucker@uwtsd.ac.uk::27ca61ee-ba03-4b92-a89a-1d5600e2200a" providerId="AD" clId="Web-{1C66971D-4D6E-BE3E-0E68-02B0FB7A3E5F}" dt="2023-02-16T11:13:28.323" v="34" actId="20577"/>
        <pc:sldMkLst>
          <pc:docMk/>
          <pc:sldMk cId="2485985612" sldId="521"/>
        </pc:sldMkLst>
        <pc:spChg chg="mod">
          <ac:chgData name="Roberta Tucker" userId="S::r.tucker@uwtsd.ac.uk::27ca61ee-ba03-4b92-a89a-1d5600e2200a" providerId="AD" clId="Web-{1C66971D-4D6E-BE3E-0E68-02B0FB7A3E5F}" dt="2023-02-16T11:13:28.323" v="34" actId="20577"/>
          <ac:spMkLst>
            <pc:docMk/>
            <pc:sldMk cId="2485985612" sldId="521"/>
            <ac:spMk id="8" creationId="{57ED6D5D-E07C-2A2E-1770-B082DB384717}"/>
          </ac:spMkLst>
        </pc:spChg>
      </pc:sldChg>
      <pc:sldChg chg="modSp">
        <pc:chgData name="Roberta Tucker" userId="S::r.tucker@uwtsd.ac.uk::27ca61ee-ba03-4b92-a89a-1d5600e2200a" providerId="AD" clId="Web-{1C66971D-4D6E-BE3E-0E68-02B0FB7A3E5F}" dt="2023-02-16T11:13:48.761" v="40" actId="20577"/>
        <pc:sldMkLst>
          <pc:docMk/>
          <pc:sldMk cId="3159488521" sldId="525"/>
        </pc:sldMkLst>
        <pc:spChg chg="mod">
          <ac:chgData name="Roberta Tucker" userId="S::r.tucker@uwtsd.ac.uk::27ca61ee-ba03-4b92-a89a-1d5600e2200a" providerId="AD" clId="Web-{1C66971D-4D6E-BE3E-0E68-02B0FB7A3E5F}" dt="2023-02-16T11:13:48.761" v="40" actId="20577"/>
          <ac:spMkLst>
            <pc:docMk/>
            <pc:sldMk cId="3159488521" sldId="525"/>
            <ac:spMk id="5" creationId="{0B019432-F0E9-E765-2264-935D414F17CB}"/>
          </ac:spMkLst>
        </pc:spChg>
      </pc:sldChg>
      <pc:sldChg chg="del">
        <pc:chgData name="Roberta Tucker" userId="S::r.tucker@uwtsd.ac.uk::27ca61ee-ba03-4b92-a89a-1d5600e2200a" providerId="AD" clId="Web-{1C66971D-4D6E-BE3E-0E68-02B0FB7A3E5F}" dt="2023-02-16T11:12:09.461" v="3"/>
        <pc:sldMkLst>
          <pc:docMk/>
          <pc:sldMk cId="916661443" sldId="531"/>
        </pc:sldMkLst>
      </pc:sldChg>
      <pc:sldChg chg="del">
        <pc:chgData name="Roberta Tucker" userId="S::r.tucker@uwtsd.ac.uk::27ca61ee-ba03-4b92-a89a-1d5600e2200a" providerId="AD" clId="Web-{1C66971D-4D6E-BE3E-0E68-02B0FB7A3E5F}" dt="2023-02-16T11:12:10.977" v="4"/>
        <pc:sldMkLst>
          <pc:docMk/>
          <pc:sldMk cId="2152880574" sldId="533"/>
        </pc:sldMkLst>
      </pc:sldChg>
      <pc:sldChg chg="del">
        <pc:chgData name="Roberta Tucker" userId="S::r.tucker@uwtsd.ac.uk::27ca61ee-ba03-4b92-a89a-1d5600e2200a" providerId="AD" clId="Web-{1C66971D-4D6E-BE3E-0E68-02B0FB7A3E5F}" dt="2023-02-16T11:12:12.258" v="5"/>
        <pc:sldMkLst>
          <pc:docMk/>
          <pc:sldMk cId="343991447" sldId="535"/>
        </pc:sldMkLst>
      </pc:sldChg>
      <pc:sldChg chg="del">
        <pc:chgData name="Roberta Tucker" userId="S::r.tucker@uwtsd.ac.uk::27ca61ee-ba03-4b92-a89a-1d5600e2200a" providerId="AD" clId="Web-{1C66971D-4D6E-BE3E-0E68-02B0FB7A3E5F}" dt="2023-02-16T11:12:15.743" v="6"/>
        <pc:sldMkLst>
          <pc:docMk/>
          <pc:sldMk cId="3504481060" sldId="537"/>
        </pc:sldMkLst>
      </pc:sldChg>
      <pc:sldChg chg="del">
        <pc:chgData name="Roberta Tucker" userId="S::r.tucker@uwtsd.ac.uk::27ca61ee-ba03-4b92-a89a-1d5600e2200a" providerId="AD" clId="Web-{1C66971D-4D6E-BE3E-0E68-02B0FB7A3E5F}" dt="2023-02-16T11:12:18.977" v="7"/>
        <pc:sldMkLst>
          <pc:docMk/>
          <pc:sldMk cId="2833262614" sldId="539"/>
        </pc:sldMkLst>
      </pc:sldChg>
      <pc:sldChg chg="del">
        <pc:chgData name="Roberta Tucker" userId="S::r.tucker@uwtsd.ac.uk::27ca61ee-ba03-4b92-a89a-1d5600e2200a" providerId="AD" clId="Web-{1C66971D-4D6E-BE3E-0E68-02B0FB7A3E5F}" dt="2023-02-16T11:12:21.180" v="8"/>
        <pc:sldMkLst>
          <pc:docMk/>
          <pc:sldMk cId="886765173" sldId="540"/>
        </pc:sldMkLst>
      </pc:sldChg>
      <pc:sldChg chg="del">
        <pc:chgData name="Roberta Tucker" userId="S::r.tucker@uwtsd.ac.uk::27ca61ee-ba03-4b92-a89a-1d5600e2200a" providerId="AD" clId="Web-{1C66971D-4D6E-BE3E-0E68-02B0FB7A3E5F}" dt="2023-02-16T11:12:26.243" v="9"/>
        <pc:sldMkLst>
          <pc:docMk/>
          <pc:sldMk cId="4172003288" sldId="543"/>
        </pc:sldMkLst>
      </pc:sldChg>
      <pc:sldChg chg="del">
        <pc:chgData name="Roberta Tucker" userId="S::r.tucker@uwtsd.ac.uk::27ca61ee-ba03-4b92-a89a-1d5600e2200a" providerId="AD" clId="Web-{1C66971D-4D6E-BE3E-0E68-02B0FB7A3E5F}" dt="2023-02-16T11:12:30.571" v="10"/>
        <pc:sldMkLst>
          <pc:docMk/>
          <pc:sldMk cId="1123636263" sldId="545"/>
        </pc:sldMkLst>
      </pc:sldChg>
      <pc:sldChg chg="del">
        <pc:chgData name="Roberta Tucker" userId="S::r.tucker@uwtsd.ac.uk::27ca61ee-ba03-4b92-a89a-1d5600e2200a" providerId="AD" clId="Web-{1C66971D-4D6E-BE3E-0E68-02B0FB7A3E5F}" dt="2023-02-16T11:12:35.634" v="12"/>
        <pc:sldMkLst>
          <pc:docMk/>
          <pc:sldMk cId="1542753028" sldId="548"/>
        </pc:sldMkLst>
      </pc:sldChg>
      <pc:sldChg chg="del">
        <pc:chgData name="Roberta Tucker" userId="S::r.tucker@uwtsd.ac.uk::27ca61ee-ba03-4b92-a89a-1d5600e2200a" providerId="AD" clId="Web-{1C66971D-4D6E-BE3E-0E68-02B0FB7A3E5F}" dt="2023-02-16T11:12:38.275" v="13"/>
        <pc:sldMkLst>
          <pc:docMk/>
          <pc:sldMk cId="468520818" sldId="550"/>
        </pc:sldMkLst>
      </pc:sldChg>
      <pc:sldChg chg="del">
        <pc:chgData name="Roberta Tucker" userId="S::r.tucker@uwtsd.ac.uk::27ca61ee-ba03-4b92-a89a-1d5600e2200a" providerId="AD" clId="Web-{1C66971D-4D6E-BE3E-0E68-02B0FB7A3E5F}" dt="2023-02-16T11:12:02.305" v="0"/>
        <pc:sldMkLst>
          <pc:docMk/>
          <pc:sldMk cId="1002654727" sldId="553"/>
        </pc:sldMkLst>
      </pc:sldChg>
      <pc:sldChg chg="del">
        <pc:chgData name="Roberta Tucker" userId="S::r.tucker@uwtsd.ac.uk::27ca61ee-ba03-4b92-a89a-1d5600e2200a" providerId="AD" clId="Web-{1C66971D-4D6E-BE3E-0E68-02B0FB7A3E5F}" dt="2023-02-16T11:12:04.399" v="1"/>
        <pc:sldMkLst>
          <pc:docMk/>
          <pc:sldMk cId="3496261296" sldId="555"/>
        </pc:sldMkLst>
      </pc:sldChg>
      <pc:sldChg chg="del">
        <pc:chgData name="Roberta Tucker" userId="S::r.tucker@uwtsd.ac.uk::27ca61ee-ba03-4b92-a89a-1d5600e2200a" providerId="AD" clId="Web-{1C66971D-4D6E-BE3E-0E68-02B0FB7A3E5F}" dt="2023-02-16T11:12:08.040" v="2"/>
        <pc:sldMkLst>
          <pc:docMk/>
          <pc:sldMk cId="99784272" sldId="560"/>
        </pc:sldMkLst>
      </pc:sldChg>
      <pc:sldChg chg="del">
        <pc:chgData name="Roberta Tucker" userId="S::r.tucker@uwtsd.ac.uk::27ca61ee-ba03-4b92-a89a-1d5600e2200a" providerId="AD" clId="Web-{1C66971D-4D6E-BE3E-0E68-02B0FB7A3E5F}" dt="2023-02-16T11:12:44.322" v="14"/>
        <pc:sldMkLst>
          <pc:docMk/>
          <pc:sldMk cId="346950456" sldId="563"/>
        </pc:sldMkLst>
      </pc:sldChg>
      <pc:sldChg chg="del">
        <pc:chgData name="Roberta Tucker" userId="S::r.tucker@uwtsd.ac.uk::27ca61ee-ba03-4b92-a89a-1d5600e2200a" providerId="AD" clId="Web-{1C66971D-4D6E-BE3E-0E68-02B0FB7A3E5F}" dt="2023-02-16T11:12:46.978" v="15"/>
        <pc:sldMkLst>
          <pc:docMk/>
          <pc:sldMk cId="2357415052" sldId="568"/>
        </pc:sldMkLst>
      </pc:sldChg>
    </pc:docChg>
  </pc:docChgLst>
  <pc:docChgLst>
    <pc:chgData name="Roberta Tucker" userId="S::r.tucker@uwtsd.ac.uk::27ca61ee-ba03-4b92-a89a-1d5600e2200a" providerId="AD" clId="Web-{76A89318-4F12-9541-75FF-E4282D3FF9BA}"/>
    <pc:docChg chg="addSld delSld modSld">
      <pc:chgData name="Roberta Tucker" userId="S::r.tucker@uwtsd.ac.uk::27ca61ee-ba03-4b92-a89a-1d5600e2200a" providerId="AD" clId="Web-{76A89318-4F12-9541-75FF-E4282D3FF9BA}" dt="2023-02-21T13:15:20.687" v="744"/>
      <pc:docMkLst>
        <pc:docMk/>
      </pc:docMkLst>
      <pc:sldChg chg="modSp">
        <pc:chgData name="Roberta Tucker" userId="S::r.tucker@uwtsd.ac.uk::27ca61ee-ba03-4b92-a89a-1d5600e2200a" providerId="AD" clId="Web-{76A89318-4F12-9541-75FF-E4282D3FF9BA}" dt="2023-02-21T09:32:40.807" v="52" actId="20577"/>
        <pc:sldMkLst>
          <pc:docMk/>
          <pc:sldMk cId="2485985612" sldId="521"/>
        </pc:sldMkLst>
        <pc:spChg chg="mod">
          <ac:chgData name="Roberta Tucker" userId="S::r.tucker@uwtsd.ac.uk::27ca61ee-ba03-4b92-a89a-1d5600e2200a" providerId="AD" clId="Web-{76A89318-4F12-9541-75FF-E4282D3FF9BA}" dt="2023-02-21T09:32:40.807" v="52" actId="20577"/>
          <ac:spMkLst>
            <pc:docMk/>
            <pc:sldMk cId="2485985612" sldId="521"/>
            <ac:spMk id="8" creationId="{57ED6D5D-E07C-2A2E-1770-B082DB384717}"/>
          </ac:spMkLst>
        </pc:spChg>
      </pc:sldChg>
      <pc:sldChg chg="modSp">
        <pc:chgData name="Roberta Tucker" userId="S::r.tucker@uwtsd.ac.uk::27ca61ee-ba03-4b92-a89a-1d5600e2200a" providerId="AD" clId="Web-{76A89318-4F12-9541-75FF-E4282D3FF9BA}" dt="2023-02-21T09:47:04.980" v="225" actId="1076"/>
        <pc:sldMkLst>
          <pc:docMk/>
          <pc:sldMk cId="3159488521" sldId="525"/>
        </pc:sldMkLst>
        <pc:spChg chg="mod">
          <ac:chgData name="Roberta Tucker" userId="S::r.tucker@uwtsd.ac.uk::27ca61ee-ba03-4b92-a89a-1d5600e2200a" providerId="AD" clId="Web-{76A89318-4F12-9541-75FF-E4282D3FF9BA}" dt="2023-02-21T09:47:04.980" v="225" actId="1076"/>
          <ac:spMkLst>
            <pc:docMk/>
            <pc:sldMk cId="3159488521" sldId="525"/>
            <ac:spMk id="5" creationId="{0B019432-F0E9-E765-2264-935D414F17CB}"/>
          </ac:spMkLst>
        </pc:spChg>
      </pc:sldChg>
      <pc:sldChg chg="addSp modSp addAnim modAnim">
        <pc:chgData name="Roberta Tucker" userId="S::r.tucker@uwtsd.ac.uk::27ca61ee-ba03-4b92-a89a-1d5600e2200a" providerId="AD" clId="Web-{76A89318-4F12-9541-75FF-E4282D3FF9BA}" dt="2023-02-21T13:15:20.687" v="744"/>
        <pc:sldMkLst>
          <pc:docMk/>
          <pc:sldMk cId="2392214994" sldId="571"/>
        </pc:sldMkLst>
        <pc:spChg chg="add mod">
          <ac:chgData name="Roberta Tucker" userId="S::r.tucker@uwtsd.ac.uk::27ca61ee-ba03-4b92-a89a-1d5600e2200a" providerId="AD" clId="Web-{76A89318-4F12-9541-75FF-E4282D3FF9BA}" dt="2023-02-21T11:43:12.546" v="503" actId="1076"/>
          <ac:spMkLst>
            <pc:docMk/>
            <pc:sldMk cId="2392214994" sldId="571"/>
            <ac:spMk id="2" creationId="{977D7E01-B3BC-B742-33CC-293CA46289BB}"/>
          </ac:spMkLst>
        </pc:spChg>
        <pc:spChg chg="add mod">
          <ac:chgData name="Roberta Tucker" userId="S::r.tucker@uwtsd.ac.uk::27ca61ee-ba03-4b92-a89a-1d5600e2200a" providerId="AD" clId="Web-{76A89318-4F12-9541-75FF-E4282D3FF9BA}" dt="2023-02-21T13:14:32.107" v="737"/>
          <ac:spMkLst>
            <pc:docMk/>
            <pc:sldMk cId="2392214994" sldId="571"/>
            <ac:spMk id="3" creationId="{E52A6331-3C4B-57AB-578D-45A87EBE480E}"/>
          </ac:spMkLst>
        </pc:spChg>
        <pc:spChg chg="mod">
          <ac:chgData name="Roberta Tucker" userId="S::r.tucker@uwtsd.ac.uk::27ca61ee-ba03-4b92-a89a-1d5600e2200a" providerId="AD" clId="Web-{76A89318-4F12-9541-75FF-E4282D3FF9BA}" dt="2023-02-21T11:43:17.046" v="504" actId="1076"/>
          <ac:spMkLst>
            <pc:docMk/>
            <pc:sldMk cId="2392214994" sldId="571"/>
            <ac:spMk id="5" creationId="{0B019432-F0E9-E765-2264-935D414F17CB}"/>
          </ac:spMkLst>
        </pc:spChg>
        <pc:spChg chg="add mod">
          <ac:chgData name="Roberta Tucker" userId="S::r.tucker@uwtsd.ac.uk::27ca61ee-ba03-4b92-a89a-1d5600e2200a" providerId="AD" clId="Web-{76A89318-4F12-9541-75FF-E4282D3FF9BA}" dt="2023-02-21T13:15:15.890" v="743"/>
          <ac:spMkLst>
            <pc:docMk/>
            <pc:sldMk cId="2392214994" sldId="571"/>
            <ac:spMk id="6" creationId="{B83CC0F8-05B0-40E6-8D82-1BDFD3892F1B}"/>
          </ac:spMkLst>
        </pc:spChg>
        <pc:spChg chg="add mod">
          <ac:chgData name="Roberta Tucker" userId="S::r.tucker@uwtsd.ac.uk::27ca61ee-ba03-4b92-a89a-1d5600e2200a" providerId="AD" clId="Web-{76A89318-4F12-9541-75FF-E4282D3FF9BA}" dt="2023-02-21T13:15:08.046" v="741"/>
          <ac:spMkLst>
            <pc:docMk/>
            <pc:sldMk cId="2392214994" sldId="571"/>
            <ac:spMk id="7" creationId="{EC9C40D9-240B-7359-41EE-499C0B237FE5}"/>
          </ac:spMkLst>
        </pc:spChg>
        <pc:spChg chg="add mod">
          <ac:chgData name="Roberta Tucker" userId="S::r.tucker@uwtsd.ac.uk::27ca61ee-ba03-4b92-a89a-1d5600e2200a" providerId="AD" clId="Web-{76A89318-4F12-9541-75FF-E4282D3FF9BA}" dt="2023-02-21T13:15:20.687" v="744"/>
          <ac:spMkLst>
            <pc:docMk/>
            <pc:sldMk cId="2392214994" sldId="571"/>
            <ac:spMk id="8" creationId="{59035E17-BF33-4B8D-175C-C4AB1A0D7E31}"/>
          </ac:spMkLst>
        </pc:spChg>
        <pc:spChg chg="add mod">
          <ac:chgData name="Roberta Tucker" userId="S::r.tucker@uwtsd.ac.uk::27ca61ee-ba03-4b92-a89a-1d5600e2200a" providerId="AD" clId="Web-{76A89318-4F12-9541-75FF-E4282D3FF9BA}" dt="2023-02-21T13:15:11.890" v="742"/>
          <ac:spMkLst>
            <pc:docMk/>
            <pc:sldMk cId="2392214994" sldId="571"/>
            <ac:spMk id="9" creationId="{CAA307BD-7192-A9F1-7A7E-8F6D477E1166}"/>
          </ac:spMkLst>
        </pc:spChg>
        <pc:spChg chg="add mod">
          <ac:chgData name="Roberta Tucker" userId="S::r.tucker@uwtsd.ac.uk::27ca61ee-ba03-4b92-a89a-1d5600e2200a" providerId="AD" clId="Web-{76A89318-4F12-9541-75FF-E4282D3FF9BA}" dt="2023-02-21T13:14:59.233" v="739"/>
          <ac:spMkLst>
            <pc:docMk/>
            <pc:sldMk cId="2392214994" sldId="571"/>
            <ac:spMk id="10" creationId="{4AE14902-EACD-EC42-8747-02E463910E0D}"/>
          </ac:spMkLst>
        </pc:spChg>
        <pc:spChg chg="add mod">
          <ac:chgData name="Roberta Tucker" userId="S::r.tucker@uwtsd.ac.uk::27ca61ee-ba03-4b92-a89a-1d5600e2200a" providerId="AD" clId="Web-{76A89318-4F12-9541-75FF-E4282D3FF9BA}" dt="2023-02-21T13:15:03.686" v="740"/>
          <ac:spMkLst>
            <pc:docMk/>
            <pc:sldMk cId="2392214994" sldId="571"/>
            <ac:spMk id="11" creationId="{4F5753A9-860A-EAD8-DDBE-51ECA81D6496}"/>
          </ac:spMkLst>
        </pc:spChg>
        <pc:spChg chg="add mod">
          <ac:chgData name="Roberta Tucker" userId="S::r.tucker@uwtsd.ac.uk::27ca61ee-ba03-4b92-a89a-1d5600e2200a" providerId="AD" clId="Web-{76A89318-4F12-9541-75FF-E4282D3FF9BA}" dt="2023-02-21T13:14:42.435" v="738"/>
          <ac:spMkLst>
            <pc:docMk/>
            <pc:sldMk cId="2392214994" sldId="571"/>
            <ac:spMk id="12" creationId="{65FED07B-D9EA-B32C-4431-ED0F8DCA2597}"/>
          </ac:spMkLst>
        </pc:spChg>
      </pc:sldChg>
      <pc:sldChg chg="addSp delSp modSp">
        <pc:chgData name="Roberta Tucker" userId="S::r.tucker@uwtsd.ac.uk::27ca61ee-ba03-4b92-a89a-1d5600e2200a" providerId="AD" clId="Web-{76A89318-4F12-9541-75FF-E4282D3FF9BA}" dt="2023-02-21T11:55:43.612" v="714" actId="20577"/>
        <pc:sldMkLst>
          <pc:docMk/>
          <pc:sldMk cId="1108010255" sldId="572"/>
        </pc:sldMkLst>
        <pc:spChg chg="add mod">
          <ac:chgData name="Roberta Tucker" userId="S::r.tucker@uwtsd.ac.uk::27ca61ee-ba03-4b92-a89a-1d5600e2200a" providerId="AD" clId="Web-{76A89318-4F12-9541-75FF-E4282D3FF9BA}" dt="2023-02-21T11:55:43.612" v="714" actId="20577"/>
          <ac:spMkLst>
            <pc:docMk/>
            <pc:sldMk cId="1108010255" sldId="572"/>
            <ac:spMk id="2" creationId="{65D99740-FD02-2E4D-FA50-8AC039B6FAF0}"/>
          </ac:spMkLst>
        </pc:spChg>
        <pc:spChg chg="del">
          <ac:chgData name="Roberta Tucker" userId="S::r.tucker@uwtsd.ac.uk::27ca61ee-ba03-4b92-a89a-1d5600e2200a" providerId="AD" clId="Web-{76A89318-4F12-9541-75FF-E4282D3FF9BA}" dt="2023-02-21T11:54:32.282" v="700"/>
          <ac:spMkLst>
            <pc:docMk/>
            <pc:sldMk cId="1108010255" sldId="572"/>
            <ac:spMk id="7" creationId="{255791A0-77DB-9827-1752-BF20AF886E7B}"/>
          </ac:spMkLst>
        </pc:spChg>
      </pc:sldChg>
      <pc:sldChg chg="modSp">
        <pc:chgData name="Roberta Tucker" userId="S::r.tucker@uwtsd.ac.uk::27ca61ee-ba03-4b92-a89a-1d5600e2200a" providerId="AD" clId="Web-{76A89318-4F12-9541-75FF-E4282D3FF9BA}" dt="2023-02-21T11:56:59.739" v="736" actId="20577"/>
        <pc:sldMkLst>
          <pc:docMk/>
          <pc:sldMk cId="3774943221" sldId="575"/>
        </pc:sldMkLst>
        <pc:spChg chg="mod">
          <ac:chgData name="Roberta Tucker" userId="S::r.tucker@uwtsd.ac.uk::27ca61ee-ba03-4b92-a89a-1d5600e2200a" providerId="AD" clId="Web-{76A89318-4F12-9541-75FF-E4282D3FF9BA}" dt="2023-02-21T11:56:59.739" v="736" actId="20577"/>
          <ac:spMkLst>
            <pc:docMk/>
            <pc:sldMk cId="3774943221" sldId="575"/>
            <ac:spMk id="3" creationId="{41A0C09E-F4FB-7363-A440-D883B20B34B1}"/>
          </ac:spMkLst>
        </pc:spChg>
      </pc:sldChg>
      <pc:sldChg chg="modSp">
        <pc:chgData name="Roberta Tucker" userId="S::r.tucker@uwtsd.ac.uk::27ca61ee-ba03-4b92-a89a-1d5600e2200a" providerId="AD" clId="Web-{76A89318-4F12-9541-75FF-E4282D3FF9BA}" dt="2023-02-20T17:30:25.092" v="1" actId="20577"/>
        <pc:sldMkLst>
          <pc:docMk/>
          <pc:sldMk cId="2865792335" sldId="593"/>
        </pc:sldMkLst>
        <pc:spChg chg="mod">
          <ac:chgData name="Roberta Tucker" userId="S::r.tucker@uwtsd.ac.uk::27ca61ee-ba03-4b92-a89a-1d5600e2200a" providerId="AD" clId="Web-{76A89318-4F12-9541-75FF-E4282D3FF9BA}" dt="2023-02-20T17:30:25.092" v="1" actId="20577"/>
          <ac:spMkLst>
            <pc:docMk/>
            <pc:sldMk cId="2865792335" sldId="593"/>
            <ac:spMk id="5" creationId="{DA2E92BE-0CD5-E6B0-AA52-858B51EC3AD5}"/>
          </ac:spMkLst>
        </pc:spChg>
      </pc:sldChg>
      <pc:sldChg chg="add del replId">
        <pc:chgData name="Roberta Tucker" userId="S::r.tucker@uwtsd.ac.uk::27ca61ee-ba03-4b92-a89a-1d5600e2200a" providerId="AD" clId="Web-{76A89318-4F12-9541-75FF-E4282D3FF9BA}" dt="2023-02-21T10:16:01.250" v="417"/>
        <pc:sldMkLst>
          <pc:docMk/>
          <pc:sldMk cId="1328534582" sldId="594"/>
        </pc:sldMkLst>
      </pc:sldChg>
      <pc:sldChg chg="add del replId">
        <pc:chgData name="Roberta Tucker" userId="S::r.tucker@uwtsd.ac.uk::27ca61ee-ba03-4b92-a89a-1d5600e2200a" providerId="AD" clId="Web-{76A89318-4F12-9541-75FF-E4282D3FF9BA}" dt="2023-02-21T10:15:29.826" v="415"/>
        <pc:sldMkLst>
          <pc:docMk/>
          <pc:sldMk cId="1734013803" sldId="594"/>
        </pc:sldMkLst>
      </pc:sldChg>
      <pc:sldChg chg="add del replId">
        <pc:chgData name="Roberta Tucker" userId="S::r.tucker@uwtsd.ac.uk::27ca61ee-ba03-4b92-a89a-1d5600e2200a" providerId="AD" clId="Web-{76A89318-4F12-9541-75FF-E4282D3FF9BA}" dt="2023-02-21T10:16:11.813" v="419"/>
        <pc:sldMkLst>
          <pc:docMk/>
          <pc:sldMk cId="4145343951" sldId="594"/>
        </pc:sldMkLst>
      </pc:sldChg>
    </pc:docChg>
  </pc:docChgLst>
  <pc:docChgLst>
    <pc:chgData name="Helen Williams (IEH)" userId="S::h.williams1@uwtsd.ac.uk::5fda09de-cffb-4005-9668-5a889ba0e302" providerId="AD" clId="Web-{46D3C8D9-D405-4242-B1A4-922E3CD9EF97}"/>
    <pc:docChg chg="modSld">
      <pc:chgData name="Helen Williams (IEH)" userId="S::h.williams1@uwtsd.ac.uk::5fda09de-cffb-4005-9668-5a889ba0e302" providerId="AD" clId="Web-{46D3C8D9-D405-4242-B1A4-922E3CD9EF97}" dt="2023-03-23T15:50:55.242" v="41" actId="20577"/>
      <pc:docMkLst>
        <pc:docMk/>
      </pc:docMkLst>
      <pc:sldChg chg="modSp">
        <pc:chgData name="Helen Williams (IEH)" userId="S::h.williams1@uwtsd.ac.uk::5fda09de-cffb-4005-9668-5a889ba0e302" providerId="AD" clId="Web-{46D3C8D9-D405-4242-B1A4-922E3CD9EF97}" dt="2023-03-23T15:47:55.453" v="4" actId="20577"/>
        <pc:sldMkLst>
          <pc:docMk/>
          <pc:sldMk cId="3851504777" sldId="650"/>
        </pc:sldMkLst>
        <pc:spChg chg="mod">
          <ac:chgData name="Helen Williams (IEH)" userId="S::h.williams1@uwtsd.ac.uk::5fda09de-cffb-4005-9668-5a889ba0e302" providerId="AD" clId="Web-{46D3C8D9-D405-4242-B1A4-922E3CD9EF97}" dt="2023-03-23T15:47:55.453" v="4" actId="20577"/>
          <ac:spMkLst>
            <pc:docMk/>
            <pc:sldMk cId="3851504777" sldId="650"/>
            <ac:spMk id="5" creationId="{0B019432-F0E9-E765-2264-935D414F17CB}"/>
          </ac:spMkLst>
        </pc:spChg>
      </pc:sldChg>
      <pc:sldChg chg="modSp">
        <pc:chgData name="Helen Williams (IEH)" userId="S::h.williams1@uwtsd.ac.uk::5fda09de-cffb-4005-9668-5a889ba0e302" providerId="AD" clId="Web-{46D3C8D9-D405-4242-B1A4-922E3CD9EF97}" dt="2023-03-23T15:50:55.242" v="41" actId="20577"/>
        <pc:sldMkLst>
          <pc:docMk/>
          <pc:sldMk cId="4085872769" sldId="653"/>
        </pc:sldMkLst>
        <pc:spChg chg="mod">
          <ac:chgData name="Helen Williams (IEH)" userId="S::h.williams1@uwtsd.ac.uk::5fda09de-cffb-4005-9668-5a889ba0e302" providerId="AD" clId="Web-{46D3C8D9-D405-4242-B1A4-922E3CD9EF97}" dt="2023-03-23T15:50:55.242" v="41" actId="20577"/>
          <ac:spMkLst>
            <pc:docMk/>
            <pc:sldMk cId="4085872769" sldId="653"/>
            <ac:spMk id="2" creationId="{C42506E2-1230-28AD-2B3D-8DCE929999B5}"/>
          </ac:spMkLst>
        </pc:spChg>
      </pc:sldChg>
      <pc:sldChg chg="addSp modSp">
        <pc:chgData name="Helen Williams (IEH)" userId="S::h.williams1@uwtsd.ac.uk::5fda09de-cffb-4005-9668-5a889ba0e302" providerId="AD" clId="Web-{46D3C8D9-D405-4242-B1A4-922E3CD9EF97}" dt="2023-03-23T15:49:21.035" v="8" actId="20577"/>
        <pc:sldMkLst>
          <pc:docMk/>
          <pc:sldMk cId="322021939" sldId="674"/>
        </pc:sldMkLst>
        <pc:spChg chg="add mod">
          <ac:chgData name="Helen Williams (IEH)" userId="S::h.williams1@uwtsd.ac.uk::5fda09de-cffb-4005-9668-5a889ba0e302" providerId="AD" clId="Web-{46D3C8D9-D405-4242-B1A4-922E3CD9EF97}" dt="2023-03-23T15:49:21.035" v="8" actId="20577"/>
          <ac:spMkLst>
            <pc:docMk/>
            <pc:sldMk cId="322021939" sldId="674"/>
            <ac:spMk id="3" creationId="{85443B1B-6EF5-062C-96E9-03ACF06E5004}"/>
          </ac:spMkLst>
        </pc:spChg>
      </pc:sldChg>
      <pc:sldChg chg="addSp modSp">
        <pc:chgData name="Helen Williams (IEH)" userId="S::h.williams1@uwtsd.ac.uk::5fda09de-cffb-4005-9668-5a889ba0e302" providerId="AD" clId="Web-{46D3C8D9-D405-4242-B1A4-922E3CD9EF97}" dt="2023-03-23T15:49:43.802" v="9"/>
        <pc:sldMkLst>
          <pc:docMk/>
          <pc:sldMk cId="1909394056" sldId="675"/>
        </pc:sldMkLst>
        <pc:spChg chg="add mod">
          <ac:chgData name="Helen Williams (IEH)" userId="S::h.williams1@uwtsd.ac.uk::5fda09de-cffb-4005-9668-5a889ba0e302" providerId="AD" clId="Web-{46D3C8D9-D405-4242-B1A4-922E3CD9EF97}" dt="2023-03-23T15:49:43.802" v="9"/>
          <ac:spMkLst>
            <pc:docMk/>
            <pc:sldMk cId="1909394056" sldId="675"/>
            <ac:spMk id="3" creationId="{53F7F53B-52D4-13DB-C35E-2B3BC1997989}"/>
          </ac:spMkLst>
        </pc:spChg>
      </pc:sldChg>
      <pc:sldChg chg="modSp">
        <pc:chgData name="Helen Williams (IEH)" userId="S::h.williams1@uwtsd.ac.uk::5fda09de-cffb-4005-9668-5a889ba0e302" providerId="AD" clId="Web-{46D3C8D9-D405-4242-B1A4-922E3CD9EF97}" dt="2023-03-23T15:50:13.053" v="36" actId="20577"/>
        <pc:sldMkLst>
          <pc:docMk/>
          <pc:sldMk cId="1874398114" sldId="676"/>
        </pc:sldMkLst>
        <pc:spChg chg="mod">
          <ac:chgData name="Helen Williams (IEH)" userId="S::h.williams1@uwtsd.ac.uk::5fda09de-cffb-4005-9668-5a889ba0e302" providerId="AD" clId="Web-{46D3C8D9-D405-4242-B1A4-922E3CD9EF97}" dt="2023-03-23T15:50:13.053" v="36" actId="20577"/>
          <ac:spMkLst>
            <pc:docMk/>
            <pc:sldMk cId="1874398114" sldId="676"/>
            <ac:spMk id="2" creationId="{82AF4F8C-E3B5-65F4-14EA-D7400C34B82F}"/>
          </ac:spMkLst>
        </pc:spChg>
      </pc:sldChg>
    </pc:docChg>
  </pc:docChgLst>
  <pc:docChgLst>
    <pc:chgData name="Roberta Tucker" userId="S::r.tucker@uwtsd.ac.uk::27ca61ee-ba03-4b92-a89a-1d5600e2200a" providerId="AD" clId="Web-{D131407D-E5E6-D370-9CE9-70BFFD52699D}"/>
    <pc:docChg chg="addSld delSld modSld sldOrd">
      <pc:chgData name="Roberta Tucker" userId="S::r.tucker@uwtsd.ac.uk::27ca61ee-ba03-4b92-a89a-1d5600e2200a" providerId="AD" clId="Web-{D131407D-E5E6-D370-9CE9-70BFFD52699D}" dt="2023-02-24T15:45:32.044" v="1831" actId="20577"/>
      <pc:docMkLst>
        <pc:docMk/>
      </pc:docMkLst>
      <pc:sldChg chg="addSp delSp modSp addAnim delAnim modAnim">
        <pc:chgData name="Roberta Tucker" userId="S::r.tucker@uwtsd.ac.uk::27ca61ee-ba03-4b92-a89a-1d5600e2200a" providerId="AD" clId="Web-{D131407D-E5E6-D370-9CE9-70BFFD52699D}" dt="2023-02-24T14:45:07.294" v="1707"/>
        <pc:sldMkLst>
          <pc:docMk/>
          <pc:sldMk cId="4010400238" sldId="590"/>
        </pc:sldMkLst>
        <pc:spChg chg="mod">
          <ac:chgData name="Roberta Tucker" userId="S::r.tucker@uwtsd.ac.uk::27ca61ee-ba03-4b92-a89a-1d5600e2200a" providerId="AD" clId="Web-{D131407D-E5E6-D370-9CE9-70BFFD52699D}" dt="2023-02-24T13:17:07.569" v="624" actId="1076"/>
          <ac:spMkLst>
            <pc:docMk/>
            <pc:sldMk cId="4010400238" sldId="590"/>
            <ac:spMk id="3" creationId="{BE81BD22-F041-4643-2E57-645D07B4F719}"/>
          </ac:spMkLst>
        </pc:spChg>
        <pc:spChg chg="add mod">
          <ac:chgData name="Roberta Tucker" userId="S::r.tucker@uwtsd.ac.uk::27ca61ee-ba03-4b92-a89a-1d5600e2200a" providerId="AD" clId="Web-{D131407D-E5E6-D370-9CE9-70BFFD52699D}" dt="2023-02-24T13:14:42.956" v="536" actId="1076"/>
          <ac:spMkLst>
            <pc:docMk/>
            <pc:sldMk cId="4010400238" sldId="590"/>
            <ac:spMk id="9" creationId="{8372A854-93A6-5A5F-D7EE-78EE07F3EC7F}"/>
          </ac:spMkLst>
        </pc:spChg>
        <pc:spChg chg="add mod">
          <ac:chgData name="Roberta Tucker" userId="S::r.tucker@uwtsd.ac.uk::27ca61ee-ba03-4b92-a89a-1d5600e2200a" providerId="AD" clId="Web-{D131407D-E5E6-D370-9CE9-70BFFD52699D}" dt="2023-02-24T13:14:45.971" v="537" actId="1076"/>
          <ac:spMkLst>
            <pc:docMk/>
            <pc:sldMk cId="4010400238" sldId="590"/>
            <ac:spMk id="11" creationId="{37338F33-A325-AA47-9D5C-DD6BC2D5604D}"/>
          </ac:spMkLst>
        </pc:spChg>
        <pc:spChg chg="add mod">
          <ac:chgData name="Roberta Tucker" userId="S::r.tucker@uwtsd.ac.uk::27ca61ee-ba03-4b92-a89a-1d5600e2200a" providerId="AD" clId="Web-{D131407D-E5E6-D370-9CE9-70BFFD52699D}" dt="2023-02-24T14:43:37.651" v="1689" actId="1076"/>
          <ac:spMkLst>
            <pc:docMk/>
            <pc:sldMk cId="4010400238" sldId="590"/>
            <ac:spMk id="13" creationId="{7C27DBC8-5658-C263-A528-29EBB66696F9}"/>
          </ac:spMkLst>
        </pc:spChg>
        <pc:spChg chg="add mod">
          <ac:chgData name="Roberta Tucker" userId="S::r.tucker@uwtsd.ac.uk::27ca61ee-ba03-4b92-a89a-1d5600e2200a" providerId="AD" clId="Web-{D131407D-E5E6-D370-9CE9-70BFFD52699D}" dt="2023-02-24T13:17:01.928" v="622" actId="1076"/>
          <ac:spMkLst>
            <pc:docMk/>
            <pc:sldMk cId="4010400238" sldId="590"/>
            <ac:spMk id="14" creationId="{8DD9E961-394A-EA7B-E5FA-ADB166A6499A}"/>
          </ac:spMkLst>
        </pc:spChg>
        <pc:spChg chg="add mod">
          <ac:chgData name="Roberta Tucker" userId="S::r.tucker@uwtsd.ac.uk::27ca61ee-ba03-4b92-a89a-1d5600e2200a" providerId="AD" clId="Web-{D131407D-E5E6-D370-9CE9-70BFFD52699D}" dt="2023-02-24T13:17:05.037" v="623" actId="1076"/>
          <ac:spMkLst>
            <pc:docMk/>
            <pc:sldMk cId="4010400238" sldId="590"/>
            <ac:spMk id="16" creationId="{E1847F33-B4C9-8950-DDFC-C5E4576AC5C6}"/>
          </ac:spMkLst>
        </pc:spChg>
        <pc:picChg chg="add del mod">
          <ac:chgData name="Roberta Tucker" userId="S::r.tucker@uwtsd.ac.uk::27ca61ee-ba03-4b92-a89a-1d5600e2200a" providerId="AD" clId="Web-{D131407D-E5E6-D370-9CE9-70BFFD52699D}" dt="2023-02-24T12:55:17.474" v="466"/>
          <ac:picMkLst>
            <pc:docMk/>
            <pc:sldMk cId="4010400238" sldId="590"/>
            <ac:picMk id="2" creationId="{4D7F2FDC-6500-D7C1-3A11-724C94E24932}"/>
          </ac:picMkLst>
        </pc:picChg>
        <pc:picChg chg="add del mod">
          <ac:chgData name="Roberta Tucker" userId="S::r.tucker@uwtsd.ac.uk::27ca61ee-ba03-4b92-a89a-1d5600e2200a" providerId="AD" clId="Web-{D131407D-E5E6-D370-9CE9-70BFFD52699D}" dt="2023-02-24T13:04:08.377" v="471"/>
          <ac:picMkLst>
            <pc:docMk/>
            <pc:sldMk cId="4010400238" sldId="590"/>
            <ac:picMk id="5" creationId="{6C22C5EC-34D1-DCE4-C497-B1DFC5B36D37}"/>
          </ac:picMkLst>
        </pc:picChg>
        <pc:picChg chg="add mod">
          <ac:chgData name="Roberta Tucker" userId="S::r.tucker@uwtsd.ac.uk::27ca61ee-ba03-4b92-a89a-1d5600e2200a" providerId="AD" clId="Web-{D131407D-E5E6-D370-9CE9-70BFFD52699D}" dt="2023-02-24T13:21:22.059" v="696" actId="1076"/>
          <ac:picMkLst>
            <pc:docMk/>
            <pc:sldMk cId="4010400238" sldId="590"/>
            <ac:picMk id="6" creationId="{2AF889FA-CA45-38BF-E226-CC3A3E7049D4}"/>
          </ac:picMkLst>
        </pc:picChg>
        <pc:picChg chg="add mod">
          <ac:chgData name="Roberta Tucker" userId="S::r.tucker@uwtsd.ac.uk::27ca61ee-ba03-4b92-a89a-1d5600e2200a" providerId="AD" clId="Web-{D131407D-E5E6-D370-9CE9-70BFFD52699D}" dt="2023-02-24T13:14:36.330" v="534" actId="1076"/>
          <ac:picMkLst>
            <pc:docMk/>
            <pc:sldMk cId="4010400238" sldId="590"/>
            <ac:picMk id="8" creationId="{2970DAD8-7343-E69F-2B1A-14E7D9F28063}"/>
          </ac:picMkLst>
        </pc:picChg>
      </pc:sldChg>
      <pc:sldChg chg="addSp addAnim">
        <pc:chgData name="Roberta Tucker" userId="S::r.tucker@uwtsd.ac.uk::27ca61ee-ba03-4b92-a89a-1d5600e2200a" providerId="AD" clId="Web-{D131407D-E5E6-D370-9CE9-70BFFD52699D}" dt="2023-02-24T15:43:55.806" v="1826"/>
        <pc:sldMkLst>
          <pc:docMk/>
          <pc:sldMk cId="1971958183" sldId="591"/>
        </pc:sldMkLst>
        <pc:picChg chg="add">
          <ac:chgData name="Roberta Tucker" userId="S::r.tucker@uwtsd.ac.uk::27ca61ee-ba03-4b92-a89a-1d5600e2200a" providerId="AD" clId="Web-{D131407D-E5E6-D370-9CE9-70BFFD52699D}" dt="2023-02-24T15:43:55.806" v="1826"/>
          <ac:picMkLst>
            <pc:docMk/>
            <pc:sldMk cId="1971958183" sldId="591"/>
            <ac:picMk id="5" creationId="{6B3939B6-583E-AFF1-F2D6-079578F9C6AD}"/>
          </ac:picMkLst>
        </pc:picChg>
      </pc:sldChg>
      <pc:sldChg chg="del">
        <pc:chgData name="Roberta Tucker" userId="S::r.tucker@uwtsd.ac.uk::27ca61ee-ba03-4b92-a89a-1d5600e2200a" providerId="AD" clId="Web-{D131407D-E5E6-D370-9CE9-70BFFD52699D}" dt="2023-02-24T13:58:44.178" v="1328"/>
        <pc:sldMkLst>
          <pc:docMk/>
          <pc:sldMk cId="3538569552" sldId="606"/>
        </pc:sldMkLst>
      </pc:sldChg>
      <pc:sldChg chg="modSp">
        <pc:chgData name="Roberta Tucker" userId="S::r.tucker@uwtsd.ac.uk::27ca61ee-ba03-4b92-a89a-1d5600e2200a" providerId="AD" clId="Web-{D131407D-E5E6-D370-9CE9-70BFFD52699D}" dt="2023-02-24T14:16:41.111" v="1546" actId="20577"/>
        <pc:sldMkLst>
          <pc:docMk/>
          <pc:sldMk cId="313685727" sldId="617"/>
        </pc:sldMkLst>
        <pc:spChg chg="mod">
          <ac:chgData name="Roberta Tucker" userId="S::r.tucker@uwtsd.ac.uk::27ca61ee-ba03-4b92-a89a-1d5600e2200a" providerId="AD" clId="Web-{D131407D-E5E6-D370-9CE9-70BFFD52699D}" dt="2023-02-24T14:16:41.111" v="1546" actId="20577"/>
          <ac:spMkLst>
            <pc:docMk/>
            <pc:sldMk cId="313685727" sldId="617"/>
            <ac:spMk id="5" creationId="{7A20DBBD-7DDA-8D56-CE80-75679AFC79A9}"/>
          </ac:spMkLst>
        </pc:spChg>
      </pc:sldChg>
      <pc:sldChg chg="modSp">
        <pc:chgData name="Roberta Tucker" userId="S::r.tucker@uwtsd.ac.uk::27ca61ee-ba03-4b92-a89a-1d5600e2200a" providerId="AD" clId="Web-{D131407D-E5E6-D370-9CE9-70BFFD52699D}" dt="2023-02-24T14:17:13.331" v="1550" actId="20577"/>
        <pc:sldMkLst>
          <pc:docMk/>
          <pc:sldMk cId="1983263797" sldId="618"/>
        </pc:sldMkLst>
        <pc:spChg chg="mod">
          <ac:chgData name="Roberta Tucker" userId="S::r.tucker@uwtsd.ac.uk::27ca61ee-ba03-4b92-a89a-1d5600e2200a" providerId="AD" clId="Web-{D131407D-E5E6-D370-9CE9-70BFFD52699D}" dt="2023-02-24T14:17:13.331" v="1550" actId="20577"/>
          <ac:spMkLst>
            <pc:docMk/>
            <pc:sldMk cId="1983263797" sldId="618"/>
            <ac:spMk id="3" creationId="{976291AA-75F5-DB79-1BB0-8C1F1978BD68}"/>
          </ac:spMkLst>
        </pc:spChg>
      </pc:sldChg>
      <pc:sldChg chg="addSp delSp modSp addAnim modNotes">
        <pc:chgData name="Roberta Tucker" userId="S::r.tucker@uwtsd.ac.uk::27ca61ee-ba03-4b92-a89a-1d5600e2200a" providerId="AD" clId="Web-{D131407D-E5E6-D370-9CE9-70BFFD52699D}" dt="2023-02-24T12:35:05.006" v="462"/>
        <pc:sldMkLst>
          <pc:docMk/>
          <pc:sldMk cId="2885905276" sldId="620"/>
        </pc:sldMkLst>
        <pc:spChg chg="del mod">
          <ac:chgData name="Roberta Tucker" userId="S::r.tucker@uwtsd.ac.uk::27ca61ee-ba03-4b92-a89a-1d5600e2200a" providerId="AD" clId="Web-{D131407D-E5E6-D370-9CE9-70BFFD52699D}" dt="2023-02-24T12:17:25.479" v="398"/>
          <ac:spMkLst>
            <pc:docMk/>
            <pc:sldMk cId="2885905276" sldId="620"/>
            <ac:spMk id="5" creationId="{DA2E92BE-0CD5-E6B0-AA52-858B51EC3AD5}"/>
          </ac:spMkLst>
        </pc:spChg>
        <pc:spChg chg="add mod">
          <ac:chgData name="Roberta Tucker" userId="S::r.tucker@uwtsd.ac.uk::27ca61ee-ba03-4b92-a89a-1d5600e2200a" providerId="AD" clId="Web-{D131407D-E5E6-D370-9CE9-70BFFD52699D}" dt="2023-02-24T12:15:05.929" v="242" actId="1076"/>
          <ac:spMkLst>
            <pc:docMk/>
            <pc:sldMk cId="2885905276" sldId="620"/>
            <ac:spMk id="6" creationId="{C8D16CD6-2FD4-47A0-B8C3-1F388FD8F26B}"/>
          </ac:spMkLst>
        </pc:spChg>
        <pc:spChg chg="add mod">
          <ac:chgData name="Roberta Tucker" userId="S::r.tucker@uwtsd.ac.uk::27ca61ee-ba03-4b92-a89a-1d5600e2200a" providerId="AD" clId="Web-{D131407D-E5E6-D370-9CE9-70BFFD52699D}" dt="2023-02-24T12:15:08.288" v="243" actId="1076"/>
          <ac:spMkLst>
            <pc:docMk/>
            <pc:sldMk cId="2885905276" sldId="620"/>
            <ac:spMk id="10" creationId="{DB7DA375-ABAD-123A-12A8-B4E6D50A2F2E}"/>
          </ac:spMkLst>
        </pc:spChg>
        <pc:spChg chg="add mod">
          <ac:chgData name="Roberta Tucker" userId="S::r.tucker@uwtsd.ac.uk::27ca61ee-ba03-4b92-a89a-1d5600e2200a" providerId="AD" clId="Web-{D131407D-E5E6-D370-9CE9-70BFFD52699D}" dt="2023-02-24T12:16:42.853" v="390" actId="20577"/>
          <ac:spMkLst>
            <pc:docMk/>
            <pc:sldMk cId="2885905276" sldId="620"/>
            <ac:spMk id="12" creationId="{B22B616E-779B-33BD-49FC-1CFD1DCC19AD}"/>
          </ac:spMkLst>
        </pc:spChg>
        <pc:picChg chg="del">
          <ac:chgData name="Roberta Tucker" userId="S::r.tucker@uwtsd.ac.uk::27ca61ee-ba03-4b92-a89a-1d5600e2200a" providerId="AD" clId="Web-{D131407D-E5E6-D370-9CE9-70BFFD52699D}" dt="2023-02-24T12:06:52.417" v="115"/>
          <ac:picMkLst>
            <pc:docMk/>
            <pc:sldMk cId="2885905276" sldId="620"/>
            <ac:picMk id="8" creationId="{A5431689-E1B7-4520-1076-DF5F9D702085}"/>
          </ac:picMkLst>
        </pc:picChg>
      </pc:sldChg>
      <pc:sldChg chg="modSp">
        <pc:chgData name="Roberta Tucker" userId="S::r.tucker@uwtsd.ac.uk::27ca61ee-ba03-4b92-a89a-1d5600e2200a" providerId="AD" clId="Web-{D131407D-E5E6-D370-9CE9-70BFFD52699D}" dt="2023-02-24T12:04:31.179" v="97" actId="20577"/>
        <pc:sldMkLst>
          <pc:docMk/>
          <pc:sldMk cId="2142313826" sldId="622"/>
        </pc:sldMkLst>
        <pc:spChg chg="mod">
          <ac:chgData name="Roberta Tucker" userId="S::r.tucker@uwtsd.ac.uk::27ca61ee-ba03-4b92-a89a-1d5600e2200a" providerId="AD" clId="Web-{D131407D-E5E6-D370-9CE9-70BFFD52699D}" dt="2023-02-24T12:04:31.179" v="97" actId="20577"/>
          <ac:spMkLst>
            <pc:docMk/>
            <pc:sldMk cId="2142313826" sldId="622"/>
            <ac:spMk id="2" creationId="{70577496-ECEA-62E0-8395-28123339F951}"/>
          </ac:spMkLst>
        </pc:spChg>
        <pc:spChg chg="mod">
          <ac:chgData name="Roberta Tucker" userId="S::r.tucker@uwtsd.ac.uk::27ca61ee-ba03-4b92-a89a-1d5600e2200a" providerId="AD" clId="Web-{D131407D-E5E6-D370-9CE9-70BFFD52699D}" dt="2023-02-24T12:04:27.194" v="95" actId="20577"/>
          <ac:spMkLst>
            <pc:docMk/>
            <pc:sldMk cId="2142313826" sldId="622"/>
            <ac:spMk id="6" creationId="{9652F212-0B9A-47CE-226E-A76F3F8A1B47}"/>
          </ac:spMkLst>
        </pc:spChg>
        <pc:spChg chg="mod">
          <ac:chgData name="Roberta Tucker" userId="S::r.tucker@uwtsd.ac.uk::27ca61ee-ba03-4b92-a89a-1d5600e2200a" providerId="AD" clId="Web-{D131407D-E5E6-D370-9CE9-70BFFD52699D}" dt="2023-02-24T12:04:22.554" v="94" actId="20577"/>
          <ac:spMkLst>
            <pc:docMk/>
            <pc:sldMk cId="2142313826" sldId="622"/>
            <ac:spMk id="9" creationId="{EBB9FD1B-5362-3D4C-057A-6EA19EE841F8}"/>
          </ac:spMkLst>
        </pc:spChg>
        <pc:spChg chg="mod">
          <ac:chgData name="Roberta Tucker" userId="S::r.tucker@uwtsd.ac.uk::27ca61ee-ba03-4b92-a89a-1d5600e2200a" providerId="AD" clId="Web-{D131407D-E5E6-D370-9CE9-70BFFD52699D}" dt="2023-02-24T12:04:16.335" v="93" actId="20577"/>
          <ac:spMkLst>
            <pc:docMk/>
            <pc:sldMk cId="2142313826" sldId="622"/>
            <ac:spMk id="17" creationId="{722A65AC-3F7F-09FD-296F-4A32A9041099}"/>
          </ac:spMkLst>
        </pc:spChg>
      </pc:sldChg>
      <pc:sldChg chg="addSp modSp addAnim">
        <pc:chgData name="Roberta Tucker" userId="S::r.tucker@uwtsd.ac.uk::27ca61ee-ba03-4b92-a89a-1d5600e2200a" providerId="AD" clId="Web-{D131407D-E5E6-D370-9CE9-70BFFD52699D}" dt="2023-02-24T12:05:58.822" v="114" actId="14100"/>
        <pc:sldMkLst>
          <pc:docMk/>
          <pc:sldMk cId="3149877421" sldId="623"/>
        </pc:sldMkLst>
        <pc:spChg chg="mod">
          <ac:chgData name="Roberta Tucker" userId="S::r.tucker@uwtsd.ac.uk::27ca61ee-ba03-4b92-a89a-1d5600e2200a" providerId="AD" clId="Web-{D131407D-E5E6-D370-9CE9-70BFFD52699D}" dt="2023-02-24T12:04:41.226" v="98" actId="20577"/>
          <ac:spMkLst>
            <pc:docMk/>
            <pc:sldMk cId="3149877421" sldId="623"/>
            <ac:spMk id="2" creationId="{70577496-ECEA-62E0-8395-28123339F951}"/>
          </ac:spMkLst>
        </pc:spChg>
        <pc:spChg chg="mod">
          <ac:chgData name="Roberta Tucker" userId="S::r.tucker@uwtsd.ac.uk::27ca61ee-ba03-4b92-a89a-1d5600e2200a" providerId="AD" clId="Web-{D131407D-E5E6-D370-9CE9-70BFFD52699D}" dt="2023-02-24T12:04:45.632" v="100" actId="20577"/>
          <ac:spMkLst>
            <pc:docMk/>
            <pc:sldMk cId="3149877421" sldId="623"/>
            <ac:spMk id="6" creationId="{9652F212-0B9A-47CE-226E-A76F3F8A1B47}"/>
          </ac:spMkLst>
        </pc:spChg>
        <pc:spChg chg="mod">
          <ac:chgData name="Roberta Tucker" userId="S::r.tucker@uwtsd.ac.uk::27ca61ee-ba03-4b92-a89a-1d5600e2200a" providerId="AD" clId="Web-{D131407D-E5E6-D370-9CE9-70BFFD52699D}" dt="2023-02-24T12:04:48.586" v="101" actId="20577"/>
          <ac:spMkLst>
            <pc:docMk/>
            <pc:sldMk cId="3149877421" sldId="623"/>
            <ac:spMk id="9" creationId="{EBB9FD1B-5362-3D4C-057A-6EA19EE841F8}"/>
          </ac:spMkLst>
        </pc:spChg>
        <pc:spChg chg="add mod">
          <ac:chgData name="Roberta Tucker" userId="S::r.tucker@uwtsd.ac.uk::27ca61ee-ba03-4b92-a89a-1d5600e2200a" providerId="AD" clId="Web-{D131407D-E5E6-D370-9CE9-70BFFD52699D}" dt="2023-02-24T12:05:58.822" v="114" actId="14100"/>
          <ac:spMkLst>
            <pc:docMk/>
            <pc:sldMk cId="3149877421" sldId="623"/>
            <ac:spMk id="11" creationId="{7EE74FAF-E66D-63D1-6491-DCAA6C2EC7AB}"/>
          </ac:spMkLst>
        </pc:spChg>
        <pc:spChg chg="mod">
          <ac:chgData name="Roberta Tucker" userId="S::r.tucker@uwtsd.ac.uk::27ca61ee-ba03-4b92-a89a-1d5600e2200a" providerId="AD" clId="Web-{D131407D-E5E6-D370-9CE9-70BFFD52699D}" dt="2023-02-24T12:05:12.414" v="107" actId="1076"/>
          <ac:spMkLst>
            <pc:docMk/>
            <pc:sldMk cId="3149877421" sldId="623"/>
            <ac:spMk id="15" creationId="{605EFA52-1CA9-3D3C-CBAC-6A83667D51BC}"/>
          </ac:spMkLst>
        </pc:spChg>
        <pc:picChg chg="mod">
          <ac:chgData name="Roberta Tucker" userId="S::r.tucker@uwtsd.ac.uk::27ca61ee-ba03-4b92-a89a-1d5600e2200a" providerId="AD" clId="Web-{D131407D-E5E6-D370-9CE9-70BFFD52699D}" dt="2023-02-24T12:05:06.414" v="106" actId="1076"/>
          <ac:picMkLst>
            <pc:docMk/>
            <pc:sldMk cId="3149877421" sldId="623"/>
            <ac:picMk id="14" creationId="{92579995-47B1-D385-E1CE-094B269FACF0}"/>
          </ac:picMkLst>
        </pc:picChg>
      </pc:sldChg>
      <pc:sldChg chg="addSp delSp modSp add replId">
        <pc:chgData name="Roberta Tucker" userId="S::r.tucker@uwtsd.ac.uk::27ca61ee-ba03-4b92-a89a-1d5600e2200a" providerId="AD" clId="Web-{D131407D-E5E6-D370-9CE9-70BFFD52699D}" dt="2023-02-24T12:18:49.872" v="412" actId="14100"/>
        <pc:sldMkLst>
          <pc:docMk/>
          <pc:sldMk cId="2716646095" sldId="624"/>
        </pc:sldMkLst>
        <pc:spChg chg="del">
          <ac:chgData name="Roberta Tucker" userId="S::r.tucker@uwtsd.ac.uk::27ca61ee-ba03-4b92-a89a-1d5600e2200a" providerId="AD" clId="Web-{D131407D-E5E6-D370-9CE9-70BFFD52699D}" dt="2023-02-24T12:17:04.916" v="394"/>
          <ac:spMkLst>
            <pc:docMk/>
            <pc:sldMk cId="2716646095" sldId="624"/>
            <ac:spMk id="3" creationId="{BE81BD22-F041-4643-2E57-645D07B4F719}"/>
          </ac:spMkLst>
        </pc:spChg>
        <pc:spChg chg="del">
          <ac:chgData name="Roberta Tucker" userId="S::r.tucker@uwtsd.ac.uk::27ca61ee-ba03-4b92-a89a-1d5600e2200a" providerId="AD" clId="Web-{D131407D-E5E6-D370-9CE9-70BFFD52699D}" dt="2023-02-24T12:16:55.072" v="392"/>
          <ac:spMkLst>
            <pc:docMk/>
            <pc:sldMk cId="2716646095" sldId="624"/>
            <ac:spMk id="5" creationId="{DA2E92BE-0CD5-E6B0-AA52-858B51EC3AD5}"/>
          </ac:spMkLst>
        </pc:spChg>
        <pc:spChg chg="mod">
          <ac:chgData name="Roberta Tucker" userId="S::r.tucker@uwtsd.ac.uk::27ca61ee-ba03-4b92-a89a-1d5600e2200a" providerId="AD" clId="Web-{D131407D-E5E6-D370-9CE9-70BFFD52699D}" dt="2023-02-24T12:18:40.591" v="409" actId="14100"/>
          <ac:spMkLst>
            <pc:docMk/>
            <pc:sldMk cId="2716646095" sldId="624"/>
            <ac:spMk id="6" creationId="{C8D16CD6-2FD4-47A0-B8C3-1F388FD8F26B}"/>
          </ac:spMkLst>
        </pc:spChg>
        <pc:spChg chg="add mod">
          <ac:chgData name="Roberta Tucker" userId="S::r.tucker@uwtsd.ac.uk::27ca61ee-ba03-4b92-a89a-1d5600e2200a" providerId="AD" clId="Web-{D131407D-E5E6-D370-9CE9-70BFFD52699D}" dt="2023-02-24T12:17:09.151" v="395" actId="14100"/>
          <ac:spMkLst>
            <pc:docMk/>
            <pc:sldMk cId="2716646095" sldId="624"/>
            <ac:spMk id="8" creationId="{BF140BEF-EE54-325C-F6EC-89C0757F517E}"/>
          </ac:spMkLst>
        </pc:spChg>
        <pc:spChg chg="mod">
          <ac:chgData name="Roberta Tucker" userId="S::r.tucker@uwtsd.ac.uk::27ca61ee-ba03-4b92-a89a-1d5600e2200a" providerId="AD" clId="Web-{D131407D-E5E6-D370-9CE9-70BFFD52699D}" dt="2023-02-24T12:18:43.778" v="410" actId="1076"/>
          <ac:spMkLst>
            <pc:docMk/>
            <pc:sldMk cId="2716646095" sldId="624"/>
            <ac:spMk id="10" creationId="{DB7DA375-ABAD-123A-12A8-B4E6D50A2F2E}"/>
          </ac:spMkLst>
        </pc:spChg>
        <pc:spChg chg="mod">
          <ac:chgData name="Roberta Tucker" userId="S::r.tucker@uwtsd.ac.uk::27ca61ee-ba03-4b92-a89a-1d5600e2200a" providerId="AD" clId="Web-{D131407D-E5E6-D370-9CE9-70BFFD52699D}" dt="2023-02-24T12:18:49.872" v="412" actId="14100"/>
          <ac:spMkLst>
            <pc:docMk/>
            <pc:sldMk cId="2716646095" sldId="624"/>
            <ac:spMk id="12" creationId="{B22B616E-779B-33BD-49FC-1CFD1DCC19AD}"/>
          </ac:spMkLst>
        </pc:spChg>
      </pc:sldChg>
      <pc:sldChg chg="modSp add replId addAnim delAnim modAnim">
        <pc:chgData name="Roberta Tucker" userId="S::r.tucker@uwtsd.ac.uk::27ca61ee-ba03-4b92-a89a-1d5600e2200a" providerId="AD" clId="Web-{D131407D-E5E6-D370-9CE9-70BFFD52699D}" dt="2023-02-24T14:46:08.889" v="1715"/>
        <pc:sldMkLst>
          <pc:docMk/>
          <pc:sldMk cId="427570142" sldId="625"/>
        </pc:sldMkLst>
        <pc:spChg chg="mod">
          <ac:chgData name="Roberta Tucker" userId="S::r.tucker@uwtsd.ac.uk::27ca61ee-ba03-4b92-a89a-1d5600e2200a" providerId="AD" clId="Web-{D131407D-E5E6-D370-9CE9-70BFFD52699D}" dt="2023-02-24T13:17:49.413" v="640" actId="20577"/>
          <ac:spMkLst>
            <pc:docMk/>
            <pc:sldMk cId="427570142" sldId="625"/>
            <ac:spMk id="3" creationId="{BE81BD22-F041-4643-2E57-645D07B4F719}"/>
          </ac:spMkLst>
        </pc:spChg>
        <pc:spChg chg="mod">
          <ac:chgData name="Roberta Tucker" userId="S::r.tucker@uwtsd.ac.uk::27ca61ee-ba03-4b92-a89a-1d5600e2200a" providerId="AD" clId="Web-{D131407D-E5E6-D370-9CE9-70BFFD52699D}" dt="2023-02-24T13:20:43.902" v="694" actId="1076"/>
          <ac:spMkLst>
            <pc:docMk/>
            <pc:sldMk cId="427570142" sldId="625"/>
            <ac:spMk id="9" creationId="{8372A854-93A6-5A5F-D7EE-78EE07F3EC7F}"/>
          </ac:spMkLst>
        </pc:spChg>
        <pc:spChg chg="mod">
          <ac:chgData name="Roberta Tucker" userId="S::r.tucker@uwtsd.ac.uk::27ca61ee-ba03-4b92-a89a-1d5600e2200a" providerId="AD" clId="Web-{D131407D-E5E6-D370-9CE9-70BFFD52699D}" dt="2023-02-24T13:20:05.714" v="688" actId="20577"/>
          <ac:spMkLst>
            <pc:docMk/>
            <pc:sldMk cId="427570142" sldId="625"/>
            <ac:spMk id="14" creationId="{8DD9E961-394A-EA7B-E5FA-ADB166A6499A}"/>
          </ac:spMkLst>
        </pc:spChg>
        <pc:picChg chg="mod">
          <ac:chgData name="Roberta Tucker" userId="S::r.tucker@uwtsd.ac.uk::27ca61ee-ba03-4b92-a89a-1d5600e2200a" providerId="AD" clId="Web-{D131407D-E5E6-D370-9CE9-70BFFD52699D}" dt="2023-02-24T13:20:51.590" v="695" actId="1076"/>
          <ac:picMkLst>
            <pc:docMk/>
            <pc:sldMk cId="427570142" sldId="625"/>
            <ac:picMk id="6" creationId="{2AF889FA-CA45-38BF-E226-CC3A3E7049D4}"/>
          </ac:picMkLst>
        </pc:picChg>
      </pc:sldChg>
      <pc:sldChg chg="addSp delSp modSp add replId addAnim delAnim modAnim">
        <pc:chgData name="Roberta Tucker" userId="S::r.tucker@uwtsd.ac.uk::27ca61ee-ba03-4b92-a89a-1d5600e2200a" providerId="AD" clId="Web-{D131407D-E5E6-D370-9CE9-70BFFD52699D}" dt="2023-02-24T14:47:08.610" v="1727"/>
        <pc:sldMkLst>
          <pc:docMk/>
          <pc:sldMk cId="1211941184" sldId="626"/>
        </pc:sldMkLst>
        <pc:spChg chg="add del mod">
          <ac:chgData name="Roberta Tucker" userId="S::r.tucker@uwtsd.ac.uk::27ca61ee-ba03-4b92-a89a-1d5600e2200a" providerId="AD" clId="Web-{D131407D-E5E6-D370-9CE9-70BFFD52699D}" dt="2023-02-24T13:28:03.022" v="741"/>
          <ac:spMkLst>
            <pc:docMk/>
            <pc:sldMk cId="1211941184" sldId="626"/>
            <ac:spMk id="2" creationId="{B28B3BCF-7A9C-51DB-40CB-1325B3193097}"/>
          </ac:spMkLst>
        </pc:spChg>
        <pc:spChg chg="mod">
          <ac:chgData name="Roberta Tucker" userId="S::r.tucker@uwtsd.ac.uk::27ca61ee-ba03-4b92-a89a-1d5600e2200a" providerId="AD" clId="Web-{D131407D-E5E6-D370-9CE9-70BFFD52699D}" dt="2023-02-24T13:47:41.333" v="1133" actId="20577"/>
          <ac:spMkLst>
            <pc:docMk/>
            <pc:sldMk cId="1211941184" sldId="626"/>
            <ac:spMk id="3" creationId="{BE81BD22-F041-4643-2E57-645D07B4F719}"/>
          </ac:spMkLst>
        </pc:spChg>
        <pc:spChg chg="add mod">
          <ac:chgData name="Roberta Tucker" userId="S::r.tucker@uwtsd.ac.uk::27ca61ee-ba03-4b92-a89a-1d5600e2200a" providerId="AD" clId="Web-{D131407D-E5E6-D370-9CE9-70BFFD52699D}" dt="2023-02-24T13:48:23.819" v="1137" actId="20577"/>
          <ac:spMkLst>
            <pc:docMk/>
            <pc:sldMk cId="1211941184" sldId="626"/>
            <ac:spMk id="5" creationId="{7B3DB40F-475D-F13F-8D0E-CB518AECA90A}"/>
          </ac:spMkLst>
        </pc:spChg>
        <pc:spChg chg="mod">
          <ac:chgData name="Roberta Tucker" userId="S::r.tucker@uwtsd.ac.uk::27ca61ee-ba03-4b92-a89a-1d5600e2200a" providerId="AD" clId="Web-{D131407D-E5E6-D370-9CE9-70BFFD52699D}" dt="2023-02-24T13:47:57.115" v="1135" actId="20577"/>
          <ac:spMkLst>
            <pc:docMk/>
            <pc:sldMk cId="1211941184" sldId="626"/>
            <ac:spMk id="9" creationId="{8372A854-93A6-5A5F-D7EE-78EE07F3EC7F}"/>
          </ac:spMkLst>
        </pc:spChg>
        <pc:spChg chg="add del mod">
          <ac:chgData name="Roberta Tucker" userId="S::r.tucker@uwtsd.ac.uk::27ca61ee-ba03-4b92-a89a-1d5600e2200a" providerId="AD" clId="Web-{D131407D-E5E6-D370-9CE9-70BFFD52699D}" dt="2023-02-24T13:29:24.571" v="774"/>
          <ac:spMkLst>
            <pc:docMk/>
            <pc:sldMk cId="1211941184" sldId="626"/>
            <ac:spMk id="10" creationId="{B1FF033D-AFEA-7E56-2F53-2F72647BB5A1}"/>
          </ac:spMkLst>
        </pc:spChg>
        <pc:spChg chg="del">
          <ac:chgData name="Roberta Tucker" userId="S::r.tucker@uwtsd.ac.uk::27ca61ee-ba03-4b92-a89a-1d5600e2200a" providerId="AD" clId="Web-{D131407D-E5E6-D370-9CE9-70BFFD52699D}" dt="2023-02-24T13:26:51.693" v="707"/>
          <ac:spMkLst>
            <pc:docMk/>
            <pc:sldMk cId="1211941184" sldId="626"/>
            <ac:spMk id="11" creationId="{37338F33-A325-AA47-9D5C-DD6BC2D5604D}"/>
          </ac:spMkLst>
        </pc:spChg>
        <pc:spChg chg="del">
          <ac:chgData name="Roberta Tucker" userId="S::r.tucker@uwtsd.ac.uk::27ca61ee-ba03-4b92-a89a-1d5600e2200a" providerId="AD" clId="Web-{D131407D-E5E6-D370-9CE9-70BFFD52699D}" dt="2023-02-24T13:26:54.443" v="708"/>
          <ac:spMkLst>
            <pc:docMk/>
            <pc:sldMk cId="1211941184" sldId="626"/>
            <ac:spMk id="13" creationId="{7C27DBC8-5658-C263-A528-29EBB66696F9}"/>
          </ac:spMkLst>
        </pc:spChg>
        <pc:spChg chg="mod">
          <ac:chgData name="Roberta Tucker" userId="S::r.tucker@uwtsd.ac.uk::27ca61ee-ba03-4b92-a89a-1d5600e2200a" providerId="AD" clId="Web-{D131407D-E5E6-D370-9CE9-70BFFD52699D}" dt="2023-02-24T13:27:50.397" v="736" actId="20577"/>
          <ac:spMkLst>
            <pc:docMk/>
            <pc:sldMk cId="1211941184" sldId="626"/>
            <ac:spMk id="14" creationId="{8DD9E961-394A-EA7B-E5FA-ADB166A6499A}"/>
          </ac:spMkLst>
        </pc:spChg>
        <pc:spChg chg="add mod">
          <ac:chgData name="Roberta Tucker" userId="S::r.tucker@uwtsd.ac.uk::27ca61ee-ba03-4b92-a89a-1d5600e2200a" providerId="AD" clId="Web-{D131407D-E5E6-D370-9CE9-70BFFD52699D}" dt="2023-02-24T13:34:25.876" v="871" actId="1076"/>
          <ac:spMkLst>
            <pc:docMk/>
            <pc:sldMk cId="1211941184" sldId="626"/>
            <ac:spMk id="15" creationId="{F660CED8-9DAA-E058-597B-A88E4FA0D87C}"/>
          </ac:spMkLst>
        </pc:spChg>
        <pc:spChg chg="mod">
          <ac:chgData name="Roberta Tucker" userId="S::r.tucker@uwtsd.ac.uk::27ca61ee-ba03-4b92-a89a-1d5600e2200a" providerId="AD" clId="Web-{D131407D-E5E6-D370-9CE9-70BFFD52699D}" dt="2023-02-24T13:34:23.954" v="870" actId="1076"/>
          <ac:spMkLst>
            <pc:docMk/>
            <pc:sldMk cId="1211941184" sldId="626"/>
            <ac:spMk id="16" creationId="{E1847F33-B4C9-8950-DDFC-C5E4576AC5C6}"/>
          </ac:spMkLst>
        </pc:spChg>
        <pc:spChg chg="add mod">
          <ac:chgData name="Roberta Tucker" userId="S::r.tucker@uwtsd.ac.uk::27ca61ee-ba03-4b92-a89a-1d5600e2200a" providerId="AD" clId="Web-{D131407D-E5E6-D370-9CE9-70BFFD52699D}" dt="2023-02-24T13:34:28.220" v="872" actId="1076"/>
          <ac:spMkLst>
            <pc:docMk/>
            <pc:sldMk cId="1211941184" sldId="626"/>
            <ac:spMk id="18" creationId="{A604066D-BA1C-F307-7ED2-11E7B465BCC8}"/>
          </ac:spMkLst>
        </pc:spChg>
        <pc:spChg chg="add mod">
          <ac:chgData name="Roberta Tucker" userId="S::r.tucker@uwtsd.ac.uk::27ca61ee-ba03-4b92-a89a-1d5600e2200a" providerId="AD" clId="Web-{D131407D-E5E6-D370-9CE9-70BFFD52699D}" dt="2023-02-24T13:47:45.802" v="1134" actId="20577"/>
          <ac:spMkLst>
            <pc:docMk/>
            <pc:sldMk cId="1211941184" sldId="626"/>
            <ac:spMk id="19" creationId="{30FB6AEC-6F45-4488-9E34-9501ACB8B2B1}"/>
          </ac:spMkLst>
        </pc:spChg>
        <pc:spChg chg="add mod">
          <ac:chgData name="Roberta Tucker" userId="S::r.tucker@uwtsd.ac.uk::27ca61ee-ba03-4b92-a89a-1d5600e2200a" providerId="AD" clId="Web-{D131407D-E5E6-D370-9CE9-70BFFD52699D}" dt="2023-02-24T13:48:01.771" v="1136" actId="20577"/>
          <ac:spMkLst>
            <pc:docMk/>
            <pc:sldMk cId="1211941184" sldId="626"/>
            <ac:spMk id="20" creationId="{23F15065-8C78-9776-3A2B-CC9817DD8655}"/>
          </ac:spMkLst>
        </pc:spChg>
        <pc:spChg chg="add mod">
          <ac:chgData name="Roberta Tucker" userId="S::r.tucker@uwtsd.ac.uk::27ca61ee-ba03-4b92-a89a-1d5600e2200a" providerId="AD" clId="Web-{D131407D-E5E6-D370-9CE9-70BFFD52699D}" dt="2023-02-24T13:48:29.209" v="1138" actId="20577"/>
          <ac:spMkLst>
            <pc:docMk/>
            <pc:sldMk cId="1211941184" sldId="626"/>
            <ac:spMk id="21" creationId="{8BDAE92A-A344-8BB5-6E0F-C856953614A4}"/>
          </ac:spMkLst>
        </pc:spChg>
        <pc:picChg chg="del">
          <ac:chgData name="Roberta Tucker" userId="S::r.tucker@uwtsd.ac.uk::27ca61ee-ba03-4b92-a89a-1d5600e2200a" providerId="AD" clId="Web-{D131407D-E5E6-D370-9CE9-70BFFD52699D}" dt="2023-02-24T13:26:49.630" v="706"/>
          <ac:picMkLst>
            <pc:docMk/>
            <pc:sldMk cId="1211941184" sldId="626"/>
            <ac:picMk id="6" creationId="{2AF889FA-CA45-38BF-E226-CC3A3E7049D4}"/>
          </ac:picMkLst>
        </pc:picChg>
        <pc:picChg chg="add del mod">
          <ac:chgData name="Roberta Tucker" userId="S::r.tucker@uwtsd.ac.uk::27ca61ee-ba03-4b92-a89a-1d5600e2200a" providerId="AD" clId="Web-{D131407D-E5E6-D370-9CE9-70BFFD52699D}" dt="2023-02-24T13:27:05.443" v="712" actId="1076"/>
          <ac:picMkLst>
            <pc:docMk/>
            <pc:sldMk cId="1211941184" sldId="626"/>
            <ac:picMk id="8" creationId="{2970DAD8-7343-E69F-2B1A-14E7D9F28063}"/>
          </ac:picMkLst>
        </pc:picChg>
      </pc:sldChg>
      <pc:sldChg chg="addSp delSp modSp add replId addAnim delAnim modAnim">
        <pc:chgData name="Roberta Tucker" userId="S::r.tucker@uwtsd.ac.uk::27ca61ee-ba03-4b92-a89a-1d5600e2200a" providerId="AD" clId="Web-{D131407D-E5E6-D370-9CE9-70BFFD52699D}" dt="2023-02-24T14:48:04.924" v="1739"/>
        <pc:sldMkLst>
          <pc:docMk/>
          <pc:sldMk cId="1217904623" sldId="627"/>
        </pc:sldMkLst>
        <pc:spChg chg="add del mod">
          <ac:chgData name="Roberta Tucker" userId="S::r.tucker@uwtsd.ac.uk::27ca61ee-ba03-4b92-a89a-1d5600e2200a" providerId="AD" clId="Web-{D131407D-E5E6-D370-9CE9-70BFFD52699D}" dt="2023-02-24T13:37:11.020" v="879"/>
          <ac:spMkLst>
            <pc:docMk/>
            <pc:sldMk cId="1217904623" sldId="627"/>
            <ac:spMk id="2" creationId="{35762F53-4D31-ECC8-2ACE-EC9B330585DB}"/>
          </ac:spMkLst>
        </pc:spChg>
        <pc:spChg chg="mod">
          <ac:chgData name="Roberta Tucker" userId="S::r.tucker@uwtsd.ac.uk::27ca61ee-ba03-4b92-a89a-1d5600e2200a" providerId="AD" clId="Web-{D131407D-E5E6-D370-9CE9-70BFFD52699D}" dt="2023-02-24T13:48:36.022" v="1139" actId="20577"/>
          <ac:spMkLst>
            <pc:docMk/>
            <pc:sldMk cId="1217904623" sldId="627"/>
            <ac:spMk id="3" creationId="{BE81BD22-F041-4643-2E57-645D07B4F719}"/>
          </ac:spMkLst>
        </pc:spChg>
        <pc:spChg chg="mod">
          <ac:chgData name="Roberta Tucker" userId="S::r.tucker@uwtsd.ac.uk::27ca61ee-ba03-4b92-a89a-1d5600e2200a" providerId="AD" clId="Web-{D131407D-E5E6-D370-9CE9-70BFFD52699D}" dt="2023-02-24T13:48:56.991" v="1145" actId="20577"/>
          <ac:spMkLst>
            <pc:docMk/>
            <pc:sldMk cId="1217904623" sldId="627"/>
            <ac:spMk id="5" creationId="{7B3DB40F-475D-F13F-8D0E-CB518AECA90A}"/>
          </ac:spMkLst>
        </pc:spChg>
        <pc:spChg chg="add mod">
          <ac:chgData name="Roberta Tucker" userId="S::r.tucker@uwtsd.ac.uk::27ca61ee-ba03-4b92-a89a-1d5600e2200a" providerId="AD" clId="Web-{D131407D-E5E6-D370-9CE9-70BFFD52699D}" dt="2023-02-24T13:37:42.506" v="903" actId="20577"/>
          <ac:spMkLst>
            <pc:docMk/>
            <pc:sldMk cId="1217904623" sldId="627"/>
            <ac:spMk id="6" creationId="{758A10EE-943D-710F-B15D-F20C118E798C}"/>
          </ac:spMkLst>
        </pc:spChg>
        <pc:spChg chg="mod">
          <ac:chgData name="Roberta Tucker" userId="S::r.tucker@uwtsd.ac.uk::27ca61ee-ba03-4b92-a89a-1d5600e2200a" providerId="AD" clId="Web-{D131407D-E5E6-D370-9CE9-70BFFD52699D}" dt="2023-02-24T13:48:45.694" v="1142" actId="20577"/>
          <ac:spMkLst>
            <pc:docMk/>
            <pc:sldMk cId="1217904623" sldId="627"/>
            <ac:spMk id="9" creationId="{8372A854-93A6-5A5F-D7EE-78EE07F3EC7F}"/>
          </ac:spMkLst>
        </pc:spChg>
        <pc:spChg chg="mod">
          <ac:chgData name="Roberta Tucker" userId="S::r.tucker@uwtsd.ac.uk::27ca61ee-ba03-4b92-a89a-1d5600e2200a" providerId="AD" clId="Web-{D131407D-E5E6-D370-9CE9-70BFFD52699D}" dt="2023-02-24T13:59:59.055" v="1349" actId="20577"/>
          <ac:spMkLst>
            <pc:docMk/>
            <pc:sldMk cId="1217904623" sldId="627"/>
            <ac:spMk id="14" creationId="{8DD9E961-394A-EA7B-E5FA-ADB166A6499A}"/>
          </ac:spMkLst>
        </pc:spChg>
        <pc:spChg chg="mod">
          <ac:chgData name="Roberta Tucker" userId="S::r.tucker@uwtsd.ac.uk::27ca61ee-ba03-4b92-a89a-1d5600e2200a" providerId="AD" clId="Web-{D131407D-E5E6-D370-9CE9-70BFFD52699D}" dt="2023-02-24T13:48:40.866" v="1141" actId="20577"/>
          <ac:spMkLst>
            <pc:docMk/>
            <pc:sldMk cId="1217904623" sldId="627"/>
            <ac:spMk id="19" creationId="{30FB6AEC-6F45-4488-9E34-9501ACB8B2B1}"/>
          </ac:spMkLst>
        </pc:spChg>
        <pc:spChg chg="mod">
          <ac:chgData name="Roberta Tucker" userId="S::r.tucker@uwtsd.ac.uk::27ca61ee-ba03-4b92-a89a-1d5600e2200a" providerId="AD" clId="Web-{D131407D-E5E6-D370-9CE9-70BFFD52699D}" dt="2023-02-24T13:48:48.882" v="1143" actId="20577"/>
          <ac:spMkLst>
            <pc:docMk/>
            <pc:sldMk cId="1217904623" sldId="627"/>
            <ac:spMk id="20" creationId="{23F15065-8C78-9776-3A2B-CC9817DD8655}"/>
          </ac:spMkLst>
        </pc:spChg>
        <pc:spChg chg="mod">
          <ac:chgData name="Roberta Tucker" userId="S::r.tucker@uwtsd.ac.uk::27ca61ee-ba03-4b92-a89a-1d5600e2200a" providerId="AD" clId="Web-{D131407D-E5E6-D370-9CE9-70BFFD52699D}" dt="2023-02-24T13:49:01.601" v="1146" actId="20577"/>
          <ac:spMkLst>
            <pc:docMk/>
            <pc:sldMk cId="1217904623" sldId="627"/>
            <ac:spMk id="21" creationId="{8BDAE92A-A344-8BB5-6E0F-C856953614A4}"/>
          </ac:spMkLst>
        </pc:spChg>
      </pc:sldChg>
      <pc:sldChg chg="delSp modSp add replId addAnim delAnim modAnim">
        <pc:chgData name="Roberta Tucker" userId="S::r.tucker@uwtsd.ac.uk::27ca61ee-ba03-4b92-a89a-1d5600e2200a" providerId="AD" clId="Web-{D131407D-E5E6-D370-9CE9-70BFFD52699D}" dt="2023-02-24T14:48:30.846" v="1743"/>
        <pc:sldMkLst>
          <pc:docMk/>
          <pc:sldMk cId="2810416967" sldId="628"/>
        </pc:sldMkLst>
        <pc:spChg chg="mod">
          <ac:chgData name="Roberta Tucker" userId="S::r.tucker@uwtsd.ac.uk::27ca61ee-ba03-4b92-a89a-1d5600e2200a" providerId="AD" clId="Web-{D131407D-E5E6-D370-9CE9-70BFFD52699D}" dt="2023-02-24T13:49:08.179" v="1147" actId="20577"/>
          <ac:spMkLst>
            <pc:docMk/>
            <pc:sldMk cId="2810416967" sldId="628"/>
            <ac:spMk id="3" creationId="{BE81BD22-F041-4643-2E57-645D07B4F719}"/>
          </ac:spMkLst>
        </pc:spChg>
        <pc:spChg chg="del">
          <ac:chgData name="Roberta Tucker" userId="S::r.tucker@uwtsd.ac.uk::27ca61ee-ba03-4b92-a89a-1d5600e2200a" providerId="AD" clId="Web-{D131407D-E5E6-D370-9CE9-70BFFD52699D}" dt="2023-02-24T13:38:00.522" v="907"/>
          <ac:spMkLst>
            <pc:docMk/>
            <pc:sldMk cId="2810416967" sldId="628"/>
            <ac:spMk id="5" creationId="{7B3DB40F-475D-F13F-8D0E-CB518AECA90A}"/>
          </ac:spMkLst>
        </pc:spChg>
        <pc:spChg chg="del">
          <ac:chgData name="Roberta Tucker" userId="S::r.tucker@uwtsd.ac.uk::27ca61ee-ba03-4b92-a89a-1d5600e2200a" providerId="AD" clId="Web-{D131407D-E5E6-D370-9CE9-70BFFD52699D}" dt="2023-02-24T13:37:56.834" v="905"/>
          <ac:spMkLst>
            <pc:docMk/>
            <pc:sldMk cId="2810416967" sldId="628"/>
            <ac:spMk id="9" creationId="{8372A854-93A6-5A5F-D7EE-78EE07F3EC7F}"/>
          </ac:spMkLst>
        </pc:spChg>
        <pc:spChg chg="mod">
          <ac:chgData name="Roberta Tucker" userId="S::r.tucker@uwtsd.ac.uk::27ca61ee-ba03-4b92-a89a-1d5600e2200a" providerId="AD" clId="Web-{D131407D-E5E6-D370-9CE9-70BFFD52699D}" dt="2023-02-24T13:59:31.507" v="1341" actId="20577"/>
          <ac:spMkLst>
            <pc:docMk/>
            <pc:sldMk cId="2810416967" sldId="628"/>
            <ac:spMk id="14" creationId="{8DD9E961-394A-EA7B-E5FA-ADB166A6499A}"/>
          </ac:spMkLst>
        </pc:spChg>
        <pc:spChg chg="del">
          <ac:chgData name="Roberta Tucker" userId="S::r.tucker@uwtsd.ac.uk::27ca61ee-ba03-4b92-a89a-1d5600e2200a" providerId="AD" clId="Web-{D131407D-E5E6-D370-9CE9-70BFFD52699D}" dt="2023-02-24T13:37:58.569" v="906"/>
          <ac:spMkLst>
            <pc:docMk/>
            <pc:sldMk cId="2810416967" sldId="628"/>
            <ac:spMk id="15" creationId="{F660CED8-9DAA-E058-597B-A88E4FA0D87C}"/>
          </ac:spMkLst>
        </pc:spChg>
        <pc:spChg chg="mod">
          <ac:chgData name="Roberta Tucker" userId="S::r.tucker@uwtsd.ac.uk::27ca61ee-ba03-4b92-a89a-1d5600e2200a" providerId="AD" clId="Web-{D131407D-E5E6-D370-9CE9-70BFFD52699D}" dt="2023-02-24T13:42:08.512" v="1049" actId="1076"/>
          <ac:spMkLst>
            <pc:docMk/>
            <pc:sldMk cId="2810416967" sldId="628"/>
            <ac:spMk id="16" creationId="{E1847F33-B4C9-8950-DDFC-C5E4576AC5C6}"/>
          </ac:spMkLst>
        </pc:spChg>
        <pc:spChg chg="del">
          <ac:chgData name="Roberta Tucker" userId="S::r.tucker@uwtsd.ac.uk::27ca61ee-ba03-4b92-a89a-1d5600e2200a" providerId="AD" clId="Web-{D131407D-E5E6-D370-9CE9-70BFFD52699D}" dt="2023-02-24T13:38:01.787" v="908"/>
          <ac:spMkLst>
            <pc:docMk/>
            <pc:sldMk cId="2810416967" sldId="628"/>
            <ac:spMk id="18" creationId="{A604066D-BA1C-F307-7ED2-11E7B465BCC8}"/>
          </ac:spMkLst>
        </pc:spChg>
        <pc:spChg chg="mod">
          <ac:chgData name="Roberta Tucker" userId="S::r.tucker@uwtsd.ac.uk::27ca61ee-ba03-4b92-a89a-1d5600e2200a" providerId="AD" clId="Web-{D131407D-E5E6-D370-9CE9-70BFFD52699D}" dt="2023-02-24T13:49:13.585" v="1148" actId="20577"/>
          <ac:spMkLst>
            <pc:docMk/>
            <pc:sldMk cId="2810416967" sldId="628"/>
            <ac:spMk id="19" creationId="{30FB6AEC-6F45-4488-9E34-9501ACB8B2B1}"/>
          </ac:spMkLst>
        </pc:spChg>
        <pc:spChg chg="mod">
          <ac:chgData name="Roberta Tucker" userId="S::r.tucker@uwtsd.ac.uk::27ca61ee-ba03-4b92-a89a-1d5600e2200a" providerId="AD" clId="Web-{D131407D-E5E6-D370-9CE9-70BFFD52699D}" dt="2023-02-24T13:49:30.586" v="1151" actId="20577"/>
          <ac:spMkLst>
            <pc:docMk/>
            <pc:sldMk cId="2810416967" sldId="628"/>
            <ac:spMk id="20" creationId="{23F15065-8C78-9776-3A2B-CC9817DD8655}"/>
          </ac:spMkLst>
        </pc:spChg>
        <pc:spChg chg="del">
          <ac:chgData name="Roberta Tucker" userId="S::r.tucker@uwtsd.ac.uk::27ca61ee-ba03-4b92-a89a-1d5600e2200a" providerId="AD" clId="Web-{D131407D-E5E6-D370-9CE9-70BFFD52699D}" dt="2023-02-24T13:40:43.635" v="974"/>
          <ac:spMkLst>
            <pc:docMk/>
            <pc:sldMk cId="2810416967" sldId="628"/>
            <ac:spMk id="21" creationId="{8BDAE92A-A344-8BB5-6E0F-C856953614A4}"/>
          </ac:spMkLst>
        </pc:spChg>
      </pc:sldChg>
      <pc:sldChg chg="addSp modSp add replId addAnim modAnim">
        <pc:chgData name="Roberta Tucker" userId="S::r.tucker@uwtsd.ac.uk::27ca61ee-ba03-4b92-a89a-1d5600e2200a" providerId="AD" clId="Web-{D131407D-E5E6-D370-9CE9-70BFFD52699D}" dt="2023-02-24T14:48:54.253" v="1753"/>
        <pc:sldMkLst>
          <pc:docMk/>
          <pc:sldMk cId="3313212326" sldId="629"/>
        </pc:sldMkLst>
        <pc:spChg chg="add mod">
          <ac:chgData name="Roberta Tucker" userId="S::r.tucker@uwtsd.ac.uk::27ca61ee-ba03-4b92-a89a-1d5600e2200a" providerId="AD" clId="Web-{D131407D-E5E6-D370-9CE9-70BFFD52699D}" dt="2023-02-24T13:57:21.629" v="1302" actId="1076"/>
          <ac:spMkLst>
            <pc:docMk/>
            <pc:sldMk cId="3313212326" sldId="629"/>
            <ac:spMk id="2" creationId="{35B8BC74-1CD5-D57F-E654-588148FCC756}"/>
          </ac:spMkLst>
        </pc:spChg>
        <pc:spChg chg="mod">
          <ac:chgData name="Roberta Tucker" userId="S::r.tucker@uwtsd.ac.uk::27ca61ee-ba03-4b92-a89a-1d5600e2200a" providerId="AD" clId="Web-{D131407D-E5E6-D370-9CE9-70BFFD52699D}" dt="2023-02-24T13:49:39.930" v="1152" actId="20577"/>
          <ac:spMkLst>
            <pc:docMk/>
            <pc:sldMk cId="3313212326" sldId="629"/>
            <ac:spMk id="3" creationId="{BE81BD22-F041-4643-2E57-645D07B4F719}"/>
          </ac:spMkLst>
        </pc:spChg>
        <pc:spChg chg="mod">
          <ac:chgData name="Roberta Tucker" userId="S::r.tucker@uwtsd.ac.uk::27ca61ee-ba03-4b92-a89a-1d5600e2200a" providerId="AD" clId="Web-{D131407D-E5E6-D370-9CE9-70BFFD52699D}" dt="2023-02-24T13:43:28.092" v="1068" actId="1076"/>
          <ac:spMkLst>
            <pc:docMk/>
            <pc:sldMk cId="3313212326" sldId="629"/>
            <ac:spMk id="16" creationId="{E1847F33-B4C9-8950-DDFC-C5E4576AC5C6}"/>
          </ac:spMkLst>
        </pc:spChg>
        <pc:spChg chg="mod">
          <ac:chgData name="Roberta Tucker" userId="S::r.tucker@uwtsd.ac.uk::27ca61ee-ba03-4b92-a89a-1d5600e2200a" providerId="AD" clId="Web-{D131407D-E5E6-D370-9CE9-70BFFD52699D}" dt="2023-02-24T13:49:48.446" v="1153" actId="20577"/>
          <ac:spMkLst>
            <pc:docMk/>
            <pc:sldMk cId="3313212326" sldId="629"/>
            <ac:spMk id="19" creationId="{30FB6AEC-6F45-4488-9E34-9501ACB8B2B1}"/>
          </ac:spMkLst>
        </pc:spChg>
        <pc:spChg chg="mod">
          <ac:chgData name="Roberta Tucker" userId="S::r.tucker@uwtsd.ac.uk::27ca61ee-ba03-4b92-a89a-1d5600e2200a" providerId="AD" clId="Web-{D131407D-E5E6-D370-9CE9-70BFFD52699D}" dt="2023-02-24T14:07:06.034" v="1406" actId="20577"/>
          <ac:spMkLst>
            <pc:docMk/>
            <pc:sldMk cId="3313212326" sldId="629"/>
            <ac:spMk id="20" creationId="{23F15065-8C78-9776-3A2B-CC9817DD8655}"/>
          </ac:spMkLst>
        </pc:spChg>
      </pc:sldChg>
      <pc:sldChg chg="modSp add replId addAnim modAnim">
        <pc:chgData name="Roberta Tucker" userId="S::r.tucker@uwtsd.ac.uk::27ca61ee-ba03-4b92-a89a-1d5600e2200a" providerId="AD" clId="Web-{D131407D-E5E6-D370-9CE9-70BFFD52699D}" dt="2023-02-24T14:49:15.472" v="1763"/>
        <pc:sldMkLst>
          <pc:docMk/>
          <pc:sldMk cId="3725193424" sldId="630"/>
        </pc:sldMkLst>
        <pc:spChg chg="mod">
          <ac:chgData name="Roberta Tucker" userId="S::r.tucker@uwtsd.ac.uk::27ca61ee-ba03-4b92-a89a-1d5600e2200a" providerId="AD" clId="Web-{D131407D-E5E6-D370-9CE9-70BFFD52699D}" dt="2023-02-24T13:53:34.279" v="1249" actId="1076"/>
          <ac:spMkLst>
            <pc:docMk/>
            <pc:sldMk cId="3725193424" sldId="630"/>
            <ac:spMk id="3" creationId="{BE81BD22-F041-4643-2E57-645D07B4F719}"/>
          </ac:spMkLst>
        </pc:spChg>
        <pc:spChg chg="mod">
          <ac:chgData name="Roberta Tucker" userId="S::r.tucker@uwtsd.ac.uk::27ca61ee-ba03-4b92-a89a-1d5600e2200a" providerId="AD" clId="Web-{D131407D-E5E6-D370-9CE9-70BFFD52699D}" dt="2023-02-24T13:53:31.670" v="1248" actId="1076"/>
          <ac:spMkLst>
            <pc:docMk/>
            <pc:sldMk cId="3725193424" sldId="630"/>
            <ac:spMk id="16" creationId="{E1847F33-B4C9-8950-DDFC-C5E4576AC5C6}"/>
          </ac:spMkLst>
        </pc:spChg>
        <pc:spChg chg="mod">
          <ac:chgData name="Roberta Tucker" userId="S::r.tucker@uwtsd.ac.uk::27ca61ee-ba03-4b92-a89a-1d5600e2200a" providerId="AD" clId="Web-{D131407D-E5E6-D370-9CE9-70BFFD52699D}" dt="2023-02-24T14:14:05.638" v="1460" actId="20577"/>
          <ac:spMkLst>
            <pc:docMk/>
            <pc:sldMk cId="3725193424" sldId="630"/>
            <ac:spMk id="19" creationId="{30FB6AEC-6F45-4488-9E34-9501ACB8B2B1}"/>
          </ac:spMkLst>
        </pc:spChg>
        <pc:spChg chg="mod">
          <ac:chgData name="Roberta Tucker" userId="S::r.tucker@uwtsd.ac.uk::27ca61ee-ba03-4b92-a89a-1d5600e2200a" providerId="AD" clId="Web-{D131407D-E5E6-D370-9CE9-70BFFD52699D}" dt="2023-02-24T13:58:27.443" v="1327" actId="20577"/>
          <ac:spMkLst>
            <pc:docMk/>
            <pc:sldMk cId="3725193424" sldId="630"/>
            <ac:spMk id="20" creationId="{23F15065-8C78-9776-3A2B-CC9817DD8655}"/>
          </ac:spMkLst>
        </pc:spChg>
      </pc:sldChg>
      <pc:sldChg chg="modSp add replId addAnim modAnim">
        <pc:chgData name="Roberta Tucker" userId="S::r.tucker@uwtsd.ac.uk::27ca61ee-ba03-4b92-a89a-1d5600e2200a" providerId="AD" clId="Web-{D131407D-E5E6-D370-9CE9-70BFFD52699D}" dt="2023-02-24T14:48:39.940" v="1747"/>
        <pc:sldMkLst>
          <pc:docMk/>
          <pc:sldMk cId="307701760" sldId="631"/>
        </pc:sldMkLst>
        <pc:spChg chg="mod">
          <ac:chgData name="Roberta Tucker" userId="S::r.tucker@uwtsd.ac.uk::27ca61ee-ba03-4b92-a89a-1d5600e2200a" providerId="AD" clId="Web-{D131407D-E5E6-D370-9CE9-70BFFD52699D}" dt="2023-02-24T13:59:48.304" v="1347" actId="20577"/>
          <ac:spMkLst>
            <pc:docMk/>
            <pc:sldMk cId="307701760" sldId="631"/>
            <ac:spMk id="14" creationId="{8DD9E961-394A-EA7B-E5FA-ADB166A6499A}"/>
          </ac:spMkLst>
        </pc:spChg>
        <pc:spChg chg="mod">
          <ac:chgData name="Roberta Tucker" userId="S::r.tucker@uwtsd.ac.uk::27ca61ee-ba03-4b92-a89a-1d5600e2200a" providerId="AD" clId="Web-{D131407D-E5E6-D370-9CE9-70BFFD52699D}" dt="2023-02-24T14:13:42.982" v="1452" actId="20577"/>
          <ac:spMkLst>
            <pc:docMk/>
            <pc:sldMk cId="307701760" sldId="631"/>
            <ac:spMk id="19" creationId="{30FB6AEC-6F45-4488-9E34-9501ACB8B2B1}"/>
          </ac:spMkLst>
        </pc:spChg>
        <pc:spChg chg="mod">
          <ac:chgData name="Roberta Tucker" userId="S::r.tucker@uwtsd.ac.uk::27ca61ee-ba03-4b92-a89a-1d5600e2200a" providerId="AD" clId="Web-{D131407D-E5E6-D370-9CE9-70BFFD52699D}" dt="2023-02-24T14:05:25.829" v="1386" actId="20577"/>
          <ac:spMkLst>
            <pc:docMk/>
            <pc:sldMk cId="307701760" sldId="631"/>
            <ac:spMk id="20" creationId="{23F15065-8C78-9776-3A2B-CC9817DD8655}"/>
          </ac:spMkLst>
        </pc:spChg>
      </pc:sldChg>
      <pc:sldChg chg="delSp modSp add replId addAnim modAnim">
        <pc:chgData name="Roberta Tucker" userId="S::r.tucker@uwtsd.ac.uk::27ca61ee-ba03-4b92-a89a-1d5600e2200a" providerId="AD" clId="Web-{D131407D-E5E6-D370-9CE9-70BFFD52699D}" dt="2023-02-24T14:49:07.097" v="1759"/>
        <pc:sldMkLst>
          <pc:docMk/>
          <pc:sldMk cId="1409324980" sldId="632"/>
        </pc:sldMkLst>
        <pc:spChg chg="mod">
          <ac:chgData name="Roberta Tucker" userId="S::r.tucker@uwtsd.ac.uk::27ca61ee-ba03-4b92-a89a-1d5600e2200a" providerId="AD" clId="Web-{D131407D-E5E6-D370-9CE9-70BFFD52699D}" dt="2023-02-24T14:11:30.650" v="1440" actId="1076"/>
          <ac:spMkLst>
            <pc:docMk/>
            <pc:sldMk cId="1409324980" sldId="632"/>
            <ac:spMk id="2" creationId="{35B8BC74-1CD5-D57F-E654-588148FCC756}"/>
          </ac:spMkLst>
        </pc:spChg>
        <pc:spChg chg="mod">
          <ac:chgData name="Roberta Tucker" userId="S::r.tucker@uwtsd.ac.uk::27ca61ee-ba03-4b92-a89a-1d5600e2200a" providerId="AD" clId="Web-{D131407D-E5E6-D370-9CE9-70BFFD52699D}" dt="2023-02-24T14:12:03.026" v="1444" actId="1076"/>
          <ac:spMkLst>
            <pc:docMk/>
            <pc:sldMk cId="1409324980" sldId="632"/>
            <ac:spMk id="3" creationId="{BE81BD22-F041-4643-2E57-645D07B4F719}"/>
          </ac:spMkLst>
        </pc:spChg>
        <pc:spChg chg="mod">
          <ac:chgData name="Roberta Tucker" userId="S::r.tucker@uwtsd.ac.uk::27ca61ee-ba03-4b92-a89a-1d5600e2200a" providerId="AD" clId="Web-{D131407D-E5E6-D370-9CE9-70BFFD52699D}" dt="2023-02-24T14:00:14.071" v="1354" actId="20577"/>
          <ac:spMkLst>
            <pc:docMk/>
            <pc:sldMk cId="1409324980" sldId="632"/>
            <ac:spMk id="14" creationId="{8DD9E961-394A-EA7B-E5FA-ADB166A6499A}"/>
          </ac:spMkLst>
        </pc:spChg>
        <pc:spChg chg="mod">
          <ac:chgData name="Roberta Tucker" userId="S::r.tucker@uwtsd.ac.uk::27ca61ee-ba03-4b92-a89a-1d5600e2200a" providerId="AD" clId="Web-{D131407D-E5E6-D370-9CE9-70BFFD52699D}" dt="2023-02-24T14:12:00.088" v="1443" actId="1076"/>
          <ac:spMkLst>
            <pc:docMk/>
            <pc:sldMk cId="1409324980" sldId="632"/>
            <ac:spMk id="16" creationId="{E1847F33-B4C9-8950-DDFC-C5E4576AC5C6}"/>
          </ac:spMkLst>
        </pc:spChg>
        <pc:spChg chg="mod">
          <ac:chgData name="Roberta Tucker" userId="S::r.tucker@uwtsd.ac.uk::27ca61ee-ba03-4b92-a89a-1d5600e2200a" providerId="AD" clId="Web-{D131407D-E5E6-D370-9CE9-70BFFD52699D}" dt="2023-02-24T14:11:27.447" v="1439" actId="14100"/>
          <ac:spMkLst>
            <pc:docMk/>
            <pc:sldMk cId="1409324980" sldId="632"/>
            <ac:spMk id="19" creationId="{30FB6AEC-6F45-4488-9E34-9501ACB8B2B1}"/>
          </ac:spMkLst>
        </pc:spChg>
        <pc:spChg chg="mod">
          <ac:chgData name="Roberta Tucker" userId="S::r.tucker@uwtsd.ac.uk::27ca61ee-ba03-4b92-a89a-1d5600e2200a" providerId="AD" clId="Web-{D131407D-E5E6-D370-9CE9-70BFFD52699D}" dt="2023-02-24T14:11:34.025" v="1441" actId="1076"/>
          <ac:spMkLst>
            <pc:docMk/>
            <pc:sldMk cId="1409324980" sldId="632"/>
            <ac:spMk id="20" creationId="{23F15065-8C78-9776-3A2B-CC9817DD8655}"/>
          </ac:spMkLst>
        </pc:spChg>
        <pc:picChg chg="del">
          <ac:chgData name="Roberta Tucker" userId="S::r.tucker@uwtsd.ac.uk::27ca61ee-ba03-4b92-a89a-1d5600e2200a" providerId="AD" clId="Web-{D131407D-E5E6-D370-9CE9-70BFFD52699D}" dt="2023-02-24T14:11:35.228" v="1442"/>
          <ac:picMkLst>
            <pc:docMk/>
            <pc:sldMk cId="1409324980" sldId="632"/>
            <ac:picMk id="4" creationId="{62C12048-9EEC-ED59-A247-0AA3AAC3EF74}"/>
          </ac:picMkLst>
        </pc:picChg>
      </pc:sldChg>
      <pc:sldChg chg="modSp add replId addAnim modAnim">
        <pc:chgData name="Roberta Tucker" userId="S::r.tucker@uwtsd.ac.uk::27ca61ee-ba03-4b92-a89a-1d5600e2200a" providerId="AD" clId="Web-{D131407D-E5E6-D370-9CE9-70BFFD52699D}" dt="2023-02-24T14:49:23.551" v="1767"/>
        <pc:sldMkLst>
          <pc:docMk/>
          <pc:sldMk cId="3200094862" sldId="633"/>
        </pc:sldMkLst>
        <pc:spChg chg="mod">
          <ac:chgData name="Roberta Tucker" userId="S::r.tucker@uwtsd.ac.uk::27ca61ee-ba03-4b92-a89a-1d5600e2200a" providerId="AD" clId="Web-{D131407D-E5E6-D370-9CE9-70BFFD52699D}" dt="2023-02-24T14:00:35.540" v="1360" actId="20577"/>
          <ac:spMkLst>
            <pc:docMk/>
            <pc:sldMk cId="3200094862" sldId="633"/>
            <ac:spMk id="14" creationId="{8DD9E961-394A-EA7B-E5FA-ADB166A6499A}"/>
          </ac:spMkLst>
        </pc:spChg>
        <pc:spChg chg="mod">
          <ac:chgData name="Roberta Tucker" userId="S::r.tucker@uwtsd.ac.uk::27ca61ee-ba03-4b92-a89a-1d5600e2200a" providerId="AD" clId="Web-{D131407D-E5E6-D370-9CE9-70BFFD52699D}" dt="2023-02-24T14:14:18.123" v="1464" actId="20577"/>
          <ac:spMkLst>
            <pc:docMk/>
            <pc:sldMk cId="3200094862" sldId="633"/>
            <ac:spMk id="19" creationId="{30FB6AEC-6F45-4488-9E34-9501ACB8B2B1}"/>
          </ac:spMkLst>
        </pc:spChg>
        <pc:spChg chg="mod">
          <ac:chgData name="Roberta Tucker" userId="S::r.tucker@uwtsd.ac.uk::27ca61ee-ba03-4b92-a89a-1d5600e2200a" providerId="AD" clId="Web-{D131407D-E5E6-D370-9CE9-70BFFD52699D}" dt="2023-02-24T14:09:31.382" v="1424" actId="20577"/>
          <ac:spMkLst>
            <pc:docMk/>
            <pc:sldMk cId="3200094862" sldId="633"/>
            <ac:spMk id="20" creationId="{23F15065-8C78-9776-3A2B-CC9817DD8655}"/>
          </ac:spMkLst>
        </pc:spChg>
      </pc:sldChg>
      <pc:sldChg chg="addSp delSp modSp add replId addAnim delAnim modAnim">
        <pc:chgData name="Roberta Tucker" userId="S::r.tucker@uwtsd.ac.uk::27ca61ee-ba03-4b92-a89a-1d5600e2200a" providerId="AD" clId="Web-{D131407D-E5E6-D370-9CE9-70BFFD52699D}" dt="2023-02-24T15:43:36.930" v="1825" actId="1076"/>
        <pc:sldMkLst>
          <pc:docMk/>
          <pc:sldMk cId="904008978" sldId="634"/>
        </pc:sldMkLst>
        <pc:spChg chg="add">
          <ac:chgData name="Roberta Tucker" userId="S::r.tucker@uwtsd.ac.uk::27ca61ee-ba03-4b92-a89a-1d5600e2200a" providerId="AD" clId="Web-{D131407D-E5E6-D370-9CE9-70BFFD52699D}" dt="2023-02-24T14:30:05.725" v="1556"/>
          <ac:spMkLst>
            <pc:docMk/>
            <pc:sldMk cId="904008978" sldId="634"/>
            <ac:spMk id="2" creationId="{5C365BD8-8B28-724F-A543-041026133123}"/>
          </ac:spMkLst>
        </pc:spChg>
        <pc:spChg chg="del">
          <ac:chgData name="Roberta Tucker" userId="S::r.tucker@uwtsd.ac.uk::27ca61ee-ba03-4b92-a89a-1d5600e2200a" providerId="AD" clId="Web-{D131407D-E5E6-D370-9CE9-70BFFD52699D}" dt="2023-02-24T14:28:10.566" v="1552"/>
          <ac:spMkLst>
            <pc:docMk/>
            <pc:sldMk cId="904008978" sldId="634"/>
            <ac:spMk id="3" creationId="{BE81BD22-F041-4643-2E57-645D07B4F719}"/>
          </ac:spMkLst>
        </pc:spChg>
        <pc:spChg chg="mod">
          <ac:chgData name="Roberta Tucker" userId="S::r.tucker@uwtsd.ac.uk::27ca61ee-ba03-4b92-a89a-1d5600e2200a" providerId="AD" clId="Web-{D131407D-E5E6-D370-9CE9-70BFFD52699D}" dt="2023-02-24T15:43:30.946" v="1823" actId="20577"/>
          <ac:spMkLst>
            <pc:docMk/>
            <pc:sldMk cId="904008978" sldId="634"/>
            <ac:spMk id="14" creationId="{8DD9E961-394A-EA7B-E5FA-ADB166A6499A}"/>
          </ac:spMkLst>
        </pc:spChg>
        <pc:spChg chg="del">
          <ac:chgData name="Roberta Tucker" userId="S::r.tucker@uwtsd.ac.uk::27ca61ee-ba03-4b92-a89a-1d5600e2200a" providerId="AD" clId="Web-{D131407D-E5E6-D370-9CE9-70BFFD52699D}" dt="2023-02-24T14:28:12.144" v="1553"/>
          <ac:spMkLst>
            <pc:docMk/>
            <pc:sldMk cId="904008978" sldId="634"/>
            <ac:spMk id="16" creationId="{E1847F33-B4C9-8950-DDFC-C5E4576AC5C6}"/>
          </ac:spMkLst>
        </pc:spChg>
        <pc:spChg chg="del">
          <ac:chgData name="Roberta Tucker" userId="S::r.tucker@uwtsd.ac.uk::27ca61ee-ba03-4b92-a89a-1d5600e2200a" providerId="AD" clId="Web-{D131407D-E5E6-D370-9CE9-70BFFD52699D}" dt="2023-02-24T14:28:14.363" v="1554"/>
          <ac:spMkLst>
            <pc:docMk/>
            <pc:sldMk cId="904008978" sldId="634"/>
            <ac:spMk id="19" creationId="{30FB6AEC-6F45-4488-9E34-9501ACB8B2B1}"/>
          </ac:spMkLst>
        </pc:spChg>
        <pc:spChg chg="del">
          <ac:chgData name="Roberta Tucker" userId="S::r.tucker@uwtsd.ac.uk::27ca61ee-ba03-4b92-a89a-1d5600e2200a" providerId="AD" clId="Web-{D131407D-E5E6-D370-9CE9-70BFFD52699D}" dt="2023-02-24T14:28:16.160" v="1555"/>
          <ac:spMkLst>
            <pc:docMk/>
            <pc:sldMk cId="904008978" sldId="634"/>
            <ac:spMk id="20" creationId="{23F15065-8C78-9776-3A2B-CC9817DD8655}"/>
          </ac:spMkLst>
        </pc:spChg>
        <pc:picChg chg="add del mod">
          <ac:chgData name="Roberta Tucker" userId="S::r.tucker@uwtsd.ac.uk::27ca61ee-ba03-4b92-a89a-1d5600e2200a" providerId="AD" clId="Web-{D131407D-E5E6-D370-9CE9-70BFFD52699D}" dt="2023-02-24T14:38:14.331" v="1613"/>
          <ac:picMkLst>
            <pc:docMk/>
            <pc:sldMk cId="904008978" sldId="634"/>
            <ac:picMk id="5" creationId="{A8C676FF-2B50-0B36-9270-30463F8CF582}"/>
          </ac:picMkLst>
        </pc:picChg>
        <pc:picChg chg="add mod">
          <ac:chgData name="Roberta Tucker" userId="S::r.tucker@uwtsd.ac.uk::27ca61ee-ba03-4b92-a89a-1d5600e2200a" providerId="AD" clId="Web-{D131407D-E5E6-D370-9CE9-70BFFD52699D}" dt="2023-02-24T15:43:36.930" v="1825" actId="1076"/>
          <ac:picMkLst>
            <pc:docMk/>
            <pc:sldMk cId="904008978" sldId="634"/>
            <ac:picMk id="6" creationId="{A3F07E32-5363-2641-77BC-05ED65C3A9A2}"/>
          </ac:picMkLst>
        </pc:picChg>
        <pc:picChg chg="mod">
          <ac:chgData name="Roberta Tucker" userId="S::r.tucker@uwtsd.ac.uk::27ca61ee-ba03-4b92-a89a-1d5600e2200a" providerId="AD" clId="Web-{D131407D-E5E6-D370-9CE9-70BFFD52699D}" dt="2023-02-24T14:30:17.553" v="1559" actId="1076"/>
          <ac:picMkLst>
            <pc:docMk/>
            <pc:sldMk cId="904008978" sldId="634"/>
            <ac:picMk id="7" creationId="{C0973F85-2F34-7624-B554-E2AF666BABE5}"/>
          </ac:picMkLst>
        </pc:picChg>
        <pc:picChg chg="add del mod">
          <ac:chgData name="Roberta Tucker" userId="S::r.tucker@uwtsd.ac.uk::27ca61ee-ba03-4b92-a89a-1d5600e2200a" providerId="AD" clId="Web-{D131407D-E5E6-D370-9CE9-70BFFD52699D}" dt="2023-02-24T14:40:02.240" v="1615"/>
          <ac:picMkLst>
            <pc:docMk/>
            <pc:sldMk cId="904008978" sldId="634"/>
            <ac:picMk id="9" creationId="{385A42E9-8D8A-5576-0BB5-FB0D5656E86C}"/>
          </ac:picMkLst>
        </pc:picChg>
        <pc:picChg chg="add del mod">
          <ac:chgData name="Roberta Tucker" userId="S::r.tucker@uwtsd.ac.uk::27ca61ee-ba03-4b92-a89a-1d5600e2200a" providerId="AD" clId="Web-{D131407D-E5E6-D370-9CE9-70BFFD52699D}" dt="2023-02-24T15:43:31.508" v="1824"/>
          <ac:picMkLst>
            <pc:docMk/>
            <pc:sldMk cId="904008978" sldId="634"/>
            <ac:picMk id="10" creationId="{706D5877-5A19-2969-A584-8EEF770EF44A}"/>
          </ac:picMkLst>
        </pc:picChg>
      </pc:sldChg>
      <pc:sldChg chg="addSp delSp modSp add replId addAnim delAnim modAnim">
        <pc:chgData name="Roberta Tucker" userId="S::r.tucker@uwtsd.ac.uk::27ca61ee-ba03-4b92-a89a-1d5600e2200a" providerId="AD" clId="Web-{D131407D-E5E6-D370-9CE9-70BFFD52699D}" dt="2023-02-24T15:44:09.760" v="1829" actId="1076"/>
        <pc:sldMkLst>
          <pc:docMk/>
          <pc:sldMk cId="2610131604" sldId="635"/>
        </pc:sldMkLst>
        <pc:spChg chg="add mod">
          <ac:chgData name="Roberta Tucker" userId="S::r.tucker@uwtsd.ac.uk::27ca61ee-ba03-4b92-a89a-1d5600e2200a" providerId="AD" clId="Web-{D131407D-E5E6-D370-9CE9-70BFFD52699D}" dt="2023-02-24T15:44:04.963" v="1828" actId="1076"/>
          <ac:spMkLst>
            <pc:docMk/>
            <pc:sldMk cId="2610131604" sldId="635"/>
            <ac:spMk id="3" creationId="{02B8C5D7-B7B8-F7B5-964E-E00EB699D884}"/>
          </ac:spMkLst>
        </pc:spChg>
        <pc:spChg chg="mod">
          <ac:chgData name="Roberta Tucker" userId="S::r.tucker@uwtsd.ac.uk::27ca61ee-ba03-4b92-a89a-1d5600e2200a" providerId="AD" clId="Web-{D131407D-E5E6-D370-9CE9-70BFFD52699D}" dt="2023-02-24T14:41:41.570" v="1627" actId="20577"/>
          <ac:spMkLst>
            <pc:docMk/>
            <pc:sldMk cId="2610131604" sldId="635"/>
            <ac:spMk id="14" creationId="{8DD9E961-394A-EA7B-E5FA-ADB166A6499A}"/>
          </ac:spMkLst>
        </pc:spChg>
        <pc:picChg chg="mod">
          <ac:chgData name="Roberta Tucker" userId="S::r.tucker@uwtsd.ac.uk::27ca61ee-ba03-4b92-a89a-1d5600e2200a" providerId="AD" clId="Web-{D131407D-E5E6-D370-9CE9-70BFFD52699D}" dt="2023-02-24T15:44:09.760" v="1829" actId="1076"/>
          <ac:picMkLst>
            <pc:docMk/>
            <pc:sldMk cId="2610131604" sldId="635"/>
            <ac:picMk id="6" creationId="{A3F07E32-5363-2641-77BC-05ED65C3A9A2}"/>
          </ac:picMkLst>
        </pc:picChg>
        <pc:picChg chg="del">
          <ac:chgData name="Roberta Tucker" userId="S::r.tucker@uwtsd.ac.uk::27ca61ee-ba03-4b92-a89a-1d5600e2200a" providerId="AD" clId="Web-{D131407D-E5E6-D370-9CE9-70BFFD52699D}" dt="2023-02-24T15:44:00.931" v="1827"/>
          <ac:picMkLst>
            <pc:docMk/>
            <pc:sldMk cId="2610131604" sldId="635"/>
            <ac:picMk id="10" creationId="{706D5877-5A19-2969-A584-8EEF770EF44A}"/>
          </ac:picMkLst>
        </pc:picChg>
      </pc:sldChg>
      <pc:sldChg chg="addSp delSp modSp add ord replId delAnim">
        <pc:chgData name="Roberta Tucker" userId="S::r.tucker@uwtsd.ac.uk::27ca61ee-ba03-4b92-a89a-1d5600e2200a" providerId="AD" clId="Web-{D131407D-E5E6-D370-9CE9-70BFFD52699D}" dt="2023-02-24T15:41:08.722" v="1810"/>
        <pc:sldMkLst>
          <pc:docMk/>
          <pc:sldMk cId="1558283037" sldId="636"/>
        </pc:sldMkLst>
        <pc:spChg chg="del">
          <ac:chgData name="Roberta Tucker" userId="S::r.tucker@uwtsd.ac.uk::27ca61ee-ba03-4b92-a89a-1d5600e2200a" providerId="AD" clId="Web-{D131407D-E5E6-D370-9CE9-70BFFD52699D}" dt="2023-02-24T15:37:16.417" v="1779"/>
          <ac:spMkLst>
            <pc:docMk/>
            <pc:sldMk cId="1558283037" sldId="636"/>
            <ac:spMk id="3" creationId="{02B8C5D7-B7B8-F7B5-964E-E00EB699D884}"/>
          </ac:spMkLst>
        </pc:spChg>
        <pc:picChg chg="add mod">
          <ac:chgData name="Roberta Tucker" userId="S::r.tucker@uwtsd.ac.uk::27ca61ee-ba03-4b92-a89a-1d5600e2200a" providerId="AD" clId="Web-{D131407D-E5E6-D370-9CE9-70BFFD52699D}" dt="2023-02-24T15:37:29.730" v="1782" actId="1076"/>
          <ac:picMkLst>
            <pc:docMk/>
            <pc:sldMk cId="1558283037" sldId="636"/>
            <ac:picMk id="5" creationId="{5645C716-6020-58D7-2047-443BDF988C94}"/>
          </ac:picMkLst>
        </pc:picChg>
        <pc:picChg chg="del">
          <ac:chgData name="Roberta Tucker" userId="S::r.tucker@uwtsd.ac.uk::27ca61ee-ba03-4b92-a89a-1d5600e2200a" providerId="AD" clId="Web-{D131407D-E5E6-D370-9CE9-70BFFD52699D}" dt="2023-02-24T15:37:11.776" v="1777"/>
          <ac:picMkLst>
            <pc:docMk/>
            <pc:sldMk cId="1558283037" sldId="636"/>
            <ac:picMk id="6" creationId="{A3F07E32-5363-2641-77BC-05ED65C3A9A2}"/>
          </ac:picMkLst>
        </pc:picChg>
        <pc:picChg chg="add mod">
          <ac:chgData name="Roberta Tucker" userId="S::r.tucker@uwtsd.ac.uk::27ca61ee-ba03-4b92-a89a-1d5600e2200a" providerId="AD" clId="Web-{D131407D-E5E6-D370-9CE9-70BFFD52699D}" dt="2023-02-24T15:38:06.075" v="1790" actId="1076"/>
          <ac:picMkLst>
            <pc:docMk/>
            <pc:sldMk cId="1558283037" sldId="636"/>
            <ac:picMk id="9" creationId="{C6E5F70A-5A7E-472E-F778-74A6C4C7B4C5}"/>
          </ac:picMkLst>
        </pc:picChg>
        <pc:picChg chg="del">
          <ac:chgData name="Roberta Tucker" userId="S::r.tucker@uwtsd.ac.uk::27ca61ee-ba03-4b92-a89a-1d5600e2200a" providerId="AD" clId="Web-{D131407D-E5E6-D370-9CE9-70BFFD52699D}" dt="2023-02-24T15:37:13.495" v="1778"/>
          <ac:picMkLst>
            <pc:docMk/>
            <pc:sldMk cId="1558283037" sldId="636"/>
            <ac:picMk id="10" creationId="{706D5877-5A19-2969-A584-8EEF770EF44A}"/>
          </ac:picMkLst>
        </pc:picChg>
      </pc:sldChg>
      <pc:sldChg chg="addSp modSp add ord replId addAnim modAnim">
        <pc:chgData name="Roberta Tucker" userId="S::r.tucker@uwtsd.ac.uk::27ca61ee-ba03-4b92-a89a-1d5600e2200a" providerId="AD" clId="Web-{D131407D-E5E6-D370-9CE9-70BFFD52699D}" dt="2023-02-24T15:41:05.737" v="1809"/>
        <pc:sldMkLst>
          <pc:docMk/>
          <pc:sldMk cId="1780823317" sldId="637"/>
        </pc:sldMkLst>
        <pc:spChg chg="add mod">
          <ac:chgData name="Roberta Tucker" userId="S::r.tucker@uwtsd.ac.uk::27ca61ee-ba03-4b92-a89a-1d5600e2200a" providerId="AD" clId="Web-{D131407D-E5E6-D370-9CE9-70BFFD52699D}" dt="2023-02-24T15:38:28.966" v="1793" actId="1076"/>
          <ac:spMkLst>
            <pc:docMk/>
            <pc:sldMk cId="1780823317" sldId="637"/>
            <ac:spMk id="6" creationId="{1B3F93C4-B2BD-429A-C70C-9D555A9F37B7}"/>
          </ac:spMkLst>
        </pc:spChg>
      </pc:sldChg>
      <pc:sldChg chg="modSp add replId">
        <pc:chgData name="Roberta Tucker" userId="S::r.tucker@uwtsd.ac.uk::27ca61ee-ba03-4b92-a89a-1d5600e2200a" providerId="AD" clId="Web-{D131407D-E5E6-D370-9CE9-70BFFD52699D}" dt="2023-02-24T15:45:32.044" v="1831" actId="20577"/>
        <pc:sldMkLst>
          <pc:docMk/>
          <pc:sldMk cId="1745130160" sldId="638"/>
        </pc:sldMkLst>
        <pc:spChg chg="mod">
          <ac:chgData name="Roberta Tucker" userId="S::r.tucker@uwtsd.ac.uk::27ca61ee-ba03-4b92-a89a-1d5600e2200a" providerId="AD" clId="Web-{D131407D-E5E6-D370-9CE9-70BFFD52699D}" dt="2023-02-24T15:45:32.044" v="1831" actId="20577"/>
          <ac:spMkLst>
            <pc:docMk/>
            <pc:sldMk cId="1745130160" sldId="638"/>
            <ac:spMk id="5" creationId="{7A20DBBD-7DDA-8D56-CE80-75679AFC79A9}"/>
          </ac:spMkLst>
        </pc:spChg>
        <pc:picChg chg="mod">
          <ac:chgData name="Roberta Tucker" userId="S::r.tucker@uwtsd.ac.uk::27ca61ee-ba03-4b92-a89a-1d5600e2200a" providerId="AD" clId="Web-{D131407D-E5E6-D370-9CE9-70BFFD52699D}" dt="2023-02-24T15:39:54.735" v="1800" actId="1076"/>
          <ac:picMkLst>
            <pc:docMk/>
            <pc:sldMk cId="1745130160" sldId="638"/>
            <ac:picMk id="7" creationId="{C9BEB040-6A12-9F8E-4831-F8E4062ECD7D}"/>
          </ac:picMkLst>
        </pc:picChg>
        <pc:cxnChg chg="mod">
          <ac:chgData name="Roberta Tucker" userId="S::r.tucker@uwtsd.ac.uk::27ca61ee-ba03-4b92-a89a-1d5600e2200a" providerId="AD" clId="Web-{D131407D-E5E6-D370-9CE9-70BFFD52699D}" dt="2023-02-24T15:39:59.204" v="1801" actId="1076"/>
          <ac:cxnSpMkLst>
            <pc:docMk/>
            <pc:sldMk cId="1745130160" sldId="638"/>
            <ac:cxnSpMk id="4" creationId="{BC2C1687-BCDB-8D01-187F-5359CAE20BDB}"/>
          </ac:cxnSpMkLst>
        </pc:cxnChg>
      </pc:sldChg>
      <pc:sldChg chg="modSp add replId">
        <pc:chgData name="Roberta Tucker" userId="S::r.tucker@uwtsd.ac.uk::27ca61ee-ba03-4b92-a89a-1d5600e2200a" providerId="AD" clId="Web-{D131407D-E5E6-D370-9CE9-70BFFD52699D}" dt="2023-02-24T15:40:32.268" v="1808" actId="20577"/>
        <pc:sldMkLst>
          <pc:docMk/>
          <pc:sldMk cId="2315216456" sldId="639"/>
        </pc:sldMkLst>
        <pc:spChg chg="mod">
          <ac:chgData name="Roberta Tucker" userId="S::r.tucker@uwtsd.ac.uk::27ca61ee-ba03-4b92-a89a-1d5600e2200a" providerId="AD" clId="Web-{D131407D-E5E6-D370-9CE9-70BFFD52699D}" dt="2023-02-24T15:40:32.268" v="1808" actId="20577"/>
          <ac:spMkLst>
            <pc:docMk/>
            <pc:sldMk cId="2315216456" sldId="639"/>
            <ac:spMk id="3" creationId="{976291AA-75F5-DB79-1BB0-8C1F1978BD68}"/>
          </ac:spMkLst>
        </pc:spChg>
        <pc:cxnChg chg="mod">
          <ac:chgData name="Roberta Tucker" userId="S::r.tucker@uwtsd.ac.uk::27ca61ee-ba03-4b92-a89a-1d5600e2200a" providerId="AD" clId="Web-{D131407D-E5E6-D370-9CE9-70BFFD52699D}" dt="2023-02-24T15:40:22.267" v="1805" actId="1076"/>
          <ac:cxnSpMkLst>
            <pc:docMk/>
            <pc:sldMk cId="2315216456" sldId="639"/>
            <ac:cxnSpMk id="9" creationId="{BB6C4208-BE82-5AD3-755F-0BE8A0B2A077}"/>
          </ac:cxnSpMkLst>
        </pc:cxnChg>
      </pc:sldChg>
    </pc:docChg>
  </pc:docChgLst>
  <pc:docChgLst>
    <pc:chgData name="Diane B. Thomas" userId="S::d.b.thomas@uwtsd.ac.uk::66b41853-b18c-4bbb-817e-013f34445414" providerId="AD" clId="Web-{BB1F8DB7-7843-4D4F-8890-F4AC25283B4E}"/>
    <pc:docChg chg="modSld">
      <pc:chgData name="Diane B. Thomas" userId="S::d.b.thomas@uwtsd.ac.uk::66b41853-b18c-4bbb-817e-013f34445414" providerId="AD" clId="Web-{BB1F8DB7-7843-4D4F-8890-F4AC25283B4E}" dt="2023-01-16T12:25:06.079" v="4" actId="20577"/>
      <pc:docMkLst>
        <pc:docMk/>
      </pc:docMkLst>
      <pc:sldChg chg="modSp">
        <pc:chgData name="Diane B. Thomas" userId="S::d.b.thomas@uwtsd.ac.uk::66b41853-b18c-4bbb-817e-013f34445414" providerId="AD" clId="Web-{BB1F8DB7-7843-4D4F-8890-F4AC25283B4E}" dt="2023-01-16T12:25:06.079" v="4" actId="20577"/>
        <pc:sldMkLst>
          <pc:docMk/>
          <pc:sldMk cId="2815014263" sldId="506"/>
        </pc:sldMkLst>
        <pc:spChg chg="mod">
          <ac:chgData name="Diane B. Thomas" userId="S::d.b.thomas@uwtsd.ac.uk::66b41853-b18c-4bbb-817e-013f34445414" providerId="AD" clId="Web-{BB1F8DB7-7843-4D4F-8890-F4AC25283B4E}" dt="2023-01-16T12:25:06.079" v="4" actId="20577"/>
          <ac:spMkLst>
            <pc:docMk/>
            <pc:sldMk cId="2815014263" sldId="506"/>
            <ac:spMk id="3" creationId="{3F43009B-A0F5-1FA6-B1C6-058420297F74}"/>
          </ac:spMkLst>
        </pc:spChg>
      </pc:sldChg>
    </pc:docChg>
  </pc:docChgLst>
  <pc:docChgLst>
    <pc:chgData name="Roberta Tucker" userId="S::r.tucker@uwtsd.ac.uk::27ca61ee-ba03-4b92-a89a-1d5600e2200a" providerId="AD" clId="Web-{68FDA7E5-6574-25A0-D1AA-A7F3BF480401}"/>
    <pc:docChg chg="addSld delSld modSld sldOrd">
      <pc:chgData name="Roberta Tucker" userId="S::r.tucker@uwtsd.ac.uk::27ca61ee-ba03-4b92-a89a-1d5600e2200a" providerId="AD" clId="Web-{68FDA7E5-6574-25A0-D1AA-A7F3BF480401}" dt="2023-03-26T17:08:34.968" v="4168"/>
      <pc:docMkLst>
        <pc:docMk/>
      </pc:docMkLst>
      <pc:sldChg chg="addSp delSp modSp del mod setBg">
        <pc:chgData name="Roberta Tucker" userId="S::r.tucker@uwtsd.ac.uk::27ca61ee-ba03-4b92-a89a-1d5600e2200a" providerId="AD" clId="Web-{68FDA7E5-6574-25A0-D1AA-A7F3BF480401}" dt="2023-03-25T21:30:08.051" v="3982"/>
        <pc:sldMkLst>
          <pc:docMk/>
          <pc:sldMk cId="528674255" sldId="520"/>
        </pc:sldMkLst>
        <pc:picChg chg="add del mod">
          <ac:chgData name="Roberta Tucker" userId="S::r.tucker@uwtsd.ac.uk::27ca61ee-ba03-4b92-a89a-1d5600e2200a" providerId="AD" clId="Web-{68FDA7E5-6574-25A0-D1AA-A7F3BF480401}" dt="2023-03-25T21:30:04.488" v="3981"/>
          <ac:picMkLst>
            <pc:docMk/>
            <pc:sldMk cId="528674255" sldId="520"/>
            <ac:picMk id="2" creationId="{36170D62-C5E6-787A-98CE-E7AF9ECD2CCC}"/>
          </ac:picMkLst>
        </pc:picChg>
        <pc:picChg chg="add del mod">
          <ac:chgData name="Roberta Tucker" userId="S::r.tucker@uwtsd.ac.uk::27ca61ee-ba03-4b92-a89a-1d5600e2200a" providerId="AD" clId="Web-{68FDA7E5-6574-25A0-D1AA-A7F3BF480401}" dt="2023-03-25T21:30:02.910" v="3980"/>
          <ac:picMkLst>
            <pc:docMk/>
            <pc:sldMk cId="528674255" sldId="520"/>
            <ac:picMk id="3" creationId="{07D471F0-CB99-5871-C008-8C84735D0771}"/>
          </ac:picMkLst>
        </pc:picChg>
        <pc:cxnChg chg="add">
          <ac:chgData name="Roberta Tucker" userId="S::r.tucker@uwtsd.ac.uk::27ca61ee-ba03-4b92-a89a-1d5600e2200a" providerId="AD" clId="Web-{68FDA7E5-6574-25A0-D1AA-A7F3BF480401}" dt="2023-03-25T19:01:17.361" v="3499"/>
          <ac:cxnSpMkLst>
            <pc:docMk/>
            <pc:sldMk cId="528674255" sldId="520"/>
            <ac:cxnSpMk id="8" creationId="{1C6AAE25-BD23-41B5-AAE4-1DA5898C2ADB}"/>
          </ac:cxnSpMkLst>
        </pc:cxnChg>
      </pc:sldChg>
      <pc:sldChg chg="modSp">
        <pc:chgData name="Roberta Tucker" userId="S::r.tucker@uwtsd.ac.uk::27ca61ee-ba03-4b92-a89a-1d5600e2200a" providerId="AD" clId="Web-{68FDA7E5-6574-25A0-D1AA-A7F3BF480401}" dt="2023-03-25T21:38:36.667" v="4028" actId="20577"/>
        <pc:sldMkLst>
          <pc:docMk/>
          <pc:sldMk cId="2485985612" sldId="521"/>
        </pc:sldMkLst>
        <pc:spChg chg="mod">
          <ac:chgData name="Roberta Tucker" userId="S::r.tucker@uwtsd.ac.uk::27ca61ee-ba03-4b92-a89a-1d5600e2200a" providerId="AD" clId="Web-{68FDA7E5-6574-25A0-D1AA-A7F3BF480401}" dt="2023-03-25T21:38:36.667" v="4028" actId="20577"/>
          <ac:spMkLst>
            <pc:docMk/>
            <pc:sldMk cId="2485985612" sldId="521"/>
            <ac:spMk id="8" creationId="{57ED6D5D-E07C-2A2E-1770-B082DB384717}"/>
          </ac:spMkLst>
        </pc:spChg>
      </pc:sldChg>
      <pc:sldChg chg="modSp">
        <pc:chgData name="Roberta Tucker" userId="S::r.tucker@uwtsd.ac.uk::27ca61ee-ba03-4b92-a89a-1d5600e2200a" providerId="AD" clId="Web-{68FDA7E5-6574-25A0-D1AA-A7F3BF480401}" dt="2023-03-25T17:27:50.753" v="2888" actId="20577"/>
        <pc:sldMkLst>
          <pc:docMk/>
          <pc:sldMk cId="680070414" sldId="570"/>
        </pc:sldMkLst>
        <pc:spChg chg="mod">
          <ac:chgData name="Roberta Tucker" userId="S::r.tucker@uwtsd.ac.uk::27ca61ee-ba03-4b92-a89a-1d5600e2200a" providerId="AD" clId="Web-{68FDA7E5-6574-25A0-D1AA-A7F3BF480401}" dt="2023-03-25T17:27:50.753" v="2888" actId="20577"/>
          <ac:spMkLst>
            <pc:docMk/>
            <pc:sldMk cId="680070414" sldId="570"/>
            <ac:spMk id="3" creationId="{20B9F5AF-01C3-F93E-4766-CF5659815EFF}"/>
          </ac:spMkLst>
        </pc:spChg>
      </pc:sldChg>
      <pc:sldChg chg="modSp">
        <pc:chgData name="Roberta Tucker" userId="S::r.tucker@uwtsd.ac.uk::27ca61ee-ba03-4b92-a89a-1d5600e2200a" providerId="AD" clId="Web-{68FDA7E5-6574-25A0-D1AA-A7F3BF480401}" dt="2023-03-25T15:34:31.508" v="1694" actId="20577"/>
        <pc:sldMkLst>
          <pc:docMk/>
          <pc:sldMk cId="2502951216" sldId="631"/>
        </pc:sldMkLst>
        <pc:spChg chg="mod">
          <ac:chgData name="Roberta Tucker" userId="S::r.tucker@uwtsd.ac.uk::27ca61ee-ba03-4b92-a89a-1d5600e2200a" providerId="AD" clId="Web-{68FDA7E5-6574-25A0-D1AA-A7F3BF480401}" dt="2023-03-25T15:34:31.508" v="1694" actId="20577"/>
          <ac:spMkLst>
            <pc:docMk/>
            <pc:sldMk cId="2502951216" sldId="631"/>
            <ac:spMk id="2" creationId="{E12EFBB5-0702-A5A6-35D9-C7E059124F1E}"/>
          </ac:spMkLst>
        </pc:spChg>
      </pc:sldChg>
      <pc:sldChg chg="addSp delSp modSp">
        <pc:chgData name="Roberta Tucker" userId="S::r.tucker@uwtsd.ac.uk::27ca61ee-ba03-4b92-a89a-1d5600e2200a" providerId="AD" clId="Web-{68FDA7E5-6574-25A0-D1AA-A7F3BF480401}" dt="2023-03-24T11:15:16.166" v="201" actId="14100"/>
        <pc:sldMkLst>
          <pc:docMk/>
          <pc:sldMk cId="2084902293" sldId="649"/>
        </pc:sldMkLst>
        <pc:spChg chg="mod">
          <ac:chgData name="Roberta Tucker" userId="S::r.tucker@uwtsd.ac.uk::27ca61ee-ba03-4b92-a89a-1d5600e2200a" providerId="AD" clId="Web-{68FDA7E5-6574-25A0-D1AA-A7F3BF480401}" dt="2023-03-24T11:08:36.111" v="187" actId="20577"/>
          <ac:spMkLst>
            <pc:docMk/>
            <pc:sldMk cId="2084902293" sldId="649"/>
            <ac:spMk id="2" creationId="{C42506E2-1230-28AD-2B3D-8DCE929999B5}"/>
          </ac:spMkLst>
        </pc:spChg>
        <pc:spChg chg="add mod">
          <ac:chgData name="Roberta Tucker" userId="S::r.tucker@uwtsd.ac.uk::27ca61ee-ba03-4b92-a89a-1d5600e2200a" providerId="AD" clId="Web-{68FDA7E5-6574-25A0-D1AA-A7F3BF480401}" dt="2023-03-24T11:15:16.166" v="201" actId="14100"/>
          <ac:spMkLst>
            <pc:docMk/>
            <pc:sldMk cId="2084902293" sldId="649"/>
            <ac:spMk id="4" creationId="{794AC34E-44EB-3041-8191-D13A9BD48460}"/>
          </ac:spMkLst>
        </pc:spChg>
        <pc:picChg chg="mod">
          <ac:chgData name="Roberta Tucker" userId="S::r.tucker@uwtsd.ac.uk::27ca61ee-ba03-4b92-a89a-1d5600e2200a" providerId="AD" clId="Web-{68FDA7E5-6574-25A0-D1AA-A7F3BF480401}" dt="2023-03-24T11:08:25.970" v="179" actId="1076"/>
          <ac:picMkLst>
            <pc:docMk/>
            <pc:sldMk cId="2084902293" sldId="649"/>
            <ac:picMk id="3" creationId="{24C936B5-29CF-37DA-4215-F44A4217A05F}"/>
          </ac:picMkLst>
        </pc:picChg>
        <pc:picChg chg="del">
          <ac:chgData name="Roberta Tucker" userId="S::r.tucker@uwtsd.ac.uk::27ca61ee-ba03-4b92-a89a-1d5600e2200a" providerId="AD" clId="Web-{68FDA7E5-6574-25A0-D1AA-A7F3BF480401}" dt="2023-03-24T11:08:00" v="173"/>
          <ac:picMkLst>
            <pc:docMk/>
            <pc:sldMk cId="2084902293" sldId="649"/>
            <ac:picMk id="5" creationId="{3F248975-924B-3F62-E1D7-249407C4986F}"/>
          </ac:picMkLst>
        </pc:picChg>
      </pc:sldChg>
      <pc:sldChg chg="del">
        <pc:chgData name="Roberta Tucker" userId="S::r.tucker@uwtsd.ac.uk::27ca61ee-ba03-4b92-a89a-1d5600e2200a" providerId="AD" clId="Web-{68FDA7E5-6574-25A0-D1AA-A7F3BF480401}" dt="2023-03-25T22:05:53.856" v="4141"/>
        <pc:sldMkLst>
          <pc:docMk/>
          <pc:sldMk cId="3851504777" sldId="650"/>
        </pc:sldMkLst>
      </pc:sldChg>
      <pc:sldChg chg="modSp del">
        <pc:chgData name="Roberta Tucker" userId="S::r.tucker@uwtsd.ac.uk::27ca61ee-ba03-4b92-a89a-1d5600e2200a" providerId="AD" clId="Web-{68FDA7E5-6574-25A0-D1AA-A7F3BF480401}" dt="2023-03-25T22:06:01.919" v="4144"/>
        <pc:sldMkLst>
          <pc:docMk/>
          <pc:sldMk cId="399497236" sldId="651"/>
        </pc:sldMkLst>
        <pc:spChg chg="mod">
          <ac:chgData name="Roberta Tucker" userId="S::r.tucker@uwtsd.ac.uk::27ca61ee-ba03-4b92-a89a-1d5600e2200a" providerId="AD" clId="Web-{68FDA7E5-6574-25A0-D1AA-A7F3BF480401}" dt="2023-03-25T15:34:37.306" v="1698" actId="20577"/>
          <ac:spMkLst>
            <pc:docMk/>
            <pc:sldMk cId="399497236" sldId="651"/>
            <ac:spMk id="2" creationId="{E12EFBB5-0702-A5A6-35D9-C7E059124F1E}"/>
          </ac:spMkLst>
        </pc:spChg>
      </pc:sldChg>
      <pc:sldChg chg="del">
        <pc:chgData name="Roberta Tucker" userId="S::r.tucker@uwtsd.ac.uk::27ca61ee-ba03-4b92-a89a-1d5600e2200a" providerId="AD" clId="Web-{68FDA7E5-6574-25A0-D1AA-A7F3BF480401}" dt="2023-03-25T22:06:13.404" v="4148"/>
        <pc:sldMkLst>
          <pc:docMk/>
          <pc:sldMk cId="1308927009" sldId="652"/>
        </pc:sldMkLst>
      </pc:sldChg>
      <pc:sldChg chg="addSp delSp modSp del">
        <pc:chgData name="Roberta Tucker" userId="S::r.tucker@uwtsd.ac.uk::27ca61ee-ba03-4b92-a89a-1d5600e2200a" providerId="AD" clId="Web-{68FDA7E5-6574-25A0-D1AA-A7F3BF480401}" dt="2023-03-25T22:06:16.248" v="4149"/>
        <pc:sldMkLst>
          <pc:docMk/>
          <pc:sldMk cId="4085872769" sldId="653"/>
        </pc:sldMkLst>
        <pc:spChg chg="mod">
          <ac:chgData name="Roberta Tucker" userId="S::r.tucker@uwtsd.ac.uk::27ca61ee-ba03-4b92-a89a-1d5600e2200a" providerId="AD" clId="Web-{68FDA7E5-6574-25A0-D1AA-A7F3BF480401}" dt="2023-03-24T11:16:17.308" v="216" actId="1076"/>
          <ac:spMkLst>
            <pc:docMk/>
            <pc:sldMk cId="4085872769" sldId="653"/>
            <ac:spMk id="2" creationId="{C42506E2-1230-28AD-2B3D-8DCE929999B5}"/>
          </ac:spMkLst>
        </pc:spChg>
        <pc:spChg chg="add mod">
          <ac:chgData name="Roberta Tucker" userId="S::r.tucker@uwtsd.ac.uk::27ca61ee-ba03-4b92-a89a-1d5600e2200a" providerId="AD" clId="Web-{68FDA7E5-6574-25A0-D1AA-A7F3BF480401}" dt="2023-03-24T11:16:14.386" v="215" actId="1076"/>
          <ac:spMkLst>
            <pc:docMk/>
            <pc:sldMk cId="4085872769" sldId="653"/>
            <ac:spMk id="3" creationId="{A54A5128-3F4D-7BFD-0FE2-420B4326AF47}"/>
          </ac:spMkLst>
        </pc:spChg>
        <pc:picChg chg="mod">
          <ac:chgData name="Roberta Tucker" userId="S::r.tucker@uwtsd.ac.uk::27ca61ee-ba03-4b92-a89a-1d5600e2200a" providerId="AD" clId="Web-{68FDA7E5-6574-25A0-D1AA-A7F3BF480401}" dt="2023-03-24T11:16:23.589" v="217" actId="1076"/>
          <ac:picMkLst>
            <pc:docMk/>
            <pc:sldMk cId="4085872769" sldId="653"/>
            <ac:picMk id="4" creationId="{3180C7B7-9ED0-1D3A-AFBB-5A652A30D5EF}"/>
          </ac:picMkLst>
        </pc:picChg>
        <pc:picChg chg="del">
          <ac:chgData name="Roberta Tucker" userId="S::r.tucker@uwtsd.ac.uk::27ca61ee-ba03-4b92-a89a-1d5600e2200a" providerId="AD" clId="Web-{68FDA7E5-6574-25A0-D1AA-A7F3BF480401}" dt="2023-03-24T11:08:05.438" v="174"/>
          <ac:picMkLst>
            <pc:docMk/>
            <pc:sldMk cId="4085872769" sldId="653"/>
            <ac:picMk id="6" creationId="{D51E7F50-CBDE-CD01-1C28-0AD99A8B18C8}"/>
          </ac:picMkLst>
        </pc:picChg>
      </pc:sldChg>
      <pc:sldChg chg="modSp ord">
        <pc:chgData name="Roberta Tucker" userId="S::r.tucker@uwtsd.ac.uk::27ca61ee-ba03-4b92-a89a-1d5600e2200a" providerId="AD" clId="Web-{68FDA7E5-6574-25A0-D1AA-A7F3BF480401}" dt="2023-03-25T17:29:36.130" v="2907"/>
        <pc:sldMkLst>
          <pc:docMk/>
          <pc:sldMk cId="217983847" sldId="655"/>
        </pc:sldMkLst>
        <pc:graphicFrameChg chg="modGraphic">
          <ac:chgData name="Roberta Tucker" userId="S::r.tucker@uwtsd.ac.uk::27ca61ee-ba03-4b92-a89a-1d5600e2200a" providerId="AD" clId="Web-{68FDA7E5-6574-25A0-D1AA-A7F3BF480401}" dt="2023-03-24T11:18:42.967" v="224" actId="20577"/>
          <ac:graphicFrameMkLst>
            <pc:docMk/>
            <pc:sldMk cId="217983847" sldId="655"/>
            <ac:graphicFrameMk id="8" creationId="{CB41613F-B87A-42E1-B11D-C7C135A99566}"/>
          </ac:graphicFrameMkLst>
        </pc:graphicFrameChg>
      </pc:sldChg>
      <pc:sldChg chg="modSp del ord">
        <pc:chgData name="Roberta Tucker" userId="S::r.tucker@uwtsd.ac.uk::27ca61ee-ba03-4b92-a89a-1d5600e2200a" providerId="AD" clId="Web-{68FDA7E5-6574-25A0-D1AA-A7F3BF480401}" dt="2023-03-25T22:06:19.092" v="4150"/>
        <pc:sldMkLst>
          <pc:docMk/>
          <pc:sldMk cId="1718303925" sldId="658"/>
        </pc:sldMkLst>
        <pc:graphicFrameChg chg="modGraphic">
          <ac:chgData name="Roberta Tucker" userId="S::r.tucker@uwtsd.ac.uk::27ca61ee-ba03-4b92-a89a-1d5600e2200a" providerId="AD" clId="Web-{68FDA7E5-6574-25A0-D1AA-A7F3BF480401}" dt="2023-03-24T11:19:37.780" v="228" actId="20577"/>
          <ac:graphicFrameMkLst>
            <pc:docMk/>
            <pc:sldMk cId="1718303925" sldId="658"/>
            <ac:graphicFrameMk id="7" creationId="{65A16F73-C6CC-4C91-A1F4-65FE1A49DE1A}"/>
          </ac:graphicFrameMkLst>
        </pc:graphicFrameChg>
      </pc:sldChg>
      <pc:sldChg chg="addSp delSp modSp addAnim modAnim">
        <pc:chgData name="Roberta Tucker" userId="S::r.tucker@uwtsd.ac.uk::27ca61ee-ba03-4b92-a89a-1d5600e2200a" providerId="AD" clId="Web-{68FDA7E5-6574-25A0-D1AA-A7F3BF480401}" dt="2023-03-25T21:41:34.867" v="4036" actId="14100"/>
        <pc:sldMkLst>
          <pc:docMk/>
          <pc:sldMk cId="2208334250" sldId="660"/>
        </pc:sldMkLst>
        <pc:spChg chg="mod">
          <ac:chgData name="Roberta Tucker" userId="S::r.tucker@uwtsd.ac.uk::27ca61ee-ba03-4b92-a89a-1d5600e2200a" providerId="AD" clId="Web-{68FDA7E5-6574-25A0-D1AA-A7F3BF480401}" dt="2023-03-24T11:59:36.067" v="622" actId="20577"/>
          <ac:spMkLst>
            <pc:docMk/>
            <pc:sldMk cId="2208334250" sldId="660"/>
            <ac:spMk id="2" creationId="{00000000-0000-0000-0000-000000000000}"/>
          </ac:spMkLst>
        </pc:spChg>
        <pc:spChg chg="del mod">
          <ac:chgData name="Roberta Tucker" userId="S::r.tucker@uwtsd.ac.uk::27ca61ee-ba03-4b92-a89a-1d5600e2200a" providerId="AD" clId="Web-{68FDA7E5-6574-25A0-D1AA-A7F3BF480401}" dt="2023-03-24T11:44:40.030" v="438"/>
          <ac:spMkLst>
            <pc:docMk/>
            <pc:sldMk cId="2208334250" sldId="660"/>
            <ac:spMk id="3" creationId="{00000000-0000-0000-0000-000000000000}"/>
          </ac:spMkLst>
        </pc:spChg>
        <pc:spChg chg="mod">
          <ac:chgData name="Roberta Tucker" userId="S::r.tucker@uwtsd.ac.uk::27ca61ee-ba03-4b92-a89a-1d5600e2200a" providerId="AD" clId="Web-{68FDA7E5-6574-25A0-D1AA-A7F3BF480401}" dt="2023-03-24T11:59:26.877" v="621" actId="20577"/>
          <ac:spMkLst>
            <pc:docMk/>
            <pc:sldMk cId="2208334250" sldId="660"/>
            <ac:spMk id="4" creationId="{00000000-0000-0000-0000-000000000000}"/>
          </ac:spMkLst>
        </pc:spChg>
        <pc:spChg chg="add mod ord">
          <ac:chgData name="Roberta Tucker" userId="S::r.tucker@uwtsd.ac.uk::27ca61ee-ba03-4b92-a89a-1d5600e2200a" providerId="AD" clId="Web-{68FDA7E5-6574-25A0-D1AA-A7F3BF480401}" dt="2023-03-24T11:35:54.069" v="342"/>
          <ac:spMkLst>
            <pc:docMk/>
            <pc:sldMk cId="2208334250" sldId="660"/>
            <ac:spMk id="6" creationId="{DA18C485-CCB6-06A9-2661-4FAED830A532}"/>
          </ac:spMkLst>
        </pc:spChg>
        <pc:spChg chg="add del mod">
          <ac:chgData name="Roberta Tucker" userId="S::r.tucker@uwtsd.ac.uk::27ca61ee-ba03-4b92-a89a-1d5600e2200a" providerId="AD" clId="Web-{68FDA7E5-6574-25A0-D1AA-A7F3BF480401}" dt="2023-03-24T11:44:45.015" v="440"/>
          <ac:spMkLst>
            <pc:docMk/>
            <pc:sldMk cId="2208334250" sldId="660"/>
            <ac:spMk id="8" creationId="{4B926626-0B75-8D72-5BC6-DD9C69F297A1}"/>
          </ac:spMkLst>
        </pc:spChg>
        <pc:picChg chg="add mod">
          <ac:chgData name="Roberta Tucker" userId="S::r.tucker@uwtsd.ac.uk::27ca61ee-ba03-4b92-a89a-1d5600e2200a" providerId="AD" clId="Web-{68FDA7E5-6574-25A0-D1AA-A7F3BF480401}" dt="2023-03-25T21:41:34.867" v="4036" actId="14100"/>
          <ac:picMkLst>
            <pc:docMk/>
            <pc:sldMk cId="2208334250" sldId="660"/>
            <ac:picMk id="3" creationId="{3092AE5E-C449-3AB0-BD6C-BC257E60BA32}"/>
          </ac:picMkLst>
        </pc:picChg>
        <pc:picChg chg="mod">
          <ac:chgData name="Roberta Tucker" userId="S::r.tucker@uwtsd.ac.uk::27ca61ee-ba03-4b92-a89a-1d5600e2200a" providerId="AD" clId="Web-{68FDA7E5-6574-25A0-D1AA-A7F3BF480401}" dt="2023-03-24T11:36:55.771" v="345" actId="14100"/>
          <ac:picMkLst>
            <pc:docMk/>
            <pc:sldMk cId="2208334250" sldId="660"/>
            <ac:picMk id="5" creationId="{00000000-0000-0000-0000-000000000000}"/>
          </ac:picMkLst>
        </pc:picChg>
      </pc:sldChg>
      <pc:sldChg chg="addSp delSp modSp addAnim modAnim">
        <pc:chgData name="Roberta Tucker" userId="S::r.tucker@uwtsd.ac.uk::27ca61ee-ba03-4b92-a89a-1d5600e2200a" providerId="AD" clId="Web-{68FDA7E5-6574-25A0-D1AA-A7F3BF480401}" dt="2023-03-25T21:42:19.636" v="4045" actId="14100"/>
        <pc:sldMkLst>
          <pc:docMk/>
          <pc:sldMk cId="2438074514" sldId="661"/>
        </pc:sldMkLst>
        <pc:spChg chg="mod">
          <ac:chgData name="Roberta Tucker" userId="S::r.tucker@uwtsd.ac.uk::27ca61ee-ba03-4b92-a89a-1d5600e2200a" providerId="AD" clId="Web-{68FDA7E5-6574-25A0-D1AA-A7F3BF480401}" dt="2023-03-24T11:50:00.959" v="526" actId="20577"/>
          <ac:spMkLst>
            <pc:docMk/>
            <pc:sldMk cId="2438074514" sldId="661"/>
            <ac:spMk id="2" creationId="{00000000-0000-0000-0000-000000000000}"/>
          </ac:spMkLst>
        </pc:spChg>
        <pc:spChg chg="add mod ord">
          <ac:chgData name="Roberta Tucker" userId="S::r.tucker@uwtsd.ac.uk::27ca61ee-ba03-4b92-a89a-1d5600e2200a" providerId="AD" clId="Web-{68FDA7E5-6574-25A0-D1AA-A7F3BF480401}" dt="2023-03-24T11:38:27.511" v="359" actId="1076"/>
          <ac:spMkLst>
            <pc:docMk/>
            <pc:sldMk cId="2438074514" sldId="661"/>
            <ac:spMk id="4" creationId="{2C09356B-EF65-AC5D-CE9D-4EDC461774F9}"/>
          </ac:spMkLst>
        </pc:spChg>
        <pc:spChg chg="del mod">
          <ac:chgData name="Roberta Tucker" userId="S::r.tucker@uwtsd.ac.uk::27ca61ee-ba03-4b92-a89a-1d5600e2200a" providerId="AD" clId="Web-{68FDA7E5-6574-25A0-D1AA-A7F3BF480401}" dt="2023-03-24T11:47:21.283" v="487"/>
          <ac:spMkLst>
            <pc:docMk/>
            <pc:sldMk cId="2438074514" sldId="661"/>
            <ac:spMk id="5" creationId="{00000000-0000-0000-0000-000000000000}"/>
          </ac:spMkLst>
        </pc:spChg>
        <pc:spChg chg="del mod">
          <ac:chgData name="Roberta Tucker" userId="S::r.tucker@uwtsd.ac.uk::27ca61ee-ba03-4b92-a89a-1d5600e2200a" providerId="AD" clId="Web-{68FDA7E5-6574-25A0-D1AA-A7F3BF480401}" dt="2023-03-24T11:47:26.924" v="489"/>
          <ac:spMkLst>
            <pc:docMk/>
            <pc:sldMk cId="2438074514" sldId="661"/>
            <ac:spMk id="7" creationId="{00000000-0000-0000-0000-000000000000}"/>
          </ac:spMkLst>
        </pc:spChg>
        <pc:spChg chg="del mod">
          <ac:chgData name="Roberta Tucker" userId="S::r.tucker@uwtsd.ac.uk::27ca61ee-ba03-4b92-a89a-1d5600e2200a" providerId="AD" clId="Web-{68FDA7E5-6574-25A0-D1AA-A7F3BF480401}" dt="2023-03-24T11:47:32.612" v="491"/>
          <ac:spMkLst>
            <pc:docMk/>
            <pc:sldMk cId="2438074514" sldId="661"/>
            <ac:spMk id="8" creationId="{00000000-0000-0000-0000-000000000000}"/>
          </ac:spMkLst>
        </pc:spChg>
        <pc:spChg chg="mod">
          <ac:chgData name="Roberta Tucker" userId="S::r.tucker@uwtsd.ac.uk::27ca61ee-ba03-4b92-a89a-1d5600e2200a" providerId="AD" clId="Web-{68FDA7E5-6574-25A0-D1AA-A7F3BF480401}" dt="2023-03-24T11:47:44.409" v="494" actId="1076"/>
          <ac:spMkLst>
            <pc:docMk/>
            <pc:sldMk cId="2438074514" sldId="661"/>
            <ac:spMk id="9" creationId="{00000000-0000-0000-0000-000000000000}"/>
          </ac:spMkLst>
        </pc:spChg>
        <pc:spChg chg="mod">
          <ac:chgData name="Roberta Tucker" userId="S::r.tucker@uwtsd.ac.uk::27ca61ee-ba03-4b92-a89a-1d5600e2200a" providerId="AD" clId="Web-{68FDA7E5-6574-25A0-D1AA-A7F3BF480401}" dt="2023-03-24T11:47:52.378" v="496" actId="1076"/>
          <ac:spMkLst>
            <pc:docMk/>
            <pc:sldMk cId="2438074514" sldId="661"/>
            <ac:spMk id="10" creationId="{00000000-0000-0000-0000-000000000000}"/>
          </ac:spMkLst>
        </pc:spChg>
        <pc:spChg chg="mod">
          <ac:chgData name="Roberta Tucker" userId="S::r.tucker@uwtsd.ac.uk::27ca61ee-ba03-4b92-a89a-1d5600e2200a" providerId="AD" clId="Web-{68FDA7E5-6574-25A0-D1AA-A7F3BF480401}" dt="2023-03-24T11:48:02.315" v="498" actId="1076"/>
          <ac:spMkLst>
            <pc:docMk/>
            <pc:sldMk cId="2438074514" sldId="661"/>
            <ac:spMk id="11" creationId="{00000000-0000-0000-0000-000000000000}"/>
          </ac:spMkLst>
        </pc:spChg>
        <pc:spChg chg="del">
          <ac:chgData name="Roberta Tucker" userId="S::r.tucker@uwtsd.ac.uk::27ca61ee-ba03-4b92-a89a-1d5600e2200a" providerId="AD" clId="Web-{68FDA7E5-6574-25A0-D1AA-A7F3BF480401}" dt="2023-03-24T11:47:19.268" v="486"/>
          <ac:spMkLst>
            <pc:docMk/>
            <pc:sldMk cId="2438074514" sldId="661"/>
            <ac:spMk id="12" creationId="{00000000-0000-0000-0000-000000000000}"/>
          </ac:spMkLst>
        </pc:spChg>
        <pc:spChg chg="del">
          <ac:chgData name="Roberta Tucker" userId="S::r.tucker@uwtsd.ac.uk::27ca61ee-ba03-4b92-a89a-1d5600e2200a" providerId="AD" clId="Web-{68FDA7E5-6574-25A0-D1AA-A7F3BF480401}" dt="2023-03-24T11:47:24.830" v="488"/>
          <ac:spMkLst>
            <pc:docMk/>
            <pc:sldMk cId="2438074514" sldId="661"/>
            <ac:spMk id="14" creationId="{00000000-0000-0000-0000-000000000000}"/>
          </ac:spMkLst>
        </pc:spChg>
        <pc:spChg chg="del">
          <ac:chgData name="Roberta Tucker" userId="S::r.tucker@uwtsd.ac.uk::27ca61ee-ba03-4b92-a89a-1d5600e2200a" providerId="AD" clId="Web-{68FDA7E5-6574-25A0-D1AA-A7F3BF480401}" dt="2023-03-24T11:47:30.643" v="490"/>
          <ac:spMkLst>
            <pc:docMk/>
            <pc:sldMk cId="2438074514" sldId="661"/>
            <ac:spMk id="15" creationId="{00000000-0000-0000-0000-000000000000}"/>
          </ac:spMkLst>
        </pc:spChg>
        <pc:spChg chg="mod">
          <ac:chgData name="Roberta Tucker" userId="S::r.tucker@uwtsd.ac.uk::27ca61ee-ba03-4b92-a89a-1d5600e2200a" providerId="AD" clId="Web-{68FDA7E5-6574-25A0-D1AA-A7F3BF480401}" dt="2023-03-24T11:47:39.206" v="493" actId="1076"/>
          <ac:spMkLst>
            <pc:docMk/>
            <pc:sldMk cId="2438074514" sldId="661"/>
            <ac:spMk id="16" creationId="{00000000-0000-0000-0000-000000000000}"/>
          </ac:spMkLst>
        </pc:spChg>
        <pc:spChg chg="mod">
          <ac:chgData name="Roberta Tucker" userId="S::r.tucker@uwtsd.ac.uk::27ca61ee-ba03-4b92-a89a-1d5600e2200a" providerId="AD" clId="Web-{68FDA7E5-6574-25A0-D1AA-A7F3BF480401}" dt="2023-03-24T11:47:47.878" v="495" actId="1076"/>
          <ac:spMkLst>
            <pc:docMk/>
            <pc:sldMk cId="2438074514" sldId="661"/>
            <ac:spMk id="17" creationId="{00000000-0000-0000-0000-000000000000}"/>
          </ac:spMkLst>
        </pc:spChg>
        <pc:spChg chg="mod">
          <ac:chgData name="Roberta Tucker" userId="S::r.tucker@uwtsd.ac.uk::27ca61ee-ba03-4b92-a89a-1d5600e2200a" providerId="AD" clId="Web-{68FDA7E5-6574-25A0-D1AA-A7F3BF480401}" dt="2023-03-24T11:47:55.878" v="497" actId="1076"/>
          <ac:spMkLst>
            <pc:docMk/>
            <pc:sldMk cId="2438074514" sldId="661"/>
            <ac:spMk id="18" creationId="{00000000-0000-0000-0000-000000000000}"/>
          </ac:spMkLst>
        </pc:spChg>
        <pc:picChg chg="add mod">
          <ac:chgData name="Roberta Tucker" userId="S::r.tucker@uwtsd.ac.uk::27ca61ee-ba03-4b92-a89a-1d5600e2200a" providerId="AD" clId="Web-{68FDA7E5-6574-25A0-D1AA-A7F3BF480401}" dt="2023-03-25T21:42:19.636" v="4045" actId="14100"/>
          <ac:picMkLst>
            <pc:docMk/>
            <pc:sldMk cId="2438074514" sldId="661"/>
            <ac:picMk id="3" creationId="{19A73101-7279-A973-05FE-698164246A05}"/>
          </ac:picMkLst>
        </pc:picChg>
        <pc:picChg chg="mod">
          <ac:chgData name="Roberta Tucker" userId="S::r.tucker@uwtsd.ac.uk::27ca61ee-ba03-4b92-a89a-1d5600e2200a" providerId="AD" clId="Web-{68FDA7E5-6574-25A0-D1AA-A7F3BF480401}" dt="2023-03-24T11:47:35.612" v="492" actId="1076"/>
          <ac:picMkLst>
            <pc:docMk/>
            <pc:sldMk cId="2438074514" sldId="661"/>
            <ac:picMk id="1026" creationId="{00000000-0000-0000-0000-000000000000}"/>
          </ac:picMkLst>
        </pc:picChg>
      </pc:sldChg>
      <pc:sldChg chg="addSp delSp modSp addAnim modAnim">
        <pc:chgData name="Roberta Tucker" userId="S::r.tucker@uwtsd.ac.uk::27ca61ee-ba03-4b92-a89a-1d5600e2200a" providerId="AD" clId="Web-{68FDA7E5-6574-25A0-D1AA-A7F3BF480401}" dt="2023-03-25T21:43:16.233" v="4053" actId="14100"/>
        <pc:sldMkLst>
          <pc:docMk/>
          <pc:sldMk cId="1481014134" sldId="662"/>
        </pc:sldMkLst>
        <pc:spChg chg="mod">
          <ac:chgData name="Roberta Tucker" userId="S::r.tucker@uwtsd.ac.uk::27ca61ee-ba03-4b92-a89a-1d5600e2200a" providerId="AD" clId="Web-{68FDA7E5-6574-25A0-D1AA-A7F3BF480401}" dt="2023-03-24T11:51:44.148" v="533" actId="1076"/>
          <ac:spMkLst>
            <pc:docMk/>
            <pc:sldMk cId="1481014134" sldId="662"/>
            <ac:spMk id="2" creationId="{00000000-0000-0000-0000-000000000000}"/>
          </ac:spMkLst>
        </pc:spChg>
        <pc:spChg chg="del mod">
          <ac:chgData name="Roberta Tucker" userId="S::r.tucker@uwtsd.ac.uk::27ca61ee-ba03-4b92-a89a-1d5600e2200a" providerId="AD" clId="Web-{68FDA7E5-6574-25A0-D1AA-A7F3BF480401}" dt="2023-03-24T11:51:47.398" v="534"/>
          <ac:spMkLst>
            <pc:docMk/>
            <pc:sldMk cId="1481014134" sldId="662"/>
            <ac:spMk id="3" creationId="{00000000-0000-0000-0000-000000000000}"/>
          </ac:spMkLst>
        </pc:spChg>
        <pc:spChg chg="mod">
          <ac:chgData name="Roberta Tucker" userId="S::r.tucker@uwtsd.ac.uk::27ca61ee-ba03-4b92-a89a-1d5600e2200a" providerId="AD" clId="Web-{68FDA7E5-6574-25A0-D1AA-A7F3BF480401}" dt="2023-03-24T11:56:30.826" v="614" actId="20577"/>
          <ac:spMkLst>
            <pc:docMk/>
            <pc:sldMk cId="1481014134" sldId="662"/>
            <ac:spMk id="4" creationId="{00000000-0000-0000-0000-000000000000}"/>
          </ac:spMkLst>
        </pc:spChg>
        <pc:spChg chg="add ord">
          <ac:chgData name="Roberta Tucker" userId="S::r.tucker@uwtsd.ac.uk::27ca61ee-ba03-4b92-a89a-1d5600e2200a" providerId="AD" clId="Web-{68FDA7E5-6574-25A0-D1AA-A7F3BF480401}" dt="2023-03-24T11:50:33.100" v="529"/>
          <ac:spMkLst>
            <pc:docMk/>
            <pc:sldMk cId="1481014134" sldId="662"/>
            <ac:spMk id="7" creationId="{19E4E93F-6B04-F78A-85F8-B4A1F4E6404C}"/>
          </ac:spMkLst>
        </pc:spChg>
        <pc:spChg chg="add del mod">
          <ac:chgData name="Roberta Tucker" userId="S::r.tucker@uwtsd.ac.uk::27ca61ee-ba03-4b92-a89a-1d5600e2200a" providerId="AD" clId="Web-{68FDA7E5-6574-25A0-D1AA-A7F3BF480401}" dt="2023-03-24T11:52:06.086" v="540"/>
          <ac:spMkLst>
            <pc:docMk/>
            <pc:sldMk cId="1481014134" sldId="662"/>
            <ac:spMk id="9" creationId="{782210F7-E97B-E732-0490-4F6F9F28D30A}"/>
          </ac:spMkLst>
        </pc:spChg>
        <pc:spChg chg="add mod">
          <ac:chgData name="Roberta Tucker" userId="S::r.tucker@uwtsd.ac.uk::27ca61ee-ba03-4b92-a89a-1d5600e2200a" providerId="AD" clId="Web-{68FDA7E5-6574-25A0-D1AA-A7F3BF480401}" dt="2023-03-24T11:55:48.200" v="608" actId="1076"/>
          <ac:spMkLst>
            <pc:docMk/>
            <pc:sldMk cId="1481014134" sldId="662"/>
            <ac:spMk id="10" creationId="{D96E09D1-3261-E9DB-645A-98B2DE5AD911}"/>
          </ac:spMkLst>
        </pc:spChg>
        <pc:spChg chg="add mod">
          <ac:chgData name="Roberta Tucker" userId="S::r.tucker@uwtsd.ac.uk::27ca61ee-ba03-4b92-a89a-1d5600e2200a" providerId="AD" clId="Web-{68FDA7E5-6574-25A0-D1AA-A7F3BF480401}" dt="2023-03-24T11:55:51.544" v="609" actId="1076"/>
          <ac:spMkLst>
            <pc:docMk/>
            <pc:sldMk cId="1481014134" sldId="662"/>
            <ac:spMk id="11" creationId="{1BD5BB8F-1A36-29CE-8501-A116A936D9A4}"/>
          </ac:spMkLst>
        </pc:spChg>
        <pc:picChg chg="add mod">
          <ac:chgData name="Roberta Tucker" userId="S::r.tucker@uwtsd.ac.uk::27ca61ee-ba03-4b92-a89a-1d5600e2200a" providerId="AD" clId="Web-{68FDA7E5-6574-25A0-D1AA-A7F3BF480401}" dt="2023-03-25T21:43:16.233" v="4053" actId="14100"/>
          <ac:picMkLst>
            <pc:docMk/>
            <pc:sldMk cId="1481014134" sldId="662"/>
            <ac:picMk id="3" creationId="{C7010652-5BB4-BB71-23F8-889D0B89A45B}"/>
          </ac:picMkLst>
        </pc:picChg>
        <pc:picChg chg="mod">
          <ac:chgData name="Roberta Tucker" userId="S::r.tucker@uwtsd.ac.uk::27ca61ee-ba03-4b92-a89a-1d5600e2200a" providerId="AD" clId="Web-{68FDA7E5-6574-25A0-D1AA-A7F3BF480401}" dt="2023-03-24T11:56:25.107" v="611" actId="1076"/>
          <ac:picMkLst>
            <pc:docMk/>
            <pc:sldMk cId="1481014134" sldId="662"/>
            <ac:picMk id="5" creationId="{00000000-0000-0000-0000-000000000000}"/>
          </ac:picMkLst>
        </pc:picChg>
      </pc:sldChg>
      <pc:sldChg chg="addSp delSp modSp">
        <pc:chgData name="Roberta Tucker" userId="S::r.tucker@uwtsd.ac.uk::27ca61ee-ba03-4b92-a89a-1d5600e2200a" providerId="AD" clId="Web-{68FDA7E5-6574-25A0-D1AA-A7F3BF480401}" dt="2023-03-25T21:43:55.830" v="4061" actId="14100"/>
        <pc:sldMkLst>
          <pc:docMk/>
          <pc:sldMk cId="725792423" sldId="663"/>
        </pc:sldMkLst>
        <pc:spChg chg="add del mod">
          <ac:chgData name="Roberta Tucker" userId="S::r.tucker@uwtsd.ac.uk::27ca61ee-ba03-4b92-a89a-1d5600e2200a" providerId="AD" clId="Web-{68FDA7E5-6574-25A0-D1AA-A7F3BF480401}" dt="2023-03-24T12:17:32.008" v="836"/>
          <ac:spMkLst>
            <pc:docMk/>
            <pc:sldMk cId="725792423" sldId="663"/>
            <ac:spMk id="2" creationId="{00000000-0000-0000-0000-000000000000}"/>
          </ac:spMkLst>
        </pc:spChg>
        <pc:spChg chg="del mod">
          <ac:chgData name="Roberta Tucker" userId="S::r.tucker@uwtsd.ac.uk::27ca61ee-ba03-4b92-a89a-1d5600e2200a" providerId="AD" clId="Web-{68FDA7E5-6574-25A0-D1AA-A7F3BF480401}" dt="2023-03-24T12:06:01.244" v="741"/>
          <ac:spMkLst>
            <pc:docMk/>
            <pc:sldMk cId="725792423" sldId="663"/>
            <ac:spMk id="3" creationId="{00000000-0000-0000-0000-000000000000}"/>
          </ac:spMkLst>
        </pc:spChg>
        <pc:spChg chg="del mod">
          <ac:chgData name="Roberta Tucker" userId="S::r.tucker@uwtsd.ac.uk::27ca61ee-ba03-4b92-a89a-1d5600e2200a" providerId="AD" clId="Web-{68FDA7E5-6574-25A0-D1AA-A7F3BF480401}" dt="2023-03-24T12:09:15.592" v="783"/>
          <ac:spMkLst>
            <pc:docMk/>
            <pc:sldMk cId="725792423" sldId="663"/>
            <ac:spMk id="4" creationId="{00000000-0000-0000-0000-000000000000}"/>
          </ac:spMkLst>
        </pc:spChg>
        <pc:spChg chg="add del mod">
          <ac:chgData name="Roberta Tucker" userId="S::r.tucker@uwtsd.ac.uk::27ca61ee-ba03-4b92-a89a-1d5600e2200a" providerId="AD" clId="Web-{68FDA7E5-6574-25A0-D1AA-A7F3BF480401}" dt="2023-03-24T12:06:11.885" v="744"/>
          <ac:spMkLst>
            <pc:docMk/>
            <pc:sldMk cId="725792423" sldId="663"/>
            <ac:spMk id="6" creationId="{7EF4A38D-3F5F-EB9E-B299-5BE35FD5743C}"/>
          </ac:spMkLst>
        </pc:spChg>
        <pc:spChg chg="add del mod">
          <ac:chgData name="Roberta Tucker" userId="S::r.tucker@uwtsd.ac.uk::27ca61ee-ba03-4b92-a89a-1d5600e2200a" providerId="AD" clId="Web-{68FDA7E5-6574-25A0-D1AA-A7F3BF480401}" dt="2023-03-24T12:06:08.918" v="743"/>
          <ac:spMkLst>
            <pc:docMk/>
            <pc:sldMk cId="725792423" sldId="663"/>
            <ac:spMk id="8" creationId="{3211E6F5-48AA-EF7F-8D84-24DB5865C76E}"/>
          </ac:spMkLst>
        </pc:spChg>
        <pc:spChg chg="add del mod">
          <ac:chgData name="Roberta Tucker" userId="S::r.tucker@uwtsd.ac.uk::27ca61ee-ba03-4b92-a89a-1d5600e2200a" providerId="AD" clId="Web-{68FDA7E5-6574-25A0-D1AA-A7F3BF480401}" dt="2023-03-24T12:09:24.561" v="786"/>
          <ac:spMkLst>
            <pc:docMk/>
            <pc:sldMk cId="725792423" sldId="663"/>
            <ac:spMk id="103" creationId="{C6418253-5336-D31A-E2D5-C84E6FE19894}"/>
          </ac:spMkLst>
        </pc:spChg>
        <pc:spChg chg="add del mod">
          <ac:chgData name="Roberta Tucker" userId="S::r.tucker@uwtsd.ac.uk::27ca61ee-ba03-4b92-a89a-1d5600e2200a" providerId="AD" clId="Web-{68FDA7E5-6574-25A0-D1AA-A7F3BF480401}" dt="2023-03-24T12:18:29.306" v="850"/>
          <ac:spMkLst>
            <pc:docMk/>
            <pc:sldMk cId="725792423" sldId="663"/>
            <ac:spMk id="208" creationId="{D3F7DF4F-804D-34A6-FC41-9D3A60FA0989}"/>
          </ac:spMkLst>
        </pc:spChg>
        <pc:spChg chg="add mod">
          <ac:chgData name="Roberta Tucker" userId="S::r.tucker@uwtsd.ac.uk::27ca61ee-ba03-4b92-a89a-1d5600e2200a" providerId="AD" clId="Web-{68FDA7E5-6574-25A0-D1AA-A7F3BF480401}" dt="2023-03-24T12:45:56.153" v="1197"/>
          <ac:spMkLst>
            <pc:docMk/>
            <pc:sldMk cId="725792423" sldId="663"/>
            <ac:spMk id="215" creationId="{C6951BC3-9204-64A8-C67F-B90FD18E7A3D}"/>
          </ac:spMkLst>
        </pc:spChg>
        <pc:spChg chg="add del mod">
          <ac:chgData name="Roberta Tucker" userId="S::r.tucker@uwtsd.ac.uk::27ca61ee-ba03-4b92-a89a-1d5600e2200a" providerId="AD" clId="Web-{68FDA7E5-6574-25A0-D1AA-A7F3BF480401}" dt="2023-03-24T12:23:01.452" v="884"/>
          <ac:spMkLst>
            <pc:docMk/>
            <pc:sldMk cId="725792423" sldId="663"/>
            <ac:spMk id="222" creationId="{F51A01D3-E77F-0FBD-FE20-F48743AD47F1}"/>
          </ac:spMkLst>
        </pc:spChg>
        <pc:graphicFrameChg chg="add mod modGraphic">
          <ac:chgData name="Roberta Tucker" userId="S::r.tucker@uwtsd.ac.uk::27ca61ee-ba03-4b92-a89a-1d5600e2200a" providerId="AD" clId="Web-{68FDA7E5-6574-25A0-D1AA-A7F3BF480401}" dt="2023-03-25T16:28:25.016" v="2329" actId="20577"/>
          <ac:graphicFrameMkLst>
            <pc:docMk/>
            <pc:sldMk cId="725792423" sldId="663"/>
            <ac:graphicFrameMk id="9" creationId="{C1EE58F1-F2AA-C6F0-5470-72E42EF44191}"/>
          </ac:graphicFrameMkLst>
        </pc:graphicFrameChg>
        <pc:picChg chg="add mod">
          <ac:chgData name="Roberta Tucker" userId="S::r.tucker@uwtsd.ac.uk::27ca61ee-ba03-4b92-a89a-1d5600e2200a" providerId="AD" clId="Web-{68FDA7E5-6574-25A0-D1AA-A7F3BF480401}" dt="2023-03-25T21:43:55.830" v="4061" actId="14100"/>
          <ac:picMkLst>
            <pc:docMk/>
            <pc:sldMk cId="725792423" sldId="663"/>
            <ac:picMk id="8" creationId="{FAB73F72-DC0A-E28F-5697-DDB4709796E0}"/>
          </ac:picMkLst>
        </pc:picChg>
        <pc:picChg chg="add del mod ord">
          <ac:chgData name="Roberta Tucker" userId="S::r.tucker@uwtsd.ac.uk::27ca61ee-ba03-4b92-a89a-1d5600e2200a" providerId="AD" clId="Web-{68FDA7E5-6574-25A0-D1AA-A7F3BF480401}" dt="2023-03-24T12:18:00.571" v="837"/>
          <ac:picMkLst>
            <pc:docMk/>
            <pc:sldMk cId="725792423" sldId="663"/>
            <ac:picMk id="170" creationId="{2AA58C2C-BEA0-A995-7491-5DADEDFC7402}"/>
          </ac:picMkLst>
        </pc:picChg>
      </pc:sldChg>
      <pc:sldChg chg="del">
        <pc:chgData name="Roberta Tucker" userId="S::r.tucker@uwtsd.ac.uk::27ca61ee-ba03-4b92-a89a-1d5600e2200a" providerId="AD" clId="Web-{68FDA7E5-6574-25A0-D1AA-A7F3BF480401}" dt="2023-03-24T12:41:55.429" v="1184"/>
        <pc:sldMkLst>
          <pc:docMk/>
          <pc:sldMk cId="986295729" sldId="664"/>
        </pc:sldMkLst>
      </pc:sldChg>
      <pc:sldChg chg="del">
        <pc:chgData name="Roberta Tucker" userId="S::r.tucker@uwtsd.ac.uk::27ca61ee-ba03-4b92-a89a-1d5600e2200a" providerId="AD" clId="Web-{68FDA7E5-6574-25A0-D1AA-A7F3BF480401}" dt="2023-03-24T12:42:26.101" v="1185"/>
        <pc:sldMkLst>
          <pc:docMk/>
          <pc:sldMk cId="3671580461" sldId="665"/>
        </pc:sldMkLst>
      </pc:sldChg>
      <pc:sldChg chg="del">
        <pc:chgData name="Roberta Tucker" userId="S::r.tucker@uwtsd.ac.uk::27ca61ee-ba03-4b92-a89a-1d5600e2200a" providerId="AD" clId="Web-{68FDA7E5-6574-25A0-D1AA-A7F3BF480401}" dt="2023-03-25T14:56:12.494" v="1340"/>
        <pc:sldMkLst>
          <pc:docMk/>
          <pc:sldMk cId="1087852593" sldId="666"/>
        </pc:sldMkLst>
      </pc:sldChg>
      <pc:sldChg chg="del">
        <pc:chgData name="Roberta Tucker" userId="S::r.tucker@uwtsd.ac.uk::27ca61ee-ba03-4b92-a89a-1d5600e2200a" providerId="AD" clId="Web-{68FDA7E5-6574-25A0-D1AA-A7F3BF480401}" dt="2023-03-25T15:28:40.002" v="1620"/>
        <pc:sldMkLst>
          <pc:docMk/>
          <pc:sldMk cId="3107417842" sldId="667"/>
        </pc:sldMkLst>
      </pc:sldChg>
      <pc:sldChg chg="del">
        <pc:chgData name="Roberta Tucker" userId="S::r.tucker@uwtsd.ac.uk::27ca61ee-ba03-4b92-a89a-1d5600e2200a" providerId="AD" clId="Web-{68FDA7E5-6574-25A0-D1AA-A7F3BF480401}" dt="2023-03-25T16:19:51.468" v="2147"/>
        <pc:sldMkLst>
          <pc:docMk/>
          <pc:sldMk cId="3510023510" sldId="668"/>
        </pc:sldMkLst>
      </pc:sldChg>
      <pc:sldChg chg="del">
        <pc:chgData name="Roberta Tucker" userId="S::r.tucker@uwtsd.ac.uk::27ca61ee-ba03-4b92-a89a-1d5600e2200a" providerId="AD" clId="Web-{68FDA7E5-6574-25A0-D1AA-A7F3BF480401}" dt="2023-03-24T12:41:47.976" v="1183"/>
        <pc:sldMkLst>
          <pc:docMk/>
          <pc:sldMk cId="1325738547" sldId="669"/>
        </pc:sldMkLst>
      </pc:sldChg>
      <pc:sldChg chg="addSp modSp mod setBg addAnim">
        <pc:chgData name="Roberta Tucker" userId="S::r.tucker@uwtsd.ac.uk::27ca61ee-ba03-4b92-a89a-1d5600e2200a" providerId="AD" clId="Web-{68FDA7E5-6574-25A0-D1AA-A7F3BF480401}" dt="2023-03-24T10:51:59.762" v="70" actId="20577"/>
        <pc:sldMkLst>
          <pc:docMk/>
          <pc:sldMk cId="2200797363" sldId="670"/>
        </pc:sldMkLst>
        <pc:spChg chg="mod">
          <ac:chgData name="Roberta Tucker" userId="S::r.tucker@uwtsd.ac.uk::27ca61ee-ba03-4b92-a89a-1d5600e2200a" providerId="AD" clId="Web-{68FDA7E5-6574-25A0-D1AA-A7F3BF480401}" dt="2023-03-24T10:48:00.538" v="55" actId="1076"/>
          <ac:spMkLst>
            <pc:docMk/>
            <pc:sldMk cId="2200797363" sldId="670"/>
            <ac:spMk id="2" creationId="{F723D0E6-0093-2F7F-B433-058A7A915425}"/>
          </ac:spMkLst>
        </pc:spChg>
        <pc:spChg chg="add mod">
          <ac:chgData name="Roberta Tucker" userId="S::r.tucker@uwtsd.ac.uk::27ca61ee-ba03-4b92-a89a-1d5600e2200a" providerId="AD" clId="Web-{68FDA7E5-6574-25A0-D1AA-A7F3BF480401}" dt="2023-03-24T10:51:59.762" v="70" actId="20577"/>
          <ac:spMkLst>
            <pc:docMk/>
            <pc:sldMk cId="2200797363" sldId="670"/>
            <ac:spMk id="4" creationId="{5B5B7F2E-7F7C-C16B-05CA-5C1F48800976}"/>
          </ac:spMkLst>
        </pc:spChg>
        <pc:spChg chg="add">
          <ac:chgData name="Roberta Tucker" userId="S::r.tucker@uwtsd.ac.uk::27ca61ee-ba03-4b92-a89a-1d5600e2200a" providerId="AD" clId="Web-{68FDA7E5-6574-25A0-D1AA-A7F3BF480401}" dt="2023-03-24T10:46:32.710" v="26"/>
          <ac:spMkLst>
            <pc:docMk/>
            <pc:sldMk cId="2200797363" sldId="670"/>
            <ac:spMk id="8" creationId="{9B7AD9F6-8CE7-4299-8FC6-328F4DCD3FF9}"/>
          </ac:spMkLst>
        </pc:spChg>
        <pc:spChg chg="add">
          <ac:chgData name="Roberta Tucker" userId="S::r.tucker@uwtsd.ac.uk::27ca61ee-ba03-4b92-a89a-1d5600e2200a" providerId="AD" clId="Web-{68FDA7E5-6574-25A0-D1AA-A7F3BF480401}" dt="2023-03-24T10:46:32.710" v="26"/>
          <ac:spMkLst>
            <pc:docMk/>
            <pc:sldMk cId="2200797363" sldId="670"/>
            <ac:spMk id="10" creationId="{F49775AF-8896-43EE-92C6-83497D6DC56F}"/>
          </ac:spMkLst>
        </pc:spChg>
        <pc:picChg chg="add mod">
          <ac:chgData name="Roberta Tucker" userId="S::r.tucker@uwtsd.ac.uk::27ca61ee-ba03-4b92-a89a-1d5600e2200a" providerId="AD" clId="Web-{68FDA7E5-6574-25A0-D1AA-A7F3BF480401}" dt="2023-03-24T10:46:32.710" v="26"/>
          <ac:picMkLst>
            <pc:docMk/>
            <pc:sldMk cId="2200797363" sldId="670"/>
            <ac:picMk id="3" creationId="{7C84BEBC-FE33-9B9E-D285-106ABB632C0A}"/>
          </ac:picMkLst>
        </pc:picChg>
      </pc:sldChg>
      <pc:sldChg chg="addSp modSp">
        <pc:chgData name="Roberta Tucker" userId="S::r.tucker@uwtsd.ac.uk::27ca61ee-ba03-4b92-a89a-1d5600e2200a" providerId="AD" clId="Web-{68FDA7E5-6574-25A0-D1AA-A7F3BF480401}" dt="2023-03-24T11:25:38.210" v="232" actId="1076"/>
        <pc:sldMkLst>
          <pc:docMk/>
          <pc:sldMk cId="1177817071" sldId="671"/>
        </pc:sldMkLst>
        <pc:spChg chg="mod">
          <ac:chgData name="Roberta Tucker" userId="S::r.tucker@uwtsd.ac.uk::27ca61ee-ba03-4b92-a89a-1d5600e2200a" providerId="AD" clId="Web-{68FDA7E5-6574-25A0-D1AA-A7F3BF480401}" dt="2023-03-24T11:19:54.859" v="229" actId="20577"/>
          <ac:spMkLst>
            <pc:docMk/>
            <pc:sldMk cId="1177817071" sldId="671"/>
            <ac:spMk id="2" creationId="{F723D0E6-0093-2F7F-B433-058A7A915425}"/>
          </ac:spMkLst>
        </pc:spChg>
        <pc:picChg chg="add mod">
          <ac:chgData name="Roberta Tucker" userId="S::r.tucker@uwtsd.ac.uk::27ca61ee-ba03-4b92-a89a-1d5600e2200a" providerId="AD" clId="Web-{68FDA7E5-6574-25A0-D1AA-A7F3BF480401}" dt="2023-03-24T11:25:38.210" v="232" actId="1076"/>
          <ac:picMkLst>
            <pc:docMk/>
            <pc:sldMk cId="1177817071" sldId="671"/>
            <ac:picMk id="3" creationId="{263BD6A8-FCCD-C0E9-873D-00B7EB58AEA0}"/>
          </ac:picMkLst>
        </pc:picChg>
      </pc:sldChg>
      <pc:sldChg chg="modSp">
        <pc:chgData name="Roberta Tucker" userId="S::r.tucker@uwtsd.ac.uk::27ca61ee-ba03-4b92-a89a-1d5600e2200a" providerId="AD" clId="Web-{68FDA7E5-6574-25A0-D1AA-A7F3BF480401}" dt="2023-03-24T10:54:07.483" v="88" actId="14100"/>
        <pc:sldMkLst>
          <pc:docMk/>
          <pc:sldMk cId="29273073" sldId="672"/>
        </pc:sldMkLst>
        <pc:picChg chg="mod">
          <ac:chgData name="Roberta Tucker" userId="S::r.tucker@uwtsd.ac.uk::27ca61ee-ba03-4b92-a89a-1d5600e2200a" providerId="AD" clId="Web-{68FDA7E5-6574-25A0-D1AA-A7F3BF480401}" dt="2023-03-24T10:54:07.483" v="88" actId="14100"/>
          <ac:picMkLst>
            <pc:docMk/>
            <pc:sldMk cId="29273073" sldId="672"/>
            <ac:picMk id="6" creationId="{6CB60811-3BF2-570F-7283-B70F5809136E}"/>
          </ac:picMkLst>
        </pc:picChg>
      </pc:sldChg>
      <pc:sldChg chg="modSp">
        <pc:chgData name="Roberta Tucker" userId="S::r.tucker@uwtsd.ac.uk::27ca61ee-ba03-4b92-a89a-1d5600e2200a" providerId="AD" clId="Web-{68FDA7E5-6574-25A0-D1AA-A7F3BF480401}" dt="2023-03-24T10:53:04.388" v="76" actId="14100"/>
        <pc:sldMkLst>
          <pc:docMk/>
          <pc:sldMk cId="1211667279" sldId="673"/>
        </pc:sldMkLst>
        <pc:spChg chg="mod">
          <ac:chgData name="Roberta Tucker" userId="S::r.tucker@uwtsd.ac.uk::27ca61ee-ba03-4b92-a89a-1d5600e2200a" providerId="AD" clId="Web-{68FDA7E5-6574-25A0-D1AA-A7F3BF480401}" dt="2023-03-24T10:53:04.388" v="76" actId="14100"/>
          <ac:spMkLst>
            <pc:docMk/>
            <pc:sldMk cId="1211667279" sldId="673"/>
            <ac:spMk id="2" creationId="{B4AC4D3C-3F90-03A6-84B6-8F28ED9292BE}"/>
          </ac:spMkLst>
        </pc:spChg>
        <pc:picChg chg="mod">
          <ac:chgData name="Roberta Tucker" userId="S::r.tucker@uwtsd.ac.uk::27ca61ee-ba03-4b92-a89a-1d5600e2200a" providerId="AD" clId="Web-{68FDA7E5-6574-25A0-D1AA-A7F3BF480401}" dt="2023-03-24T10:52:59.576" v="75" actId="1076"/>
          <ac:picMkLst>
            <pc:docMk/>
            <pc:sldMk cId="1211667279" sldId="673"/>
            <ac:picMk id="3" creationId="{E6E98ADE-12B6-8901-166E-435662A2D0E1}"/>
          </ac:picMkLst>
        </pc:picChg>
      </pc:sldChg>
      <pc:sldChg chg="modSp del">
        <pc:chgData name="Roberta Tucker" userId="S::r.tucker@uwtsd.ac.uk::27ca61ee-ba03-4b92-a89a-1d5600e2200a" providerId="AD" clId="Web-{68FDA7E5-6574-25A0-D1AA-A7F3BF480401}" dt="2023-03-25T22:06:05.310" v="4145"/>
        <pc:sldMkLst>
          <pc:docMk/>
          <pc:sldMk cId="322021939" sldId="674"/>
        </pc:sldMkLst>
        <pc:picChg chg="mod">
          <ac:chgData name="Roberta Tucker" userId="S::r.tucker@uwtsd.ac.uk::27ca61ee-ba03-4b92-a89a-1d5600e2200a" providerId="AD" clId="Web-{68FDA7E5-6574-25A0-D1AA-A7F3BF480401}" dt="2023-03-24T10:53:52.311" v="84" actId="1076"/>
          <ac:picMkLst>
            <pc:docMk/>
            <pc:sldMk cId="322021939" sldId="674"/>
            <ac:picMk id="4" creationId="{867820A4-1088-187A-F04D-B97F0FA85667}"/>
          </ac:picMkLst>
        </pc:picChg>
      </pc:sldChg>
      <pc:sldChg chg="modSp del">
        <pc:chgData name="Roberta Tucker" userId="S::r.tucker@uwtsd.ac.uk::27ca61ee-ba03-4b92-a89a-1d5600e2200a" providerId="AD" clId="Web-{68FDA7E5-6574-25A0-D1AA-A7F3BF480401}" dt="2023-03-25T22:06:07.560" v="4146"/>
        <pc:sldMkLst>
          <pc:docMk/>
          <pc:sldMk cId="1909394056" sldId="675"/>
        </pc:sldMkLst>
        <pc:spChg chg="mod">
          <ac:chgData name="Roberta Tucker" userId="S::r.tucker@uwtsd.ac.uk::27ca61ee-ba03-4b92-a89a-1d5600e2200a" providerId="AD" clId="Web-{68FDA7E5-6574-25A0-D1AA-A7F3BF480401}" dt="2023-03-24T10:53:29.201" v="80" actId="14100"/>
          <ac:spMkLst>
            <pc:docMk/>
            <pc:sldMk cId="1909394056" sldId="675"/>
            <ac:spMk id="3" creationId="{53F7F53B-52D4-13DB-C35E-2B3BC1997989}"/>
          </ac:spMkLst>
        </pc:spChg>
        <pc:picChg chg="mod">
          <ac:chgData name="Roberta Tucker" userId="S::r.tucker@uwtsd.ac.uk::27ca61ee-ba03-4b92-a89a-1d5600e2200a" providerId="AD" clId="Web-{68FDA7E5-6574-25A0-D1AA-A7F3BF480401}" dt="2023-03-24T10:53:33.983" v="81" actId="14100"/>
          <ac:picMkLst>
            <pc:docMk/>
            <pc:sldMk cId="1909394056" sldId="675"/>
            <ac:picMk id="7" creationId="{95266F68-B6E1-2CB7-9CFD-FA5AC464383B}"/>
          </ac:picMkLst>
        </pc:picChg>
      </pc:sldChg>
      <pc:sldChg chg="addSp delSp modSp">
        <pc:chgData name="Roberta Tucker" userId="S::r.tucker@uwtsd.ac.uk::27ca61ee-ba03-4b92-a89a-1d5600e2200a" providerId="AD" clId="Web-{68FDA7E5-6574-25A0-D1AA-A7F3BF480401}" dt="2023-03-24T10:57:56.426" v="155" actId="14100"/>
        <pc:sldMkLst>
          <pc:docMk/>
          <pc:sldMk cId="1874398114" sldId="676"/>
        </pc:sldMkLst>
        <pc:spChg chg="mod">
          <ac:chgData name="Roberta Tucker" userId="S::r.tucker@uwtsd.ac.uk::27ca61ee-ba03-4b92-a89a-1d5600e2200a" providerId="AD" clId="Web-{68FDA7E5-6574-25A0-D1AA-A7F3BF480401}" dt="2023-03-24T10:57:12.737" v="148" actId="1076"/>
          <ac:spMkLst>
            <pc:docMk/>
            <pc:sldMk cId="1874398114" sldId="676"/>
            <ac:spMk id="2" creationId="{82AF4F8C-E3B5-65F4-14EA-D7400C34B82F}"/>
          </ac:spMkLst>
        </pc:spChg>
        <pc:spChg chg="add del mod">
          <ac:chgData name="Roberta Tucker" userId="S::r.tucker@uwtsd.ac.uk::27ca61ee-ba03-4b92-a89a-1d5600e2200a" providerId="AD" clId="Web-{68FDA7E5-6574-25A0-D1AA-A7F3BF480401}" dt="2023-03-24T10:54:47.125" v="102"/>
          <ac:spMkLst>
            <pc:docMk/>
            <pc:sldMk cId="1874398114" sldId="676"/>
            <ac:spMk id="4" creationId="{6B28D1F5-5C66-AF0E-3F08-9963CFD660F5}"/>
          </ac:spMkLst>
        </pc:spChg>
        <pc:spChg chg="add del mod">
          <ac:chgData name="Roberta Tucker" userId="S::r.tucker@uwtsd.ac.uk::27ca61ee-ba03-4b92-a89a-1d5600e2200a" providerId="AD" clId="Web-{68FDA7E5-6574-25A0-D1AA-A7F3BF480401}" dt="2023-03-24T10:56:49.096" v="142"/>
          <ac:spMkLst>
            <pc:docMk/>
            <pc:sldMk cId="1874398114" sldId="676"/>
            <ac:spMk id="10" creationId="{60C81B7E-55D2-9CC6-2426-3423D4E542B0}"/>
          </ac:spMkLst>
        </pc:spChg>
        <pc:graphicFrameChg chg="del mod modGraphic">
          <ac:chgData name="Roberta Tucker" userId="S::r.tucker@uwtsd.ac.uk::27ca61ee-ba03-4b92-a89a-1d5600e2200a" providerId="AD" clId="Web-{68FDA7E5-6574-25A0-D1AA-A7F3BF480401}" dt="2023-03-24T10:56:45.002" v="141"/>
          <ac:graphicFrameMkLst>
            <pc:docMk/>
            <pc:sldMk cId="1874398114" sldId="676"/>
            <ac:graphicFrameMk id="5" creationId="{FD0FA4C5-B6A3-C69E-4313-ADCF2069454B}"/>
          </ac:graphicFrameMkLst>
        </pc:graphicFrameChg>
        <pc:graphicFrameChg chg="del mod modGraphic">
          <ac:chgData name="Roberta Tucker" userId="S::r.tucker@uwtsd.ac.uk::27ca61ee-ba03-4b92-a89a-1d5600e2200a" providerId="AD" clId="Web-{68FDA7E5-6574-25A0-D1AA-A7F3BF480401}" dt="2023-03-24T10:54:41.047" v="96"/>
          <ac:graphicFrameMkLst>
            <pc:docMk/>
            <pc:sldMk cId="1874398114" sldId="676"/>
            <ac:graphicFrameMk id="6" creationId="{94E9DE24-C7B4-7511-B3E8-401F486AEB8E}"/>
          </ac:graphicFrameMkLst>
        </pc:graphicFrameChg>
        <pc:picChg chg="add mod">
          <ac:chgData name="Roberta Tucker" userId="S::r.tucker@uwtsd.ac.uk::27ca61ee-ba03-4b92-a89a-1d5600e2200a" providerId="AD" clId="Web-{68FDA7E5-6574-25A0-D1AA-A7F3BF480401}" dt="2023-03-24T10:57:49.363" v="154" actId="14100"/>
          <ac:picMkLst>
            <pc:docMk/>
            <pc:sldMk cId="1874398114" sldId="676"/>
            <ac:picMk id="7" creationId="{EB4B8579-EAFC-D043-3DA1-6D3CC483A554}"/>
          </ac:picMkLst>
        </pc:picChg>
        <pc:picChg chg="add mod">
          <ac:chgData name="Roberta Tucker" userId="S::r.tucker@uwtsd.ac.uk::27ca61ee-ba03-4b92-a89a-1d5600e2200a" providerId="AD" clId="Web-{68FDA7E5-6574-25A0-D1AA-A7F3BF480401}" dt="2023-03-24T10:57:56.426" v="155" actId="14100"/>
          <ac:picMkLst>
            <pc:docMk/>
            <pc:sldMk cId="1874398114" sldId="676"/>
            <ac:picMk id="8" creationId="{C46E9A6F-E982-CE6F-4D67-FCA7055337A6}"/>
          </ac:picMkLst>
        </pc:picChg>
      </pc:sldChg>
      <pc:sldChg chg="del">
        <pc:chgData name="Roberta Tucker" userId="S::r.tucker@uwtsd.ac.uk::27ca61ee-ba03-4b92-a89a-1d5600e2200a" providerId="AD" clId="Web-{68FDA7E5-6574-25A0-D1AA-A7F3BF480401}" dt="2023-03-25T18:24:15.439" v="3420"/>
        <pc:sldMkLst>
          <pc:docMk/>
          <pc:sldMk cId="2779544078" sldId="677"/>
        </pc:sldMkLst>
      </pc:sldChg>
      <pc:sldChg chg="addSp modSp">
        <pc:chgData name="Roberta Tucker" userId="S::r.tucker@uwtsd.ac.uk::27ca61ee-ba03-4b92-a89a-1d5600e2200a" providerId="AD" clId="Web-{68FDA7E5-6574-25A0-D1AA-A7F3BF480401}" dt="2023-03-25T17:20:02.398" v="2802" actId="1076"/>
        <pc:sldMkLst>
          <pc:docMk/>
          <pc:sldMk cId="3097676214" sldId="678"/>
        </pc:sldMkLst>
        <pc:spChg chg="mod">
          <ac:chgData name="Roberta Tucker" userId="S::r.tucker@uwtsd.ac.uk::27ca61ee-ba03-4b92-a89a-1d5600e2200a" providerId="AD" clId="Web-{68FDA7E5-6574-25A0-D1AA-A7F3BF480401}" dt="2023-03-25T17:20:02.398" v="2802" actId="1076"/>
          <ac:spMkLst>
            <pc:docMk/>
            <pc:sldMk cId="3097676214" sldId="678"/>
            <ac:spMk id="2" creationId="{F723D0E6-0093-2F7F-B433-058A7A915425}"/>
          </ac:spMkLst>
        </pc:spChg>
        <pc:picChg chg="add mod ord">
          <ac:chgData name="Roberta Tucker" userId="S::r.tucker@uwtsd.ac.uk::27ca61ee-ba03-4b92-a89a-1d5600e2200a" providerId="AD" clId="Web-{68FDA7E5-6574-25A0-D1AA-A7F3BF480401}" dt="2023-03-24T11:30:56.107" v="309"/>
          <ac:picMkLst>
            <pc:docMk/>
            <pc:sldMk cId="3097676214" sldId="678"/>
            <ac:picMk id="3" creationId="{AEFD4149-5E84-A85E-40C0-AF8F1978127D}"/>
          </ac:picMkLst>
        </pc:picChg>
      </pc:sldChg>
      <pc:sldChg chg="addSp modSp modNotes">
        <pc:chgData name="Roberta Tucker" userId="S::r.tucker@uwtsd.ac.uk::27ca61ee-ba03-4b92-a89a-1d5600e2200a" providerId="AD" clId="Web-{68FDA7E5-6574-25A0-D1AA-A7F3BF480401}" dt="2023-03-25T21:48:47.980" v="4111" actId="14100"/>
        <pc:sldMkLst>
          <pc:docMk/>
          <pc:sldMk cId="2236259486" sldId="679"/>
        </pc:sldMkLst>
        <pc:spChg chg="add mod">
          <ac:chgData name="Roberta Tucker" userId="S::r.tucker@uwtsd.ac.uk::27ca61ee-ba03-4b92-a89a-1d5600e2200a" providerId="AD" clId="Web-{68FDA7E5-6574-25A0-D1AA-A7F3BF480401}" dt="2023-03-25T15:43:17.401" v="1832" actId="1076"/>
          <ac:spMkLst>
            <pc:docMk/>
            <pc:sldMk cId="2236259486" sldId="679"/>
            <ac:spMk id="4" creationId="{D5F4B69D-3FCF-FF8D-DD04-115D72B8D558}"/>
          </ac:spMkLst>
        </pc:spChg>
        <pc:spChg chg="mod">
          <ac:chgData name="Roberta Tucker" userId="S::r.tucker@uwtsd.ac.uk::27ca61ee-ba03-4b92-a89a-1d5600e2200a" providerId="AD" clId="Web-{68FDA7E5-6574-25A0-D1AA-A7F3BF480401}" dt="2023-03-25T15:54:21.693" v="1911" actId="20577"/>
          <ac:spMkLst>
            <pc:docMk/>
            <pc:sldMk cId="2236259486" sldId="679"/>
            <ac:spMk id="7" creationId="{CE2159F8-DF54-42F6-BFDA-E32DCF8D3575}"/>
          </ac:spMkLst>
        </pc:spChg>
        <pc:picChg chg="add mod">
          <ac:chgData name="Roberta Tucker" userId="S::r.tucker@uwtsd.ac.uk::27ca61ee-ba03-4b92-a89a-1d5600e2200a" providerId="AD" clId="Web-{68FDA7E5-6574-25A0-D1AA-A7F3BF480401}" dt="2023-03-25T21:48:47.980" v="4111" actId="14100"/>
          <ac:picMkLst>
            <pc:docMk/>
            <pc:sldMk cId="2236259486" sldId="679"/>
            <ac:picMk id="2" creationId="{2A77F715-3C08-8B03-5804-057CA95789AB}"/>
          </ac:picMkLst>
        </pc:picChg>
        <pc:cxnChg chg="add mod">
          <ac:chgData name="Roberta Tucker" userId="S::r.tucker@uwtsd.ac.uk::27ca61ee-ba03-4b92-a89a-1d5600e2200a" providerId="AD" clId="Web-{68FDA7E5-6574-25A0-D1AA-A7F3BF480401}" dt="2023-03-25T15:37:27.691" v="1735" actId="14100"/>
          <ac:cxnSpMkLst>
            <pc:docMk/>
            <pc:sldMk cId="2236259486" sldId="679"/>
            <ac:cxnSpMk id="3" creationId="{49C4AEFC-E047-700C-81A2-8BAD9B12014C}"/>
          </ac:cxnSpMkLst>
        </pc:cxnChg>
      </pc:sldChg>
      <pc:sldChg chg="addSp delSp modSp del modNotes">
        <pc:chgData name="Roberta Tucker" userId="S::r.tucker@uwtsd.ac.uk::27ca61ee-ba03-4b92-a89a-1d5600e2200a" providerId="AD" clId="Web-{68FDA7E5-6574-25A0-D1AA-A7F3BF480401}" dt="2023-03-25T22:07:09.814" v="4163"/>
        <pc:sldMkLst>
          <pc:docMk/>
          <pc:sldMk cId="2904513159" sldId="680"/>
        </pc:sldMkLst>
        <pc:spChg chg="add del mod">
          <ac:chgData name="Roberta Tucker" userId="S::r.tucker@uwtsd.ac.uk::27ca61ee-ba03-4b92-a89a-1d5600e2200a" providerId="AD" clId="Web-{68FDA7E5-6574-25A0-D1AA-A7F3BF480401}" dt="2023-03-25T15:39:29.496" v="1743"/>
          <ac:spMkLst>
            <pc:docMk/>
            <pc:sldMk cId="2904513159" sldId="680"/>
            <ac:spMk id="5" creationId="{A03F7348-FC24-3C5D-0293-A658053170CC}"/>
          </ac:spMkLst>
        </pc:spChg>
        <pc:spChg chg="mod">
          <ac:chgData name="Roberta Tucker" userId="S::r.tucker@uwtsd.ac.uk::27ca61ee-ba03-4b92-a89a-1d5600e2200a" providerId="AD" clId="Web-{68FDA7E5-6574-25A0-D1AA-A7F3BF480401}" dt="2023-03-25T15:54:06.614" v="1910" actId="20577"/>
          <ac:spMkLst>
            <pc:docMk/>
            <pc:sldMk cId="2904513159" sldId="680"/>
            <ac:spMk id="7" creationId="{CE2159F8-DF54-42F6-BFDA-E32DCF8D3575}"/>
          </ac:spMkLst>
        </pc:spChg>
        <pc:spChg chg="add mod">
          <ac:chgData name="Roberta Tucker" userId="S::r.tucker@uwtsd.ac.uk::27ca61ee-ba03-4b92-a89a-1d5600e2200a" providerId="AD" clId="Web-{68FDA7E5-6574-25A0-D1AA-A7F3BF480401}" dt="2023-03-25T15:54:00.301" v="1909" actId="1076"/>
          <ac:spMkLst>
            <pc:docMk/>
            <pc:sldMk cId="2904513159" sldId="680"/>
            <ac:spMk id="8" creationId="{717DA48B-FDB2-5AAA-5372-477497377735}"/>
          </ac:spMkLst>
        </pc:spChg>
        <pc:picChg chg="add mod">
          <ac:chgData name="Roberta Tucker" userId="S::r.tucker@uwtsd.ac.uk::27ca61ee-ba03-4b92-a89a-1d5600e2200a" providerId="AD" clId="Web-{68FDA7E5-6574-25A0-D1AA-A7F3BF480401}" dt="2023-03-25T21:49:06.059" v="4115" actId="14100"/>
          <ac:picMkLst>
            <pc:docMk/>
            <pc:sldMk cId="2904513159" sldId="680"/>
            <ac:picMk id="3" creationId="{97A45E0F-803C-DB74-8F99-5B971875477F}"/>
          </ac:picMkLst>
        </pc:picChg>
        <pc:cxnChg chg="add mod">
          <ac:chgData name="Roberta Tucker" userId="S::r.tucker@uwtsd.ac.uk::27ca61ee-ba03-4b92-a89a-1d5600e2200a" providerId="AD" clId="Web-{68FDA7E5-6574-25A0-D1AA-A7F3BF480401}" dt="2023-03-25T15:54:53.335" v="1913" actId="14100"/>
          <ac:cxnSpMkLst>
            <pc:docMk/>
            <pc:sldMk cId="2904513159" sldId="680"/>
            <ac:cxnSpMk id="4" creationId="{C8C1343B-2C31-2453-ECD1-F3C318A7916A}"/>
          </ac:cxnSpMkLst>
        </pc:cxnChg>
      </pc:sldChg>
      <pc:sldChg chg="addSp modSp modNotes">
        <pc:chgData name="Roberta Tucker" userId="S::r.tucker@uwtsd.ac.uk::27ca61ee-ba03-4b92-a89a-1d5600e2200a" providerId="AD" clId="Web-{68FDA7E5-6574-25A0-D1AA-A7F3BF480401}" dt="2023-03-25T16:18:19.853" v="2086"/>
        <pc:sldMkLst>
          <pc:docMk/>
          <pc:sldMk cId="3036931301" sldId="681"/>
        </pc:sldMkLst>
        <pc:spChg chg="add mod">
          <ac:chgData name="Roberta Tucker" userId="S::r.tucker@uwtsd.ac.uk::27ca61ee-ba03-4b92-a89a-1d5600e2200a" providerId="AD" clId="Web-{68FDA7E5-6574-25A0-D1AA-A7F3BF480401}" dt="2023-03-25T15:52:33.733" v="1893" actId="1076"/>
          <ac:spMkLst>
            <pc:docMk/>
            <pc:sldMk cId="3036931301" sldId="681"/>
            <ac:spMk id="4" creationId="{57424890-1A59-43B0-515F-98799CBD14CB}"/>
          </ac:spMkLst>
        </pc:spChg>
        <pc:spChg chg="mod">
          <ac:chgData name="Roberta Tucker" userId="S::r.tucker@uwtsd.ac.uk::27ca61ee-ba03-4b92-a89a-1d5600e2200a" providerId="AD" clId="Web-{68FDA7E5-6574-25A0-D1AA-A7F3BF480401}" dt="2023-03-25T15:52:44.437" v="1899" actId="20577"/>
          <ac:spMkLst>
            <pc:docMk/>
            <pc:sldMk cId="3036931301" sldId="681"/>
            <ac:spMk id="7" creationId="{CE2159F8-DF54-42F6-BFDA-E32DCF8D3575}"/>
          </ac:spMkLst>
        </pc:spChg>
        <pc:picChg chg="add mod ord">
          <ac:chgData name="Roberta Tucker" userId="S::r.tucker@uwtsd.ac.uk::27ca61ee-ba03-4b92-a89a-1d5600e2200a" providerId="AD" clId="Web-{68FDA7E5-6574-25A0-D1AA-A7F3BF480401}" dt="2023-03-25T15:51:22.510" v="1884"/>
          <ac:picMkLst>
            <pc:docMk/>
            <pc:sldMk cId="3036931301" sldId="681"/>
            <ac:picMk id="2" creationId="{107E2234-A031-5626-61B3-2F233699CF29}"/>
          </ac:picMkLst>
        </pc:picChg>
        <pc:picChg chg="mod">
          <ac:chgData name="Roberta Tucker" userId="S::r.tucker@uwtsd.ac.uk::27ca61ee-ba03-4b92-a89a-1d5600e2200a" providerId="AD" clId="Web-{68FDA7E5-6574-25A0-D1AA-A7F3BF480401}" dt="2023-03-25T15:51:29.260" v="1885"/>
          <ac:picMkLst>
            <pc:docMk/>
            <pc:sldMk cId="3036931301" sldId="681"/>
            <ac:picMk id="3" creationId="{2DDF5EE7-F54F-0083-380E-9BF300163EA5}"/>
          </ac:picMkLst>
        </pc:picChg>
      </pc:sldChg>
      <pc:sldChg chg="addSp modSp del ord modNotes">
        <pc:chgData name="Roberta Tucker" userId="S::r.tucker@uwtsd.ac.uk::27ca61ee-ba03-4b92-a89a-1d5600e2200a" providerId="AD" clId="Web-{68FDA7E5-6574-25A0-D1AA-A7F3BF480401}" dt="2023-03-25T22:07:12.783" v="4164"/>
        <pc:sldMkLst>
          <pc:docMk/>
          <pc:sldMk cId="998532939" sldId="682"/>
        </pc:sldMkLst>
        <pc:spChg chg="add mod">
          <ac:chgData name="Roberta Tucker" userId="S::r.tucker@uwtsd.ac.uk::27ca61ee-ba03-4b92-a89a-1d5600e2200a" providerId="AD" clId="Web-{68FDA7E5-6574-25A0-D1AA-A7F3BF480401}" dt="2023-03-25T15:56:52.472" v="1928" actId="1076"/>
          <ac:spMkLst>
            <pc:docMk/>
            <pc:sldMk cId="998532939" sldId="682"/>
            <ac:spMk id="3" creationId="{02D7C868-AF9E-0129-28DD-B15F44D42B0F}"/>
          </ac:spMkLst>
        </pc:spChg>
        <pc:spChg chg="mod">
          <ac:chgData name="Roberta Tucker" userId="S::r.tucker@uwtsd.ac.uk::27ca61ee-ba03-4b92-a89a-1d5600e2200a" providerId="AD" clId="Web-{68FDA7E5-6574-25A0-D1AA-A7F3BF480401}" dt="2023-03-25T16:40:19.249" v="2453" actId="1076"/>
          <ac:spMkLst>
            <pc:docMk/>
            <pc:sldMk cId="998532939" sldId="682"/>
            <ac:spMk id="7" creationId="{CE2159F8-DF54-42F6-BFDA-E32DCF8D3575}"/>
          </ac:spMkLst>
        </pc:spChg>
        <pc:picChg chg="mod">
          <ac:chgData name="Roberta Tucker" userId="S::r.tucker@uwtsd.ac.uk::27ca61ee-ba03-4b92-a89a-1d5600e2200a" providerId="AD" clId="Web-{68FDA7E5-6574-25A0-D1AA-A7F3BF480401}" dt="2023-03-25T15:56:11.438" v="1920" actId="1076"/>
          <ac:picMkLst>
            <pc:docMk/>
            <pc:sldMk cId="998532939" sldId="682"/>
            <ac:picMk id="2" creationId="{293BC50A-370F-906B-7900-73AA55B01E08}"/>
          </ac:picMkLst>
        </pc:picChg>
        <pc:picChg chg="add mod ord">
          <ac:chgData name="Roberta Tucker" userId="S::r.tucker@uwtsd.ac.uk::27ca61ee-ba03-4b92-a89a-1d5600e2200a" providerId="AD" clId="Web-{68FDA7E5-6574-25A0-D1AA-A7F3BF480401}" dt="2023-03-25T15:59:18.669" v="1932"/>
          <ac:picMkLst>
            <pc:docMk/>
            <pc:sldMk cId="998532939" sldId="682"/>
            <ac:picMk id="4" creationId="{7D8AF83F-4B93-8D3C-68CC-CA708BDE9BFF}"/>
          </ac:picMkLst>
        </pc:picChg>
      </pc:sldChg>
      <pc:sldChg chg="modSp add del replId">
        <pc:chgData name="Roberta Tucker" userId="S::r.tucker@uwtsd.ac.uk::27ca61ee-ba03-4b92-a89a-1d5600e2200a" providerId="AD" clId="Web-{68FDA7E5-6574-25A0-D1AA-A7F3BF480401}" dt="2023-03-25T22:05:56.997" v="4142"/>
        <pc:sldMkLst>
          <pc:docMk/>
          <pc:sldMk cId="788421283" sldId="685"/>
        </pc:sldMkLst>
        <pc:spChg chg="mod">
          <ac:chgData name="Roberta Tucker" userId="S::r.tucker@uwtsd.ac.uk::27ca61ee-ba03-4b92-a89a-1d5600e2200a" providerId="AD" clId="Web-{68FDA7E5-6574-25A0-D1AA-A7F3BF480401}" dt="2023-03-24T10:50:44.198" v="63" actId="20577"/>
          <ac:spMkLst>
            <pc:docMk/>
            <pc:sldMk cId="788421283" sldId="685"/>
            <ac:spMk id="2" creationId="{F723D0E6-0093-2F7F-B433-058A7A915425}"/>
          </ac:spMkLst>
        </pc:spChg>
        <pc:spChg chg="mod">
          <ac:chgData name="Roberta Tucker" userId="S::r.tucker@uwtsd.ac.uk::27ca61ee-ba03-4b92-a89a-1d5600e2200a" providerId="AD" clId="Web-{68FDA7E5-6574-25A0-D1AA-A7F3BF480401}" dt="2023-03-24T10:51:53.934" v="66" actId="20577"/>
          <ac:spMkLst>
            <pc:docMk/>
            <pc:sldMk cId="788421283" sldId="685"/>
            <ac:spMk id="4" creationId="{5B5B7F2E-7F7C-C16B-05CA-5C1F48800976}"/>
          </ac:spMkLst>
        </pc:spChg>
      </pc:sldChg>
      <pc:sldChg chg="addSp delSp modSp add del replId">
        <pc:chgData name="Roberta Tucker" userId="S::r.tucker@uwtsd.ac.uk::27ca61ee-ba03-4b92-a89a-1d5600e2200a" providerId="AD" clId="Web-{68FDA7E5-6574-25A0-D1AA-A7F3BF480401}" dt="2023-03-25T22:06:10.935" v="4147"/>
        <pc:sldMkLst>
          <pc:docMk/>
          <pc:sldMk cId="1642569776" sldId="686"/>
        </pc:sldMkLst>
        <pc:spChg chg="mod">
          <ac:chgData name="Roberta Tucker" userId="S::r.tucker@uwtsd.ac.uk::27ca61ee-ba03-4b92-a89a-1d5600e2200a" providerId="AD" clId="Web-{68FDA7E5-6574-25A0-D1AA-A7F3BF480401}" dt="2023-03-24T11:00:42.320" v="172" actId="20577"/>
          <ac:spMkLst>
            <pc:docMk/>
            <pc:sldMk cId="1642569776" sldId="686"/>
            <ac:spMk id="2" creationId="{82AF4F8C-E3B5-65F4-14EA-D7400C34B82F}"/>
          </ac:spMkLst>
        </pc:spChg>
        <pc:spChg chg="add del mod">
          <ac:chgData name="Roberta Tucker" userId="S::r.tucker@uwtsd.ac.uk::27ca61ee-ba03-4b92-a89a-1d5600e2200a" providerId="AD" clId="Web-{68FDA7E5-6574-25A0-D1AA-A7F3BF480401}" dt="2023-03-24T10:54:59.266" v="123"/>
          <ac:spMkLst>
            <pc:docMk/>
            <pc:sldMk cId="1642569776" sldId="686"/>
            <ac:spMk id="4" creationId="{B4AA2A2F-7AE1-DB3E-79D5-C02EC9F19F95}"/>
          </ac:spMkLst>
        </pc:spChg>
        <pc:spChg chg="add del mod">
          <ac:chgData name="Roberta Tucker" userId="S::r.tucker@uwtsd.ac.uk::27ca61ee-ba03-4b92-a89a-1d5600e2200a" providerId="AD" clId="Web-{68FDA7E5-6574-25A0-D1AA-A7F3BF480401}" dt="2023-03-24T11:00:04.772" v="164"/>
          <ac:spMkLst>
            <pc:docMk/>
            <pc:sldMk cId="1642569776" sldId="686"/>
            <ac:spMk id="10" creationId="{158E32D0-EFD6-9A7D-B42C-E1CFDEA9A99D}"/>
          </ac:spMkLst>
        </pc:spChg>
        <pc:graphicFrameChg chg="del mod modGraphic">
          <ac:chgData name="Roberta Tucker" userId="S::r.tucker@uwtsd.ac.uk::27ca61ee-ba03-4b92-a89a-1d5600e2200a" providerId="AD" clId="Web-{68FDA7E5-6574-25A0-D1AA-A7F3BF480401}" dt="2023-03-24T10:54:54.832" v="120"/>
          <ac:graphicFrameMkLst>
            <pc:docMk/>
            <pc:sldMk cId="1642569776" sldId="686"/>
            <ac:graphicFrameMk id="5" creationId="{FD0FA4C5-B6A3-C69E-4313-ADCF2069454B}"/>
          </ac:graphicFrameMkLst>
        </pc:graphicFrameChg>
        <pc:graphicFrameChg chg="del mod">
          <ac:chgData name="Roberta Tucker" userId="S::r.tucker@uwtsd.ac.uk::27ca61ee-ba03-4b92-a89a-1d5600e2200a" providerId="AD" clId="Web-{68FDA7E5-6574-25A0-D1AA-A7F3BF480401}" dt="2023-03-24T11:00:01.007" v="163"/>
          <ac:graphicFrameMkLst>
            <pc:docMk/>
            <pc:sldMk cId="1642569776" sldId="686"/>
            <ac:graphicFrameMk id="6" creationId="{94E9DE24-C7B4-7511-B3E8-401F486AEB8E}"/>
          </ac:graphicFrameMkLst>
        </pc:graphicFrameChg>
        <pc:picChg chg="add mod">
          <ac:chgData name="Roberta Tucker" userId="S::r.tucker@uwtsd.ac.uk::27ca61ee-ba03-4b92-a89a-1d5600e2200a" providerId="AD" clId="Web-{68FDA7E5-6574-25A0-D1AA-A7F3BF480401}" dt="2023-03-24T11:00:19.585" v="168" actId="14100"/>
          <ac:picMkLst>
            <pc:docMk/>
            <pc:sldMk cId="1642569776" sldId="686"/>
            <ac:picMk id="7" creationId="{81244A8B-9FC1-662D-6501-DAA133A35066}"/>
          </ac:picMkLst>
        </pc:picChg>
        <pc:picChg chg="add mod">
          <ac:chgData name="Roberta Tucker" userId="S::r.tucker@uwtsd.ac.uk::27ca61ee-ba03-4b92-a89a-1d5600e2200a" providerId="AD" clId="Web-{68FDA7E5-6574-25A0-D1AA-A7F3BF480401}" dt="2023-03-24T11:00:30.163" v="171" actId="14100"/>
          <ac:picMkLst>
            <pc:docMk/>
            <pc:sldMk cId="1642569776" sldId="686"/>
            <ac:picMk id="8" creationId="{66711FB8-361E-F5AD-9974-CAC9F0856796}"/>
          </ac:picMkLst>
        </pc:picChg>
      </pc:sldChg>
      <pc:sldChg chg="addSp modSp add del replId">
        <pc:chgData name="Roberta Tucker" userId="S::r.tucker@uwtsd.ac.uk::27ca61ee-ba03-4b92-a89a-1d5600e2200a" providerId="AD" clId="Web-{68FDA7E5-6574-25A0-D1AA-A7F3BF480401}" dt="2023-03-25T22:05:59.169" v="4143"/>
        <pc:sldMkLst>
          <pc:docMk/>
          <pc:sldMk cId="4074519336" sldId="687"/>
        </pc:sldMkLst>
        <pc:spChg chg="add mod">
          <ac:chgData name="Roberta Tucker" userId="S::r.tucker@uwtsd.ac.uk::27ca61ee-ba03-4b92-a89a-1d5600e2200a" providerId="AD" clId="Web-{68FDA7E5-6574-25A0-D1AA-A7F3BF480401}" dt="2023-03-24T11:27:29.150" v="270" actId="1076"/>
          <ac:spMkLst>
            <pc:docMk/>
            <pc:sldMk cId="4074519336" sldId="687"/>
            <ac:spMk id="4" creationId="{DEDFEE33-8DB2-309D-D786-64463614E1DD}"/>
          </ac:spMkLst>
        </pc:spChg>
      </pc:sldChg>
      <pc:sldChg chg="modSp add del replId">
        <pc:chgData name="Roberta Tucker" userId="S::r.tucker@uwtsd.ac.uk::27ca61ee-ba03-4b92-a89a-1d5600e2200a" providerId="AD" clId="Web-{68FDA7E5-6574-25A0-D1AA-A7F3BF480401}" dt="2023-03-25T22:06:37.546" v="4154"/>
        <pc:sldMkLst>
          <pc:docMk/>
          <pc:sldMk cId="145333862" sldId="688"/>
        </pc:sldMkLst>
        <pc:spChg chg="mod">
          <ac:chgData name="Roberta Tucker" userId="S::r.tucker@uwtsd.ac.uk::27ca61ee-ba03-4b92-a89a-1d5600e2200a" providerId="AD" clId="Web-{68FDA7E5-6574-25A0-D1AA-A7F3BF480401}" dt="2023-03-24T11:34:07.861" v="334" actId="14100"/>
          <ac:spMkLst>
            <pc:docMk/>
            <pc:sldMk cId="145333862" sldId="688"/>
            <ac:spMk id="2" creationId="{F723D0E6-0093-2F7F-B433-058A7A915425}"/>
          </ac:spMkLst>
        </pc:spChg>
      </pc:sldChg>
      <pc:sldChg chg="addSp delSp modSp add del replId addAnim modAnim">
        <pc:chgData name="Roberta Tucker" userId="S::r.tucker@uwtsd.ac.uk::27ca61ee-ba03-4b92-a89a-1d5600e2200a" providerId="AD" clId="Web-{68FDA7E5-6574-25A0-D1AA-A7F3BF480401}" dt="2023-03-25T22:06:40.109" v="4155"/>
        <pc:sldMkLst>
          <pc:docMk/>
          <pc:sldMk cId="3090179898" sldId="689"/>
        </pc:sldMkLst>
        <pc:spChg chg="mod">
          <ac:chgData name="Roberta Tucker" userId="S::r.tucker@uwtsd.ac.uk::27ca61ee-ba03-4b92-a89a-1d5600e2200a" providerId="AD" clId="Web-{68FDA7E5-6574-25A0-D1AA-A7F3BF480401}" dt="2023-03-24T11:46:42.939" v="476" actId="1076"/>
          <ac:spMkLst>
            <pc:docMk/>
            <pc:sldMk cId="3090179898" sldId="689"/>
            <ac:spMk id="2" creationId="{00000000-0000-0000-0000-000000000000}"/>
          </ac:spMkLst>
        </pc:spChg>
        <pc:spChg chg="mod">
          <ac:chgData name="Roberta Tucker" userId="S::r.tucker@uwtsd.ac.uk::27ca61ee-ba03-4b92-a89a-1d5600e2200a" providerId="AD" clId="Web-{68FDA7E5-6574-25A0-D1AA-A7F3BF480401}" dt="2023-03-24T11:46:32.689" v="473" actId="1076"/>
          <ac:spMkLst>
            <pc:docMk/>
            <pc:sldMk cId="3090179898" sldId="689"/>
            <ac:spMk id="3" creationId="{00000000-0000-0000-0000-000000000000}"/>
          </ac:spMkLst>
        </pc:spChg>
        <pc:spChg chg="del">
          <ac:chgData name="Roberta Tucker" userId="S::r.tucker@uwtsd.ac.uk::27ca61ee-ba03-4b92-a89a-1d5600e2200a" providerId="AD" clId="Web-{68FDA7E5-6574-25A0-D1AA-A7F3BF480401}" dt="2023-03-24T11:45:33.531" v="467"/>
          <ac:spMkLst>
            <pc:docMk/>
            <pc:sldMk cId="3090179898" sldId="689"/>
            <ac:spMk id="4" creationId="{00000000-0000-0000-0000-000000000000}"/>
          </ac:spMkLst>
        </pc:spChg>
        <pc:spChg chg="add del mod">
          <ac:chgData name="Roberta Tucker" userId="S::r.tucker@uwtsd.ac.uk::27ca61ee-ba03-4b92-a89a-1d5600e2200a" providerId="AD" clId="Web-{68FDA7E5-6574-25A0-D1AA-A7F3BF480401}" dt="2023-03-24T11:45:39.157" v="469"/>
          <ac:spMkLst>
            <pc:docMk/>
            <pc:sldMk cId="3090179898" sldId="689"/>
            <ac:spMk id="8" creationId="{29B011C0-5847-546E-48E8-8D802BED5F90}"/>
          </ac:spMkLst>
        </pc:spChg>
        <pc:picChg chg="add mod">
          <ac:chgData name="Roberta Tucker" userId="S::r.tucker@uwtsd.ac.uk::27ca61ee-ba03-4b92-a89a-1d5600e2200a" providerId="AD" clId="Web-{68FDA7E5-6574-25A0-D1AA-A7F3BF480401}" dt="2023-03-25T21:41:57.384" v="4040" actId="14100"/>
          <ac:picMkLst>
            <pc:docMk/>
            <pc:sldMk cId="3090179898" sldId="689"/>
            <ac:picMk id="4" creationId="{E1DE9F4A-A4EB-093A-1509-B065CC4178D5}"/>
          </ac:picMkLst>
        </pc:picChg>
      </pc:sldChg>
      <pc:sldChg chg="addSp delSp modSp add del replId addAnim modAnim">
        <pc:chgData name="Roberta Tucker" userId="S::r.tucker@uwtsd.ac.uk::27ca61ee-ba03-4b92-a89a-1d5600e2200a" providerId="AD" clId="Web-{68FDA7E5-6574-25A0-D1AA-A7F3BF480401}" dt="2023-03-25T22:06:43.219" v="4156"/>
        <pc:sldMkLst>
          <pc:docMk/>
          <pc:sldMk cId="2478869817" sldId="690"/>
        </pc:sldMkLst>
        <pc:spChg chg="mod">
          <ac:chgData name="Roberta Tucker" userId="S::r.tucker@uwtsd.ac.uk::27ca61ee-ba03-4b92-a89a-1d5600e2200a" providerId="AD" clId="Web-{68FDA7E5-6574-25A0-D1AA-A7F3BF480401}" dt="2023-03-24T11:49:44.083" v="523" actId="20577"/>
          <ac:spMkLst>
            <pc:docMk/>
            <pc:sldMk cId="2478869817" sldId="690"/>
            <ac:spMk id="2" creationId="{00000000-0000-0000-0000-000000000000}"/>
          </ac:spMkLst>
        </pc:spChg>
        <pc:spChg chg="del">
          <ac:chgData name="Roberta Tucker" userId="S::r.tucker@uwtsd.ac.uk::27ca61ee-ba03-4b92-a89a-1d5600e2200a" providerId="AD" clId="Web-{68FDA7E5-6574-25A0-D1AA-A7F3BF480401}" dt="2023-03-24T11:48:49.051" v="509"/>
          <ac:spMkLst>
            <pc:docMk/>
            <pc:sldMk cId="2478869817" sldId="690"/>
            <ac:spMk id="5" creationId="{00000000-0000-0000-0000-000000000000}"/>
          </ac:spMkLst>
        </pc:spChg>
        <pc:spChg chg="mod">
          <ac:chgData name="Roberta Tucker" userId="S::r.tucker@uwtsd.ac.uk::27ca61ee-ba03-4b92-a89a-1d5600e2200a" providerId="AD" clId="Web-{68FDA7E5-6574-25A0-D1AA-A7F3BF480401}" dt="2023-03-24T11:49:10.051" v="514" actId="1076"/>
          <ac:spMkLst>
            <pc:docMk/>
            <pc:sldMk cId="2478869817" sldId="690"/>
            <ac:spMk id="7" creationId="{00000000-0000-0000-0000-000000000000}"/>
          </ac:spMkLst>
        </pc:spChg>
        <pc:spChg chg="mod">
          <ac:chgData name="Roberta Tucker" userId="S::r.tucker@uwtsd.ac.uk::27ca61ee-ba03-4b92-a89a-1d5600e2200a" providerId="AD" clId="Web-{68FDA7E5-6574-25A0-D1AA-A7F3BF480401}" dt="2023-03-24T11:49:23.489" v="516" actId="1076"/>
          <ac:spMkLst>
            <pc:docMk/>
            <pc:sldMk cId="2478869817" sldId="690"/>
            <ac:spMk id="8" creationId="{00000000-0000-0000-0000-000000000000}"/>
          </ac:spMkLst>
        </pc:spChg>
        <pc:spChg chg="mod">
          <ac:chgData name="Roberta Tucker" userId="S::r.tucker@uwtsd.ac.uk::27ca61ee-ba03-4b92-a89a-1d5600e2200a" providerId="AD" clId="Web-{68FDA7E5-6574-25A0-D1AA-A7F3BF480401}" dt="2023-03-24T11:49:02.895" v="512" actId="1076"/>
          <ac:spMkLst>
            <pc:docMk/>
            <pc:sldMk cId="2478869817" sldId="690"/>
            <ac:spMk id="9" creationId="{00000000-0000-0000-0000-000000000000}"/>
          </ac:spMkLst>
        </pc:spChg>
        <pc:spChg chg="del">
          <ac:chgData name="Roberta Tucker" userId="S::r.tucker@uwtsd.ac.uk::27ca61ee-ba03-4b92-a89a-1d5600e2200a" providerId="AD" clId="Web-{68FDA7E5-6574-25A0-D1AA-A7F3BF480401}" dt="2023-03-24T11:48:27.879" v="503"/>
          <ac:spMkLst>
            <pc:docMk/>
            <pc:sldMk cId="2478869817" sldId="690"/>
            <ac:spMk id="10" creationId="{00000000-0000-0000-0000-000000000000}"/>
          </ac:spMkLst>
        </pc:spChg>
        <pc:spChg chg="del mod">
          <ac:chgData name="Roberta Tucker" userId="S::r.tucker@uwtsd.ac.uk::27ca61ee-ba03-4b92-a89a-1d5600e2200a" providerId="AD" clId="Web-{68FDA7E5-6574-25A0-D1AA-A7F3BF480401}" dt="2023-03-24T11:48:11.003" v="500"/>
          <ac:spMkLst>
            <pc:docMk/>
            <pc:sldMk cId="2478869817" sldId="690"/>
            <ac:spMk id="11" creationId="{00000000-0000-0000-0000-000000000000}"/>
          </ac:spMkLst>
        </pc:spChg>
        <pc:spChg chg="del">
          <ac:chgData name="Roberta Tucker" userId="S::r.tucker@uwtsd.ac.uk::27ca61ee-ba03-4b92-a89a-1d5600e2200a" providerId="AD" clId="Web-{68FDA7E5-6574-25A0-D1AA-A7F3BF480401}" dt="2023-03-24T11:48:46.613" v="508"/>
          <ac:spMkLst>
            <pc:docMk/>
            <pc:sldMk cId="2478869817" sldId="690"/>
            <ac:spMk id="12" creationId="{00000000-0000-0000-0000-000000000000}"/>
          </ac:spMkLst>
        </pc:spChg>
        <pc:spChg chg="del">
          <ac:chgData name="Roberta Tucker" userId="S::r.tucker@uwtsd.ac.uk::27ca61ee-ba03-4b92-a89a-1d5600e2200a" providerId="AD" clId="Web-{68FDA7E5-6574-25A0-D1AA-A7F3BF480401}" dt="2023-03-24T11:48:42.895" v="507"/>
          <ac:spMkLst>
            <pc:docMk/>
            <pc:sldMk cId="2478869817" sldId="690"/>
            <ac:spMk id="14" creationId="{00000000-0000-0000-0000-000000000000}"/>
          </ac:spMkLst>
        </pc:spChg>
        <pc:spChg chg="del">
          <ac:chgData name="Roberta Tucker" userId="S::r.tucker@uwtsd.ac.uk::27ca61ee-ba03-4b92-a89a-1d5600e2200a" providerId="AD" clId="Web-{68FDA7E5-6574-25A0-D1AA-A7F3BF480401}" dt="2023-03-24T11:48:39.332" v="506"/>
          <ac:spMkLst>
            <pc:docMk/>
            <pc:sldMk cId="2478869817" sldId="690"/>
            <ac:spMk id="15" creationId="{00000000-0000-0000-0000-000000000000}"/>
          </ac:spMkLst>
        </pc:spChg>
        <pc:spChg chg="mod">
          <ac:chgData name="Roberta Tucker" userId="S::r.tucker@uwtsd.ac.uk::27ca61ee-ba03-4b92-a89a-1d5600e2200a" providerId="AD" clId="Web-{68FDA7E5-6574-25A0-D1AA-A7F3BF480401}" dt="2023-03-24T11:48:58.426" v="511" actId="1076"/>
          <ac:spMkLst>
            <pc:docMk/>
            <pc:sldMk cId="2478869817" sldId="690"/>
            <ac:spMk id="16" creationId="{00000000-0000-0000-0000-000000000000}"/>
          </ac:spMkLst>
        </pc:spChg>
        <pc:spChg chg="mod">
          <ac:chgData name="Roberta Tucker" userId="S::r.tucker@uwtsd.ac.uk::27ca61ee-ba03-4b92-a89a-1d5600e2200a" providerId="AD" clId="Web-{68FDA7E5-6574-25A0-D1AA-A7F3BF480401}" dt="2023-03-24T11:49:06.317" v="513" actId="1076"/>
          <ac:spMkLst>
            <pc:docMk/>
            <pc:sldMk cId="2478869817" sldId="690"/>
            <ac:spMk id="17" creationId="{00000000-0000-0000-0000-000000000000}"/>
          </ac:spMkLst>
        </pc:spChg>
        <pc:spChg chg="add del mod">
          <ac:chgData name="Roberta Tucker" userId="S::r.tucker@uwtsd.ac.uk::27ca61ee-ba03-4b92-a89a-1d5600e2200a" providerId="AD" clId="Web-{68FDA7E5-6574-25A0-D1AA-A7F3BF480401}" dt="2023-03-24T11:49:18.380" v="515" actId="1076"/>
          <ac:spMkLst>
            <pc:docMk/>
            <pc:sldMk cId="2478869817" sldId="690"/>
            <ac:spMk id="18" creationId="{00000000-0000-0000-0000-000000000000}"/>
          </ac:spMkLst>
        </pc:spChg>
        <pc:picChg chg="add mod">
          <ac:chgData name="Roberta Tucker" userId="S::r.tucker@uwtsd.ac.uk::27ca61ee-ba03-4b92-a89a-1d5600e2200a" providerId="AD" clId="Web-{68FDA7E5-6574-25A0-D1AA-A7F3BF480401}" dt="2023-03-25T21:42:52.404" v="4049" actId="14100"/>
          <ac:picMkLst>
            <pc:docMk/>
            <pc:sldMk cId="2478869817" sldId="690"/>
            <ac:picMk id="3" creationId="{2CC5EA2D-D626-E819-4E48-FFDACF182600}"/>
          </ac:picMkLst>
        </pc:picChg>
        <pc:picChg chg="mod">
          <ac:chgData name="Roberta Tucker" userId="S::r.tucker@uwtsd.ac.uk::27ca61ee-ba03-4b92-a89a-1d5600e2200a" providerId="AD" clId="Web-{68FDA7E5-6574-25A0-D1AA-A7F3BF480401}" dt="2023-03-24T11:48:52.178" v="510" actId="1076"/>
          <ac:picMkLst>
            <pc:docMk/>
            <pc:sldMk cId="2478869817" sldId="690"/>
            <ac:picMk id="1026" creationId="{00000000-0000-0000-0000-000000000000}"/>
          </ac:picMkLst>
        </pc:picChg>
      </pc:sldChg>
      <pc:sldChg chg="addSp delSp modSp add del replId">
        <pc:chgData name="Roberta Tucker" userId="S::r.tucker@uwtsd.ac.uk::27ca61ee-ba03-4b92-a89a-1d5600e2200a" providerId="AD" clId="Web-{68FDA7E5-6574-25A0-D1AA-A7F3BF480401}" dt="2023-03-24T12:01:37.864" v="667"/>
        <pc:sldMkLst>
          <pc:docMk/>
          <pc:sldMk cId="2854284012" sldId="691"/>
        </pc:sldMkLst>
        <pc:spChg chg="mod">
          <ac:chgData name="Roberta Tucker" userId="S::r.tucker@uwtsd.ac.uk::27ca61ee-ba03-4b92-a89a-1d5600e2200a" providerId="AD" clId="Web-{68FDA7E5-6574-25A0-D1AA-A7F3BF480401}" dt="2023-03-24T11:51:56.102" v="538" actId="20577"/>
          <ac:spMkLst>
            <pc:docMk/>
            <pc:sldMk cId="2854284012" sldId="691"/>
            <ac:spMk id="2" creationId="{00000000-0000-0000-0000-000000000000}"/>
          </ac:spMkLst>
        </pc:spChg>
        <pc:spChg chg="mod">
          <ac:chgData name="Roberta Tucker" userId="S::r.tucker@uwtsd.ac.uk::27ca61ee-ba03-4b92-a89a-1d5600e2200a" providerId="AD" clId="Web-{68FDA7E5-6574-25A0-D1AA-A7F3BF480401}" dt="2023-03-24T12:01:22.743" v="662" actId="1076"/>
          <ac:spMkLst>
            <pc:docMk/>
            <pc:sldMk cId="2854284012" sldId="691"/>
            <ac:spMk id="3" creationId="{00000000-0000-0000-0000-000000000000}"/>
          </ac:spMkLst>
        </pc:spChg>
        <pc:spChg chg="del">
          <ac:chgData name="Roberta Tucker" userId="S::r.tucker@uwtsd.ac.uk::27ca61ee-ba03-4b92-a89a-1d5600e2200a" providerId="AD" clId="Web-{68FDA7E5-6574-25A0-D1AA-A7F3BF480401}" dt="2023-03-24T11:51:51.648" v="535"/>
          <ac:spMkLst>
            <pc:docMk/>
            <pc:sldMk cId="2854284012" sldId="691"/>
            <ac:spMk id="4" creationId="{00000000-0000-0000-0000-000000000000}"/>
          </ac:spMkLst>
        </pc:spChg>
        <pc:spChg chg="add ord">
          <ac:chgData name="Roberta Tucker" userId="S::r.tucker@uwtsd.ac.uk::27ca61ee-ba03-4b92-a89a-1d5600e2200a" providerId="AD" clId="Web-{68FDA7E5-6574-25A0-D1AA-A7F3BF480401}" dt="2023-03-24T11:50:41.478" v="531"/>
          <ac:spMkLst>
            <pc:docMk/>
            <pc:sldMk cId="2854284012" sldId="691"/>
            <ac:spMk id="7" creationId="{6D440576-872A-4BC6-AE89-AC5E5F717022}"/>
          </ac:spMkLst>
        </pc:spChg>
        <pc:spChg chg="add mod">
          <ac:chgData name="Roberta Tucker" userId="S::r.tucker@uwtsd.ac.uk::27ca61ee-ba03-4b92-a89a-1d5600e2200a" providerId="AD" clId="Web-{68FDA7E5-6574-25A0-D1AA-A7F3BF480401}" dt="2023-03-24T11:52:03.492" v="539" actId="20577"/>
          <ac:spMkLst>
            <pc:docMk/>
            <pc:sldMk cId="2854284012" sldId="691"/>
            <ac:spMk id="9" creationId="{1EFE2B01-24F3-7874-1F63-5CD36ACD79DF}"/>
          </ac:spMkLst>
        </pc:spChg>
      </pc:sldChg>
      <pc:sldChg chg="addSp modSp add del replId">
        <pc:chgData name="Roberta Tucker" userId="S::r.tucker@uwtsd.ac.uk::27ca61ee-ba03-4b92-a89a-1d5600e2200a" providerId="AD" clId="Web-{68FDA7E5-6574-25A0-D1AA-A7F3BF480401}" dt="2023-03-25T22:06:48.438" v="4157"/>
        <pc:sldMkLst>
          <pc:docMk/>
          <pc:sldMk cId="514975251" sldId="692"/>
        </pc:sldMkLst>
        <pc:spChg chg="mod">
          <ac:chgData name="Roberta Tucker" userId="S::r.tucker@uwtsd.ac.uk::27ca61ee-ba03-4b92-a89a-1d5600e2200a" providerId="AD" clId="Web-{68FDA7E5-6574-25A0-D1AA-A7F3BF480401}" dt="2023-03-24T12:01:33.082" v="666" actId="1076"/>
          <ac:spMkLst>
            <pc:docMk/>
            <pc:sldMk cId="514975251" sldId="692"/>
            <ac:spMk id="2" creationId="{00000000-0000-0000-0000-000000000000}"/>
          </ac:spMkLst>
        </pc:spChg>
        <pc:spChg chg="mod">
          <ac:chgData name="Roberta Tucker" userId="S::r.tucker@uwtsd.ac.uk::27ca61ee-ba03-4b92-a89a-1d5600e2200a" providerId="AD" clId="Web-{68FDA7E5-6574-25A0-D1AA-A7F3BF480401}" dt="2023-03-24T12:01:18.316" v="661" actId="20577"/>
          <ac:spMkLst>
            <pc:docMk/>
            <pc:sldMk cId="514975251" sldId="692"/>
            <ac:spMk id="4" creationId="{00000000-0000-0000-0000-000000000000}"/>
          </ac:spMkLst>
        </pc:spChg>
        <pc:spChg chg="mod">
          <ac:chgData name="Roberta Tucker" userId="S::r.tucker@uwtsd.ac.uk::27ca61ee-ba03-4b92-a89a-1d5600e2200a" providerId="AD" clId="Web-{68FDA7E5-6574-25A0-D1AA-A7F3BF480401}" dt="2023-03-24T11:59:56.783" v="627" actId="20577"/>
          <ac:spMkLst>
            <pc:docMk/>
            <pc:sldMk cId="514975251" sldId="692"/>
            <ac:spMk id="10" creationId="{D96E09D1-3261-E9DB-645A-98B2DE5AD911}"/>
          </ac:spMkLst>
        </pc:spChg>
        <pc:spChg chg="mod">
          <ac:chgData name="Roberta Tucker" userId="S::r.tucker@uwtsd.ac.uk::27ca61ee-ba03-4b92-a89a-1d5600e2200a" providerId="AD" clId="Web-{68FDA7E5-6574-25A0-D1AA-A7F3BF480401}" dt="2023-03-24T12:01:06.020" v="658" actId="20577"/>
          <ac:spMkLst>
            <pc:docMk/>
            <pc:sldMk cId="514975251" sldId="692"/>
            <ac:spMk id="11" creationId="{1BD5BB8F-1A36-29CE-8501-A116A936D9A4}"/>
          </ac:spMkLst>
        </pc:spChg>
        <pc:picChg chg="add mod">
          <ac:chgData name="Roberta Tucker" userId="S::r.tucker@uwtsd.ac.uk::27ca61ee-ba03-4b92-a89a-1d5600e2200a" providerId="AD" clId="Web-{68FDA7E5-6574-25A0-D1AA-A7F3BF480401}" dt="2023-03-25T21:43:35.782" v="4057" actId="14100"/>
          <ac:picMkLst>
            <pc:docMk/>
            <pc:sldMk cId="514975251" sldId="692"/>
            <ac:picMk id="3" creationId="{EFE1C816-50B6-5557-5012-077CFC2D0A1A}"/>
          </ac:picMkLst>
        </pc:picChg>
      </pc:sldChg>
      <pc:sldChg chg="addSp delSp modSp add del replId">
        <pc:chgData name="Roberta Tucker" userId="S::r.tucker@uwtsd.ac.uk::27ca61ee-ba03-4b92-a89a-1d5600e2200a" providerId="AD" clId="Web-{68FDA7E5-6574-25A0-D1AA-A7F3BF480401}" dt="2023-03-24T12:21:20.591" v="867"/>
        <pc:sldMkLst>
          <pc:docMk/>
          <pc:sldMk cId="1792021847" sldId="693"/>
        </pc:sldMkLst>
        <pc:spChg chg="mod">
          <ac:chgData name="Roberta Tucker" userId="S::r.tucker@uwtsd.ac.uk::27ca61ee-ba03-4b92-a89a-1d5600e2200a" providerId="AD" clId="Web-{68FDA7E5-6574-25A0-D1AA-A7F3BF480401}" dt="2023-03-24T12:06:28.651" v="768" actId="20577"/>
          <ac:spMkLst>
            <pc:docMk/>
            <pc:sldMk cId="1792021847" sldId="693"/>
            <ac:spMk id="2" creationId="{00000000-0000-0000-0000-000000000000}"/>
          </ac:spMkLst>
        </pc:spChg>
        <pc:spChg chg="del">
          <ac:chgData name="Roberta Tucker" userId="S::r.tucker@uwtsd.ac.uk::27ca61ee-ba03-4b92-a89a-1d5600e2200a" providerId="AD" clId="Web-{68FDA7E5-6574-25A0-D1AA-A7F3BF480401}" dt="2023-03-24T12:06:31.854" v="769"/>
          <ac:spMkLst>
            <pc:docMk/>
            <pc:sldMk cId="1792021847" sldId="693"/>
            <ac:spMk id="4" creationId="{00000000-0000-0000-0000-000000000000}"/>
          </ac:spMkLst>
        </pc:spChg>
        <pc:spChg chg="add mod">
          <ac:chgData name="Roberta Tucker" userId="S::r.tucker@uwtsd.ac.uk::27ca61ee-ba03-4b92-a89a-1d5600e2200a" providerId="AD" clId="Web-{68FDA7E5-6574-25A0-D1AA-A7F3BF480401}" dt="2023-03-24T12:06:31.854" v="769"/>
          <ac:spMkLst>
            <pc:docMk/>
            <pc:sldMk cId="1792021847" sldId="693"/>
            <ac:spMk id="6" creationId="{7F4294CD-F05F-D2C9-2EB6-4F5266BEBA8A}"/>
          </ac:spMkLst>
        </pc:spChg>
      </pc:sldChg>
      <pc:sldChg chg="addSp modSp add del replId">
        <pc:chgData name="Roberta Tucker" userId="S::r.tucker@uwtsd.ac.uk::27ca61ee-ba03-4b92-a89a-1d5600e2200a" providerId="AD" clId="Web-{68FDA7E5-6574-25A0-D1AA-A7F3BF480401}" dt="2023-03-25T22:06:51.860" v="4158"/>
        <pc:sldMkLst>
          <pc:docMk/>
          <pc:sldMk cId="1743383192" sldId="694"/>
        </pc:sldMkLst>
        <pc:spChg chg="mod">
          <ac:chgData name="Roberta Tucker" userId="S::r.tucker@uwtsd.ac.uk::27ca61ee-ba03-4b92-a89a-1d5600e2200a" providerId="AD" clId="Web-{68FDA7E5-6574-25A0-D1AA-A7F3BF480401}" dt="2023-03-24T12:46:36.122" v="1202" actId="20577"/>
          <ac:spMkLst>
            <pc:docMk/>
            <pc:sldMk cId="1743383192" sldId="694"/>
            <ac:spMk id="215" creationId="{C6951BC3-9204-64A8-C67F-B90FD18E7A3D}"/>
          </ac:spMkLst>
        </pc:spChg>
        <pc:graphicFrameChg chg="mod modGraphic">
          <ac:chgData name="Roberta Tucker" userId="S::r.tucker@uwtsd.ac.uk::27ca61ee-ba03-4b92-a89a-1d5600e2200a" providerId="AD" clId="Web-{68FDA7E5-6574-25A0-D1AA-A7F3BF480401}" dt="2023-03-25T16:34:29.242" v="2452" actId="1076"/>
          <ac:graphicFrameMkLst>
            <pc:docMk/>
            <pc:sldMk cId="1743383192" sldId="694"/>
            <ac:graphicFrameMk id="9" creationId="{C1EE58F1-F2AA-C6F0-5470-72E42EF44191}"/>
          </ac:graphicFrameMkLst>
        </pc:graphicFrameChg>
        <pc:picChg chg="add mod">
          <ac:chgData name="Roberta Tucker" userId="S::r.tucker@uwtsd.ac.uk::27ca61ee-ba03-4b92-a89a-1d5600e2200a" providerId="AD" clId="Web-{68FDA7E5-6574-25A0-D1AA-A7F3BF480401}" dt="2023-03-25T21:44:18.253" v="4065" actId="14100"/>
          <ac:picMkLst>
            <pc:docMk/>
            <pc:sldMk cId="1743383192" sldId="694"/>
            <ac:picMk id="8" creationId="{D6A0656F-8733-F736-35A3-064679586168}"/>
          </ac:picMkLst>
        </pc:picChg>
      </pc:sldChg>
      <pc:sldChg chg="addSp delSp modSp add mod replId modShow">
        <pc:chgData name="Roberta Tucker" userId="S::r.tucker@uwtsd.ac.uk::27ca61ee-ba03-4b92-a89a-1d5600e2200a" providerId="AD" clId="Web-{68FDA7E5-6574-25A0-D1AA-A7F3BF480401}" dt="2023-03-26T17:08:34.968" v="4168"/>
        <pc:sldMkLst>
          <pc:docMk/>
          <pc:sldMk cId="278792434" sldId="695"/>
        </pc:sldMkLst>
        <pc:spChg chg="add mod">
          <ac:chgData name="Roberta Tucker" userId="S::r.tucker@uwtsd.ac.uk::27ca61ee-ba03-4b92-a89a-1d5600e2200a" providerId="AD" clId="Web-{68FDA7E5-6574-25A0-D1AA-A7F3BF480401}" dt="2023-03-25T17:22:05.182" v="2816" actId="1076"/>
          <ac:spMkLst>
            <pc:docMk/>
            <pc:sldMk cId="278792434" sldId="695"/>
            <ac:spMk id="2" creationId="{F2B7981E-EAC0-B028-1201-13B1359AB93B}"/>
          </ac:spMkLst>
        </pc:spChg>
        <pc:spChg chg="add mod">
          <ac:chgData name="Roberta Tucker" userId="S::r.tucker@uwtsd.ac.uk::27ca61ee-ba03-4b92-a89a-1d5600e2200a" providerId="AD" clId="Web-{68FDA7E5-6574-25A0-D1AA-A7F3BF480401}" dt="2023-03-25T15:31:04.214" v="1629" actId="20577"/>
          <ac:spMkLst>
            <pc:docMk/>
            <pc:sldMk cId="278792434" sldId="695"/>
            <ac:spMk id="10" creationId="{ED6B6322-E0A7-8A96-E437-A1C4CDDA1F34}"/>
          </ac:spMkLst>
        </pc:spChg>
        <pc:graphicFrameChg chg="del">
          <ac:chgData name="Roberta Tucker" userId="S::r.tucker@uwtsd.ac.uk::27ca61ee-ba03-4b92-a89a-1d5600e2200a" providerId="AD" clId="Web-{68FDA7E5-6574-25A0-D1AA-A7F3BF480401}" dt="2023-03-24T12:22:06.529" v="869"/>
          <ac:graphicFrameMkLst>
            <pc:docMk/>
            <pc:sldMk cId="278792434" sldId="695"/>
            <ac:graphicFrameMk id="9" creationId="{C1EE58F1-F2AA-C6F0-5470-72E42EF44191}"/>
          </ac:graphicFrameMkLst>
        </pc:graphicFrameChg>
        <pc:picChg chg="add mod ord">
          <ac:chgData name="Roberta Tucker" userId="S::r.tucker@uwtsd.ac.uk::27ca61ee-ba03-4b92-a89a-1d5600e2200a" providerId="AD" clId="Web-{68FDA7E5-6574-25A0-D1AA-A7F3BF480401}" dt="2023-03-25T21:44:44.210" v="4070"/>
          <ac:picMkLst>
            <pc:docMk/>
            <pc:sldMk cId="278792434" sldId="695"/>
            <ac:picMk id="3" creationId="{D762B20E-88A6-FD99-34C6-98E9621FF856}"/>
          </ac:picMkLst>
        </pc:picChg>
        <pc:picChg chg="add mod">
          <ac:chgData name="Roberta Tucker" userId="S::r.tucker@uwtsd.ac.uk::27ca61ee-ba03-4b92-a89a-1d5600e2200a" providerId="AD" clId="Web-{68FDA7E5-6574-25A0-D1AA-A7F3BF480401}" dt="2023-03-24T12:27:05.098" v="975" actId="1076"/>
          <ac:picMkLst>
            <pc:docMk/>
            <pc:sldMk cId="278792434" sldId="695"/>
            <ac:picMk id="12" creationId="{3587A3D6-CDFE-B6F4-BF60-A01DEF5FB46B}"/>
          </ac:picMkLst>
        </pc:picChg>
        <pc:cxnChg chg="add mod">
          <ac:chgData name="Roberta Tucker" userId="S::r.tucker@uwtsd.ac.uk::27ca61ee-ba03-4b92-a89a-1d5600e2200a" providerId="AD" clId="Web-{68FDA7E5-6574-25A0-D1AA-A7F3BF480401}" dt="2023-03-24T12:37:37.189" v="1177" actId="14100"/>
          <ac:cxnSpMkLst>
            <pc:docMk/>
            <pc:sldMk cId="278792434" sldId="695"/>
            <ac:cxnSpMk id="14" creationId="{D43D2499-94C2-70A5-EF56-8C9E993829AE}"/>
          </ac:cxnSpMkLst>
        </pc:cxnChg>
      </pc:sldChg>
      <pc:sldChg chg="addSp delSp modSp add del replId">
        <pc:chgData name="Roberta Tucker" userId="S::r.tucker@uwtsd.ac.uk::27ca61ee-ba03-4b92-a89a-1d5600e2200a" providerId="AD" clId="Web-{68FDA7E5-6574-25A0-D1AA-A7F3BF480401}" dt="2023-03-25T22:06:55.032" v="4159"/>
        <pc:sldMkLst>
          <pc:docMk/>
          <pc:sldMk cId="2335595379" sldId="696"/>
        </pc:sldMkLst>
        <pc:spChg chg="add mod">
          <ac:chgData name="Roberta Tucker" userId="S::r.tucker@uwtsd.ac.uk::27ca61ee-ba03-4b92-a89a-1d5600e2200a" providerId="AD" clId="Web-{68FDA7E5-6574-25A0-D1AA-A7F3BF480401}" dt="2023-03-25T17:23:26.090" v="2830" actId="1076"/>
          <ac:spMkLst>
            <pc:docMk/>
            <pc:sldMk cId="2335595379" sldId="696"/>
            <ac:spMk id="3" creationId="{9A57BE38-9EAB-D105-9568-7284C0F44465}"/>
          </ac:spMkLst>
        </pc:spChg>
        <pc:spChg chg="add mod">
          <ac:chgData name="Roberta Tucker" userId="S::r.tucker@uwtsd.ac.uk::27ca61ee-ba03-4b92-a89a-1d5600e2200a" providerId="AD" clId="Web-{68FDA7E5-6574-25A0-D1AA-A7F3BF480401}" dt="2023-03-25T15:31:18.340" v="1636" actId="20577"/>
          <ac:spMkLst>
            <pc:docMk/>
            <pc:sldMk cId="2335595379" sldId="696"/>
            <ac:spMk id="10" creationId="{602DE9F7-129B-D7E6-6A4B-8F6AA10C127B}"/>
          </ac:spMkLst>
        </pc:spChg>
        <pc:graphicFrameChg chg="del">
          <ac:chgData name="Roberta Tucker" userId="S::r.tucker@uwtsd.ac.uk::27ca61ee-ba03-4b92-a89a-1d5600e2200a" providerId="AD" clId="Web-{68FDA7E5-6574-25A0-D1AA-A7F3BF480401}" dt="2023-03-24T12:23:24.687" v="886"/>
          <ac:graphicFrameMkLst>
            <pc:docMk/>
            <pc:sldMk cId="2335595379" sldId="696"/>
            <ac:graphicFrameMk id="9" creationId="{C1EE58F1-F2AA-C6F0-5470-72E42EF44191}"/>
          </ac:graphicFrameMkLst>
        </pc:graphicFrameChg>
        <pc:picChg chg="mod">
          <ac:chgData name="Roberta Tucker" userId="S::r.tucker@uwtsd.ac.uk::27ca61ee-ba03-4b92-a89a-1d5600e2200a" providerId="AD" clId="Web-{68FDA7E5-6574-25A0-D1AA-A7F3BF480401}" dt="2023-03-25T14:55:11.787" v="1337" actId="1076"/>
          <ac:picMkLst>
            <pc:docMk/>
            <pc:sldMk cId="2335595379" sldId="696"/>
            <ac:picMk id="2" creationId="{08FF8EC3-CF1D-2F98-4614-D1370507DB3E}"/>
          </ac:picMkLst>
        </pc:picChg>
        <pc:picChg chg="add mod ord">
          <ac:chgData name="Roberta Tucker" userId="S::r.tucker@uwtsd.ac.uk::27ca61ee-ba03-4b92-a89a-1d5600e2200a" providerId="AD" clId="Web-{68FDA7E5-6574-25A0-D1AA-A7F3BF480401}" dt="2023-03-25T21:45:07.680" v="4075"/>
          <ac:picMkLst>
            <pc:docMk/>
            <pc:sldMk cId="2335595379" sldId="696"/>
            <ac:picMk id="4" creationId="{F98C9A7C-B65B-7FC8-C179-D98BCE3F5DA2}"/>
          </ac:picMkLst>
        </pc:picChg>
        <pc:cxnChg chg="add mod">
          <ac:chgData name="Roberta Tucker" userId="S::r.tucker@uwtsd.ac.uk::27ca61ee-ba03-4b92-a89a-1d5600e2200a" providerId="AD" clId="Web-{68FDA7E5-6574-25A0-D1AA-A7F3BF480401}" dt="2023-03-24T12:38:04.034" v="1180" actId="14100"/>
          <ac:cxnSpMkLst>
            <pc:docMk/>
            <pc:sldMk cId="2335595379" sldId="696"/>
            <ac:cxnSpMk id="12" creationId="{93A070D4-C33F-30C8-61A3-FA69DF523E75}"/>
          </ac:cxnSpMkLst>
        </pc:cxnChg>
      </pc:sldChg>
      <pc:sldChg chg="addSp delSp modSp add replId">
        <pc:chgData name="Roberta Tucker" userId="S::r.tucker@uwtsd.ac.uk::27ca61ee-ba03-4b92-a89a-1d5600e2200a" providerId="AD" clId="Web-{68FDA7E5-6574-25A0-D1AA-A7F3BF480401}" dt="2023-03-25T21:45:38.823" v="4081"/>
        <pc:sldMkLst>
          <pc:docMk/>
          <pc:sldMk cId="2719135989" sldId="697"/>
        </pc:sldMkLst>
        <pc:spChg chg="add mod">
          <ac:chgData name="Roberta Tucker" userId="S::r.tucker@uwtsd.ac.uk::27ca61ee-ba03-4b92-a89a-1d5600e2200a" providerId="AD" clId="Web-{68FDA7E5-6574-25A0-D1AA-A7F3BF480401}" dt="2023-03-25T17:24:10.309" v="2842" actId="1076"/>
          <ac:spMkLst>
            <pc:docMk/>
            <pc:sldMk cId="2719135989" sldId="697"/>
            <ac:spMk id="2" creationId="{23F83808-1DB9-37B8-B418-680FE36FD4D8}"/>
          </ac:spMkLst>
        </pc:spChg>
        <pc:spChg chg="mod">
          <ac:chgData name="Roberta Tucker" userId="S::r.tucker@uwtsd.ac.uk::27ca61ee-ba03-4b92-a89a-1d5600e2200a" providerId="AD" clId="Web-{68FDA7E5-6574-25A0-D1AA-A7F3BF480401}" dt="2023-03-24T12:37:15.615" v="1175" actId="20577"/>
          <ac:spMkLst>
            <pc:docMk/>
            <pc:sldMk cId="2719135989" sldId="697"/>
            <ac:spMk id="10" creationId="{ED6B6322-E0A7-8A96-E437-A1C4CDDA1F34}"/>
          </ac:spMkLst>
        </pc:spChg>
        <pc:picChg chg="add mod">
          <ac:chgData name="Roberta Tucker" userId="S::r.tucker@uwtsd.ac.uk::27ca61ee-ba03-4b92-a89a-1d5600e2200a" providerId="AD" clId="Web-{68FDA7E5-6574-25A0-D1AA-A7F3BF480401}" dt="2023-03-24T12:30:48.637" v="1023" actId="1076"/>
          <ac:picMkLst>
            <pc:docMk/>
            <pc:sldMk cId="2719135989" sldId="697"/>
            <ac:picMk id="3" creationId="{0305C6C5-FF85-3E6A-505E-050283D15829}"/>
          </ac:picMkLst>
        </pc:picChg>
        <pc:picChg chg="add mod ord">
          <ac:chgData name="Roberta Tucker" userId="S::r.tucker@uwtsd.ac.uk::27ca61ee-ba03-4b92-a89a-1d5600e2200a" providerId="AD" clId="Web-{68FDA7E5-6574-25A0-D1AA-A7F3BF480401}" dt="2023-03-25T21:45:38.823" v="4081"/>
          <ac:picMkLst>
            <pc:docMk/>
            <pc:sldMk cId="2719135989" sldId="697"/>
            <ac:picMk id="5" creationId="{09BED349-6424-E5CB-BDFC-8801E5CBADE6}"/>
          </ac:picMkLst>
        </pc:picChg>
        <pc:picChg chg="del">
          <ac:chgData name="Roberta Tucker" userId="S::r.tucker@uwtsd.ac.uk::27ca61ee-ba03-4b92-a89a-1d5600e2200a" providerId="AD" clId="Web-{68FDA7E5-6574-25A0-D1AA-A7F3BF480401}" dt="2023-03-24T12:28:57.054" v="1003"/>
          <ac:picMkLst>
            <pc:docMk/>
            <pc:sldMk cId="2719135989" sldId="697"/>
            <ac:picMk id="12" creationId="{3587A3D6-CDFE-B6F4-BF60-A01DEF5FB46B}"/>
          </ac:picMkLst>
        </pc:picChg>
        <pc:cxnChg chg="add mod">
          <ac:chgData name="Roberta Tucker" userId="S::r.tucker@uwtsd.ac.uk::27ca61ee-ba03-4b92-a89a-1d5600e2200a" providerId="AD" clId="Web-{68FDA7E5-6574-25A0-D1AA-A7F3BF480401}" dt="2023-03-24T12:38:14.378" v="1181" actId="14100"/>
          <ac:cxnSpMkLst>
            <pc:docMk/>
            <pc:sldMk cId="2719135989" sldId="697"/>
            <ac:cxnSpMk id="4" creationId="{B5103605-CD06-3EAB-9474-F540204901DF}"/>
          </ac:cxnSpMkLst>
        </pc:cxnChg>
      </pc:sldChg>
      <pc:sldChg chg="addSp modSp add del replId">
        <pc:chgData name="Roberta Tucker" userId="S::r.tucker@uwtsd.ac.uk::27ca61ee-ba03-4b92-a89a-1d5600e2200a" providerId="AD" clId="Web-{68FDA7E5-6574-25A0-D1AA-A7F3BF480401}" dt="2023-03-25T22:06:57.970" v="4160"/>
        <pc:sldMkLst>
          <pc:docMk/>
          <pc:sldMk cId="363668346" sldId="698"/>
        </pc:sldMkLst>
        <pc:spChg chg="add mod">
          <ac:chgData name="Roberta Tucker" userId="S::r.tucker@uwtsd.ac.uk::27ca61ee-ba03-4b92-a89a-1d5600e2200a" providerId="AD" clId="Web-{68FDA7E5-6574-25A0-D1AA-A7F3BF480401}" dt="2023-03-25T17:25:14.826" v="2855" actId="1076"/>
          <ac:spMkLst>
            <pc:docMk/>
            <pc:sldMk cId="363668346" sldId="698"/>
            <ac:spMk id="4" creationId="{7DA82BE3-3D7B-F14F-D8B8-FA64C92BDC61}"/>
          </ac:spMkLst>
        </pc:spChg>
        <pc:spChg chg="mod">
          <ac:chgData name="Roberta Tucker" userId="S::r.tucker@uwtsd.ac.uk::27ca61ee-ba03-4b92-a89a-1d5600e2200a" providerId="AD" clId="Web-{68FDA7E5-6574-25A0-D1AA-A7F3BF480401}" dt="2023-03-24T12:37:03.595" v="1169" actId="1076"/>
          <ac:spMkLst>
            <pc:docMk/>
            <pc:sldMk cId="363668346" sldId="698"/>
            <ac:spMk id="10" creationId="{602DE9F7-129B-D7E6-6A4B-8F6AA10C127B}"/>
          </ac:spMkLst>
        </pc:spChg>
        <pc:picChg chg="mod">
          <ac:chgData name="Roberta Tucker" userId="S::r.tucker@uwtsd.ac.uk::27ca61ee-ba03-4b92-a89a-1d5600e2200a" providerId="AD" clId="Web-{68FDA7E5-6574-25A0-D1AA-A7F3BF480401}" dt="2023-03-25T14:54:49.958" v="1333" actId="1076"/>
          <ac:picMkLst>
            <pc:docMk/>
            <pc:sldMk cId="363668346" sldId="698"/>
            <ac:picMk id="2" creationId="{EC5748B9-C88A-AE1B-1527-C4AB3436F111}"/>
          </ac:picMkLst>
        </pc:picChg>
        <pc:picChg chg="add mod">
          <ac:chgData name="Roberta Tucker" userId="S::r.tucker@uwtsd.ac.uk::27ca61ee-ba03-4b92-a89a-1d5600e2200a" providerId="AD" clId="Web-{68FDA7E5-6574-25A0-D1AA-A7F3BF480401}" dt="2023-03-25T21:46:10.263" v="4086" actId="14100"/>
          <ac:picMkLst>
            <pc:docMk/>
            <pc:sldMk cId="363668346" sldId="698"/>
            <ac:picMk id="5" creationId="{877AF79F-8B60-EEAC-278B-1F2A7464FFB2}"/>
          </ac:picMkLst>
        </pc:picChg>
        <pc:cxnChg chg="add mod">
          <ac:chgData name="Roberta Tucker" userId="S::r.tucker@uwtsd.ac.uk::27ca61ee-ba03-4b92-a89a-1d5600e2200a" providerId="AD" clId="Web-{68FDA7E5-6574-25A0-D1AA-A7F3BF480401}" dt="2023-03-25T14:54:54.083" v="1334" actId="14100"/>
          <ac:cxnSpMkLst>
            <pc:docMk/>
            <pc:sldMk cId="363668346" sldId="698"/>
            <ac:cxnSpMk id="3" creationId="{34B95A3D-BC20-498E-9B7B-1A2D91F73543}"/>
          </ac:cxnSpMkLst>
        </pc:cxnChg>
      </pc:sldChg>
      <pc:sldChg chg="addSp delSp modSp add replId addAnim modAnim">
        <pc:chgData name="Roberta Tucker" userId="S::r.tucker@uwtsd.ac.uk::27ca61ee-ba03-4b92-a89a-1d5600e2200a" providerId="AD" clId="Web-{68FDA7E5-6574-25A0-D1AA-A7F3BF480401}" dt="2023-03-25T21:46:41.155" v="4091" actId="14100"/>
        <pc:sldMkLst>
          <pc:docMk/>
          <pc:sldMk cId="1580452527" sldId="699"/>
        </pc:sldMkLst>
        <pc:spChg chg="add mod">
          <ac:chgData name="Roberta Tucker" userId="S::r.tucker@uwtsd.ac.uk::27ca61ee-ba03-4b92-a89a-1d5600e2200a" providerId="AD" clId="Web-{68FDA7E5-6574-25A0-D1AA-A7F3BF480401}" dt="2023-03-25T15:20:43.112" v="1554" actId="20577"/>
          <ac:spMkLst>
            <pc:docMk/>
            <pc:sldMk cId="1580452527" sldId="699"/>
            <ac:spMk id="3" creationId="{31E5F12B-6A9F-50CD-D50A-D0C657169421}"/>
          </ac:spMkLst>
        </pc:spChg>
        <pc:spChg chg="add mod">
          <ac:chgData name="Roberta Tucker" userId="S::r.tucker@uwtsd.ac.uk::27ca61ee-ba03-4b92-a89a-1d5600e2200a" providerId="AD" clId="Web-{68FDA7E5-6574-25A0-D1AA-A7F3BF480401}" dt="2023-03-25T16:27:01.214" v="2313" actId="20577"/>
          <ac:spMkLst>
            <pc:docMk/>
            <pc:sldMk cId="1580452527" sldId="699"/>
            <ac:spMk id="5" creationId="{EB44C7DA-26EF-C210-6FC2-396BFB4ED2C6}"/>
          </ac:spMkLst>
        </pc:spChg>
        <pc:spChg chg="add mod">
          <ac:chgData name="Roberta Tucker" userId="S::r.tucker@uwtsd.ac.uk::27ca61ee-ba03-4b92-a89a-1d5600e2200a" providerId="AD" clId="Web-{68FDA7E5-6574-25A0-D1AA-A7F3BF480401}" dt="2023-03-25T21:39:34.702" v="4030" actId="20577"/>
          <ac:spMkLst>
            <pc:docMk/>
            <pc:sldMk cId="1580452527" sldId="699"/>
            <ac:spMk id="6" creationId="{B6F629C0-1F17-1AE1-B18F-12F86F68856A}"/>
          </ac:spMkLst>
        </pc:spChg>
        <pc:spChg chg="del mod">
          <ac:chgData name="Roberta Tucker" userId="S::r.tucker@uwtsd.ac.uk::27ca61ee-ba03-4b92-a89a-1d5600e2200a" providerId="AD" clId="Web-{68FDA7E5-6574-25A0-D1AA-A7F3BF480401}" dt="2023-03-24T12:52:00.473" v="1216"/>
          <ac:spMkLst>
            <pc:docMk/>
            <pc:sldMk cId="1580452527" sldId="699"/>
            <ac:spMk id="10" creationId="{ED6B6322-E0A7-8A96-E437-A1C4CDDA1F34}"/>
          </ac:spMkLst>
        </pc:spChg>
        <pc:spChg chg="mod">
          <ac:chgData name="Roberta Tucker" userId="S::r.tucker@uwtsd.ac.uk::27ca61ee-ba03-4b92-a89a-1d5600e2200a" providerId="AD" clId="Web-{68FDA7E5-6574-25A0-D1AA-A7F3BF480401}" dt="2023-03-24T12:50:46.270" v="1208"/>
          <ac:spMkLst>
            <pc:docMk/>
            <pc:sldMk cId="1580452527" sldId="699"/>
            <ac:spMk id="215" creationId="{C6951BC3-9204-64A8-C67F-B90FD18E7A3D}"/>
          </ac:spMkLst>
        </pc:spChg>
        <pc:picChg chg="add mod">
          <ac:chgData name="Roberta Tucker" userId="S::r.tucker@uwtsd.ac.uk::27ca61ee-ba03-4b92-a89a-1d5600e2200a" providerId="AD" clId="Web-{68FDA7E5-6574-25A0-D1AA-A7F3BF480401}" dt="2023-03-25T21:46:41.155" v="4091" actId="14100"/>
          <ac:picMkLst>
            <pc:docMk/>
            <pc:sldMk cId="1580452527" sldId="699"/>
            <ac:picMk id="2" creationId="{50CAF512-669A-F482-5AED-66089726BAA2}"/>
          </ac:picMkLst>
        </pc:picChg>
        <pc:picChg chg="add mod">
          <ac:chgData name="Roberta Tucker" userId="S::r.tucker@uwtsd.ac.uk::27ca61ee-ba03-4b92-a89a-1d5600e2200a" providerId="AD" clId="Web-{68FDA7E5-6574-25A0-D1AA-A7F3BF480401}" dt="2023-03-25T14:58:10.142" v="1345" actId="1076"/>
          <ac:picMkLst>
            <pc:docMk/>
            <pc:sldMk cId="1580452527" sldId="699"/>
            <ac:picMk id="4" creationId="{157751B2-0560-8D52-C4FB-3E82AC4CC74B}"/>
          </ac:picMkLst>
        </pc:picChg>
        <pc:picChg chg="add mod">
          <ac:chgData name="Roberta Tucker" userId="S::r.tucker@uwtsd.ac.uk::27ca61ee-ba03-4b92-a89a-1d5600e2200a" providerId="AD" clId="Web-{68FDA7E5-6574-25A0-D1AA-A7F3BF480401}" dt="2023-03-25T15:17:28.694" v="1519" actId="1076"/>
          <ac:picMkLst>
            <pc:docMk/>
            <pc:sldMk cId="1580452527" sldId="699"/>
            <ac:picMk id="7" creationId="{10C8F635-6CAE-B40C-F99B-3535B7C2AB4B}"/>
          </ac:picMkLst>
        </pc:picChg>
        <pc:picChg chg="del">
          <ac:chgData name="Roberta Tucker" userId="S::r.tucker@uwtsd.ac.uk::27ca61ee-ba03-4b92-a89a-1d5600e2200a" providerId="AD" clId="Web-{68FDA7E5-6574-25A0-D1AA-A7F3BF480401}" dt="2023-03-24T12:50:29.127" v="1204"/>
          <ac:picMkLst>
            <pc:docMk/>
            <pc:sldMk cId="1580452527" sldId="699"/>
            <ac:picMk id="12" creationId="{3587A3D6-CDFE-B6F4-BF60-A01DEF5FB46B}"/>
          </ac:picMkLst>
        </pc:picChg>
        <pc:cxnChg chg="del">
          <ac:chgData name="Roberta Tucker" userId="S::r.tucker@uwtsd.ac.uk::27ca61ee-ba03-4b92-a89a-1d5600e2200a" providerId="AD" clId="Web-{68FDA7E5-6574-25A0-D1AA-A7F3BF480401}" dt="2023-03-24T12:52:02.113" v="1217"/>
          <ac:cxnSpMkLst>
            <pc:docMk/>
            <pc:sldMk cId="1580452527" sldId="699"/>
            <ac:cxnSpMk id="14" creationId="{D43D2499-94C2-70A5-EF56-8C9E993829AE}"/>
          </ac:cxnSpMkLst>
        </pc:cxnChg>
      </pc:sldChg>
      <pc:sldChg chg="addSp delSp modSp add del replId">
        <pc:chgData name="Roberta Tucker" userId="S::r.tucker@uwtsd.ac.uk::27ca61ee-ba03-4b92-a89a-1d5600e2200a" providerId="AD" clId="Web-{68FDA7E5-6574-25A0-D1AA-A7F3BF480401}" dt="2023-03-25T15:28:27.298" v="1619"/>
        <pc:sldMkLst>
          <pc:docMk/>
          <pc:sldMk cId="1366723413" sldId="700"/>
        </pc:sldMkLst>
        <pc:spChg chg="add mod">
          <ac:chgData name="Roberta Tucker" userId="S::r.tucker@uwtsd.ac.uk::27ca61ee-ba03-4b92-a89a-1d5600e2200a" providerId="AD" clId="Web-{68FDA7E5-6574-25A0-D1AA-A7F3BF480401}" dt="2023-03-25T15:21:18.224" v="1558" actId="1076"/>
          <ac:spMkLst>
            <pc:docMk/>
            <pc:sldMk cId="1366723413" sldId="700"/>
            <ac:spMk id="3" creationId="{65B1C93C-361E-7739-1DE0-67D753F50AB6}"/>
          </ac:spMkLst>
        </pc:spChg>
        <pc:spChg chg="del">
          <ac:chgData name="Roberta Tucker" userId="S::r.tucker@uwtsd.ac.uk::27ca61ee-ba03-4b92-a89a-1d5600e2200a" providerId="AD" clId="Web-{68FDA7E5-6574-25A0-D1AA-A7F3BF480401}" dt="2023-03-24T12:51:52.816" v="1213"/>
          <ac:spMkLst>
            <pc:docMk/>
            <pc:sldMk cId="1366723413" sldId="700"/>
            <ac:spMk id="10" creationId="{602DE9F7-129B-D7E6-6A4B-8F6AA10C127B}"/>
          </ac:spMkLst>
        </pc:spChg>
        <pc:spChg chg="mod">
          <ac:chgData name="Roberta Tucker" userId="S::r.tucker@uwtsd.ac.uk::27ca61ee-ba03-4b92-a89a-1d5600e2200a" providerId="AD" clId="Web-{68FDA7E5-6574-25A0-D1AA-A7F3BF480401}" dt="2023-03-24T12:51:47.426" v="1212" actId="20577"/>
          <ac:spMkLst>
            <pc:docMk/>
            <pc:sldMk cId="1366723413" sldId="700"/>
            <ac:spMk id="215" creationId="{C6951BC3-9204-64A8-C67F-B90FD18E7A3D}"/>
          </ac:spMkLst>
        </pc:spChg>
        <pc:cxnChg chg="del">
          <ac:chgData name="Roberta Tucker" userId="S::r.tucker@uwtsd.ac.uk::27ca61ee-ba03-4b92-a89a-1d5600e2200a" providerId="AD" clId="Web-{68FDA7E5-6574-25A0-D1AA-A7F3BF480401}" dt="2023-03-24T12:51:55.910" v="1214"/>
          <ac:cxnSpMkLst>
            <pc:docMk/>
            <pc:sldMk cId="1366723413" sldId="700"/>
            <ac:cxnSpMk id="3" creationId="{34B95A3D-BC20-498E-9B7B-1A2D91F73543}"/>
          </ac:cxnSpMkLst>
        </pc:cxnChg>
      </pc:sldChg>
      <pc:sldChg chg="addSp modSp add ord replId">
        <pc:chgData name="Roberta Tucker" userId="S::r.tucker@uwtsd.ac.uk::27ca61ee-ba03-4b92-a89a-1d5600e2200a" providerId="AD" clId="Web-{68FDA7E5-6574-25A0-D1AA-A7F3BF480401}" dt="2023-03-25T21:47:44.660" v="4101"/>
        <pc:sldMkLst>
          <pc:docMk/>
          <pc:sldMk cId="45050367" sldId="701"/>
        </pc:sldMkLst>
        <pc:spChg chg="add mod">
          <ac:chgData name="Roberta Tucker" userId="S::r.tucker@uwtsd.ac.uk::27ca61ee-ba03-4b92-a89a-1d5600e2200a" providerId="AD" clId="Web-{68FDA7E5-6574-25A0-D1AA-A7F3BF480401}" dt="2023-03-25T15:32:45.658" v="1683" actId="20577"/>
          <ac:spMkLst>
            <pc:docMk/>
            <pc:sldMk cId="45050367" sldId="701"/>
            <ac:spMk id="5" creationId="{CF19990D-EE24-496C-083D-BAE506B489DA}"/>
          </ac:spMkLst>
        </pc:spChg>
        <pc:spChg chg="mod">
          <ac:chgData name="Roberta Tucker" userId="S::r.tucker@uwtsd.ac.uk::27ca61ee-ba03-4b92-a89a-1d5600e2200a" providerId="AD" clId="Web-{68FDA7E5-6574-25A0-D1AA-A7F3BF480401}" dt="2023-03-24T15:29:13.430" v="1228" actId="20577"/>
          <ac:spMkLst>
            <pc:docMk/>
            <pc:sldMk cId="45050367" sldId="701"/>
            <ac:spMk id="215" creationId="{C6951BC3-9204-64A8-C67F-B90FD18E7A3D}"/>
          </ac:spMkLst>
        </pc:spChg>
        <pc:picChg chg="add mod ord">
          <ac:chgData name="Roberta Tucker" userId="S::r.tucker@uwtsd.ac.uk::27ca61ee-ba03-4b92-a89a-1d5600e2200a" providerId="AD" clId="Web-{68FDA7E5-6574-25A0-D1AA-A7F3BF480401}" dt="2023-03-25T21:47:44.660" v="4101"/>
          <ac:picMkLst>
            <pc:docMk/>
            <pc:sldMk cId="45050367" sldId="701"/>
            <ac:picMk id="2" creationId="{972DB3C3-EAF8-50A3-FD86-D34D83A5CAA8}"/>
          </ac:picMkLst>
        </pc:picChg>
        <pc:picChg chg="add mod">
          <ac:chgData name="Roberta Tucker" userId="S::r.tucker@uwtsd.ac.uk::27ca61ee-ba03-4b92-a89a-1d5600e2200a" providerId="AD" clId="Web-{68FDA7E5-6574-25A0-D1AA-A7F3BF480401}" dt="2023-03-25T14:54:26.363" v="1329"/>
          <ac:picMkLst>
            <pc:docMk/>
            <pc:sldMk cId="45050367" sldId="701"/>
            <ac:picMk id="3" creationId="{B53937E4-BB4D-D30F-67C5-ADFFBBBC5C9F}"/>
          </ac:picMkLst>
        </pc:picChg>
        <pc:cxnChg chg="add mod">
          <ac:chgData name="Roberta Tucker" userId="S::r.tucker@uwtsd.ac.uk::27ca61ee-ba03-4b92-a89a-1d5600e2200a" providerId="AD" clId="Web-{68FDA7E5-6574-25A0-D1AA-A7F3BF480401}" dt="2023-03-25T15:32:35.189" v="1681" actId="14100"/>
          <ac:cxnSpMkLst>
            <pc:docMk/>
            <pc:sldMk cId="45050367" sldId="701"/>
            <ac:cxnSpMk id="7" creationId="{D36C3B66-D5C8-7764-BAFD-A55EC0DD5A22}"/>
          </ac:cxnSpMkLst>
        </pc:cxnChg>
      </pc:sldChg>
      <pc:sldChg chg="addSp delSp modSp add del ord replId">
        <pc:chgData name="Roberta Tucker" userId="S::r.tucker@uwtsd.ac.uk::27ca61ee-ba03-4b92-a89a-1d5600e2200a" providerId="AD" clId="Web-{68FDA7E5-6574-25A0-D1AA-A7F3BF480401}" dt="2023-03-25T22:07:03.642" v="4162"/>
        <pc:sldMkLst>
          <pc:docMk/>
          <pc:sldMk cId="1645303594" sldId="702"/>
        </pc:sldMkLst>
        <pc:spChg chg="add mod">
          <ac:chgData name="Roberta Tucker" userId="S::r.tucker@uwtsd.ac.uk::27ca61ee-ba03-4b92-a89a-1d5600e2200a" providerId="AD" clId="Web-{68FDA7E5-6574-25A0-D1AA-A7F3BF480401}" dt="2023-03-25T15:33:30.192" v="1691" actId="1076"/>
          <ac:spMkLst>
            <pc:docMk/>
            <pc:sldMk cId="1645303594" sldId="702"/>
            <ac:spMk id="3" creationId="{C854EBAA-DFDC-B023-931E-CF9BC34024EA}"/>
          </ac:spMkLst>
        </pc:spChg>
        <pc:spChg chg="add del mod">
          <ac:chgData name="Roberta Tucker" userId="S::r.tucker@uwtsd.ac.uk::27ca61ee-ba03-4b92-a89a-1d5600e2200a" providerId="AD" clId="Web-{68FDA7E5-6574-25A0-D1AA-A7F3BF480401}" dt="2023-03-25T15:37:04.862" v="1730"/>
          <ac:spMkLst>
            <pc:docMk/>
            <pc:sldMk cId="1645303594" sldId="702"/>
            <ac:spMk id="8" creationId="{19B62117-4721-D078-1B45-78AE51465AAD}"/>
          </ac:spMkLst>
        </pc:spChg>
        <pc:spChg chg="mod">
          <ac:chgData name="Roberta Tucker" userId="S::r.tucker@uwtsd.ac.uk::27ca61ee-ba03-4b92-a89a-1d5600e2200a" providerId="AD" clId="Web-{68FDA7E5-6574-25A0-D1AA-A7F3BF480401}" dt="2023-03-24T15:28:57.742" v="1227" actId="20577"/>
          <ac:spMkLst>
            <pc:docMk/>
            <pc:sldMk cId="1645303594" sldId="702"/>
            <ac:spMk id="215" creationId="{C6951BC3-9204-64A8-C67F-B90FD18E7A3D}"/>
          </ac:spMkLst>
        </pc:spChg>
        <pc:picChg chg="add mod ord">
          <ac:chgData name="Roberta Tucker" userId="S::r.tucker@uwtsd.ac.uk::27ca61ee-ba03-4b92-a89a-1d5600e2200a" providerId="AD" clId="Web-{68FDA7E5-6574-25A0-D1AA-A7F3BF480401}" dt="2023-03-25T21:48:11.290" v="4106"/>
          <ac:picMkLst>
            <pc:docMk/>
            <pc:sldMk cId="1645303594" sldId="702"/>
            <ac:picMk id="2" creationId="{665E0E82-BABD-AEC0-EB94-2480AD1970FE}"/>
          </ac:picMkLst>
        </pc:picChg>
        <pc:picChg chg="add mod">
          <ac:chgData name="Roberta Tucker" userId="S::r.tucker@uwtsd.ac.uk::27ca61ee-ba03-4b92-a89a-1d5600e2200a" providerId="AD" clId="Web-{68FDA7E5-6574-25A0-D1AA-A7F3BF480401}" dt="2023-03-25T14:54:14.206" v="1328"/>
          <ac:picMkLst>
            <pc:docMk/>
            <pc:sldMk cId="1645303594" sldId="702"/>
            <ac:picMk id="5" creationId="{65E57967-0AD8-F3D8-DB96-1FF682C75FB9}"/>
          </ac:picMkLst>
        </pc:picChg>
        <pc:cxnChg chg="add mod">
          <ac:chgData name="Roberta Tucker" userId="S::r.tucker@uwtsd.ac.uk::27ca61ee-ba03-4b92-a89a-1d5600e2200a" providerId="AD" clId="Web-{68FDA7E5-6574-25A0-D1AA-A7F3BF480401}" dt="2023-03-25T15:33:36.880" v="1693" actId="14100"/>
          <ac:cxnSpMkLst>
            <pc:docMk/>
            <pc:sldMk cId="1645303594" sldId="702"/>
            <ac:cxnSpMk id="7" creationId="{A0BC06B1-B894-D8ED-1D82-3FB8AC918180}"/>
          </ac:cxnSpMkLst>
        </pc:cxnChg>
      </pc:sldChg>
      <pc:sldChg chg="addSp delSp modSp add del replId addAnim modAnim">
        <pc:chgData name="Roberta Tucker" userId="S::r.tucker@uwtsd.ac.uk::27ca61ee-ba03-4b92-a89a-1d5600e2200a" providerId="AD" clId="Web-{68FDA7E5-6574-25A0-D1AA-A7F3BF480401}" dt="2023-03-25T22:07:00.611" v="4161"/>
        <pc:sldMkLst>
          <pc:docMk/>
          <pc:sldMk cId="808367423" sldId="703"/>
        </pc:sldMkLst>
        <pc:spChg chg="mod">
          <ac:chgData name="Roberta Tucker" userId="S::r.tucker@uwtsd.ac.uk::27ca61ee-ba03-4b92-a89a-1d5600e2200a" providerId="AD" clId="Web-{68FDA7E5-6574-25A0-D1AA-A7F3BF480401}" dt="2023-03-25T15:25:33.537" v="1588" actId="20577"/>
          <ac:spMkLst>
            <pc:docMk/>
            <pc:sldMk cId="808367423" sldId="703"/>
            <ac:spMk id="3" creationId="{31E5F12B-6A9F-50CD-D50A-D0C657169421}"/>
          </ac:spMkLst>
        </pc:spChg>
        <pc:spChg chg="mod">
          <ac:chgData name="Roberta Tucker" userId="S::r.tucker@uwtsd.ac.uk::27ca61ee-ba03-4b92-a89a-1d5600e2200a" providerId="AD" clId="Web-{68FDA7E5-6574-25A0-D1AA-A7F3BF480401}" dt="2023-03-25T16:27:43.326" v="2316" actId="20577"/>
          <ac:spMkLst>
            <pc:docMk/>
            <pc:sldMk cId="808367423" sldId="703"/>
            <ac:spMk id="5" creationId="{EB44C7DA-26EF-C210-6FC2-396BFB4ED2C6}"/>
          </ac:spMkLst>
        </pc:spChg>
        <pc:spChg chg="mod">
          <ac:chgData name="Roberta Tucker" userId="S::r.tucker@uwtsd.ac.uk::27ca61ee-ba03-4b92-a89a-1d5600e2200a" providerId="AD" clId="Web-{68FDA7E5-6574-25A0-D1AA-A7F3BF480401}" dt="2023-03-25T21:39:43.547" v="4032" actId="20577"/>
          <ac:spMkLst>
            <pc:docMk/>
            <pc:sldMk cId="808367423" sldId="703"/>
            <ac:spMk id="6" creationId="{B6F629C0-1F17-1AE1-B18F-12F86F68856A}"/>
          </ac:spMkLst>
        </pc:spChg>
        <pc:spChg chg="add mod">
          <ac:chgData name="Roberta Tucker" userId="S::r.tucker@uwtsd.ac.uk::27ca61ee-ba03-4b92-a89a-1d5600e2200a" providerId="AD" clId="Web-{68FDA7E5-6574-25A0-D1AA-A7F3BF480401}" dt="2023-03-25T15:25:51.366" v="1591" actId="1076"/>
          <ac:spMkLst>
            <pc:docMk/>
            <pc:sldMk cId="808367423" sldId="703"/>
            <ac:spMk id="8" creationId="{2A9B9608-8035-6D57-977A-31DC8C7713B4}"/>
          </ac:spMkLst>
        </pc:spChg>
        <pc:spChg chg="add mod">
          <ac:chgData name="Roberta Tucker" userId="S::r.tucker@uwtsd.ac.uk::27ca61ee-ba03-4b92-a89a-1d5600e2200a" providerId="AD" clId="Web-{68FDA7E5-6574-25A0-D1AA-A7F3BF480401}" dt="2023-03-25T15:28:14.360" v="1618" actId="1076"/>
          <ac:spMkLst>
            <pc:docMk/>
            <pc:sldMk cId="808367423" sldId="703"/>
            <ac:spMk id="9" creationId="{A0D415A1-BA02-F3F1-2F68-1731A62F54A0}"/>
          </ac:spMkLst>
        </pc:spChg>
        <pc:spChg chg="del">
          <ac:chgData name="Roberta Tucker" userId="S::r.tucker@uwtsd.ac.uk::27ca61ee-ba03-4b92-a89a-1d5600e2200a" providerId="AD" clId="Web-{68FDA7E5-6574-25A0-D1AA-A7F3BF480401}" dt="2023-03-25T15:21:09.598" v="1556"/>
          <ac:spMkLst>
            <pc:docMk/>
            <pc:sldMk cId="808367423" sldId="703"/>
            <ac:spMk id="215" creationId="{C6951BC3-9204-64A8-C67F-B90FD18E7A3D}"/>
          </ac:spMkLst>
        </pc:spChg>
        <pc:picChg chg="add mod">
          <ac:chgData name="Roberta Tucker" userId="S::r.tucker@uwtsd.ac.uk::27ca61ee-ba03-4b92-a89a-1d5600e2200a" providerId="AD" clId="Web-{68FDA7E5-6574-25A0-D1AA-A7F3BF480401}" dt="2023-03-25T21:47:04.876" v="4095" actId="14100"/>
          <ac:picMkLst>
            <pc:docMk/>
            <pc:sldMk cId="808367423" sldId="703"/>
            <ac:picMk id="2" creationId="{BEBAB7FD-349E-3DC3-B49B-2A1C429401C2}"/>
          </ac:picMkLst>
        </pc:picChg>
        <pc:picChg chg="mod">
          <ac:chgData name="Roberta Tucker" userId="S::r.tucker@uwtsd.ac.uk::27ca61ee-ba03-4b92-a89a-1d5600e2200a" providerId="AD" clId="Web-{68FDA7E5-6574-25A0-D1AA-A7F3BF480401}" dt="2023-03-25T21:16:26.327" v="3764" actId="1076"/>
          <ac:picMkLst>
            <pc:docMk/>
            <pc:sldMk cId="808367423" sldId="703"/>
            <ac:picMk id="4" creationId="{157751B2-0560-8D52-C4FB-3E82AC4CC74B}"/>
          </ac:picMkLst>
        </pc:picChg>
      </pc:sldChg>
      <pc:sldChg chg="addSp delSp modSp add replId modNotes">
        <pc:chgData name="Roberta Tucker" userId="S::r.tucker@uwtsd.ac.uk::27ca61ee-ba03-4b92-a89a-1d5600e2200a" providerId="AD" clId="Web-{68FDA7E5-6574-25A0-D1AA-A7F3BF480401}" dt="2023-03-25T21:49:45.140" v="4121"/>
        <pc:sldMkLst>
          <pc:docMk/>
          <pc:sldMk cId="1671414785" sldId="704"/>
        </pc:sldMkLst>
        <pc:spChg chg="add mod">
          <ac:chgData name="Roberta Tucker" userId="S::r.tucker@uwtsd.ac.uk::27ca61ee-ba03-4b92-a89a-1d5600e2200a" providerId="AD" clId="Web-{68FDA7E5-6574-25A0-D1AA-A7F3BF480401}" dt="2023-03-25T15:50:41.116" v="1877"/>
          <ac:spMkLst>
            <pc:docMk/>
            <pc:sldMk cId="1671414785" sldId="704"/>
            <ac:spMk id="5" creationId="{A9DDDEC1-5CA0-FC5C-5CB1-D6FF52220E22}"/>
          </ac:spMkLst>
        </pc:spChg>
        <pc:spChg chg="mod">
          <ac:chgData name="Roberta Tucker" userId="S::r.tucker@uwtsd.ac.uk::27ca61ee-ba03-4b92-a89a-1d5600e2200a" providerId="AD" clId="Web-{68FDA7E5-6574-25A0-D1AA-A7F3BF480401}" dt="2023-03-25T15:49:39.519" v="1867" actId="1076"/>
          <ac:spMkLst>
            <pc:docMk/>
            <pc:sldMk cId="1671414785" sldId="704"/>
            <ac:spMk id="7" creationId="{CE2159F8-DF54-42F6-BFDA-E32DCF8D3575}"/>
          </ac:spMkLst>
        </pc:spChg>
        <pc:picChg chg="del">
          <ac:chgData name="Roberta Tucker" userId="S::r.tucker@uwtsd.ac.uk::27ca61ee-ba03-4b92-a89a-1d5600e2200a" providerId="AD" clId="Web-{68FDA7E5-6574-25A0-D1AA-A7F3BF480401}" dt="2023-03-25T15:48:02.841" v="1849"/>
          <ac:picMkLst>
            <pc:docMk/>
            <pc:sldMk cId="1671414785" sldId="704"/>
            <ac:picMk id="2" creationId="{107E2234-A031-5626-61B3-2F233699CF29}"/>
          </ac:picMkLst>
        </pc:picChg>
        <pc:picChg chg="add mod ord">
          <ac:chgData name="Roberta Tucker" userId="S::r.tucker@uwtsd.ac.uk::27ca61ee-ba03-4b92-a89a-1d5600e2200a" providerId="AD" clId="Web-{68FDA7E5-6574-25A0-D1AA-A7F3BF480401}" dt="2023-03-25T21:49:45.140" v="4121"/>
          <ac:picMkLst>
            <pc:docMk/>
            <pc:sldMk cId="1671414785" sldId="704"/>
            <ac:picMk id="2" creationId="{811CC7C3-EAFA-CD19-A21C-7253EC3E0C79}"/>
          </ac:picMkLst>
        </pc:picChg>
        <pc:picChg chg="del">
          <ac:chgData name="Roberta Tucker" userId="S::r.tucker@uwtsd.ac.uk::27ca61ee-ba03-4b92-a89a-1d5600e2200a" providerId="AD" clId="Web-{68FDA7E5-6574-25A0-D1AA-A7F3BF480401}" dt="2023-03-25T15:48:42.609" v="1850"/>
          <ac:picMkLst>
            <pc:docMk/>
            <pc:sldMk cId="1671414785" sldId="704"/>
            <ac:picMk id="3" creationId="{2DDF5EE7-F54F-0083-380E-9BF300163EA5}"/>
          </ac:picMkLst>
        </pc:picChg>
        <pc:picChg chg="add mod ord">
          <ac:chgData name="Roberta Tucker" userId="S::r.tucker@uwtsd.ac.uk::27ca61ee-ba03-4b92-a89a-1d5600e2200a" providerId="AD" clId="Web-{68FDA7E5-6574-25A0-D1AA-A7F3BF480401}" dt="2023-03-25T15:49:35.222" v="1866" actId="14100"/>
          <ac:picMkLst>
            <pc:docMk/>
            <pc:sldMk cId="1671414785" sldId="704"/>
            <ac:picMk id="4" creationId="{6FE1C6EC-2A66-0973-DDE9-7201D60C09B6}"/>
          </ac:picMkLst>
        </pc:picChg>
      </pc:sldChg>
      <pc:sldChg chg="addSp delSp modSp add del replId modNotes">
        <pc:chgData name="Roberta Tucker" userId="S::r.tucker@uwtsd.ac.uk::27ca61ee-ba03-4b92-a89a-1d5600e2200a" providerId="AD" clId="Web-{68FDA7E5-6574-25A0-D1AA-A7F3BF480401}" dt="2023-03-25T22:07:16.065" v="4165"/>
        <pc:sldMkLst>
          <pc:docMk/>
          <pc:sldMk cId="3481530045" sldId="705"/>
        </pc:sldMkLst>
        <pc:spChg chg="mod">
          <ac:chgData name="Roberta Tucker" userId="S::r.tucker@uwtsd.ac.uk::27ca61ee-ba03-4b92-a89a-1d5600e2200a" providerId="AD" clId="Web-{68FDA7E5-6574-25A0-D1AA-A7F3BF480401}" dt="2023-03-25T16:14:59.103" v="1941" actId="1076"/>
          <ac:spMkLst>
            <pc:docMk/>
            <pc:sldMk cId="3481530045" sldId="705"/>
            <ac:spMk id="7" creationId="{CE2159F8-DF54-42F6-BFDA-E32DCF8D3575}"/>
          </ac:spMkLst>
        </pc:spChg>
        <pc:picChg chg="add mod ord">
          <ac:chgData name="Roberta Tucker" userId="S::r.tucker@uwtsd.ac.uk::27ca61ee-ba03-4b92-a89a-1d5600e2200a" providerId="AD" clId="Web-{68FDA7E5-6574-25A0-D1AA-A7F3BF480401}" dt="2023-03-25T16:16:17.139" v="1951"/>
          <ac:picMkLst>
            <pc:docMk/>
            <pc:sldMk cId="3481530045" sldId="705"/>
            <ac:picMk id="2" creationId="{F81A2950-77AE-713C-C250-42F82FC834FC}"/>
          </ac:picMkLst>
        </pc:picChg>
        <pc:picChg chg="add mod ord">
          <ac:chgData name="Roberta Tucker" userId="S::r.tucker@uwtsd.ac.uk::27ca61ee-ba03-4b92-a89a-1d5600e2200a" providerId="AD" clId="Web-{68FDA7E5-6574-25A0-D1AA-A7F3BF480401}" dt="2023-03-25T21:50:08.407" v="4127"/>
          <ac:picMkLst>
            <pc:docMk/>
            <pc:sldMk cId="3481530045" sldId="705"/>
            <ac:picMk id="3" creationId="{F87CE8C2-4F48-C142-AE72-8F29BA534B28}"/>
          </ac:picMkLst>
        </pc:picChg>
        <pc:picChg chg="del">
          <ac:chgData name="Roberta Tucker" userId="S::r.tucker@uwtsd.ac.uk::27ca61ee-ba03-4b92-a89a-1d5600e2200a" providerId="AD" clId="Web-{68FDA7E5-6574-25A0-D1AA-A7F3BF480401}" dt="2023-03-25T16:15:03.166" v="1942"/>
          <ac:picMkLst>
            <pc:docMk/>
            <pc:sldMk cId="3481530045" sldId="705"/>
            <ac:picMk id="4" creationId="{6FE1C6EC-2A66-0973-DDE9-7201D60C09B6}"/>
          </ac:picMkLst>
        </pc:picChg>
      </pc:sldChg>
      <pc:sldChg chg="addSp delSp modSp add ord replId addAnim delAnim modAnim">
        <pc:chgData name="Roberta Tucker" userId="S::r.tucker@uwtsd.ac.uk::27ca61ee-ba03-4b92-a89a-1d5600e2200a" providerId="AD" clId="Web-{68FDA7E5-6574-25A0-D1AA-A7F3BF480401}" dt="2023-03-25T21:50:24.955" v="4131" actId="14100"/>
        <pc:sldMkLst>
          <pc:docMk/>
          <pc:sldMk cId="1918588223" sldId="706"/>
        </pc:sldMkLst>
        <pc:spChg chg="add mod">
          <ac:chgData name="Roberta Tucker" userId="S::r.tucker@uwtsd.ac.uk::27ca61ee-ba03-4b92-a89a-1d5600e2200a" providerId="AD" clId="Web-{68FDA7E5-6574-25A0-D1AA-A7F3BF480401}" dt="2023-03-25T16:57:23.099" v="2772" actId="14100"/>
          <ac:spMkLst>
            <pc:docMk/>
            <pc:sldMk cId="1918588223" sldId="706"/>
            <ac:spMk id="3" creationId="{152DE1AD-501C-75CF-3C93-FDD009CD463C}"/>
          </ac:spMkLst>
        </pc:spChg>
        <pc:spChg chg="add mod">
          <ac:chgData name="Roberta Tucker" userId="S::r.tucker@uwtsd.ac.uk::27ca61ee-ba03-4b92-a89a-1d5600e2200a" providerId="AD" clId="Web-{68FDA7E5-6574-25A0-D1AA-A7F3BF480401}" dt="2023-03-25T17:32:25.712" v="2930" actId="20577"/>
          <ac:spMkLst>
            <pc:docMk/>
            <pc:sldMk cId="1918588223" sldId="706"/>
            <ac:spMk id="4" creationId="{DFC0D976-D3E8-BC51-37FB-A5097AD77F4D}"/>
          </ac:spMkLst>
        </pc:spChg>
        <pc:spChg chg="del">
          <ac:chgData name="Roberta Tucker" userId="S::r.tucker@uwtsd.ac.uk::27ca61ee-ba03-4b92-a89a-1d5600e2200a" providerId="AD" clId="Web-{68FDA7E5-6574-25A0-D1AA-A7F3BF480401}" dt="2023-03-25T16:20:33.659" v="2150"/>
          <ac:spMkLst>
            <pc:docMk/>
            <pc:sldMk cId="1918588223" sldId="706"/>
            <ac:spMk id="5" creationId="{A9DDDEC1-5CA0-FC5C-5CB1-D6FF52220E22}"/>
          </ac:spMkLst>
        </pc:spChg>
        <pc:spChg chg="add mod">
          <ac:chgData name="Roberta Tucker" userId="S::r.tucker@uwtsd.ac.uk::27ca61ee-ba03-4b92-a89a-1d5600e2200a" providerId="AD" clId="Web-{68FDA7E5-6574-25A0-D1AA-A7F3BF480401}" dt="2023-03-25T16:56:48.206" v="2764" actId="1076"/>
          <ac:spMkLst>
            <pc:docMk/>
            <pc:sldMk cId="1918588223" sldId="706"/>
            <ac:spMk id="6" creationId="{8A063C1E-8319-1867-8453-BC41266F383E}"/>
          </ac:spMkLst>
        </pc:spChg>
        <pc:spChg chg="mod">
          <ac:chgData name="Roberta Tucker" userId="S::r.tucker@uwtsd.ac.uk::27ca61ee-ba03-4b92-a89a-1d5600e2200a" providerId="AD" clId="Web-{68FDA7E5-6574-25A0-D1AA-A7F3BF480401}" dt="2023-03-25T16:21:36.600" v="2165" actId="1076"/>
          <ac:spMkLst>
            <pc:docMk/>
            <pc:sldMk cId="1918588223" sldId="706"/>
            <ac:spMk id="7" creationId="{CE2159F8-DF54-42F6-BFDA-E32DCF8D3575}"/>
          </ac:spMkLst>
        </pc:spChg>
        <pc:spChg chg="add mod">
          <ac:chgData name="Roberta Tucker" userId="S::r.tucker@uwtsd.ac.uk::27ca61ee-ba03-4b92-a89a-1d5600e2200a" providerId="AD" clId="Web-{68FDA7E5-6574-25A0-D1AA-A7F3BF480401}" dt="2023-03-25T17:34:15.235" v="2943" actId="20577"/>
          <ac:spMkLst>
            <pc:docMk/>
            <pc:sldMk cId="1918588223" sldId="706"/>
            <ac:spMk id="8" creationId="{0CBCCC4F-37B6-5AEE-96EF-4C4DF146E6EE}"/>
          </ac:spMkLst>
        </pc:spChg>
        <pc:spChg chg="add del mod">
          <ac:chgData name="Roberta Tucker" userId="S::r.tucker@uwtsd.ac.uk::27ca61ee-ba03-4b92-a89a-1d5600e2200a" providerId="AD" clId="Web-{68FDA7E5-6574-25A0-D1AA-A7F3BF480401}" dt="2023-03-25T16:44:12.967" v="2550"/>
          <ac:spMkLst>
            <pc:docMk/>
            <pc:sldMk cId="1918588223" sldId="706"/>
            <ac:spMk id="9" creationId="{84F5FC36-63B3-D731-1D05-BEB038DC7C4C}"/>
          </ac:spMkLst>
        </pc:spChg>
        <pc:spChg chg="add del">
          <ac:chgData name="Roberta Tucker" userId="S::r.tucker@uwtsd.ac.uk::27ca61ee-ba03-4b92-a89a-1d5600e2200a" providerId="AD" clId="Web-{68FDA7E5-6574-25A0-D1AA-A7F3BF480401}" dt="2023-03-25T16:44:29.827" v="2552"/>
          <ac:spMkLst>
            <pc:docMk/>
            <pc:sldMk cId="1918588223" sldId="706"/>
            <ac:spMk id="10" creationId="{27D5A048-742C-F5EA-1D9B-713204ABC36C}"/>
          </ac:spMkLst>
        </pc:spChg>
        <pc:spChg chg="add mod">
          <ac:chgData name="Roberta Tucker" userId="S::r.tucker@uwtsd.ac.uk::27ca61ee-ba03-4b92-a89a-1d5600e2200a" providerId="AD" clId="Web-{68FDA7E5-6574-25A0-D1AA-A7F3BF480401}" dt="2023-03-25T16:56:30.283" v="2760" actId="1076"/>
          <ac:spMkLst>
            <pc:docMk/>
            <pc:sldMk cId="1918588223" sldId="706"/>
            <ac:spMk id="12" creationId="{932A02FC-565B-8420-9594-603A68336021}"/>
          </ac:spMkLst>
        </pc:spChg>
        <pc:spChg chg="add del mod">
          <ac:chgData name="Roberta Tucker" userId="S::r.tucker@uwtsd.ac.uk::27ca61ee-ba03-4b92-a89a-1d5600e2200a" providerId="AD" clId="Web-{68FDA7E5-6574-25A0-D1AA-A7F3BF480401}" dt="2023-03-25T16:46:50.102" v="2608"/>
          <ac:spMkLst>
            <pc:docMk/>
            <pc:sldMk cId="1918588223" sldId="706"/>
            <ac:spMk id="14" creationId="{BE2B10CD-F478-1A45-0FD3-7F410D44F5D0}"/>
          </ac:spMkLst>
        </pc:spChg>
        <pc:spChg chg="add del mod">
          <ac:chgData name="Roberta Tucker" userId="S::r.tucker@uwtsd.ac.uk::27ca61ee-ba03-4b92-a89a-1d5600e2200a" providerId="AD" clId="Web-{68FDA7E5-6574-25A0-D1AA-A7F3BF480401}" dt="2023-03-25T16:47:10.525" v="2612"/>
          <ac:spMkLst>
            <pc:docMk/>
            <pc:sldMk cId="1918588223" sldId="706"/>
            <ac:spMk id="16" creationId="{5BF5CF0D-B486-3032-8D95-A7293A3B9C9D}"/>
          </ac:spMkLst>
        </pc:spChg>
        <pc:spChg chg="add mod">
          <ac:chgData name="Roberta Tucker" userId="S::r.tucker@uwtsd.ac.uk::27ca61ee-ba03-4b92-a89a-1d5600e2200a" providerId="AD" clId="Web-{68FDA7E5-6574-25A0-D1AA-A7F3BF480401}" dt="2023-03-25T16:56:34.424" v="2761" actId="1076"/>
          <ac:spMkLst>
            <pc:docMk/>
            <pc:sldMk cId="1918588223" sldId="706"/>
            <ac:spMk id="18" creationId="{F5DE0266-99DA-89C7-9252-2FF600052CD6}"/>
          </ac:spMkLst>
        </pc:spChg>
        <pc:spChg chg="add del mod">
          <ac:chgData name="Roberta Tucker" userId="S::r.tucker@uwtsd.ac.uk::27ca61ee-ba03-4b92-a89a-1d5600e2200a" providerId="AD" clId="Web-{68FDA7E5-6574-25A0-D1AA-A7F3BF480401}" dt="2023-03-25T16:48:15.185" v="2633"/>
          <ac:spMkLst>
            <pc:docMk/>
            <pc:sldMk cId="1918588223" sldId="706"/>
            <ac:spMk id="20" creationId="{F53BDCFF-5B58-8526-0F72-716CBF0E6C4D}"/>
          </ac:spMkLst>
        </pc:spChg>
        <pc:spChg chg="add mod">
          <ac:chgData name="Roberta Tucker" userId="S::r.tucker@uwtsd.ac.uk::27ca61ee-ba03-4b92-a89a-1d5600e2200a" providerId="AD" clId="Web-{68FDA7E5-6574-25A0-D1AA-A7F3BF480401}" dt="2023-03-25T16:56:24.704" v="2759" actId="1076"/>
          <ac:spMkLst>
            <pc:docMk/>
            <pc:sldMk cId="1918588223" sldId="706"/>
            <ac:spMk id="22" creationId="{396AA872-0BA6-E8D1-F276-A587DC8F4C7E}"/>
          </ac:spMkLst>
        </pc:spChg>
        <pc:spChg chg="add mod">
          <ac:chgData name="Roberta Tucker" userId="S::r.tucker@uwtsd.ac.uk::27ca61ee-ba03-4b92-a89a-1d5600e2200a" providerId="AD" clId="Web-{68FDA7E5-6574-25A0-D1AA-A7F3BF480401}" dt="2023-03-25T16:56:59.519" v="2766" actId="1076"/>
          <ac:spMkLst>
            <pc:docMk/>
            <pc:sldMk cId="1918588223" sldId="706"/>
            <ac:spMk id="23" creationId="{B5F902BD-1CF5-0EC5-0C8C-16AF9328A243}"/>
          </ac:spMkLst>
        </pc:spChg>
        <pc:spChg chg="add del mod">
          <ac:chgData name="Roberta Tucker" userId="S::r.tucker@uwtsd.ac.uk::27ca61ee-ba03-4b92-a89a-1d5600e2200a" providerId="AD" clId="Web-{68FDA7E5-6574-25A0-D1AA-A7F3BF480401}" dt="2023-03-25T16:52:35.737" v="2717"/>
          <ac:spMkLst>
            <pc:docMk/>
            <pc:sldMk cId="1918588223" sldId="706"/>
            <ac:spMk id="24" creationId="{E0268EEC-FD06-EA72-642F-DD6EFC269015}"/>
          </ac:spMkLst>
        </pc:spChg>
        <pc:spChg chg="add del">
          <ac:chgData name="Roberta Tucker" userId="S::r.tucker@uwtsd.ac.uk::27ca61ee-ba03-4b92-a89a-1d5600e2200a" providerId="AD" clId="Web-{68FDA7E5-6574-25A0-D1AA-A7F3BF480401}" dt="2023-03-25T16:52:43.909" v="2719"/>
          <ac:spMkLst>
            <pc:docMk/>
            <pc:sldMk cId="1918588223" sldId="706"/>
            <ac:spMk id="25" creationId="{BB1AC591-D04B-8F5F-48AF-A0A43A5BEA21}"/>
          </ac:spMkLst>
        </pc:spChg>
        <pc:spChg chg="add mod">
          <ac:chgData name="Roberta Tucker" userId="S::r.tucker@uwtsd.ac.uk::27ca61ee-ba03-4b92-a89a-1d5600e2200a" providerId="AD" clId="Web-{68FDA7E5-6574-25A0-D1AA-A7F3BF480401}" dt="2023-03-25T16:56:38.033" v="2762" actId="1076"/>
          <ac:spMkLst>
            <pc:docMk/>
            <pc:sldMk cId="1918588223" sldId="706"/>
            <ac:spMk id="26" creationId="{1D079C47-83F3-33A0-2EEE-8C033005BE8A}"/>
          </ac:spMkLst>
        </pc:spChg>
        <pc:spChg chg="add mod">
          <ac:chgData name="Roberta Tucker" userId="S::r.tucker@uwtsd.ac.uk::27ca61ee-ba03-4b92-a89a-1d5600e2200a" providerId="AD" clId="Web-{68FDA7E5-6574-25A0-D1AA-A7F3BF480401}" dt="2023-03-25T16:57:11.426" v="2769" actId="20577"/>
          <ac:spMkLst>
            <pc:docMk/>
            <pc:sldMk cId="1918588223" sldId="706"/>
            <ac:spMk id="27" creationId="{75EAACAF-1B02-9269-3975-9DC4F0165C62}"/>
          </ac:spMkLst>
        </pc:spChg>
        <pc:picChg chg="add mod">
          <ac:chgData name="Roberta Tucker" userId="S::r.tucker@uwtsd.ac.uk::27ca61ee-ba03-4b92-a89a-1d5600e2200a" providerId="AD" clId="Web-{68FDA7E5-6574-25A0-D1AA-A7F3BF480401}" dt="2023-03-25T21:50:24.955" v="4131" actId="14100"/>
          <ac:picMkLst>
            <pc:docMk/>
            <pc:sldMk cId="1918588223" sldId="706"/>
            <ac:picMk id="2" creationId="{2F4A6310-0251-3DBE-AF71-35D0968BBB9A}"/>
          </ac:picMkLst>
        </pc:picChg>
        <pc:picChg chg="del">
          <ac:chgData name="Roberta Tucker" userId="S::r.tucker@uwtsd.ac.uk::27ca61ee-ba03-4b92-a89a-1d5600e2200a" providerId="AD" clId="Web-{68FDA7E5-6574-25A0-D1AA-A7F3BF480401}" dt="2023-03-25T16:20:32.237" v="2149"/>
          <ac:picMkLst>
            <pc:docMk/>
            <pc:sldMk cId="1918588223" sldId="706"/>
            <ac:picMk id="2" creationId="{F81A2950-77AE-713C-C250-42F82FC834FC}"/>
          </ac:picMkLst>
        </pc:picChg>
      </pc:sldChg>
      <pc:sldChg chg="modSp add del replId">
        <pc:chgData name="Roberta Tucker" userId="S::r.tucker@uwtsd.ac.uk::27ca61ee-ba03-4b92-a89a-1d5600e2200a" providerId="AD" clId="Web-{68FDA7E5-6574-25A0-D1AA-A7F3BF480401}" dt="2023-03-25T22:07:35.394" v="4167"/>
        <pc:sldMkLst>
          <pc:docMk/>
          <pc:sldMk cId="2603229184" sldId="707"/>
        </pc:sldMkLst>
        <pc:spChg chg="mod">
          <ac:chgData name="Roberta Tucker" userId="S::r.tucker@uwtsd.ac.uk::27ca61ee-ba03-4b92-a89a-1d5600e2200a" providerId="AD" clId="Web-{68FDA7E5-6574-25A0-D1AA-A7F3BF480401}" dt="2023-03-25T17:41:47.498" v="3021" actId="20577"/>
          <ac:spMkLst>
            <pc:docMk/>
            <pc:sldMk cId="2603229184" sldId="707"/>
            <ac:spMk id="2" creationId="{BD754FA5-2DEB-49E1-1FB5-633B9D062E52}"/>
          </ac:spMkLst>
        </pc:spChg>
        <pc:spChg chg="mod">
          <ac:chgData name="Roberta Tucker" userId="S::r.tucker@uwtsd.ac.uk::27ca61ee-ba03-4b92-a89a-1d5600e2200a" providerId="AD" clId="Web-{68FDA7E5-6574-25A0-D1AA-A7F3BF480401}" dt="2023-03-25T17:28:20.222" v="2901" actId="20577"/>
          <ac:spMkLst>
            <pc:docMk/>
            <pc:sldMk cId="2603229184" sldId="707"/>
            <ac:spMk id="3" creationId="{20B9F5AF-01C3-F93E-4766-CF5659815EFF}"/>
          </ac:spMkLst>
        </pc:spChg>
      </pc:sldChg>
      <pc:sldChg chg="addSp modSp add del replId addAnim delAnim modAnim">
        <pc:chgData name="Roberta Tucker" userId="S::r.tucker@uwtsd.ac.uk::27ca61ee-ba03-4b92-a89a-1d5600e2200a" providerId="AD" clId="Web-{68FDA7E5-6574-25A0-D1AA-A7F3BF480401}" dt="2023-03-25T22:07:26.816" v="4166"/>
        <pc:sldMkLst>
          <pc:docMk/>
          <pc:sldMk cId="909933178" sldId="708"/>
        </pc:sldMkLst>
        <pc:spChg chg="mod">
          <ac:chgData name="Roberta Tucker" userId="S::r.tucker@uwtsd.ac.uk::27ca61ee-ba03-4b92-a89a-1d5600e2200a" providerId="AD" clId="Web-{68FDA7E5-6574-25A0-D1AA-A7F3BF480401}" dt="2023-03-25T17:31:32.648" v="2922" actId="1076"/>
          <ac:spMkLst>
            <pc:docMk/>
            <pc:sldMk cId="909933178" sldId="708"/>
            <ac:spMk id="3" creationId="{152DE1AD-501C-75CF-3C93-FDD009CD463C}"/>
          </ac:spMkLst>
        </pc:spChg>
        <pc:spChg chg="mod">
          <ac:chgData name="Roberta Tucker" userId="S::r.tucker@uwtsd.ac.uk::27ca61ee-ba03-4b92-a89a-1d5600e2200a" providerId="AD" clId="Web-{68FDA7E5-6574-25A0-D1AA-A7F3BF480401}" dt="2023-03-25T17:32:22.821" v="2928" actId="20577"/>
          <ac:spMkLst>
            <pc:docMk/>
            <pc:sldMk cId="909933178" sldId="708"/>
            <ac:spMk id="4" creationId="{DFC0D976-D3E8-BC51-37FB-A5097AD77F4D}"/>
          </ac:spMkLst>
        </pc:spChg>
        <pc:spChg chg="mod">
          <ac:chgData name="Roberta Tucker" userId="S::r.tucker@uwtsd.ac.uk::27ca61ee-ba03-4b92-a89a-1d5600e2200a" providerId="AD" clId="Web-{68FDA7E5-6574-25A0-D1AA-A7F3BF480401}" dt="2023-03-25T17:33:36.760" v="2939" actId="20577"/>
          <ac:spMkLst>
            <pc:docMk/>
            <pc:sldMk cId="909933178" sldId="708"/>
            <ac:spMk id="6" creationId="{8A063C1E-8319-1867-8453-BC41266F383E}"/>
          </ac:spMkLst>
        </pc:spChg>
        <pc:spChg chg="mod">
          <ac:chgData name="Roberta Tucker" userId="S::r.tucker@uwtsd.ac.uk::27ca61ee-ba03-4b92-a89a-1d5600e2200a" providerId="AD" clId="Web-{68FDA7E5-6574-25A0-D1AA-A7F3BF480401}" dt="2023-03-25T17:29:12.254" v="2905" actId="20577"/>
          <ac:spMkLst>
            <pc:docMk/>
            <pc:sldMk cId="909933178" sldId="708"/>
            <ac:spMk id="7" creationId="{CE2159F8-DF54-42F6-BFDA-E32DCF8D3575}"/>
          </ac:spMkLst>
        </pc:spChg>
        <pc:spChg chg="mod">
          <ac:chgData name="Roberta Tucker" userId="S::r.tucker@uwtsd.ac.uk::27ca61ee-ba03-4b92-a89a-1d5600e2200a" providerId="AD" clId="Web-{68FDA7E5-6574-25A0-D1AA-A7F3BF480401}" dt="2023-03-25T17:34:35.064" v="2944" actId="20577"/>
          <ac:spMkLst>
            <pc:docMk/>
            <pc:sldMk cId="909933178" sldId="708"/>
            <ac:spMk id="8" creationId="{0CBCCC4F-37B6-5AEE-96EF-4C4DF146E6EE}"/>
          </ac:spMkLst>
        </pc:spChg>
        <pc:spChg chg="mod">
          <ac:chgData name="Roberta Tucker" userId="S::r.tucker@uwtsd.ac.uk::27ca61ee-ba03-4b92-a89a-1d5600e2200a" providerId="AD" clId="Web-{68FDA7E5-6574-25A0-D1AA-A7F3BF480401}" dt="2023-03-25T17:37:14.348" v="2961" actId="20577"/>
          <ac:spMkLst>
            <pc:docMk/>
            <pc:sldMk cId="909933178" sldId="708"/>
            <ac:spMk id="12" creationId="{932A02FC-565B-8420-9594-603A68336021}"/>
          </ac:spMkLst>
        </pc:spChg>
        <pc:spChg chg="mod">
          <ac:chgData name="Roberta Tucker" userId="S::r.tucker@uwtsd.ac.uk::27ca61ee-ba03-4b92-a89a-1d5600e2200a" providerId="AD" clId="Web-{68FDA7E5-6574-25A0-D1AA-A7F3BF480401}" dt="2023-03-25T17:37:39.490" v="2964" actId="20577"/>
          <ac:spMkLst>
            <pc:docMk/>
            <pc:sldMk cId="909933178" sldId="708"/>
            <ac:spMk id="18" creationId="{F5DE0266-99DA-89C7-9252-2FF600052CD6}"/>
          </ac:spMkLst>
        </pc:spChg>
        <pc:spChg chg="mod">
          <ac:chgData name="Roberta Tucker" userId="S::r.tucker@uwtsd.ac.uk::27ca61ee-ba03-4b92-a89a-1d5600e2200a" providerId="AD" clId="Web-{68FDA7E5-6574-25A0-D1AA-A7F3BF480401}" dt="2023-03-25T17:36:53.832" v="2959" actId="20577"/>
          <ac:spMkLst>
            <pc:docMk/>
            <pc:sldMk cId="909933178" sldId="708"/>
            <ac:spMk id="22" creationId="{396AA872-0BA6-E8D1-F276-A587DC8F4C7E}"/>
          </ac:spMkLst>
        </pc:spChg>
        <pc:spChg chg="mod">
          <ac:chgData name="Roberta Tucker" userId="S::r.tucker@uwtsd.ac.uk::27ca61ee-ba03-4b92-a89a-1d5600e2200a" providerId="AD" clId="Web-{68FDA7E5-6574-25A0-D1AA-A7F3BF480401}" dt="2023-03-25T17:35:13.908" v="2948" actId="20577"/>
          <ac:spMkLst>
            <pc:docMk/>
            <pc:sldMk cId="909933178" sldId="708"/>
            <ac:spMk id="23" creationId="{B5F902BD-1CF5-0EC5-0C8C-16AF9328A243}"/>
          </ac:spMkLst>
        </pc:spChg>
        <pc:spChg chg="mod">
          <ac:chgData name="Roberta Tucker" userId="S::r.tucker@uwtsd.ac.uk::27ca61ee-ba03-4b92-a89a-1d5600e2200a" providerId="AD" clId="Web-{68FDA7E5-6574-25A0-D1AA-A7F3BF480401}" dt="2023-03-25T17:38:21.397" v="2966" actId="20577"/>
          <ac:spMkLst>
            <pc:docMk/>
            <pc:sldMk cId="909933178" sldId="708"/>
            <ac:spMk id="26" creationId="{1D079C47-83F3-33A0-2EEE-8C033005BE8A}"/>
          </ac:spMkLst>
        </pc:spChg>
        <pc:spChg chg="mod">
          <ac:chgData name="Roberta Tucker" userId="S::r.tucker@uwtsd.ac.uk::27ca61ee-ba03-4b92-a89a-1d5600e2200a" providerId="AD" clId="Web-{68FDA7E5-6574-25A0-D1AA-A7F3BF480401}" dt="2023-03-25T17:36:27.222" v="2957" actId="20577"/>
          <ac:spMkLst>
            <pc:docMk/>
            <pc:sldMk cId="909933178" sldId="708"/>
            <ac:spMk id="27" creationId="{75EAACAF-1B02-9269-3975-9DC4F0165C62}"/>
          </ac:spMkLst>
        </pc:spChg>
        <pc:picChg chg="add mod">
          <ac:chgData name="Roberta Tucker" userId="S::r.tucker@uwtsd.ac.uk::27ca61ee-ba03-4b92-a89a-1d5600e2200a" providerId="AD" clId="Web-{68FDA7E5-6574-25A0-D1AA-A7F3BF480401}" dt="2023-03-25T21:50:48.769" v="4136" actId="14100"/>
          <ac:picMkLst>
            <pc:docMk/>
            <pc:sldMk cId="909933178" sldId="708"/>
            <ac:picMk id="2" creationId="{67B5C99A-238F-BFCA-7646-4DD07269E40B}"/>
          </ac:picMkLst>
        </pc:picChg>
      </pc:sldChg>
      <pc:sldChg chg="addSp modSp add replId">
        <pc:chgData name="Roberta Tucker" userId="S::r.tucker@uwtsd.ac.uk::27ca61ee-ba03-4b92-a89a-1d5600e2200a" providerId="AD" clId="Web-{68FDA7E5-6574-25A0-D1AA-A7F3BF480401}" dt="2023-03-25T18:17:02.549" v="3380" actId="14100"/>
        <pc:sldMkLst>
          <pc:docMk/>
          <pc:sldMk cId="2397214134" sldId="709"/>
        </pc:sldMkLst>
        <pc:spChg chg="mod">
          <ac:chgData name="Roberta Tucker" userId="S::r.tucker@uwtsd.ac.uk::27ca61ee-ba03-4b92-a89a-1d5600e2200a" providerId="AD" clId="Web-{68FDA7E5-6574-25A0-D1AA-A7F3BF480401}" dt="2023-03-25T17:46:09.163" v="3026" actId="20577"/>
          <ac:spMkLst>
            <pc:docMk/>
            <pc:sldMk cId="2397214134" sldId="709"/>
            <ac:spMk id="2" creationId="{F723D0E6-0093-2F7F-B433-058A7A915425}"/>
          </ac:spMkLst>
        </pc:spChg>
        <pc:picChg chg="add mod ord">
          <ac:chgData name="Roberta Tucker" userId="S::r.tucker@uwtsd.ac.uk::27ca61ee-ba03-4b92-a89a-1d5600e2200a" providerId="AD" clId="Web-{68FDA7E5-6574-25A0-D1AA-A7F3BF480401}" dt="2023-03-25T18:17:02.549" v="3380" actId="14100"/>
          <ac:picMkLst>
            <pc:docMk/>
            <pc:sldMk cId="2397214134" sldId="709"/>
            <ac:picMk id="3" creationId="{1E74859D-4AA5-1D81-93ED-F0A27ADBE90D}"/>
          </ac:picMkLst>
        </pc:picChg>
        <pc:picChg chg="add mod">
          <ac:chgData name="Roberta Tucker" userId="S::r.tucker@uwtsd.ac.uk::27ca61ee-ba03-4b92-a89a-1d5600e2200a" providerId="AD" clId="Web-{68FDA7E5-6574-25A0-D1AA-A7F3BF480401}" dt="2023-03-25T17:47:41.227" v="3039" actId="14100"/>
          <ac:picMkLst>
            <pc:docMk/>
            <pc:sldMk cId="2397214134" sldId="709"/>
            <ac:picMk id="4" creationId="{1724C1BB-95D7-FD24-EF44-6D3D03526C1E}"/>
          </ac:picMkLst>
        </pc:picChg>
        <pc:picChg chg="add mod">
          <ac:chgData name="Roberta Tucker" userId="S::r.tucker@uwtsd.ac.uk::27ca61ee-ba03-4b92-a89a-1d5600e2200a" providerId="AD" clId="Web-{68FDA7E5-6574-25A0-D1AA-A7F3BF480401}" dt="2023-03-25T17:47:27.696" v="3037" actId="1076"/>
          <ac:picMkLst>
            <pc:docMk/>
            <pc:sldMk cId="2397214134" sldId="709"/>
            <ac:picMk id="5" creationId="{55FE2A88-F214-CC7A-C909-768BD6B9ECBE}"/>
          </ac:picMkLst>
        </pc:picChg>
      </pc:sldChg>
      <pc:sldChg chg="addSp modSp add del replId">
        <pc:chgData name="Roberta Tucker" userId="S::r.tucker@uwtsd.ac.uk::27ca61ee-ba03-4b92-a89a-1d5600e2200a" providerId="AD" clId="Web-{68FDA7E5-6574-25A0-D1AA-A7F3BF480401}" dt="2023-03-25T22:06:23.374" v="4151"/>
        <pc:sldMkLst>
          <pc:docMk/>
          <pc:sldMk cId="598012681" sldId="710"/>
        </pc:sldMkLst>
        <pc:spChg chg="add mod">
          <ac:chgData name="Roberta Tucker" userId="S::r.tucker@uwtsd.ac.uk::27ca61ee-ba03-4b92-a89a-1d5600e2200a" providerId="AD" clId="Web-{68FDA7E5-6574-25A0-D1AA-A7F3BF480401}" dt="2023-03-25T17:51:26.906" v="3088" actId="14100"/>
          <ac:spMkLst>
            <pc:docMk/>
            <pc:sldMk cId="598012681" sldId="710"/>
            <ac:spMk id="6" creationId="{0B4E8468-A78C-2F7B-B976-2BD37AAC12BA}"/>
          </ac:spMkLst>
        </pc:spChg>
      </pc:sldChg>
      <pc:sldChg chg="addSp delSp modSp add replId modNotes">
        <pc:chgData name="Roberta Tucker" userId="S::r.tucker@uwtsd.ac.uk::27ca61ee-ba03-4b92-a89a-1d5600e2200a" providerId="AD" clId="Web-{68FDA7E5-6574-25A0-D1AA-A7F3BF480401}" dt="2023-03-25T21:26:12.921" v="3957"/>
        <pc:sldMkLst>
          <pc:docMk/>
          <pc:sldMk cId="1536953230" sldId="711"/>
        </pc:sldMkLst>
        <pc:spChg chg="del">
          <ac:chgData name="Roberta Tucker" userId="S::r.tucker@uwtsd.ac.uk::27ca61ee-ba03-4b92-a89a-1d5600e2200a" providerId="AD" clId="Web-{68FDA7E5-6574-25A0-D1AA-A7F3BF480401}" dt="2023-03-25T17:55:07.536" v="3093"/>
          <ac:spMkLst>
            <pc:docMk/>
            <pc:sldMk cId="1536953230" sldId="711"/>
            <ac:spMk id="2" creationId="{F723D0E6-0093-2F7F-B433-058A7A915425}"/>
          </ac:spMkLst>
        </pc:spChg>
        <pc:spChg chg="del">
          <ac:chgData name="Roberta Tucker" userId="S::r.tucker@uwtsd.ac.uk::27ca61ee-ba03-4b92-a89a-1d5600e2200a" providerId="AD" clId="Web-{68FDA7E5-6574-25A0-D1AA-A7F3BF480401}" dt="2023-03-25T17:52:29.282" v="3091"/>
          <ac:spMkLst>
            <pc:docMk/>
            <pc:sldMk cId="1536953230" sldId="711"/>
            <ac:spMk id="6" creationId="{0B4E8468-A78C-2F7B-B976-2BD37AAC12BA}"/>
          </ac:spMkLst>
        </pc:spChg>
        <pc:spChg chg="add mod">
          <ac:chgData name="Roberta Tucker" userId="S::r.tucker@uwtsd.ac.uk::27ca61ee-ba03-4b92-a89a-1d5600e2200a" providerId="AD" clId="Web-{68FDA7E5-6574-25A0-D1AA-A7F3BF480401}" dt="2023-03-25T18:14:01.327" v="3318" actId="20577"/>
          <ac:spMkLst>
            <pc:docMk/>
            <pc:sldMk cId="1536953230" sldId="711"/>
            <ac:spMk id="8" creationId="{ED22CEAB-4221-8BB0-1F7B-2860478618A6}"/>
          </ac:spMkLst>
        </pc:spChg>
        <pc:spChg chg="add del mod">
          <ac:chgData name="Roberta Tucker" userId="S::r.tucker@uwtsd.ac.uk::27ca61ee-ba03-4b92-a89a-1d5600e2200a" providerId="AD" clId="Web-{68FDA7E5-6574-25A0-D1AA-A7F3BF480401}" dt="2023-03-25T18:00:05.792" v="3211"/>
          <ac:spMkLst>
            <pc:docMk/>
            <pc:sldMk cId="1536953230" sldId="711"/>
            <ac:spMk id="9" creationId="{726CFF05-BAEE-C2B3-2863-CC85B16754BE}"/>
          </ac:spMkLst>
        </pc:spChg>
        <pc:spChg chg="add mod">
          <ac:chgData name="Roberta Tucker" userId="S::r.tucker@uwtsd.ac.uk::27ca61ee-ba03-4b92-a89a-1d5600e2200a" providerId="AD" clId="Web-{68FDA7E5-6574-25A0-D1AA-A7F3BF480401}" dt="2023-03-25T18:15:50.220" v="3372" actId="1076"/>
          <ac:spMkLst>
            <pc:docMk/>
            <pc:sldMk cId="1536953230" sldId="711"/>
            <ac:spMk id="10" creationId="{2483B943-19DB-F601-FBE2-AAFF5799DFE6}"/>
          </ac:spMkLst>
        </pc:spChg>
        <pc:spChg chg="add mod">
          <ac:chgData name="Roberta Tucker" userId="S::r.tucker@uwtsd.ac.uk::27ca61ee-ba03-4b92-a89a-1d5600e2200a" providerId="AD" clId="Web-{68FDA7E5-6574-25A0-D1AA-A7F3BF480401}" dt="2023-03-25T18:15:44.985" v="3370" actId="1076"/>
          <ac:spMkLst>
            <pc:docMk/>
            <pc:sldMk cId="1536953230" sldId="711"/>
            <ac:spMk id="11" creationId="{323256DF-1EA4-CD5C-E899-674A411FA6EB}"/>
          </ac:spMkLst>
        </pc:spChg>
        <pc:spChg chg="add mod">
          <ac:chgData name="Roberta Tucker" userId="S::r.tucker@uwtsd.ac.uk::27ca61ee-ba03-4b92-a89a-1d5600e2200a" providerId="AD" clId="Web-{68FDA7E5-6574-25A0-D1AA-A7F3BF480401}" dt="2023-03-25T18:15:47.485" v="3371" actId="1076"/>
          <ac:spMkLst>
            <pc:docMk/>
            <pc:sldMk cId="1536953230" sldId="711"/>
            <ac:spMk id="12" creationId="{45777751-079C-0255-AFEB-2B197D4C687E}"/>
          </ac:spMkLst>
        </pc:spChg>
        <pc:spChg chg="add mod">
          <ac:chgData name="Roberta Tucker" userId="S::r.tucker@uwtsd.ac.uk::27ca61ee-ba03-4b92-a89a-1d5600e2200a" providerId="AD" clId="Web-{68FDA7E5-6574-25A0-D1AA-A7F3BF480401}" dt="2023-03-25T18:15:58.079" v="3374" actId="1076"/>
          <ac:spMkLst>
            <pc:docMk/>
            <pc:sldMk cId="1536953230" sldId="711"/>
            <ac:spMk id="13" creationId="{AE94CBFC-4B91-3CFE-61DA-8045F48A40D5}"/>
          </ac:spMkLst>
        </pc:spChg>
        <pc:spChg chg="add mod">
          <ac:chgData name="Roberta Tucker" userId="S::r.tucker@uwtsd.ac.uk::27ca61ee-ba03-4b92-a89a-1d5600e2200a" providerId="AD" clId="Web-{68FDA7E5-6574-25A0-D1AA-A7F3BF480401}" dt="2023-03-25T18:15:54.829" v="3373" actId="1076"/>
          <ac:spMkLst>
            <pc:docMk/>
            <pc:sldMk cId="1536953230" sldId="711"/>
            <ac:spMk id="14" creationId="{8D277620-A041-1B96-6873-767D59E18972}"/>
          </ac:spMkLst>
        </pc:spChg>
        <pc:picChg chg="del">
          <ac:chgData name="Roberta Tucker" userId="S::r.tucker@uwtsd.ac.uk::27ca61ee-ba03-4b92-a89a-1d5600e2200a" providerId="AD" clId="Web-{68FDA7E5-6574-25A0-D1AA-A7F3BF480401}" dt="2023-03-25T17:52:26.298" v="3090"/>
          <ac:picMkLst>
            <pc:docMk/>
            <pc:sldMk cId="1536953230" sldId="711"/>
            <ac:picMk id="3" creationId="{1E74859D-4AA5-1D81-93ED-F0A27ADBE90D}"/>
          </ac:picMkLst>
        </pc:picChg>
        <pc:picChg chg="mod">
          <ac:chgData name="Roberta Tucker" userId="S::r.tucker@uwtsd.ac.uk::27ca61ee-ba03-4b92-a89a-1d5600e2200a" providerId="AD" clId="Web-{68FDA7E5-6574-25A0-D1AA-A7F3BF480401}" dt="2023-03-25T17:52:39.813" v="3092" actId="14100"/>
          <ac:picMkLst>
            <pc:docMk/>
            <pc:sldMk cId="1536953230" sldId="711"/>
            <ac:picMk id="4" creationId="{1724C1BB-95D7-FD24-EF44-6D3D03526C1E}"/>
          </ac:picMkLst>
        </pc:picChg>
      </pc:sldChg>
      <pc:sldChg chg="modSp add del replId modNotes">
        <pc:chgData name="Roberta Tucker" userId="S::r.tucker@uwtsd.ac.uk::27ca61ee-ba03-4b92-a89a-1d5600e2200a" providerId="AD" clId="Web-{68FDA7E5-6574-25A0-D1AA-A7F3BF480401}" dt="2023-03-25T22:06:29.874" v="4152"/>
        <pc:sldMkLst>
          <pc:docMk/>
          <pc:sldMk cId="2878024052" sldId="712"/>
        </pc:sldMkLst>
        <pc:spChg chg="mod">
          <ac:chgData name="Roberta Tucker" userId="S::r.tucker@uwtsd.ac.uk::27ca61ee-ba03-4b92-a89a-1d5600e2200a" providerId="AD" clId="Web-{68FDA7E5-6574-25A0-D1AA-A7F3BF480401}" dt="2023-03-25T18:19:31.787" v="3396" actId="1076"/>
          <ac:spMkLst>
            <pc:docMk/>
            <pc:sldMk cId="2878024052" sldId="712"/>
            <ac:spMk id="8" creationId="{ED22CEAB-4221-8BB0-1F7B-2860478618A6}"/>
          </ac:spMkLst>
        </pc:spChg>
        <pc:spChg chg="mod">
          <ac:chgData name="Roberta Tucker" userId="S::r.tucker@uwtsd.ac.uk::27ca61ee-ba03-4b92-a89a-1d5600e2200a" providerId="AD" clId="Web-{68FDA7E5-6574-25A0-D1AA-A7F3BF480401}" dt="2023-03-25T18:23:27.656" v="3416" actId="1076"/>
          <ac:spMkLst>
            <pc:docMk/>
            <pc:sldMk cId="2878024052" sldId="712"/>
            <ac:spMk id="10" creationId="{2483B943-19DB-F601-FBE2-AAFF5799DFE6}"/>
          </ac:spMkLst>
        </pc:spChg>
        <pc:spChg chg="mod">
          <ac:chgData name="Roberta Tucker" userId="S::r.tucker@uwtsd.ac.uk::27ca61ee-ba03-4b92-a89a-1d5600e2200a" providerId="AD" clId="Web-{68FDA7E5-6574-25A0-D1AA-A7F3BF480401}" dt="2023-03-25T18:20:43.105" v="3407" actId="1076"/>
          <ac:spMkLst>
            <pc:docMk/>
            <pc:sldMk cId="2878024052" sldId="712"/>
            <ac:spMk id="11" creationId="{323256DF-1EA4-CD5C-E899-674A411FA6EB}"/>
          </ac:spMkLst>
        </pc:spChg>
        <pc:spChg chg="mod">
          <ac:chgData name="Roberta Tucker" userId="S::r.tucker@uwtsd.ac.uk::27ca61ee-ba03-4b92-a89a-1d5600e2200a" providerId="AD" clId="Web-{68FDA7E5-6574-25A0-D1AA-A7F3BF480401}" dt="2023-03-25T18:21:43.607" v="3409" actId="20577"/>
          <ac:spMkLst>
            <pc:docMk/>
            <pc:sldMk cId="2878024052" sldId="712"/>
            <ac:spMk id="12" creationId="{45777751-079C-0255-AFEB-2B197D4C687E}"/>
          </ac:spMkLst>
        </pc:spChg>
        <pc:spChg chg="mod">
          <ac:chgData name="Roberta Tucker" userId="S::r.tucker@uwtsd.ac.uk::27ca61ee-ba03-4b92-a89a-1d5600e2200a" providerId="AD" clId="Web-{68FDA7E5-6574-25A0-D1AA-A7F3BF480401}" dt="2023-03-25T18:23:33.563" v="3418" actId="1076"/>
          <ac:spMkLst>
            <pc:docMk/>
            <pc:sldMk cId="2878024052" sldId="712"/>
            <ac:spMk id="13" creationId="{AE94CBFC-4B91-3CFE-61DA-8045F48A40D5}"/>
          </ac:spMkLst>
        </pc:spChg>
        <pc:spChg chg="mod">
          <ac:chgData name="Roberta Tucker" userId="S::r.tucker@uwtsd.ac.uk::27ca61ee-ba03-4b92-a89a-1d5600e2200a" providerId="AD" clId="Web-{68FDA7E5-6574-25A0-D1AA-A7F3BF480401}" dt="2023-03-25T18:23:36.016" v="3419" actId="1076"/>
          <ac:spMkLst>
            <pc:docMk/>
            <pc:sldMk cId="2878024052" sldId="712"/>
            <ac:spMk id="14" creationId="{8D277620-A041-1B96-6873-767D59E18972}"/>
          </ac:spMkLst>
        </pc:spChg>
      </pc:sldChg>
      <pc:sldChg chg="addSp delSp modSp add mod replId setBg modNotes">
        <pc:chgData name="Roberta Tucker" userId="S::r.tucker@uwtsd.ac.uk::27ca61ee-ba03-4b92-a89a-1d5600e2200a" providerId="AD" clId="Web-{68FDA7E5-6574-25A0-D1AA-A7F3BF480401}" dt="2023-03-25T21:25:05.150" v="3894"/>
        <pc:sldMkLst>
          <pc:docMk/>
          <pc:sldMk cId="3028184577" sldId="713"/>
        </pc:sldMkLst>
        <pc:spChg chg="del mod">
          <ac:chgData name="Roberta Tucker" userId="S::r.tucker@uwtsd.ac.uk::27ca61ee-ba03-4b92-a89a-1d5600e2200a" providerId="AD" clId="Web-{68FDA7E5-6574-25A0-D1AA-A7F3BF480401}" dt="2023-03-25T18:48:52.146" v="3440"/>
          <ac:spMkLst>
            <pc:docMk/>
            <pc:sldMk cId="3028184577" sldId="713"/>
            <ac:spMk id="8" creationId="{ED22CEAB-4221-8BB0-1F7B-2860478618A6}"/>
          </ac:spMkLst>
        </pc:spChg>
        <pc:spChg chg="del">
          <ac:chgData name="Roberta Tucker" userId="S::r.tucker@uwtsd.ac.uk::27ca61ee-ba03-4b92-a89a-1d5600e2200a" providerId="AD" clId="Web-{68FDA7E5-6574-25A0-D1AA-A7F3BF480401}" dt="2023-03-25T18:24:55.862" v="3422"/>
          <ac:spMkLst>
            <pc:docMk/>
            <pc:sldMk cId="3028184577" sldId="713"/>
            <ac:spMk id="10" creationId="{2483B943-19DB-F601-FBE2-AAFF5799DFE6}"/>
          </ac:spMkLst>
        </pc:spChg>
        <pc:spChg chg="del">
          <ac:chgData name="Roberta Tucker" userId="S::r.tucker@uwtsd.ac.uk::27ca61ee-ba03-4b92-a89a-1d5600e2200a" providerId="AD" clId="Web-{68FDA7E5-6574-25A0-D1AA-A7F3BF480401}" dt="2023-03-25T18:24:58.502" v="3423"/>
          <ac:spMkLst>
            <pc:docMk/>
            <pc:sldMk cId="3028184577" sldId="713"/>
            <ac:spMk id="11" creationId="{323256DF-1EA4-CD5C-E899-674A411FA6EB}"/>
          </ac:spMkLst>
        </pc:spChg>
        <pc:spChg chg="del">
          <ac:chgData name="Roberta Tucker" userId="S::r.tucker@uwtsd.ac.uk::27ca61ee-ba03-4b92-a89a-1d5600e2200a" providerId="AD" clId="Web-{68FDA7E5-6574-25A0-D1AA-A7F3BF480401}" dt="2023-03-25T18:25:00.440" v="3424"/>
          <ac:spMkLst>
            <pc:docMk/>
            <pc:sldMk cId="3028184577" sldId="713"/>
            <ac:spMk id="12" creationId="{45777751-079C-0255-AFEB-2B197D4C687E}"/>
          </ac:spMkLst>
        </pc:spChg>
        <pc:spChg chg="del">
          <ac:chgData name="Roberta Tucker" userId="S::r.tucker@uwtsd.ac.uk::27ca61ee-ba03-4b92-a89a-1d5600e2200a" providerId="AD" clId="Web-{68FDA7E5-6574-25A0-D1AA-A7F3BF480401}" dt="2023-03-25T18:33:43.889" v="3426"/>
          <ac:spMkLst>
            <pc:docMk/>
            <pc:sldMk cId="3028184577" sldId="713"/>
            <ac:spMk id="13" creationId="{AE94CBFC-4B91-3CFE-61DA-8045F48A40D5}"/>
          </ac:spMkLst>
        </pc:spChg>
        <pc:spChg chg="del">
          <ac:chgData name="Roberta Tucker" userId="S::r.tucker@uwtsd.ac.uk::27ca61ee-ba03-4b92-a89a-1d5600e2200a" providerId="AD" clId="Web-{68FDA7E5-6574-25A0-D1AA-A7F3BF480401}" dt="2023-03-25T18:33:41.374" v="3425"/>
          <ac:spMkLst>
            <pc:docMk/>
            <pc:sldMk cId="3028184577" sldId="713"/>
            <ac:spMk id="14" creationId="{8D277620-A041-1B96-6873-767D59E18972}"/>
          </ac:spMkLst>
        </pc:spChg>
        <pc:spChg chg="add del mod">
          <ac:chgData name="Roberta Tucker" userId="S::r.tucker@uwtsd.ac.uk::27ca61ee-ba03-4b92-a89a-1d5600e2200a" providerId="AD" clId="Web-{68FDA7E5-6574-25A0-D1AA-A7F3BF480401}" dt="2023-03-25T18:48:57.224" v="3441"/>
          <ac:spMkLst>
            <pc:docMk/>
            <pc:sldMk cId="3028184577" sldId="713"/>
            <ac:spMk id="16" creationId="{16FD1F5C-4915-1DE1-8A50-06759F058DD4}"/>
          </ac:spMkLst>
        </pc:spChg>
        <pc:spChg chg="add del">
          <ac:chgData name="Roberta Tucker" userId="S::r.tucker@uwtsd.ac.uk::27ca61ee-ba03-4b92-a89a-1d5600e2200a" providerId="AD" clId="Web-{68FDA7E5-6574-25A0-D1AA-A7F3BF480401}" dt="2023-03-25T18:53:55.223" v="3473"/>
          <ac:spMkLst>
            <pc:docMk/>
            <pc:sldMk cId="3028184577" sldId="713"/>
            <ac:spMk id="22" creationId="{69D184B2-2226-4E31-BCCB-444330767440}"/>
          </ac:spMkLst>
        </pc:spChg>
        <pc:spChg chg="add del">
          <ac:chgData name="Roberta Tucker" userId="S::r.tucker@uwtsd.ac.uk::27ca61ee-ba03-4b92-a89a-1d5600e2200a" providerId="AD" clId="Web-{68FDA7E5-6574-25A0-D1AA-A7F3BF480401}" dt="2023-03-25T18:53:55.223" v="3473"/>
          <ac:spMkLst>
            <pc:docMk/>
            <pc:sldMk cId="3028184577" sldId="713"/>
            <ac:spMk id="24" creationId="{1AC4D4E3-486A-464A-8EC8-D44881097267}"/>
          </ac:spMkLst>
        </pc:spChg>
        <pc:spChg chg="add del">
          <ac:chgData name="Roberta Tucker" userId="S::r.tucker@uwtsd.ac.uk::27ca61ee-ba03-4b92-a89a-1d5600e2200a" providerId="AD" clId="Web-{68FDA7E5-6574-25A0-D1AA-A7F3BF480401}" dt="2023-03-25T18:53:55.223" v="3473"/>
          <ac:spMkLst>
            <pc:docMk/>
            <pc:sldMk cId="3028184577" sldId="713"/>
            <ac:spMk id="26" creationId="{864DE13E-58EB-4475-B79C-0D4FC651239B}"/>
          </ac:spMkLst>
        </pc:spChg>
        <pc:spChg chg="add">
          <ac:chgData name="Roberta Tucker" userId="S::r.tucker@uwtsd.ac.uk::27ca61ee-ba03-4b92-a89a-1d5600e2200a" providerId="AD" clId="Web-{68FDA7E5-6574-25A0-D1AA-A7F3BF480401}" dt="2023-03-25T18:53:55.223" v="3474"/>
          <ac:spMkLst>
            <pc:docMk/>
            <pc:sldMk cId="3028184577" sldId="713"/>
            <ac:spMk id="28" creationId="{A8D57A06-A426-446D-B02C-A2DC6B62E45E}"/>
          </ac:spMkLst>
        </pc:spChg>
        <pc:spChg chg="add">
          <ac:chgData name="Roberta Tucker" userId="S::r.tucker@uwtsd.ac.uk::27ca61ee-ba03-4b92-a89a-1d5600e2200a" providerId="AD" clId="Web-{68FDA7E5-6574-25A0-D1AA-A7F3BF480401}" dt="2023-03-25T18:53:55.223" v="3474"/>
          <ac:spMkLst>
            <pc:docMk/>
            <pc:sldMk cId="3028184577" sldId="713"/>
            <ac:spMk id="29" creationId="{AB8C311F-7253-4AED-9701-7FC0708C41C7}"/>
          </ac:spMkLst>
        </pc:spChg>
        <pc:spChg chg="add">
          <ac:chgData name="Roberta Tucker" userId="S::r.tucker@uwtsd.ac.uk::27ca61ee-ba03-4b92-a89a-1d5600e2200a" providerId="AD" clId="Web-{68FDA7E5-6574-25A0-D1AA-A7F3BF480401}" dt="2023-03-25T18:53:55.223" v="3474"/>
          <ac:spMkLst>
            <pc:docMk/>
            <pc:sldMk cId="3028184577" sldId="713"/>
            <ac:spMk id="30" creationId="{E2384209-CB15-4CDF-9D31-C44FD9A3F20D}"/>
          </ac:spMkLst>
        </pc:spChg>
        <pc:spChg chg="add">
          <ac:chgData name="Roberta Tucker" userId="S::r.tucker@uwtsd.ac.uk::27ca61ee-ba03-4b92-a89a-1d5600e2200a" providerId="AD" clId="Web-{68FDA7E5-6574-25A0-D1AA-A7F3BF480401}" dt="2023-03-25T18:53:55.223" v="3474"/>
          <ac:spMkLst>
            <pc:docMk/>
            <pc:sldMk cId="3028184577" sldId="713"/>
            <ac:spMk id="31" creationId="{2633B3B5-CC90-43F0-8714-D31D1F3F0209}"/>
          </ac:spMkLst>
        </pc:spChg>
        <pc:picChg chg="add mod ord">
          <ac:chgData name="Roberta Tucker" userId="S::r.tucker@uwtsd.ac.uk::27ca61ee-ba03-4b92-a89a-1d5600e2200a" providerId="AD" clId="Web-{68FDA7E5-6574-25A0-D1AA-A7F3BF480401}" dt="2023-03-25T21:10:59.863" v="3698" actId="14100"/>
          <ac:picMkLst>
            <pc:docMk/>
            <pc:sldMk cId="3028184577" sldId="713"/>
            <ac:picMk id="2" creationId="{E9D858AA-23C2-E558-C23D-E7E15BA29D92}"/>
          </ac:picMkLst>
        </pc:picChg>
        <pc:picChg chg="add del mod ord">
          <ac:chgData name="Roberta Tucker" userId="S::r.tucker@uwtsd.ac.uk::27ca61ee-ba03-4b92-a89a-1d5600e2200a" providerId="AD" clId="Web-{68FDA7E5-6574-25A0-D1AA-A7F3BF480401}" dt="2023-03-25T21:07:09.298" v="3687"/>
          <ac:picMkLst>
            <pc:docMk/>
            <pc:sldMk cId="3028184577" sldId="713"/>
            <ac:picMk id="3" creationId="{A2D9CC9F-3BF6-101B-7159-33CB745C0766}"/>
          </ac:picMkLst>
        </pc:picChg>
        <pc:picChg chg="mod ord">
          <ac:chgData name="Roberta Tucker" userId="S::r.tucker@uwtsd.ac.uk::27ca61ee-ba03-4b92-a89a-1d5600e2200a" providerId="AD" clId="Web-{68FDA7E5-6574-25A0-D1AA-A7F3BF480401}" dt="2023-03-25T18:54:26.551" v="3478" actId="14100"/>
          <ac:picMkLst>
            <pc:docMk/>
            <pc:sldMk cId="3028184577" sldId="713"/>
            <ac:picMk id="4" creationId="{1724C1BB-95D7-FD24-EF44-6D3D03526C1E}"/>
          </ac:picMkLst>
        </pc:picChg>
        <pc:picChg chg="mod ord">
          <ac:chgData name="Roberta Tucker" userId="S::r.tucker@uwtsd.ac.uk::27ca61ee-ba03-4b92-a89a-1d5600e2200a" providerId="AD" clId="Web-{68FDA7E5-6574-25A0-D1AA-A7F3BF480401}" dt="2023-03-25T18:54:35.567" v="3479" actId="14100"/>
          <ac:picMkLst>
            <pc:docMk/>
            <pc:sldMk cId="3028184577" sldId="713"/>
            <ac:picMk id="5" creationId="{55FE2A88-F214-CC7A-C909-768BD6B9ECBE}"/>
          </ac:picMkLst>
        </pc:picChg>
        <pc:picChg chg="add mod ord">
          <ac:chgData name="Roberta Tucker" userId="S::r.tucker@uwtsd.ac.uk::27ca61ee-ba03-4b92-a89a-1d5600e2200a" providerId="AD" clId="Web-{68FDA7E5-6574-25A0-D1AA-A7F3BF480401}" dt="2023-03-25T21:10:36.455" v="3696" actId="14100"/>
          <ac:picMkLst>
            <pc:docMk/>
            <pc:sldMk cId="3028184577" sldId="713"/>
            <ac:picMk id="6" creationId="{5754502F-70EB-B334-9A17-6D1E897DD3C3}"/>
          </ac:picMkLst>
        </pc:picChg>
        <pc:picChg chg="add mod">
          <ac:chgData name="Roberta Tucker" userId="S::r.tucker@uwtsd.ac.uk::27ca61ee-ba03-4b92-a89a-1d5600e2200a" providerId="AD" clId="Web-{68FDA7E5-6574-25A0-D1AA-A7F3BF480401}" dt="2023-03-25T21:10:41.362" v="3697" actId="14100"/>
          <ac:picMkLst>
            <pc:docMk/>
            <pc:sldMk cId="3028184577" sldId="713"/>
            <ac:picMk id="7" creationId="{C363496A-74C8-81E4-A3DF-013FBB4E77AD}"/>
          </ac:picMkLst>
        </pc:picChg>
        <pc:picChg chg="add mod">
          <ac:chgData name="Roberta Tucker" userId="S::r.tucker@uwtsd.ac.uk::27ca61ee-ba03-4b92-a89a-1d5600e2200a" providerId="AD" clId="Web-{68FDA7E5-6574-25A0-D1AA-A7F3BF480401}" dt="2023-03-25T21:07:25.955" v="3691" actId="1076"/>
          <ac:picMkLst>
            <pc:docMk/>
            <pc:sldMk cId="3028184577" sldId="713"/>
            <ac:picMk id="8" creationId="{7B2C207D-EC80-7964-4F76-B62739C0F9B2}"/>
          </ac:picMkLst>
        </pc:picChg>
        <pc:picChg chg="add mod ord">
          <ac:chgData name="Roberta Tucker" userId="S::r.tucker@uwtsd.ac.uk::27ca61ee-ba03-4b92-a89a-1d5600e2200a" providerId="AD" clId="Web-{68FDA7E5-6574-25A0-D1AA-A7F3BF480401}" dt="2023-03-25T21:07:33.003" v="3694" actId="14100"/>
          <ac:picMkLst>
            <pc:docMk/>
            <pc:sldMk cId="3028184577" sldId="713"/>
            <ac:picMk id="9" creationId="{8B89244A-AADE-E276-0E1C-5FD6C06F3469}"/>
          </ac:picMkLst>
        </pc:picChg>
        <pc:picChg chg="add mod">
          <ac:chgData name="Roberta Tucker" userId="S::r.tucker@uwtsd.ac.uk::27ca61ee-ba03-4b92-a89a-1d5600e2200a" providerId="AD" clId="Web-{68FDA7E5-6574-25A0-D1AA-A7F3BF480401}" dt="2023-03-25T21:07:31.096" v="3693" actId="1076"/>
          <ac:picMkLst>
            <pc:docMk/>
            <pc:sldMk cId="3028184577" sldId="713"/>
            <ac:picMk id="17" creationId="{24CEE898-3E66-A938-9C84-B9D353A7039D}"/>
          </ac:picMkLst>
        </pc:picChg>
      </pc:sldChg>
      <pc:sldChg chg="addSp modSp add del replId">
        <pc:chgData name="Roberta Tucker" userId="S::r.tucker@uwtsd.ac.uk::27ca61ee-ba03-4b92-a89a-1d5600e2200a" providerId="AD" clId="Web-{68FDA7E5-6574-25A0-D1AA-A7F3BF480401}" dt="2023-03-25T21:31:01.089" v="3989"/>
        <pc:sldMkLst>
          <pc:docMk/>
          <pc:sldMk cId="1198405918" sldId="714"/>
        </pc:sldMkLst>
        <pc:spChg chg="add mod">
          <ac:chgData name="Roberta Tucker" userId="S::r.tucker@uwtsd.ac.uk::27ca61ee-ba03-4b92-a89a-1d5600e2200a" providerId="AD" clId="Web-{68FDA7E5-6574-25A0-D1AA-A7F3BF480401}" dt="2023-03-25T21:27:44.568" v="3966" actId="1076"/>
          <ac:spMkLst>
            <pc:docMk/>
            <pc:sldMk cId="1198405918" sldId="714"/>
            <ac:spMk id="4" creationId="{A50AF53C-0413-1934-F680-59DC935BCA54}"/>
          </ac:spMkLst>
        </pc:spChg>
        <pc:spChg chg="add mod ord">
          <ac:chgData name="Roberta Tucker" userId="S::r.tucker@uwtsd.ac.uk::27ca61ee-ba03-4b92-a89a-1d5600e2200a" providerId="AD" clId="Web-{68FDA7E5-6574-25A0-D1AA-A7F3BF480401}" dt="2023-03-25T21:28:36.259" v="3971"/>
          <ac:spMkLst>
            <pc:docMk/>
            <pc:sldMk cId="1198405918" sldId="714"/>
            <ac:spMk id="5" creationId="{B8654C38-06FC-9E94-D0EB-B4C366F95B07}"/>
          </ac:spMkLst>
        </pc:spChg>
        <pc:picChg chg="mod">
          <ac:chgData name="Roberta Tucker" userId="S::r.tucker@uwtsd.ac.uk::27ca61ee-ba03-4b92-a89a-1d5600e2200a" providerId="AD" clId="Web-{68FDA7E5-6574-25A0-D1AA-A7F3BF480401}" dt="2023-03-25T21:27:34.786" v="3964" actId="1076"/>
          <ac:picMkLst>
            <pc:docMk/>
            <pc:sldMk cId="1198405918" sldId="714"/>
            <ac:picMk id="2" creationId="{36170D62-C5E6-787A-98CE-E7AF9ECD2CCC}"/>
          </ac:picMkLst>
        </pc:picChg>
        <pc:picChg chg="mod">
          <ac:chgData name="Roberta Tucker" userId="S::r.tucker@uwtsd.ac.uk::27ca61ee-ba03-4b92-a89a-1d5600e2200a" providerId="AD" clId="Web-{68FDA7E5-6574-25A0-D1AA-A7F3BF480401}" dt="2023-03-25T21:28:43.212" v="3972" actId="1076"/>
          <ac:picMkLst>
            <pc:docMk/>
            <pc:sldMk cId="1198405918" sldId="714"/>
            <ac:picMk id="3" creationId="{07D471F0-CB99-5871-C008-8C84735D0771}"/>
          </ac:picMkLst>
        </pc:picChg>
      </pc:sldChg>
      <pc:sldChg chg="addSp delSp modSp add del replId modNotes">
        <pc:chgData name="Roberta Tucker" userId="S::r.tucker@uwtsd.ac.uk::27ca61ee-ba03-4b92-a89a-1d5600e2200a" providerId="AD" clId="Web-{68FDA7E5-6574-25A0-D1AA-A7F3BF480401}" dt="2023-03-25T22:06:35.124" v="4153"/>
        <pc:sldMkLst>
          <pc:docMk/>
          <pc:sldMk cId="1594605951" sldId="715"/>
        </pc:sldMkLst>
        <pc:spChg chg="add del mod">
          <ac:chgData name="Roberta Tucker" userId="S::r.tucker@uwtsd.ac.uk::27ca61ee-ba03-4b92-a89a-1d5600e2200a" providerId="AD" clId="Web-{68FDA7E5-6574-25A0-D1AA-A7F3BF480401}" dt="2023-03-25T19:18:16.307" v="3656"/>
          <ac:spMkLst>
            <pc:docMk/>
            <pc:sldMk cId="1594605951" sldId="715"/>
            <ac:spMk id="10" creationId="{E6E3129D-C8C4-DA52-DDA4-F17721C69160}"/>
          </ac:spMkLst>
        </pc:spChg>
        <pc:picChg chg="add mod">
          <ac:chgData name="Roberta Tucker" userId="S::r.tucker@uwtsd.ac.uk::27ca61ee-ba03-4b92-a89a-1d5600e2200a" providerId="AD" clId="Web-{68FDA7E5-6574-25A0-D1AA-A7F3BF480401}" dt="2023-03-25T21:06:21.545" v="3685" actId="14100"/>
          <ac:picMkLst>
            <pc:docMk/>
            <pc:sldMk cId="1594605951" sldId="715"/>
            <ac:picMk id="2" creationId="{2BD4627E-665D-9CB0-F4EC-60809BC5450E}"/>
          </ac:picMkLst>
        </pc:picChg>
        <pc:picChg chg="del">
          <ac:chgData name="Roberta Tucker" userId="S::r.tucker@uwtsd.ac.uk::27ca61ee-ba03-4b92-a89a-1d5600e2200a" providerId="AD" clId="Web-{68FDA7E5-6574-25A0-D1AA-A7F3BF480401}" dt="2023-03-25T19:10:30.546" v="3611"/>
          <ac:picMkLst>
            <pc:docMk/>
            <pc:sldMk cId="1594605951" sldId="715"/>
            <ac:picMk id="2" creationId="{E9D858AA-23C2-E558-C23D-E7E15BA29D92}"/>
          </ac:picMkLst>
        </pc:picChg>
        <pc:picChg chg="del">
          <ac:chgData name="Roberta Tucker" userId="S::r.tucker@uwtsd.ac.uk::27ca61ee-ba03-4b92-a89a-1d5600e2200a" providerId="AD" clId="Web-{68FDA7E5-6574-25A0-D1AA-A7F3BF480401}" dt="2023-03-25T21:05:54.090" v="3679"/>
          <ac:picMkLst>
            <pc:docMk/>
            <pc:sldMk cId="1594605951" sldId="715"/>
            <ac:picMk id="3" creationId="{A2D9CC9F-3BF6-101B-7159-33CB745C0766}"/>
          </ac:picMkLst>
        </pc:picChg>
        <pc:picChg chg="mod">
          <ac:chgData name="Roberta Tucker" userId="S::r.tucker@uwtsd.ac.uk::27ca61ee-ba03-4b92-a89a-1d5600e2200a" providerId="AD" clId="Web-{68FDA7E5-6574-25A0-D1AA-A7F3BF480401}" dt="2023-03-25T21:11:09.145" v="3700" actId="14100"/>
          <ac:picMkLst>
            <pc:docMk/>
            <pc:sldMk cId="1594605951" sldId="715"/>
            <ac:picMk id="6" creationId="{5754502F-70EB-B334-9A17-6D1E897DD3C3}"/>
          </ac:picMkLst>
        </pc:picChg>
        <pc:picChg chg="del">
          <ac:chgData name="Roberta Tucker" userId="S::r.tucker@uwtsd.ac.uk::27ca61ee-ba03-4b92-a89a-1d5600e2200a" providerId="AD" clId="Web-{68FDA7E5-6574-25A0-D1AA-A7F3BF480401}" dt="2023-03-25T19:33:11.069" v="3669"/>
          <ac:picMkLst>
            <pc:docMk/>
            <pc:sldMk cId="1594605951" sldId="715"/>
            <ac:picMk id="7" creationId="{C363496A-74C8-81E4-A3DF-013FBB4E77AD}"/>
          </ac:picMkLst>
        </pc:picChg>
        <pc:picChg chg="add mod">
          <ac:chgData name="Roberta Tucker" userId="S::r.tucker@uwtsd.ac.uk::27ca61ee-ba03-4b92-a89a-1d5600e2200a" providerId="AD" clId="Web-{68FDA7E5-6574-25A0-D1AA-A7F3BF480401}" dt="2023-03-25T21:06:12.122" v="3683" actId="14100"/>
          <ac:picMkLst>
            <pc:docMk/>
            <pc:sldMk cId="1594605951" sldId="715"/>
            <ac:picMk id="8" creationId="{957B6BD1-C5F8-8AB7-3B29-94711E434A50}"/>
          </ac:picMkLst>
        </pc:picChg>
        <pc:picChg chg="del">
          <ac:chgData name="Roberta Tucker" userId="S::r.tucker@uwtsd.ac.uk::27ca61ee-ba03-4b92-a89a-1d5600e2200a" providerId="AD" clId="Web-{68FDA7E5-6574-25A0-D1AA-A7F3BF480401}" dt="2023-03-25T19:23:48.785" v="3662"/>
          <ac:picMkLst>
            <pc:docMk/>
            <pc:sldMk cId="1594605951" sldId="715"/>
            <ac:picMk id="9" creationId="{8B89244A-AADE-E276-0E1C-5FD6C06F3469}"/>
          </ac:picMkLst>
        </pc:picChg>
        <pc:picChg chg="add mod">
          <ac:chgData name="Roberta Tucker" userId="S::r.tucker@uwtsd.ac.uk::27ca61ee-ba03-4b92-a89a-1d5600e2200a" providerId="AD" clId="Web-{68FDA7E5-6574-25A0-D1AA-A7F3BF480401}" dt="2023-03-25T21:06:14.841" v="3684" actId="14100"/>
          <ac:picMkLst>
            <pc:docMk/>
            <pc:sldMk cId="1594605951" sldId="715"/>
            <ac:picMk id="11" creationId="{1595A726-A545-B2E9-7B6D-3BD11D39749F}"/>
          </ac:picMkLst>
        </pc:picChg>
        <pc:picChg chg="add mod">
          <ac:chgData name="Roberta Tucker" userId="S::r.tucker@uwtsd.ac.uk::27ca61ee-ba03-4b92-a89a-1d5600e2200a" providerId="AD" clId="Web-{68FDA7E5-6574-25A0-D1AA-A7F3BF480401}" dt="2023-03-25T19:24:05.020" v="3666" actId="14100"/>
          <ac:picMkLst>
            <pc:docMk/>
            <pc:sldMk cId="1594605951" sldId="715"/>
            <ac:picMk id="12" creationId="{8C3525F4-B652-5268-DAE3-B7F5B3D1B925}"/>
          </ac:picMkLst>
        </pc:picChg>
        <pc:picChg chg="add mod">
          <ac:chgData name="Roberta Tucker" userId="S::r.tucker@uwtsd.ac.uk::27ca61ee-ba03-4b92-a89a-1d5600e2200a" providerId="AD" clId="Web-{68FDA7E5-6574-25A0-D1AA-A7F3BF480401}" dt="2023-03-25T21:11:05.817" v="3699" actId="14100"/>
          <ac:picMkLst>
            <pc:docMk/>
            <pc:sldMk cId="1594605951" sldId="715"/>
            <ac:picMk id="13" creationId="{C8281EBA-931F-1809-17A3-01CBB3D02DD2}"/>
          </ac:picMkLst>
        </pc:picChg>
        <pc:picChg chg="del">
          <ac:chgData name="Roberta Tucker" userId="S::r.tucker@uwtsd.ac.uk::27ca61ee-ba03-4b92-a89a-1d5600e2200a" providerId="AD" clId="Web-{68FDA7E5-6574-25A0-D1AA-A7F3BF480401}" dt="2023-03-25T19:14:09.536" v="3646"/>
          <ac:picMkLst>
            <pc:docMk/>
            <pc:sldMk cId="1594605951" sldId="715"/>
            <ac:picMk id="17" creationId="{24CEE898-3E66-A938-9C84-B9D353A7039D}"/>
          </ac:picMkLst>
        </pc:picChg>
      </pc:sldChg>
      <pc:sldChg chg="addSp modSp new del">
        <pc:chgData name="Roberta Tucker" userId="S::r.tucker@uwtsd.ac.uk::27ca61ee-ba03-4b92-a89a-1d5600e2200a" providerId="AD" clId="Web-{68FDA7E5-6574-25A0-D1AA-A7F3BF480401}" dt="2023-03-25T21:51:16.849" v="4137"/>
        <pc:sldMkLst>
          <pc:docMk/>
          <pc:sldMk cId="1036588194" sldId="716"/>
        </pc:sldMkLst>
        <pc:picChg chg="add mod">
          <ac:chgData name="Roberta Tucker" userId="S::r.tucker@uwtsd.ac.uk::27ca61ee-ba03-4b92-a89a-1d5600e2200a" providerId="AD" clId="Web-{68FDA7E5-6574-25A0-D1AA-A7F3BF480401}" dt="2023-03-25T21:32:40.502" v="4001" actId="1076"/>
          <ac:picMkLst>
            <pc:docMk/>
            <pc:sldMk cId="1036588194" sldId="716"/>
            <ac:picMk id="3" creationId="{BF30B084-B3A0-2A2C-507D-A1E921274CDF}"/>
          </ac:picMkLst>
        </pc:picChg>
      </pc:sldChg>
      <pc:sldChg chg="delSp modSp add del replId">
        <pc:chgData name="Roberta Tucker" userId="S::r.tucker@uwtsd.ac.uk::27ca61ee-ba03-4b92-a89a-1d5600e2200a" providerId="AD" clId="Web-{68FDA7E5-6574-25A0-D1AA-A7F3BF480401}" dt="2023-03-25T19:24:39.083" v="3668"/>
        <pc:sldMkLst>
          <pc:docMk/>
          <pc:sldMk cId="3579948138" sldId="716"/>
        </pc:sldMkLst>
        <pc:spChg chg="mod">
          <ac:chgData name="Roberta Tucker" userId="S::r.tucker@uwtsd.ac.uk::27ca61ee-ba03-4b92-a89a-1d5600e2200a" providerId="AD" clId="Web-{68FDA7E5-6574-25A0-D1AA-A7F3BF480401}" dt="2023-03-25T19:14:50.693" v="3654" actId="20577"/>
          <ac:spMkLst>
            <pc:docMk/>
            <pc:sldMk cId="3579948138" sldId="716"/>
            <ac:spMk id="10" creationId="{E6E3129D-C8C4-DA52-DDA4-F17721C69160}"/>
          </ac:spMkLst>
        </pc:spChg>
        <pc:picChg chg="del">
          <ac:chgData name="Roberta Tucker" userId="S::r.tucker@uwtsd.ac.uk::27ca61ee-ba03-4b92-a89a-1d5600e2200a" providerId="AD" clId="Web-{68FDA7E5-6574-25A0-D1AA-A7F3BF480401}" dt="2023-03-25T19:14:33.302" v="3650"/>
          <ac:picMkLst>
            <pc:docMk/>
            <pc:sldMk cId="3579948138" sldId="716"/>
            <ac:picMk id="3" creationId="{A2D9CC9F-3BF6-101B-7159-33CB745C0766}"/>
          </ac:picMkLst>
        </pc:picChg>
      </pc:sldChg>
      <pc:sldChg chg="addSp delSp modSp add del replId">
        <pc:chgData name="Roberta Tucker" userId="S::r.tucker@uwtsd.ac.uk::27ca61ee-ba03-4b92-a89a-1d5600e2200a" providerId="AD" clId="Web-{68FDA7E5-6574-25A0-D1AA-A7F3BF480401}" dt="2023-03-25T21:38:05.806" v="4027"/>
        <pc:sldMkLst>
          <pc:docMk/>
          <pc:sldMk cId="2396964713" sldId="717"/>
        </pc:sldMkLst>
        <pc:spChg chg="add mod">
          <ac:chgData name="Roberta Tucker" userId="S::r.tucker@uwtsd.ac.uk::27ca61ee-ba03-4b92-a89a-1d5600e2200a" providerId="AD" clId="Web-{68FDA7E5-6574-25A0-D1AA-A7F3BF480401}" dt="2023-03-25T21:30:35.412" v="3987" actId="14100"/>
          <ac:spMkLst>
            <pc:docMk/>
            <pc:sldMk cId="2396964713" sldId="717"/>
            <ac:spMk id="4" creationId="{FF8035E8-E282-1823-C006-D4DF403A0BEF}"/>
          </ac:spMkLst>
        </pc:spChg>
        <pc:spChg chg="add del mod">
          <ac:chgData name="Roberta Tucker" userId="S::r.tucker@uwtsd.ac.uk::27ca61ee-ba03-4b92-a89a-1d5600e2200a" providerId="AD" clId="Web-{68FDA7E5-6574-25A0-D1AA-A7F3BF480401}" dt="2023-03-25T21:32:03.031" v="3997"/>
          <ac:spMkLst>
            <pc:docMk/>
            <pc:sldMk cId="2396964713" sldId="717"/>
            <ac:spMk id="5" creationId="{404813BF-CD94-32C9-ED6E-51D6DA28F6A8}"/>
          </ac:spMkLst>
        </pc:spChg>
        <pc:picChg chg="mod">
          <ac:chgData name="Roberta Tucker" userId="S::r.tucker@uwtsd.ac.uk::27ca61ee-ba03-4b92-a89a-1d5600e2200a" providerId="AD" clId="Web-{68FDA7E5-6574-25A0-D1AA-A7F3BF480401}" dt="2023-03-25T21:32:14.547" v="3998" actId="14100"/>
          <ac:picMkLst>
            <pc:docMk/>
            <pc:sldMk cId="2396964713" sldId="717"/>
            <ac:picMk id="3" creationId="{BF30B084-B3A0-2A2C-507D-A1E921274CDF}"/>
          </ac:picMkLst>
        </pc:picChg>
      </pc:sldChg>
      <pc:sldChg chg="addSp delSp modSp new mod setBg">
        <pc:chgData name="Roberta Tucker" userId="S::r.tucker@uwtsd.ac.uk::27ca61ee-ba03-4b92-a89a-1d5600e2200a" providerId="AD" clId="Web-{68FDA7E5-6574-25A0-D1AA-A7F3BF480401}" dt="2023-03-25T21:51:41.460" v="4138" actId="14100"/>
        <pc:sldMkLst>
          <pc:docMk/>
          <pc:sldMk cId="1761519814" sldId="718"/>
        </pc:sldMkLst>
        <pc:spChg chg="del">
          <ac:chgData name="Roberta Tucker" userId="S::r.tucker@uwtsd.ac.uk::27ca61ee-ba03-4b92-a89a-1d5600e2200a" providerId="AD" clId="Web-{68FDA7E5-6574-25A0-D1AA-A7F3BF480401}" dt="2023-03-25T21:34:10.461" v="4008"/>
          <ac:spMkLst>
            <pc:docMk/>
            <pc:sldMk cId="1761519814" sldId="718"/>
            <ac:spMk id="2" creationId="{D07DC968-FB25-525D-0F6F-957EF7E0C41E}"/>
          </ac:spMkLst>
        </pc:spChg>
        <pc:spChg chg="del">
          <ac:chgData name="Roberta Tucker" userId="S::r.tucker@uwtsd.ac.uk::27ca61ee-ba03-4b92-a89a-1d5600e2200a" providerId="AD" clId="Web-{68FDA7E5-6574-25A0-D1AA-A7F3BF480401}" dt="2023-03-25T21:34:13.258" v="4009"/>
          <ac:spMkLst>
            <pc:docMk/>
            <pc:sldMk cId="1761519814" sldId="718"/>
            <ac:spMk id="3" creationId="{6F8957EE-D21B-C6C8-5F71-22E5A373E24B}"/>
          </ac:spMkLst>
        </pc:spChg>
        <pc:spChg chg="add del">
          <ac:chgData name="Roberta Tucker" userId="S::r.tucker@uwtsd.ac.uk::27ca61ee-ba03-4b92-a89a-1d5600e2200a" providerId="AD" clId="Web-{68FDA7E5-6574-25A0-D1AA-A7F3BF480401}" dt="2023-03-25T21:34:51.448" v="4011"/>
          <ac:spMkLst>
            <pc:docMk/>
            <pc:sldMk cId="1761519814" sldId="718"/>
            <ac:spMk id="12" creationId="{A9F529C3-C941-49FD-8C67-82F134F64BDB}"/>
          </ac:spMkLst>
        </pc:spChg>
        <pc:spChg chg="add del">
          <ac:chgData name="Roberta Tucker" userId="S::r.tucker@uwtsd.ac.uk::27ca61ee-ba03-4b92-a89a-1d5600e2200a" providerId="AD" clId="Web-{68FDA7E5-6574-25A0-D1AA-A7F3BF480401}" dt="2023-03-25T21:34:51.448" v="4011"/>
          <ac:spMkLst>
            <pc:docMk/>
            <pc:sldMk cId="1761519814" sldId="718"/>
            <ac:spMk id="14" creationId="{20586029-32A0-47E5-9AEC-AE3ABA6B94D0}"/>
          </ac:spMkLst>
        </pc:spChg>
        <pc:picChg chg="add mod ord">
          <ac:chgData name="Roberta Tucker" userId="S::r.tucker@uwtsd.ac.uk::27ca61ee-ba03-4b92-a89a-1d5600e2200a" providerId="AD" clId="Web-{68FDA7E5-6574-25A0-D1AA-A7F3BF480401}" dt="2023-03-25T21:51:41.460" v="4138" actId="14100"/>
          <ac:picMkLst>
            <pc:docMk/>
            <pc:sldMk cId="1761519814" sldId="718"/>
            <ac:picMk id="5" creationId="{28CE5337-CC72-0DB3-AE20-8DE10C59CE03}"/>
          </ac:picMkLst>
        </pc:picChg>
        <pc:picChg chg="add del mod">
          <ac:chgData name="Roberta Tucker" userId="S::r.tucker@uwtsd.ac.uk::27ca61ee-ba03-4b92-a89a-1d5600e2200a" providerId="AD" clId="Web-{68FDA7E5-6574-25A0-D1AA-A7F3BF480401}" dt="2023-03-25T21:33:27.693" v="4006"/>
          <ac:picMkLst>
            <pc:docMk/>
            <pc:sldMk cId="1761519814" sldId="718"/>
            <ac:picMk id="6" creationId="{C37D0FAC-71D3-B15D-DB11-E4CEDBA1528E}"/>
          </ac:picMkLst>
        </pc:picChg>
        <pc:picChg chg="add del mod">
          <ac:chgData name="Roberta Tucker" userId="S::r.tucker@uwtsd.ac.uk::27ca61ee-ba03-4b92-a89a-1d5600e2200a" providerId="AD" clId="Web-{68FDA7E5-6574-25A0-D1AA-A7F3BF480401}" dt="2023-03-25T21:35:43.468" v="4015"/>
          <ac:picMkLst>
            <pc:docMk/>
            <pc:sldMk cId="1761519814" sldId="718"/>
            <ac:picMk id="7" creationId="{617DC2CE-6A89-57BF-2229-AB16D4C48091}"/>
          </ac:picMkLst>
        </pc:picChg>
        <pc:picChg chg="add mod">
          <ac:chgData name="Roberta Tucker" userId="S::r.tucker@uwtsd.ac.uk::27ca61ee-ba03-4b92-a89a-1d5600e2200a" providerId="AD" clId="Web-{68FDA7E5-6574-25A0-D1AA-A7F3BF480401}" dt="2023-03-25T21:36:16.626" v="4021" actId="14100"/>
          <ac:picMkLst>
            <pc:docMk/>
            <pc:sldMk cId="1761519814" sldId="718"/>
            <ac:picMk id="8" creationId="{CE625AD3-3A68-AA1B-11AA-BABAEBD0F75B}"/>
          </ac:picMkLst>
        </pc:picChg>
        <pc:cxnChg chg="add del">
          <ac:chgData name="Roberta Tucker" userId="S::r.tucker@uwtsd.ac.uk::27ca61ee-ba03-4b92-a89a-1d5600e2200a" providerId="AD" clId="Web-{68FDA7E5-6574-25A0-D1AA-A7F3BF480401}" dt="2023-03-25T21:34:51.448" v="4011"/>
          <ac:cxnSpMkLst>
            <pc:docMk/>
            <pc:sldMk cId="1761519814" sldId="718"/>
            <ac:cxnSpMk id="16" creationId="{8C730EAB-A532-4295-A302-FB4B90DB9F5E}"/>
          </ac:cxnSpMkLst>
        </pc:cxnChg>
      </pc:sldChg>
      <pc:sldChg chg="new del">
        <pc:chgData name="Roberta Tucker" userId="S::r.tucker@uwtsd.ac.uk::27ca61ee-ba03-4b92-a89a-1d5600e2200a" providerId="AD" clId="Web-{68FDA7E5-6574-25A0-D1AA-A7F3BF480401}" dt="2023-03-25T21:36:23.533" v="4023"/>
        <pc:sldMkLst>
          <pc:docMk/>
          <pc:sldMk cId="2524986989" sldId="719"/>
        </pc:sldMkLst>
      </pc:sldChg>
      <pc:sldChg chg="addSp modSp add del replId">
        <pc:chgData name="Roberta Tucker" userId="S::r.tucker@uwtsd.ac.uk::27ca61ee-ba03-4b92-a89a-1d5600e2200a" providerId="AD" clId="Web-{68FDA7E5-6574-25A0-D1AA-A7F3BF480401}" dt="2023-03-25T22:05:49.184" v="4140"/>
        <pc:sldMkLst>
          <pc:docMk/>
          <pc:sldMk cId="4196252398" sldId="720"/>
        </pc:sldMkLst>
        <pc:spChg chg="add mod">
          <ac:chgData name="Roberta Tucker" userId="S::r.tucker@uwtsd.ac.uk::27ca61ee-ba03-4b92-a89a-1d5600e2200a" providerId="AD" clId="Web-{68FDA7E5-6574-25A0-D1AA-A7F3BF480401}" dt="2023-03-25T21:37:32.585" v="4026" actId="14100"/>
          <ac:spMkLst>
            <pc:docMk/>
            <pc:sldMk cId="4196252398" sldId="720"/>
            <ac:spMk id="3" creationId="{01ED3798-2D29-5F73-CF2A-0B89856F13F1}"/>
          </ac:spMkLst>
        </pc:spChg>
        <pc:picChg chg="mod">
          <ac:chgData name="Roberta Tucker" userId="S::r.tucker@uwtsd.ac.uk::27ca61ee-ba03-4b92-a89a-1d5600e2200a" providerId="AD" clId="Web-{68FDA7E5-6574-25A0-D1AA-A7F3BF480401}" dt="2023-03-25T21:51:47.695" v="4139" actId="14100"/>
          <ac:picMkLst>
            <pc:docMk/>
            <pc:sldMk cId="4196252398" sldId="720"/>
            <ac:picMk id="5" creationId="{28CE5337-CC72-0DB3-AE20-8DE10C59CE03}"/>
          </ac:picMkLst>
        </pc:picChg>
      </pc:sldChg>
    </pc:docChg>
  </pc:docChgLst>
  <pc:docChgLst>
    <pc:chgData name="Helen Williams (IEH)" userId="S::h.williams1@uwtsd.ac.uk::5fda09de-cffb-4005-9668-5a889ba0e302" providerId="AD" clId="Web-{C6C988B9-33C6-43D1-B8B8-96BB169CB23F}"/>
    <pc:docChg chg="modSld">
      <pc:chgData name="Helen Williams (IEH)" userId="S::h.williams1@uwtsd.ac.uk::5fda09de-cffb-4005-9668-5a889ba0e302" providerId="AD" clId="Web-{C6C988B9-33C6-43D1-B8B8-96BB169CB23F}" dt="2023-03-13T08:49:49.409" v="1" actId="20577"/>
      <pc:docMkLst>
        <pc:docMk/>
      </pc:docMkLst>
      <pc:sldChg chg="modSp">
        <pc:chgData name="Helen Williams (IEH)" userId="S::h.williams1@uwtsd.ac.uk::5fda09de-cffb-4005-9668-5a889ba0e302" providerId="AD" clId="Web-{C6C988B9-33C6-43D1-B8B8-96BB169CB23F}" dt="2023-03-13T08:49:49.409" v="1" actId="20577"/>
        <pc:sldMkLst>
          <pc:docMk/>
          <pc:sldMk cId="3159488521" sldId="525"/>
        </pc:sldMkLst>
        <pc:spChg chg="mod">
          <ac:chgData name="Helen Williams (IEH)" userId="S::h.williams1@uwtsd.ac.uk::5fda09de-cffb-4005-9668-5a889ba0e302" providerId="AD" clId="Web-{C6C988B9-33C6-43D1-B8B8-96BB169CB23F}" dt="2023-03-13T08:49:49.409" v="1" actId="20577"/>
          <ac:spMkLst>
            <pc:docMk/>
            <pc:sldMk cId="3159488521" sldId="525"/>
            <ac:spMk id="5" creationId="{0B019432-F0E9-E765-2264-935D414F17CB}"/>
          </ac:spMkLst>
        </pc:spChg>
      </pc:sldChg>
    </pc:docChg>
  </pc:docChgLst>
  <pc:docChgLst>
    <pc:chgData name="Roberta Tucker" userId="S::r.tucker@uwtsd.ac.uk::27ca61ee-ba03-4b92-a89a-1d5600e2200a" providerId="AD" clId="Web-{C08010DF-9AF1-09B8-BB0F-48CAB820F704}"/>
    <pc:docChg chg="addSld delSld modSld sldOrd addMainMaster modMainMaster">
      <pc:chgData name="Roberta Tucker" userId="S::r.tucker@uwtsd.ac.uk::27ca61ee-ba03-4b92-a89a-1d5600e2200a" providerId="AD" clId="Web-{C08010DF-9AF1-09B8-BB0F-48CAB820F704}" dt="2023-02-20T17:28:18.157" v="420" actId="20577"/>
      <pc:docMkLst>
        <pc:docMk/>
      </pc:docMkLst>
      <pc:sldChg chg="modSp">
        <pc:chgData name="Roberta Tucker" userId="S::r.tucker@uwtsd.ac.uk::27ca61ee-ba03-4b92-a89a-1d5600e2200a" providerId="AD" clId="Web-{C08010DF-9AF1-09B8-BB0F-48CAB820F704}" dt="2023-02-20T16:43:28.142" v="95" actId="20577"/>
        <pc:sldMkLst>
          <pc:docMk/>
          <pc:sldMk cId="2437550428" sldId="516"/>
        </pc:sldMkLst>
        <pc:spChg chg="mod">
          <ac:chgData name="Roberta Tucker" userId="S::r.tucker@uwtsd.ac.uk::27ca61ee-ba03-4b92-a89a-1d5600e2200a" providerId="AD" clId="Web-{C08010DF-9AF1-09B8-BB0F-48CAB820F704}" dt="2023-02-20T16:40:29.401" v="60" actId="1076"/>
          <ac:spMkLst>
            <pc:docMk/>
            <pc:sldMk cId="2437550428" sldId="516"/>
            <ac:spMk id="2" creationId="{6047E3D5-B129-455A-8D61-5DE355CFB91F}"/>
          </ac:spMkLst>
        </pc:spChg>
        <pc:spChg chg="mod">
          <ac:chgData name="Roberta Tucker" userId="S::r.tucker@uwtsd.ac.uk::27ca61ee-ba03-4b92-a89a-1d5600e2200a" providerId="AD" clId="Web-{C08010DF-9AF1-09B8-BB0F-48CAB820F704}" dt="2023-02-20T16:43:28.142" v="95" actId="20577"/>
          <ac:spMkLst>
            <pc:docMk/>
            <pc:sldMk cId="2437550428" sldId="516"/>
            <ac:spMk id="3" creationId="{EDE512D6-1B42-4E1C-AEE3-478A340AC162}"/>
          </ac:spMkLst>
        </pc:spChg>
        <pc:spChg chg="mod">
          <ac:chgData name="Roberta Tucker" userId="S::r.tucker@uwtsd.ac.uk::27ca61ee-ba03-4b92-a89a-1d5600e2200a" providerId="AD" clId="Web-{C08010DF-9AF1-09B8-BB0F-48CAB820F704}" dt="2023-02-20T16:41:31.309" v="82" actId="20577"/>
          <ac:spMkLst>
            <pc:docMk/>
            <pc:sldMk cId="2437550428" sldId="516"/>
            <ac:spMk id="4" creationId="{88B348B4-1179-40C0-B903-717D79F0A399}"/>
          </ac:spMkLst>
        </pc:spChg>
        <pc:picChg chg="mod">
          <ac:chgData name="Roberta Tucker" userId="S::r.tucker@uwtsd.ac.uk::27ca61ee-ba03-4b92-a89a-1d5600e2200a" providerId="AD" clId="Web-{C08010DF-9AF1-09B8-BB0F-48CAB820F704}" dt="2023-02-20T16:40:42.277" v="65" actId="1076"/>
          <ac:picMkLst>
            <pc:docMk/>
            <pc:sldMk cId="2437550428" sldId="516"/>
            <ac:picMk id="6" creationId="{A1CF0450-3738-4D52-BF18-A90C1F16AC64}"/>
          </ac:picMkLst>
        </pc:picChg>
        <pc:picChg chg="mod">
          <ac:chgData name="Roberta Tucker" userId="S::r.tucker@uwtsd.ac.uk::27ca61ee-ba03-4b92-a89a-1d5600e2200a" providerId="AD" clId="Web-{C08010DF-9AF1-09B8-BB0F-48CAB820F704}" dt="2023-02-20T16:40:39.308" v="63" actId="1076"/>
          <ac:picMkLst>
            <pc:docMk/>
            <pc:sldMk cId="2437550428" sldId="516"/>
            <ac:picMk id="7" creationId="{093C3DD7-C3D9-3B5E-CDC2-D250206CF40E}"/>
          </ac:picMkLst>
        </pc:picChg>
        <pc:picChg chg="mod">
          <ac:chgData name="Roberta Tucker" userId="S::r.tucker@uwtsd.ac.uk::27ca61ee-ba03-4b92-a89a-1d5600e2200a" providerId="AD" clId="Web-{C08010DF-9AF1-09B8-BB0F-48CAB820F704}" dt="2023-02-20T16:40:44.464" v="66" actId="1076"/>
          <ac:picMkLst>
            <pc:docMk/>
            <pc:sldMk cId="2437550428" sldId="516"/>
            <ac:picMk id="8" creationId="{F3A63EAE-D921-4D74-B1C8-6D0E847DFDDE}"/>
          </ac:picMkLst>
        </pc:picChg>
        <pc:picChg chg="mod">
          <ac:chgData name="Roberta Tucker" userId="S::r.tucker@uwtsd.ac.uk::27ca61ee-ba03-4b92-a89a-1d5600e2200a" providerId="AD" clId="Web-{C08010DF-9AF1-09B8-BB0F-48CAB820F704}" dt="2023-02-20T16:40:49.496" v="68" actId="1076"/>
          <ac:picMkLst>
            <pc:docMk/>
            <pc:sldMk cId="2437550428" sldId="516"/>
            <ac:picMk id="10" creationId="{8A4FC9B1-AAE5-49E7-9209-B1CD7DC8CD92}"/>
          </ac:picMkLst>
        </pc:picChg>
        <pc:picChg chg="mod">
          <ac:chgData name="Roberta Tucker" userId="S::r.tucker@uwtsd.ac.uk::27ca61ee-ba03-4b92-a89a-1d5600e2200a" providerId="AD" clId="Web-{C08010DF-9AF1-09B8-BB0F-48CAB820F704}" dt="2023-02-20T16:40:41.448" v="64" actId="1076"/>
          <ac:picMkLst>
            <pc:docMk/>
            <pc:sldMk cId="2437550428" sldId="516"/>
            <ac:picMk id="11" creationId="{5E041B3A-1BED-6DE2-7523-479A48F11DC8}"/>
          </ac:picMkLst>
        </pc:picChg>
        <pc:picChg chg="mod">
          <ac:chgData name="Roberta Tucker" userId="S::r.tucker@uwtsd.ac.uk::27ca61ee-ba03-4b92-a89a-1d5600e2200a" providerId="AD" clId="Web-{C08010DF-9AF1-09B8-BB0F-48CAB820F704}" dt="2023-02-20T16:40:46.292" v="67" actId="1076"/>
          <ac:picMkLst>
            <pc:docMk/>
            <pc:sldMk cId="2437550428" sldId="516"/>
            <ac:picMk id="12" creationId="{937FAC84-23F1-401F-A313-68AD63D601F8}"/>
          </ac:picMkLst>
        </pc:picChg>
      </pc:sldChg>
      <pc:sldChg chg="modSp">
        <pc:chgData name="Roberta Tucker" userId="S::r.tucker@uwtsd.ac.uk::27ca61ee-ba03-4b92-a89a-1d5600e2200a" providerId="AD" clId="Web-{C08010DF-9AF1-09B8-BB0F-48CAB820F704}" dt="2023-02-20T16:45:57.522" v="100" actId="20577"/>
        <pc:sldMkLst>
          <pc:docMk/>
          <pc:sldMk cId="2485985612" sldId="521"/>
        </pc:sldMkLst>
        <pc:spChg chg="mod">
          <ac:chgData name="Roberta Tucker" userId="S::r.tucker@uwtsd.ac.uk::27ca61ee-ba03-4b92-a89a-1d5600e2200a" providerId="AD" clId="Web-{C08010DF-9AF1-09B8-BB0F-48CAB820F704}" dt="2023-02-20T16:45:57.522" v="100" actId="20577"/>
          <ac:spMkLst>
            <pc:docMk/>
            <pc:sldMk cId="2485985612" sldId="521"/>
            <ac:spMk id="8" creationId="{57ED6D5D-E07C-2A2E-1770-B082DB384717}"/>
          </ac:spMkLst>
        </pc:spChg>
        <pc:spChg chg="mod">
          <ac:chgData name="Roberta Tucker" userId="S::r.tucker@uwtsd.ac.uk::27ca61ee-ba03-4b92-a89a-1d5600e2200a" providerId="AD" clId="Web-{C08010DF-9AF1-09B8-BB0F-48CAB820F704}" dt="2023-02-20T16:45:19.677" v="97" actId="20577"/>
          <ac:spMkLst>
            <pc:docMk/>
            <pc:sldMk cId="2485985612" sldId="521"/>
            <ac:spMk id="9" creationId="{692DA600-8D01-FC6B-936A-266F26A023C7}"/>
          </ac:spMkLst>
        </pc:spChg>
      </pc:sldChg>
      <pc:sldChg chg="delSp modSp add del replId">
        <pc:chgData name="Roberta Tucker" userId="S::r.tucker@uwtsd.ac.uk::27ca61ee-ba03-4b92-a89a-1d5600e2200a" providerId="AD" clId="Web-{C08010DF-9AF1-09B8-BB0F-48CAB820F704}" dt="2023-02-20T16:47:27.150" v="112"/>
        <pc:sldMkLst>
          <pc:docMk/>
          <pc:sldMk cId="2392214994" sldId="571"/>
        </pc:sldMkLst>
        <pc:spChg chg="mod">
          <ac:chgData name="Roberta Tucker" userId="S::r.tucker@uwtsd.ac.uk::27ca61ee-ba03-4b92-a89a-1d5600e2200a" providerId="AD" clId="Web-{C08010DF-9AF1-09B8-BB0F-48CAB820F704}" dt="2023-02-20T16:47:21.275" v="110" actId="20577"/>
          <ac:spMkLst>
            <pc:docMk/>
            <pc:sldMk cId="2392214994" sldId="571"/>
            <ac:spMk id="5" creationId="{0B019432-F0E9-E765-2264-935D414F17CB}"/>
          </ac:spMkLst>
        </pc:spChg>
        <pc:spChg chg="del">
          <ac:chgData name="Roberta Tucker" userId="S::r.tucker@uwtsd.ac.uk::27ca61ee-ba03-4b92-a89a-1d5600e2200a" providerId="AD" clId="Web-{C08010DF-9AF1-09B8-BB0F-48CAB820F704}" dt="2023-02-20T16:46:18.023" v="102"/>
          <ac:spMkLst>
            <pc:docMk/>
            <pc:sldMk cId="2392214994" sldId="571"/>
            <ac:spMk id="7" creationId="{837A8B4B-2EB9-9017-8680-58EC77B6EF31}"/>
          </ac:spMkLst>
        </pc:spChg>
        <pc:picChg chg="del">
          <ac:chgData name="Roberta Tucker" userId="S::r.tucker@uwtsd.ac.uk::27ca61ee-ba03-4b92-a89a-1d5600e2200a" providerId="AD" clId="Web-{C08010DF-9AF1-09B8-BB0F-48CAB820F704}" dt="2023-02-20T16:46:19.773" v="103"/>
          <ac:picMkLst>
            <pc:docMk/>
            <pc:sldMk cId="2392214994" sldId="571"/>
            <ac:picMk id="2" creationId="{F5F3A396-562A-CDCF-8E0A-D27F0915F174}"/>
          </ac:picMkLst>
        </pc:picChg>
      </pc:sldChg>
      <pc:sldChg chg="addSp delSp modSp add replId">
        <pc:chgData name="Roberta Tucker" userId="S::r.tucker@uwtsd.ac.uk::27ca61ee-ba03-4b92-a89a-1d5600e2200a" providerId="AD" clId="Web-{C08010DF-9AF1-09B8-BB0F-48CAB820F704}" dt="2023-02-20T17:20:53.485" v="336" actId="1076"/>
        <pc:sldMkLst>
          <pc:docMk/>
          <pc:sldMk cId="1108010255" sldId="572"/>
        </pc:sldMkLst>
        <pc:spChg chg="del mod">
          <ac:chgData name="Roberta Tucker" userId="S::r.tucker@uwtsd.ac.uk::27ca61ee-ba03-4b92-a89a-1d5600e2200a" providerId="AD" clId="Web-{C08010DF-9AF1-09B8-BB0F-48CAB820F704}" dt="2023-02-20T17:20:49.595" v="335"/>
          <ac:spMkLst>
            <pc:docMk/>
            <pc:sldMk cId="1108010255" sldId="572"/>
            <ac:spMk id="5" creationId="{0B019432-F0E9-E765-2264-935D414F17CB}"/>
          </ac:spMkLst>
        </pc:spChg>
        <pc:spChg chg="add mod">
          <ac:chgData name="Roberta Tucker" userId="S::r.tucker@uwtsd.ac.uk::27ca61ee-ba03-4b92-a89a-1d5600e2200a" providerId="AD" clId="Web-{C08010DF-9AF1-09B8-BB0F-48CAB820F704}" dt="2023-02-20T17:20:53.485" v="336" actId="1076"/>
          <ac:spMkLst>
            <pc:docMk/>
            <pc:sldMk cId="1108010255" sldId="572"/>
            <ac:spMk id="7" creationId="{255791A0-77DB-9827-1752-BF20AF886E7B}"/>
          </ac:spMkLst>
        </pc:spChg>
        <pc:picChg chg="add ord">
          <ac:chgData name="Roberta Tucker" userId="S::r.tucker@uwtsd.ac.uk::27ca61ee-ba03-4b92-a89a-1d5600e2200a" providerId="AD" clId="Web-{C08010DF-9AF1-09B8-BB0F-48CAB820F704}" dt="2023-02-20T17:20:22.156" v="306"/>
          <ac:picMkLst>
            <pc:docMk/>
            <pc:sldMk cId="1108010255" sldId="572"/>
            <ac:picMk id="3" creationId="{A41C2158-7EDE-2D59-76CE-A4F3B8A96C4B}"/>
          </ac:picMkLst>
        </pc:picChg>
      </pc:sldChg>
      <pc:sldChg chg="modSp add del replId">
        <pc:chgData name="Roberta Tucker" userId="S::r.tucker@uwtsd.ac.uk::27ca61ee-ba03-4b92-a89a-1d5600e2200a" providerId="AD" clId="Web-{C08010DF-9AF1-09B8-BB0F-48CAB820F704}" dt="2023-02-20T17:06:58.050" v="237"/>
        <pc:sldMkLst>
          <pc:docMk/>
          <pc:sldMk cId="706247697" sldId="573"/>
        </pc:sldMkLst>
        <pc:spChg chg="mod">
          <ac:chgData name="Roberta Tucker" userId="S::r.tucker@uwtsd.ac.uk::27ca61ee-ba03-4b92-a89a-1d5600e2200a" providerId="AD" clId="Web-{C08010DF-9AF1-09B8-BB0F-48CAB820F704}" dt="2023-02-20T17:01:29.710" v="158" actId="20577"/>
          <ac:spMkLst>
            <pc:docMk/>
            <pc:sldMk cId="706247697" sldId="573"/>
            <ac:spMk id="5" creationId="{0B019432-F0E9-E765-2264-935D414F17CB}"/>
          </ac:spMkLst>
        </pc:spChg>
      </pc:sldChg>
      <pc:sldChg chg="modSp add del replId">
        <pc:chgData name="Roberta Tucker" userId="S::r.tucker@uwtsd.ac.uk::27ca61ee-ba03-4b92-a89a-1d5600e2200a" providerId="AD" clId="Web-{C08010DF-9AF1-09B8-BB0F-48CAB820F704}" dt="2023-02-20T17:06:58.988" v="238"/>
        <pc:sldMkLst>
          <pc:docMk/>
          <pc:sldMk cId="3413204448" sldId="574"/>
        </pc:sldMkLst>
        <pc:spChg chg="mod">
          <ac:chgData name="Roberta Tucker" userId="S::r.tucker@uwtsd.ac.uk::27ca61ee-ba03-4b92-a89a-1d5600e2200a" providerId="AD" clId="Web-{C08010DF-9AF1-09B8-BB0F-48CAB820F704}" dt="2023-02-20T16:51:34.143" v="136" actId="20577"/>
          <ac:spMkLst>
            <pc:docMk/>
            <pc:sldMk cId="3413204448" sldId="574"/>
            <ac:spMk id="5" creationId="{0B019432-F0E9-E765-2264-935D414F17CB}"/>
          </ac:spMkLst>
        </pc:spChg>
      </pc:sldChg>
      <pc:sldChg chg="addSp delSp modSp add ord">
        <pc:chgData name="Roberta Tucker" userId="S::r.tucker@uwtsd.ac.uk::27ca61ee-ba03-4b92-a89a-1d5600e2200a" providerId="AD" clId="Web-{C08010DF-9AF1-09B8-BB0F-48CAB820F704}" dt="2023-02-20T17:20:03.374" v="304" actId="1076"/>
        <pc:sldMkLst>
          <pc:docMk/>
          <pc:sldMk cId="3774943221" sldId="575"/>
        </pc:sldMkLst>
        <pc:spChg chg="mod">
          <ac:chgData name="Roberta Tucker" userId="S::r.tucker@uwtsd.ac.uk::27ca61ee-ba03-4b92-a89a-1d5600e2200a" providerId="AD" clId="Web-{C08010DF-9AF1-09B8-BB0F-48CAB820F704}" dt="2023-02-20T17:01:16.226" v="153" actId="20577"/>
          <ac:spMkLst>
            <pc:docMk/>
            <pc:sldMk cId="3774943221" sldId="575"/>
            <ac:spMk id="3" creationId="{41A0C09E-F4FB-7363-A440-D883B20B34B1}"/>
          </ac:spMkLst>
        </pc:spChg>
        <pc:spChg chg="add ord">
          <ac:chgData name="Roberta Tucker" userId="S::r.tucker@uwtsd.ac.uk::27ca61ee-ba03-4b92-a89a-1d5600e2200a" providerId="AD" clId="Web-{C08010DF-9AF1-09B8-BB0F-48CAB820F704}" dt="2023-02-20T17:19:30.998" v="299"/>
          <ac:spMkLst>
            <pc:docMk/>
            <pc:sldMk cId="3774943221" sldId="575"/>
            <ac:spMk id="6" creationId="{91403A6C-E0E9-C99A-B07F-63EDD08129DB}"/>
          </ac:spMkLst>
        </pc:spChg>
        <pc:spChg chg="mod">
          <ac:chgData name="Roberta Tucker" userId="S::r.tucker@uwtsd.ac.uk::27ca61ee-ba03-4b92-a89a-1d5600e2200a" providerId="AD" clId="Web-{C08010DF-9AF1-09B8-BB0F-48CAB820F704}" dt="2023-02-20T17:19:44.936" v="300" actId="1076"/>
          <ac:spMkLst>
            <pc:docMk/>
            <pc:sldMk cId="3774943221" sldId="575"/>
            <ac:spMk id="16" creationId="{86CF345D-AC42-DCF4-3EFD-2F6908192505}"/>
          </ac:spMkLst>
        </pc:spChg>
        <pc:spChg chg="mod">
          <ac:chgData name="Roberta Tucker" userId="S::r.tucker@uwtsd.ac.uk::27ca61ee-ba03-4b92-a89a-1d5600e2200a" providerId="AD" clId="Web-{C08010DF-9AF1-09B8-BB0F-48CAB820F704}" dt="2023-02-20T17:19:59.437" v="303" actId="1076"/>
          <ac:spMkLst>
            <pc:docMk/>
            <pc:sldMk cId="3774943221" sldId="575"/>
            <ac:spMk id="21" creationId="{29F81B5D-05F4-468A-7E5B-E77C42B7BB91}"/>
          </ac:spMkLst>
        </pc:spChg>
        <pc:spChg chg="mod">
          <ac:chgData name="Roberta Tucker" userId="S::r.tucker@uwtsd.ac.uk::27ca61ee-ba03-4b92-a89a-1d5600e2200a" providerId="AD" clId="Web-{C08010DF-9AF1-09B8-BB0F-48CAB820F704}" dt="2023-02-20T17:20:03.374" v="304" actId="1076"/>
          <ac:spMkLst>
            <pc:docMk/>
            <pc:sldMk cId="3774943221" sldId="575"/>
            <ac:spMk id="22" creationId="{6B04344C-553E-540C-0EE9-ADF68734E283}"/>
          </ac:spMkLst>
        </pc:spChg>
        <pc:picChg chg="add del mod">
          <ac:chgData name="Roberta Tucker" userId="S::r.tucker@uwtsd.ac.uk::27ca61ee-ba03-4b92-a89a-1d5600e2200a" providerId="AD" clId="Web-{C08010DF-9AF1-09B8-BB0F-48CAB820F704}" dt="2023-02-20T17:19:15.904" v="297"/>
          <ac:picMkLst>
            <pc:docMk/>
            <pc:sldMk cId="3774943221" sldId="575"/>
            <ac:picMk id="2" creationId="{16C5AC9C-C097-B62B-6BDE-8B7E8BBC9BF6}"/>
          </ac:picMkLst>
        </pc:picChg>
        <pc:picChg chg="mod">
          <ac:chgData name="Roberta Tucker" userId="S::r.tucker@uwtsd.ac.uk::27ca61ee-ba03-4b92-a89a-1d5600e2200a" providerId="AD" clId="Web-{C08010DF-9AF1-09B8-BB0F-48CAB820F704}" dt="2023-02-20T17:19:55.202" v="302" actId="14100"/>
          <ac:picMkLst>
            <pc:docMk/>
            <pc:sldMk cId="3774943221" sldId="575"/>
            <ac:picMk id="7" creationId="{697BCAEA-2E76-41F7-6B88-09E604354DF0}"/>
          </ac:picMkLst>
        </pc:picChg>
      </pc:sldChg>
      <pc:sldChg chg="addSp modSp add ord">
        <pc:chgData name="Roberta Tucker" userId="S::r.tucker@uwtsd.ac.uk::27ca61ee-ba03-4b92-a89a-1d5600e2200a" providerId="AD" clId="Web-{C08010DF-9AF1-09B8-BB0F-48CAB820F704}" dt="2023-02-20T17:18:54.700" v="295" actId="14100"/>
        <pc:sldMkLst>
          <pc:docMk/>
          <pc:sldMk cId="3120378126" sldId="576"/>
        </pc:sldMkLst>
        <pc:spChg chg="add mod ord">
          <ac:chgData name="Roberta Tucker" userId="S::r.tucker@uwtsd.ac.uk::27ca61ee-ba03-4b92-a89a-1d5600e2200a" providerId="AD" clId="Web-{C08010DF-9AF1-09B8-BB0F-48CAB820F704}" dt="2023-02-20T17:18:54.700" v="295" actId="14100"/>
          <ac:spMkLst>
            <pc:docMk/>
            <pc:sldMk cId="3120378126" sldId="576"/>
            <ac:spMk id="8" creationId="{8A251975-193B-5496-59F7-A495860CF50E}"/>
          </ac:spMkLst>
        </pc:spChg>
      </pc:sldChg>
      <pc:sldChg chg="add">
        <pc:chgData name="Roberta Tucker" userId="S::r.tucker@uwtsd.ac.uk::27ca61ee-ba03-4b92-a89a-1d5600e2200a" providerId="AD" clId="Web-{C08010DF-9AF1-09B8-BB0F-48CAB820F704}" dt="2023-02-20T16:54:49.587" v="139"/>
        <pc:sldMkLst>
          <pc:docMk/>
          <pc:sldMk cId="1209648716" sldId="577"/>
        </pc:sldMkLst>
      </pc:sldChg>
      <pc:sldChg chg="add">
        <pc:chgData name="Roberta Tucker" userId="S::r.tucker@uwtsd.ac.uk::27ca61ee-ba03-4b92-a89a-1d5600e2200a" providerId="AD" clId="Web-{C08010DF-9AF1-09B8-BB0F-48CAB820F704}" dt="2023-02-20T16:55:09.213" v="140"/>
        <pc:sldMkLst>
          <pc:docMk/>
          <pc:sldMk cId="1164912406" sldId="578"/>
        </pc:sldMkLst>
      </pc:sldChg>
      <pc:sldChg chg="addSp delSp modSp add replId">
        <pc:chgData name="Roberta Tucker" userId="S::r.tucker@uwtsd.ac.uk::27ca61ee-ba03-4b92-a89a-1d5600e2200a" providerId="AD" clId="Web-{C08010DF-9AF1-09B8-BB0F-48CAB820F704}" dt="2023-02-20T17:26:07.043" v="408"/>
        <pc:sldMkLst>
          <pc:docMk/>
          <pc:sldMk cId="4116886116" sldId="579"/>
        </pc:sldMkLst>
        <pc:spChg chg="add del mod">
          <ac:chgData name="Roberta Tucker" userId="S::r.tucker@uwtsd.ac.uk::27ca61ee-ba03-4b92-a89a-1d5600e2200a" providerId="AD" clId="Web-{C08010DF-9AF1-09B8-BB0F-48CAB820F704}" dt="2023-02-20T17:26:07.043" v="408"/>
          <ac:spMkLst>
            <pc:docMk/>
            <pc:sldMk cId="4116886116" sldId="579"/>
            <ac:spMk id="3" creationId="{D059779A-DBA3-D47C-FA8D-DD00A126B496}"/>
          </ac:spMkLst>
        </pc:spChg>
        <pc:spChg chg="mod">
          <ac:chgData name="Roberta Tucker" userId="S::r.tucker@uwtsd.ac.uk::27ca61ee-ba03-4b92-a89a-1d5600e2200a" providerId="AD" clId="Web-{C08010DF-9AF1-09B8-BB0F-48CAB820F704}" dt="2023-02-20T17:15:16.927" v="290" actId="20577"/>
          <ac:spMkLst>
            <pc:docMk/>
            <pc:sldMk cId="4116886116" sldId="579"/>
            <ac:spMk id="5" creationId="{0B019432-F0E9-E765-2264-935D414F17CB}"/>
          </ac:spMkLst>
        </pc:spChg>
        <pc:picChg chg="add mod ord">
          <ac:chgData name="Roberta Tucker" userId="S::r.tucker@uwtsd.ac.uk::27ca61ee-ba03-4b92-a89a-1d5600e2200a" providerId="AD" clId="Web-{C08010DF-9AF1-09B8-BB0F-48CAB820F704}" dt="2023-02-20T17:11:56.404" v="277"/>
          <ac:picMkLst>
            <pc:docMk/>
            <pc:sldMk cId="4116886116" sldId="579"/>
            <ac:picMk id="2" creationId="{8720B92E-E763-E6C1-AD07-B200FC0C9CE6}"/>
          </ac:picMkLst>
        </pc:picChg>
      </pc:sldChg>
      <pc:sldChg chg="addSp delSp modSp add del replId">
        <pc:chgData name="Roberta Tucker" userId="S::r.tucker@uwtsd.ac.uk::27ca61ee-ba03-4b92-a89a-1d5600e2200a" providerId="AD" clId="Web-{C08010DF-9AF1-09B8-BB0F-48CAB820F704}" dt="2023-02-20T17:21:36.690" v="353"/>
        <pc:sldMkLst>
          <pc:docMk/>
          <pc:sldMk cId="3149371331" sldId="580"/>
        </pc:sldMkLst>
        <pc:spChg chg="add mod">
          <ac:chgData name="Roberta Tucker" userId="S::r.tucker@uwtsd.ac.uk::27ca61ee-ba03-4b92-a89a-1d5600e2200a" providerId="AD" clId="Web-{C08010DF-9AF1-09B8-BB0F-48CAB820F704}" dt="2023-02-20T17:21:28.268" v="351" actId="1076"/>
          <ac:spMkLst>
            <pc:docMk/>
            <pc:sldMk cId="3149371331" sldId="580"/>
            <ac:spMk id="3" creationId="{BE81BD22-F041-4643-2E57-645D07B4F719}"/>
          </ac:spMkLst>
        </pc:spChg>
        <pc:spChg chg="del mod">
          <ac:chgData name="Roberta Tucker" userId="S::r.tucker@uwtsd.ac.uk::27ca61ee-ba03-4b92-a89a-1d5600e2200a" providerId="AD" clId="Web-{C08010DF-9AF1-09B8-BB0F-48CAB820F704}" dt="2023-02-20T17:21:25.361" v="350"/>
          <ac:spMkLst>
            <pc:docMk/>
            <pc:sldMk cId="3149371331" sldId="580"/>
            <ac:spMk id="5" creationId="{0B019432-F0E9-E765-2264-935D414F17CB}"/>
          </ac:spMkLst>
        </pc:spChg>
        <pc:picChg chg="add ord">
          <ac:chgData name="Roberta Tucker" userId="S::r.tucker@uwtsd.ac.uk::27ca61ee-ba03-4b92-a89a-1d5600e2200a" providerId="AD" clId="Web-{C08010DF-9AF1-09B8-BB0F-48CAB820F704}" dt="2023-02-20T17:21:36.690" v="353"/>
          <ac:picMkLst>
            <pc:docMk/>
            <pc:sldMk cId="3149371331" sldId="580"/>
            <ac:picMk id="7" creationId="{C0973F85-2F34-7624-B554-E2AF666BABE5}"/>
          </ac:picMkLst>
        </pc:picChg>
      </pc:sldChg>
      <pc:sldChg chg="modSp add del replId">
        <pc:chgData name="Roberta Tucker" userId="S::r.tucker@uwtsd.ac.uk::27ca61ee-ba03-4b92-a89a-1d5600e2200a" providerId="AD" clId="Web-{C08010DF-9AF1-09B8-BB0F-48CAB820F704}" dt="2023-02-20T17:22:03.003" v="368"/>
        <pc:sldMkLst>
          <pc:docMk/>
          <pc:sldMk cId="1905376413" sldId="581"/>
        </pc:sldMkLst>
        <pc:spChg chg="mod">
          <ac:chgData name="Roberta Tucker" userId="S::r.tucker@uwtsd.ac.uk::27ca61ee-ba03-4b92-a89a-1d5600e2200a" providerId="AD" clId="Web-{C08010DF-9AF1-09B8-BB0F-48CAB820F704}" dt="2023-02-20T17:04:01.309" v="198" actId="20577"/>
          <ac:spMkLst>
            <pc:docMk/>
            <pc:sldMk cId="1905376413" sldId="581"/>
            <ac:spMk id="5" creationId="{0B019432-F0E9-E765-2264-935D414F17CB}"/>
          </ac:spMkLst>
        </pc:spChg>
      </pc:sldChg>
      <pc:sldChg chg="modSp add del replId">
        <pc:chgData name="Roberta Tucker" userId="S::r.tucker@uwtsd.ac.uk::27ca61ee-ba03-4b92-a89a-1d5600e2200a" providerId="AD" clId="Web-{C08010DF-9AF1-09B8-BB0F-48CAB820F704}" dt="2023-02-20T17:22:21.160" v="375"/>
        <pc:sldMkLst>
          <pc:docMk/>
          <pc:sldMk cId="3752974620" sldId="582"/>
        </pc:sldMkLst>
        <pc:spChg chg="mod">
          <ac:chgData name="Roberta Tucker" userId="S::r.tucker@uwtsd.ac.uk::27ca61ee-ba03-4b92-a89a-1d5600e2200a" providerId="AD" clId="Web-{C08010DF-9AF1-09B8-BB0F-48CAB820F704}" dt="2023-02-20T17:06:07.611" v="207" actId="20577"/>
          <ac:spMkLst>
            <pc:docMk/>
            <pc:sldMk cId="3752974620" sldId="582"/>
            <ac:spMk id="5" creationId="{0B019432-F0E9-E765-2264-935D414F17CB}"/>
          </ac:spMkLst>
        </pc:spChg>
      </pc:sldChg>
      <pc:sldChg chg="modSp add del replId">
        <pc:chgData name="Roberta Tucker" userId="S::r.tucker@uwtsd.ac.uk::27ca61ee-ba03-4b92-a89a-1d5600e2200a" providerId="AD" clId="Web-{C08010DF-9AF1-09B8-BB0F-48CAB820F704}" dt="2023-02-20T17:22:41.880" v="391"/>
        <pc:sldMkLst>
          <pc:docMk/>
          <pc:sldMk cId="2005661303" sldId="583"/>
        </pc:sldMkLst>
        <pc:spChg chg="mod">
          <ac:chgData name="Roberta Tucker" userId="S::r.tucker@uwtsd.ac.uk::27ca61ee-ba03-4b92-a89a-1d5600e2200a" providerId="AD" clId="Web-{C08010DF-9AF1-09B8-BB0F-48CAB820F704}" dt="2023-02-20T17:06:24.752" v="220" actId="20577"/>
          <ac:spMkLst>
            <pc:docMk/>
            <pc:sldMk cId="2005661303" sldId="583"/>
            <ac:spMk id="5" creationId="{0B019432-F0E9-E765-2264-935D414F17CB}"/>
          </ac:spMkLst>
        </pc:spChg>
      </pc:sldChg>
      <pc:sldChg chg="modSp add del replId">
        <pc:chgData name="Roberta Tucker" userId="S::r.tucker@uwtsd.ac.uk::27ca61ee-ba03-4b92-a89a-1d5600e2200a" providerId="AD" clId="Web-{C08010DF-9AF1-09B8-BB0F-48CAB820F704}" dt="2023-02-20T17:22:59.740" v="400"/>
        <pc:sldMkLst>
          <pc:docMk/>
          <pc:sldMk cId="669682568" sldId="584"/>
        </pc:sldMkLst>
        <pc:spChg chg="mod">
          <ac:chgData name="Roberta Tucker" userId="S::r.tucker@uwtsd.ac.uk::27ca61ee-ba03-4b92-a89a-1d5600e2200a" providerId="AD" clId="Web-{C08010DF-9AF1-09B8-BB0F-48CAB820F704}" dt="2023-02-20T17:06:46.550" v="236" actId="20577"/>
          <ac:spMkLst>
            <pc:docMk/>
            <pc:sldMk cId="669682568" sldId="584"/>
            <ac:spMk id="5" creationId="{0B019432-F0E9-E765-2264-935D414F17CB}"/>
          </ac:spMkLst>
        </pc:spChg>
      </pc:sldChg>
      <pc:sldChg chg="modSp add replId">
        <pc:chgData name="Roberta Tucker" userId="S::r.tucker@uwtsd.ac.uk::27ca61ee-ba03-4b92-a89a-1d5600e2200a" providerId="AD" clId="Web-{C08010DF-9AF1-09B8-BB0F-48CAB820F704}" dt="2023-02-20T17:07:37.301" v="247" actId="20577"/>
        <pc:sldMkLst>
          <pc:docMk/>
          <pc:sldMk cId="2613706798" sldId="585"/>
        </pc:sldMkLst>
        <pc:spChg chg="mod">
          <ac:chgData name="Roberta Tucker" userId="S::r.tucker@uwtsd.ac.uk::27ca61ee-ba03-4b92-a89a-1d5600e2200a" providerId="AD" clId="Web-{C08010DF-9AF1-09B8-BB0F-48CAB820F704}" dt="2023-02-20T17:07:37.301" v="247" actId="20577"/>
          <ac:spMkLst>
            <pc:docMk/>
            <pc:sldMk cId="2613706798" sldId="585"/>
            <ac:spMk id="5" creationId="{0B019432-F0E9-E765-2264-935D414F17CB}"/>
          </ac:spMkLst>
        </pc:spChg>
      </pc:sldChg>
      <pc:sldChg chg="modSp add replId">
        <pc:chgData name="Roberta Tucker" userId="S::r.tucker@uwtsd.ac.uk::27ca61ee-ba03-4b92-a89a-1d5600e2200a" providerId="AD" clId="Web-{C08010DF-9AF1-09B8-BB0F-48CAB820F704}" dt="2023-02-20T17:08:11.724" v="254" actId="20577"/>
        <pc:sldMkLst>
          <pc:docMk/>
          <pc:sldMk cId="561063672" sldId="586"/>
        </pc:sldMkLst>
        <pc:spChg chg="mod">
          <ac:chgData name="Roberta Tucker" userId="S::r.tucker@uwtsd.ac.uk::27ca61ee-ba03-4b92-a89a-1d5600e2200a" providerId="AD" clId="Web-{C08010DF-9AF1-09B8-BB0F-48CAB820F704}" dt="2023-02-20T17:08:11.724" v="254" actId="20577"/>
          <ac:spMkLst>
            <pc:docMk/>
            <pc:sldMk cId="561063672" sldId="586"/>
            <ac:spMk id="5" creationId="{0B019432-F0E9-E765-2264-935D414F17CB}"/>
          </ac:spMkLst>
        </pc:spChg>
      </pc:sldChg>
      <pc:sldChg chg="modSp add replId">
        <pc:chgData name="Roberta Tucker" userId="S::r.tucker@uwtsd.ac.uk::27ca61ee-ba03-4b92-a89a-1d5600e2200a" providerId="AD" clId="Web-{C08010DF-9AF1-09B8-BB0F-48CAB820F704}" dt="2023-02-20T17:08:31.710" v="266" actId="20577"/>
        <pc:sldMkLst>
          <pc:docMk/>
          <pc:sldMk cId="1926762637" sldId="587"/>
        </pc:sldMkLst>
        <pc:spChg chg="mod">
          <ac:chgData name="Roberta Tucker" userId="S::r.tucker@uwtsd.ac.uk::27ca61ee-ba03-4b92-a89a-1d5600e2200a" providerId="AD" clId="Web-{C08010DF-9AF1-09B8-BB0F-48CAB820F704}" dt="2023-02-20T17:08:31.710" v="266" actId="20577"/>
          <ac:spMkLst>
            <pc:docMk/>
            <pc:sldMk cId="1926762637" sldId="587"/>
            <ac:spMk id="5" creationId="{0B019432-F0E9-E765-2264-935D414F17CB}"/>
          </ac:spMkLst>
        </pc:spChg>
      </pc:sldChg>
      <pc:sldChg chg="modSp add replId">
        <pc:chgData name="Roberta Tucker" userId="S::r.tucker@uwtsd.ac.uk::27ca61ee-ba03-4b92-a89a-1d5600e2200a" providerId="AD" clId="Web-{C08010DF-9AF1-09B8-BB0F-48CAB820F704}" dt="2023-02-20T17:09:11.414" v="271" actId="20577"/>
        <pc:sldMkLst>
          <pc:docMk/>
          <pc:sldMk cId="3755205697" sldId="588"/>
        </pc:sldMkLst>
        <pc:spChg chg="mod">
          <ac:chgData name="Roberta Tucker" userId="S::r.tucker@uwtsd.ac.uk::27ca61ee-ba03-4b92-a89a-1d5600e2200a" providerId="AD" clId="Web-{C08010DF-9AF1-09B8-BB0F-48CAB820F704}" dt="2023-02-20T17:09:11.414" v="271" actId="20577"/>
          <ac:spMkLst>
            <pc:docMk/>
            <pc:sldMk cId="3755205697" sldId="588"/>
            <ac:spMk id="5" creationId="{0B019432-F0E9-E765-2264-935D414F17CB}"/>
          </ac:spMkLst>
        </pc:spChg>
      </pc:sldChg>
      <pc:sldChg chg="addSp modSp add replId">
        <pc:chgData name="Roberta Tucker" userId="S::r.tucker@uwtsd.ac.uk::27ca61ee-ba03-4b92-a89a-1d5600e2200a" providerId="AD" clId="Web-{C08010DF-9AF1-09B8-BB0F-48CAB820F704}" dt="2023-02-20T17:26:01.480" v="407"/>
        <pc:sldMkLst>
          <pc:docMk/>
          <pc:sldMk cId="3390306029" sldId="589"/>
        </pc:sldMkLst>
        <pc:spChg chg="mod">
          <ac:chgData name="Roberta Tucker" userId="S::r.tucker@uwtsd.ac.uk::27ca61ee-ba03-4b92-a89a-1d5600e2200a" providerId="AD" clId="Web-{C08010DF-9AF1-09B8-BB0F-48CAB820F704}" dt="2023-02-20T17:22:01.316" v="367" actId="20577"/>
          <ac:spMkLst>
            <pc:docMk/>
            <pc:sldMk cId="3390306029" sldId="589"/>
            <ac:spMk id="3" creationId="{BE81BD22-F041-4643-2E57-645D07B4F719}"/>
          </ac:spMkLst>
        </pc:spChg>
        <pc:spChg chg="add">
          <ac:chgData name="Roberta Tucker" userId="S::r.tucker@uwtsd.ac.uk::27ca61ee-ba03-4b92-a89a-1d5600e2200a" providerId="AD" clId="Web-{C08010DF-9AF1-09B8-BB0F-48CAB820F704}" dt="2023-02-20T17:26:01.480" v="407"/>
          <ac:spMkLst>
            <pc:docMk/>
            <pc:sldMk cId="3390306029" sldId="589"/>
            <ac:spMk id="5" creationId="{DA2E92BE-0CD5-E6B0-AA52-858B51EC3AD5}"/>
          </ac:spMkLst>
        </pc:spChg>
      </pc:sldChg>
      <pc:sldChg chg="modSp add replId">
        <pc:chgData name="Roberta Tucker" userId="S::r.tucker@uwtsd.ac.uk::27ca61ee-ba03-4b92-a89a-1d5600e2200a" providerId="AD" clId="Web-{C08010DF-9AF1-09B8-BB0F-48CAB820F704}" dt="2023-02-20T17:22:19.551" v="374" actId="20577"/>
        <pc:sldMkLst>
          <pc:docMk/>
          <pc:sldMk cId="4010400238" sldId="590"/>
        </pc:sldMkLst>
        <pc:spChg chg="mod">
          <ac:chgData name="Roberta Tucker" userId="S::r.tucker@uwtsd.ac.uk::27ca61ee-ba03-4b92-a89a-1d5600e2200a" providerId="AD" clId="Web-{C08010DF-9AF1-09B8-BB0F-48CAB820F704}" dt="2023-02-20T17:22:19.551" v="374" actId="20577"/>
          <ac:spMkLst>
            <pc:docMk/>
            <pc:sldMk cId="4010400238" sldId="590"/>
            <ac:spMk id="3" creationId="{BE81BD22-F041-4643-2E57-645D07B4F719}"/>
          </ac:spMkLst>
        </pc:spChg>
      </pc:sldChg>
      <pc:sldChg chg="modSp add replId">
        <pc:chgData name="Roberta Tucker" userId="S::r.tucker@uwtsd.ac.uk::27ca61ee-ba03-4b92-a89a-1d5600e2200a" providerId="AD" clId="Web-{C08010DF-9AF1-09B8-BB0F-48CAB820F704}" dt="2023-02-20T17:22:39.551" v="390" actId="20577"/>
        <pc:sldMkLst>
          <pc:docMk/>
          <pc:sldMk cId="1971958183" sldId="591"/>
        </pc:sldMkLst>
        <pc:spChg chg="mod">
          <ac:chgData name="Roberta Tucker" userId="S::r.tucker@uwtsd.ac.uk::27ca61ee-ba03-4b92-a89a-1d5600e2200a" providerId="AD" clId="Web-{C08010DF-9AF1-09B8-BB0F-48CAB820F704}" dt="2023-02-20T17:22:39.551" v="390" actId="20577"/>
          <ac:spMkLst>
            <pc:docMk/>
            <pc:sldMk cId="1971958183" sldId="591"/>
            <ac:spMk id="3" creationId="{BE81BD22-F041-4643-2E57-645D07B4F719}"/>
          </ac:spMkLst>
        </pc:spChg>
      </pc:sldChg>
      <pc:sldChg chg="modSp add replId">
        <pc:chgData name="Roberta Tucker" userId="S::r.tucker@uwtsd.ac.uk::27ca61ee-ba03-4b92-a89a-1d5600e2200a" providerId="AD" clId="Web-{C08010DF-9AF1-09B8-BB0F-48CAB820F704}" dt="2023-02-20T17:22:56.833" v="399" actId="20577"/>
        <pc:sldMkLst>
          <pc:docMk/>
          <pc:sldMk cId="369245445" sldId="592"/>
        </pc:sldMkLst>
        <pc:spChg chg="mod">
          <ac:chgData name="Roberta Tucker" userId="S::r.tucker@uwtsd.ac.uk::27ca61ee-ba03-4b92-a89a-1d5600e2200a" providerId="AD" clId="Web-{C08010DF-9AF1-09B8-BB0F-48CAB820F704}" dt="2023-02-20T17:22:56.833" v="399" actId="20577"/>
          <ac:spMkLst>
            <pc:docMk/>
            <pc:sldMk cId="369245445" sldId="592"/>
            <ac:spMk id="3" creationId="{BE81BD22-F041-4643-2E57-645D07B4F719}"/>
          </ac:spMkLst>
        </pc:spChg>
      </pc:sldChg>
      <pc:sldChg chg="modSp add replId">
        <pc:chgData name="Roberta Tucker" userId="S::r.tucker@uwtsd.ac.uk::27ca61ee-ba03-4b92-a89a-1d5600e2200a" providerId="AD" clId="Web-{C08010DF-9AF1-09B8-BB0F-48CAB820F704}" dt="2023-02-20T17:28:18.157" v="420" actId="20577"/>
        <pc:sldMkLst>
          <pc:docMk/>
          <pc:sldMk cId="2865792335" sldId="593"/>
        </pc:sldMkLst>
        <pc:spChg chg="mod">
          <ac:chgData name="Roberta Tucker" userId="S::r.tucker@uwtsd.ac.uk::27ca61ee-ba03-4b92-a89a-1d5600e2200a" providerId="AD" clId="Web-{C08010DF-9AF1-09B8-BB0F-48CAB820F704}" dt="2023-02-20T17:28:18.157" v="420" actId="20577"/>
          <ac:spMkLst>
            <pc:docMk/>
            <pc:sldMk cId="2865792335" sldId="593"/>
            <ac:spMk id="3" creationId="{BE81BD22-F041-4643-2E57-645D07B4F719}"/>
          </ac:spMkLst>
        </pc:spChg>
      </pc:sldChg>
      <pc:sldMasterChg chg="addSldLayout modSldLayout">
        <pc:chgData name="Roberta Tucker" userId="S::r.tucker@uwtsd.ac.uk::27ca61ee-ba03-4b92-a89a-1d5600e2200a" providerId="AD" clId="Web-{C08010DF-9AF1-09B8-BB0F-48CAB820F704}" dt="2023-02-20T16:54:36.665" v="138"/>
        <pc:sldMasterMkLst>
          <pc:docMk/>
          <pc:sldMasterMk cId="1384196811" sldId="2147483658"/>
        </pc:sldMasterMkLst>
        <pc:sldLayoutChg chg="add">
          <pc:chgData name="Roberta Tucker" userId="S::r.tucker@uwtsd.ac.uk::27ca61ee-ba03-4b92-a89a-1d5600e2200a" providerId="AD" clId="Web-{C08010DF-9AF1-09B8-BB0F-48CAB820F704}" dt="2023-02-20T16:54:25.227" v="137"/>
          <pc:sldLayoutMkLst>
            <pc:docMk/>
            <pc:sldMasterMk cId="1384196811" sldId="2147483658"/>
            <pc:sldLayoutMk cId="124776547" sldId="2147483729"/>
          </pc:sldLayoutMkLst>
        </pc:sldLayoutChg>
        <pc:sldLayoutChg chg="add">
          <pc:chgData name="Roberta Tucker" userId="S::r.tucker@uwtsd.ac.uk::27ca61ee-ba03-4b92-a89a-1d5600e2200a" providerId="AD" clId="Web-{C08010DF-9AF1-09B8-BB0F-48CAB820F704}" dt="2023-02-20T16:54:25.227" v="137"/>
          <pc:sldLayoutMkLst>
            <pc:docMk/>
            <pc:sldMasterMk cId="1384196811" sldId="2147483658"/>
            <pc:sldLayoutMk cId="2618795660" sldId="2147483731"/>
          </pc:sldLayoutMkLst>
        </pc:sldLayoutChg>
        <pc:sldLayoutChg chg="replId">
          <pc:chgData name="Roberta Tucker" userId="S::r.tucker@uwtsd.ac.uk::27ca61ee-ba03-4b92-a89a-1d5600e2200a" providerId="AD" clId="Web-{C08010DF-9AF1-09B8-BB0F-48CAB820F704}" dt="2023-02-20T16:54:36.665" v="138"/>
          <pc:sldLayoutMkLst>
            <pc:docMk/>
            <pc:sldMasterMk cId="1384196811" sldId="2147483658"/>
            <pc:sldLayoutMk cId="1556723426" sldId="2147483755"/>
          </pc:sldLayoutMkLst>
        </pc:sldLayoutChg>
        <pc:sldLayoutChg chg="add">
          <pc:chgData name="Roberta Tucker" userId="S::r.tucker@uwtsd.ac.uk::27ca61ee-ba03-4b92-a89a-1d5600e2200a" providerId="AD" clId="Web-{C08010DF-9AF1-09B8-BB0F-48CAB820F704}" dt="2023-02-20T16:54:25.227" v="137"/>
          <pc:sldLayoutMkLst>
            <pc:docMk/>
            <pc:sldMasterMk cId="1384196811" sldId="2147483658"/>
            <pc:sldLayoutMk cId="3564246523" sldId="2147483764"/>
          </pc:sldLayoutMkLst>
        </pc:sldLayoutChg>
      </pc:sldMasterChg>
      <pc:sldMasterChg chg="add addSldLayout">
        <pc:chgData name="Roberta Tucker" userId="S::r.tucker@uwtsd.ac.uk::27ca61ee-ba03-4b92-a89a-1d5600e2200a" providerId="AD" clId="Web-{C08010DF-9AF1-09B8-BB0F-48CAB820F704}" dt="2023-02-20T16:54:36.665" v="138"/>
        <pc:sldMasterMkLst>
          <pc:docMk/>
          <pc:sldMasterMk cId="1251622122" sldId="2147483680"/>
        </pc:sldMasterMkLst>
        <pc:sldLayoutChg chg="add">
          <pc:chgData name="Roberta Tucker" userId="S::r.tucker@uwtsd.ac.uk::27ca61ee-ba03-4b92-a89a-1d5600e2200a" providerId="AD" clId="Web-{C08010DF-9AF1-09B8-BB0F-48CAB820F704}" dt="2023-02-20T16:54:36.665" v="138"/>
          <pc:sldLayoutMkLst>
            <pc:docMk/>
            <pc:sldMasterMk cId="1251622122" sldId="2147483680"/>
            <pc:sldLayoutMk cId="3971786554" sldId="2147483681"/>
          </pc:sldLayoutMkLst>
        </pc:sldLayoutChg>
        <pc:sldLayoutChg chg="add">
          <pc:chgData name="Roberta Tucker" userId="S::r.tucker@uwtsd.ac.uk::27ca61ee-ba03-4b92-a89a-1d5600e2200a" providerId="AD" clId="Web-{C08010DF-9AF1-09B8-BB0F-48CAB820F704}" dt="2023-02-20T16:54:36.665" v="138"/>
          <pc:sldLayoutMkLst>
            <pc:docMk/>
            <pc:sldMasterMk cId="1251622122" sldId="2147483680"/>
            <pc:sldLayoutMk cId="1989646181" sldId="2147483682"/>
          </pc:sldLayoutMkLst>
        </pc:sldLayoutChg>
        <pc:sldLayoutChg chg="add">
          <pc:chgData name="Roberta Tucker" userId="S::r.tucker@uwtsd.ac.uk::27ca61ee-ba03-4b92-a89a-1d5600e2200a" providerId="AD" clId="Web-{C08010DF-9AF1-09B8-BB0F-48CAB820F704}" dt="2023-02-20T16:54:36.665" v="138"/>
          <pc:sldLayoutMkLst>
            <pc:docMk/>
            <pc:sldMasterMk cId="1251622122" sldId="2147483680"/>
            <pc:sldLayoutMk cId="2509027987" sldId="2147483683"/>
          </pc:sldLayoutMkLst>
        </pc:sldLayoutChg>
        <pc:sldLayoutChg chg="add">
          <pc:chgData name="Roberta Tucker" userId="S::r.tucker@uwtsd.ac.uk::27ca61ee-ba03-4b92-a89a-1d5600e2200a" providerId="AD" clId="Web-{C08010DF-9AF1-09B8-BB0F-48CAB820F704}" dt="2023-02-20T16:54:36.665" v="138"/>
          <pc:sldLayoutMkLst>
            <pc:docMk/>
            <pc:sldMasterMk cId="1251622122" sldId="2147483680"/>
            <pc:sldLayoutMk cId="886049734" sldId="2147483684"/>
          </pc:sldLayoutMkLst>
        </pc:sldLayoutChg>
        <pc:sldLayoutChg chg="add">
          <pc:chgData name="Roberta Tucker" userId="S::r.tucker@uwtsd.ac.uk::27ca61ee-ba03-4b92-a89a-1d5600e2200a" providerId="AD" clId="Web-{C08010DF-9AF1-09B8-BB0F-48CAB820F704}" dt="2023-02-20T16:54:36.665" v="138"/>
          <pc:sldLayoutMkLst>
            <pc:docMk/>
            <pc:sldMasterMk cId="1251622122" sldId="2147483680"/>
            <pc:sldLayoutMk cId="1079138667" sldId="2147483685"/>
          </pc:sldLayoutMkLst>
        </pc:sldLayoutChg>
        <pc:sldLayoutChg chg="add">
          <pc:chgData name="Roberta Tucker" userId="S::r.tucker@uwtsd.ac.uk::27ca61ee-ba03-4b92-a89a-1d5600e2200a" providerId="AD" clId="Web-{C08010DF-9AF1-09B8-BB0F-48CAB820F704}" dt="2023-02-20T16:54:36.665" v="138"/>
          <pc:sldLayoutMkLst>
            <pc:docMk/>
            <pc:sldMasterMk cId="1251622122" sldId="2147483680"/>
            <pc:sldLayoutMk cId="2656021432" sldId="2147483686"/>
          </pc:sldLayoutMkLst>
        </pc:sldLayoutChg>
        <pc:sldLayoutChg chg="add">
          <pc:chgData name="Roberta Tucker" userId="S::r.tucker@uwtsd.ac.uk::27ca61ee-ba03-4b92-a89a-1d5600e2200a" providerId="AD" clId="Web-{C08010DF-9AF1-09B8-BB0F-48CAB820F704}" dt="2023-02-20T16:54:36.665" v="138"/>
          <pc:sldLayoutMkLst>
            <pc:docMk/>
            <pc:sldMasterMk cId="1251622122" sldId="2147483680"/>
            <pc:sldLayoutMk cId="2593494363" sldId="2147483687"/>
          </pc:sldLayoutMkLst>
        </pc:sldLayoutChg>
        <pc:sldLayoutChg chg="add">
          <pc:chgData name="Roberta Tucker" userId="S::r.tucker@uwtsd.ac.uk::27ca61ee-ba03-4b92-a89a-1d5600e2200a" providerId="AD" clId="Web-{C08010DF-9AF1-09B8-BB0F-48CAB820F704}" dt="2023-02-20T16:54:36.665" v="138"/>
          <pc:sldLayoutMkLst>
            <pc:docMk/>
            <pc:sldMasterMk cId="1251622122" sldId="2147483680"/>
            <pc:sldLayoutMk cId="979517844" sldId="2147483688"/>
          </pc:sldLayoutMkLst>
        </pc:sldLayoutChg>
        <pc:sldLayoutChg chg="add">
          <pc:chgData name="Roberta Tucker" userId="S::r.tucker@uwtsd.ac.uk::27ca61ee-ba03-4b92-a89a-1d5600e2200a" providerId="AD" clId="Web-{C08010DF-9AF1-09B8-BB0F-48CAB820F704}" dt="2023-02-20T16:54:36.665" v="138"/>
          <pc:sldLayoutMkLst>
            <pc:docMk/>
            <pc:sldMasterMk cId="1251622122" sldId="2147483680"/>
            <pc:sldLayoutMk cId="4153212562" sldId="2147483689"/>
          </pc:sldLayoutMkLst>
        </pc:sldLayoutChg>
        <pc:sldLayoutChg chg="add">
          <pc:chgData name="Roberta Tucker" userId="S::r.tucker@uwtsd.ac.uk::27ca61ee-ba03-4b92-a89a-1d5600e2200a" providerId="AD" clId="Web-{C08010DF-9AF1-09B8-BB0F-48CAB820F704}" dt="2023-02-20T16:54:36.665" v="138"/>
          <pc:sldLayoutMkLst>
            <pc:docMk/>
            <pc:sldMasterMk cId="1251622122" sldId="2147483680"/>
            <pc:sldLayoutMk cId="2911799620" sldId="2147483690"/>
          </pc:sldLayoutMkLst>
        </pc:sldLayoutChg>
        <pc:sldLayoutChg chg="add">
          <pc:chgData name="Roberta Tucker" userId="S::r.tucker@uwtsd.ac.uk::27ca61ee-ba03-4b92-a89a-1d5600e2200a" providerId="AD" clId="Web-{C08010DF-9AF1-09B8-BB0F-48CAB820F704}" dt="2023-02-20T16:54:36.665" v="138"/>
          <pc:sldLayoutMkLst>
            <pc:docMk/>
            <pc:sldMasterMk cId="1251622122" sldId="2147483680"/>
            <pc:sldLayoutMk cId="3244335152" sldId="2147483691"/>
          </pc:sldLayoutMkLst>
        </pc:sldLayoutChg>
      </pc:sldMasterChg>
      <pc:sldMasterChg chg="modSldLayout">
        <pc:chgData name="Roberta Tucker" userId="S::r.tucker@uwtsd.ac.uk::27ca61ee-ba03-4b92-a89a-1d5600e2200a" providerId="AD" clId="Web-{C08010DF-9AF1-09B8-BB0F-48CAB820F704}" dt="2023-02-20T16:54:36.665" v="138"/>
        <pc:sldMasterMkLst>
          <pc:docMk/>
          <pc:sldMasterMk cId="4019688148" sldId="2147483721"/>
        </pc:sldMasterMkLst>
        <pc:sldLayoutChg chg="replId">
          <pc:chgData name="Roberta Tucker" userId="S::r.tucker@uwtsd.ac.uk::27ca61ee-ba03-4b92-a89a-1d5600e2200a" providerId="AD" clId="Web-{C08010DF-9AF1-09B8-BB0F-48CAB820F704}" dt="2023-02-20T16:54:36.665" v="138"/>
          <pc:sldLayoutMkLst>
            <pc:docMk/>
            <pc:sldMasterMk cId="4019688148" sldId="2147483721"/>
            <pc:sldLayoutMk cId="3912058377" sldId="2147483753"/>
          </pc:sldLayoutMkLst>
        </pc:sldLayoutChg>
        <pc:sldLayoutChg chg="replId">
          <pc:chgData name="Roberta Tucker" userId="S::r.tucker@uwtsd.ac.uk::27ca61ee-ba03-4b92-a89a-1d5600e2200a" providerId="AD" clId="Web-{C08010DF-9AF1-09B8-BB0F-48CAB820F704}" dt="2023-02-20T16:54:36.665" v="138"/>
          <pc:sldLayoutMkLst>
            <pc:docMk/>
            <pc:sldMasterMk cId="4019688148" sldId="2147483721"/>
            <pc:sldLayoutMk cId="859439470" sldId="2147483754"/>
          </pc:sldLayoutMkLst>
        </pc:sldLayoutChg>
        <pc:sldLayoutChg chg="replId">
          <pc:chgData name="Roberta Tucker" userId="S::r.tucker@uwtsd.ac.uk::27ca61ee-ba03-4b92-a89a-1d5600e2200a" providerId="AD" clId="Web-{C08010DF-9AF1-09B8-BB0F-48CAB820F704}" dt="2023-02-20T16:54:36.665" v="138"/>
          <pc:sldLayoutMkLst>
            <pc:docMk/>
            <pc:sldMasterMk cId="4019688148" sldId="2147483721"/>
            <pc:sldLayoutMk cId="392407543" sldId="2147483756"/>
          </pc:sldLayoutMkLst>
        </pc:sldLayoutChg>
        <pc:sldLayoutChg chg="replId">
          <pc:chgData name="Roberta Tucker" userId="S::r.tucker@uwtsd.ac.uk::27ca61ee-ba03-4b92-a89a-1d5600e2200a" providerId="AD" clId="Web-{C08010DF-9AF1-09B8-BB0F-48CAB820F704}" dt="2023-02-20T16:54:36.665" v="138"/>
          <pc:sldLayoutMkLst>
            <pc:docMk/>
            <pc:sldMasterMk cId="4019688148" sldId="2147483721"/>
            <pc:sldLayoutMk cId="4163960885" sldId="2147483757"/>
          </pc:sldLayoutMkLst>
        </pc:sldLayoutChg>
      </pc:sldMasterChg>
    </pc:docChg>
  </pc:docChgLst>
  <pc:docChgLst>
    <pc:chgData name="Roberta Tucker" userId="S::r.tucker@uwtsd.ac.uk::27ca61ee-ba03-4b92-a89a-1d5600e2200a" providerId="AD" clId="Web-{69AA72AC-3D5A-8DC3-2F66-7A0A5DE55488}"/>
    <pc:docChg chg="addSld delSld modSld sldOrd">
      <pc:chgData name="Roberta Tucker" userId="S::r.tucker@uwtsd.ac.uk::27ca61ee-ba03-4b92-a89a-1d5600e2200a" providerId="AD" clId="Web-{69AA72AC-3D5A-8DC3-2F66-7A0A5DE55488}" dt="2023-03-10T10:49:01.048" v="3061" actId="1076"/>
      <pc:docMkLst>
        <pc:docMk/>
      </pc:docMkLst>
      <pc:sldChg chg="modSp">
        <pc:chgData name="Roberta Tucker" userId="S::r.tucker@uwtsd.ac.uk::27ca61ee-ba03-4b92-a89a-1d5600e2200a" providerId="AD" clId="Web-{69AA72AC-3D5A-8DC3-2F66-7A0A5DE55488}" dt="2023-03-08T14:55:30.357" v="51" actId="20577"/>
        <pc:sldMkLst>
          <pc:docMk/>
          <pc:sldMk cId="2437550428" sldId="516"/>
        </pc:sldMkLst>
        <pc:spChg chg="mod">
          <ac:chgData name="Roberta Tucker" userId="S::r.tucker@uwtsd.ac.uk::27ca61ee-ba03-4b92-a89a-1d5600e2200a" providerId="AD" clId="Web-{69AA72AC-3D5A-8DC3-2F66-7A0A5DE55488}" dt="2023-03-08T14:55:30.357" v="51" actId="20577"/>
          <ac:spMkLst>
            <pc:docMk/>
            <pc:sldMk cId="2437550428" sldId="516"/>
            <ac:spMk id="3" creationId="{EDE512D6-1B42-4E1C-AEE3-478A340AC162}"/>
          </ac:spMkLst>
        </pc:spChg>
      </pc:sldChg>
      <pc:sldChg chg="modSp">
        <pc:chgData name="Roberta Tucker" userId="S::r.tucker@uwtsd.ac.uk::27ca61ee-ba03-4b92-a89a-1d5600e2200a" providerId="AD" clId="Web-{69AA72AC-3D5A-8DC3-2F66-7A0A5DE55488}" dt="2023-03-09T15:24:27.979" v="929" actId="1076"/>
        <pc:sldMkLst>
          <pc:docMk/>
          <pc:sldMk cId="2485985612" sldId="521"/>
        </pc:sldMkLst>
        <pc:spChg chg="mod">
          <ac:chgData name="Roberta Tucker" userId="S::r.tucker@uwtsd.ac.uk::27ca61ee-ba03-4b92-a89a-1d5600e2200a" providerId="AD" clId="Web-{69AA72AC-3D5A-8DC3-2F66-7A0A5DE55488}" dt="2023-03-09T15:24:27.979" v="929" actId="1076"/>
          <ac:spMkLst>
            <pc:docMk/>
            <pc:sldMk cId="2485985612" sldId="521"/>
            <ac:spMk id="8" creationId="{57ED6D5D-E07C-2A2E-1770-B082DB384717}"/>
          </ac:spMkLst>
        </pc:spChg>
      </pc:sldChg>
      <pc:sldChg chg="modSp">
        <pc:chgData name="Roberta Tucker" userId="S::r.tucker@uwtsd.ac.uk::27ca61ee-ba03-4b92-a89a-1d5600e2200a" providerId="AD" clId="Web-{69AA72AC-3D5A-8DC3-2F66-7A0A5DE55488}" dt="2023-03-09T13:30:35.463" v="424" actId="20577"/>
        <pc:sldMkLst>
          <pc:docMk/>
          <pc:sldMk cId="3159488521" sldId="525"/>
        </pc:sldMkLst>
        <pc:spChg chg="mod">
          <ac:chgData name="Roberta Tucker" userId="S::r.tucker@uwtsd.ac.uk::27ca61ee-ba03-4b92-a89a-1d5600e2200a" providerId="AD" clId="Web-{69AA72AC-3D5A-8DC3-2F66-7A0A5DE55488}" dt="2023-03-09T13:30:35.463" v="424" actId="20577"/>
          <ac:spMkLst>
            <pc:docMk/>
            <pc:sldMk cId="3159488521" sldId="525"/>
            <ac:spMk id="5" creationId="{0B019432-F0E9-E765-2264-935D414F17CB}"/>
          </ac:spMkLst>
        </pc:spChg>
        <pc:picChg chg="mod">
          <ac:chgData name="Roberta Tucker" userId="S::r.tucker@uwtsd.ac.uk::27ca61ee-ba03-4b92-a89a-1d5600e2200a" providerId="AD" clId="Web-{69AA72AC-3D5A-8DC3-2F66-7A0A5DE55488}" dt="2023-03-09T09:08:01.070" v="132" actId="1076"/>
          <ac:picMkLst>
            <pc:docMk/>
            <pc:sldMk cId="3159488521" sldId="525"/>
            <ac:picMk id="2" creationId="{F5F3A396-562A-CDCF-8E0A-D27F0915F174}"/>
          </ac:picMkLst>
        </pc:picChg>
      </pc:sldChg>
      <pc:sldChg chg="modSp">
        <pc:chgData name="Roberta Tucker" userId="S::r.tucker@uwtsd.ac.uk::27ca61ee-ba03-4b92-a89a-1d5600e2200a" providerId="AD" clId="Web-{69AA72AC-3D5A-8DC3-2F66-7A0A5DE55488}" dt="2023-03-09T23:10:18.228" v="2628" actId="20577"/>
        <pc:sldMkLst>
          <pc:docMk/>
          <pc:sldMk cId="4215338442" sldId="529"/>
        </pc:sldMkLst>
        <pc:spChg chg="mod">
          <ac:chgData name="Roberta Tucker" userId="S::r.tucker@uwtsd.ac.uk::27ca61ee-ba03-4b92-a89a-1d5600e2200a" providerId="AD" clId="Web-{69AA72AC-3D5A-8DC3-2F66-7A0A5DE55488}" dt="2023-03-09T23:10:18.228" v="2628" actId="20577"/>
          <ac:spMkLst>
            <pc:docMk/>
            <pc:sldMk cId="4215338442" sldId="529"/>
            <ac:spMk id="2" creationId="{59B6F813-2152-B5B1-2D75-AA777F36E4C7}"/>
          </ac:spMkLst>
        </pc:spChg>
      </pc:sldChg>
      <pc:sldChg chg="modSp add del">
        <pc:chgData name="Roberta Tucker" userId="S::r.tucker@uwtsd.ac.uk::27ca61ee-ba03-4b92-a89a-1d5600e2200a" providerId="AD" clId="Web-{69AA72AC-3D5A-8DC3-2F66-7A0A5DE55488}" dt="2023-03-10T10:30:10.200" v="2998"/>
        <pc:sldMkLst>
          <pc:docMk/>
          <pc:sldMk cId="680070414" sldId="570"/>
        </pc:sldMkLst>
        <pc:spChg chg="mod">
          <ac:chgData name="Roberta Tucker" userId="S::r.tucker@uwtsd.ac.uk::27ca61ee-ba03-4b92-a89a-1d5600e2200a" providerId="AD" clId="Web-{69AA72AC-3D5A-8DC3-2F66-7A0A5DE55488}" dt="2023-03-09T15:21:49.876" v="903" actId="1076"/>
          <ac:spMkLst>
            <pc:docMk/>
            <pc:sldMk cId="680070414" sldId="570"/>
            <ac:spMk id="2" creationId="{BD754FA5-2DEB-49E1-1FB5-633B9D062E52}"/>
          </ac:spMkLst>
        </pc:spChg>
        <pc:spChg chg="mod">
          <ac:chgData name="Roberta Tucker" userId="S::r.tucker@uwtsd.ac.uk::27ca61ee-ba03-4b92-a89a-1d5600e2200a" providerId="AD" clId="Web-{69AA72AC-3D5A-8DC3-2F66-7A0A5DE55488}" dt="2023-03-09T17:45:30.795" v="1078" actId="1076"/>
          <ac:spMkLst>
            <pc:docMk/>
            <pc:sldMk cId="680070414" sldId="570"/>
            <ac:spMk id="3" creationId="{20B9F5AF-01C3-F93E-4766-CF5659815EFF}"/>
          </ac:spMkLst>
        </pc:spChg>
      </pc:sldChg>
      <pc:sldChg chg="del">
        <pc:chgData name="Roberta Tucker" userId="S::r.tucker@uwtsd.ac.uk::27ca61ee-ba03-4b92-a89a-1d5600e2200a" providerId="AD" clId="Web-{69AA72AC-3D5A-8DC3-2F66-7A0A5DE55488}" dt="2023-03-08T14:39:29.319" v="3"/>
        <pc:sldMkLst>
          <pc:docMk/>
          <pc:sldMk cId="2819247656" sldId="579"/>
        </pc:sldMkLst>
      </pc:sldChg>
      <pc:sldChg chg="delSp ord delAnim">
        <pc:chgData name="Roberta Tucker" userId="S::r.tucker@uwtsd.ac.uk::27ca61ee-ba03-4b92-a89a-1d5600e2200a" providerId="AD" clId="Web-{69AA72AC-3D5A-8DC3-2F66-7A0A5DE55488}" dt="2023-03-08T21:22:43.363" v="125"/>
        <pc:sldMkLst>
          <pc:docMk/>
          <pc:sldMk cId="2781481360" sldId="580"/>
        </pc:sldMkLst>
        <pc:spChg chg="del">
          <ac:chgData name="Roberta Tucker" userId="S::r.tucker@uwtsd.ac.uk::27ca61ee-ba03-4b92-a89a-1d5600e2200a" providerId="AD" clId="Web-{69AA72AC-3D5A-8DC3-2F66-7A0A5DE55488}" dt="2023-03-08T21:22:43.363" v="125"/>
          <ac:spMkLst>
            <pc:docMk/>
            <pc:sldMk cId="2781481360" sldId="580"/>
            <ac:spMk id="13" creationId="{973A3E08-BDA0-86B1-C5AB-47FD49034A1B}"/>
          </ac:spMkLst>
        </pc:spChg>
      </pc:sldChg>
      <pc:sldChg chg="ord">
        <pc:chgData name="Roberta Tucker" userId="S::r.tucker@uwtsd.ac.uk::27ca61ee-ba03-4b92-a89a-1d5600e2200a" providerId="AD" clId="Web-{69AA72AC-3D5A-8DC3-2F66-7A0A5DE55488}" dt="2023-03-08T14:43:15.788" v="21"/>
        <pc:sldMkLst>
          <pc:docMk/>
          <pc:sldMk cId="1239359948" sldId="581"/>
        </pc:sldMkLst>
      </pc:sldChg>
      <pc:sldChg chg="modSp ord">
        <pc:chgData name="Roberta Tucker" userId="S::r.tucker@uwtsd.ac.uk::27ca61ee-ba03-4b92-a89a-1d5600e2200a" providerId="AD" clId="Web-{69AA72AC-3D5A-8DC3-2F66-7A0A5DE55488}" dt="2023-03-08T21:24:18.835" v="127" actId="1076"/>
        <pc:sldMkLst>
          <pc:docMk/>
          <pc:sldMk cId="1811178780" sldId="582"/>
        </pc:sldMkLst>
        <pc:graphicFrameChg chg="mod">
          <ac:chgData name="Roberta Tucker" userId="S::r.tucker@uwtsd.ac.uk::27ca61ee-ba03-4b92-a89a-1d5600e2200a" providerId="AD" clId="Web-{69AA72AC-3D5A-8DC3-2F66-7A0A5DE55488}" dt="2023-03-08T21:24:18.835" v="127" actId="1076"/>
          <ac:graphicFrameMkLst>
            <pc:docMk/>
            <pc:sldMk cId="1811178780" sldId="582"/>
            <ac:graphicFrameMk id="4" creationId="{5A9FA213-49C6-EBC9-CB32-173B2EDC96C0}"/>
          </ac:graphicFrameMkLst>
        </pc:graphicFrameChg>
      </pc:sldChg>
      <pc:sldChg chg="addSp delSp modSp ord">
        <pc:chgData name="Roberta Tucker" userId="S::r.tucker@uwtsd.ac.uk::27ca61ee-ba03-4b92-a89a-1d5600e2200a" providerId="AD" clId="Web-{69AA72AC-3D5A-8DC3-2F66-7A0A5DE55488}" dt="2023-03-09T22:48:56.633" v="2395" actId="14100"/>
        <pc:sldMkLst>
          <pc:docMk/>
          <pc:sldMk cId="1444321943" sldId="583"/>
        </pc:sldMkLst>
        <pc:spChg chg="add del mod">
          <ac:chgData name="Roberta Tucker" userId="S::r.tucker@uwtsd.ac.uk::27ca61ee-ba03-4b92-a89a-1d5600e2200a" providerId="AD" clId="Web-{69AA72AC-3D5A-8DC3-2F66-7A0A5DE55488}" dt="2023-03-09T22:48:43.570" v="2391" actId="1076"/>
          <ac:spMkLst>
            <pc:docMk/>
            <pc:sldMk cId="1444321943" sldId="583"/>
            <ac:spMk id="4" creationId="{F1969D8F-D693-4336-9E30-4283F9A32270}"/>
          </ac:spMkLst>
        </pc:spChg>
        <pc:spChg chg="mod">
          <ac:chgData name="Roberta Tucker" userId="S::r.tucker@uwtsd.ac.uk::27ca61ee-ba03-4b92-a89a-1d5600e2200a" providerId="AD" clId="Web-{69AA72AC-3D5A-8DC3-2F66-7A0A5DE55488}" dt="2023-03-09T22:48:53.633" v="2394" actId="1076"/>
          <ac:spMkLst>
            <pc:docMk/>
            <pc:sldMk cId="1444321943" sldId="583"/>
            <ac:spMk id="8" creationId="{28B6967E-2606-4A9F-86CE-3723CCBF2114}"/>
          </ac:spMkLst>
        </pc:spChg>
        <pc:picChg chg="mod">
          <ac:chgData name="Roberta Tucker" userId="S::r.tucker@uwtsd.ac.uk::27ca61ee-ba03-4b92-a89a-1d5600e2200a" providerId="AD" clId="Web-{69AA72AC-3D5A-8DC3-2F66-7A0A5DE55488}" dt="2023-03-09T22:48:56.633" v="2395" actId="14100"/>
          <ac:picMkLst>
            <pc:docMk/>
            <pc:sldMk cId="1444321943" sldId="583"/>
            <ac:picMk id="1026" creationId="{0CC7DBBC-7330-4A07-95BA-C174248B4F31}"/>
          </ac:picMkLst>
        </pc:picChg>
      </pc:sldChg>
      <pc:sldChg chg="del">
        <pc:chgData name="Roberta Tucker" userId="S::r.tucker@uwtsd.ac.uk::27ca61ee-ba03-4b92-a89a-1d5600e2200a" providerId="AD" clId="Web-{69AA72AC-3D5A-8DC3-2F66-7A0A5DE55488}" dt="2023-03-09T21:28:31.282" v="1253"/>
        <pc:sldMkLst>
          <pc:docMk/>
          <pc:sldMk cId="2840986295" sldId="584"/>
        </pc:sldMkLst>
      </pc:sldChg>
      <pc:sldChg chg="del">
        <pc:chgData name="Roberta Tucker" userId="S::r.tucker@uwtsd.ac.uk::27ca61ee-ba03-4b92-a89a-1d5600e2200a" providerId="AD" clId="Web-{69AA72AC-3D5A-8DC3-2F66-7A0A5DE55488}" dt="2023-03-09T21:28:50.642" v="1254"/>
        <pc:sldMkLst>
          <pc:docMk/>
          <pc:sldMk cId="901975741" sldId="585"/>
        </pc:sldMkLst>
      </pc:sldChg>
      <pc:sldChg chg="delSp modSp del ord delAnim">
        <pc:chgData name="Roberta Tucker" userId="S::r.tucker@uwtsd.ac.uk::27ca61ee-ba03-4b92-a89a-1d5600e2200a" providerId="AD" clId="Web-{69AA72AC-3D5A-8DC3-2F66-7A0A5DE55488}" dt="2023-03-09T21:53:28.986" v="1479"/>
        <pc:sldMkLst>
          <pc:docMk/>
          <pc:sldMk cId="2920201752" sldId="586"/>
        </pc:sldMkLst>
        <pc:picChg chg="mod">
          <ac:chgData name="Roberta Tucker" userId="S::r.tucker@uwtsd.ac.uk::27ca61ee-ba03-4b92-a89a-1d5600e2200a" providerId="AD" clId="Web-{69AA72AC-3D5A-8DC3-2F66-7A0A5DE55488}" dt="2023-03-09T21:53:01.859" v="1475" actId="14100"/>
          <ac:picMkLst>
            <pc:docMk/>
            <pc:sldMk cId="2920201752" sldId="586"/>
            <ac:picMk id="23" creationId="{023981A7-B6DF-4AFC-A5D4-59560460F1B3}"/>
          </ac:picMkLst>
        </pc:picChg>
        <pc:picChg chg="del mod">
          <ac:chgData name="Roberta Tucker" userId="S::r.tucker@uwtsd.ac.uk::27ca61ee-ba03-4b92-a89a-1d5600e2200a" providerId="AD" clId="Web-{69AA72AC-3D5A-8DC3-2F66-7A0A5DE55488}" dt="2023-03-09T21:52:55.546" v="1473"/>
          <ac:picMkLst>
            <pc:docMk/>
            <pc:sldMk cId="2920201752" sldId="586"/>
            <ac:picMk id="24" creationId="{137B7C25-CA07-48C8-905B-56E040CBB586}"/>
          </ac:picMkLst>
        </pc:picChg>
        <pc:picChg chg="del">
          <ac:chgData name="Roberta Tucker" userId="S::r.tucker@uwtsd.ac.uk::27ca61ee-ba03-4b92-a89a-1d5600e2200a" providerId="AD" clId="Web-{69AA72AC-3D5A-8DC3-2F66-7A0A5DE55488}" dt="2023-03-09T21:52:54.015" v="1472"/>
          <ac:picMkLst>
            <pc:docMk/>
            <pc:sldMk cId="2920201752" sldId="586"/>
            <ac:picMk id="26" creationId="{AB3BF37B-6460-42BB-8F3E-D4C388108397}"/>
          </ac:picMkLst>
        </pc:picChg>
      </pc:sldChg>
      <pc:sldChg chg="modSp">
        <pc:chgData name="Roberta Tucker" userId="S::r.tucker@uwtsd.ac.uk::27ca61ee-ba03-4b92-a89a-1d5600e2200a" providerId="AD" clId="Web-{69AA72AC-3D5A-8DC3-2F66-7A0A5DE55488}" dt="2023-03-09T21:27:19.105" v="1252" actId="14100"/>
        <pc:sldMkLst>
          <pc:docMk/>
          <pc:sldMk cId="1241950102" sldId="587"/>
        </pc:sldMkLst>
        <pc:picChg chg="mod">
          <ac:chgData name="Roberta Tucker" userId="S::r.tucker@uwtsd.ac.uk::27ca61ee-ba03-4b92-a89a-1d5600e2200a" providerId="AD" clId="Web-{69AA72AC-3D5A-8DC3-2F66-7A0A5DE55488}" dt="2023-03-09T21:27:19.105" v="1252" actId="14100"/>
          <ac:picMkLst>
            <pc:docMk/>
            <pc:sldMk cId="1241950102" sldId="587"/>
            <ac:picMk id="16" creationId="{4BDD55FC-B2E6-8AFD-86EA-E1C23FF77911}"/>
          </ac:picMkLst>
        </pc:picChg>
      </pc:sldChg>
      <pc:sldChg chg="del">
        <pc:chgData name="Roberta Tucker" userId="S::r.tucker@uwtsd.ac.uk::27ca61ee-ba03-4b92-a89a-1d5600e2200a" providerId="AD" clId="Web-{69AA72AC-3D5A-8DC3-2F66-7A0A5DE55488}" dt="2023-03-10T00:13:21.963" v="2947"/>
        <pc:sldMkLst>
          <pc:docMk/>
          <pc:sldMk cId="3425337043" sldId="589"/>
        </pc:sldMkLst>
      </pc:sldChg>
      <pc:sldChg chg="del">
        <pc:chgData name="Roberta Tucker" userId="S::r.tucker@uwtsd.ac.uk::27ca61ee-ba03-4b92-a89a-1d5600e2200a" providerId="AD" clId="Web-{69AA72AC-3D5A-8DC3-2F66-7A0A5DE55488}" dt="2023-03-10T00:13:23.635" v="2948"/>
        <pc:sldMkLst>
          <pc:docMk/>
          <pc:sldMk cId="2403824160" sldId="590"/>
        </pc:sldMkLst>
      </pc:sldChg>
      <pc:sldChg chg="del">
        <pc:chgData name="Roberta Tucker" userId="S::r.tucker@uwtsd.ac.uk::27ca61ee-ba03-4b92-a89a-1d5600e2200a" providerId="AD" clId="Web-{69AA72AC-3D5A-8DC3-2F66-7A0A5DE55488}" dt="2023-03-10T00:13:25.244" v="2949"/>
        <pc:sldMkLst>
          <pc:docMk/>
          <pc:sldMk cId="1601364247" sldId="591"/>
        </pc:sldMkLst>
      </pc:sldChg>
      <pc:sldChg chg="del">
        <pc:chgData name="Roberta Tucker" userId="S::r.tucker@uwtsd.ac.uk::27ca61ee-ba03-4b92-a89a-1d5600e2200a" providerId="AD" clId="Web-{69AA72AC-3D5A-8DC3-2F66-7A0A5DE55488}" dt="2023-03-10T00:13:27.041" v="2950"/>
        <pc:sldMkLst>
          <pc:docMk/>
          <pc:sldMk cId="2240362004" sldId="592"/>
        </pc:sldMkLst>
      </pc:sldChg>
      <pc:sldChg chg="del">
        <pc:chgData name="Roberta Tucker" userId="S::r.tucker@uwtsd.ac.uk::27ca61ee-ba03-4b92-a89a-1d5600e2200a" providerId="AD" clId="Web-{69AA72AC-3D5A-8DC3-2F66-7A0A5DE55488}" dt="2023-03-08T14:53:39.818" v="47"/>
        <pc:sldMkLst>
          <pc:docMk/>
          <pc:sldMk cId="1472985016" sldId="593"/>
        </pc:sldMkLst>
      </pc:sldChg>
      <pc:sldChg chg="modSp delAnim modAnim">
        <pc:chgData name="Roberta Tucker" userId="S::r.tucker@uwtsd.ac.uk::27ca61ee-ba03-4b92-a89a-1d5600e2200a" providerId="AD" clId="Web-{69AA72AC-3D5A-8DC3-2F66-7A0A5DE55488}" dt="2023-03-09T22:57:07.340" v="2567" actId="1076"/>
        <pc:sldMkLst>
          <pc:docMk/>
          <pc:sldMk cId="3876337100" sldId="594"/>
        </pc:sldMkLst>
        <pc:spChg chg="mod">
          <ac:chgData name="Roberta Tucker" userId="S::r.tucker@uwtsd.ac.uk::27ca61ee-ba03-4b92-a89a-1d5600e2200a" providerId="AD" clId="Web-{69AA72AC-3D5A-8DC3-2F66-7A0A5DE55488}" dt="2023-03-09T22:57:00.652" v="2565" actId="1076"/>
          <ac:spMkLst>
            <pc:docMk/>
            <pc:sldMk cId="3876337100" sldId="594"/>
            <ac:spMk id="9" creationId="{440CDF15-188E-295A-BC3F-191117B99F87}"/>
          </ac:spMkLst>
        </pc:spChg>
        <pc:spChg chg="mod">
          <ac:chgData name="Roberta Tucker" userId="S::r.tucker@uwtsd.ac.uk::27ca61ee-ba03-4b92-a89a-1d5600e2200a" providerId="AD" clId="Web-{69AA72AC-3D5A-8DC3-2F66-7A0A5DE55488}" dt="2023-03-09T22:56:46.932" v="2561" actId="1076"/>
          <ac:spMkLst>
            <pc:docMk/>
            <pc:sldMk cId="3876337100" sldId="594"/>
            <ac:spMk id="11" creationId="{0104784C-894B-651D-3953-F59833B7E657}"/>
          </ac:spMkLst>
        </pc:spChg>
        <pc:spChg chg="mod">
          <ac:chgData name="Roberta Tucker" userId="S::r.tucker@uwtsd.ac.uk::27ca61ee-ba03-4b92-a89a-1d5600e2200a" providerId="AD" clId="Web-{69AA72AC-3D5A-8DC3-2F66-7A0A5DE55488}" dt="2023-03-09T22:56:42.651" v="2559" actId="1076"/>
          <ac:spMkLst>
            <pc:docMk/>
            <pc:sldMk cId="3876337100" sldId="594"/>
            <ac:spMk id="13" creationId="{19DB2B00-13B4-B842-3674-89A1C7AE29A1}"/>
          </ac:spMkLst>
        </pc:spChg>
        <pc:picChg chg="mod">
          <ac:chgData name="Roberta Tucker" userId="S::r.tucker@uwtsd.ac.uk::27ca61ee-ba03-4b92-a89a-1d5600e2200a" providerId="AD" clId="Web-{69AA72AC-3D5A-8DC3-2F66-7A0A5DE55488}" dt="2023-03-09T22:57:07.340" v="2567" actId="1076"/>
          <ac:picMkLst>
            <pc:docMk/>
            <pc:sldMk cId="3876337100" sldId="594"/>
            <ac:picMk id="8" creationId="{9E71E4B0-A9CB-A7B4-2522-B6C45A69362A}"/>
          </ac:picMkLst>
        </pc:picChg>
        <pc:picChg chg="mod">
          <ac:chgData name="Roberta Tucker" userId="S::r.tucker@uwtsd.ac.uk::27ca61ee-ba03-4b92-a89a-1d5600e2200a" providerId="AD" clId="Web-{69AA72AC-3D5A-8DC3-2F66-7A0A5DE55488}" dt="2023-03-09T22:56:56.324" v="2564" actId="1076"/>
          <ac:picMkLst>
            <pc:docMk/>
            <pc:sldMk cId="3876337100" sldId="594"/>
            <ac:picMk id="10" creationId="{8BD742CD-1D68-3D7C-5EFC-2CD4D74D5E6E}"/>
          </ac:picMkLst>
        </pc:picChg>
        <pc:picChg chg="mod">
          <ac:chgData name="Roberta Tucker" userId="S::r.tucker@uwtsd.ac.uk::27ca61ee-ba03-4b92-a89a-1d5600e2200a" providerId="AD" clId="Web-{69AA72AC-3D5A-8DC3-2F66-7A0A5DE55488}" dt="2023-03-09T22:56:44.338" v="2560" actId="1076"/>
          <ac:picMkLst>
            <pc:docMk/>
            <pc:sldMk cId="3876337100" sldId="594"/>
            <ac:picMk id="12" creationId="{9945F755-B090-1296-9D20-5352D936B08F}"/>
          </ac:picMkLst>
        </pc:picChg>
      </pc:sldChg>
      <pc:sldChg chg="del ord">
        <pc:chgData name="Roberta Tucker" userId="S::r.tucker@uwtsd.ac.uk::27ca61ee-ba03-4b92-a89a-1d5600e2200a" providerId="AD" clId="Web-{69AA72AC-3D5A-8DC3-2F66-7A0A5DE55488}" dt="2023-03-09T22:08:03.530" v="1686"/>
        <pc:sldMkLst>
          <pc:docMk/>
          <pc:sldMk cId="651961769" sldId="595"/>
        </pc:sldMkLst>
      </pc:sldChg>
      <pc:sldChg chg="modSp del ord">
        <pc:chgData name="Roberta Tucker" userId="S::r.tucker@uwtsd.ac.uk::27ca61ee-ba03-4b92-a89a-1d5600e2200a" providerId="AD" clId="Web-{69AA72AC-3D5A-8DC3-2F66-7A0A5DE55488}" dt="2023-03-09T22:12:29.377" v="1778"/>
        <pc:sldMkLst>
          <pc:docMk/>
          <pc:sldMk cId="413506309" sldId="596"/>
        </pc:sldMkLst>
        <pc:spChg chg="mod">
          <ac:chgData name="Roberta Tucker" userId="S::r.tucker@uwtsd.ac.uk::27ca61ee-ba03-4b92-a89a-1d5600e2200a" providerId="AD" clId="Web-{69AA72AC-3D5A-8DC3-2F66-7A0A5DE55488}" dt="2023-03-09T22:12:26.455" v="1777" actId="20577"/>
          <ac:spMkLst>
            <pc:docMk/>
            <pc:sldMk cId="413506309" sldId="596"/>
            <ac:spMk id="15" creationId="{253AC5B9-FFBF-4F2D-9D5A-9DD051918835}"/>
          </ac:spMkLst>
        </pc:spChg>
      </pc:sldChg>
      <pc:sldChg chg="ord modNotes">
        <pc:chgData name="Roberta Tucker" userId="S::r.tucker@uwtsd.ac.uk::27ca61ee-ba03-4b92-a89a-1d5600e2200a" providerId="AD" clId="Web-{69AA72AC-3D5A-8DC3-2F66-7A0A5DE55488}" dt="2023-03-09T23:55:25.481" v="2946"/>
        <pc:sldMkLst>
          <pc:docMk/>
          <pc:sldMk cId="2414623610" sldId="597"/>
        </pc:sldMkLst>
      </pc:sldChg>
      <pc:sldChg chg="modSp">
        <pc:chgData name="Roberta Tucker" userId="S::r.tucker@uwtsd.ac.uk::27ca61ee-ba03-4b92-a89a-1d5600e2200a" providerId="AD" clId="Web-{69AA72AC-3D5A-8DC3-2F66-7A0A5DE55488}" dt="2023-03-09T13:30:42.166" v="426" actId="20577"/>
        <pc:sldMkLst>
          <pc:docMk/>
          <pc:sldMk cId="1757781400" sldId="598"/>
        </pc:sldMkLst>
        <pc:spChg chg="mod">
          <ac:chgData name="Roberta Tucker" userId="S::r.tucker@uwtsd.ac.uk::27ca61ee-ba03-4b92-a89a-1d5600e2200a" providerId="AD" clId="Web-{69AA72AC-3D5A-8DC3-2F66-7A0A5DE55488}" dt="2023-03-09T13:30:42.166" v="426" actId="20577"/>
          <ac:spMkLst>
            <pc:docMk/>
            <pc:sldMk cId="1757781400" sldId="598"/>
            <ac:spMk id="5" creationId="{0B019432-F0E9-E765-2264-935D414F17CB}"/>
          </ac:spMkLst>
        </pc:spChg>
        <pc:spChg chg="mod">
          <ac:chgData name="Roberta Tucker" userId="S::r.tucker@uwtsd.ac.uk::27ca61ee-ba03-4b92-a89a-1d5600e2200a" providerId="AD" clId="Web-{69AA72AC-3D5A-8DC3-2F66-7A0A5DE55488}" dt="2023-03-08T21:19:50.685" v="81" actId="14100"/>
          <ac:spMkLst>
            <pc:docMk/>
            <pc:sldMk cId="1757781400" sldId="598"/>
            <ac:spMk id="7" creationId="{837A8B4B-2EB9-9017-8680-58EC77B6EF31}"/>
          </ac:spMkLst>
        </pc:spChg>
        <pc:picChg chg="mod">
          <ac:chgData name="Roberta Tucker" userId="S::r.tucker@uwtsd.ac.uk::27ca61ee-ba03-4b92-a89a-1d5600e2200a" providerId="AD" clId="Web-{69AA72AC-3D5A-8DC3-2F66-7A0A5DE55488}" dt="2023-03-09T09:09:05.979" v="157" actId="1076"/>
          <ac:picMkLst>
            <pc:docMk/>
            <pc:sldMk cId="1757781400" sldId="598"/>
            <ac:picMk id="3" creationId="{3C795B4B-4D3D-FEBA-CD68-B1393CEE1841}"/>
          </ac:picMkLst>
        </pc:picChg>
      </pc:sldChg>
      <pc:sldChg chg="del">
        <pc:chgData name="Roberta Tucker" userId="S::r.tucker@uwtsd.ac.uk::27ca61ee-ba03-4b92-a89a-1d5600e2200a" providerId="AD" clId="Web-{69AA72AC-3D5A-8DC3-2F66-7A0A5DE55488}" dt="2023-03-09T09:34:33.559" v="415"/>
        <pc:sldMkLst>
          <pc:docMk/>
          <pc:sldMk cId="1001126158" sldId="599"/>
        </pc:sldMkLst>
      </pc:sldChg>
      <pc:sldChg chg="modSp delAnim modAnim">
        <pc:chgData name="Roberta Tucker" userId="S::r.tucker@uwtsd.ac.uk::27ca61ee-ba03-4b92-a89a-1d5600e2200a" providerId="AD" clId="Web-{69AA72AC-3D5A-8DC3-2F66-7A0A5DE55488}" dt="2023-03-09T22:58:15.298" v="2583" actId="1076"/>
        <pc:sldMkLst>
          <pc:docMk/>
          <pc:sldMk cId="1921808494" sldId="600"/>
        </pc:sldMkLst>
        <pc:spChg chg="mod">
          <ac:chgData name="Roberta Tucker" userId="S::r.tucker@uwtsd.ac.uk::27ca61ee-ba03-4b92-a89a-1d5600e2200a" providerId="AD" clId="Web-{69AA72AC-3D5A-8DC3-2F66-7A0A5DE55488}" dt="2023-03-09T22:58:03.172" v="2578" actId="1076"/>
          <ac:spMkLst>
            <pc:docMk/>
            <pc:sldMk cId="1921808494" sldId="600"/>
            <ac:spMk id="9" creationId="{440CDF15-188E-295A-BC3F-191117B99F87}"/>
          </ac:spMkLst>
        </pc:spChg>
        <pc:spChg chg="mod">
          <ac:chgData name="Roberta Tucker" userId="S::r.tucker@uwtsd.ac.uk::27ca61ee-ba03-4b92-a89a-1d5600e2200a" providerId="AD" clId="Web-{69AA72AC-3D5A-8DC3-2F66-7A0A5DE55488}" dt="2023-03-09T22:57:59.890" v="2577" actId="1076"/>
          <ac:spMkLst>
            <pc:docMk/>
            <pc:sldMk cId="1921808494" sldId="600"/>
            <ac:spMk id="11" creationId="{0104784C-894B-651D-3953-F59833B7E657}"/>
          </ac:spMkLst>
        </pc:spChg>
        <pc:spChg chg="mod">
          <ac:chgData name="Roberta Tucker" userId="S::r.tucker@uwtsd.ac.uk::27ca61ee-ba03-4b92-a89a-1d5600e2200a" providerId="AD" clId="Web-{69AA72AC-3D5A-8DC3-2F66-7A0A5DE55488}" dt="2023-03-09T22:57:37.951" v="2568" actId="1076"/>
          <ac:spMkLst>
            <pc:docMk/>
            <pc:sldMk cId="1921808494" sldId="600"/>
            <ac:spMk id="13" creationId="{19DB2B00-13B4-B842-3674-89A1C7AE29A1}"/>
          </ac:spMkLst>
        </pc:spChg>
        <pc:picChg chg="mod">
          <ac:chgData name="Roberta Tucker" userId="S::r.tucker@uwtsd.ac.uk::27ca61ee-ba03-4b92-a89a-1d5600e2200a" providerId="AD" clId="Web-{69AA72AC-3D5A-8DC3-2F66-7A0A5DE55488}" dt="2023-03-09T22:58:09.688" v="2581" actId="14100"/>
          <ac:picMkLst>
            <pc:docMk/>
            <pc:sldMk cId="1921808494" sldId="600"/>
            <ac:picMk id="7" creationId="{E6E16728-6F2F-9526-D99B-4CBE7F2D84CC}"/>
          </ac:picMkLst>
        </pc:picChg>
        <pc:picChg chg="mod">
          <ac:chgData name="Roberta Tucker" userId="S::r.tucker@uwtsd.ac.uk::27ca61ee-ba03-4b92-a89a-1d5600e2200a" providerId="AD" clId="Web-{69AA72AC-3D5A-8DC3-2F66-7A0A5DE55488}" dt="2023-03-09T22:58:06.719" v="2580" actId="14100"/>
          <ac:picMkLst>
            <pc:docMk/>
            <pc:sldMk cId="1921808494" sldId="600"/>
            <ac:picMk id="8" creationId="{9E71E4B0-A9CB-A7B4-2522-B6C45A69362A}"/>
          </ac:picMkLst>
        </pc:picChg>
        <pc:picChg chg="mod">
          <ac:chgData name="Roberta Tucker" userId="S::r.tucker@uwtsd.ac.uk::27ca61ee-ba03-4b92-a89a-1d5600e2200a" providerId="AD" clId="Web-{69AA72AC-3D5A-8DC3-2F66-7A0A5DE55488}" dt="2023-03-09T22:58:15.298" v="2583" actId="1076"/>
          <ac:picMkLst>
            <pc:docMk/>
            <pc:sldMk cId="1921808494" sldId="600"/>
            <ac:picMk id="14" creationId="{A6CDE886-6E24-06EE-33B9-938643371D3D}"/>
          </ac:picMkLst>
        </pc:picChg>
      </pc:sldChg>
      <pc:sldChg chg="delSp modSp add">
        <pc:chgData name="Roberta Tucker" userId="S::r.tucker@uwtsd.ac.uk::27ca61ee-ba03-4b92-a89a-1d5600e2200a" providerId="AD" clId="Web-{69AA72AC-3D5A-8DC3-2F66-7A0A5DE55488}" dt="2023-03-09T22:59:49.539" v="2587" actId="1076"/>
        <pc:sldMkLst>
          <pc:docMk/>
          <pc:sldMk cId="2833334605" sldId="601"/>
        </pc:sldMkLst>
        <pc:spChg chg="mod">
          <ac:chgData name="Roberta Tucker" userId="S::r.tucker@uwtsd.ac.uk::27ca61ee-ba03-4b92-a89a-1d5600e2200a" providerId="AD" clId="Web-{69AA72AC-3D5A-8DC3-2F66-7A0A5DE55488}" dt="2023-03-09T22:59:49.539" v="2587" actId="1076"/>
          <ac:spMkLst>
            <pc:docMk/>
            <pc:sldMk cId="2833334605" sldId="601"/>
            <ac:spMk id="2" creationId="{0C2A2FC0-300B-9319-DA99-AE623C8C158C}"/>
          </ac:spMkLst>
        </pc:spChg>
        <pc:spChg chg="del">
          <ac:chgData name="Roberta Tucker" userId="S::r.tucker@uwtsd.ac.uk::27ca61ee-ba03-4b92-a89a-1d5600e2200a" providerId="AD" clId="Web-{69AA72AC-3D5A-8DC3-2F66-7A0A5DE55488}" dt="2023-03-08T21:22:50.973" v="126"/>
          <ac:spMkLst>
            <pc:docMk/>
            <pc:sldMk cId="2833334605" sldId="601"/>
            <ac:spMk id="3" creationId="{DAA65EB8-634F-7FD4-871C-81819F43EF04}"/>
          </ac:spMkLst>
        </pc:spChg>
      </pc:sldChg>
      <pc:sldChg chg="add">
        <pc:chgData name="Roberta Tucker" userId="S::r.tucker@uwtsd.ac.uk::27ca61ee-ba03-4b92-a89a-1d5600e2200a" providerId="AD" clId="Web-{69AA72AC-3D5A-8DC3-2F66-7A0A5DE55488}" dt="2023-03-08T14:39:20.521" v="2"/>
        <pc:sldMkLst>
          <pc:docMk/>
          <pc:sldMk cId="1688279409" sldId="602"/>
        </pc:sldMkLst>
      </pc:sldChg>
      <pc:sldChg chg="addSp modSp new">
        <pc:chgData name="Roberta Tucker" userId="S::r.tucker@uwtsd.ac.uk::27ca61ee-ba03-4b92-a89a-1d5600e2200a" providerId="AD" clId="Web-{69AA72AC-3D5A-8DC3-2F66-7A0A5DE55488}" dt="2023-03-09T23:19:43.427" v="2658" actId="20577"/>
        <pc:sldMkLst>
          <pc:docMk/>
          <pc:sldMk cId="4010245926" sldId="603"/>
        </pc:sldMkLst>
        <pc:spChg chg="mod">
          <ac:chgData name="Roberta Tucker" userId="S::r.tucker@uwtsd.ac.uk::27ca61ee-ba03-4b92-a89a-1d5600e2200a" providerId="AD" clId="Web-{69AA72AC-3D5A-8DC3-2F66-7A0A5DE55488}" dt="2023-03-09T21:59:13.275" v="1567"/>
          <ac:spMkLst>
            <pc:docMk/>
            <pc:sldMk cId="4010245926" sldId="603"/>
            <ac:spMk id="2" creationId="{E12EFBB5-0702-A5A6-35D9-C7E059124F1E}"/>
          </ac:spMkLst>
        </pc:spChg>
        <pc:spChg chg="add mod">
          <ac:chgData name="Roberta Tucker" userId="S::r.tucker@uwtsd.ac.uk::27ca61ee-ba03-4b92-a89a-1d5600e2200a" providerId="AD" clId="Web-{69AA72AC-3D5A-8DC3-2F66-7A0A5DE55488}" dt="2023-03-09T23:19:43.427" v="2658" actId="20577"/>
          <ac:spMkLst>
            <pc:docMk/>
            <pc:sldMk cId="4010245926" sldId="603"/>
            <ac:spMk id="5" creationId="{A1E755BF-2D57-1362-F75B-39B2855C4F38}"/>
          </ac:spMkLst>
        </pc:spChg>
        <pc:spChg chg="add mod">
          <ac:chgData name="Roberta Tucker" userId="S::r.tucker@uwtsd.ac.uk::27ca61ee-ba03-4b92-a89a-1d5600e2200a" providerId="AD" clId="Web-{69AA72AC-3D5A-8DC3-2F66-7A0A5DE55488}" dt="2023-03-09T21:48:34.573" v="1411"/>
          <ac:spMkLst>
            <pc:docMk/>
            <pc:sldMk cId="4010245926" sldId="603"/>
            <ac:spMk id="6" creationId="{71143DAE-E178-A421-99D2-9D2C332A7009}"/>
          </ac:spMkLst>
        </pc:spChg>
        <pc:picChg chg="add mod">
          <ac:chgData name="Roberta Tucker" userId="S::r.tucker@uwtsd.ac.uk::27ca61ee-ba03-4b92-a89a-1d5600e2200a" providerId="AD" clId="Web-{69AA72AC-3D5A-8DC3-2F66-7A0A5DE55488}" dt="2023-03-09T21:47:13.973" v="1366" actId="14100"/>
          <ac:picMkLst>
            <pc:docMk/>
            <pc:sldMk cId="4010245926" sldId="603"/>
            <ac:picMk id="3" creationId="{C75B5386-4B34-03FB-DF23-772F4941704F}"/>
          </ac:picMkLst>
        </pc:picChg>
        <pc:cxnChg chg="add mod">
          <ac:chgData name="Roberta Tucker" userId="S::r.tucker@uwtsd.ac.uk::27ca61ee-ba03-4b92-a89a-1d5600e2200a" providerId="AD" clId="Web-{69AA72AC-3D5A-8DC3-2F66-7A0A5DE55488}" dt="2023-03-09T21:49:21.201" v="1419" actId="14100"/>
          <ac:cxnSpMkLst>
            <pc:docMk/>
            <pc:sldMk cId="4010245926" sldId="603"/>
            <ac:cxnSpMk id="7" creationId="{C03362AA-E5A0-541F-61D7-16BF18288A45}"/>
          </ac:cxnSpMkLst>
        </pc:cxnChg>
      </pc:sldChg>
      <pc:sldChg chg="addSp delSp modSp add del replId">
        <pc:chgData name="Roberta Tucker" userId="S::r.tucker@uwtsd.ac.uk::27ca61ee-ba03-4b92-a89a-1d5600e2200a" providerId="AD" clId="Web-{69AA72AC-3D5A-8DC3-2F66-7A0A5DE55488}" dt="2023-03-09T21:49:55.547" v="1426"/>
        <pc:sldMkLst>
          <pc:docMk/>
          <pc:sldMk cId="40643711" sldId="604"/>
        </pc:sldMkLst>
        <pc:spChg chg="del mod">
          <ac:chgData name="Roberta Tucker" userId="S::r.tucker@uwtsd.ac.uk::27ca61ee-ba03-4b92-a89a-1d5600e2200a" providerId="AD" clId="Web-{69AA72AC-3D5A-8DC3-2F66-7A0A5DE55488}" dt="2023-03-09T21:49:36.842" v="1422"/>
          <ac:spMkLst>
            <pc:docMk/>
            <pc:sldMk cId="40643711" sldId="604"/>
            <ac:spMk id="2" creationId="{E12EFBB5-0702-A5A6-35D9-C7E059124F1E}"/>
          </ac:spMkLst>
        </pc:spChg>
        <pc:spChg chg="add mod">
          <ac:chgData name="Roberta Tucker" userId="S::r.tucker@uwtsd.ac.uk::27ca61ee-ba03-4b92-a89a-1d5600e2200a" providerId="AD" clId="Web-{69AA72AC-3D5A-8DC3-2F66-7A0A5DE55488}" dt="2023-03-09T21:49:42.437" v="1424" actId="1076"/>
          <ac:spMkLst>
            <pc:docMk/>
            <pc:sldMk cId="40643711" sldId="604"/>
            <ac:spMk id="4" creationId="{276DADC7-E254-D7D9-8E82-C5A28E461951}"/>
          </ac:spMkLst>
        </pc:spChg>
        <pc:spChg chg="add del mod">
          <ac:chgData name="Roberta Tucker" userId="S::r.tucker@uwtsd.ac.uk::27ca61ee-ba03-4b92-a89a-1d5600e2200a" providerId="AD" clId="Web-{69AA72AC-3D5A-8DC3-2F66-7A0A5DE55488}" dt="2023-03-09T21:49:40.796" v="1423"/>
          <ac:spMkLst>
            <pc:docMk/>
            <pc:sldMk cId="40643711" sldId="604"/>
            <ac:spMk id="6" creationId="{255D01D2-09CF-EC98-BAAC-97DD081D299A}"/>
          </ac:spMkLst>
        </pc:spChg>
      </pc:sldChg>
      <pc:sldChg chg="modSp add del replId">
        <pc:chgData name="Roberta Tucker" userId="S::r.tucker@uwtsd.ac.uk::27ca61ee-ba03-4b92-a89a-1d5600e2200a" providerId="AD" clId="Web-{69AA72AC-3D5A-8DC3-2F66-7A0A5DE55488}" dt="2023-03-09T22:12:00.984" v="1773"/>
        <pc:sldMkLst>
          <pc:docMk/>
          <pc:sldMk cId="1523771893" sldId="605"/>
        </pc:sldMkLst>
        <pc:spChg chg="mod">
          <ac:chgData name="Roberta Tucker" userId="S::r.tucker@uwtsd.ac.uk::27ca61ee-ba03-4b92-a89a-1d5600e2200a" providerId="AD" clId="Web-{69AA72AC-3D5A-8DC3-2F66-7A0A5DE55488}" dt="2023-03-08T14:40:34.323" v="13" actId="20577"/>
          <ac:spMkLst>
            <pc:docMk/>
            <pc:sldMk cId="1523771893" sldId="605"/>
            <ac:spMk id="2" creationId="{E12EFBB5-0702-A5A6-35D9-C7E059124F1E}"/>
          </ac:spMkLst>
        </pc:spChg>
      </pc:sldChg>
      <pc:sldChg chg="modSp add del replId">
        <pc:chgData name="Roberta Tucker" userId="S::r.tucker@uwtsd.ac.uk::27ca61ee-ba03-4b92-a89a-1d5600e2200a" providerId="AD" clId="Web-{69AA72AC-3D5A-8DC3-2F66-7A0A5DE55488}" dt="2023-03-09T22:12:02.297" v="1774"/>
        <pc:sldMkLst>
          <pc:docMk/>
          <pc:sldMk cId="3721433554" sldId="606"/>
        </pc:sldMkLst>
        <pc:spChg chg="mod">
          <ac:chgData name="Roberta Tucker" userId="S::r.tucker@uwtsd.ac.uk::27ca61ee-ba03-4b92-a89a-1d5600e2200a" providerId="AD" clId="Web-{69AA72AC-3D5A-8DC3-2F66-7A0A5DE55488}" dt="2023-03-08T14:40:40.605" v="15" actId="20577"/>
          <ac:spMkLst>
            <pc:docMk/>
            <pc:sldMk cId="3721433554" sldId="606"/>
            <ac:spMk id="2" creationId="{E12EFBB5-0702-A5A6-35D9-C7E059124F1E}"/>
          </ac:spMkLst>
        </pc:spChg>
      </pc:sldChg>
      <pc:sldChg chg="modSp add del replId">
        <pc:chgData name="Roberta Tucker" userId="S::r.tucker@uwtsd.ac.uk::27ca61ee-ba03-4b92-a89a-1d5600e2200a" providerId="AD" clId="Web-{69AA72AC-3D5A-8DC3-2F66-7A0A5DE55488}" dt="2023-03-09T22:12:03.485" v="1775"/>
        <pc:sldMkLst>
          <pc:docMk/>
          <pc:sldMk cId="3217412414" sldId="607"/>
        </pc:sldMkLst>
        <pc:spChg chg="mod">
          <ac:chgData name="Roberta Tucker" userId="S::r.tucker@uwtsd.ac.uk::27ca61ee-ba03-4b92-a89a-1d5600e2200a" providerId="AD" clId="Web-{69AA72AC-3D5A-8DC3-2F66-7A0A5DE55488}" dt="2023-03-08T14:40:48.731" v="17" actId="20577"/>
          <ac:spMkLst>
            <pc:docMk/>
            <pc:sldMk cId="3217412414" sldId="607"/>
            <ac:spMk id="2" creationId="{E12EFBB5-0702-A5A6-35D9-C7E059124F1E}"/>
          </ac:spMkLst>
        </pc:spChg>
      </pc:sldChg>
      <pc:sldChg chg="modSp add del replId">
        <pc:chgData name="Roberta Tucker" userId="S::r.tucker@uwtsd.ac.uk::27ca61ee-ba03-4b92-a89a-1d5600e2200a" providerId="AD" clId="Web-{69AA72AC-3D5A-8DC3-2F66-7A0A5DE55488}" dt="2023-03-09T22:12:31.830" v="1779"/>
        <pc:sldMkLst>
          <pc:docMk/>
          <pc:sldMk cId="1143198753" sldId="608"/>
        </pc:sldMkLst>
        <pc:spChg chg="mod">
          <ac:chgData name="Roberta Tucker" userId="S::r.tucker@uwtsd.ac.uk::27ca61ee-ba03-4b92-a89a-1d5600e2200a" providerId="AD" clId="Web-{69AA72AC-3D5A-8DC3-2F66-7A0A5DE55488}" dt="2023-03-08T14:41:02.216" v="20" actId="20577"/>
          <ac:spMkLst>
            <pc:docMk/>
            <pc:sldMk cId="1143198753" sldId="608"/>
            <ac:spMk id="2" creationId="{E12EFBB5-0702-A5A6-35D9-C7E059124F1E}"/>
          </ac:spMkLst>
        </pc:spChg>
      </pc:sldChg>
      <pc:sldChg chg="addSp delSp modSp new">
        <pc:chgData name="Roberta Tucker" userId="S::r.tucker@uwtsd.ac.uk::27ca61ee-ba03-4b92-a89a-1d5600e2200a" providerId="AD" clId="Web-{69AA72AC-3D5A-8DC3-2F66-7A0A5DE55488}" dt="2023-03-09T21:37:00.692" v="1294" actId="20577"/>
        <pc:sldMkLst>
          <pc:docMk/>
          <pc:sldMk cId="2932438261" sldId="609"/>
        </pc:sldMkLst>
        <pc:spChg chg="mod">
          <ac:chgData name="Roberta Tucker" userId="S::r.tucker@uwtsd.ac.uk::27ca61ee-ba03-4b92-a89a-1d5600e2200a" providerId="AD" clId="Web-{69AA72AC-3D5A-8DC3-2F66-7A0A5DE55488}" dt="2023-03-09T21:37:00.692" v="1294" actId="20577"/>
          <ac:spMkLst>
            <pc:docMk/>
            <pc:sldMk cId="2932438261" sldId="609"/>
            <ac:spMk id="2" creationId="{9B5C5336-C74D-6D98-BF8F-30EE8113EEAE}"/>
          </ac:spMkLst>
        </pc:spChg>
        <pc:picChg chg="add del mod">
          <ac:chgData name="Roberta Tucker" userId="S::r.tucker@uwtsd.ac.uk::27ca61ee-ba03-4b92-a89a-1d5600e2200a" providerId="AD" clId="Web-{69AA72AC-3D5A-8DC3-2F66-7A0A5DE55488}" dt="2023-03-09T21:36:41.409" v="1288"/>
          <ac:picMkLst>
            <pc:docMk/>
            <pc:sldMk cId="2932438261" sldId="609"/>
            <ac:picMk id="3" creationId="{636FA4B0-0CA8-9EFB-2767-82FB89098164}"/>
          </ac:picMkLst>
        </pc:picChg>
        <pc:picChg chg="add mod">
          <ac:chgData name="Roberta Tucker" userId="S::r.tucker@uwtsd.ac.uk::27ca61ee-ba03-4b92-a89a-1d5600e2200a" providerId="AD" clId="Web-{69AA72AC-3D5A-8DC3-2F66-7A0A5DE55488}" dt="2023-03-09T21:35:56.015" v="1278" actId="14100"/>
          <ac:picMkLst>
            <pc:docMk/>
            <pc:sldMk cId="2932438261" sldId="609"/>
            <ac:picMk id="4" creationId="{12F0E2C5-5FA3-81A6-F312-64F41029CA45}"/>
          </ac:picMkLst>
        </pc:picChg>
        <pc:picChg chg="add mod">
          <ac:chgData name="Roberta Tucker" userId="S::r.tucker@uwtsd.ac.uk::27ca61ee-ba03-4b92-a89a-1d5600e2200a" providerId="AD" clId="Web-{69AA72AC-3D5A-8DC3-2F66-7A0A5DE55488}" dt="2023-03-09T21:36:53.941" v="1292" actId="1076"/>
          <ac:picMkLst>
            <pc:docMk/>
            <pc:sldMk cId="2932438261" sldId="609"/>
            <ac:picMk id="5" creationId="{4ABE9D82-37D6-BE49-9C13-87B1F1D02A85}"/>
          </ac:picMkLst>
        </pc:picChg>
      </pc:sldChg>
      <pc:sldChg chg="modSp new del">
        <pc:chgData name="Roberta Tucker" userId="S::r.tucker@uwtsd.ac.uk::27ca61ee-ba03-4b92-a89a-1d5600e2200a" providerId="AD" clId="Web-{69AA72AC-3D5A-8DC3-2F66-7A0A5DE55488}" dt="2023-03-09T21:40:34.962" v="1318"/>
        <pc:sldMkLst>
          <pc:docMk/>
          <pc:sldMk cId="4094940861" sldId="610"/>
        </pc:sldMkLst>
        <pc:spChg chg="mod">
          <ac:chgData name="Roberta Tucker" userId="S::r.tucker@uwtsd.ac.uk::27ca61ee-ba03-4b92-a89a-1d5600e2200a" providerId="AD" clId="Web-{69AA72AC-3D5A-8DC3-2F66-7A0A5DE55488}" dt="2023-03-08T14:50:47.837" v="42" actId="20577"/>
          <ac:spMkLst>
            <pc:docMk/>
            <pc:sldMk cId="4094940861" sldId="610"/>
            <ac:spMk id="2" creationId="{2ACD2D37-5106-8D13-38EE-B06E255905CF}"/>
          </ac:spMkLst>
        </pc:spChg>
      </pc:sldChg>
      <pc:sldChg chg="addSp delSp modSp add addAnim modAnim modNotes">
        <pc:chgData name="Roberta Tucker" userId="S::r.tucker@uwtsd.ac.uk::27ca61ee-ba03-4b92-a89a-1d5600e2200a" providerId="AD" clId="Web-{69AA72AC-3D5A-8DC3-2F66-7A0A5DE55488}" dt="2023-03-09T22:54:32.439" v="2452"/>
        <pc:sldMkLst>
          <pc:docMk/>
          <pc:sldMk cId="480906824" sldId="611"/>
        </pc:sldMkLst>
        <pc:spChg chg="del mod">
          <ac:chgData name="Roberta Tucker" userId="S::r.tucker@uwtsd.ac.uk::27ca61ee-ba03-4b92-a89a-1d5600e2200a" providerId="AD" clId="Web-{69AA72AC-3D5A-8DC3-2F66-7A0A5DE55488}" dt="2023-03-09T09:16:09.294" v="235"/>
          <ac:spMkLst>
            <pc:docMk/>
            <pc:sldMk cId="480906824" sldId="611"/>
            <ac:spMk id="2" creationId="{F2A7A7BB-C846-BBF0-6B27-67554C2E5C78}"/>
          </ac:spMkLst>
        </pc:spChg>
        <pc:spChg chg="del mod">
          <ac:chgData name="Roberta Tucker" userId="S::r.tucker@uwtsd.ac.uk::27ca61ee-ba03-4b92-a89a-1d5600e2200a" providerId="AD" clId="Web-{69AA72AC-3D5A-8DC3-2F66-7A0A5DE55488}" dt="2023-03-09T09:22:19.934" v="336"/>
          <ac:spMkLst>
            <pc:docMk/>
            <pc:sldMk cId="480906824" sldId="611"/>
            <ac:spMk id="3" creationId="{ED82AEA2-B49E-8CDD-8949-A9BDF78FF620}"/>
          </ac:spMkLst>
        </pc:spChg>
        <pc:spChg chg="add mod">
          <ac:chgData name="Roberta Tucker" userId="S::r.tucker@uwtsd.ac.uk::27ca61ee-ba03-4b92-a89a-1d5600e2200a" providerId="AD" clId="Web-{69AA72AC-3D5A-8DC3-2F66-7A0A5DE55488}" dt="2023-03-09T09:33:30.666" v="408" actId="1076"/>
          <ac:spMkLst>
            <pc:docMk/>
            <pc:sldMk cId="480906824" sldId="611"/>
            <ac:spMk id="5" creationId="{902B1459-6C90-72F0-5D03-8D9AAEAF744A}"/>
          </ac:spMkLst>
        </pc:spChg>
        <pc:spChg chg="add mod">
          <ac:chgData name="Roberta Tucker" userId="S::r.tucker@uwtsd.ac.uk::27ca61ee-ba03-4b92-a89a-1d5600e2200a" providerId="AD" clId="Web-{69AA72AC-3D5A-8DC3-2F66-7A0A5DE55488}" dt="2023-03-09T09:28:27.122" v="351" actId="20577"/>
          <ac:spMkLst>
            <pc:docMk/>
            <pc:sldMk cId="480906824" sldId="611"/>
            <ac:spMk id="62" creationId="{EB1BC234-7202-D135-2C0E-F28A95886491}"/>
          </ac:spMkLst>
        </pc:spChg>
        <pc:spChg chg="add mod">
          <ac:chgData name="Roberta Tucker" userId="S::r.tucker@uwtsd.ac.uk::27ca61ee-ba03-4b92-a89a-1d5600e2200a" providerId="AD" clId="Web-{69AA72AC-3D5A-8DC3-2F66-7A0A5DE55488}" dt="2023-03-09T09:29:18.639" v="364" actId="20577"/>
          <ac:spMkLst>
            <pc:docMk/>
            <pc:sldMk cId="480906824" sldId="611"/>
            <ac:spMk id="63" creationId="{5C012292-645E-7AD3-36AE-E2DEBAA27E50}"/>
          </ac:spMkLst>
        </pc:spChg>
        <pc:spChg chg="add mod">
          <ac:chgData name="Roberta Tucker" userId="S::r.tucker@uwtsd.ac.uk::27ca61ee-ba03-4b92-a89a-1d5600e2200a" providerId="AD" clId="Web-{69AA72AC-3D5A-8DC3-2F66-7A0A5DE55488}" dt="2023-03-09T09:32:16.053" v="404"/>
          <ac:spMkLst>
            <pc:docMk/>
            <pc:sldMk cId="480906824" sldId="611"/>
            <ac:spMk id="64" creationId="{6DC9F71C-69F7-03DD-6AB9-3AF6336EFBA0}"/>
          </ac:spMkLst>
        </pc:spChg>
        <pc:spChg chg="add mod">
          <ac:chgData name="Roberta Tucker" userId="S::r.tucker@uwtsd.ac.uk::27ca61ee-ba03-4b92-a89a-1d5600e2200a" providerId="AD" clId="Web-{69AA72AC-3D5A-8DC3-2F66-7A0A5DE55488}" dt="2023-03-09T09:32:21.288" v="405"/>
          <ac:spMkLst>
            <pc:docMk/>
            <pc:sldMk cId="480906824" sldId="611"/>
            <ac:spMk id="65" creationId="{A3E6153D-EF76-DC59-0CCB-97A63AEE40B5}"/>
          </ac:spMkLst>
        </pc:spChg>
        <pc:spChg chg="add mod">
          <ac:chgData name="Roberta Tucker" userId="S::r.tucker@uwtsd.ac.uk::27ca61ee-ba03-4b92-a89a-1d5600e2200a" providerId="AD" clId="Web-{69AA72AC-3D5A-8DC3-2F66-7A0A5DE55488}" dt="2023-03-09T09:31:57.115" v="402"/>
          <ac:spMkLst>
            <pc:docMk/>
            <pc:sldMk cId="480906824" sldId="611"/>
            <ac:spMk id="66" creationId="{86CAA97A-C17F-BB18-5DA4-17D83199428B}"/>
          </ac:spMkLst>
        </pc:spChg>
        <pc:spChg chg="add mod">
          <ac:chgData name="Roberta Tucker" userId="S::r.tucker@uwtsd.ac.uk::27ca61ee-ba03-4b92-a89a-1d5600e2200a" providerId="AD" clId="Web-{69AA72AC-3D5A-8DC3-2F66-7A0A5DE55488}" dt="2023-03-09T09:32:02.912" v="403"/>
          <ac:spMkLst>
            <pc:docMk/>
            <pc:sldMk cId="480906824" sldId="611"/>
            <ac:spMk id="67" creationId="{2B085C67-17E2-713E-C047-4206257F889A}"/>
          </ac:spMkLst>
        </pc:spChg>
        <pc:spChg chg="add del mod">
          <ac:chgData name="Roberta Tucker" userId="S::r.tucker@uwtsd.ac.uk::27ca61ee-ba03-4b92-a89a-1d5600e2200a" providerId="AD" clId="Web-{69AA72AC-3D5A-8DC3-2F66-7A0A5DE55488}" dt="2023-03-09T09:27:24.557" v="337"/>
          <ac:spMkLst>
            <pc:docMk/>
            <pc:sldMk cId="480906824" sldId="611"/>
            <ac:spMk id="69" creationId="{E1E53F89-5EB4-A6AF-BBA9-8F52B51C1A8C}"/>
          </ac:spMkLst>
        </pc:spChg>
        <pc:spChg chg="add">
          <ac:chgData name="Roberta Tucker" userId="S::r.tucker@uwtsd.ac.uk::27ca61ee-ba03-4b92-a89a-1d5600e2200a" providerId="AD" clId="Web-{69AA72AC-3D5A-8DC3-2F66-7A0A5DE55488}" dt="2023-03-09T09:30:06.407" v="374"/>
          <ac:spMkLst>
            <pc:docMk/>
            <pc:sldMk cId="480906824" sldId="611"/>
            <ac:spMk id="70" creationId="{AB553805-A4CD-D593-600B-D343C957C23F}"/>
          </ac:spMkLst>
        </pc:spChg>
        <pc:spChg chg="add mod">
          <ac:chgData name="Roberta Tucker" userId="S::r.tucker@uwtsd.ac.uk::27ca61ee-ba03-4b92-a89a-1d5600e2200a" providerId="AD" clId="Web-{69AA72AC-3D5A-8DC3-2F66-7A0A5DE55488}" dt="2023-03-09T09:30:20.361" v="378" actId="1076"/>
          <ac:spMkLst>
            <pc:docMk/>
            <pc:sldMk cId="480906824" sldId="611"/>
            <ac:spMk id="71" creationId="{BBF7C761-7E5B-C532-CE52-C5AA22190506}"/>
          </ac:spMkLst>
        </pc:spChg>
        <pc:spChg chg="add mod">
          <ac:chgData name="Roberta Tucker" userId="S::r.tucker@uwtsd.ac.uk::27ca61ee-ba03-4b92-a89a-1d5600e2200a" providerId="AD" clId="Web-{69AA72AC-3D5A-8DC3-2F66-7A0A5DE55488}" dt="2023-03-09T09:30:16.548" v="377" actId="1076"/>
          <ac:spMkLst>
            <pc:docMk/>
            <pc:sldMk cId="480906824" sldId="611"/>
            <ac:spMk id="72" creationId="{7CE36A3D-BD86-F5E0-0BCB-BF24EDC3E4D5}"/>
          </ac:spMkLst>
        </pc:spChg>
        <pc:graphicFrameChg chg="add del mod modGraphic">
          <ac:chgData name="Roberta Tucker" userId="S::r.tucker@uwtsd.ac.uk::27ca61ee-ba03-4b92-a89a-1d5600e2200a" providerId="AD" clId="Web-{69AA72AC-3D5A-8DC3-2F66-7A0A5DE55488}" dt="2023-03-09T09:17:50.423" v="251"/>
          <ac:graphicFrameMkLst>
            <pc:docMk/>
            <pc:sldMk cId="480906824" sldId="611"/>
            <ac:graphicFrameMk id="6" creationId="{48599FB5-7D2D-1FEE-D210-318709E847E6}"/>
          </ac:graphicFrameMkLst>
        </pc:graphicFrameChg>
        <pc:picChg chg="add mod">
          <ac:chgData name="Roberta Tucker" userId="S::r.tucker@uwtsd.ac.uk::27ca61ee-ba03-4b92-a89a-1d5600e2200a" providerId="AD" clId="Web-{69AA72AC-3D5A-8DC3-2F66-7A0A5DE55488}" dt="2023-03-09T09:29:53.563" v="373" actId="1076"/>
          <ac:picMkLst>
            <pc:docMk/>
            <pc:sldMk cId="480906824" sldId="611"/>
            <ac:picMk id="4" creationId="{F94C250C-3D24-B417-70D5-ACC5B2FA306E}"/>
          </ac:picMkLst>
        </pc:picChg>
      </pc:sldChg>
      <pc:sldChg chg="addSp modSp add addAnim delAnim modAnim modNotes">
        <pc:chgData name="Roberta Tucker" userId="S::r.tucker@uwtsd.ac.uk::27ca61ee-ba03-4b92-a89a-1d5600e2200a" providerId="AD" clId="Web-{69AA72AC-3D5A-8DC3-2F66-7A0A5DE55488}" dt="2023-03-09T21:26:09.381" v="1244"/>
        <pc:sldMkLst>
          <pc:docMk/>
          <pc:sldMk cId="2269223790" sldId="612"/>
        </pc:sldMkLst>
        <pc:spChg chg="mod">
          <ac:chgData name="Roberta Tucker" userId="S::r.tucker@uwtsd.ac.uk::27ca61ee-ba03-4b92-a89a-1d5600e2200a" providerId="AD" clId="Web-{69AA72AC-3D5A-8DC3-2F66-7A0A5DE55488}" dt="2023-03-09T15:25:11.341" v="934" actId="20577"/>
          <ac:spMkLst>
            <pc:docMk/>
            <pc:sldMk cId="2269223790" sldId="612"/>
            <ac:spMk id="2" creationId="{769C8FD8-4674-0942-D0F8-A782583ED0E3}"/>
          </ac:spMkLst>
        </pc:spChg>
        <pc:spChg chg="add mod">
          <ac:chgData name="Roberta Tucker" userId="S::r.tucker@uwtsd.ac.uk::27ca61ee-ba03-4b92-a89a-1d5600e2200a" providerId="AD" clId="Web-{69AA72AC-3D5A-8DC3-2F66-7A0A5DE55488}" dt="2023-03-09T17:56:52.510" v="1149" actId="20577"/>
          <ac:spMkLst>
            <pc:docMk/>
            <pc:sldMk cId="2269223790" sldId="612"/>
            <ac:spMk id="5" creationId="{937962F9-0184-9FB0-CB93-E89EEDE24DCE}"/>
          </ac:spMkLst>
        </pc:spChg>
      </pc:sldChg>
      <pc:sldChg chg="modSp add modNotes">
        <pc:chgData name="Roberta Tucker" userId="S::r.tucker@uwtsd.ac.uk::27ca61ee-ba03-4b92-a89a-1d5600e2200a" providerId="AD" clId="Web-{69AA72AC-3D5A-8DC3-2F66-7A0A5DE55488}" dt="2023-03-09T14:27:00.703" v="653"/>
        <pc:sldMkLst>
          <pc:docMk/>
          <pc:sldMk cId="540921214" sldId="613"/>
        </pc:sldMkLst>
        <pc:spChg chg="mod">
          <ac:chgData name="Roberta Tucker" userId="S::r.tucker@uwtsd.ac.uk::27ca61ee-ba03-4b92-a89a-1d5600e2200a" providerId="AD" clId="Web-{69AA72AC-3D5A-8DC3-2F66-7A0A5DE55488}" dt="2023-03-09T09:11:07.015" v="180" actId="20577"/>
          <ac:spMkLst>
            <pc:docMk/>
            <pc:sldMk cId="540921214" sldId="613"/>
            <ac:spMk id="2" creationId="{65D99740-FD02-2E4D-FA50-8AC039B6FAF0}"/>
          </ac:spMkLst>
        </pc:spChg>
      </pc:sldChg>
      <pc:sldChg chg="modSp add replId">
        <pc:chgData name="Roberta Tucker" userId="S::r.tucker@uwtsd.ac.uk::27ca61ee-ba03-4b92-a89a-1d5600e2200a" providerId="AD" clId="Web-{69AA72AC-3D5A-8DC3-2F66-7A0A5DE55488}" dt="2023-03-09T09:11:53.502" v="186" actId="20577"/>
        <pc:sldMkLst>
          <pc:docMk/>
          <pc:sldMk cId="1345282339" sldId="614"/>
        </pc:sldMkLst>
        <pc:spChg chg="mod">
          <ac:chgData name="Roberta Tucker" userId="S::r.tucker@uwtsd.ac.uk::27ca61ee-ba03-4b92-a89a-1d5600e2200a" providerId="AD" clId="Web-{69AA72AC-3D5A-8DC3-2F66-7A0A5DE55488}" dt="2023-03-09T09:11:53.502" v="186" actId="20577"/>
          <ac:spMkLst>
            <pc:docMk/>
            <pc:sldMk cId="1345282339" sldId="614"/>
            <ac:spMk id="2" creationId="{65D99740-FD02-2E4D-FA50-8AC039B6FAF0}"/>
          </ac:spMkLst>
        </pc:spChg>
      </pc:sldChg>
      <pc:sldChg chg="modSp add replId">
        <pc:chgData name="Roberta Tucker" userId="S::r.tucker@uwtsd.ac.uk::27ca61ee-ba03-4b92-a89a-1d5600e2200a" providerId="AD" clId="Web-{69AA72AC-3D5A-8DC3-2F66-7A0A5DE55488}" dt="2023-03-09T13:37:30.099" v="456" actId="20577"/>
        <pc:sldMkLst>
          <pc:docMk/>
          <pc:sldMk cId="3062202845" sldId="615"/>
        </pc:sldMkLst>
        <pc:spChg chg="mod">
          <ac:chgData name="Roberta Tucker" userId="S::r.tucker@uwtsd.ac.uk::27ca61ee-ba03-4b92-a89a-1d5600e2200a" providerId="AD" clId="Web-{69AA72AC-3D5A-8DC3-2F66-7A0A5DE55488}" dt="2023-03-09T13:37:30.099" v="456" actId="20577"/>
          <ac:spMkLst>
            <pc:docMk/>
            <pc:sldMk cId="3062202845" sldId="615"/>
            <ac:spMk id="5" creationId="{902B1459-6C90-72F0-5D03-8D9AAEAF744A}"/>
          </ac:spMkLst>
        </pc:spChg>
        <pc:spChg chg="mod">
          <ac:chgData name="Roberta Tucker" userId="S::r.tucker@uwtsd.ac.uk::27ca61ee-ba03-4b92-a89a-1d5600e2200a" providerId="AD" clId="Web-{69AA72AC-3D5A-8DC3-2F66-7A0A5DE55488}" dt="2023-03-09T13:31:40.355" v="432" actId="1076"/>
          <ac:spMkLst>
            <pc:docMk/>
            <pc:sldMk cId="3062202845" sldId="615"/>
            <ac:spMk id="63" creationId="{5C012292-645E-7AD3-36AE-E2DEBAA27E50}"/>
          </ac:spMkLst>
        </pc:spChg>
        <pc:spChg chg="mod">
          <ac:chgData name="Roberta Tucker" userId="S::r.tucker@uwtsd.ac.uk::27ca61ee-ba03-4b92-a89a-1d5600e2200a" providerId="AD" clId="Web-{69AA72AC-3D5A-8DC3-2F66-7A0A5DE55488}" dt="2023-03-09T13:34:03.859" v="447" actId="20577"/>
          <ac:spMkLst>
            <pc:docMk/>
            <pc:sldMk cId="3062202845" sldId="615"/>
            <ac:spMk id="64" creationId="{6DC9F71C-69F7-03DD-6AB9-3AF6336EFBA0}"/>
          </ac:spMkLst>
        </pc:spChg>
        <pc:spChg chg="mod">
          <ac:chgData name="Roberta Tucker" userId="S::r.tucker@uwtsd.ac.uk::27ca61ee-ba03-4b92-a89a-1d5600e2200a" providerId="AD" clId="Web-{69AA72AC-3D5A-8DC3-2F66-7A0A5DE55488}" dt="2023-03-09T13:32:06.778" v="438" actId="20577"/>
          <ac:spMkLst>
            <pc:docMk/>
            <pc:sldMk cId="3062202845" sldId="615"/>
            <ac:spMk id="65" creationId="{A3E6153D-EF76-DC59-0CCB-97A63AEE40B5}"/>
          </ac:spMkLst>
        </pc:spChg>
        <pc:spChg chg="mod">
          <ac:chgData name="Roberta Tucker" userId="S::r.tucker@uwtsd.ac.uk::27ca61ee-ba03-4b92-a89a-1d5600e2200a" providerId="AD" clId="Web-{69AA72AC-3D5A-8DC3-2F66-7A0A5DE55488}" dt="2023-03-09T13:33:28.468" v="444" actId="20577"/>
          <ac:spMkLst>
            <pc:docMk/>
            <pc:sldMk cId="3062202845" sldId="615"/>
            <ac:spMk id="67" creationId="{2B085C67-17E2-713E-C047-4206257F889A}"/>
          </ac:spMkLst>
        </pc:spChg>
      </pc:sldChg>
      <pc:sldChg chg="addSp delSp modSp add replId addAnim delAnim modAnim">
        <pc:chgData name="Roberta Tucker" userId="S::r.tucker@uwtsd.ac.uk::27ca61ee-ba03-4b92-a89a-1d5600e2200a" providerId="AD" clId="Web-{69AA72AC-3D5A-8DC3-2F66-7A0A5DE55488}" dt="2023-03-09T21:25:53.083" v="1242"/>
        <pc:sldMkLst>
          <pc:docMk/>
          <pc:sldMk cId="186353443" sldId="616"/>
        </pc:sldMkLst>
        <pc:spChg chg="del">
          <ac:chgData name="Roberta Tucker" userId="S::r.tucker@uwtsd.ac.uk::27ca61ee-ba03-4b92-a89a-1d5600e2200a" providerId="AD" clId="Web-{69AA72AC-3D5A-8DC3-2F66-7A0A5DE55488}" dt="2023-03-09T13:41:23.339" v="458"/>
          <ac:spMkLst>
            <pc:docMk/>
            <pc:sldMk cId="186353443" sldId="616"/>
            <ac:spMk id="2" creationId="{65D99740-FD02-2E4D-FA50-8AC039B6FAF0}"/>
          </ac:spMkLst>
        </pc:spChg>
        <pc:spChg chg="add del mod">
          <ac:chgData name="Roberta Tucker" userId="S::r.tucker@uwtsd.ac.uk::27ca61ee-ba03-4b92-a89a-1d5600e2200a" providerId="AD" clId="Web-{69AA72AC-3D5A-8DC3-2F66-7A0A5DE55488}" dt="2023-03-09T14:30:33.232" v="755"/>
          <ac:spMkLst>
            <pc:docMk/>
            <pc:sldMk cId="186353443" sldId="616"/>
            <ac:spMk id="5" creationId="{DE71ED27-CE2A-D535-F3B8-9DD9F7412AB0}"/>
          </ac:spMkLst>
        </pc:spChg>
        <pc:spChg chg="add del mod">
          <ac:chgData name="Roberta Tucker" userId="S::r.tucker@uwtsd.ac.uk::27ca61ee-ba03-4b92-a89a-1d5600e2200a" providerId="AD" clId="Web-{69AA72AC-3D5A-8DC3-2F66-7A0A5DE55488}" dt="2023-03-09T14:30:35.560" v="756"/>
          <ac:spMkLst>
            <pc:docMk/>
            <pc:sldMk cId="186353443" sldId="616"/>
            <ac:spMk id="6" creationId="{BDB3C20C-FA5F-C5CD-88F6-8FAB3B5F843C}"/>
          </ac:spMkLst>
        </pc:spChg>
        <pc:spChg chg="add mod">
          <ac:chgData name="Roberta Tucker" userId="S::r.tucker@uwtsd.ac.uk::27ca61ee-ba03-4b92-a89a-1d5600e2200a" providerId="AD" clId="Web-{69AA72AC-3D5A-8DC3-2F66-7A0A5DE55488}" dt="2023-03-09T15:14:06.691" v="871" actId="20577"/>
          <ac:spMkLst>
            <pc:docMk/>
            <pc:sldMk cId="186353443" sldId="616"/>
            <ac:spMk id="7" creationId="{8BE318DD-1B24-2117-16BA-B0A757D28B3E}"/>
          </ac:spMkLst>
        </pc:spChg>
        <pc:picChg chg="add mod">
          <ac:chgData name="Roberta Tucker" userId="S::r.tucker@uwtsd.ac.uk::27ca61ee-ba03-4b92-a89a-1d5600e2200a" providerId="AD" clId="Web-{69AA72AC-3D5A-8DC3-2F66-7A0A5DE55488}" dt="2023-03-09T15:15:59.307" v="878" actId="1076"/>
          <ac:picMkLst>
            <pc:docMk/>
            <pc:sldMk cId="186353443" sldId="616"/>
            <ac:picMk id="8" creationId="{9C2C3518-A236-0A14-34A5-7E11358233DF}"/>
          </ac:picMkLst>
        </pc:picChg>
      </pc:sldChg>
      <pc:sldChg chg="addSp delSp modSp add ord replId addAnim delAnim">
        <pc:chgData name="Roberta Tucker" userId="S::r.tucker@uwtsd.ac.uk::27ca61ee-ba03-4b92-a89a-1d5600e2200a" providerId="AD" clId="Web-{69AA72AC-3D5A-8DC3-2F66-7A0A5DE55488}" dt="2023-03-09T15:11:53.932" v="866" actId="1076"/>
        <pc:sldMkLst>
          <pc:docMk/>
          <pc:sldMk cId="3835266125" sldId="617"/>
        </pc:sldMkLst>
        <pc:spChg chg="del mod">
          <ac:chgData name="Roberta Tucker" userId="S::r.tucker@uwtsd.ac.uk::27ca61ee-ba03-4b92-a89a-1d5600e2200a" providerId="AD" clId="Web-{69AA72AC-3D5A-8DC3-2F66-7A0A5DE55488}" dt="2023-03-09T14:13:58.795" v="470"/>
          <ac:spMkLst>
            <pc:docMk/>
            <pc:sldMk cId="3835266125" sldId="617"/>
            <ac:spMk id="5" creationId="{DE71ED27-CE2A-D535-F3B8-9DD9F7412AB0}"/>
          </ac:spMkLst>
        </pc:spChg>
        <pc:spChg chg="del">
          <ac:chgData name="Roberta Tucker" userId="S::r.tucker@uwtsd.ac.uk::27ca61ee-ba03-4b92-a89a-1d5600e2200a" providerId="AD" clId="Web-{69AA72AC-3D5A-8DC3-2F66-7A0A5DE55488}" dt="2023-03-09T14:14:01.217" v="471"/>
          <ac:spMkLst>
            <pc:docMk/>
            <pc:sldMk cId="3835266125" sldId="617"/>
            <ac:spMk id="6" creationId="{BDB3C20C-FA5F-C5CD-88F6-8FAB3B5F843C}"/>
          </ac:spMkLst>
        </pc:spChg>
        <pc:spChg chg="add mod">
          <ac:chgData name="Roberta Tucker" userId="S::r.tucker@uwtsd.ac.uk::27ca61ee-ba03-4b92-a89a-1d5600e2200a" providerId="AD" clId="Web-{69AA72AC-3D5A-8DC3-2F66-7A0A5DE55488}" dt="2023-03-09T15:06:56.039" v="864" actId="1076"/>
          <ac:spMkLst>
            <pc:docMk/>
            <pc:sldMk cId="3835266125" sldId="617"/>
            <ac:spMk id="7" creationId="{AAB29870-EA73-1476-56F0-DE22AA1312D5}"/>
          </ac:spMkLst>
        </pc:spChg>
        <pc:spChg chg="add mod">
          <ac:chgData name="Roberta Tucker" userId="S::r.tucker@uwtsd.ac.uk::27ca61ee-ba03-4b92-a89a-1d5600e2200a" providerId="AD" clId="Web-{69AA72AC-3D5A-8DC3-2F66-7A0A5DE55488}" dt="2023-03-09T15:11:53.932" v="866" actId="1076"/>
          <ac:spMkLst>
            <pc:docMk/>
            <pc:sldMk cId="3835266125" sldId="617"/>
            <ac:spMk id="9" creationId="{364948FF-19FC-F127-0DCE-2B3F25F621A7}"/>
          </ac:spMkLst>
        </pc:spChg>
        <pc:spChg chg="add del mod">
          <ac:chgData name="Roberta Tucker" userId="S::r.tucker@uwtsd.ac.uk::27ca61ee-ba03-4b92-a89a-1d5600e2200a" providerId="AD" clId="Web-{69AA72AC-3D5A-8DC3-2F66-7A0A5DE55488}" dt="2023-03-09T14:49:22.692" v="822"/>
          <ac:spMkLst>
            <pc:docMk/>
            <pc:sldMk cId="3835266125" sldId="617"/>
            <ac:spMk id="11" creationId="{F7A5C643-678E-C4E1-466B-EDC79FAD9D24}"/>
          </ac:spMkLst>
        </pc:spChg>
        <pc:spChg chg="add del mod">
          <ac:chgData name="Roberta Tucker" userId="S::r.tucker@uwtsd.ac.uk::27ca61ee-ba03-4b92-a89a-1d5600e2200a" providerId="AD" clId="Web-{69AA72AC-3D5A-8DC3-2F66-7A0A5DE55488}" dt="2023-03-09T14:35:07.514" v="795"/>
          <ac:spMkLst>
            <pc:docMk/>
            <pc:sldMk cId="3835266125" sldId="617"/>
            <ac:spMk id="13" creationId="{F445F0DC-8444-D53F-E2C5-7976EB80F651}"/>
          </ac:spMkLst>
        </pc:spChg>
      </pc:sldChg>
      <pc:sldChg chg="add replId delAnim modAnim">
        <pc:chgData name="Roberta Tucker" userId="S::r.tucker@uwtsd.ac.uk::27ca61ee-ba03-4b92-a89a-1d5600e2200a" providerId="AD" clId="Web-{69AA72AC-3D5A-8DC3-2F66-7A0A5DE55488}" dt="2023-03-09T21:25:57.506" v="1243"/>
        <pc:sldMkLst>
          <pc:docMk/>
          <pc:sldMk cId="429190091" sldId="618"/>
        </pc:sldMkLst>
      </pc:sldChg>
      <pc:sldChg chg="addSp modSp new modNotes">
        <pc:chgData name="Roberta Tucker" userId="S::r.tucker@uwtsd.ac.uk::27ca61ee-ba03-4b92-a89a-1d5600e2200a" providerId="AD" clId="Web-{69AA72AC-3D5A-8DC3-2F66-7A0A5DE55488}" dt="2023-03-09T22:55:35.209" v="2544"/>
        <pc:sldMkLst>
          <pc:docMk/>
          <pc:sldMk cId="3756729263" sldId="619"/>
        </pc:sldMkLst>
        <pc:spChg chg="mod">
          <ac:chgData name="Roberta Tucker" userId="S::r.tucker@uwtsd.ac.uk::27ca61ee-ba03-4b92-a89a-1d5600e2200a" providerId="AD" clId="Web-{69AA72AC-3D5A-8DC3-2F66-7A0A5DE55488}" dt="2023-03-09T17:55:42.681" v="1142" actId="20577"/>
          <ac:spMkLst>
            <pc:docMk/>
            <pc:sldMk cId="3756729263" sldId="619"/>
            <ac:spMk id="2" creationId="{C1EFC826-A6ED-8E83-6704-98EA7C95EDDE}"/>
          </ac:spMkLst>
        </pc:spChg>
        <pc:picChg chg="add mod">
          <ac:chgData name="Roberta Tucker" userId="S::r.tucker@uwtsd.ac.uk::27ca61ee-ba03-4b92-a89a-1d5600e2200a" providerId="AD" clId="Web-{69AA72AC-3D5A-8DC3-2F66-7A0A5DE55488}" dt="2023-03-09T15:53:43.182" v="1070" actId="1076"/>
          <ac:picMkLst>
            <pc:docMk/>
            <pc:sldMk cId="3756729263" sldId="619"/>
            <ac:picMk id="3" creationId="{0C42F645-9D57-6FFC-AC29-BBC320407D43}"/>
          </ac:picMkLst>
        </pc:picChg>
      </pc:sldChg>
      <pc:sldChg chg="addSp modSp add replId">
        <pc:chgData name="Roberta Tucker" userId="S::r.tucker@uwtsd.ac.uk::27ca61ee-ba03-4b92-a89a-1d5600e2200a" providerId="AD" clId="Web-{69AA72AC-3D5A-8DC3-2F66-7A0A5DE55488}" dt="2023-03-09T17:55:49.321" v="1143" actId="20577"/>
        <pc:sldMkLst>
          <pc:docMk/>
          <pc:sldMk cId="2977088705" sldId="620"/>
        </pc:sldMkLst>
        <pc:spChg chg="mod">
          <ac:chgData name="Roberta Tucker" userId="S::r.tucker@uwtsd.ac.uk::27ca61ee-ba03-4b92-a89a-1d5600e2200a" providerId="AD" clId="Web-{69AA72AC-3D5A-8DC3-2F66-7A0A5DE55488}" dt="2023-03-09T17:55:49.321" v="1143" actId="20577"/>
          <ac:spMkLst>
            <pc:docMk/>
            <pc:sldMk cId="2977088705" sldId="620"/>
            <ac:spMk id="2" creationId="{C1EFC826-A6ED-8E83-6704-98EA7C95EDDE}"/>
          </ac:spMkLst>
        </pc:spChg>
        <pc:spChg chg="add mod">
          <ac:chgData name="Roberta Tucker" userId="S::r.tucker@uwtsd.ac.uk::27ca61ee-ba03-4b92-a89a-1d5600e2200a" providerId="AD" clId="Web-{69AA72AC-3D5A-8DC3-2F66-7A0A5DE55488}" dt="2023-03-09T17:49:59.378" v="1103" actId="20577"/>
          <ac:spMkLst>
            <pc:docMk/>
            <pc:sldMk cId="2977088705" sldId="620"/>
            <ac:spMk id="4" creationId="{2AAC4454-B86E-ED97-8AD2-7B35C8B02B1C}"/>
          </ac:spMkLst>
        </pc:spChg>
        <pc:spChg chg="add mod">
          <ac:chgData name="Roberta Tucker" userId="S::r.tucker@uwtsd.ac.uk::27ca61ee-ba03-4b92-a89a-1d5600e2200a" providerId="AD" clId="Web-{69AA72AC-3D5A-8DC3-2F66-7A0A5DE55488}" dt="2023-03-09T17:51:17.317" v="1119" actId="20577"/>
          <ac:spMkLst>
            <pc:docMk/>
            <pc:sldMk cId="2977088705" sldId="620"/>
            <ac:spMk id="5" creationId="{0B8B0E34-50F8-D12C-8409-C26D9B2CDE32}"/>
          </ac:spMkLst>
        </pc:spChg>
        <pc:spChg chg="add mod">
          <ac:chgData name="Roberta Tucker" userId="S::r.tucker@uwtsd.ac.uk::27ca61ee-ba03-4b92-a89a-1d5600e2200a" providerId="AD" clId="Web-{69AA72AC-3D5A-8DC3-2F66-7A0A5DE55488}" dt="2023-03-09T17:52:37.662" v="1129" actId="1076"/>
          <ac:spMkLst>
            <pc:docMk/>
            <pc:sldMk cId="2977088705" sldId="620"/>
            <ac:spMk id="6" creationId="{2A3002CC-FEE4-9419-618E-8ECC70C4E8BA}"/>
          </ac:spMkLst>
        </pc:spChg>
        <pc:spChg chg="add mod">
          <ac:chgData name="Roberta Tucker" userId="S::r.tucker@uwtsd.ac.uk::27ca61ee-ba03-4b92-a89a-1d5600e2200a" providerId="AD" clId="Web-{69AA72AC-3D5A-8DC3-2F66-7A0A5DE55488}" dt="2023-03-09T17:53:58.538" v="1138" actId="1076"/>
          <ac:spMkLst>
            <pc:docMk/>
            <pc:sldMk cId="2977088705" sldId="620"/>
            <ac:spMk id="7" creationId="{4D23CFF6-1985-38BB-2FD2-4473A0925BD1}"/>
          </ac:spMkLst>
        </pc:spChg>
      </pc:sldChg>
      <pc:sldChg chg="addSp delSp modSp add replId delAnim modAnim">
        <pc:chgData name="Roberta Tucker" userId="S::r.tucker@uwtsd.ac.uk::27ca61ee-ba03-4b92-a89a-1d5600e2200a" providerId="AD" clId="Web-{69AA72AC-3D5A-8DC3-2F66-7A0A5DE55488}" dt="2023-03-09T21:26:14.741" v="1245"/>
        <pc:sldMkLst>
          <pc:docMk/>
          <pc:sldMk cId="734909371" sldId="621"/>
        </pc:sldMkLst>
        <pc:spChg chg="add mod">
          <ac:chgData name="Roberta Tucker" userId="S::r.tucker@uwtsd.ac.uk::27ca61ee-ba03-4b92-a89a-1d5600e2200a" providerId="AD" clId="Web-{69AA72AC-3D5A-8DC3-2F66-7A0A5DE55488}" dt="2023-03-09T18:11:48.292" v="1226" actId="14100"/>
          <ac:spMkLst>
            <pc:docMk/>
            <pc:sldMk cId="734909371" sldId="621"/>
            <ac:spMk id="3" creationId="{7471A535-6F89-EDE7-CA22-A6C211AF1B25}"/>
          </ac:spMkLst>
        </pc:spChg>
        <pc:spChg chg="mod">
          <ac:chgData name="Roberta Tucker" userId="S::r.tucker@uwtsd.ac.uk::27ca61ee-ba03-4b92-a89a-1d5600e2200a" providerId="AD" clId="Web-{69AA72AC-3D5A-8DC3-2F66-7A0A5DE55488}" dt="2023-03-09T17:56:38.150" v="1147" actId="20577"/>
          <ac:spMkLst>
            <pc:docMk/>
            <pc:sldMk cId="734909371" sldId="621"/>
            <ac:spMk id="5" creationId="{937962F9-0184-9FB0-CB93-E89EEDE24DCE}"/>
          </ac:spMkLst>
        </pc:spChg>
        <pc:spChg chg="add del">
          <ac:chgData name="Roberta Tucker" userId="S::r.tucker@uwtsd.ac.uk::27ca61ee-ba03-4b92-a89a-1d5600e2200a" providerId="AD" clId="Web-{69AA72AC-3D5A-8DC3-2F66-7A0A5DE55488}" dt="2023-03-09T21:18:04.268" v="1228"/>
          <ac:spMkLst>
            <pc:docMk/>
            <pc:sldMk cId="734909371" sldId="621"/>
            <ac:spMk id="6" creationId="{9CFA895F-2365-3E50-6753-1B25F2343C6D}"/>
          </ac:spMkLst>
        </pc:spChg>
        <pc:spChg chg="add del mod">
          <ac:chgData name="Roberta Tucker" userId="S::r.tucker@uwtsd.ac.uk::27ca61ee-ba03-4b92-a89a-1d5600e2200a" providerId="AD" clId="Web-{69AA72AC-3D5A-8DC3-2F66-7A0A5DE55488}" dt="2023-03-09T18:06:12.036" v="1170"/>
          <ac:spMkLst>
            <pc:docMk/>
            <pc:sldMk cId="734909371" sldId="621"/>
            <ac:spMk id="6" creationId="{DFCD2679-9AB5-FF23-3B64-FB6ABD3539AC}"/>
          </ac:spMkLst>
        </pc:spChg>
        <pc:spChg chg="add mod">
          <ac:chgData name="Roberta Tucker" userId="S::r.tucker@uwtsd.ac.uk::27ca61ee-ba03-4b92-a89a-1d5600e2200a" providerId="AD" clId="Web-{69AA72AC-3D5A-8DC3-2F66-7A0A5DE55488}" dt="2023-03-09T18:07:26.740" v="1179" actId="14100"/>
          <ac:spMkLst>
            <pc:docMk/>
            <pc:sldMk cId="734909371" sldId="621"/>
            <ac:spMk id="7" creationId="{D6E1E708-E9FE-48B9-A2F0-D849A5811BBE}"/>
          </ac:spMkLst>
        </pc:spChg>
        <pc:spChg chg="add mod">
          <ac:chgData name="Roberta Tucker" userId="S::r.tucker@uwtsd.ac.uk::27ca61ee-ba03-4b92-a89a-1d5600e2200a" providerId="AD" clId="Web-{69AA72AC-3D5A-8DC3-2F66-7A0A5DE55488}" dt="2023-03-09T18:08:57.961" v="1187" actId="1076"/>
          <ac:spMkLst>
            <pc:docMk/>
            <pc:sldMk cId="734909371" sldId="621"/>
            <ac:spMk id="8" creationId="{B4B1124E-49E4-8C16-F401-A482E706CAB3}"/>
          </ac:spMkLst>
        </pc:spChg>
        <pc:spChg chg="add mod">
          <ac:chgData name="Roberta Tucker" userId="S::r.tucker@uwtsd.ac.uk::27ca61ee-ba03-4b92-a89a-1d5600e2200a" providerId="AD" clId="Web-{69AA72AC-3D5A-8DC3-2F66-7A0A5DE55488}" dt="2023-03-09T21:18:56.006" v="1240" actId="14100"/>
          <ac:spMkLst>
            <pc:docMk/>
            <pc:sldMk cId="734909371" sldId="621"/>
            <ac:spMk id="9" creationId="{0EE5A3E4-FA65-8FDA-8F56-7AB232008161}"/>
          </ac:spMkLst>
        </pc:spChg>
        <pc:spChg chg="add del mod">
          <ac:chgData name="Roberta Tucker" userId="S::r.tucker@uwtsd.ac.uk::27ca61ee-ba03-4b92-a89a-1d5600e2200a" providerId="AD" clId="Web-{69AA72AC-3D5A-8DC3-2F66-7A0A5DE55488}" dt="2023-03-09T18:09:14.930" v="1191"/>
          <ac:spMkLst>
            <pc:docMk/>
            <pc:sldMk cId="734909371" sldId="621"/>
            <ac:spMk id="9" creationId="{4F22FC09-8EB3-1D94-01EA-F578CF7B8885}"/>
          </ac:spMkLst>
        </pc:spChg>
        <pc:spChg chg="add del mod">
          <ac:chgData name="Roberta Tucker" userId="S::r.tucker@uwtsd.ac.uk::27ca61ee-ba03-4b92-a89a-1d5600e2200a" providerId="AD" clId="Web-{69AA72AC-3D5A-8DC3-2F66-7A0A5DE55488}" dt="2023-03-09T21:18:58.741" v="1241"/>
          <ac:spMkLst>
            <pc:docMk/>
            <pc:sldMk cId="734909371" sldId="621"/>
            <ac:spMk id="10" creationId="{FB173F60-1871-BCDA-EEBB-FCB7BDF25ADF}"/>
          </ac:spMkLst>
        </pc:spChg>
      </pc:sldChg>
      <pc:sldChg chg="modSp add replId">
        <pc:chgData name="Roberta Tucker" userId="S::r.tucker@uwtsd.ac.uk::27ca61ee-ba03-4b92-a89a-1d5600e2200a" providerId="AD" clId="Web-{69AA72AC-3D5A-8DC3-2F66-7A0A5DE55488}" dt="2023-03-09T21:30:40.291" v="1270" actId="20577"/>
        <pc:sldMkLst>
          <pc:docMk/>
          <pc:sldMk cId="2169157571" sldId="622"/>
        </pc:sldMkLst>
        <pc:spChg chg="mod">
          <ac:chgData name="Roberta Tucker" userId="S::r.tucker@uwtsd.ac.uk::27ca61ee-ba03-4b92-a89a-1d5600e2200a" providerId="AD" clId="Web-{69AA72AC-3D5A-8DC3-2F66-7A0A5DE55488}" dt="2023-03-09T21:30:40.291" v="1270" actId="20577"/>
          <ac:spMkLst>
            <pc:docMk/>
            <pc:sldMk cId="2169157571" sldId="622"/>
            <ac:spMk id="2" creationId="{65D99740-FD02-2E4D-FA50-8AC039B6FAF0}"/>
          </ac:spMkLst>
        </pc:spChg>
      </pc:sldChg>
      <pc:sldChg chg="modSp add replId">
        <pc:chgData name="Roberta Tucker" userId="S::r.tucker@uwtsd.ac.uk::27ca61ee-ba03-4b92-a89a-1d5600e2200a" providerId="AD" clId="Web-{69AA72AC-3D5A-8DC3-2F66-7A0A5DE55488}" dt="2023-03-09T21:31:27.575" v="1275" actId="20577"/>
        <pc:sldMkLst>
          <pc:docMk/>
          <pc:sldMk cId="1792833050" sldId="623"/>
        </pc:sldMkLst>
        <pc:spChg chg="mod">
          <ac:chgData name="Roberta Tucker" userId="S::r.tucker@uwtsd.ac.uk::27ca61ee-ba03-4b92-a89a-1d5600e2200a" providerId="AD" clId="Web-{69AA72AC-3D5A-8DC3-2F66-7A0A5DE55488}" dt="2023-03-09T21:31:27.575" v="1275" actId="20577"/>
          <ac:spMkLst>
            <pc:docMk/>
            <pc:sldMk cId="1792833050" sldId="623"/>
            <ac:spMk id="2" creationId="{65D99740-FD02-2E4D-FA50-8AC039B6FAF0}"/>
          </ac:spMkLst>
        </pc:spChg>
      </pc:sldChg>
      <pc:sldChg chg="addSp delSp modSp add replId">
        <pc:chgData name="Roberta Tucker" userId="S::r.tucker@uwtsd.ac.uk::27ca61ee-ba03-4b92-a89a-1d5600e2200a" providerId="AD" clId="Web-{69AA72AC-3D5A-8DC3-2F66-7A0A5DE55488}" dt="2023-03-09T21:38:39.672" v="1304" actId="1076"/>
        <pc:sldMkLst>
          <pc:docMk/>
          <pc:sldMk cId="45890459" sldId="624"/>
        </pc:sldMkLst>
        <pc:picChg chg="add mod">
          <ac:chgData name="Roberta Tucker" userId="S::r.tucker@uwtsd.ac.uk::27ca61ee-ba03-4b92-a89a-1d5600e2200a" providerId="AD" clId="Web-{69AA72AC-3D5A-8DC3-2F66-7A0A5DE55488}" dt="2023-03-09T21:38:33.797" v="1303" actId="14100"/>
          <ac:picMkLst>
            <pc:docMk/>
            <pc:sldMk cId="45890459" sldId="624"/>
            <ac:picMk id="3" creationId="{3E9BB5F3-3260-2750-60B9-35B7BF31EF93}"/>
          </ac:picMkLst>
        </pc:picChg>
        <pc:picChg chg="del">
          <ac:chgData name="Roberta Tucker" userId="S::r.tucker@uwtsd.ac.uk::27ca61ee-ba03-4b92-a89a-1d5600e2200a" providerId="AD" clId="Web-{69AA72AC-3D5A-8DC3-2F66-7A0A5DE55488}" dt="2023-03-09T21:38:07.514" v="1296"/>
          <ac:picMkLst>
            <pc:docMk/>
            <pc:sldMk cId="45890459" sldId="624"/>
            <ac:picMk id="4" creationId="{12F0E2C5-5FA3-81A6-F312-64F41029CA45}"/>
          </ac:picMkLst>
        </pc:picChg>
        <pc:picChg chg="mod">
          <ac:chgData name="Roberta Tucker" userId="S::r.tucker@uwtsd.ac.uk::27ca61ee-ba03-4b92-a89a-1d5600e2200a" providerId="AD" clId="Web-{69AA72AC-3D5A-8DC3-2F66-7A0A5DE55488}" dt="2023-03-09T21:38:39.672" v="1304" actId="1076"/>
          <ac:picMkLst>
            <pc:docMk/>
            <pc:sldMk cId="45890459" sldId="624"/>
            <ac:picMk id="5" creationId="{4ABE9D82-37D6-BE49-9C13-87B1F1D02A85}"/>
          </ac:picMkLst>
        </pc:picChg>
      </pc:sldChg>
      <pc:sldChg chg="modSp add replId">
        <pc:chgData name="Roberta Tucker" userId="S::r.tucker@uwtsd.ac.uk::27ca61ee-ba03-4b92-a89a-1d5600e2200a" providerId="AD" clId="Web-{69AA72AC-3D5A-8DC3-2F66-7A0A5DE55488}" dt="2023-03-09T23:19:23.644" v="2653" actId="20577"/>
        <pc:sldMkLst>
          <pc:docMk/>
          <pc:sldMk cId="3974179421" sldId="625"/>
        </pc:sldMkLst>
        <pc:spChg chg="mod">
          <ac:chgData name="Roberta Tucker" userId="S::r.tucker@uwtsd.ac.uk::27ca61ee-ba03-4b92-a89a-1d5600e2200a" providerId="AD" clId="Web-{69AA72AC-3D5A-8DC3-2F66-7A0A5DE55488}" dt="2023-03-09T23:19:23.644" v="2653" actId="20577"/>
          <ac:spMkLst>
            <pc:docMk/>
            <pc:sldMk cId="3974179421" sldId="625"/>
            <ac:spMk id="4" creationId="{F1969D8F-D693-4336-9E30-4283F9A32270}"/>
          </ac:spMkLst>
        </pc:spChg>
        <pc:spChg chg="mod">
          <ac:chgData name="Roberta Tucker" userId="S::r.tucker@uwtsd.ac.uk::27ca61ee-ba03-4b92-a89a-1d5600e2200a" providerId="AD" clId="Web-{69AA72AC-3D5A-8DC3-2F66-7A0A5DE55488}" dt="2023-03-09T23:02:00.835" v="2599" actId="1076"/>
          <ac:spMkLst>
            <pc:docMk/>
            <pc:sldMk cId="3974179421" sldId="625"/>
            <ac:spMk id="8" creationId="{28B6967E-2606-4A9F-86CE-3723CCBF2114}"/>
          </ac:spMkLst>
        </pc:spChg>
        <pc:picChg chg="mod">
          <ac:chgData name="Roberta Tucker" userId="S::r.tucker@uwtsd.ac.uk::27ca61ee-ba03-4b92-a89a-1d5600e2200a" providerId="AD" clId="Web-{69AA72AC-3D5A-8DC3-2F66-7A0A5DE55488}" dt="2023-03-09T23:02:30.837" v="2612" actId="1076"/>
          <ac:picMkLst>
            <pc:docMk/>
            <pc:sldMk cId="3974179421" sldId="625"/>
            <ac:picMk id="1026" creationId="{0CC7DBBC-7330-4A07-95BA-C174248B4F31}"/>
          </ac:picMkLst>
        </pc:picChg>
      </pc:sldChg>
      <pc:sldChg chg="addSp delSp modSp add replId addAnim">
        <pc:chgData name="Roberta Tucker" userId="S::r.tucker@uwtsd.ac.uk::27ca61ee-ba03-4b92-a89a-1d5600e2200a" providerId="AD" clId="Web-{69AA72AC-3D5A-8DC3-2F66-7A0A5DE55488}" dt="2023-03-09T23:25:47.701" v="2710" actId="20577"/>
        <pc:sldMkLst>
          <pc:docMk/>
          <pc:sldMk cId="3023184023" sldId="626"/>
        </pc:sldMkLst>
        <pc:spChg chg="mod">
          <ac:chgData name="Roberta Tucker" userId="S::r.tucker@uwtsd.ac.uk::27ca61ee-ba03-4b92-a89a-1d5600e2200a" providerId="AD" clId="Web-{69AA72AC-3D5A-8DC3-2F66-7A0A5DE55488}" dt="2023-03-09T23:25:47.701" v="2710" actId="20577"/>
          <ac:spMkLst>
            <pc:docMk/>
            <pc:sldMk cId="3023184023" sldId="626"/>
            <ac:spMk id="2" creationId="{E12EFBB5-0702-A5A6-35D9-C7E059124F1E}"/>
          </ac:spMkLst>
        </pc:spChg>
        <pc:spChg chg="mod">
          <ac:chgData name="Roberta Tucker" userId="S::r.tucker@uwtsd.ac.uk::27ca61ee-ba03-4b92-a89a-1d5600e2200a" providerId="AD" clId="Web-{69AA72AC-3D5A-8DC3-2F66-7A0A5DE55488}" dt="2023-03-09T23:24:54.792" v="2688" actId="14100"/>
          <ac:spMkLst>
            <pc:docMk/>
            <pc:sldMk cId="3023184023" sldId="626"/>
            <ac:spMk id="5" creationId="{A1E755BF-2D57-1362-F75B-39B2855C4F38}"/>
          </ac:spMkLst>
        </pc:spChg>
        <pc:spChg chg="mod">
          <ac:chgData name="Roberta Tucker" userId="S::r.tucker@uwtsd.ac.uk::27ca61ee-ba03-4b92-a89a-1d5600e2200a" providerId="AD" clId="Web-{69AA72AC-3D5A-8DC3-2F66-7A0A5DE55488}" dt="2023-03-09T21:51:26.212" v="1436" actId="14100"/>
          <ac:spMkLst>
            <pc:docMk/>
            <pc:sldMk cId="3023184023" sldId="626"/>
            <ac:spMk id="6" creationId="{71143DAE-E178-A421-99D2-9D2C332A7009}"/>
          </ac:spMkLst>
        </pc:spChg>
        <pc:spChg chg="add mod">
          <ac:chgData name="Roberta Tucker" userId="S::r.tucker@uwtsd.ac.uk::27ca61ee-ba03-4b92-a89a-1d5600e2200a" providerId="AD" clId="Web-{69AA72AC-3D5A-8DC3-2F66-7A0A5DE55488}" dt="2023-03-09T21:52:18.887" v="1466" actId="14100"/>
          <ac:spMkLst>
            <pc:docMk/>
            <pc:sldMk cId="3023184023" sldId="626"/>
            <ac:spMk id="8" creationId="{5F46F126-C9C0-B652-DBEF-9ED0A43CC008}"/>
          </ac:spMkLst>
        </pc:spChg>
        <pc:picChg chg="del mod">
          <ac:chgData name="Roberta Tucker" userId="S::r.tucker@uwtsd.ac.uk::27ca61ee-ba03-4b92-a89a-1d5600e2200a" providerId="AD" clId="Web-{69AA72AC-3D5A-8DC3-2F66-7A0A5DE55488}" dt="2023-03-09T21:50:05.610" v="1429"/>
          <ac:picMkLst>
            <pc:docMk/>
            <pc:sldMk cId="3023184023" sldId="626"/>
            <ac:picMk id="3" creationId="{C75B5386-4B34-03FB-DF23-772F4941704F}"/>
          </ac:picMkLst>
        </pc:picChg>
        <pc:picChg chg="add mod ord">
          <ac:chgData name="Roberta Tucker" userId="S::r.tucker@uwtsd.ac.uk::27ca61ee-ba03-4b92-a89a-1d5600e2200a" providerId="AD" clId="Web-{69AA72AC-3D5A-8DC3-2F66-7A0A5DE55488}" dt="2023-03-09T21:51:18.086" v="1434" actId="1076"/>
          <ac:picMkLst>
            <pc:docMk/>
            <pc:sldMk cId="3023184023" sldId="626"/>
            <ac:picMk id="4" creationId="{D58586D1-7570-490C-699B-364BC40FF9E2}"/>
          </ac:picMkLst>
        </pc:picChg>
        <pc:picChg chg="add mod">
          <ac:chgData name="Roberta Tucker" userId="S::r.tucker@uwtsd.ac.uk::27ca61ee-ba03-4b92-a89a-1d5600e2200a" providerId="AD" clId="Web-{69AA72AC-3D5A-8DC3-2F66-7A0A5DE55488}" dt="2023-03-09T21:53:17.579" v="1478" actId="1076"/>
          <ac:picMkLst>
            <pc:docMk/>
            <pc:sldMk cId="3023184023" sldId="626"/>
            <ac:picMk id="11" creationId="{0D33ED6D-3471-2FA9-79D6-99841317A226}"/>
          </ac:picMkLst>
        </pc:picChg>
        <pc:cxnChg chg="mod">
          <ac:chgData name="Roberta Tucker" userId="S::r.tucker@uwtsd.ac.uk::27ca61ee-ba03-4b92-a89a-1d5600e2200a" providerId="AD" clId="Web-{69AA72AC-3D5A-8DC3-2F66-7A0A5DE55488}" dt="2023-03-09T21:56:25.545" v="1529" actId="14100"/>
          <ac:cxnSpMkLst>
            <pc:docMk/>
            <pc:sldMk cId="3023184023" sldId="626"/>
            <ac:cxnSpMk id="7" creationId="{C03362AA-E5A0-541F-61D7-16BF18288A45}"/>
          </ac:cxnSpMkLst>
        </pc:cxnChg>
        <pc:cxnChg chg="add mod">
          <ac:chgData name="Roberta Tucker" userId="S::r.tucker@uwtsd.ac.uk::27ca61ee-ba03-4b92-a89a-1d5600e2200a" providerId="AD" clId="Web-{69AA72AC-3D5A-8DC3-2F66-7A0A5DE55488}" dt="2023-03-09T23:24:50.198" v="2687" actId="14100"/>
          <ac:cxnSpMkLst>
            <pc:docMk/>
            <pc:sldMk cId="3023184023" sldId="626"/>
            <ac:cxnSpMk id="9" creationId="{0BC0A02F-498A-D41B-BFB0-44730D8A34F9}"/>
          </ac:cxnSpMkLst>
        </pc:cxnChg>
      </pc:sldChg>
      <pc:sldChg chg="addSp delSp modSp add replId addAnim delAnim modAnim">
        <pc:chgData name="Roberta Tucker" userId="S::r.tucker@uwtsd.ac.uk::27ca61ee-ba03-4b92-a89a-1d5600e2200a" providerId="AD" clId="Web-{69AA72AC-3D5A-8DC3-2F66-7A0A5DE55488}" dt="2023-03-09T23:50:47.679" v="2838"/>
        <pc:sldMkLst>
          <pc:docMk/>
          <pc:sldMk cId="2821290711" sldId="627"/>
        </pc:sldMkLst>
        <pc:spChg chg="mod">
          <ac:chgData name="Roberta Tucker" userId="S::r.tucker@uwtsd.ac.uk::27ca61ee-ba03-4b92-a89a-1d5600e2200a" providerId="AD" clId="Web-{69AA72AC-3D5A-8DC3-2F66-7A0A5DE55488}" dt="2023-03-09T21:59:30.417" v="1569"/>
          <ac:spMkLst>
            <pc:docMk/>
            <pc:sldMk cId="2821290711" sldId="627"/>
            <ac:spMk id="2" creationId="{E12EFBB5-0702-A5A6-35D9-C7E059124F1E}"/>
          </ac:spMkLst>
        </pc:spChg>
        <pc:spChg chg="mod">
          <ac:chgData name="Roberta Tucker" userId="S::r.tucker@uwtsd.ac.uk::27ca61ee-ba03-4b92-a89a-1d5600e2200a" providerId="AD" clId="Web-{69AA72AC-3D5A-8DC3-2F66-7A0A5DE55488}" dt="2023-03-09T22:04:41.266" v="1652" actId="20577"/>
          <ac:spMkLst>
            <pc:docMk/>
            <pc:sldMk cId="2821290711" sldId="627"/>
            <ac:spMk id="5" creationId="{A1E755BF-2D57-1362-F75B-39B2855C4F38}"/>
          </ac:spMkLst>
        </pc:spChg>
        <pc:spChg chg="mod">
          <ac:chgData name="Roberta Tucker" userId="S::r.tucker@uwtsd.ac.uk::27ca61ee-ba03-4b92-a89a-1d5600e2200a" providerId="AD" clId="Web-{69AA72AC-3D5A-8DC3-2F66-7A0A5DE55488}" dt="2023-03-09T21:54:50.038" v="1487" actId="14100"/>
          <ac:spMkLst>
            <pc:docMk/>
            <pc:sldMk cId="2821290711" sldId="627"/>
            <ac:spMk id="6" creationId="{71143DAE-E178-A421-99D2-9D2C332A7009}"/>
          </ac:spMkLst>
        </pc:spChg>
        <pc:spChg chg="mod">
          <ac:chgData name="Roberta Tucker" userId="S::r.tucker@uwtsd.ac.uk::27ca61ee-ba03-4b92-a89a-1d5600e2200a" providerId="AD" clId="Web-{69AA72AC-3D5A-8DC3-2F66-7A0A5DE55488}" dt="2023-03-09T22:03:09.213" v="1614" actId="14100"/>
          <ac:spMkLst>
            <pc:docMk/>
            <pc:sldMk cId="2821290711" sldId="627"/>
            <ac:spMk id="8" creationId="{5F46F126-C9C0-B652-DBEF-9ED0A43CC008}"/>
          </ac:spMkLst>
        </pc:spChg>
        <pc:picChg chg="add mod ord">
          <ac:chgData name="Roberta Tucker" userId="S::r.tucker@uwtsd.ac.uk::27ca61ee-ba03-4b92-a89a-1d5600e2200a" providerId="AD" clId="Web-{69AA72AC-3D5A-8DC3-2F66-7A0A5DE55488}" dt="2023-03-09T22:02:47.008" v="1612" actId="1076"/>
          <ac:picMkLst>
            <pc:docMk/>
            <pc:sldMk cId="2821290711" sldId="627"/>
            <ac:picMk id="3" creationId="{DCF56B75-8CA0-F1F3-E5DB-2707338F7229}"/>
          </ac:picMkLst>
        </pc:picChg>
        <pc:picChg chg="del mod">
          <ac:chgData name="Roberta Tucker" userId="S::r.tucker@uwtsd.ac.uk::27ca61ee-ba03-4b92-a89a-1d5600e2200a" providerId="AD" clId="Web-{69AA72AC-3D5A-8DC3-2F66-7A0A5DE55488}" dt="2023-03-09T22:01:38.004" v="1606"/>
          <ac:picMkLst>
            <pc:docMk/>
            <pc:sldMk cId="2821290711" sldId="627"/>
            <ac:picMk id="4" creationId="{D58586D1-7570-490C-699B-364BC40FF9E2}"/>
          </ac:picMkLst>
        </pc:picChg>
        <pc:picChg chg="add mod">
          <ac:chgData name="Roberta Tucker" userId="S::r.tucker@uwtsd.ac.uk::27ca61ee-ba03-4b92-a89a-1d5600e2200a" providerId="AD" clId="Web-{69AA72AC-3D5A-8DC3-2F66-7A0A5DE55488}" dt="2023-03-09T22:04:22.093" v="1623" actId="14100"/>
          <ac:picMkLst>
            <pc:docMk/>
            <pc:sldMk cId="2821290711" sldId="627"/>
            <ac:picMk id="10" creationId="{C19C23DC-65AC-F38A-EEE5-D0F12D83B807}"/>
          </ac:picMkLst>
        </pc:picChg>
        <pc:picChg chg="del">
          <ac:chgData name="Roberta Tucker" userId="S::r.tucker@uwtsd.ac.uk::27ca61ee-ba03-4b92-a89a-1d5600e2200a" providerId="AD" clId="Web-{69AA72AC-3D5A-8DC3-2F66-7A0A5DE55488}" dt="2023-03-09T22:03:21.198" v="1616"/>
          <ac:picMkLst>
            <pc:docMk/>
            <pc:sldMk cId="2821290711" sldId="627"/>
            <ac:picMk id="11" creationId="{0D33ED6D-3471-2FA9-79D6-99841317A226}"/>
          </ac:picMkLst>
        </pc:picChg>
        <pc:cxnChg chg="mod">
          <ac:chgData name="Roberta Tucker" userId="S::r.tucker@uwtsd.ac.uk::27ca61ee-ba03-4b92-a89a-1d5600e2200a" providerId="AD" clId="Web-{69AA72AC-3D5A-8DC3-2F66-7A0A5DE55488}" dt="2023-03-09T21:55:44.917" v="1513" actId="14100"/>
          <ac:cxnSpMkLst>
            <pc:docMk/>
            <pc:sldMk cId="2821290711" sldId="627"/>
            <ac:cxnSpMk id="7" creationId="{C03362AA-E5A0-541F-61D7-16BF18288A45}"/>
          </ac:cxnSpMkLst>
        </pc:cxnChg>
        <pc:cxnChg chg="mod">
          <ac:chgData name="Roberta Tucker" userId="S::r.tucker@uwtsd.ac.uk::27ca61ee-ba03-4b92-a89a-1d5600e2200a" providerId="AD" clId="Web-{69AA72AC-3D5A-8DC3-2F66-7A0A5DE55488}" dt="2023-03-09T22:03:18.401" v="1615" actId="1076"/>
          <ac:cxnSpMkLst>
            <pc:docMk/>
            <pc:sldMk cId="2821290711" sldId="627"/>
            <ac:cxnSpMk id="9" creationId="{0BC0A02F-498A-D41B-BFB0-44730D8A34F9}"/>
          </ac:cxnSpMkLst>
        </pc:cxnChg>
      </pc:sldChg>
      <pc:sldChg chg="addSp delSp modSp add replId addAnim delAnim modAnim">
        <pc:chgData name="Roberta Tucker" userId="S::r.tucker@uwtsd.ac.uk::27ca61ee-ba03-4b92-a89a-1d5600e2200a" providerId="AD" clId="Web-{69AA72AC-3D5A-8DC3-2F66-7A0A5DE55488}" dt="2023-03-09T23:50:59.164" v="2842"/>
        <pc:sldMkLst>
          <pc:docMk/>
          <pc:sldMk cId="1486956555" sldId="628"/>
        </pc:sldMkLst>
        <pc:spChg chg="mod">
          <ac:chgData name="Roberta Tucker" userId="S::r.tucker@uwtsd.ac.uk::27ca61ee-ba03-4b92-a89a-1d5600e2200a" providerId="AD" clId="Web-{69AA72AC-3D5A-8DC3-2F66-7A0A5DE55488}" dt="2023-03-09T22:01:07.345" v="1603" actId="20577"/>
          <ac:spMkLst>
            <pc:docMk/>
            <pc:sldMk cId="1486956555" sldId="628"/>
            <ac:spMk id="2" creationId="{E12EFBB5-0702-A5A6-35D9-C7E059124F1E}"/>
          </ac:spMkLst>
        </pc:spChg>
        <pc:spChg chg="mod">
          <ac:chgData name="Roberta Tucker" userId="S::r.tucker@uwtsd.ac.uk::27ca61ee-ba03-4b92-a89a-1d5600e2200a" providerId="AD" clId="Web-{69AA72AC-3D5A-8DC3-2F66-7A0A5DE55488}" dt="2023-03-09T22:10:08.882" v="1703" actId="20577"/>
          <ac:spMkLst>
            <pc:docMk/>
            <pc:sldMk cId="1486956555" sldId="628"/>
            <ac:spMk id="5" creationId="{A1E755BF-2D57-1362-F75B-39B2855C4F38}"/>
          </ac:spMkLst>
        </pc:spChg>
        <pc:spChg chg="mod">
          <ac:chgData name="Roberta Tucker" userId="S::r.tucker@uwtsd.ac.uk::27ca61ee-ba03-4b92-a89a-1d5600e2200a" providerId="AD" clId="Web-{69AA72AC-3D5A-8DC3-2F66-7A0A5DE55488}" dt="2023-03-09T22:00:41.359" v="1575" actId="14100"/>
          <ac:spMkLst>
            <pc:docMk/>
            <pc:sldMk cId="1486956555" sldId="628"/>
            <ac:spMk id="6" creationId="{71143DAE-E178-A421-99D2-9D2C332A7009}"/>
          </ac:spMkLst>
        </pc:spChg>
        <pc:spChg chg="mod">
          <ac:chgData name="Roberta Tucker" userId="S::r.tucker@uwtsd.ac.uk::27ca61ee-ba03-4b92-a89a-1d5600e2200a" providerId="AD" clId="Web-{69AA72AC-3D5A-8DC3-2F66-7A0A5DE55488}" dt="2023-03-09T22:07:36.950" v="1663" actId="1076"/>
          <ac:spMkLst>
            <pc:docMk/>
            <pc:sldMk cId="1486956555" sldId="628"/>
            <ac:spMk id="8" creationId="{5F46F126-C9C0-B652-DBEF-9ED0A43CC008}"/>
          </ac:spMkLst>
        </pc:spChg>
        <pc:spChg chg="add mod">
          <ac:chgData name="Roberta Tucker" userId="S::r.tucker@uwtsd.ac.uk::27ca61ee-ba03-4b92-a89a-1d5600e2200a" providerId="AD" clId="Web-{69AA72AC-3D5A-8DC3-2F66-7A0A5DE55488}" dt="2023-03-09T23:31:47.335" v="2759" actId="20577"/>
          <ac:spMkLst>
            <pc:docMk/>
            <pc:sldMk cId="1486956555" sldId="628"/>
            <ac:spMk id="10" creationId="{E8580DD5-D2AB-BC62-5C01-7CFB66D10FA2}"/>
          </ac:spMkLst>
        </pc:spChg>
        <pc:picChg chg="add mod ord">
          <ac:chgData name="Roberta Tucker" userId="S::r.tucker@uwtsd.ac.uk::27ca61ee-ba03-4b92-a89a-1d5600e2200a" providerId="AD" clId="Web-{69AA72AC-3D5A-8DC3-2F66-7A0A5DE55488}" dt="2023-03-09T22:07:31.184" v="1662" actId="1076"/>
          <ac:picMkLst>
            <pc:docMk/>
            <pc:sldMk cId="1486956555" sldId="628"/>
            <ac:picMk id="3" creationId="{07D63DEF-2342-2CA1-879A-FB0524AA8AF3}"/>
          </ac:picMkLst>
        </pc:picChg>
        <pc:picChg chg="del">
          <ac:chgData name="Roberta Tucker" userId="S::r.tucker@uwtsd.ac.uk::27ca61ee-ba03-4b92-a89a-1d5600e2200a" providerId="AD" clId="Web-{69AA72AC-3D5A-8DC3-2F66-7A0A5DE55488}" dt="2023-03-09T22:01:12.205" v="1604"/>
          <ac:picMkLst>
            <pc:docMk/>
            <pc:sldMk cId="1486956555" sldId="628"/>
            <ac:picMk id="4" creationId="{D58586D1-7570-490C-699B-364BC40FF9E2}"/>
          </ac:picMkLst>
        </pc:picChg>
        <pc:picChg chg="del">
          <ac:chgData name="Roberta Tucker" userId="S::r.tucker@uwtsd.ac.uk::27ca61ee-ba03-4b92-a89a-1d5600e2200a" providerId="AD" clId="Web-{69AA72AC-3D5A-8DC3-2F66-7A0A5DE55488}" dt="2023-03-09T22:01:14.205" v="1605"/>
          <ac:picMkLst>
            <pc:docMk/>
            <pc:sldMk cId="1486956555" sldId="628"/>
            <ac:picMk id="11" creationId="{0D33ED6D-3471-2FA9-79D6-99841317A226}"/>
          </ac:picMkLst>
        </pc:picChg>
        <pc:cxnChg chg="mod">
          <ac:chgData name="Roberta Tucker" userId="S::r.tucker@uwtsd.ac.uk::27ca61ee-ba03-4b92-a89a-1d5600e2200a" providerId="AD" clId="Web-{69AA72AC-3D5A-8DC3-2F66-7A0A5DE55488}" dt="2023-03-09T22:00:46.188" v="1576" actId="14100"/>
          <ac:cxnSpMkLst>
            <pc:docMk/>
            <pc:sldMk cId="1486956555" sldId="628"/>
            <ac:cxnSpMk id="7" creationId="{C03362AA-E5A0-541F-61D7-16BF18288A45}"/>
          </ac:cxnSpMkLst>
        </pc:cxnChg>
        <pc:cxnChg chg="mod">
          <ac:chgData name="Roberta Tucker" userId="S::r.tucker@uwtsd.ac.uk::27ca61ee-ba03-4b92-a89a-1d5600e2200a" providerId="AD" clId="Web-{69AA72AC-3D5A-8DC3-2F66-7A0A5DE55488}" dt="2023-03-09T22:07:44.966" v="1665" actId="14100"/>
          <ac:cxnSpMkLst>
            <pc:docMk/>
            <pc:sldMk cId="1486956555" sldId="628"/>
            <ac:cxnSpMk id="9" creationId="{0BC0A02F-498A-D41B-BFB0-44730D8A34F9}"/>
          </ac:cxnSpMkLst>
        </pc:cxnChg>
      </pc:sldChg>
      <pc:sldChg chg="addSp delSp modSp add replId">
        <pc:chgData name="Roberta Tucker" userId="S::r.tucker@uwtsd.ac.uk::27ca61ee-ba03-4b92-a89a-1d5600e2200a" providerId="AD" clId="Web-{69AA72AC-3D5A-8DC3-2F66-7A0A5DE55488}" dt="2023-03-09T22:17:41.774" v="1832" actId="14100"/>
        <pc:sldMkLst>
          <pc:docMk/>
          <pc:sldMk cId="2454655421" sldId="629"/>
        </pc:sldMkLst>
        <pc:spChg chg="mod">
          <ac:chgData name="Roberta Tucker" userId="S::r.tucker@uwtsd.ac.uk::27ca61ee-ba03-4b92-a89a-1d5600e2200a" providerId="AD" clId="Web-{69AA72AC-3D5A-8DC3-2F66-7A0A5DE55488}" dt="2023-03-09T22:13:02.145" v="1790" actId="20577"/>
          <ac:spMkLst>
            <pc:docMk/>
            <pc:sldMk cId="2454655421" sldId="629"/>
            <ac:spMk id="2" creationId="{E12EFBB5-0702-A5A6-35D9-C7E059124F1E}"/>
          </ac:spMkLst>
        </pc:spChg>
        <pc:spChg chg="mod">
          <ac:chgData name="Roberta Tucker" userId="S::r.tucker@uwtsd.ac.uk::27ca61ee-ba03-4b92-a89a-1d5600e2200a" providerId="AD" clId="Web-{69AA72AC-3D5A-8DC3-2F66-7A0A5DE55488}" dt="2023-03-09T22:17:34.696" v="1829" actId="20577"/>
          <ac:spMkLst>
            <pc:docMk/>
            <pc:sldMk cId="2454655421" sldId="629"/>
            <ac:spMk id="5" creationId="{A1E755BF-2D57-1362-F75B-39B2855C4F38}"/>
          </ac:spMkLst>
        </pc:spChg>
        <pc:spChg chg="mod">
          <ac:chgData name="Roberta Tucker" userId="S::r.tucker@uwtsd.ac.uk::27ca61ee-ba03-4b92-a89a-1d5600e2200a" providerId="AD" clId="Web-{69AA72AC-3D5A-8DC3-2F66-7A0A5DE55488}" dt="2023-03-09T22:14:14.026" v="1799" actId="14100"/>
          <ac:spMkLst>
            <pc:docMk/>
            <pc:sldMk cId="2454655421" sldId="629"/>
            <ac:spMk id="6" creationId="{71143DAE-E178-A421-99D2-9D2C332A7009}"/>
          </ac:spMkLst>
        </pc:spChg>
        <pc:spChg chg="del">
          <ac:chgData name="Roberta Tucker" userId="S::r.tucker@uwtsd.ac.uk::27ca61ee-ba03-4b92-a89a-1d5600e2200a" providerId="AD" clId="Web-{69AA72AC-3D5A-8DC3-2F66-7A0A5DE55488}" dt="2023-03-09T22:17:36.211" v="1830"/>
          <ac:spMkLst>
            <pc:docMk/>
            <pc:sldMk cId="2454655421" sldId="629"/>
            <ac:spMk id="8" creationId="{5F46F126-C9C0-B652-DBEF-9ED0A43CC008}"/>
          </ac:spMkLst>
        </pc:spChg>
        <pc:spChg chg="del">
          <ac:chgData name="Roberta Tucker" userId="S::r.tucker@uwtsd.ac.uk::27ca61ee-ba03-4b92-a89a-1d5600e2200a" providerId="AD" clId="Web-{69AA72AC-3D5A-8DC3-2F66-7A0A5DE55488}" dt="2023-03-09T22:13:52.054" v="1794"/>
          <ac:spMkLst>
            <pc:docMk/>
            <pc:sldMk cId="2454655421" sldId="629"/>
            <ac:spMk id="10" creationId="{E8580DD5-D2AB-BC62-5C01-7CFB66D10FA2}"/>
          </ac:spMkLst>
        </pc:spChg>
        <pc:picChg chg="del">
          <ac:chgData name="Roberta Tucker" userId="S::r.tucker@uwtsd.ac.uk::27ca61ee-ba03-4b92-a89a-1d5600e2200a" providerId="AD" clId="Web-{69AA72AC-3D5A-8DC3-2F66-7A0A5DE55488}" dt="2023-03-09T22:13:05.317" v="1791"/>
          <ac:picMkLst>
            <pc:docMk/>
            <pc:sldMk cId="2454655421" sldId="629"/>
            <ac:picMk id="3" creationId="{07D63DEF-2342-2CA1-879A-FB0524AA8AF3}"/>
          </ac:picMkLst>
        </pc:picChg>
        <pc:picChg chg="add mod ord">
          <ac:chgData name="Roberta Tucker" userId="S::r.tucker@uwtsd.ac.uk::27ca61ee-ba03-4b92-a89a-1d5600e2200a" providerId="AD" clId="Web-{69AA72AC-3D5A-8DC3-2F66-7A0A5DE55488}" dt="2023-03-09T22:17:41.774" v="1832" actId="14100"/>
          <ac:picMkLst>
            <pc:docMk/>
            <pc:sldMk cId="2454655421" sldId="629"/>
            <ac:picMk id="4" creationId="{5D570256-42B4-B95B-2246-D2460FFDF4CF}"/>
          </ac:picMkLst>
        </pc:picChg>
        <pc:cxnChg chg="mod">
          <ac:chgData name="Roberta Tucker" userId="S::r.tucker@uwtsd.ac.uk::27ca61ee-ba03-4b92-a89a-1d5600e2200a" providerId="AD" clId="Web-{69AA72AC-3D5A-8DC3-2F66-7A0A5DE55488}" dt="2023-03-09T22:14:17.995" v="1800" actId="14100"/>
          <ac:cxnSpMkLst>
            <pc:docMk/>
            <pc:sldMk cId="2454655421" sldId="629"/>
            <ac:cxnSpMk id="7" creationId="{C03362AA-E5A0-541F-61D7-16BF18288A45}"/>
          </ac:cxnSpMkLst>
        </pc:cxnChg>
        <pc:cxnChg chg="del">
          <ac:chgData name="Roberta Tucker" userId="S::r.tucker@uwtsd.ac.uk::27ca61ee-ba03-4b92-a89a-1d5600e2200a" providerId="AD" clId="Web-{69AA72AC-3D5A-8DC3-2F66-7A0A5DE55488}" dt="2023-03-09T22:17:37.993" v="1831"/>
          <ac:cxnSpMkLst>
            <pc:docMk/>
            <pc:sldMk cId="2454655421" sldId="629"/>
            <ac:cxnSpMk id="9" creationId="{0BC0A02F-498A-D41B-BFB0-44730D8A34F9}"/>
          </ac:cxnSpMkLst>
        </pc:cxnChg>
      </pc:sldChg>
      <pc:sldChg chg="addSp delSp modSp add replId addAnim modAnim">
        <pc:chgData name="Roberta Tucker" userId="S::r.tucker@uwtsd.ac.uk::27ca61ee-ba03-4b92-a89a-1d5600e2200a" providerId="AD" clId="Web-{69AA72AC-3D5A-8DC3-2F66-7A0A5DE55488}" dt="2023-03-09T23:51:12.198" v="2846"/>
        <pc:sldMkLst>
          <pc:docMk/>
          <pc:sldMk cId="2392446396" sldId="630"/>
        </pc:sldMkLst>
        <pc:spChg chg="mod">
          <ac:chgData name="Roberta Tucker" userId="S::r.tucker@uwtsd.ac.uk::27ca61ee-ba03-4b92-a89a-1d5600e2200a" providerId="AD" clId="Web-{69AA72AC-3D5A-8DC3-2F66-7A0A5DE55488}" dt="2023-03-09T22:18:14.948" v="1850" actId="20577"/>
          <ac:spMkLst>
            <pc:docMk/>
            <pc:sldMk cId="2392446396" sldId="630"/>
            <ac:spMk id="2" creationId="{E12EFBB5-0702-A5A6-35D9-C7E059124F1E}"/>
          </ac:spMkLst>
        </pc:spChg>
        <pc:spChg chg="mod">
          <ac:chgData name="Roberta Tucker" userId="S::r.tucker@uwtsd.ac.uk::27ca61ee-ba03-4b92-a89a-1d5600e2200a" providerId="AD" clId="Web-{69AA72AC-3D5A-8DC3-2F66-7A0A5DE55488}" dt="2023-03-09T22:22:08.480" v="1916" actId="20577"/>
          <ac:spMkLst>
            <pc:docMk/>
            <pc:sldMk cId="2392446396" sldId="630"/>
            <ac:spMk id="5" creationId="{A1E755BF-2D57-1362-F75B-39B2855C4F38}"/>
          </ac:spMkLst>
        </pc:spChg>
        <pc:spChg chg="mod">
          <ac:chgData name="Roberta Tucker" userId="S::r.tucker@uwtsd.ac.uk::27ca61ee-ba03-4b92-a89a-1d5600e2200a" providerId="AD" clId="Web-{69AA72AC-3D5A-8DC3-2F66-7A0A5DE55488}" dt="2023-03-09T22:20:24.332" v="1865" actId="1076"/>
          <ac:spMkLst>
            <pc:docMk/>
            <pc:sldMk cId="2392446396" sldId="630"/>
            <ac:spMk id="6" creationId="{71143DAE-E178-A421-99D2-9D2C332A7009}"/>
          </ac:spMkLst>
        </pc:spChg>
        <pc:picChg chg="add mod ord">
          <ac:chgData name="Roberta Tucker" userId="S::r.tucker@uwtsd.ac.uk::27ca61ee-ba03-4b92-a89a-1d5600e2200a" providerId="AD" clId="Web-{69AA72AC-3D5A-8DC3-2F66-7A0A5DE55488}" dt="2023-03-09T22:20:17.691" v="1864" actId="1076"/>
          <ac:picMkLst>
            <pc:docMk/>
            <pc:sldMk cId="2392446396" sldId="630"/>
            <ac:picMk id="3" creationId="{1CD4A1AA-6AEE-C49B-C43F-AA33B20C3959}"/>
          </ac:picMkLst>
        </pc:picChg>
        <pc:picChg chg="del">
          <ac:chgData name="Roberta Tucker" userId="S::r.tucker@uwtsd.ac.uk::27ca61ee-ba03-4b92-a89a-1d5600e2200a" providerId="AD" clId="Web-{69AA72AC-3D5A-8DC3-2F66-7A0A5DE55488}" dt="2023-03-09T22:18:23.418" v="1851"/>
          <ac:picMkLst>
            <pc:docMk/>
            <pc:sldMk cId="2392446396" sldId="630"/>
            <ac:picMk id="4" creationId="{5D570256-42B4-B95B-2246-D2460FFDF4CF}"/>
          </ac:picMkLst>
        </pc:picChg>
        <pc:picChg chg="add mod">
          <ac:chgData name="Roberta Tucker" userId="S::r.tucker@uwtsd.ac.uk::27ca61ee-ba03-4b92-a89a-1d5600e2200a" providerId="AD" clId="Web-{69AA72AC-3D5A-8DC3-2F66-7A0A5DE55488}" dt="2023-03-09T22:20:33.645" v="1867" actId="14100"/>
          <ac:picMkLst>
            <pc:docMk/>
            <pc:sldMk cId="2392446396" sldId="630"/>
            <ac:picMk id="8" creationId="{7127E857-3453-6ECC-3B9E-4B9225942774}"/>
          </ac:picMkLst>
        </pc:picChg>
        <pc:cxnChg chg="mod">
          <ac:chgData name="Roberta Tucker" userId="S::r.tucker@uwtsd.ac.uk::27ca61ee-ba03-4b92-a89a-1d5600e2200a" providerId="AD" clId="Web-{69AA72AC-3D5A-8DC3-2F66-7A0A5DE55488}" dt="2023-03-09T22:20:27.989" v="1866" actId="14100"/>
          <ac:cxnSpMkLst>
            <pc:docMk/>
            <pc:sldMk cId="2392446396" sldId="630"/>
            <ac:cxnSpMk id="7" creationId="{C03362AA-E5A0-541F-61D7-16BF18288A45}"/>
          </ac:cxnSpMkLst>
        </pc:cxnChg>
        <pc:cxnChg chg="add mod">
          <ac:chgData name="Roberta Tucker" userId="S::r.tucker@uwtsd.ac.uk::27ca61ee-ba03-4b92-a89a-1d5600e2200a" providerId="AD" clId="Web-{69AA72AC-3D5A-8DC3-2F66-7A0A5DE55488}" dt="2023-03-09T22:22:03.855" v="1915" actId="14100"/>
          <ac:cxnSpMkLst>
            <pc:docMk/>
            <pc:sldMk cId="2392446396" sldId="630"/>
            <ac:cxnSpMk id="9" creationId="{1CB4F162-E832-57BD-F043-C3E639E5B457}"/>
          </ac:cxnSpMkLst>
        </pc:cxnChg>
      </pc:sldChg>
      <pc:sldChg chg="addSp delSp modSp add replId addAnim modAnim">
        <pc:chgData name="Roberta Tucker" userId="S::r.tucker@uwtsd.ac.uk::27ca61ee-ba03-4b92-a89a-1d5600e2200a" providerId="AD" clId="Web-{69AA72AC-3D5A-8DC3-2F66-7A0A5DE55488}" dt="2023-03-09T23:51:34.012" v="2856"/>
        <pc:sldMkLst>
          <pc:docMk/>
          <pc:sldMk cId="2502951216" sldId="631"/>
        </pc:sldMkLst>
        <pc:spChg chg="mod">
          <ac:chgData name="Roberta Tucker" userId="S::r.tucker@uwtsd.ac.uk::27ca61ee-ba03-4b92-a89a-1d5600e2200a" providerId="AD" clId="Web-{69AA72AC-3D5A-8DC3-2F66-7A0A5DE55488}" dt="2023-03-09T22:43:20.766" v="2294" actId="14100"/>
          <ac:spMkLst>
            <pc:docMk/>
            <pc:sldMk cId="2502951216" sldId="631"/>
            <ac:spMk id="2" creationId="{E12EFBB5-0702-A5A6-35D9-C7E059124F1E}"/>
          </ac:spMkLst>
        </pc:spChg>
        <pc:spChg chg="mod">
          <ac:chgData name="Roberta Tucker" userId="S::r.tucker@uwtsd.ac.uk::27ca61ee-ba03-4b92-a89a-1d5600e2200a" providerId="AD" clId="Web-{69AA72AC-3D5A-8DC3-2F66-7A0A5DE55488}" dt="2023-03-09T23:38:07.893" v="2812" actId="20577"/>
          <ac:spMkLst>
            <pc:docMk/>
            <pc:sldMk cId="2502951216" sldId="631"/>
            <ac:spMk id="5" creationId="{A1E755BF-2D57-1362-F75B-39B2855C4F38}"/>
          </ac:spMkLst>
        </pc:spChg>
        <pc:spChg chg="del">
          <ac:chgData name="Roberta Tucker" userId="S::r.tucker@uwtsd.ac.uk::27ca61ee-ba03-4b92-a89a-1d5600e2200a" providerId="AD" clId="Web-{69AA72AC-3D5A-8DC3-2F66-7A0A5DE55488}" dt="2023-03-09T22:22:37.513" v="1920"/>
          <ac:spMkLst>
            <pc:docMk/>
            <pc:sldMk cId="2502951216" sldId="631"/>
            <ac:spMk id="6" creationId="{71143DAE-E178-A421-99D2-9D2C332A7009}"/>
          </ac:spMkLst>
        </pc:spChg>
        <pc:spChg chg="add del mod">
          <ac:chgData name="Roberta Tucker" userId="S::r.tucker@uwtsd.ac.uk::27ca61ee-ba03-4b92-a89a-1d5600e2200a" providerId="AD" clId="Web-{69AA72AC-3D5A-8DC3-2F66-7A0A5DE55488}" dt="2023-03-09T22:31:47.934" v="2154"/>
          <ac:spMkLst>
            <pc:docMk/>
            <pc:sldMk cId="2502951216" sldId="631"/>
            <ac:spMk id="35" creationId="{A65990D9-7DD3-48EF-7258-8D1BCFFBA26C}"/>
          </ac:spMkLst>
        </pc:spChg>
        <pc:spChg chg="add del mod">
          <ac:chgData name="Roberta Tucker" userId="S::r.tucker@uwtsd.ac.uk::27ca61ee-ba03-4b92-a89a-1d5600e2200a" providerId="AD" clId="Web-{69AA72AC-3D5A-8DC3-2F66-7A0A5DE55488}" dt="2023-03-09T22:36:01.609" v="2194"/>
          <ac:spMkLst>
            <pc:docMk/>
            <pc:sldMk cId="2502951216" sldId="631"/>
            <ac:spMk id="171" creationId="{5BD61DC1-3A2A-C642-5649-377597C4EC48}"/>
          </ac:spMkLst>
        </pc:spChg>
        <pc:spChg chg="add del mod">
          <ac:chgData name="Roberta Tucker" userId="S::r.tucker@uwtsd.ac.uk::27ca61ee-ba03-4b92-a89a-1d5600e2200a" providerId="AD" clId="Web-{69AA72AC-3D5A-8DC3-2F66-7A0A5DE55488}" dt="2023-03-09T22:37:40.992" v="2218"/>
          <ac:spMkLst>
            <pc:docMk/>
            <pc:sldMk cId="2502951216" sldId="631"/>
            <ac:spMk id="250" creationId="{4B8F0D1E-E550-D4EB-F827-30605206B152}"/>
          </ac:spMkLst>
        </pc:spChg>
        <pc:spChg chg="add del mod">
          <ac:chgData name="Roberta Tucker" userId="S::r.tucker@uwtsd.ac.uk::27ca61ee-ba03-4b92-a89a-1d5600e2200a" providerId="AD" clId="Web-{69AA72AC-3D5A-8DC3-2F66-7A0A5DE55488}" dt="2023-03-09T22:38:11.181" v="2226"/>
          <ac:spMkLst>
            <pc:docMk/>
            <pc:sldMk cId="2502951216" sldId="631"/>
            <ac:spMk id="251" creationId="{F1E73262-536F-C8B8-0230-F7D31CC57C63}"/>
          </ac:spMkLst>
        </pc:spChg>
        <pc:spChg chg="add del mod">
          <ac:chgData name="Roberta Tucker" userId="S::r.tucker@uwtsd.ac.uk::27ca61ee-ba03-4b92-a89a-1d5600e2200a" providerId="AD" clId="Web-{69AA72AC-3D5A-8DC3-2F66-7A0A5DE55488}" dt="2023-03-09T22:39:44.298" v="2256"/>
          <ac:spMkLst>
            <pc:docMk/>
            <pc:sldMk cId="2502951216" sldId="631"/>
            <ac:spMk id="252" creationId="{95841A0E-B47C-10D0-2F40-854707692828}"/>
          </ac:spMkLst>
        </pc:spChg>
        <pc:spChg chg="add mod">
          <ac:chgData name="Roberta Tucker" userId="S::r.tucker@uwtsd.ac.uk::27ca61ee-ba03-4b92-a89a-1d5600e2200a" providerId="AD" clId="Web-{69AA72AC-3D5A-8DC3-2F66-7A0A5DE55488}" dt="2023-03-09T22:43:26.767" v="2296" actId="1076"/>
          <ac:spMkLst>
            <pc:docMk/>
            <pc:sldMk cId="2502951216" sldId="631"/>
            <ac:spMk id="253" creationId="{3AAB59DC-476E-93B5-672C-2DE36CA27F05}"/>
          </ac:spMkLst>
        </pc:spChg>
        <pc:spChg chg="add mod">
          <ac:chgData name="Roberta Tucker" userId="S::r.tucker@uwtsd.ac.uk::27ca61ee-ba03-4b92-a89a-1d5600e2200a" providerId="AD" clId="Web-{69AA72AC-3D5A-8DC3-2F66-7A0A5DE55488}" dt="2023-03-09T22:43:32.861" v="2297" actId="1076"/>
          <ac:spMkLst>
            <pc:docMk/>
            <pc:sldMk cId="2502951216" sldId="631"/>
            <ac:spMk id="254" creationId="{562691F1-769D-DD40-1AF2-5D4662B65A69}"/>
          </ac:spMkLst>
        </pc:spChg>
        <pc:spChg chg="add del mod">
          <ac:chgData name="Roberta Tucker" userId="S::r.tucker@uwtsd.ac.uk::27ca61ee-ba03-4b92-a89a-1d5600e2200a" providerId="AD" clId="Web-{69AA72AC-3D5A-8DC3-2F66-7A0A5DE55488}" dt="2023-03-09T22:38:34.059" v="2232"/>
          <ac:spMkLst>
            <pc:docMk/>
            <pc:sldMk cId="2502951216" sldId="631"/>
            <ac:spMk id="255" creationId="{1B7BF719-BFDA-8C44-15F4-823961D82EE3}"/>
          </ac:spMkLst>
        </pc:spChg>
        <pc:spChg chg="add del mod">
          <ac:chgData name="Roberta Tucker" userId="S::r.tucker@uwtsd.ac.uk::27ca61ee-ba03-4b92-a89a-1d5600e2200a" providerId="AD" clId="Web-{69AA72AC-3D5A-8DC3-2F66-7A0A5DE55488}" dt="2023-03-09T22:38:44.435" v="2239"/>
          <ac:spMkLst>
            <pc:docMk/>
            <pc:sldMk cId="2502951216" sldId="631"/>
            <ac:spMk id="256" creationId="{8F3E161A-3A05-F31F-6ECA-FA55B43CC4B0}"/>
          </ac:spMkLst>
        </pc:spChg>
        <pc:spChg chg="add del mod">
          <ac:chgData name="Roberta Tucker" userId="S::r.tucker@uwtsd.ac.uk::27ca61ee-ba03-4b92-a89a-1d5600e2200a" providerId="AD" clId="Web-{69AA72AC-3D5A-8DC3-2F66-7A0A5DE55488}" dt="2023-03-09T22:38:57.186" v="2244"/>
          <ac:spMkLst>
            <pc:docMk/>
            <pc:sldMk cId="2502951216" sldId="631"/>
            <ac:spMk id="257" creationId="{B3B1D8C9-BFD4-5C6B-2E7E-A922FAB9E395}"/>
          </ac:spMkLst>
        </pc:spChg>
        <pc:spChg chg="add del mod">
          <ac:chgData name="Roberta Tucker" userId="S::r.tucker@uwtsd.ac.uk::27ca61ee-ba03-4b92-a89a-1d5600e2200a" providerId="AD" clId="Web-{69AA72AC-3D5A-8DC3-2F66-7A0A5DE55488}" dt="2023-03-09T22:39:07.140" v="2249"/>
          <ac:spMkLst>
            <pc:docMk/>
            <pc:sldMk cId="2502951216" sldId="631"/>
            <ac:spMk id="258" creationId="{C0CC86B7-5879-5BB9-6D83-DA7223DE1057}"/>
          </ac:spMkLst>
        </pc:spChg>
        <pc:spChg chg="add mod">
          <ac:chgData name="Roberta Tucker" userId="S::r.tucker@uwtsd.ac.uk::27ca61ee-ba03-4b92-a89a-1d5600e2200a" providerId="AD" clId="Web-{69AA72AC-3D5A-8DC3-2F66-7A0A5DE55488}" dt="2023-03-09T22:43:38.815" v="2298" actId="1076"/>
          <ac:spMkLst>
            <pc:docMk/>
            <pc:sldMk cId="2502951216" sldId="631"/>
            <ac:spMk id="259" creationId="{E4D49F5D-9E7F-49C5-45DC-E7C0169FE688}"/>
          </ac:spMkLst>
        </pc:spChg>
        <pc:spChg chg="add mod">
          <ac:chgData name="Roberta Tucker" userId="S::r.tucker@uwtsd.ac.uk::27ca61ee-ba03-4b92-a89a-1d5600e2200a" providerId="AD" clId="Web-{69AA72AC-3D5A-8DC3-2F66-7A0A5DE55488}" dt="2023-03-09T22:52:47.385" v="2403" actId="20577"/>
          <ac:spMkLst>
            <pc:docMk/>
            <pc:sldMk cId="2502951216" sldId="631"/>
            <ac:spMk id="260" creationId="{E068F775-6E4B-88F2-E586-6966064219C2}"/>
          </ac:spMkLst>
        </pc:spChg>
        <pc:graphicFrameChg chg="add del mod modGraphic">
          <ac:chgData name="Roberta Tucker" userId="S::r.tucker@uwtsd.ac.uk::27ca61ee-ba03-4b92-a89a-1d5600e2200a" providerId="AD" clId="Web-{69AA72AC-3D5A-8DC3-2F66-7A0A5DE55488}" dt="2023-03-09T22:24:33.435" v="1969"/>
          <ac:graphicFrameMkLst>
            <pc:docMk/>
            <pc:sldMk cId="2502951216" sldId="631"/>
            <ac:graphicFrameMk id="4" creationId="{460BD1AE-8D3E-62FA-3D70-0E3E0B65249A}"/>
          </ac:graphicFrameMkLst>
        </pc:graphicFrameChg>
        <pc:graphicFrameChg chg="add del mod modGraphic">
          <ac:chgData name="Roberta Tucker" userId="S::r.tucker@uwtsd.ac.uk::27ca61ee-ba03-4b92-a89a-1d5600e2200a" providerId="AD" clId="Web-{69AA72AC-3D5A-8DC3-2F66-7A0A5DE55488}" dt="2023-03-09T22:35:23.029" v="2184"/>
          <ac:graphicFrameMkLst>
            <pc:docMk/>
            <pc:sldMk cId="2502951216" sldId="631"/>
            <ac:graphicFrameMk id="36" creationId="{13923F65-638A-3432-E51A-00BE4E9C9247}"/>
          </ac:graphicFrameMkLst>
        </pc:graphicFrameChg>
        <pc:graphicFrameChg chg="add del mod modGraphic">
          <ac:chgData name="Roberta Tucker" userId="S::r.tucker@uwtsd.ac.uk::27ca61ee-ba03-4b92-a89a-1d5600e2200a" providerId="AD" clId="Web-{69AA72AC-3D5A-8DC3-2F66-7A0A5DE55488}" dt="2023-03-09T22:34:27.430" v="2181"/>
          <ac:graphicFrameMkLst>
            <pc:docMk/>
            <pc:sldMk cId="2502951216" sldId="631"/>
            <ac:graphicFrameMk id="172" creationId="{F1CF744A-7EFA-F65B-E223-04573B50C4F8}"/>
          </ac:graphicFrameMkLst>
        </pc:graphicFrameChg>
        <pc:picChg chg="del">
          <ac:chgData name="Roberta Tucker" userId="S::r.tucker@uwtsd.ac.uk::27ca61ee-ba03-4b92-a89a-1d5600e2200a" providerId="AD" clId="Web-{69AA72AC-3D5A-8DC3-2F66-7A0A5DE55488}" dt="2023-03-09T22:22:35.310" v="1919"/>
          <ac:picMkLst>
            <pc:docMk/>
            <pc:sldMk cId="2502951216" sldId="631"/>
            <ac:picMk id="3" creationId="{1CD4A1AA-6AEE-C49B-C43F-AA33B20C3959}"/>
          </ac:picMkLst>
        </pc:picChg>
        <pc:picChg chg="del">
          <ac:chgData name="Roberta Tucker" userId="S::r.tucker@uwtsd.ac.uk::27ca61ee-ba03-4b92-a89a-1d5600e2200a" providerId="AD" clId="Web-{69AA72AC-3D5A-8DC3-2F66-7A0A5DE55488}" dt="2023-03-09T22:22:33.810" v="1918"/>
          <ac:picMkLst>
            <pc:docMk/>
            <pc:sldMk cId="2502951216" sldId="631"/>
            <ac:picMk id="8" creationId="{7127E857-3453-6ECC-3B9E-4B9225942774}"/>
          </ac:picMkLst>
        </pc:picChg>
        <pc:cxnChg chg="del">
          <ac:chgData name="Roberta Tucker" userId="S::r.tucker@uwtsd.ac.uk::27ca61ee-ba03-4b92-a89a-1d5600e2200a" providerId="AD" clId="Web-{69AA72AC-3D5A-8DC3-2F66-7A0A5DE55488}" dt="2023-03-09T22:22:39.810" v="1921"/>
          <ac:cxnSpMkLst>
            <pc:docMk/>
            <pc:sldMk cId="2502951216" sldId="631"/>
            <ac:cxnSpMk id="7" creationId="{C03362AA-E5A0-541F-61D7-16BF18288A45}"/>
          </ac:cxnSpMkLst>
        </pc:cxnChg>
        <pc:cxnChg chg="del">
          <ac:chgData name="Roberta Tucker" userId="S::r.tucker@uwtsd.ac.uk::27ca61ee-ba03-4b92-a89a-1d5600e2200a" providerId="AD" clId="Web-{69AA72AC-3D5A-8DC3-2F66-7A0A5DE55488}" dt="2023-03-09T22:22:41.545" v="1922"/>
          <ac:cxnSpMkLst>
            <pc:docMk/>
            <pc:sldMk cId="2502951216" sldId="631"/>
            <ac:cxnSpMk id="9" creationId="{1CB4F162-E832-57BD-F043-C3E639E5B457}"/>
          </ac:cxnSpMkLst>
        </pc:cxnChg>
      </pc:sldChg>
      <pc:sldChg chg="add replId">
        <pc:chgData name="Roberta Tucker" userId="S::r.tucker@uwtsd.ac.uk::27ca61ee-ba03-4b92-a89a-1d5600e2200a" providerId="AD" clId="Web-{69AA72AC-3D5A-8DC3-2F66-7A0A5DE55488}" dt="2023-03-09T22:53:46.467" v="2404"/>
        <pc:sldMkLst>
          <pc:docMk/>
          <pc:sldMk cId="726865028" sldId="632"/>
        </pc:sldMkLst>
      </pc:sldChg>
      <pc:sldChg chg="add replId">
        <pc:chgData name="Roberta Tucker" userId="S::r.tucker@uwtsd.ac.uk::27ca61ee-ba03-4b92-a89a-1d5600e2200a" providerId="AD" clId="Web-{69AA72AC-3D5A-8DC3-2F66-7A0A5DE55488}" dt="2023-03-09T22:58:48.456" v="2584"/>
        <pc:sldMkLst>
          <pc:docMk/>
          <pc:sldMk cId="1520975983" sldId="633"/>
        </pc:sldMkLst>
      </pc:sldChg>
      <pc:sldChg chg="add replId">
        <pc:chgData name="Roberta Tucker" userId="S::r.tucker@uwtsd.ac.uk::27ca61ee-ba03-4b92-a89a-1d5600e2200a" providerId="AD" clId="Web-{69AA72AC-3D5A-8DC3-2F66-7A0A5DE55488}" dt="2023-03-09T22:58:53.425" v="2585"/>
        <pc:sldMkLst>
          <pc:docMk/>
          <pc:sldMk cId="1210479524" sldId="634"/>
        </pc:sldMkLst>
      </pc:sldChg>
      <pc:sldChg chg="add del replId">
        <pc:chgData name="Roberta Tucker" userId="S::r.tucker@uwtsd.ac.uk::27ca61ee-ba03-4b92-a89a-1d5600e2200a" providerId="AD" clId="Web-{69AA72AC-3D5A-8DC3-2F66-7A0A5DE55488}" dt="2023-03-10T10:28:26.693" v="2995"/>
        <pc:sldMkLst>
          <pc:docMk/>
          <pc:sldMk cId="2123520255" sldId="635"/>
        </pc:sldMkLst>
      </pc:sldChg>
      <pc:sldChg chg="addSp delSp modSp add replId delAnim">
        <pc:chgData name="Roberta Tucker" userId="S::r.tucker@uwtsd.ac.uk::27ca61ee-ba03-4b92-a89a-1d5600e2200a" providerId="AD" clId="Web-{69AA72AC-3D5A-8DC3-2F66-7A0A5DE55488}" dt="2023-03-09T23:37:05.701" v="2802" actId="1076"/>
        <pc:sldMkLst>
          <pc:docMk/>
          <pc:sldMk cId="1416517900" sldId="636"/>
        </pc:sldMkLst>
        <pc:spChg chg="del">
          <ac:chgData name="Roberta Tucker" userId="S::r.tucker@uwtsd.ac.uk::27ca61ee-ba03-4b92-a89a-1d5600e2200a" providerId="AD" clId="Web-{69AA72AC-3D5A-8DC3-2F66-7A0A5DE55488}" dt="2023-03-09T23:36:21.932" v="2790"/>
          <ac:spMkLst>
            <pc:docMk/>
            <pc:sldMk cId="1416517900" sldId="636"/>
            <ac:spMk id="2" creationId="{5D29F95A-3931-AC15-2FCB-F9689E2C9652}"/>
          </ac:spMkLst>
        </pc:spChg>
        <pc:spChg chg="del">
          <ac:chgData name="Roberta Tucker" userId="S::r.tucker@uwtsd.ac.uk::27ca61ee-ba03-4b92-a89a-1d5600e2200a" providerId="AD" clId="Web-{69AA72AC-3D5A-8DC3-2F66-7A0A5DE55488}" dt="2023-03-09T23:36:10.010" v="2785"/>
          <ac:spMkLst>
            <pc:docMk/>
            <pc:sldMk cId="1416517900" sldId="636"/>
            <ac:spMk id="4" creationId="{CC95D2AA-77D0-9AEE-0449-F687D594A2C7}"/>
          </ac:spMkLst>
        </pc:spChg>
        <pc:spChg chg="mod">
          <ac:chgData name="Roberta Tucker" userId="S::r.tucker@uwtsd.ac.uk::27ca61ee-ba03-4b92-a89a-1d5600e2200a" providerId="AD" clId="Web-{69AA72AC-3D5A-8DC3-2F66-7A0A5DE55488}" dt="2023-03-09T23:36:48.215" v="2797" actId="20577"/>
          <ac:spMkLst>
            <pc:docMk/>
            <pc:sldMk cId="1416517900" sldId="636"/>
            <ac:spMk id="7" creationId="{21D205CC-7CAA-897D-0840-E4B643AA4255}"/>
          </ac:spMkLst>
        </pc:spChg>
        <pc:spChg chg="del mod">
          <ac:chgData name="Roberta Tucker" userId="S::r.tucker@uwtsd.ac.uk::27ca61ee-ba03-4b92-a89a-1d5600e2200a" providerId="AD" clId="Web-{69AA72AC-3D5A-8DC3-2F66-7A0A5DE55488}" dt="2023-03-09T23:36:07.603" v="2783"/>
          <ac:spMkLst>
            <pc:docMk/>
            <pc:sldMk cId="1416517900" sldId="636"/>
            <ac:spMk id="8" creationId="{39505170-D989-3E67-6FCE-C400C107115C}"/>
          </ac:spMkLst>
        </pc:spChg>
        <pc:spChg chg="del">
          <ac:chgData name="Roberta Tucker" userId="S::r.tucker@uwtsd.ac.uk::27ca61ee-ba03-4b92-a89a-1d5600e2200a" providerId="AD" clId="Web-{69AA72AC-3D5A-8DC3-2F66-7A0A5DE55488}" dt="2023-03-09T23:36:20.057" v="2789"/>
          <ac:spMkLst>
            <pc:docMk/>
            <pc:sldMk cId="1416517900" sldId="636"/>
            <ac:spMk id="10" creationId="{3D265EBA-C10D-7619-550B-399DFABA0CB7}"/>
          </ac:spMkLst>
        </pc:spChg>
        <pc:spChg chg="del">
          <ac:chgData name="Roberta Tucker" userId="S::r.tucker@uwtsd.ac.uk::27ca61ee-ba03-4b92-a89a-1d5600e2200a" providerId="AD" clId="Web-{69AA72AC-3D5A-8DC3-2F66-7A0A5DE55488}" dt="2023-03-09T23:36:08.682" v="2784"/>
          <ac:spMkLst>
            <pc:docMk/>
            <pc:sldMk cId="1416517900" sldId="636"/>
            <ac:spMk id="12" creationId="{BE0EC8DE-2AEB-7E92-F3C0-FF96018AFFAE}"/>
          </ac:spMkLst>
        </pc:spChg>
        <pc:spChg chg="del">
          <ac:chgData name="Roberta Tucker" userId="S::r.tucker@uwtsd.ac.uk::27ca61ee-ba03-4b92-a89a-1d5600e2200a" providerId="AD" clId="Web-{69AA72AC-3D5A-8DC3-2F66-7A0A5DE55488}" dt="2023-03-09T23:36:23.479" v="2791"/>
          <ac:spMkLst>
            <pc:docMk/>
            <pc:sldMk cId="1416517900" sldId="636"/>
            <ac:spMk id="14" creationId="{8E969A85-52CB-1EE9-0C77-BE218C0F0275}"/>
          </ac:spMkLst>
        </pc:spChg>
        <pc:spChg chg="del">
          <ac:chgData name="Roberta Tucker" userId="S::r.tucker@uwtsd.ac.uk::27ca61ee-ba03-4b92-a89a-1d5600e2200a" providerId="AD" clId="Web-{69AA72AC-3D5A-8DC3-2F66-7A0A5DE55488}" dt="2023-03-09T23:36:25.183" v="2792"/>
          <ac:spMkLst>
            <pc:docMk/>
            <pc:sldMk cId="1416517900" sldId="636"/>
            <ac:spMk id="16" creationId="{8A5130DA-5F8B-9954-AD83-480A9AC4A36D}"/>
          </ac:spMkLst>
        </pc:spChg>
        <pc:picChg chg="del">
          <ac:chgData name="Roberta Tucker" userId="S::r.tucker@uwtsd.ac.uk::27ca61ee-ba03-4b92-a89a-1d5600e2200a" providerId="AD" clId="Web-{69AA72AC-3D5A-8DC3-2F66-7A0A5DE55488}" dt="2023-03-09T23:36:04.009" v="2781"/>
          <ac:picMkLst>
            <pc:docMk/>
            <pc:sldMk cId="1416517900" sldId="636"/>
            <ac:picMk id="5" creationId="{5FD50233-50AA-0196-8CF0-62C5685F6554}"/>
          </ac:picMkLst>
        </pc:picChg>
        <pc:picChg chg="add mod">
          <ac:chgData name="Roberta Tucker" userId="S::r.tucker@uwtsd.ac.uk::27ca61ee-ba03-4b92-a89a-1d5600e2200a" providerId="AD" clId="Web-{69AA72AC-3D5A-8DC3-2F66-7A0A5DE55488}" dt="2023-03-09T23:37:05.701" v="2802" actId="1076"/>
          <ac:picMkLst>
            <pc:docMk/>
            <pc:sldMk cId="1416517900" sldId="636"/>
            <ac:picMk id="18" creationId="{1395B1E5-04D7-25E6-72F6-8DE6B8FEC36F}"/>
          </ac:picMkLst>
        </pc:picChg>
        <pc:cxnChg chg="del">
          <ac:chgData name="Roberta Tucker" userId="S::r.tucker@uwtsd.ac.uk::27ca61ee-ba03-4b92-a89a-1d5600e2200a" providerId="AD" clId="Web-{69AA72AC-3D5A-8DC3-2F66-7A0A5DE55488}" dt="2023-03-09T23:36:38.668" v="2795"/>
          <ac:cxnSpMkLst>
            <pc:docMk/>
            <pc:sldMk cId="1416517900" sldId="636"/>
            <ac:cxnSpMk id="3" creationId="{4A08B418-9C55-2B00-27BC-D2C4F9D3D58D}"/>
          </ac:cxnSpMkLst>
        </pc:cxnChg>
        <pc:cxnChg chg="del">
          <ac:chgData name="Roberta Tucker" userId="S::r.tucker@uwtsd.ac.uk::27ca61ee-ba03-4b92-a89a-1d5600e2200a" providerId="AD" clId="Web-{69AA72AC-3D5A-8DC3-2F66-7A0A5DE55488}" dt="2023-03-09T23:36:12.088" v="2786"/>
          <ac:cxnSpMkLst>
            <pc:docMk/>
            <pc:sldMk cId="1416517900" sldId="636"/>
            <ac:cxnSpMk id="6" creationId="{8483AD55-4FC2-300A-122E-0CA07218E7C6}"/>
          </ac:cxnSpMkLst>
        </pc:cxnChg>
        <pc:cxnChg chg="del">
          <ac:chgData name="Roberta Tucker" userId="S::r.tucker@uwtsd.ac.uk::27ca61ee-ba03-4b92-a89a-1d5600e2200a" providerId="AD" clId="Web-{69AA72AC-3D5A-8DC3-2F66-7A0A5DE55488}" dt="2023-03-09T23:36:15.541" v="2788"/>
          <ac:cxnSpMkLst>
            <pc:docMk/>
            <pc:sldMk cId="1416517900" sldId="636"/>
            <ac:cxnSpMk id="9" creationId="{BBC2BEE9-D7B6-0962-6722-EED7C6B117B7}"/>
          </ac:cxnSpMkLst>
        </pc:cxnChg>
        <pc:cxnChg chg="del">
          <ac:chgData name="Roberta Tucker" userId="S::r.tucker@uwtsd.ac.uk::27ca61ee-ba03-4b92-a89a-1d5600e2200a" providerId="AD" clId="Web-{69AA72AC-3D5A-8DC3-2F66-7A0A5DE55488}" dt="2023-03-09T23:36:44.262" v="2796"/>
          <ac:cxnSpMkLst>
            <pc:docMk/>
            <pc:sldMk cId="1416517900" sldId="636"/>
            <ac:cxnSpMk id="11" creationId="{74A94BEA-E040-CDD0-615F-7F82BF17001A}"/>
          </ac:cxnSpMkLst>
        </pc:cxnChg>
        <pc:cxnChg chg="del">
          <ac:chgData name="Roberta Tucker" userId="S::r.tucker@uwtsd.ac.uk::27ca61ee-ba03-4b92-a89a-1d5600e2200a" providerId="AD" clId="Web-{69AA72AC-3D5A-8DC3-2F66-7A0A5DE55488}" dt="2023-03-09T23:36:14.198" v="2787"/>
          <ac:cxnSpMkLst>
            <pc:docMk/>
            <pc:sldMk cId="1416517900" sldId="636"/>
            <ac:cxnSpMk id="13" creationId="{B4418D4A-E89F-1773-0BEF-EE1E1363ED3D}"/>
          </ac:cxnSpMkLst>
        </pc:cxnChg>
        <pc:cxnChg chg="del">
          <ac:chgData name="Roberta Tucker" userId="S::r.tucker@uwtsd.ac.uk::27ca61ee-ba03-4b92-a89a-1d5600e2200a" providerId="AD" clId="Web-{69AA72AC-3D5A-8DC3-2F66-7A0A5DE55488}" dt="2023-03-09T23:36:36.043" v="2794"/>
          <ac:cxnSpMkLst>
            <pc:docMk/>
            <pc:sldMk cId="1416517900" sldId="636"/>
            <ac:cxnSpMk id="15" creationId="{8AE7E23A-2AA7-D66B-60D7-8738AB435E45}"/>
          </ac:cxnSpMkLst>
        </pc:cxnChg>
        <pc:cxnChg chg="del">
          <ac:chgData name="Roberta Tucker" userId="S::r.tucker@uwtsd.ac.uk::27ca61ee-ba03-4b92-a89a-1d5600e2200a" providerId="AD" clId="Web-{69AA72AC-3D5A-8DC3-2F66-7A0A5DE55488}" dt="2023-03-09T23:36:34.090" v="2793"/>
          <ac:cxnSpMkLst>
            <pc:docMk/>
            <pc:sldMk cId="1416517900" sldId="636"/>
            <ac:cxnSpMk id="17" creationId="{B005898C-C199-AF29-DC41-3FA0BF30D546}"/>
          </ac:cxnSpMkLst>
        </pc:cxnChg>
      </pc:sldChg>
      <pc:sldChg chg="addSp delSp modSp add replId">
        <pc:chgData name="Roberta Tucker" userId="S::r.tucker@uwtsd.ac.uk::27ca61ee-ba03-4b92-a89a-1d5600e2200a" providerId="AD" clId="Web-{69AA72AC-3D5A-8DC3-2F66-7A0A5DE55488}" dt="2023-03-10T10:24:46.723" v="2993" actId="1076"/>
        <pc:sldMkLst>
          <pc:docMk/>
          <pc:sldMk cId="4004566143" sldId="637"/>
        </pc:sldMkLst>
        <pc:spChg chg="mod">
          <ac:chgData name="Roberta Tucker" userId="S::r.tucker@uwtsd.ac.uk::27ca61ee-ba03-4b92-a89a-1d5600e2200a" providerId="AD" clId="Web-{69AA72AC-3D5A-8DC3-2F66-7A0A5DE55488}" dt="2023-03-09T23:20:47.868" v="2668" actId="20577"/>
          <ac:spMkLst>
            <pc:docMk/>
            <pc:sldMk cId="4004566143" sldId="637"/>
            <ac:spMk id="2" creationId="{E12EFBB5-0702-A5A6-35D9-C7E059124F1E}"/>
          </ac:spMkLst>
        </pc:spChg>
        <pc:spChg chg="mod">
          <ac:chgData name="Roberta Tucker" userId="S::r.tucker@uwtsd.ac.uk::27ca61ee-ba03-4b92-a89a-1d5600e2200a" providerId="AD" clId="Web-{69AA72AC-3D5A-8DC3-2F66-7A0A5DE55488}" dt="2023-03-09T23:20:19.163" v="2665" actId="14100"/>
          <ac:spMkLst>
            <pc:docMk/>
            <pc:sldMk cId="4004566143" sldId="637"/>
            <ac:spMk id="5" creationId="{A1E755BF-2D57-1362-F75B-39B2855C4F38}"/>
          </ac:spMkLst>
        </pc:spChg>
        <pc:picChg chg="add del">
          <ac:chgData name="Roberta Tucker" userId="S::r.tucker@uwtsd.ac.uk::27ca61ee-ba03-4b92-a89a-1d5600e2200a" providerId="AD" clId="Web-{69AA72AC-3D5A-8DC3-2F66-7A0A5DE55488}" dt="2023-03-10T10:24:30.285" v="2988"/>
          <ac:picMkLst>
            <pc:docMk/>
            <pc:sldMk cId="4004566143" sldId="637"/>
            <ac:picMk id="3" creationId="{C75B5386-4B34-03FB-DF23-772F4941704F}"/>
          </ac:picMkLst>
        </pc:picChg>
        <pc:picChg chg="add mod ord">
          <ac:chgData name="Roberta Tucker" userId="S::r.tucker@uwtsd.ac.uk::27ca61ee-ba03-4b92-a89a-1d5600e2200a" providerId="AD" clId="Web-{69AA72AC-3D5A-8DC3-2F66-7A0A5DE55488}" dt="2023-03-10T10:24:46.723" v="2993" actId="1076"/>
          <ac:picMkLst>
            <pc:docMk/>
            <pc:sldMk cId="4004566143" sldId="637"/>
            <ac:picMk id="4" creationId="{AEC7B448-A789-6854-D555-445BA3A2F171}"/>
          </ac:picMkLst>
        </pc:picChg>
      </pc:sldChg>
      <pc:sldChg chg="addSp delSp modSp add replId">
        <pc:chgData name="Roberta Tucker" userId="S::r.tucker@uwtsd.ac.uk::27ca61ee-ba03-4b92-a89a-1d5600e2200a" providerId="AD" clId="Web-{69AA72AC-3D5A-8DC3-2F66-7A0A5DE55488}" dt="2023-03-10T10:24:20.800" v="2987"/>
        <pc:sldMkLst>
          <pc:docMk/>
          <pc:sldMk cId="2321712885" sldId="638"/>
        </pc:sldMkLst>
        <pc:spChg chg="mod">
          <ac:chgData name="Roberta Tucker" userId="S::r.tucker@uwtsd.ac.uk::27ca61ee-ba03-4b92-a89a-1d5600e2200a" providerId="AD" clId="Web-{69AA72AC-3D5A-8DC3-2F66-7A0A5DE55488}" dt="2023-03-09T23:25:14.387" v="2692" actId="20577"/>
          <ac:spMkLst>
            <pc:docMk/>
            <pc:sldMk cId="2321712885" sldId="638"/>
            <ac:spMk id="2" creationId="{E12EFBB5-0702-A5A6-35D9-C7E059124F1E}"/>
          </ac:spMkLst>
        </pc:spChg>
        <pc:spChg chg="mod">
          <ac:chgData name="Roberta Tucker" userId="S::r.tucker@uwtsd.ac.uk::27ca61ee-ba03-4b92-a89a-1d5600e2200a" providerId="AD" clId="Web-{69AA72AC-3D5A-8DC3-2F66-7A0A5DE55488}" dt="2023-03-09T23:26:09.937" v="2714" actId="14100"/>
          <ac:spMkLst>
            <pc:docMk/>
            <pc:sldMk cId="2321712885" sldId="638"/>
            <ac:spMk id="5" creationId="{A1E755BF-2D57-1362-F75B-39B2855C4F38}"/>
          </ac:spMkLst>
        </pc:spChg>
        <pc:picChg chg="add del mod ord">
          <ac:chgData name="Roberta Tucker" userId="S::r.tucker@uwtsd.ac.uk::27ca61ee-ba03-4b92-a89a-1d5600e2200a" providerId="AD" clId="Web-{69AA72AC-3D5A-8DC3-2F66-7A0A5DE55488}" dt="2023-03-10T10:24:20.800" v="2987"/>
          <ac:picMkLst>
            <pc:docMk/>
            <pc:sldMk cId="2321712885" sldId="638"/>
            <ac:picMk id="3" creationId="{3C852126-39C0-2E39-1B0C-6773514E4770}"/>
          </ac:picMkLst>
        </pc:picChg>
        <pc:picChg chg="add del">
          <ac:chgData name="Roberta Tucker" userId="S::r.tucker@uwtsd.ac.uk::27ca61ee-ba03-4b92-a89a-1d5600e2200a" providerId="AD" clId="Web-{69AA72AC-3D5A-8DC3-2F66-7A0A5DE55488}" dt="2023-03-10T10:23:51.313" v="2981"/>
          <ac:picMkLst>
            <pc:docMk/>
            <pc:sldMk cId="2321712885" sldId="638"/>
            <ac:picMk id="4" creationId="{D58586D1-7570-490C-699B-364BC40FF9E2}"/>
          </ac:picMkLst>
        </pc:picChg>
      </pc:sldChg>
      <pc:sldChg chg="addSp delSp modSp add replId addAnim modAnim">
        <pc:chgData name="Roberta Tucker" userId="S::r.tucker@uwtsd.ac.uk::27ca61ee-ba03-4b92-a89a-1d5600e2200a" providerId="AD" clId="Web-{69AA72AC-3D5A-8DC3-2F66-7A0A5DE55488}" dt="2023-03-09T23:50:52.555" v="2840"/>
        <pc:sldMkLst>
          <pc:docMk/>
          <pc:sldMk cId="3853541936" sldId="639"/>
        </pc:sldMkLst>
        <pc:spChg chg="mod">
          <ac:chgData name="Roberta Tucker" userId="S::r.tucker@uwtsd.ac.uk::27ca61ee-ba03-4b92-a89a-1d5600e2200a" providerId="AD" clId="Web-{69AA72AC-3D5A-8DC3-2F66-7A0A5DE55488}" dt="2023-03-09T23:26:50.893" v="2721" actId="20577"/>
          <ac:spMkLst>
            <pc:docMk/>
            <pc:sldMk cId="3853541936" sldId="639"/>
            <ac:spMk id="2" creationId="{E12EFBB5-0702-A5A6-35D9-C7E059124F1E}"/>
          </ac:spMkLst>
        </pc:spChg>
        <pc:spChg chg="mod">
          <ac:chgData name="Roberta Tucker" userId="S::r.tucker@uwtsd.ac.uk::27ca61ee-ba03-4b92-a89a-1d5600e2200a" providerId="AD" clId="Web-{69AA72AC-3D5A-8DC3-2F66-7A0A5DE55488}" dt="2023-03-09T23:27:27.646" v="2727" actId="20577"/>
          <ac:spMkLst>
            <pc:docMk/>
            <pc:sldMk cId="3853541936" sldId="639"/>
            <ac:spMk id="5" creationId="{A1E755BF-2D57-1362-F75B-39B2855C4F38}"/>
          </ac:spMkLst>
        </pc:spChg>
        <pc:picChg chg="add mod">
          <ac:chgData name="Roberta Tucker" userId="S::r.tucker@uwtsd.ac.uk::27ca61ee-ba03-4b92-a89a-1d5600e2200a" providerId="AD" clId="Web-{69AA72AC-3D5A-8DC3-2F66-7A0A5DE55488}" dt="2023-03-09T23:28:30.588" v="2733" actId="14100"/>
          <ac:picMkLst>
            <pc:docMk/>
            <pc:sldMk cId="3853541936" sldId="639"/>
            <ac:picMk id="4" creationId="{5DBE9657-5CB9-91BB-A4A1-E054C53EB3F0}"/>
          </ac:picMkLst>
        </pc:picChg>
        <pc:picChg chg="del">
          <ac:chgData name="Roberta Tucker" userId="S::r.tucker@uwtsd.ac.uk::27ca61ee-ba03-4b92-a89a-1d5600e2200a" providerId="AD" clId="Web-{69AA72AC-3D5A-8DC3-2F66-7A0A5DE55488}" dt="2023-03-09T23:28:16.430" v="2728"/>
          <ac:picMkLst>
            <pc:docMk/>
            <pc:sldMk cId="3853541936" sldId="639"/>
            <ac:picMk id="10" creationId="{C19C23DC-65AC-F38A-EEE5-D0F12D83B807}"/>
          </ac:picMkLst>
        </pc:picChg>
      </pc:sldChg>
      <pc:sldChg chg="modSp add replId addAnim modAnim">
        <pc:chgData name="Roberta Tucker" userId="S::r.tucker@uwtsd.ac.uk::27ca61ee-ba03-4b92-a89a-1d5600e2200a" providerId="AD" clId="Web-{69AA72AC-3D5A-8DC3-2F66-7A0A5DE55488}" dt="2023-03-09T23:51:05.542" v="2844"/>
        <pc:sldMkLst>
          <pc:docMk/>
          <pc:sldMk cId="212107999" sldId="640"/>
        </pc:sldMkLst>
        <pc:spChg chg="mod">
          <ac:chgData name="Roberta Tucker" userId="S::r.tucker@uwtsd.ac.uk::27ca61ee-ba03-4b92-a89a-1d5600e2200a" providerId="AD" clId="Web-{69AA72AC-3D5A-8DC3-2F66-7A0A5DE55488}" dt="2023-03-09T23:29:21.810" v="2739" actId="20577"/>
          <ac:spMkLst>
            <pc:docMk/>
            <pc:sldMk cId="212107999" sldId="640"/>
            <ac:spMk id="2" creationId="{E12EFBB5-0702-A5A6-35D9-C7E059124F1E}"/>
          </ac:spMkLst>
        </pc:spChg>
        <pc:spChg chg="mod">
          <ac:chgData name="Roberta Tucker" userId="S::r.tucker@uwtsd.ac.uk::27ca61ee-ba03-4b92-a89a-1d5600e2200a" providerId="AD" clId="Web-{69AA72AC-3D5A-8DC3-2F66-7A0A5DE55488}" dt="2023-03-09T23:29:53.812" v="2744" actId="20577"/>
          <ac:spMkLst>
            <pc:docMk/>
            <pc:sldMk cId="212107999" sldId="640"/>
            <ac:spMk id="5" creationId="{A1E755BF-2D57-1362-F75B-39B2855C4F38}"/>
          </ac:spMkLst>
        </pc:spChg>
        <pc:spChg chg="mod">
          <ac:chgData name="Roberta Tucker" userId="S::r.tucker@uwtsd.ac.uk::27ca61ee-ba03-4b92-a89a-1d5600e2200a" providerId="AD" clId="Web-{69AA72AC-3D5A-8DC3-2F66-7A0A5DE55488}" dt="2023-03-09T23:32:05.634" v="2762" actId="14100"/>
          <ac:spMkLst>
            <pc:docMk/>
            <pc:sldMk cId="212107999" sldId="640"/>
            <ac:spMk id="10" creationId="{E8580DD5-D2AB-BC62-5C01-7CFB66D10FA2}"/>
          </ac:spMkLst>
        </pc:spChg>
      </pc:sldChg>
      <pc:sldChg chg="modSp add replId">
        <pc:chgData name="Roberta Tucker" userId="S::r.tucker@uwtsd.ac.uk::27ca61ee-ba03-4b92-a89a-1d5600e2200a" providerId="AD" clId="Web-{69AA72AC-3D5A-8DC3-2F66-7A0A5DE55488}" dt="2023-03-09T23:32:42.996" v="2766" actId="14100"/>
        <pc:sldMkLst>
          <pc:docMk/>
          <pc:sldMk cId="844081647" sldId="641"/>
        </pc:sldMkLst>
        <pc:spChg chg="mod">
          <ac:chgData name="Roberta Tucker" userId="S::r.tucker@uwtsd.ac.uk::27ca61ee-ba03-4b92-a89a-1d5600e2200a" providerId="AD" clId="Web-{69AA72AC-3D5A-8DC3-2F66-7A0A5DE55488}" dt="2023-03-09T23:32:42.996" v="2766" actId="14100"/>
          <ac:spMkLst>
            <pc:docMk/>
            <pc:sldMk cId="844081647" sldId="641"/>
            <ac:spMk id="5" creationId="{A1E755BF-2D57-1362-F75B-39B2855C4F38}"/>
          </ac:spMkLst>
        </pc:spChg>
      </pc:sldChg>
      <pc:sldChg chg="modSp add replId addAnim modAnim">
        <pc:chgData name="Roberta Tucker" userId="S::r.tucker@uwtsd.ac.uk::27ca61ee-ba03-4b92-a89a-1d5600e2200a" providerId="AD" clId="Web-{69AA72AC-3D5A-8DC3-2F66-7A0A5DE55488}" dt="2023-03-09T23:51:16.386" v="2848"/>
        <pc:sldMkLst>
          <pc:docMk/>
          <pc:sldMk cId="2265438095" sldId="642"/>
        </pc:sldMkLst>
        <pc:spChg chg="mod">
          <ac:chgData name="Roberta Tucker" userId="S::r.tucker@uwtsd.ac.uk::27ca61ee-ba03-4b92-a89a-1d5600e2200a" providerId="AD" clId="Web-{69AA72AC-3D5A-8DC3-2F66-7A0A5DE55488}" dt="2023-03-09T23:33:26.639" v="2769" actId="20577"/>
          <ac:spMkLst>
            <pc:docMk/>
            <pc:sldMk cId="2265438095" sldId="642"/>
            <ac:spMk id="2" creationId="{E12EFBB5-0702-A5A6-35D9-C7E059124F1E}"/>
          </ac:spMkLst>
        </pc:spChg>
        <pc:spChg chg="mod">
          <ac:chgData name="Roberta Tucker" userId="S::r.tucker@uwtsd.ac.uk::27ca61ee-ba03-4b92-a89a-1d5600e2200a" providerId="AD" clId="Web-{69AA72AC-3D5A-8DC3-2F66-7A0A5DE55488}" dt="2023-03-09T23:33:39.843" v="2775" actId="14100"/>
          <ac:spMkLst>
            <pc:docMk/>
            <pc:sldMk cId="2265438095" sldId="642"/>
            <ac:spMk id="5" creationId="{A1E755BF-2D57-1362-F75B-39B2855C4F38}"/>
          </ac:spMkLst>
        </pc:spChg>
        <pc:cxnChg chg="mod">
          <ac:chgData name="Roberta Tucker" userId="S::r.tucker@uwtsd.ac.uk::27ca61ee-ba03-4b92-a89a-1d5600e2200a" providerId="AD" clId="Web-{69AA72AC-3D5A-8DC3-2F66-7A0A5DE55488}" dt="2023-03-09T23:33:43.265" v="2776" actId="14100"/>
          <ac:cxnSpMkLst>
            <pc:docMk/>
            <pc:sldMk cId="2265438095" sldId="642"/>
            <ac:cxnSpMk id="9" creationId="{1CB4F162-E832-57BD-F043-C3E639E5B457}"/>
          </ac:cxnSpMkLst>
        </pc:cxnChg>
      </pc:sldChg>
      <pc:sldChg chg="modSp add replId addAnim modAnim">
        <pc:chgData name="Roberta Tucker" userId="S::r.tucker@uwtsd.ac.uk::27ca61ee-ba03-4b92-a89a-1d5600e2200a" providerId="AD" clId="Web-{69AA72AC-3D5A-8DC3-2F66-7A0A5DE55488}" dt="2023-03-09T23:51:46.654" v="2864"/>
        <pc:sldMkLst>
          <pc:docMk/>
          <pc:sldMk cId="1661170" sldId="643"/>
        </pc:sldMkLst>
        <pc:spChg chg="mod">
          <ac:chgData name="Roberta Tucker" userId="S::r.tucker@uwtsd.ac.uk::27ca61ee-ba03-4b92-a89a-1d5600e2200a" providerId="AD" clId="Web-{69AA72AC-3D5A-8DC3-2F66-7A0A5DE55488}" dt="2023-03-09T23:35:39.445" v="2779" actId="20577"/>
          <ac:spMkLst>
            <pc:docMk/>
            <pc:sldMk cId="1661170" sldId="643"/>
            <ac:spMk id="2" creationId="{E12EFBB5-0702-A5A6-35D9-C7E059124F1E}"/>
          </ac:spMkLst>
        </pc:spChg>
        <pc:spChg chg="mod">
          <ac:chgData name="Roberta Tucker" userId="S::r.tucker@uwtsd.ac.uk::27ca61ee-ba03-4b92-a89a-1d5600e2200a" providerId="AD" clId="Web-{69AA72AC-3D5A-8DC3-2F66-7A0A5DE55488}" dt="2023-03-09T23:37:49.157" v="2804" actId="20577"/>
          <ac:spMkLst>
            <pc:docMk/>
            <pc:sldMk cId="1661170" sldId="643"/>
            <ac:spMk id="5" creationId="{A1E755BF-2D57-1362-F75B-39B2855C4F38}"/>
          </ac:spMkLst>
        </pc:spChg>
        <pc:spChg chg="mod">
          <ac:chgData name="Roberta Tucker" userId="S::r.tucker@uwtsd.ac.uk::27ca61ee-ba03-4b92-a89a-1d5600e2200a" providerId="AD" clId="Web-{69AA72AC-3D5A-8DC3-2F66-7A0A5DE55488}" dt="2023-03-09T23:46:06.144" v="2832" actId="20577"/>
          <ac:spMkLst>
            <pc:docMk/>
            <pc:sldMk cId="1661170" sldId="643"/>
            <ac:spMk id="253" creationId="{3AAB59DC-476E-93B5-672C-2DE36CA27F05}"/>
          </ac:spMkLst>
        </pc:spChg>
        <pc:spChg chg="mod">
          <ac:chgData name="Roberta Tucker" userId="S::r.tucker@uwtsd.ac.uk::27ca61ee-ba03-4b92-a89a-1d5600e2200a" providerId="AD" clId="Web-{69AA72AC-3D5A-8DC3-2F66-7A0A5DE55488}" dt="2023-03-09T23:40:40.372" v="2821" actId="20577"/>
          <ac:spMkLst>
            <pc:docMk/>
            <pc:sldMk cId="1661170" sldId="643"/>
            <ac:spMk id="254" creationId="{562691F1-769D-DD40-1AF2-5D4662B65A69}"/>
          </ac:spMkLst>
        </pc:spChg>
        <pc:spChg chg="mod">
          <ac:chgData name="Roberta Tucker" userId="S::r.tucker@uwtsd.ac.uk::27ca61ee-ba03-4b92-a89a-1d5600e2200a" providerId="AD" clId="Web-{69AA72AC-3D5A-8DC3-2F66-7A0A5DE55488}" dt="2023-03-09T23:41:23.125" v="2825" actId="20577"/>
          <ac:spMkLst>
            <pc:docMk/>
            <pc:sldMk cId="1661170" sldId="643"/>
            <ac:spMk id="259" creationId="{E4D49F5D-9E7F-49C5-45DC-E7C0169FE688}"/>
          </ac:spMkLst>
        </pc:spChg>
        <pc:spChg chg="mod">
          <ac:chgData name="Roberta Tucker" userId="S::r.tucker@uwtsd.ac.uk::27ca61ee-ba03-4b92-a89a-1d5600e2200a" providerId="AD" clId="Web-{69AA72AC-3D5A-8DC3-2F66-7A0A5DE55488}" dt="2023-03-09T23:38:43.895" v="2818" actId="20577"/>
          <ac:spMkLst>
            <pc:docMk/>
            <pc:sldMk cId="1661170" sldId="643"/>
            <ac:spMk id="260" creationId="{E068F775-6E4B-88F2-E586-6966064219C2}"/>
          </ac:spMkLst>
        </pc:spChg>
      </pc:sldChg>
      <pc:sldChg chg="modSp add">
        <pc:chgData name="Roberta Tucker" userId="S::r.tucker@uwtsd.ac.uk::27ca61ee-ba03-4b92-a89a-1d5600e2200a" providerId="AD" clId="Web-{69AA72AC-3D5A-8DC3-2F66-7A0A5DE55488}" dt="2023-03-10T10:31:30.534" v="3017" actId="20577"/>
        <pc:sldMkLst>
          <pc:docMk/>
          <pc:sldMk cId="2075106698" sldId="644"/>
        </pc:sldMkLst>
        <pc:spChg chg="mod">
          <ac:chgData name="Roberta Tucker" userId="S::r.tucker@uwtsd.ac.uk::27ca61ee-ba03-4b92-a89a-1d5600e2200a" providerId="AD" clId="Web-{69AA72AC-3D5A-8DC3-2F66-7A0A5DE55488}" dt="2023-03-10T10:31:30.534" v="3017" actId="20577"/>
          <ac:spMkLst>
            <pc:docMk/>
            <pc:sldMk cId="2075106698" sldId="644"/>
            <ac:spMk id="2" creationId="{E1D0CF51-47D1-D794-265B-7966E26662F9}"/>
          </ac:spMkLst>
        </pc:spChg>
        <pc:spChg chg="mod">
          <ac:chgData name="Roberta Tucker" userId="S::r.tucker@uwtsd.ac.uk::27ca61ee-ba03-4b92-a89a-1d5600e2200a" providerId="AD" clId="Web-{69AA72AC-3D5A-8DC3-2F66-7A0A5DE55488}" dt="2023-03-10T10:31:05.392" v="3003" actId="20577"/>
          <ac:spMkLst>
            <pc:docMk/>
            <pc:sldMk cId="2075106698" sldId="644"/>
            <ac:spMk id="3" creationId="{D500A02B-BC26-DFFF-CFE9-02F4E0EC0752}"/>
          </ac:spMkLst>
        </pc:spChg>
      </pc:sldChg>
      <pc:sldChg chg="modSp add">
        <pc:chgData name="Roberta Tucker" userId="S::r.tucker@uwtsd.ac.uk::27ca61ee-ba03-4b92-a89a-1d5600e2200a" providerId="AD" clId="Web-{69AA72AC-3D5A-8DC3-2F66-7A0A5DE55488}" dt="2023-03-10T10:31:09.579" v="3005" actId="20577"/>
        <pc:sldMkLst>
          <pc:docMk/>
          <pc:sldMk cId="1385694906" sldId="645"/>
        </pc:sldMkLst>
        <pc:spChg chg="mod">
          <ac:chgData name="Roberta Tucker" userId="S::r.tucker@uwtsd.ac.uk::27ca61ee-ba03-4b92-a89a-1d5600e2200a" providerId="AD" clId="Web-{69AA72AC-3D5A-8DC3-2F66-7A0A5DE55488}" dt="2023-03-10T10:31:09.579" v="3005" actId="20577"/>
          <ac:spMkLst>
            <pc:docMk/>
            <pc:sldMk cId="1385694906" sldId="645"/>
            <ac:spMk id="3" creationId="{D500A02B-BC26-DFFF-CFE9-02F4E0EC0752}"/>
          </ac:spMkLst>
        </pc:spChg>
      </pc:sldChg>
      <pc:sldChg chg="add ord">
        <pc:chgData name="Roberta Tucker" userId="S::r.tucker@uwtsd.ac.uk::27ca61ee-ba03-4b92-a89a-1d5600e2200a" providerId="AD" clId="Web-{69AA72AC-3D5A-8DC3-2F66-7A0A5DE55488}" dt="2023-03-09T23:54:26.134" v="2868"/>
        <pc:sldMkLst>
          <pc:docMk/>
          <pc:sldMk cId="3367408968" sldId="646"/>
        </pc:sldMkLst>
      </pc:sldChg>
      <pc:sldChg chg="modSp new">
        <pc:chgData name="Roberta Tucker" userId="S::r.tucker@uwtsd.ac.uk::27ca61ee-ba03-4b92-a89a-1d5600e2200a" providerId="AD" clId="Web-{69AA72AC-3D5A-8DC3-2F66-7A0A5DE55488}" dt="2023-03-10T10:02:10.906" v="2980" actId="20577"/>
        <pc:sldMkLst>
          <pc:docMk/>
          <pc:sldMk cId="1485559527" sldId="647"/>
        </pc:sldMkLst>
        <pc:spChg chg="mod">
          <ac:chgData name="Roberta Tucker" userId="S::r.tucker@uwtsd.ac.uk::27ca61ee-ba03-4b92-a89a-1d5600e2200a" providerId="AD" clId="Web-{69AA72AC-3D5A-8DC3-2F66-7A0A5DE55488}" dt="2023-03-10T10:02:10.906" v="2980" actId="20577"/>
          <ac:spMkLst>
            <pc:docMk/>
            <pc:sldMk cId="1485559527" sldId="647"/>
            <ac:spMk id="2" creationId="{3C10AF55-A103-D95B-65F4-CF001D198E9E}"/>
          </ac:spMkLst>
        </pc:spChg>
      </pc:sldChg>
      <pc:sldChg chg="addSp delSp modSp new">
        <pc:chgData name="Roberta Tucker" userId="S::r.tucker@uwtsd.ac.uk::27ca61ee-ba03-4b92-a89a-1d5600e2200a" providerId="AD" clId="Web-{69AA72AC-3D5A-8DC3-2F66-7A0A5DE55488}" dt="2023-03-10T10:02:05" v="2977" actId="20577"/>
        <pc:sldMkLst>
          <pc:docMk/>
          <pc:sldMk cId="2267419569" sldId="648"/>
        </pc:sldMkLst>
        <pc:spChg chg="mod">
          <ac:chgData name="Roberta Tucker" userId="S::r.tucker@uwtsd.ac.uk::27ca61ee-ba03-4b92-a89a-1d5600e2200a" providerId="AD" clId="Web-{69AA72AC-3D5A-8DC3-2F66-7A0A5DE55488}" dt="2023-03-10T10:02:05" v="2977" actId="20577"/>
          <ac:spMkLst>
            <pc:docMk/>
            <pc:sldMk cId="2267419569" sldId="648"/>
            <ac:spMk id="2" creationId="{301FEBC2-2B40-90D5-5CDC-016BCEE981F1}"/>
          </ac:spMkLst>
        </pc:spChg>
        <pc:graphicFrameChg chg="add del mod">
          <ac:chgData name="Roberta Tucker" userId="S::r.tucker@uwtsd.ac.uk::27ca61ee-ba03-4b92-a89a-1d5600e2200a" providerId="AD" clId="Web-{69AA72AC-3D5A-8DC3-2F66-7A0A5DE55488}" dt="2023-03-10T00:36:50.640" v="2954"/>
          <ac:graphicFrameMkLst>
            <pc:docMk/>
            <pc:sldMk cId="2267419569" sldId="648"/>
            <ac:graphicFrameMk id="4" creationId="{36C1CC7A-7912-3BD5-1238-4DA224234919}"/>
          </ac:graphicFrameMkLst>
        </pc:graphicFrameChg>
      </pc:sldChg>
      <pc:sldChg chg="addSp delSp modSp new">
        <pc:chgData name="Roberta Tucker" userId="S::r.tucker@uwtsd.ac.uk::27ca61ee-ba03-4b92-a89a-1d5600e2200a" providerId="AD" clId="Web-{69AA72AC-3D5A-8DC3-2F66-7A0A5DE55488}" dt="2023-03-10T10:49:01.048" v="3061" actId="1076"/>
        <pc:sldMkLst>
          <pc:docMk/>
          <pc:sldMk cId="2084902293" sldId="649"/>
        </pc:sldMkLst>
        <pc:spChg chg="mod">
          <ac:chgData name="Roberta Tucker" userId="S::r.tucker@uwtsd.ac.uk::27ca61ee-ba03-4b92-a89a-1d5600e2200a" providerId="AD" clId="Web-{69AA72AC-3D5A-8DC3-2F66-7A0A5DE55488}" dt="2023-03-10T10:48:44.141" v="3058" actId="20577"/>
          <ac:spMkLst>
            <pc:docMk/>
            <pc:sldMk cId="2084902293" sldId="649"/>
            <ac:spMk id="2" creationId="{C42506E2-1230-28AD-2B3D-8DCE929999B5}"/>
          </ac:spMkLst>
        </pc:spChg>
        <pc:graphicFrameChg chg="add mod modGraphic">
          <ac:chgData name="Roberta Tucker" userId="S::r.tucker@uwtsd.ac.uk::27ca61ee-ba03-4b92-a89a-1d5600e2200a" providerId="AD" clId="Web-{69AA72AC-3D5A-8DC3-2F66-7A0A5DE55488}" dt="2023-03-10T10:49:01.048" v="3061" actId="1076"/>
          <ac:graphicFrameMkLst>
            <pc:docMk/>
            <pc:sldMk cId="2084902293" sldId="649"/>
            <ac:graphicFrameMk id="9" creationId="{5CF0052C-0DA4-63FA-C4CF-1824A03EFA0F}"/>
          </ac:graphicFrameMkLst>
        </pc:graphicFrameChg>
        <pc:picChg chg="add mod">
          <ac:chgData name="Roberta Tucker" userId="S::r.tucker@uwtsd.ac.uk::27ca61ee-ba03-4b92-a89a-1d5600e2200a" providerId="AD" clId="Web-{69AA72AC-3D5A-8DC3-2F66-7A0A5DE55488}" dt="2023-03-10T10:48:51.219" v="3060" actId="14100"/>
          <ac:picMkLst>
            <pc:docMk/>
            <pc:sldMk cId="2084902293" sldId="649"/>
            <ac:picMk id="3" creationId="{24C936B5-29CF-37DA-4215-F44A4217A05F}"/>
          </ac:picMkLst>
        </pc:picChg>
        <pc:picChg chg="add mod">
          <ac:chgData name="Roberta Tucker" userId="S::r.tucker@uwtsd.ac.uk::27ca61ee-ba03-4b92-a89a-1d5600e2200a" providerId="AD" clId="Web-{69AA72AC-3D5A-8DC3-2F66-7A0A5DE55488}" dt="2023-03-10T10:46:10.442" v="3055" actId="14100"/>
          <ac:picMkLst>
            <pc:docMk/>
            <pc:sldMk cId="2084902293" sldId="649"/>
            <ac:picMk id="4" creationId="{4933603A-96EE-DFC7-B3BB-1293EAD1CD06}"/>
          </ac:picMkLst>
        </pc:picChg>
        <pc:picChg chg="add mod">
          <ac:chgData name="Roberta Tucker" userId="S::r.tucker@uwtsd.ac.uk::27ca61ee-ba03-4b92-a89a-1d5600e2200a" providerId="AD" clId="Web-{69AA72AC-3D5A-8DC3-2F66-7A0A5DE55488}" dt="2023-03-10T10:46:14.380" v="3056" actId="14100"/>
          <ac:picMkLst>
            <pc:docMk/>
            <pc:sldMk cId="2084902293" sldId="649"/>
            <ac:picMk id="5" creationId="{3F248975-924B-3F62-E1D7-249407C4986F}"/>
          </ac:picMkLst>
        </pc:picChg>
        <pc:picChg chg="add del mod">
          <ac:chgData name="Roberta Tucker" userId="S::r.tucker@uwtsd.ac.uk::27ca61ee-ba03-4b92-a89a-1d5600e2200a" providerId="AD" clId="Web-{69AA72AC-3D5A-8DC3-2F66-7A0A5DE55488}" dt="2023-03-10T10:44:41.108" v="3039"/>
          <ac:picMkLst>
            <pc:docMk/>
            <pc:sldMk cId="2084902293" sldId="649"/>
            <ac:picMk id="6" creationId="{31F26AC2-87DC-47D6-C023-CEFF8F6C10C9}"/>
          </ac:picMkLst>
        </pc:picChg>
        <pc:picChg chg="add del mod">
          <ac:chgData name="Roberta Tucker" userId="S::r.tucker@uwtsd.ac.uk::27ca61ee-ba03-4b92-a89a-1d5600e2200a" providerId="AD" clId="Web-{69AA72AC-3D5A-8DC3-2F66-7A0A5DE55488}" dt="2023-03-10T10:44:51.186" v="3041"/>
          <ac:picMkLst>
            <pc:docMk/>
            <pc:sldMk cId="2084902293" sldId="649"/>
            <ac:picMk id="7" creationId="{AB54ADD2-B092-47C9-25F5-6D03C45378AD}"/>
          </ac:picMkLst>
        </pc:picChg>
      </pc:sldChg>
      <pc:sldChg chg="modSp add replId">
        <pc:chgData name="Roberta Tucker" userId="S::r.tucker@uwtsd.ac.uk::27ca61ee-ba03-4b92-a89a-1d5600e2200a" providerId="AD" clId="Web-{69AA72AC-3D5A-8DC3-2F66-7A0A5DE55488}" dt="2023-03-10T00:39:17.114" v="2975" actId="20577"/>
        <pc:sldMkLst>
          <pc:docMk/>
          <pc:sldMk cId="2119147125" sldId="650"/>
        </pc:sldMkLst>
        <pc:spChg chg="mod">
          <ac:chgData name="Roberta Tucker" userId="S::r.tucker@uwtsd.ac.uk::27ca61ee-ba03-4b92-a89a-1d5600e2200a" providerId="AD" clId="Web-{69AA72AC-3D5A-8DC3-2F66-7A0A5DE55488}" dt="2023-03-10T00:39:17.114" v="2975" actId="20577"/>
          <ac:spMkLst>
            <pc:docMk/>
            <pc:sldMk cId="2119147125" sldId="650"/>
            <ac:spMk id="2" creationId="{C42506E2-1230-28AD-2B3D-8DCE929999B5}"/>
          </ac:spMkLst>
        </pc:spChg>
      </pc:sldChg>
      <pc:sldChg chg="add">
        <pc:chgData name="Roberta Tucker" userId="S::r.tucker@uwtsd.ac.uk::27ca61ee-ba03-4b92-a89a-1d5600e2200a" providerId="AD" clId="Web-{69AA72AC-3D5A-8DC3-2F66-7A0A5DE55488}" dt="2023-03-10T10:28:22.223" v="2994"/>
        <pc:sldMkLst>
          <pc:docMk/>
          <pc:sldMk cId="461836351" sldId="651"/>
        </pc:sldMkLst>
      </pc:sldChg>
      <pc:sldChg chg="add">
        <pc:chgData name="Roberta Tucker" userId="S::r.tucker@uwtsd.ac.uk::27ca61ee-ba03-4b92-a89a-1d5600e2200a" providerId="AD" clId="Web-{69AA72AC-3D5A-8DC3-2F66-7A0A5DE55488}" dt="2023-03-10T10:29:12.821" v="2996"/>
        <pc:sldMkLst>
          <pc:docMk/>
          <pc:sldMk cId="3461814559" sldId="652"/>
        </pc:sldMkLst>
      </pc:sldChg>
      <pc:sldChg chg="modSp add replId">
        <pc:chgData name="Roberta Tucker" userId="S::r.tucker@uwtsd.ac.uk::27ca61ee-ba03-4b92-a89a-1d5600e2200a" providerId="AD" clId="Web-{69AA72AC-3D5A-8DC3-2F66-7A0A5DE55488}" dt="2023-03-10T10:30:39.358" v="3001" actId="20577"/>
        <pc:sldMkLst>
          <pc:docMk/>
          <pc:sldMk cId="3688808980" sldId="653"/>
        </pc:sldMkLst>
        <pc:spChg chg="mod">
          <ac:chgData name="Roberta Tucker" userId="S::r.tucker@uwtsd.ac.uk::27ca61ee-ba03-4b92-a89a-1d5600e2200a" providerId="AD" clId="Web-{69AA72AC-3D5A-8DC3-2F66-7A0A5DE55488}" dt="2023-03-10T10:30:39.358" v="3001" actId="20577"/>
          <ac:spMkLst>
            <pc:docMk/>
            <pc:sldMk cId="3688808980" sldId="653"/>
            <ac:spMk id="2" creationId="{BD754FA5-2DEB-49E1-1FB5-633B9D062E52}"/>
          </ac:spMkLst>
        </pc:spChg>
      </pc:sldChg>
      <pc:sldChg chg="addSp delSp modSp add replId">
        <pc:chgData name="Roberta Tucker" userId="S::r.tucker@uwtsd.ac.uk::27ca61ee-ba03-4b92-a89a-1d5600e2200a" providerId="AD" clId="Web-{69AA72AC-3D5A-8DC3-2F66-7A0A5DE55488}" dt="2023-03-10T10:44:26.857" v="3037" actId="1076"/>
        <pc:sldMkLst>
          <pc:docMk/>
          <pc:sldMk cId="847376440" sldId="654"/>
        </pc:sldMkLst>
        <pc:picChg chg="del">
          <ac:chgData name="Roberta Tucker" userId="S::r.tucker@uwtsd.ac.uk::27ca61ee-ba03-4b92-a89a-1d5600e2200a" providerId="AD" clId="Web-{69AA72AC-3D5A-8DC3-2F66-7A0A5DE55488}" dt="2023-03-10T10:35:32.599" v="3020"/>
          <ac:picMkLst>
            <pc:docMk/>
            <pc:sldMk cId="847376440" sldId="654"/>
            <ac:picMk id="3" creationId="{24C936B5-29CF-37DA-4215-F44A4217A05F}"/>
          </ac:picMkLst>
        </pc:picChg>
        <pc:picChg chg="add mod">
          <ac:chgData name="Roberta Tucker" userId="S::r.tucker@uwtsd.ac.uk::27ca61ee-ba03-4b92-a89a-1d5600e2200a" providerId="AD" clId="Web-{69AA72AC-3D5A-8DC3-2F66-7A0A5DE55488}" dt="2023-03-10T10:40:54.247" v="3032" actId="14100"/>
          <ac:picMkLst>
            <pc:docMk/>
            <pc:sldMk cId="847376440" sldId="654"/>
            <ac:picMk id="4" creationId="{3180C7B7-9ED0-1D3A-AFBB-5A652A30D5EF}"/>
          </ac:picMkLst>
        </pc:picChg>
        <pc:picChg chg="add mod">
          <ac:chgData name="Roberta Tucker" userId="S::r.tucker@uwtsd.ac.uk::27ca61ee-ba03-4b92-a89a-1d5600e2200a" providerId="AD" clId="Web-{69AA72AC-3D5A-8DC3-2F66-7A0A5DE55488}" dt="2023-03-10T10:40:49.872" v="3031" actId="1076"/>
          <ac:picMkLst>
            <pc:docMk/>
            <pc:sldMk cId="847376440" sldId="654"/>
            <ac:picMk id="5" creationId="{EA8659D5-2F9E-BECC-6AB7-8581BB958856}"/>
          </ac:picMkLst>
        </pc:picChg>
        <pc:picChg chg="add mod">
          <ac:chgData name="Roberta Tucker" userId="S::r.tucker@uwtsd.ac.uk::27ca61ee-ba03-4b92-a89a-1d5600e2200a" providerId="AD" clId="Web-{69AA72AC-3D5A-8DC3-2F66-7A0A5DE55488}" dt="2023-03-10T10:44:26.857" v="3037" actId="1076"/>
          <ac:picMkLst>
            <pc:docMk/>
            <pc:sldMk cId="847376440" sldId="654"/>
            <ac:picMk id="6" creationId="{D51E7F50-CBDE-CD01-1C28-0AD99A8B18C8}"/>
          </ac:picMkLst>
        </pc:picChg>
      </pc:sldChg>
      <pc:sldMasterChg chg="addSldLayout">
        <pc:chgData name="Roberta Tucker" userId="S::r.tucker@uwtsd.ac.uk::27ca61ee-ba03-4b92-a89a-1d5600e2200a" providerId="AD" clId="Web-{69AA72AC-3D5A-8DC3-2F66-7A0A5DE55488}" dt="2023-03-09T23:13:41.915" v="2629"/>
        <pc:sldMasterMkLst>
          <pc:docMk/>
          <pc:sldMasterMk cId="1384196811" sldId="2147483658"/>
        </pc:sldMasterMkLst>
        <pc:sldLayoutChg chg="add">
          <pc:chgData name="Roberta Tucker" userId="S::r.tucker@uwtsd.ac.uk::27ca61ee-ba03-4b92-a89a-1d5600e2200a" providerId="AD" clId="Web-{69AA72AC-3D5A-8DC3-2F66-7A0A5DE55488}" dt="2023-03-09T23:13:41.915" v="2629"/>
          <pc:sldLayoutMkLst>
            <pc:docMk/>
            <pc:sldMasterMk cId="1384196811" sldId="2147483658"/>
            <pc:sldLayoutMk cId="3211859293" sldId="2147483733"/>
          </pc:sldLayoutMkLst>
        </pc:sldLayoutChg>
      </pc:sldMasterChg>
    </pc:docChg>
  </pc:docChgLst>
  <pc:docChgLst>
    <pc:chgData name="Roberta Tucker" userId="S::r.tucker@uwtsd.ac.uk::27ca61ee-ba03-4b92-a89a-1d5600e2200a" providerId="AD" clId="Web-{3132371D-AF60-137E-4FD1-0F92ECA2B6D3}"/>
    <pc:docChg chg="addSld delSld modSld addMainMaster modMainMaster">
      <pc:chgData name="Roberta Tucker" userId="S::r.tucker@uwtsd.ac.uk::27ca61ee-ba03-4b92-a89a-1d5600e2200a" providerId="AD" clId="Web-{3132371D-AF60-137E-4FD1-0F92ECA2B6D3}" dt="2024-03-04T11:24:40.207" v="66" actId="20577"/>
      <pc:docMkLst>
        <pc:docMk/>
      </pc:docMkLst>
      <pc:sldChg chg="modSp add">
        <pc:chgData name="Roberta Tucker" userId="S::r.tucker@uwtsd.ac.uk::27ca61ee-ba03-4b92-a89a-1d5600e2200a" providerId="AD" clId="Web-{3132371D-AF60-137E-4FD1-0F92ECA2B6D3}" dt="2024-03-04T11:12:16.024" v="8" actId="1076"/>
        <pc:sldMkLst>
          <pc:docMk/>
          <pc:sldMk cId="1923354875" sldId="268"/>
        </pc:sldMkLst>
        <pc:spChg chg="mod">
          <ac:chgData name="Roberta Tucker" userId="S::r.tucker@uwtsd.ac.uk::27ca61ee-ba03-4b92-a89a-1d5600e2200a" providerId="AD" clId="Web-{3132371D-AF60-137E-4FD1-0F92ECA2B6D3}" dt="2024-03-04T11:12:16.024" v="8" actId="1076"/>
          <ac:spMkLst>
            <pc:docMk/>
            <pc:sldMk cId="1923354875" sldId="268"/>
            <ac:spMk id="3" creationId="{417C37D2-A737-7B2A-59C0-14967AEFFF30}"/>
          </ac:spMkLst>
        </pc:spChg>
      </pc:sldChg>
      <pc:sldChg chg="addSp delSp modSp add">
        <pc:chgData name="Roberta Tucker" userId="S::r.tucker@uwtsd.ac.uk::27ca61ee-ba03-4b92-a89a-1d5600e2200a" providerId="AD" clId="Web-{3132371D-AF60-137E-4FD1-0F92ECA2B6D3}" dt="2024-03-04T11:11:28.757" v="2"/>
        <pc:sldMkLst>
          <pc:docMk/>
          <pc:sldMk cId="1703131493" sldId="297"/>
        </pc:sldMkLst>
        <pc:spChg chg="add mod">
          <ac:chgData name="Roberta Tucker" userId="S::r.tucker@uwtsd.ac.uk::27ca61ee-ba03-4b92-a89a-1d5600e2200a" providerId="AD" clId="Web-{3132371D-AF60-137E-4FD1-0F92ECA2B6D3}" dt="2024-03-04T11:11:23.288" v="1"/>
          <ac:spMkLst>
            <pc:docMk/>
            <pc:sldMk cId="1703131493" sldId="297"/>
            <ac:spMk id="3" creationId="{781EFD94-75F3-CCF3-46EA-D265454AAF75}"/>
          </ac:spMkLst>
        </pc:spChg>
        <pc:picChg chg="del">
          <ac:chgData name="Roberta Tucker" userId="S::r.tucker@uwtsd.ac.uk::27ca61ee-ba03-4b92-a89a-1d5600e2200a" providerId="AD" clId="Web-{3132371D-AF60-137E-4FD1-0F92ECA2B6D3}" dt="2024-03-04T11:11:23.288" v="1"/>
          <ac:picMkLst>
            <pc:docMk/>
            <pc:sldMk cId="1703131493" sldId="297"/>
            <ac:picMk id="4" creationId="{0471BB36-81DD-70A1-2BF3-8E55BC92D2F0}"/>
          </ac:picMkLst>
        </pc:picChg>
        <pc:picChg chg="add">
          <ac:chgData name="Roberta Tucker" userId="S::r.tucker@uwtsd.ac.uk::27ca61ee-ba03-4b92-a89a-1d5600e2200a" providerId="AD" clId="Web-{3132371D-AF60-137E-4FD1-0F92ECA2B6D3}" dt="2024-03-04T11:11:28.757" v="2"/>
          <ac:picMkLst>
            <pc:docMk/>
            <pc:sldMk cId="1703131493" sldId="297"/>
            <ac:picMk id="6" creationId="{F2DDC941-E64C-E3FE-4FD7-43C78B81BDAA}"/>
          </ac:picMkLst>
        </pc:picChg>
      </pc:sldChg>
      <pc:sldChg chg="modSp">
        <pc:chgData name="Roberta Tucker" userId="S::r.tucker@uwtsd.ac.uk::27ca61ee-ba03-4b92-a89a-1d5600e2200a" providerId="AD" clId="Web-{3132371D-AF60-137E-4FD1-0F92ECA2B6D3}" dt="2024-03-04T11:20:30.339" v="64" actId="20577"/>
        <pc:sldMkLst>
          <pc:docMk/>
          <pc:sldMk cId="680070414" sldId="570"/>
        </pc:sldMkLst>
        <pc:spChg chg="mod">
          <ac:chgData name="Roberta Tucker" userId="S::r.tucker@uwtsd.ac.uk::27ca61ee-ba03-4b92-a89a-1d5600e2200a" providerId="AD" clId="Web-{3132371D-AF60-137E-4FD1-0F92ECA2B6D3}" dt="2024-03-04T11:20:30.339" v="64" actId="20577"/>
          <ac:spMkLst>
            <pc:docMk/>
            <pc:sldMk cId="680070414" sldId="570"/>
            <ac:spMk id="3" creationId="{20B9F5AF-01C3-F93E-4766-CF5659815EFF}"/>
          </ac:spMkLst>
        </pc:spChg>
      </pc:sldChg>
      <pc:sldChg chg="del">
        <pc:chgData name="Roberta Tucker" userId="S::r.tucker@uwtsd.ac.uk::27ca61ee-ba03-4b92-a89a-1d5600e2200a" providerId="AD" clId="Web-{3132371D-AF60-137E-4FD1-0F92ECA2B6D3}" dt="2024-03-04T11:13:28.496" v="10"/>
        <pc:sldMkLst>
          <pc:docMk/>
          <pc:sldMk cId="2414623610" sldId="597"/>
        </pc:sldMkLst>
      </pc:sldChg>
      <pc:sldChg chg="add">
        <pc:chgData name="Roberta Tucker" userId="S::r.tucker@uwtsd.ac.uk::27ca61ee-ba03-4b92-a89a-1d5600e2200a" providerId="AD" clId="Web-{3132371D-AF60-137E-4FD1-0F92ECA2B6D3}" dt="2024-03-04T11:13:18.933" v="9"/>
        <pc:sldMkLst>
          <pc:docMk/>
          <pc:sldMk cId="931057883" sldId="612"/>
        </pc:sldMkLst>
      </pc:sldChg>
      <pc:sldChg chg="del">
        <pc:chgData name="Roberta Tucker" userId="S::r.tucker@uwtsd.ac.uk::27ca61ee-ba03-4b92-a89a-1d5600e2200a" providerId="AD" clId="Web-{3132371D-AF60-137E-4FD1-0F92ECA2B6D3}" dt="2024-03-04T11:13:35.121" v="11"/>
        <pc:sldMkLst>
          <pc:docMk/>
          <pc:sldMk cId="2084902293" sldId="649"/>
        </pc:sldMkLst>
      </pc:sldChg>
      <pc:sldChg chg="modSp">
        <pc:chgData name="Roberta Tucker" userId="S::r.tucker@uwtsd.ac.uk::27ca61ee-ba03-4b92-a89a-1d5600e2200a" providerId="AD" clId="Web-{3132371D-AF60-137E-4FD1-0F92ECA2B6D3}" dt="2024-03-04T11:17:30.223" v="20" actId="1076"/>
        <pc:sldMkLst>
          <pc:docMk/>
          <pc:sldMk cId="1481014134" sldId="662"/>
        </pc:sldMkLst>
        <pc:spChg chg="mod">
          <ac:chgData name="Roberta Tucker" userId="S::r.tucker@uwtsd.ac.uk::27ca61ee-ba03-4b92-a89a-1d5600e2200a" providerId="AD" clId="Web-{3132371D-AF60-137E-4FD1-0F92ECA2B6D3}" dt="2024-03-04T11:17:30.223" v="20" actId="1076"/>
          <ac:spMkLst>
            <pc:docMk/>
            <pc:sldMk cId="1481014134" sldId="662"/>
            <ac:spMk id="4" creationId="{00000000-0000-0000-0000-000000000000}"/>
          </ac:spMkLst>
        </pc:spChg>
        <pc:spChg chg="mod">
          <ac:chgData name="Roberta Tucker" userId="S::r.tucker@uwtsd.ac.uk::27ca61ee-ba03-4b92-a89a-1d5600e2200a" providerId="AD" clId="Web-{3132371D-AF60-137E-4FD1-0F92ECA2B6D3}" dt="2024-03-04T11:17:03.894" v="13"/>
          <ac:spMkLst>
            <pc:docMk/>
            <pc:sldMk cId="1481014134" sldId="662"/>
            <ac:spMk id="10" creationId="{D96E09D1-3261-E9DB-645A-98B2DE5AD911}"/>
          </ac:spMkLst>
        </pc:spChg>
        <pc:spChg chg="mod">
          <ac:chgData name="Roberta Tucker" userId="S::r.tucker@uwtsd.ac.uk::27ca61ee-ba03-4b92-a89a-1d5600e2200a" providerId="AD" clId="Web-{3132371D-AF60-137E-4FD1-0F92ECA2B6D3}" dt="2024-03-04T11:17:26.926" v="19" actId="1076"/>
          <ac:spMkLst>
            <pc:docMk/>
            <pc:sldMk cId="1481014134" sldId="662"/>
            <ac:spMk id="11" creationId="{1BD5BB8F-1A36-29CE-8501-A116A936D9A4}"/>
          </ac:spMkLst>
        </pc:spChg>
      </pc:sldChg>
      <pc:sldChg chg="modSp">
        <pc:chgData name="Roberta Tucker" userId="S::r.tucker@uwtsd.ac.uk::27ca61ee-ba03-4b92-a89a-1d5600e2200a" providerId="AD" clId="Web-{3132371D-AF60-137E-4FD1-0F92ECA2B6D3}" dt="2024-03-04T11:24:40.207" v="66" actId="20577"/>
        <pc:sldMkLst>
          <pc:docMk/>
          <pc:sldMk cId="2200797363" sldId="670"/>
        </pc:sldMkLst>
        <pc:spChg chg="mod">
          <ac:chgData name="Roberta Tucker" userId="S::r.tucker@uwtsd.ac.uk::27ca61ee-ba03-4b92-a89a-1d5600e2200a" providerId="AD" clId="Web-{3132371D-AF60-137E-4FD1-0F92ECA2B6D3}" dt="2024-03-04T11:24:40.207" v="66" actId="20577"/>
          <ac:spMkLst>
            <pc:docMk/>
            <pc:sldMk cId="2200797363" sldId="670"/>
            <ac:spMk id="2" creationId="{F723D0E6-0093-2F7F-B433-058A7A915425}"/>
          </ac:spMkLst>
        </pc:spChg>
      </pc:sldChg>
      <pc:sldChg chg="modSp">
        <pc:chgData name="Roberta Tucker" userId="S::r.tucker@uwtsd.ac.uk::27ca61ee-ba03-4b92-a89a-1d5600e2200a" providerId="AD" clId="Web-{3132371D-AF60-137E-4FD1-0F92ECA2B6D3}" dt="2024-03-04T11:19:39.946" v="21" actId="20577"/>
        <pc:sldMkLst>
          <pc:docMk/>
          <pc:sldMk cId="1918588223" sldId="706"/>
        </pc:sldMkLst>
        <pc:spChg chg="mod">
          <ac:chgData name="Roberta Tucker" userId="S::r.tucker@uwtsd.ac.uk::27ca61ee-ba03-4b92-a89a-1d5600e2200a" providerId="AD" clId="Web-{3132371D-AF60-137E-4FD1-0F92ECA2B6D3}" dt="2024-03-04T11:19:39.946" v="21" actId="20577"/>
          <ac:spMkLst>
            <pc:docMk/>
            <pc:sldMk cId="1918588223" sldId="706"/>
            <ac:spMk id="3" creationId="{152DE1AD-501C-75CF-3C93-FDD009CD463C}"/>
          </ac:spMkLst>
        </pc:spChg>
      </pc:sldChg>
      <pc:sldChg chg="del">
        <pc:chgData name="Roberta Tucker" userId="S::r.tucker@uwtsd.ac.uk::27ca61ee-ba03-4b92-a89a-1d5600e2200a" providerId="AD" clId="Web-{3132371D-AF60-137E-4FD1-0F92ECA2B6D3}" dt="2024-03-04T11:11:31.804" v="3"/>
        <pc:sldMkLst>
          <pc:docMk/>
          <pc:sldMk cId="1761519814" sldId="718"/>
        </pc:sldMkLst>
      </pc:sldChg>
      <pc:sldMasterChg chg="addSldLayout modSldLayout">
        <pc:chgData name="Roberta Tucker" userId="S::r.tucker@uwtsd.ac.uk::27ca61ee-ba03-4b92-a89a-1d5600e2200a" providerId="AD" clId="Web-{3132371D-AF60-137E-4FD1-0F92ECA2B6D3}" dt="2024-03-04T11:13:18.933" v="9"/>
        <pc:sldMasterMkLst>
          <pc:docMk/>
          <pc:sldMasterMk cId="1384196811" sldId="2147483658"/>
        </pc:sldMasterMkLst>
        <pc:sldLayoutChg chg="add">
          <pc:chgData name="Roberta Tucker" userId="S::r.tucker@uwtsd.ac.uk::27ca61ee-ba03-4b92-a89a-1d5600e2200a" providerId="AD" clId="Web-{3132371D-AF60-137E-4FD1-0F92ECA2B6D3}" dt="2024-03-04T11:13:18.933" v="9"/>
          <pc:sldLayoutMkLst>
            <pc:docMk/>
            <pc:sldMasterMk cId="1384196811" sldId="2147483658"/>
            <pc:sldLayoutMk cId="198998301" sldId="2147483730"/>
          </pc:sldLayoutMkLst>
        </pc:sldLayoutChg>
        <pc:sldLayoutChg chg="replId">
          <pc:chgData name="Roberta Tucker" userId="S::r.tucker@uwtsd.ac.uk::27ca61ee-ba03-4b92-a89a-1d5600e2200a" providerId="AD" clId="Web-{3132371D-AF60-137E-4FD1-0F92ECA2B6D3}" dt="2024-03-04T11:13:18.933" v="9"/>
          <pc:sldLayoutMkLst>
            <pc:docMk/>
            <pc:sldMasterMk cId="1384196811" sldId="2147483658"/>
            <pc:sldLayoutMk cId="3564246523" sldId="2147483764"/>
          </pc:sldLayoutMkLst>
        </pc:sldLayoutChg>
      </pc:sldMasterChg>
      <pc:sldMasterChg chg="modSldLayout">
        <pc:chgData name="Roberta Tucker" userId="S::r.tucker@uwtsd.ac.uk::27ca61ee-ba03-4b92-a89a-1d5600e2200a" providerId="AD" clId="Web-{3132371D-AF60-137E-4FD1-0F92ECA2B6D3}" dt="2024-03-04T11:11:14.069" v="0"/>
        <pc:sldMasterMkLst>
          <pc:docMk/>
          <pc:sldMasterMk cId="4019688148" sldId="2147483721"/>
        </pc:sldMasterMkLst>
        <pc:sldLayoutChg chg="replId">
          <pc:chgData name="Roberta Tucker" userId="S::r.tucker@uwtsd.ac.uk::27ca61ee-ba03-4b92-a89a-1d5600e2200a" providerId="AD" clId="Web-{3132371D-AF60-137E-4FD1-0F92ECA2B6D3}" dt="2024-03-04T11:11:14.069" v="0"/>
          <pc:sldLayoutMkLst>
            <pc:docMk/>
            <pc:sldMasterMk cId="4019688148" sldId="2147483721"/>
            <pc:sldLayoutMk cId="178571817" sldId="2147483763"/>
          </pc:sldLayoutMkLst>
        </pc:sldLayoutChg>
      </pc:sldMasterChg>
      <pc:sldMasterChg chg="add addSldLayout">
        <pc:chgData name="Roberta Tucker" userId="S::r.tucker@uwtsd.ac.uk::27ca61ee-ba03-4b92-a89a-1d5600e2200a" providerId="AD" clId="Web-{3132371D-AF60-137E-4FD1-0F92ECA2B6D3}" dt="2024-03-04T11:11:14.069" v="0"/>
        <pc:sldMasterMkLst>
          <pc:docMk/>
          <pc:sldMasterMk cId="503966888" sldId="2147483743"/>
        </pc:sldMasterMkLst>
        <pc:sldLayoutChg chg="add">
          <pc:chgData name="Roberta Tucker" userId="S::r.tucker@uwtsd.ac.uk::27ca61ee-ba03-4b92-a89a-1d5600e2200a" providerId="AD" clId="Web-{3132371D-AF60-137E-4FD1-0F92ECA2B6D3}" dt="2024-03-04T11:11:14.069" v="0"/>
          <pc:sldLayoutMkLst>
            <pc:docMk/>
            <pc:sldMasterMk cId="503966888" sldId="2147483743"/>
            <pc:sldLayoutMk cId="2837874718" sldId="2147483678"/>
          </pc:sldLayoutMkLst>
        </pc:sldLayoutChg>
        <pc:sldLayoutChg chg="add">
          <pc:chgData name="Roberta Tucker" userId="S::r.tucker@uwtsd.ac.uk::27ca61ee-ba03-4b92-a89a-1d5600e2200a" providerId="AD" clId="Web-{3132371D-AF60-137E-4FD1-0F92ECA2B6D3}" dt="2024-03-04T11:11:14.069" v="0"/>
          <pc:sldLayoutMkLst>
            <pc:docMk/>
            <pc:sldMasterMk cId="503966888" sldId="2147483743"/>
            <pc:sldLayoutMk cId="4216905086" sldId="2147483744"/>
          </pc:sldLayoutMkLst>
        </pc:sldLayoutChg>
      </pc:sldMasterChg>
      <pc:sldMasterChg chg="modSldLayout">
        <pc:chgData name="Roberta Tucker" userId="S::r.tucker@uwtsd.ac.uk::27ca61ee-ba03-4b92-a89a-1d5600e2200a" providerId="AD" clId="Web-{3132371D-AF60-137E-4FD1-0F92ECA2B6D3}" dt="2024-03-04T11:11:14.069" v="0"/>
        <pc:sldMasterMkLst>
          <pc:docMk/>
          <pc:sldMasterMk cId="10660577" sldId="2147483749"/>
        </pc:sldMasterMkLst>
        <pc:sldLayoutChg chg="replId">
          <pc:chgData name="Roberta Tucker" userId="S::r.tucker@uwtsd.ac.uk::27ca61ee-ba03-4b92-a89a-1d5600e2200a" providerId="AD" clId="Web-{3132371D-AF60-137E-4FD1-0F92ECA2B6D3}" dt="2024-03-04T11:11:14.069" v="0"/>
          <pc:sldLayoutMkLst>
            <pc:docMk/>
            <pc:sldMasterMk cId="10660577" sldId="2147483749"/>
            <pc:sldLayoutMk cId="122029610" sldId="2147483761"/>
          </pc:sldLayoutMkLst>
        </pc:sldLayoutChg>
        <pc:sldLayoutChg chg="replId">
          <pc:chgData name="Roberta Tucker" userId="S::r.tucker@uwtsd.ac.uk::27ca61ee-ba03-4b92-a89a-1d5600e2200a" providerId="AD" clId="Web-{3132371D-AF60-137E-4FD1-0F92ECA2B6D3}" dt="2024-03-04T11:11:14.069" v="0"/>
          <pc:sldLayoutMkLst>
            <pc:docMk/>
            <pc:sldMasterMk cId="10660577" sldId="2147483749"/>
            <pc:sldLayoutMk cId="122029610" sldId="2147483762"/>
          </pc:sldLayoutMkLst>
        </pc:sldLayoutChg>
      </pc:sldMasterChg>
    </pc:docChg>
  </pc:docChgLst>
  <pc:docChgLst>
    <pc:chgData name="Helen Williams (IEH)" userId="S::h.williams1@uwtsd.ac.uk::5fda09de-cffb-4005-9668-5a889ba0e302" providerId="AD" clId="Web-{4AF16F4A-10C3-47D2-99C7-4ADA14D2FECD}"/>
    <pc:docChg chg="modSld">
      <pc:chgData name="Helen Williams (IEH)" userId="S::h.williams1@uwtsd.ac.uk::5fda09de-cffb-4005-9668-5a889ba0e302" providerId="AD" clId="Web-{4AF16F4A-10C3-47D2-99C7-4ADA14D2FECD}" dt="2023-03-24T18:35:05.718" v="55" actId="20577"/>
      <pc:docMkLst>
        <pc:docMk/>
      </pc:docMkLst>
      <pc:sldChg chg="modSp">
        <pc:chgData name="Helen Williams (IEH)" userId="S::h.williams1@uwtsd.ac.uk::5fda09de-cffb-4005-9668-5a889ba0e302" providerId="AD" clId="Web-{4AF16F4A-10C3-47D2-99C7-4ADA14D2FECD}" dt="2023-03-24T18:21:01.594" v="3" actId="20577"/>
        <pc:sldMkLst>
          <pc:docMk/>
          <pc:sldMk cId="788421283" sldId="685"/>
        </pc:sldMkLst>
        <pc:spChg chg="mod">
          <ac:chgData name="Helen Williams (IEH)" userId="S::h.williams1@uwtsd.ac.uk::5fda09de-cffb-4005-9668-5a889ba0e302" providerId="AD" clId="Web-{4AF16F4A-10C3-47D2-99C7-4ADA14D2FECD}" dt="2023-03-24T18:21:01.594" v="3" actId="20577"/>
          <ac:spMkLst>
            <pc:docMk/>
            <pc:sldMk cId="788421283" sldId="685"/>
            <ac:spMk id="4" creationId="{5B5B7F2E-7F7C-C16B-05CA-5C1F48800976}"/>
          </ac:spMkLst>
        </pc:spChg>
      </pc:sldChg>
      <pc:sldChg chg="modSp">
        <pc:chgData name="Helen Williams (IEH)" userId="S::h.williams1@uwtsd.ac.uk::5fda09de-cffb-4005-9668-5a889ba0e302" providerId="AD" clId="Web-{4AF16F4A-10C3-47D2-99C7-4ADA14D2FECD}" dt="2023-03-24T18:22:27.441" v="14" actId="14100"/>
        <pc:sldMkLst>
          <pc:docMk/>
          <pc:sldMk cId="1642569776" sldId="686"/>
        </pc:sldMkLst>
        <pc:spChg chg="mod">
          <ac:chgData name="Helen Williams (IEH)" userId="S::h.williams1@uwtsd.ac.uk::5fda09de-cffb-4005-9668-5a889ba0e302" providerId="AD" clId="Web-{4AF16F4A-10C3-47D2-99C7-4ADA14D2FECD}" dt="2023-03-24T18:22:27.441" v="14" actId="14100"/>
          <ac:spMkLst>
            <pc:docMk/>
            <pc:sldMk cId="1642569776" sldId="686"/>
            <ac:spMk id="2" creationId="{82AF4F8C-E3B5-65F4-14EA-D7400C34B82F}"/>
          </ac:spMkLst>
        </pc:spChg>
      </pc:sldChg>
      <pc:sldChg chg="modSp">
        <pc:chgData name="Helen Williams (IEH)" userId="S::h.williams1@uwtsd.ac.uk::5fda09de-cffb-4005-9668-5a889ba0e302" providerId="AD" clId="Web-{4AF16F4A-10C3-47D2-99C7-4ADA14D2FECD}" dt="2023-03-24T18:24:30.632" v="30" actId="20577"/>
        <pc:sldMkLst>
          <pc:docMk/>
          <pc:sldMk cId="1743383192" sldId="694"/>
        </pc:sldMkLst>
        <pc:graphicFrameChg chg="modGraphic">
          <ac:chgData name="Helen Williams (IEH)" userId="S::h.williams1@uwtsd.ac.uk::5fda09de-cffb-4005-9668-5a889ba0e302" providerId="AD" clId="Web-{4AF16F4A-10C3-47D2-99C7-4ADA14D2FECD}" dt="2023-03-24T18:24:30.632" v="30" actId="20577"/>
          <ac:graphicFrameMkLst>
            <pc:docMk/>
            <pc:sldMk cId="1743383192" sldId="694"/>
            <ac:graphicFrameMk id="9" creationId="{C1EE58F1-F2AA-C6F0-5470-72E42EF44191}"/>
          </ac:graphicFrameMkLst>
        </pc:graphicFrameChg>
      </pc:sldChg>
      <pc:sldChg chg="addSp modSp">
        <pc:chgData name="Helen Williams (IEH)" userId="S::h.williams1@uwtsd.ac.uk::5fda09de-cffb-4005-9668-5a889ba0e302" providerId="AD" clId="Web-{4AF16F4A-10C3-47D2-99C7-4ADA14D2FECD}" dt="2023-03-24T18:34:09.794" v="50" actId="1076"/>
        <pc:sldMkLst>
          <pc:docMk/>
          <pc:sldMk cId="2335595379" sldId="696"/>
        </pc:sldMkLst>
        <pc:spChg chg="mod">
          <ac:chgData name="Helen Williams (IEH)" userId="S::h.williams1@uwtsd.ac.uk::5fda09de-cffb-4005-9668-5a889ba0e302" providerId="AD" clId="Web-{4AF16F4A-10C3-47D2-99C7-4ADA14D2FECD}" dt="2023-03-24T18:34:01.403" v="49" actId="1076"/>
          <ac:spMkLst>
            <pc:docMk/>
            <pc:sldMk cId="2335595379" sldId="696"/>
            <ac:spMk id="10" creationId="{602DE9F7-129B-D7E6-6A4B-8F6AA10C127B}"/>
          </ac:spMkLst>
        </pc:spChg>
        <pc:picChg chg="add mod">
          <ac:chgData name="Helen Williams (IEH)" userId="S::h.williams1@uwtsd.ac.uk::5fda09de-cffb-4005-9668-5a889ba0e302" providerId="AD" clId="Web-{4AF16F4A-10C3-47D2-99C7-4ADA14D2FECD}" dt="2023-03-24T18:32:26.416" v="37" actId="1076"/>
          <ac:picMkLst>
            <pc:docMk/>
            <pc:sldMk cId="2335595379" sldId="696"/>
            <ac:picMk id="2" creationId="{08FF8EC3-CF1D-2F98-4614-D1370507DB3E}"/>
          </ac:picMkLst>
        </pc:picChg>
        <pc:cxnChg chg="mod">
          <ac:chgData name="Helen Williams (IEH)" userId="S::h.williams1@uwtsd.ac.uk::5fda09de-cffb-4005-9668-5a889ba0e302" providerId="AD" clId="Web-{4AF16F4A-10C3-47D2-99C7-4ADA14D2FECD}" dt="2023-03-24T18:34:09.794" v="50" actId="1076"/>
          <ac:cxnSpMkLst>
            <pc:docMk/>
            <pc:sldMk cId="2335595379" sldId="696"/>
            <ac:cxnSpMk id="12" creationId="{93A070D4-C33F-30C8-61A3-FA69DF523E75}"/>
          </ac:cxnSpMkLst>
        </pc:cxnChg>
      </pc:sldChg>
      <pc:sldChg chg="addSp modSp">
        <pc:chgData name="Helen Williams (IEH)" userId="S::h.williams1@uwtsd.ac.uk::5fda09de-cffb-4005-9668-5a889ba0e302" providerId="AD" clId="Web-{4AF16F4A-10C3-47D2-99C7-4ADA14D2FECD}" dt="2023-03-24T18:35:05.718" v="55" actId="20577"/>
        <pc:sldMkLst>
          <pc:docMk/>
          <pc:sldMk cId="363668346" sldId="698"/>
        </pc:sldMkLst>
        <pc:spChg chg="mod">
          <ac:chgData name="Helen Williams (IEH)" userId="S::h.williams1@uwtsd.ac.uk::5fda09de-cffb-4005-9668-5a889ba0e302" providerId="AD" clId="Web-{4AF16F4A-10C3-47D2-99C7-4ADA14D2FECD}" dt="2023-03-24T18:35:05.718" v="55" actId="20577"/>
          <ac:spMkLst>
            <pc:docMk/>
            <pc:sldMk cId="363668346" sldId="698"/>
            <ac:spMk id="10" creationId="{602DE9F7-129B-D7E6-6A4B-8F6AA10C127B}"/>
          </ac:spMkLst>
        </pc:spChg>
        <pc:picChg chg="add mod ord">
          <ac:chgData name="Helen Williams (IEH)" userId="S::h.williams1@uwtsd.ac.uk::5fda09de-cffb-4005-9668-5a889ba0e302" providerId="AD" clId="Web-{4AF16F4A-10C3-47D2-99C7-4ADA14D2FECD}" dt="2023-03-24T18:33:29.887" v="47"/>
          <ac:picMkLst>
            <pc:docMk/>
            <pc:sldMk cId="363668346" sldId="698"/>
            <ac:picMk id="2" creationId="{EC5748B9-C88A-AE1B-1527-C4AB3436F111}"/>
          </ac:picMkLst>
        </pc:picChg>
        <pc:cxnChg chg="mod">
          <ac:chgData name="Helen Williams (IEH)" userId="S::h.williams1@uwtsd.ac.uk::5fda09de-cffb-4005-9668-5a889ba0e302" providerId="AD" clId="Web-{4AF16F4A-10C3-47D2-99C7-4ADA14D2FECD}" dt="2023-03-24T18:34:22.826" v="51" actId="1076"/>
          <ac:cxnSpMkLst>
            <pc:docMk/>
            <pc:sldMk cId="363668346" sldId="698"/>
            <ac:cxnSpMk id="3" creationId="{34B95A3D-BC20-498E-9B7B-1A2D91F73543}"/>
          </ac:cxnSpMkLst>
        </pc:cxnChg>
      </pc:sldChg>
    </pc:docChg>
  </pc:docChgLst>
  <pc:docChgLst>
    <pc:chgData name="Diane B. Thomas" userId="S::d.b.thomas@uwtsd.ac.uk::66b41853-b18c-4bbb-817e-013f34445414" providerId="AD" clId="Web-{F427607E-FA55-4949-9897-15D99669FC1A}"/>
    <pc:docChg chg="addSld delSld modSld">
      <pc:chgData name="Diane B. Thomas" userId="S::d.b.thomas@uwtsd.ac.uk::66b41853-b18c-4bbb-817e-013f34445414" providerId="AD" clId="Web-{F427607E-FA55-4949-9897-15D99669FC1A}" dt="2023-03-12T17:52:50.917" v="4"/>
      <pc:docMkLst>
        <pc:docMk/>
      </pc:docMkLst>
      <pc:sldChg chg="addSp delSp modSp">
        <pc:chgData name="Diane B. Thomas" userId="S::d.b.thomas@uwtsd.ac.uk::66b41853-b18c-4bbb-817e-013f34445414" providerId="AD" clId="Web-{F427607E-FA55-4949-9897-15D99669FC1A}" dt="2023-03-12T17:52:36.557" v="3"/>
        <pc:sldMkLst>
          <pc:docMk/>
          <pc:sldMk cId="1871097651" sldId="655"/>
        </pc:sldMkLst>
        <pc:picChg chg="mod">
          <ac:chgData name="Diane B. Thomas" userId="S::d.b.thomas@uwtsd.ac.uk::66b41853-b18c-4bbb-817e-013f34445414" providerId="AD" clId="Web-{F427607E-FA55-4949-9897-15D99669FC1A}" dt="2023-03-12T17:51:31.681" v="1" actId="1076"/>
          <ac:picMkLst>
            <pc:docMk/>
            <pc:sldMk cId="1871097651" sldId="655"/>
            <ac:picMk id="2" creationId="{609AC225-0E23-431F-D100-B70184F062B3}"/>
          </ac:picMkLst>
        </pc:picChg>
        <pc:picChg chg="add del">
          <ac:chgData name="Diane B. Thomas" userId="S::d.b.thomas@uwtsd.ac.uk::66b41853-b18c-4bbb-817e-013f34445414" providerId="AD" clId="Web-{F427607E-FA55-4949-9897-15D99669FC1A}" dt="2023-03-12T17:52:36.557" v="3"/>
          <ac:picMkLst>
            <pc:docMk/>
            <pc:sldMk cId="1871097651" sldId="655"/>
            <ac:picMk id="4" creationId="{C5FA7EE0-A3C4-A1EC-872A-1AA6A9605979}"/>
          </ac:picMkLst>
        </pc:picChg>
      </pc:sldChg>
      <pc:sldChg chg="add del">
        <pc:chgData name="Diane B. Thomas" userId="S::d.b.thomas@uwtsd.ac.uk::66b41853-b18c-4bbb-817e-013f34445414" providerId="AD" clId="Web-{F427607E-FA55-4949-9897-15D99669FC1A}" dt="2023-03-12T17:52:50.917" v="4"/>
        <pc:sldMkLst>
          <pc:docMk/>
          <pc:sldMk cId="3716520945" sldId="662"/>
        </pc:sldMkLst>
      </pc:sldChg>
    </pc:docChg>
  </pc:docChgLst>
  <pc:docChgLst>
    <pc:chgData name="Roberta Tucker" userId="S::r.tucker@uwtsd.ac.uk::27ca61ee-ba03-4b92-a89a-1d5600e2200a" providerId="AD" clId="Web-{7903243D-6D76-F6EA-9061-9360CD1E8602}"/>
    <pc:docChg chg="addSld delSld modSld sldOrd">
      <pc:chgData name="Roberta Tucker" userId="S::r.tucker@uwtsd.ac.uk::27ca61ee-ba03-4b92-a89a-1d5600e2200a" providerId="AD" clId="Web-{7903243D-6D76-F6EA-9061-9360CD1E8602}" dt="2023-03-08T13:53:18.377" v="260"/>
      <pc:docMkLst>
        <pc:docMk/>
      </pc:docMkLst>
      <pc:sldChg chg="modSp">
        <pc:chgData name="Roberta Tucker" userId="S::r.tucker@uwtsd.ac.uk::27ca61ee-ba03-4b92-a89a-1d5600e2200a" providerId="AD" clId="Web-{7903243D-6D76-F6EA-9061-9360CD1E8602}" dt="2023-03-08T13:48:30.741" v="237" actId="20577"/>
        <pc:sldMkLst>
          <pc:docMk/>
          <pc:sldMk cId="2485985612" sldId="521"/>
        </pc:sldMkLst>
        <pc:spChg chg="mod">
          <ac:chgData name="Roberta Tucker" userId="S::r.tucker@uwtsd.ac.uk::27ca61ee-ba03-4b92-a89a-1d5600e2200a" providerId="AD" clId="Web-{7903243D-6D76-F6EA-9061-9360CD1E8602}" dt="2023-03-08T13:48:30.741" v="237" actId="20577"/>
          <ac:spMkLst>
            <pc:docMk/>
            <pc:sldMk cId="2485985612" sldId="521"/>
            <ac:spMk id="8" creationId="{57ED6D5D-E07C-2A2E-1770-B082DB384717}"/>
          </ac:spMkLst>
        </pc:spChg>
      </pc:sldChg>
      <pc:sldChg chg="modSp">
        <pc:chgData name="Roberta Tucker" userId="S::r.tucker@uwtsd.ac.uk::27ca61ee-ba03-4b92-a89a-1d5600e2200a" providerId="AD" clId="Web-{7903243D-6D76-F6EA-9061-9360CD1E8602}" dt="2023-03-08T13:47:06.754" v="218" actId="1076"/>
        <pc:sldMkLst>
          <pc:docMk/>
          <pc:sldMk cId="3159488521" sldId="525"/>
        </pc:sldMkLst>
        <pc:spChg chg="mod">
          <ac:chgData name="Roberta Tucker" userId="S::r.tucker@uwtsd.ac.uk::27ca61ee-ba03-4b92-a89a-1d5600e2200a" providerId="AD" clId="Web-{7903243D-6D76-F6EA-9061-9360CD1E8602}" dt="2023-03-08T13:47:04.003" v="217" actId="1076"/>
          <ac:spMkLst>
            <pc:docMk/>
            <pc:sldMk cId="3159488521" sldId="525"/>
            <ac:spMk id="5" creationId="{0B019432-F0E9-E765-2264-935D414F17CB}"/>
          </ac:spMkLst>
        </pc:spChg>
        <pc:picChg chg="mod">
          <ac:chgData name="Roberta Tucker" userId="S::r.tucker@uwtsd.ac.uk::27ca61ee-ba03-4b92-a89a-1d5600e2200a" providerId="AD" clId="Web-{7903243D-6D76-F6EA-9061-9360CD1E8602}" dt="2023-03-08T13:47:06.754" v="218" actId="1076"/>
          <ac:picMkLst>
            <pc:docMk/>
            <pc:sldMk cId="3159488521" sldId="525"/>
            <ac:picMk id="2" creationId="{F5F3A396-562A-CDCF-8E0A-D27F0915F174}"/>
          </ac:picMkLst>
        </pc:picChg>
      </pc:sldChg>
      <pc:sldChg chg="delSp modSp ord delAnim">
        <pc:chgData name="Roberta Tucker" userId="S::r.tucker@uwtsd.ac.uk::27ca61ee-ba03-4b92-a89a-1d5600e2200a" providerId="AD" clId="Web-{7903243D-6D76-F6EA-9061-9360CD1E8602}" dt="2023-03-08T13:50:51.575" v="258"/>
        <pc:sldMkLst>
          <pc:docMk/>
          <pc:sldMk cId="3876337100" sldId="594"/>
        </pc:sldMkLst>
        <pc:spChg chg="del mod">
          <ac:chgData name="Roberta Tucker" userId="S::r.tucker@uwtsd.ac.uk::27ca61ee-ba03-4b92-a89a-1d5600e2200a" providerId="AD" clId="Web-{7903243D-6D76-F6EA-9061-9360CD1E8602}" dt="2023-03-08T13:50:51.575" v="258"/>
          <ac:spMkLst>
            <pc:docMk/>
            <pc:sldMk cId="3876337100" sldId="594"/>
            <ac:spMk id="15" creationId="{F951E63C-4A7D-68FC-9EAE-6BB5EA94BDF7}"/>
          </ac:spMkLst>
        </pc:spChg>
      </pc:sldChg>
      <pc:sldChg chg="add del replId">
        <pc:chgData name="Roberta Tucker" userId="S::r.tucker@uwtsd.ac.uk::27ca61ee-ba03-4b92-a89a-1d5600e2200a" providerId="AD" clId="Web-{7903243D-6D76-F6EA-9061-9360CD1E8602}" dt="2023-03-08T13:47:20.879" v="220"/>
        <pc:sldMkLst>
          <pc:docMk/>
          <pc:sldMk cId="224871658" sldId="598"/>
        </pc:sldMkLst>
      </pc:sldChg>
      <pc:sldChg chg="modSp add">
        <pc:chgData name="Roberta Tucker" userId="S::r.tucker@uwtsd.ac.uk::27ca61ee-ba03-4b92-a89a-1d5600e2200a" providerId="AD" clId="Web-{7903243D-6D76-F6EA-9061-9360CD1E8602}" dt="2023-03-08T13:48:10.178" v="228" actId="1076"/>
        <pc:sldMkLst>
          <pc:docMk/>
          <pc:sldMk cId="1757781400" sldId="598"/>
        </pc:sldMkLst>
        <pc:spChg chg="mod">
          <ac:chgData name="Roberta Tucker" userId="S::r.tucker@uwtsd.ac.uk::27ca61ee-ba03-4b92-a89a-1d5600e2200a" providerId="AD" clId="Web-{7903243D-6D76-F6EA-9061-9360CD1E8602}" dt="2023-03-08T13:48:05.303" v="227" actId="20577"/>
          <ac:spMkLst>
            <pc:docMk/>
            <pc:sldMk cId="1757781400" sldId="598"/>
            <ac:spMk id="5" creationId="{0B019432-F0E9-E765-2264-935D414F17CB}"/>
          </ac:spMkLst>
        </pc:spChg>
        <pc:picChg chg="mod">
          <ac:chgData name="Roberta Tucker" userId="S::r.tucker@uwtsd.ac.uk::27ca61ee-ba03-4b92-a89a-1d5600e2200a" providerId="AD" clId="Web-{7903243D-6D76-F6EA-9061-9360CD1E8602}" dt="2023-03-08T13:48:10.178" v="228" actId="1076"/>
          <ac:picMkLst>
            <pc:docMk/>
            <pc:sldMk cId="1757781400" sldId="598"/>
            <ac:picMk id="3" creationId="{3C795B4B-4D3D-FEBA-CD68-B1393CEE1841}"/>
          </ac:picMkLst>
        </pc:picChg>
      </pc:sldChg>
      <pc:sldChg chg="addSp modSp new">
        <pc:chgData name="Roberta Tucker" userId="S::r.tucker@uwtsd.ac.uk::27ca61ee-ba03-4b92-a89a-1d5600e2200a" providerId="AD" clId="Web-{7903243D-6D76-F6EA-9061-9360CD1E8602}" dt="2023-03-08T13:50:33.824" v="255" actId="20577"/>
        <pc:sldMkLst>
          <pc:docMk/>
          <pc:sldMk cId="1001126158" sldId="599"/>
        </pc:sldMkLst>
        <pc:spChg chg="mod">
          <ac:chgData name="Roberta Tucker" userId="S::r.tucker@uwtsd.ac.uk::27ca61ee-ba03-4b92-a89a-1d5600e2200a" providerId="AD" clId="Web-{7903243D-6D76-F6EA-9061-9360CD1E8602}" dt="2023-03-08T13:50:33.824" v="255" actId="20577"/>
          <ac:spMkLst>
            <pc:docMk/>
            <pc:sldMk cId="1001126158" sldId="599"/>
            <ac:spMk id="2" creationId="{8D877091-AD9C-5BF4-377A-1079C8EDA8CA}"/>
          </ac:spMkLst>
        </pc:spChg>
        <pc:picChg chg="add mod">
          <ac:chgData name="Roberta Tucker" userId="S::r.tucker@uwtsd.ac.uk::27ca61ee-ba03-4b92-a89a-1d5600e2200a" providerId="AD" clId="Web-{7903243D-6D76-F6EA-9061-9360CD1E8602}" dt="2023-03-08T13:49:47.166" v="242" actId="1076"/>
          <ac:picMkLst>
            <pc:docMk/>
            <pc:sldMk cId="1001126158" sldId="599"/>
            <ac:picMk id="4" creationId="{864B2B06-0BCA-E585-217B-2725573ABB37}"/>
          </ac:picMkLst>
        </pc:picChg>
      </pc:sldChg>
      <pc:sldChg chg="new del">
        <pc:chgData name="Roberta Tucker" userId="S::r.tucker@uwtsd.ac.uk::27ca61ee-ba03-4b92-a89a-1d5600e2200a" providerId="AD" clId="Web-{7903243D-6D76-F6EA-9061-9360CD1E8602}" dt="2023-03-08T13:49:06.399" v="239"/>
        <pc:sldMkLst>
          <pc:docMk/>
          <pc:sldMk cId="1912589419" sldId="599"/>
        </pc:sldMkLst>
      </pc:sldChg>
      <pc:sldChg chg="delSp add delAnim">
        <pc:chgData name="Roberta Tucker" userId="S::r.tucker@uwtsd.ac.uk::27ca61ee-ba03-4b92-a89a-1d5600e2200a" providerId="AD" clId="Web-{7903243D-6D76-F6EA-9061-9360CD1E8602}" dt="2023-03-08T13:53:18.377" v="260"/>
        <pc:sldMkLst>
          <pc:docMk/>
          <pc:sldMk cId="1921808494" sldId="600"/>
        </pc:sldMkLst>
        <pc:spChg chg="del">
          <ac:chgData name="Roberta Tucker" userId="S::r.tucker@uwtsd.ac.uk::27ca61ee-ba03-4b92-a89a-1d5600e2200a" providerId="AD" clId="Web-{7903243D-6D76-F6EA-9061-9360CD1E8602}" dt="2023-03-08T13:53:18.377" v="260"/>
          <ac:spMkLst>
            <pc:docMk/>
            <pc:sldMk cId="1921808494" sldId="600"/>
            <ac:spMk id="15" creationId="{F951E63C-4A7D-68FC-9EAE-6BB5EA94BDF7}"/>
          </ac:spMkLst>
        </pc:spChg>
      </pc:sldChg>
    </pc:docChg>
  </pc:docChgLst>
  <pc:docChgLst>
    <pc:chgData name="Roberta Tucker" userId="S::r.tucker@uwtsd.ac.uk::27ca61ee-ba03-4b92-a89a-1d5600e2200a" providerId="AD" clId="Web-{BFDB71F7-5557-BCFF-18A3-63FE67736651}"/>
    <pc:docChg chg="addSld delSld modSld sldOrd modMainMaster">
      <pc:chgData name="Roberta Tucker" userId="S::r.tucker@uwtsd.ac.uk::27ca61ee-ba03-4b92-a89a-1d5600e2200a" providerId="AD" clId="Web-{BFDB71F7-5557-BCFF-18A3-63FE67736651}" dt="2023-01-15T18:45:11.570" v="1740"/>
      <pc:docMkLst>
        <pc:docMk/>
      </pc:docMkLst>
      <pc:sldChg chg="del ord">
        <pc:chgData name="Roberta Tucker" userId="S::r.tucker@uwtsd.ac.uk::27ca61ee-ba03-4b92-a89a-1d5600e2200a" providerId="AD" clId="Web-{BFDB71F7-5557-BCFF-18A3-63FE67736651}" dt="2023-01-15T13:31:13.122" v="593"/>
        <pc:sldMkLst>
          <pc:docMk/>
          <pc:sldMk cId="2378840427" sldId="289"/>
        </pc:sldMkLst>
      </pc:sldChg>
      <pc:sldChg chg="del">
        <pc:chgData name="Roberta Tucker" userId="S::r.tucker@uwtsd.ac.uk::27ca61ee-ba03-4b92-a89a-1d5600e2200a" providerId="AD" clId="Web-{BFDB71F7-5557-BCFF-18A3-63FE67736651}" dt="2023-01-15T14:10:16.155" v="783"/>
        <pc:sldMkLst>
          <pc:docMk/>
          <pc:sldMk cId="996940953" sldId="498"/>
        </pc:sldMkLst>
      </pc:sldChg>
      <pc:sldChg chg="modSp del">
        <pc:chgData name="Roberta Tucker" userId="S::r.tucker@uwtsd.ac.uk::27ca61ee-ba03-4b92-a89a-1d5600e2200a" providerId="AD" clId="Web-{BFDB71F7-5557-BCFF-18A3-63FE67736651}" dt="2023-01-15T13:56:43.571" v="717"/>
        <pc:sldMkLst>
          <pc:docMk/>
          <pc:sldMk cId="2915299743" sldId="501"/>
        </pc:sldMkLst>
        <pc:spChg chg="mod">
          <ac:chgData name="Roberta Tucker" userId="S::r.tucker@uwtsd.ac.uk::27ca61ee-ba03-4b92-a89a-1d5600e2200a" providerId="AD" clId="Web-{BFDB71F7-5557-BCFF-18A3-63FE67736651}" dt="2023-01-15T13:53:17.253" v="693" actId="14100"/>
          <ac:spMkLst>
            <pc:docMk/>
            <pc:sldMk cId="2915299743" sldId="501"/>
            <ac:spMk id="2" creationId="{C0CA8C98-37E4-1078-8050-93A35BFE8D4D}"/>
          </ac:spMkLst>
        </pc:spChg>
        <pc:spChg chg="mod">
          <ac:chgData name="Roberta Tucker" userId="S::r.tucker@uwtsd.ac.uk::27ca61ee-ba03-4b92-a89a-1d5600e2200a" providerId="AD" clId="Web-{BFDB71F7-5557-BCFF-18A3-63FE67736651}" dt="2023-01-15T13:52:38.705" v="688" actId="20577"/>
          <ac:spMkLst>
            <pc:docMk/>
            <pc:sldMk cId="2915299743" sldId="501"/>
            <ac:spMk id="7" creationId="{4A0E5CF0-0BBB-7EE0-2B8C-6C0D84AB4F18}"/>
          </ac:spMkLst>
        </pc:spChg>
        <pc:picChg chg="mod">
          <ac:chgData name="Roberta Tucker" userId="S::r.tucker@uwtsd.ac.uk::27ca61ee-ba03-4b92-a89a-1d5600e2200a" providerId="AD" clId="Web-{BFDB71F7-5557-BCFF-18A3-63FE67736651}" dt="2023-01-15T13:52:50.111" v="689" actId="1076"/>
          <ac:picMkLst>
            <pc:docMk/>
            <pc:sldMk cId="2915299743" sldId="501"/>
            <ac:picMk id="4" creationId="{EC63CB59-D886-3C7B-CAD8-1A68ABF2338E}"/>
          </ac:picMkLst>
        </pc:picChg>
        <pc:picChg chg="mod">
          <ac:chgData name="Roberta Tucker" userId="S::r.tucker@uwtsd.ac.uk::27ca61ee-ba03-4b92-a89a-1d5600e2200a" providerId="AD" clId="Web-{BFDB71F7-5557-BCFF-18A3-63FE67736651}" dt="2023-01-15T13:53:02.330" v="690" actId="14100"/>
          <ac:picMkLst>
            <pc:docMk/>
            <pc:sldMk cId="2915299743" sldId="501"/>
            <ac:picMk id="6" creationId="{E1E7C6D2-C64A-4A13-0966-D5FB68161B25}"/>
          </ac:picMkLst>
        </pc:picChg>
      </pc:sldChg>
      <pc:sldChg chg="ord">
        <pc:chgData name="Roberta Tucker" userId="S::r.tucker@uwtsd.ac.uk::27ca61ee-ba03-4b92-a89a-1d5600e2200a" providerId="AD" clId="Web-{BFDB71F7-5557-BCFF-18A3-63FE67736651}" dt="2023-01-15T12:19:07.445" v="10"/>
        <pc:sldMkLst>
          <pc:docMk/>
          <pc:sldMk cId="2437550428" sldId="516"/>
        </pc:sldMkLst>
      </pc:sldChg>
      <pc:sldChg chg="ord">
        <pc:chgData name="Roberta Tucker" userId="S::r.tucker@uwtsd.ac.uk::27ca61ee-ba03-4b92-a89a-1d5600e2200a" providerId="AD" clId="Web-{BFDB71F7-5557-BCFF-18A3-63FE67736651}" dt="2023-01-15T12:18:54.038" v="8"/>
        <pc:sldMkLst>
          <pc:docMk/>
          <pc:sldMk cId="2485985612" sldId="521"/>
        </pc:sldMkLst>
      </pc:sldChg>
      <pc:sldChg chg="del ord">
        <pc:chgData name="Roberta Tucker" userId="S::r.tucker@uwtsd.ac.uk::27ca61ee-ba03-4b92-a89a-1d5600e2200a" providerId="AD" clId="Web-{BFDB71F7-5557-BCFF-18A3-63FE67736651}" dt="2023-01-15T15:01:42.512" v="1665"/>
        <pc:sldMkLst>
          <pc:docMk/>
          <pc:sldMk cId="2118689029" sldId="522"/>
        </pc:sldMkLst>
      </pc:sldChg>
      <pc:sldChg chg="del">
        <pc:chgData name="Roberta Tucker" userId="S::r.tucker@uwtsd.ac.uk::27ca61ee-ba03-4b92-a89a-1d5600e2200a" providerId="AD" clId="Web-{BFDB71F7-5557-BCFF-18A3-63FE67736651}" dt="2023-01-15T15:01:45.090" v="1666"/>
        <pc:sldMkLst>
          <pc:docMk/>
          <pc:sldMk cId="3304429855" sldId="526"/>
        </pc:sldMkLst>
      </pc:sldChg>
      <pc:sldChg chg="del ord">
        <pc:chgData name="Roberta Tucker" userId="S::r.tucker@uwtsd.ac.uk::27ca61ee-ba03-4b92-a89a-1d5600e2200a" providerId="AD" clId="Web-{BFDB71F7-5557-BCFF-18A3-63FE67736651}" dt="2023-01-15T15:01:39.090" v="1664"/>
        <pc:sldMkLst>
          <pc:docMk/>
          <pc:sldMk cId="1821153607" sldId="527"/>
        </pc:sldMkLst>
      </pc:sldChg>
      <pc:sldChg chg="del">
        <pc:chgData name="Roberta Tucker" userId="S::r.tucker@uwtsd.ac.uk::27ca61ee-ba03-4b92-a89a-1d5600e2200a" providerId="AD" clId="Web-{BFDB71F7-5557-BCFF-18A3-63FE67736651}" dt="2023-01-15T15:03:20.545" v="1688"/>
        <pc:sldMkLst>
          <pc:docMk/>
          <pc:sldMk cId="3372550902" sldId="530"/>
        </pc:sldMkLst>
      </pc:sldChg>
      <pc:sldChg chg="del">
        <pc:chgData name="Roberta Tucker" userId="S::r.tucker@uwtsd.ac.uk::27ca61ee-ba03-4b92-a89a-1d5600e2200a" providerId="AD" clId="Web-{BFDB71F7-5557-BCFF-18A3-63FE67736651}" dt="2023-01-15T15:01:56.637" v="1670"/>
        <pc:sldMkLst>
          <pc:docMk/>
          <pc:sldMk cId="23422309" sldId="532"/>
        </pc:sldMkLst>
      </pc:sldChg>
      <pc:sldChg chg="del">
        <pc:chgData name="Roberta Tucker" userId="S::r.tucker@uwtsd.ac.uk::27ca61ee-ba03-4b92-a89a-1d5600e2200a" providerId="AD" clId="Web-{BFDB71F7-5557-BCFF-18A3-63FE67736651}" dt="2023-01-15T15:01:58.637" v="1671"/>
        <pc:sldMkLst>
          <pc:docMk/>
          <pc:sldMk cId="2336948858" sldId="534"/>
        </pc:sldMkLst>
      </pc:sldChg>
      <pc:sldChg chg="del">
        <pc:chgData name="Roberta Tucker" userId="S::r.tucker@uwtsd.ac.uk::27ca61ee-ba03-4b92-a89a-1d5600e2200a" providerId="AD" clId="Web-{BFDB71F7-5557-BCFF-18A3-63FE67736651}" dt="2023-01-15T15:02:01.668" v="1672"/>
        <pc:sldMkLst>
          <pc:docMk/>
          <pc:sldMk cId="2658731488" sldId="536"/>
        </pc:sldMkLst>
      </pc:sldChg>
      <pc:sldChg chg="del">
        <pc:chgData name="Roberta Tucker" userId="S::r.tucker@uwtsd.ac.uk::27ca61ee-ba03-4b92-a89a-1d5600e2200a" providerId="AD" clId="Web-{BFDB71F7-5557-BCFF-18A3-63FE67736651}" dt="2023-01-15T15:02:06.543" v="1673"/>
        <pc:sldMkLst>
          <pc:docMk/>
          <pc:sldMk cId="2818107592" sldId="538"/>
        </pc:sldMkLst>
      </pc:sldChg>
      <pc:sldChg chg="add del modNotes">
        <pc:chgData name="Roberta Tucker" userId="S::r.tucker@uwtsd.ac.uk::27ca61ee-ba03-4b92-a89a-1d5600e2200a" providerId="AD" clId="Web-{BFDB71F7-5557-BCFF-18A3-63FE67736651}" dt="2023-01-15T15:02:34.419" v="1677"/>
        <pc:sldMkLst>
          <pc:docMk/>
          <pc:sldMk cId="2833262614" sldId="539"/>
        </pc:sldMkLst>
      </pc:sldChg>
      <pc:sldChg chg="add del modNotes">
        <pc:chgData name="Roberta Tucker" userId="S::r.tucker@uwtsd.ac.uk::27ca61ee-ba03-4b92-a89a-1d5600e2200a" providerId="AD" clId="Web-{BFDB71F7-5557-BCFF-18A3-63FE67736651}" dt="2023-01-15T15:02:30.528" v="1676"/>
        <pc:sldMkLst>
          <pc:docMk/>
          <pc:sldMk cId="886765173" sldId="540"/>
        </pc:sldMkLst>
      </pc:sldChg>
      <pc:sldChg chg="del modNotes">
        <pc:chgData name="Roberta Tucker" userId="S::r.tucker@uwtsd.ac.uk::27ca61ee-ba03-4b92-a89a-1d5600e2200a" providerId="AD" clId="Web-{BFDB71F7-5557-BCFF-18A3-63FE67736651}" dt="2023-01-15T15:02:41.123" v="1678"/>
        <pc:sldMkLst>
          <pc:docMk/>
          <pc:sldMk cId="1593388175" sldId="541"/>
        </pc:sldMkLst>
      </pc:sldChg>
      <pc:sldChg chg="del">
        <pc:chgData name="Roberta Tucker" userId="S::r.tucker@uwtsd.ac.uk::27ca61ee-ba03-4b92-a89a-1d5600e2200a" providerId="AD" clId="Web-{BFDB71F7-5557-BCFF-18A3-63FE67736651}" dt="2023-01-15T15:02:45.591" v="1679"/>
        <pc:sldMkLst>
          <pc:docMk/>
          <pc:sldMk cId="2377562991" sldId="546"/>
        </pc:sldMkLst>
      </pc:sldChg>
      <pc:sldChg chg="del">
        <pc:chgData name="Roberta Tucker" userId="S::r.tucker@uwtsd.ac.uk::27ca61ee-ba03-4b92-a89a-1d5600e2200a" providerId="AD" clId="Web-{BFDB71F7-5557-BCFF-18A3-63FE67736651}" dt="2023-01-15T15:02:48.873" v="1680"/>
        <pc:sldMkLst>
          <pc:docMk/>
          <pc:sldMk cId="3139088817" sldId="547"/>
        </pc:sldMkLst>
      </pc:sldChg>
      <pc:sldChg chg="del">
        <pc:chgData name="Roberta Tucker" userId="S::r.tucker@uwtsd.ac.uk::27ca61ee-ba03-4b92-a89a-1d5600e2200a" providerId="AD" clId="Web-{BFDB71F7-5557-BCFF-18A3-63FE67736651}" dt="2023-01-15T15:02:55.701" v="1681"/>
        <pc:sldMkLst>
          <pc:docMk/>
          <pc:sldMk cId="4000359240" sldId="549"/>
        </pc:sldMkLst>
      </pc:sldChg>
      <pc:sldChg chg="del">
        <pc:chgData name="Roberta Tucker" userId="S::r.tucker@uwtsd.ac.uk::27ca61ee-ba03-4b92-a89a-1d5600e2200a" providerId="AD" clId="Web-{BFDB71F7-5557-BCFF-18A3-63FE67736651}" dt="2023-01-15T15:03:18.389" v="1687"/>
        <pc:sldMkLst>
          <pc:docMk/>
          <pc:sldMk cId="1703709410" sldId="551"/>
        </pc:sldMkLst>
      </pc:sldChg>
      <pc:sldChg chg="delSp modSp add del ord replId">
        <pc:chgData name="Roberta Tucker" userId="S::r.tucker@uwtsd.ac.uk::27ca61ee-ba03-4b92-a89a-1d5600e2200a" providerId="AD" clId="Web-{BFDB71F7-5557-BCFF-18A3-63FE67736651}" dt="2023-01-15T12:41:54.221" v="299"/>
        <pc:sldMkLst>
          <pc:docMk/>
          <pc:sldMk cId="4102036785" sldId="552"/>
        </pc:sldMkLst>
        <pc:spChg chg="mod">
          <ac:chgData name="Roberta Tucker" userId="S::r.tucker@uwtsd.ac.uk::27ca61ee-ba03-4b92-a89a-1d5600e2200a" providerId="AD" clId="Web-{BFDB71F7-5557-BCFF-18A3-63FE67736651}" dt="2023-01-15T12:20:16.279" v="27" actId="20577"/>
          <ac:spMkLst>
            <pc:docMk/>
            <pc:sldMk cId="4102036785" sldId="552"/>
            <ac:spMk id="2" creationId="{BD754FA5-2DEB-49E1-1FB5-633B9D062E52}"/>
          </ac:spMkLst>
        </pc:spChg>
        <pc:picChg chg="del">
          <ac:chgData name="Roberta Tucker" userId="S::r.tucker@uwtsd.ac.uk::27ca61ee-ba03-4b92-a89a-1d5600e2200a" providerId="AD" clId="Web-{BFDB71F7-5557-BCFF-18A3-63FE67736651}" dt="2023-01-15T12:15:40.001" v="2"/>
          <ac:picMkLst>
            <pc:docMk/>
            <pc:sldMk cId="4102036785" sldId="552"/>
            <ac:picMk id="3" creationId="{57F4CB5D-A6C5-1CED-1379-B8041ACD8E4E}"/>
          </ac:picMkLst>
        </pc:picChg>
      </pc:sldChg>
      <pc:sldChg chg="modSp add modNotes">
        <pc:chgData name="Roberta Tucker" userId="S::r.tucker@uwtsd.ac.uk::27ca61ee-ba03-4b92-a89a-1d5600e2200a" providerId="AD" clId="Web-{BFDB71F7-5557-BCFF-18A3-63FE67736651}" dt="2023-01-15T12:41:53.002" v="298" actId="20577"/>
        <pc:sldMkLst>
          <pc:docMk/>
          <pc:sldMk cId="1002654727" sldId="553"/>
        </pc:sldMkLst>
        <pc:spChg chg="mod">
          <ac:chgData name="Roberta Tucker" userId="S::r.tucker@uwtsd.ac.uk::27ca61ee-ba03-4b92-a89a-1d5600e2200a" providerId="AD" clId="Web-{BFDB71F7-5557-BCFF-18A3-63FE67736651}" dt="2023-01-15T12:41:53.002" v="298" actId="20577"/>
          <ac:spMkLst>
            <pc:docMk/>
            <pc:sldMk cId="1002654727" sldId="553"/>
            <ac:spMk id="3" creationId="{E9A2FFE3-A7C7-9249-96D4-8D9AC15E0150}"/>
          </ac:spMkLst>
        </pc:spChg>
        <pc:spChg chg="mod">
          <ac:chgData name="Roberta Tucker" userId="S::r.tucker@uwtsd.ac.uk::27ca61ee-ba03-4b92-a89a-1d5600e2200a" providerId="AD" clId="Web-{BFDB71F7-5557-BCFF-18A3-63FE67736651}" dt="2023-01-15T12:31:23.969" v="41" actId="20577"/>
          <ac:spMkLst>
            <pc:docMk/>
            <pc:sldMk cId="1002654727" sldId="553"/>
            <ac:spMk id="5" creationId="{534B320A-560D-4493-AA6A-79A2C8DC387F}"/>
          </ac:spMkLst>
        </pc:spChg>
      </pc:sldChg>
      <pc:sldChg chg="modSp add del replId">
        <pc:chgData name="Roberta Tucker" userId="S::r.tucker@uwtsd.ac.uk::27ca61ee-ba03-4b92-a89a-1d5600e2200a" providerId="AD" clId="Web-{BFDB71F7-5557-BCFF-18A3-63FE67736651}" dt="2023-01-15T15:01:47.527" v="1667"/>
        <pc:sldMkLst>
          <pc:docMk/>
          <pc:sldMk cId="2723435796" sldId="554"/>
        </pc:sldMkLst>
        <pc:spChg chg="mod">
          <ac:chgData name="Roberta Tucker" userId="S::r.tucker@uwtsd.ac.uk::27ca61ee-ba03-4b92-a89a-1d5600e2200a" providerId="AD" clId="Web-{BFDB71F7-5557-BCFF-18A3-63FE67736651}" dt="2023-01-15T12:45:19.398" v="312" actId="20577"/>
          <ac:spMkLst>
            <pc:docMk/>
            <pc:sldMk cId="2723435796" sldId="554"/>
            <ac:spMk id="3" creationId="{E9A2FFE3-A7C7-9249-96D4-8D9AC15E0150}"/>
          </ac:spMkLst>
        </pc:spChg>
        <pc:spChg chg="mod">
          <ac:chgData name="Roberta Tucker" userId="S::r.tucker@uwtsd.ac.uk::27ca61ee-ba03-4b92-a89a-1d5600e2200a" providerId="AD" clId="Web-{BFDB71F7-5557-BCFF-18A3-63FE67736651}" dt="2023-01-15T12:43:09.614" v="306" actId="20577"/>
          <ac:spMkLst>
            <pc:docMk/>
            <pc:sldMk cId="2723435796" sldId="554"/>
            <ac:spMk id="5" creationId="{534B320A-560D-4493-AA6A-79A2C8DC387F}"/>
          </ac:spMkLst>
        </pc:spChg>
      </pc:sldChg>
      <pc:sldChg chg="addSp delSp modSp add">
        <pc:chgData name="Roberta Tucker" userId="S::r.tucker@uwtsd.ac.uk::27ca61ee-ba03-4b92-a89a-1d5600e2200a" providerId="AD" clId="Web-{BFDB71F7-5557-BCFF-18A3-63FE67736651}" dt="2023-01-15T13:38:14.259" v="632"/>
        <pc:sldMkLst>
          <pc:docMk/>
          <pc:sldMk cId="3496261296" sldId="555"/>
        </pc:sldMkLst>
        <pc:spChg chg="del mod">
          <ac:chgData name="Roberta Tucker" userId="S::r.tucker@uwtsd.ac.uk::27ca61ee-ba03-4b92-a89a-1d5600e2200a" providerId="AD" clId="Web-{BFDB71F7-5557-BCFF-18A3-63FE67736651}" dt="2023-01-15T12:47:04.604" v="320"/>
          <ac:spMkLst>
            <pc:docMk/>
            <pc:sldMk cId="3496261296" sldId="555"/>
            <ac:spMk id="2" creationId="{819B0CEB-0EFC-ACC2-056A-FB2DB9204115}"/>
          </ac:spMkLst>
        </pc:spChg>
        <pc:spChg chg="del mod">
          <ac:chgData name="Roberta Tucker" userId="S::r.tucker@uwtsd.ac.uk::27ca61ee-ba03-4b92-a89a-1d5600e2200a" providerId="AD" clId="Web-{BFDB71F7-5557-BCFF-18A3-63FE67736651}" dt="2023-01-15T12:47:40.777" v="325"/>
          <ac:spMkLst>
            <pc:docMk/>
            <pc:sldMk cId="3496261296" sldId="555"/>
            <ac:spMk id="3" creationId="{64F25ED3-E4AE-FA3E-4045-08C146674584}"/>
          </ac:spMkLst>
        </pc:spChg>
        <pc:spChg chg="add del mod">
          <ac:chgData name="Roberta Tucker" userId="S::r.tucker@uwtsd.ac.uk::27ca61ee-ba03-4b92-a89a-1d5600e2200a" providerId="AD" clId="Web-{BFDB71F7-5557-BCFF-18A3-63FE67736651}" dt="2023-01-15T12:47:13.714" v="321"/>
          <ac:spMkLst>
            <pc:docMk/>
            <pc:sldMk cId="3496261296" sldId="555"/>
            <ac:spMk id="6" creationId="{8A4D60AD-4A22-A1A6-3174-4981D2FD0640}"/>
          </ac:spMkLst>
        </pc:spChg>
        <pc:spChg chg="add del mod">
          <ac:chgData name="Roberta Tucker" userId="S::r.tucker@uwtsd.ac.uk::27ca61ee-ba03-4b92-a89a-1d5600e2200a" providerId="AD" clId="Web-{BFDB71F7-5557-BCFF-18A3-63FE67736651}" dt="2023-01-15T12:48:26.091" v="332"/>
          <ac:spMkLst>
            <pc:docMk/>
            <pc:sldMk cId="3496261296" sldId="555"/>
            <ac:spMk id="9" creationId="{12389701-3836-306C-D5E3-731DBF16CAD6}"/>
          </ac:spMkLst>
        </pc:spChg>
        <pc:spChg chg="add mod">
          <ac:chgData name="Roberta Tucker" userId="S::r.tucker@uwtsd.ac.uk::27ca61ee-ba03-4b92-a89a-1d5600e2200a" providerId="AD" clId="Web-{BFDB71F7-5557-BCFF-18A3-63FE67736651}" dt="2023-01-15T13:06:59.345" v="495" actId="14100"/>
          <ac:spMkLst>
            <pc:docMk/>
            <pc:sldMk cId="3496261296" sldId="555"/>
            <ac:spMk id="17" creationId="{D992D5FB-77FE-0F69-5E55-9A826A69F8DA}"/>
          </ac:spMkLst>
        </pc:spChg>
        <pc:spChg chg="add mod">
          <ac:chgData name="Roberta Tucker" userId="S::r.tucker@uwtsd.ac.uk::27ca61ee-ba03-4b92-a89a-1d5600e2200a" providerId="AD" clId="Web-{BFDB71F7-5557-BCFF-18A3-63FE67736651}" dt="2023-01-15T13:08:15.503" v="512" actId="14100"/>
          <ac:spMkLst>
            <pc:docMk/>
            <pc:sldMk cId="3496261296" sldId="555"/>
            <ac:spMk id="23" creationId="{FA084460-73D0-EB90-1CEB-92F420289183}"/>
          </ac:spMkLst>
        </pc:spChg>
        <pc:spChg chg="add mod">
          <ac:chgData name="Roberta Tucker" userId="S::r.tucker@uwtsd.ac.uk::27ca61ee-ba03-4b92-a89a-1d5600e2200a" providerId="AD" clId="Web-{BFDB71F7-5557-BCFF-18A3-63FE67736651}" dt="2023-01-15T13:09:18.802" v="525" actId="20577"/>
          <ac:spMkLst>
            <pc:docMk/>
            <pc:sldMk cId="3496261296" sldId="555"/>
            <ac:spMk id="27" creationId="{4CBE5127-4CE4-DF09-039C-AEDD4E489851}"/>
          </ac:spMkLst>
        </pc:spChg>
        <pc:spChg chg="add mod">
          <ac:chgData name="Roberta Tucker" userId="S::r.tucker@uwtsd.ac.uk::27ca61ee-ba03-4b92-a89a-1d5600e2200a" providerId="AD" clId="Web-{BFDB71F7-5557-BCFF-18A3-63FE67736651}" dt="2023-01-15T13:10:21.491" v="538" actId="1076"/>
          <ac:spMkLst>
            <pc:docMk/>
            <pc:sldMk cId="3496261296" sldId="555"/>
            <ac:spMk id="31" creationId="{A73DA863-1EA5-C34F-680E-8E99EB5740AD}"/>
          </ac:spMkLst>
        </pc:spChg>
        <pc:picChg chg="del mod">
          <ac:chgData name="Roberta Tucker" userId="S::r.tucker@uwtsd.ac.uk::27ca61ee-ba03-4b92-a89a-1d5600e2200a" providerId="AD" clId="Web-{BFDB71F7-5557-BCFF-18A3-63FE67736651}" dt="2023-01-15T12:47:42.434" v="326"/>
          <ac:picMkLst>
            <pc:docMk/>
            <pc:sldMk cId="3496261296" sldId="555"/>
            <ac:picMk id="5" creationId="{FDCE447C-894A-127C-EBB1-2EEE0B59AC6B}"/>
          </ac:picMkLst>
        </pc:picChg>
        <pc:picChg chg="add del mod">
          <ac:chgData name="Roberta Tucker" userId="S::r.tucker@uwtsd.ac.uk::27ca61ee-ba03-4b92-a89a-1d5600e2200a" providerId="AD" clId="Web-{BFDB71F7-5557-BCFF-18A3-63FE67736651}" dt="2023-01-15T12:53:50.115" v="378"/>
          <ac:picMkLst>
            <pc:docMk/>
            <pc:sldMk cId="3496261296" sldId="555"/>
            <ac:picMk id="7" creationId="{A3E5CD38-A3C5-CEC0-00D8-14B0A0026073}"/>
          </ac:picMkLst>
        </pc:picChg>
        <pc:picChg chg="add del mod">
          <ac:chgData name="Roberta Tucker" userId="S::r.tucker@uwtsd.ac.uk::27ca61ee-ba03-4b92-a89a-1d5600e2200a" providerId="AD" clId="Web-{BFDB71F7-5557-BCFF-18A3-63FE67736651}" dt="2023-01-15T13:08:25.660" v="513"/>
          <ac:picMkLst>
            <pc:docMk/>
            <pc:sldMk cId="3496261296" sldId="555"/>
            <ac:picMk id="10" creationId="{A5B3923D-FF11-4B31-638A-03A5C1BDE6CB}"/>
          </ac:picMkLst>
        </pc:picChg>
        <pc:picChg chg="add del mod">
          <ac:chgData name="Roberta Tucker" userId="S::r.tucker@uwtsd.ac.uk::27ca61ee-ba03-4b92-a89a-1d5600e2200a" providerId="AD" clId="Web-{BFDB71F7-5557-BCFF-18A3-63FE67736651}" dt="2023-01-15T13:07:24.502" v="499"/>
          <ac:picMkLst>
            <pc:docMk/>
            <pc:sldMk cId="3496261296" sldId="555"/>
            <ac:picMk id="11" creationId="{E9067AFD-9946-99D6-533A-54DA178D9C61}"/>
          </ac:picMkLst>
        </pc:picChg>
        <pc:picChg chg="add del mod">
          <ac:chgData name="Roberta Tucker" userId="S::r.tucker@uwtsd.ac.uk::27ca61ee-ba03-4b92-a89a-1d5600e2200a" providerId="AD" clId="Web-{BFDB71F7-5557-BCFF-18A3-63FE67736651}" dt="2023-01-15T13:06:37.188" v="490"/>
          <ac:picMkLst>
            <pc:docMk/>
            <pc:sldMk cId="3496261296" sldId="555"/>
            <ac:picMk id="12" creationId="{C5464340-F691-AF86-C7E0-3FEB2D598024}"/>
          </ac:picMkLst>
        </pc:picChg>
        <pc:picChg chg="add del mod ord">
          <ac:chgData name="Roberta Tucker" userId="S::r.tucker@uwtsd.ac.uk::27ca61ee-ba03-4b92-a89a-1d5600e2200a" providerId="AD" clId="Web-{BFDB71F7-5557-BCFF-18A3-63FE67736651}" dt="2023-01-15T13:09:23.693" v="526"/>
          <ac:picMkLst>
            <pc:docMk/>
            <pc:sldMk cId="3496261296" sldId="555"/>
            <ac:picMk id="13" creationId="{E305FC22-F0A3-C39C-2DAD-B68DB5DD2046}"/>
          </ac:picMkLst>
        </pc:picChg>
        <pc:picChg chg="add mod">
          <ac:chgData name="Roberta Tucker" userId="S::r.tucker@uwtsd.ac.uk::27ca61ee-ba03-4b92-a89a-1d5600e2200a" providerId="AD" clId="Web-{BFDB71F7-5557-BCFF-18A3-63FE67736651}" dt="2023-01-15T13:37:56.852" v="629"/>
          <ac:picMkLst>
            <pc:docMk/>
            <pc:sldMk cId="3496261296" sldId="555"/>
            <ac:picMk id="15" creationId="{9652913B-BF02-9A2C-1A38-F237C78B34A0}"/>
          </ac:picMkLst>
        </pc:picChg>
        <pc:picChg chg="add mod">
          <ac:chgData name="Roberta Tucker" userId="S::r.tucker@uwtsd.ac.uk::27ca61ee-ba03-4b92-a89a-1d5600e2200a" providerId="AD" clId="Web-{BFDB71F7-5557-BCFF-18A3-63FE67736651}" dt="2023-01-15T13:38:02.259" v="630"/>
          <ac:picMkLst>
            <pc:docMk/>
            <pc:sldMk cId="3496261296" sldId="555"/>
            <ac:picMk id="19" creationId="{4AD6D73E-BF17-9984-CD5A-CB0DF30A706F}"/>
          </ac:picMkLst>
        </pc:picChg>
        <pc:picChg chg="add del">
          <ac:chgData name="Roberta Tucker" userId="S::r.tucker@uwtsd.ac.uk::27ca61ee-ba03-4b92-a89a-1d5600e2200a" providerId="AD" clId="Web-{BFDB71F7-5557-BCFF-18A3-63FE67736651}" dt="2023-01-15T13:07:42.175" v="503"/>
          <ac:picMkLst>
            <pc:docMk/>
            <pc:sldMk cId="3496261296" sldId="555"/>
            <ac:picMk id="21" creationId="{3B3BAA4E-9306-CAF1-22A8-85B49FF61F6F}"/>
          </ac:picMkLst>
        </pc:picChg>
        <pc:picChg chg="add mod">
          <ac:chgData name="Roberta Tucker" userId="S::r.tucker@uwtsd.ac.uk::27ca61ee-ba03-4b92-a89a-1d5600e2200a" providerId="AD" clId="Web-{BFDB71F7-5557-BCFF-18A3-63FE67736651}" dt="2023-01-15T13:38:08.446" v="631"/>
          <ac:picMkLst>
            <pc:docMk/>
            <pc:sldMk cId="3496261296" sldId="555"/>
            <ac:picMk id="25" creationId="{41E4CDFD-A0A1-852F-D66B-E7381546A25B}"/>
          </ac:picMkLst>
        </pc:picChg>
        <pc:picChg chg="add mod">
          <ac:chgData name="Roberta Tucker" userId="S::r.tucker@uwtsd.ac.uk::27ca61ee-ba03-4b92-a89a-1d5600e2200a" providerId="AD" clId="Web-{BFDB71F7-5557-BCFF-18A3-63FE67736651}" dt="2023-01-15T13:38:14.259" v="632"/>
          <ac:picMkLst>
            <pc:docMk/>
            <pc:sldMk cId="3496261296" sldId="555"/>
            <ac:picMk id="29" creationId="{BA4BC90B-0FD4-B334-9FD5-8287E6B3440E}"/>
          </ac:picMkLst>
        </pc:picChg>
      </pc:sldChg>
      <pc:sldChg chg="addSp delSp modSp add del">
        <pc:chgData name="Roberta Tucker" userId="S::r.tucker@uwtsd.ac.uk::27ca61ee-ba03-4b92-a89a-1d5600e2200a" providerId="AD" clId="Web-{BFDB71F7-5557-BCFF-18A3-63FE67736651}" dt="2023-01-15T12:48:34.419" v="335"/>
        <pc:sldMkLst>
          <pc:docMk/>
          <pc:sldMk cId="1899375477" sldId="556"/>
        </pc:sldMkLst>
        <pc:spChg chg="del">
          <ac:chgData name="Roberta Tucker" userId="S::r.tucker@uwtsd.ac.uk::27ca61ee-ba03-4b92-a89a-1d5600e2200a" providerId="AD" clId="Web-{BFDB71F7-5557-BCFF-18A3-63FE67736651}" dt="2023-01-15T12:47:57.809" v="329"/>
          <ac:spMkLst>
            <pc:docMk/>
            <pc:sldMk cId="1899375477" sldId="556"/>
            <ac:spMk id="2" creationId="{819B0CEB-0EFC-ACC2-056A-FB2DB9204115}"/>
          </ac:spMkLst>
        </pc:spChg>
        <pc:spChg chg="add del mod">
          <ac:chgData name="Roberta Tucker" userId="S::r.tucker@uwtsd.ac.uk::27ca61ee-ba03-4b92-a89a-1d5600e2200a" providerId="AD" clId="Web-{BFDB71F7-5557-BCFF-18A3-63FE67736651}" dt="2023-01-15T12:48:01.200" v="330"/>
          <ac:spMkLst>
            <pc:docMk/>
            <pc:sldMk cId="1899375477" sldId="556"/>
            <ac:spMk id="6" creationId="{CCDB2DBE-6212-16E7-ED16-EA99CEEC2913}"/>
          </ac:spMkLst>
        </pc:spChg>
      </pc:sldChg>
      <pc:sldChg chg="addSp delSp modSp add del">
        <pc:chgData name="Roberta Tucker" userId="S::r.tucker@uwtsd.ac.uk::27ca61ee-ba03-4b92-a89a-1d5600e2200a" providerId="AD" clId="Web-{BFDB71F7-5557-BCFF-18A3-63FE67736651}" dt="2023-01-15T12:49:53.203" v="347"/>
        <pc:sldMkLst>
          <pc:docMk/>
          <pc:sldMk cId="745851606" sldId="557"/>
        </pc:sldMkLst>
        <pc:spChg chg="del">
          <ac:chgData name="Roberta Tucker" userId="S::r.tucker@uwtsd.ac.uk::27ca61ee-ba03-4b92-a89a-1d5600e2200a" providerId="AD" clId="Web-{BFDB71F7-5557-BCFF-18A3-63FE67736651}" dt="2023-01-15T12:48:52.482" v="339"/>
          <ac:spMkLst>
            <pc:docMk/>
            <pc:sldMk cId="745851606" sldId="557"/>
            <ac:spMk id="2" creationId="{819B0CEB-0EFC-ACC2-056A-FB2DB9204115}"/>
          </ac:spMkLst>
        </pc:spChg>
        <pc:spChg chg="mod">
          <ac:chgData name="Roberta Tucker" userId="S::r.tucker@uwtsd.ac.uk::27ca61ee-ba03-4b92-a89a-1d5600e2200a" providerId="AD" clId="Web-{BFDB71F7-5557-BCFF-18A3-63FE67736651}" dt="2023-01-15T12:49:25.046" v="343" actId="1076"/>
          <ac:spMkLst>
            <pc:docMk/>
            <pc:sldMk cId="745851606" sldId="557"/>
            <ac:spMk id="3" creationId="{64F25ED3-E4AE-FA3E-4045-08C146674584}"/>
          </ac:spMkLst>
        </pc:spChg>
        <pc:spChg chg="add del mod">
          <ac:chgData name="Roberta Tucker" userId="S::r.tucker@uwtsd.ac.uk::27ca61ee-ba03-4b92-a89a-1d5600e2200a" providerId="AD" clId="Web-{BFDB71F7-5557-BCFF-18A3-63FE67736651}" dt="2023-01-15T12:48:59.139" v="340"/>
          <ac:spMkLst>
            <pc:docMk/>
            <pc:sldMk cId="745851606" sldId="557"/>
            <ac:spMk id="6" creationId="{9B36F138-B761-62F3-AE6C-1914D2C0E2AF}"/>
          </ac:spMkLst>
        </pc:spChg>
        <pc:picChg chg="mod ord">
          <ac:chgData name="Roberta Tucker" userId="S::r.tucker@uwtsd.ac.uk::27ca61ee-ba03-4b92-a89a-1d5600e2200a" providerId="AD" clId="Web-{BFDB71F7-5557-BCFF-18A3-63FE67736651}" dt="2023-01-15T12:49:18.233" v="342"/>
          <ac:picMkLst>
            <pc:docMk/>
            <pc:sldMk cId="745851606" sldId="557"/>
            <ac:picMk id="5" creationId="{2B7A1B0B-CC77-75E8-CDC8-8B922550C0AE}"/>
          </ac:picMkLst>
        </pc:picChg>
      </pc:sldChg>
      <pc:sldChg chg="addSp delSp modSp add del">
        <pc:chgData name="Roberta Tucker" userId="S::r.tucker@uwtsd.ac.uk::27ca61ee-ba03-4b92-a89a-1d5600e2200a" providerId="AD" clId="Web-{BFDB71F7-5557-BCFF-18A3-63FE67736651}" dt="2023-01-15T13:10:50.898" v="541"/>
        <pc:sldMkLst>
          <pc:docMk/>
          <pc:sldMk cId="604609400" sldId="558"/>
        </pc:sldMkLst>
        <pc:spChg chg="del">
          <ac:chgData name="Roberta Tucker" userId="S::r.tucker@uwtsd.ac.uk::27ca61ee-ba03-4b92-a89a-1d5600e2200a" providerId="AD" clId="Web-{BFDB71F7-5557-BCFF-18A3-63FE67736651}" dt="2023-01-15T12:50:14.313" v="352"/>
          <ac:spMkLst>
            <pc:docMk/>
            <pc:sldMk cId="604609400" sldId="558"/>
            <ac:spMk id="2" creationId="{819B0CEB-0EFC-ACC2-056A-FB2DB9204115}"/>
          </ac:spMkLst>
        </pc:spChg>
        <pc:spChg chg="del mod">
          <ac:chgData name="Roberta Tucker" userId="S::r.tucker@uwtsd.ac.uk::27ca61ee-ba03-4b92-a89a-1d5600e2200a" providerId="AD" clId="Web-{BFDB71F7-5557-BCFF-18A3-63FE67736651}" dt="2023-01-15T12:53:10.989" v="371"/>
          <ac:spMkLst>
            <pc:docMk/>
            <pc:sldMk cId="604609400" sldId="558"/>
            <ac:spMk id="3" creationId="{64F25ED3-E4AE-FA3E-4045-08C146674584}"/>
          </ac:spMkLst>
        </pc:spChg>
        <pc:spChg chg="add del mod">
          <ac:chgData name="Roberta Tucker" userId="S::r.tucker@uwtsd.ac.uk::27ca61ee-ba03-4b92-a89a-1d5600e2200a" providerId="AD" clId="Web-{BFDB71F7-5557-BCFF-18A3-63FE67736651}" dt="2023-01-15T12:50:16.688" v="353"/>
          <ac:spMkLst>
            <pc:docMk/>
            <pc:sldMk cId="604609400" sldId="558"/>
            <ac:spMk id="5" creationId="{AD720BFC-CE54-B08C-1024-5C714039B393}"/>
          </ac:spMkLst>
        </pc:spChg>
        <pc:spChg chg="add mod ord">
          <ac:chgData name="Roberta Tucker" userId="S::r.tucker@uwtsd.ac.uk::27ca61ee-ba03-4b92-a89a-1d5600e2200a" providerId="AD" clId="Web-{BFDB71F7-5557-BCFF-18A3-63FE67736651}" dt="2023-01-15T12:53:30.521" v="376"/>
          <ac:spMkLst>
            <pc:docMk/>
            <pc:sldMk cId="604609400" sldId="558"/>
            <ac:spMk id="6" creationId="{002FA1BB-EA8C-5452-47C3-D1BD5EB56FB3}"/>
          </ac:spMkLst>
        </pc:spChg>
        <pc:spChg chg="add del mod">
          <ac:chgData name="Roberta Tucker" userId="S::r.tucker@uwtsd.ac.uk::27ca61ee-ba03-4b92-a89a-1d5600e2200a" providerId="AD" clId="Web-{BFDB71F7-5557-BCFF-18A3-63FE67736651}" dt="2023-01-15T12:53:20.927" v="374"/>
          <ac:spMkLst>
            <pc:docMk/>
            <pc:sldMk cId="604609400" sldId="558"/>
            <ac:spMk id="8" creationId="{A09F59E9-1003-112B-D982-3AB6540E9C03}"/>
          </ac:spMkLst>
        </pc:spChg>
        <pc:picChg chg="add mod">
          <ac:chgData name="Roberta Tucker" userId="S::r.tucker@uwtsd.ac.uk::27ca61ee-ba03-4b92-a89a-1d5600e2200a" providerId="AD" clId="Web-{BFDB71F7-5557-BCFF-18A3-63FE67736651}" dt="2023-01-15T12:53:22.552" v="375" actId="1076"/>
          <ac:picMkLst>
            <pc:docMk/>
            <pc:sldMk cId="604609400" sldId="558"/>
            <ac:picMk id="10" creationId="{B154062A-B559-F5FD-C7F2-CBF9CCACB675}"/>
          </ac:picMkLst>
        </pc:picChg>
        <pc:picChg chg="del mod ord">
          <ac:chgData name="Roberta Tucker" userId="S::r.tucker@uwtsd.ac.uk::27ca61ee-ba03-4b92-a89a-1d5600e2200a" providerId="AD" clId="Web-{BFDB71F7-5557-BCFF-18A3-63FE67736651}" dt="2023-01-15T12:53:12.818" v="372"/>
          <ac:picMkLst>
            <pc:docMk/>
            <pc:sldMk cId="604609400" sldId="558"/>
            <ac:picMk id="5122" creationId="{93DE6B6F-0721-8065-F8E2-542694C3DF13}"/>
          </ac:picMkLst>
        </pc:picChg>
      </pc:sldChg>
      <pc:sldChg chg="addSp delSp modSp add del">
        <pc:chgData name="Roberta Tucker" userId="S::r.tucker@uwtsd.ac.uk::27ca61ee-ba03-4b92-a89a-1d5600e2200a" providerId="AD" clId="Web-{BFDB71F7-5557-BCFF-18A3-63FE67736651}" dt="2023-01-15T15:01:51.934" v="1668"/>
        <pc:sldMkLst>
          <pc:docMk/>
          <pc:sldMk cId="1686264145" sldId="559"/>
        </pc:sldMkLst>
        <pc:spChg chg="del">
          <ac:chgData name="Roberta Tucker" userId="S::r.tucker@uwtsd.ac.uk::27ca61ee-ba03-4b92-a89a-1d5600e2200a" providerId="AD" clId="Web-{BFDB71F7-5557-BCFF-18A3-63FE67736651}" dt="2023-01-15T12:56:11.091" v="393"/>
          <ac:spMkLst>
            <pc:docMk/>
            <pc:sldMk cId="1686264145" sldId="559"/>
            <ac:spMk id="2" creationId="{819B0CEB-0EFC-ACC2-056A-FB2DB9204115}"/>
          </ac:spMkLst>
        </pc:spChg>
        <pc:spChg chg="mod">
          <ac:chgData name="Roberta Tucker" userId="S::r.tucker@uwtsd.ac.uk::27ca61ee-ba03-4b92-a89a-1d5600e2200a" providerId="AD" clId="Web-{BFDB71F7-5557-BCFF-18A3-63FE67736651}" dt="2023-01-15T13:05:39.062" v="484" actId="14100"/>
          <ac:spMkLst>
            <pc:docMk/>
            <pc:sldMk cId="1686264145" sldId="559"/>
            <ac:spMk id="3" creationId="{64F25ED3-E4AE-FA3E-4045-08C146674584}"/>
          </ac:spMkLst>
        </pc:spChg>
        <pc:spChg chg="add del mod">
          <ac:chgData name="Roberta Tucker" userId="S::r.tucker@uwtsd.ac.uk::27ca61ee-ba03-4b92-a89a-1d5600e2200a" providerId="AD" clId="Web-{BFDB71F7-5557-BCFF-18A3-63FE67736651}" dt="2023-01-15T12:56:15.513" v="394"/>
          <ac:spMkLst>
            <pc:docMk/>
            <pc:sldMk cId="1686264145" sldId="559"/>
            <ac:spMk id="6" creationId="{30571307-7EC8-3749-9970-9A898C358A00}"/>
          </ac:spMkLst>
        </pc:spChg>
        <pc:spChg chg="add del mod">
          <ac:chgData name="Roberta Tucker" userId="S::r.tucker@uwtsd.ac.uk::27ca61ee-ba03-4b92-a89a-1d5600e2200a" providerId="AD" clId="Web-{BFDB71F7-5557-BCFF-18A3-63FE67736651}" dt="2023-01-15T12:57:48.111" v="409"/>
          <ac:spMkLst>
            <pc:docMk/>
            <pc:sldMk cId="1686264145" sldId="559"/>
            <ac:spMk id="7" creationId="{FA10A6A7-7ACB-369C-27A3-9EDB03E4C3DE}"/>
          </ac:spMkLst>
        </pc:spChg>
        <pc:spChg chg="add mod">
          <ac:chgData name="Roberta Tucker" userId="S::r.tucker@uwtsd.ac.uk::27ca61ee-ba03-4b92-a89a-1d5600e2200a" providerId="AD" clId="Web-{BFDB71F7-5557-BCFF-18A3-63FE67736651}" dt="2023-01-15T13:05:17.483" v="481" actId="14100"/>
          <ac:spMkLst>
            <pc:docMk/>
            <pc:sldMk cId="1686264145" sldId="559"/>
            <ac:spMk id="11" creationId="{3C4DE9B1-7735-F774-FF6F-09686C870B60}"/>
          </ac:spMkLst>
        </pc:spChg>
        <pc:spChg chg="add mod">
          <ac:chgData name="Roberta Tucker" userId="S::r.tucker@uwtsd.ac.uk::27ca61ee-ba03-4b92-a89a-1d5600e2200a" providerId="AD" clId="Web-{BFDB71F7-5557-BCFF-18A3-63FE67736651}" dt="2023-01-15T13:04:42.591" v="471" actId="1076"/>
          <ac:spMkLst>
            <pc:docMk/>
            <pc:sldMk cId="1686264145" sldId="559"/>
            <ac:spMk id="15" creationId="{C7165078-5981-92FA-4F9D-F61203EB1E51}"/>
          </ac:spMkLst>
        </pc:spChg>
        <pc:spChg chg="add mod">
          <ac:chgData name="Roberta Tucker" userId="S::r.tucker@uwtsd.ac.uk::27ca61ee-ba03-4b92-a89a-1d5600e2200a" providerId="AD" clId="Web-{BFDB71F7-5557-BCFF-18A3-63FE67736651}" dt="2023-01-15T13:04:24.060" v="468" actId="1076"/>
          <ac:spMkLst>
            <pc:docMk/>
            <pc:sldMk cId="1686264145" sldId="559"/>
            <ac:spMk id="19" creationId="{0D405289-1AC5-91AE-8137-DFA702C11C3F}"/>
          </ac:spMkLst>
        </pc:spChg>
        <pc:picChg chg="mod ord">
          <ac:chgData name="Roberta Tucker" userId="S::r.tucker@uwtsd.ac.uk::27ca61ee-ba03-4b92-a89a-1d5600e2200a" providerId="AD" clId="Web-{BFDB71F7-5557-BCFF-18A3-63FE67736651}" dt="2023-01-15T13:38:21.025" v="633"/>
          <ac:picMkLst>
            <pc:docMk/>
            <pc:sldMk cId="1686264145" sldId="559"/>
            <ac:picMk id="5" creationId="{FDCE447C-894A-127C-EBB1-2EEE0B59AC6B}"/>
          </ac:picMkLst>
        </pc:picChg>
        <pc:picChg chg="add mod">
          <ac:chgData name="Roberta Tucker" userId="S::r.tucker@uwtsd.ac.uk::27ca61ee-ba03-4b92-a89a-1d5600e2200a" providerId="AD" clId="Web-{BFDB71F7-5557-BCFF-18A3-63FE67736651}" dt="2023-01-15T13:38:26.994" v="634"/>
          <ac:picMkLst>
            <pc:docMk/>
            <pc:sldMk cId="1686264145" sldId="559"/>
            <ac:picMk id="9" creationId="{FBDF207C-DF9B-F438-5AFC-CC66FD4CE5EE}"/>
          </ac:picMkLst>
        </pc:picChg>
        <pc:picChg chg="add mod ord">
          <ac:chgData name="Roberta Tucker" userId="S::r.tucker@uwtsd.ac.uk::27ca61ee-ba03-4b92-a89a-1d5600e2200a" providerId="AD" clId="Web-{BFDB71F7-5557-BCFF-18A3-63FE67736651}" dt="2023-01-15T13:38:52.432" v="637"/>
          <ac:picMkLst>
            <pc:docMk/>
            <pc:sldMk cId="1686264145" sldId="559"/>
            <ac:picMk id="13" creationId="{3CD963A0-54C6-0304-62A8-427D039D4A2C}"/>
          </ac:picMkLst>
        </pc:picChg>
        <pc:picChg chg="add mod">
          <ac:chgData name="Roberta Tucker" userId="S::r.tucker@uwtsd.ac.uk::27ca61ee-ba03-4b92-a89a-1d5600e2200a" providerId="AD" clId="Web-{BFDB71F7-5557-BCFF-18A3-63FE67736651}" dt="2023-01-15T13:38:31.197" v="635"/>
          <ac:picMkLst>
            <pc:docMk/>
            <pc:sldMk cId="1686264145" sldId="559"/>
            <ac:picMk id="17" creationId="{9EB4BEDD-4728-1DF7-93BB-152ECA5CC3BF}"/>
          </ac:picMkLst>
        </pc:picChg>
      </pc:sldChg>
      <pc:sldChg chg="addSp delSp modSp add ord replId">
        <pc:chgData name="Roberta Tucker" userId="S::r.tucker@uwtsd.ac.uk::27ca61ee-ba03-4b92-a89a-1d5600e2200a" providerId="AD" clId="Web-{BFDB71F7-5557-BCFF-18A3-63FE67736651}" dt="2023-01-15T13:39:21.870" v="639" actId="1076"/>
        <pc:sldMkLst>
          <pc:docMk/>
          <pc:sldMk cId="99784272" sldId="560"/>
        </pc:sldMkLst>
        <pc:spChg chg="mod">
          <ac:chgData name="Roberta Tucker" userId="S::r.tucker@uwtsd.ac.uk::27ca61ee-ba03-4b92-a89a-1d5600e2200a" providerId="AD" clId="Web-{BFDB71F7-5557-BCFF-18A3-63FE67736651}" dt="2023-01-15T13:31:01.310" v="591" actId="20577"/>
          <ac:spMkLst>
            <pc:docMk/>
            <pc:sldMk cId="99784272" sldId="560"/>
            <ac:spMk id="2" creationId="{BD754FA5-2DEB-49E1-1FB5-633B9D062E52}"/>
          </ac:spMkLst>
        </pc:spChg>
        <pc:spChg chg="add mod">
          <ac:chgData name="Roberta Tucker" userId="S::r.tucker@uwtsd.ac.uk::27ca61ee-ba03-4b92-a89a-1d5600e2200a" providerId="AD" clId="Web-{BFDB71F7-5557-BCFF-18A3-63FE67736651}" dt="2023-01-15T13:39:21.870" v="639" actId="1076"/>
          <ac:spMkLst>
            <pc:docMk/>
            <pc:sldMk cId="99784272" sldId="560"/>
            <ac:spMk id="5" creationId="{C065702D-AB75-E4AD-B7BD-AA5BE31A6072}"/>
          </ac:spMkLst>
        </pc:spChg>
        <pc:picChg chg="del">
          <ac:chgData name="Roberta Tucker" userId="S::r.tucker@uwtsd.ac.uk::27ca61ee-ba03-4b92-a89a-1d5600e2200a" providerId="AD" clId="Web-{BFDB71F7-5557-BCFF-18A3-63FE67736651}" dt="2023-01-15T13:30:48.669" v="581"/>
          <ac:picMkLst>
            <pc:docMk/>
            <pc:sldMk cId="99784272" sldId="560"/>
            <ac:picMk id="3" creationId="{57F4CB5D-A6C5-1CED-1379-B8041ACD8E4E}"/>
          </ac:picMkLst>
        </pc:picChg>
        <pc:picChg chg="add mod">
          <ac:chgData name="Roberta Tucker" userId="S::r.tucker@uwtsd.ac.uk::27ca61ee-ba03-4b92-a89a-1d5600e2200a" providerId="AD" clId="Web-{BFDB71F7-5557-BCFF-18A3-63FE67736651}" dt="2023-01-15T13:33:53.392" v="606" actId="14100"/>
          <ac:picMkLst>
            <pc:docMk/>
            <pc:sldMk cId="99784272" sldId="560"/>
            <ac:picMk id="6" creationId="{AFD7C603-DFA1-34A3-F391-95D89E64FC07}"/>
          </ac:picMkLst>
        </pc:picChg>
      </pc:sldChg>
      <pc:sldChg chg="add del">
        <pc:chgData name="Roberta Tucker" userId="S::r.tucker@uwtsd.ac.uk::27ca61ee-ba03-4b92-a89a-1d5600e2200a" providerId="AD" clId="Web-{BFDB71F7-5557-BCFF-18A3-63FE67736651}" dt="2023-01-15T13:09:25.818" v="527"/>
        <pc:sldMkLst>
          <pc:docMk/>
          <pc:sldMk cId="1287785272" sldId="560"/>
        </pc:sldMkLst>
      </pc:sldChg>
      <pc:sldChg chg="add del">
        <pc:chgData name="Roberta Tucker" userId="S::r.tucker@uwtsd.ac.uk::27ca61ee-ba03-4b92-a89a-1d5600e2200a" providerId="AD" clId="Web-{BFDB71F7-5557-BCFF-18A3-63FE67736651}" dt="2023-01-15T13:08:27.785" v="514"/>
        <pc:sldMkLst>
          <pc:docMk/>
          <pc:sldMk cId="2262133623" sldId="560"/>
        </pc:sldMkLst>
      </pc:sldChg>
      <pc:sldChg chg="add del">
        <pc:chgData name="Roberta Tucker" userId="S::r.tucker@uwtsd.ac.uk::27ca61ee-ba03-4b92-a89a-1d5600e2200a" providerId="AD" clId="Web-{BFDB71F7-5557-BCFF-18A3-63FE67736651}" dt="2023-01-15T13:10:49.242" v="540"/>
        <pc:sldMkLst>
          <pc:docMk/>
          <pc:sldMk cId="2417144211" sldId="560"/>
        </pc:sldMkLst>
      </pc:sldChg>
      <pc:sldChg chg="add del">
        <pc:chgData name="Roberta Tucker" userId="S::r.tucker@uwtsd.ac.uk::27ca61ee-ba03-4b92-a89a-1d5600e2200a" providerId="AD" clId="Web-{BFDB71F7-5557-BCFF-18A3-63FE67736651}" dt="2023-01-15T13:07:04.095" v="496"/>
        <pc:sldMkLst>
          <pc:docMk/>
          <pc:sldMk cId="4060977731" sldId="560"/>
        </pc:sldMkLst>
      </pc:sldChg>
      <pc:sldChg chg="addSp delSp modSp add del">
        <pc:chgData name="Roberta Tucker" userId="S::r.tucker@uwtsd.ac.uk::27ca61ee-ba03-4b92-a89a-1d5600e2200a" providerId="AD" clId="Web-{BFDB71F7-5557-BCFF-18A3-63FE67736651}" dt="2023-01-15T13:01:06.507" v="433"/>
        <pc:sldMkLst>
          <pc:docMk/>
          <pc:sldMk cId="4195544606" sldId="560"/>
        </pc:sldMkLst>
        <pc:spChg chg="del mod">
          <ac:chgData name="Roberta Tucker" userId="S::r.tucker@uwtsd.ac.uk::27ca61ee-ba03-4b92-a89a-1d5600e2200a" providerId="AD" clId="Web-{BFDB71F7-5557-BCFF-18A3-63FE67736651}" dt="2023-01-15T12:58:52.551" v="421"/>
          <ac:spMkLst>
            <pc:docMk/>
            <pc:sldMk cId="4195544606" sldId="560"/>
            <ac:spMk id="2" creationId="{819B0CEB-0EFC-ACC2-056A-FB2DB9204115}"/>
          </ac:spMkLst>
        </pc:spChg>
        <pc:spChg chg="add del mod">
          <ac:chgData name="Roberta Tucker" userId="S::r.tucker@uwtsd.ac.uk::27ca61ee-ba03-4b92-a89a-1d5600e2200a" providerId="AD" clId="Web-{BFDB71F7-5557-BCFF-18A3-63FE67736651}" dt="2023-01-15T12:58:55.238" v="422"/>
          <ac:spMkLst>
            <pc:docMk/>
            <pc:sldMk cId="4195544606" sldId="560"/>
            <ac:spMk id="6" creationId="{0B8CF84A-0354-9904-9236-848D0A86C9DB}"/>
          </ac:spMkLst>
        </pc:spChg>
      </pc:sldChg>
      <pc:sldChg chg="modSp add del replId">
        <pc:chgData name="Roberta Tucker" userId="S::r.tucker@uwtsd.ac.uk::27ca61ee-ba03-4b92-a89a-1d5600e2200a" providerId="AD" clId="Web-{BFDB71F7-5557-BCFF-18A3-63FE67736651}" dt="2023-01-15T15:01:54.684" v="1669"/>
        <pc:sldMkLst>
          <pc:docMk/>
          <pc:sldMk cId="2367193403" sldId="561"/>
        </pc:sldMkLst>
        <pc:spChg chg="mod">
          <ac:chgData name="Roberta Tucker" userId="S::r.tucker@uwtsd.ac.uk::27ca61ee-ba03-4b92-a89a-1d5600e2200a" providerId="AD" clId="Web-{BFDB71F7-5557-BCFF-18A3-63FE67736651}" dt="2023-01-15T13:34:29.643" v="609" actId="20577"/>
          <ac:spMkLst>
            <pc:docMk/>
            <pc:sldMk cId="2367193403" sldId="561"/>
            <ac:spMk id="2" creationId="{BD754FA5-2DEB-49E1-1FB5-633B9D062E52}"/>
          </ac:spMkLst>
        </pc:spChg>
        <pc:spChg chg="mod">
          <ac:chgData name="Roberta Tucker" userId="S::r.tucker@uwtsd.ac.uk::27ca61ee-ba03-4b92-a89a-1d5600e2200a" providerId="AD" clId="Web-{BFDB71F7-5557-BCFF-18A3-63FE67736651}" dt="2023-01-15T13:39:35.183" v="641" actId="1076"/>
          <ac:spMkLst>
            <pc:docMk/>
            <pc:sldMk cId="2367193403" sldId="561"/>
            <ac:spMk id="5" creationId="{C065702D-AB75-E4AD-B7BD-AA5BE31A6072}"/>
          </ac:spMkLst>
        </pc:spChg>
      </pc:sldChg>
      <pc:sldChg chg="add del">
        <pc:chgData name="Roberta Tucker" userId="S::r.tucker@uwtsd.ac.uk::27ca61ee-ba03-4b92-a89a-1d5600e2200a" providerId="AD" clId="Web-{BFDB71F7-5557-BCFF-18A3-63FE67736651}" dt="2023-01-15T13:02:15.447" v="444"/>
        <pc:sldMkLst>
          <pc:docMk/>
          <pc:sldMk cId="2600760539" sldId="561"/>
        </pc:sldMkLst>
      </pc:sldChg>
      <pc:sldChg chg="add del">
        <pc:chgData name="Roberta Tucker" userId="S::r.tucker@uwtsd.ac.uk::27ca61ee-ba03-4b92-a89a-1d5600e2200a" providerId="AD" clId="Web-{BFDB71F7-5557-BCFF-18A3-63FE67736651}" dt="2023-01-15T13:03:46.746" v="463"/>
        <pc:sldMkLst>
          <pc:docMk/>
          <pc:sldMk cId="134580292" sldId="562"/>
        </pc:sldMkLst>
      </pc:sldChg>
      <pc:sldChg chg="add del">
        <pc:chgData name="Roberta Tucker" userId="S::r.tucker@uwtsd.ac.uk::27ca61ee-ba03-4b92-a89a-1d5600e2200a" providerId="AD" clId="Web-{BFDB71F7-5557-BCFF-18A3-63FE67736651}" dt="2023-01-15T14:02:02.642" v="732"/>
        <pc:sldMkLst>
          <pc:docMk/>
          <pc:sldMk cId="1308940988" sldId="562"/>
        </pc:sldMkLst>
      </pc:sldChg>
      <pc:sldChg chg="addSp delSp modSp add ord replId modNotes">
        <pc:chgData name="Roberta Tucker" userId="S::r.tucker@uwtsd.ac.uk::27ca61ee-ba03-4b92-a89a-1d5600e2200a" providerId="AD" clId="Web-{BFDB71F7-5557-BCFF-18A3-63FE67736651}" dt="2023-01-15T14:09:57.014" v="782"/>
        <pc:sldMkLst>
          <pc:docMk/>
          <pc:sldMk cId="346950456" sldId="563"/>
        </pc:sldMkLst>
        <pc:spChg chg="mod">
          <ac:chgData name="Roberta Tucker" userId="S::r.tucker@uwtsd.ac.uk::27ca61ee-ba03-4b92-a89a-1d5600e2200a" providerId="AD" clId="Web-{BFDB71F7-5557-BCFF-18A3-63FE67736651}" dt="2023-01-15T13:56:36.586" v="716" actId="20577"/>
          <ac:spMkLst>
            <pc:docMk/>
            <pc:sldMk cId="346950456" sldId="563"/>
            <ac:spMk id="2" creationId="{BD754FA5-2DEB-49E1-1FB5-633B9D062E52}"/>
          </ac:spMkLst>
        </pc:spChg>
        <pc:spChg chg="add mod">
          <ac:chgData name="Roberta Tucker" userId="S::r.tucker@uwtsd.ac.uk::27ca61ee-ba03-4b92-a89a-1d5600e2200a" providerId="AD" clId="Web-{BFDB71F7-5557-BCFF-18A3-63FE67736651}" dt="2023-01-15T13:56:30.898" v="714" actId="1076"/>
          <ac:spMkLst>
            <pc:docMk/>
            <pc:sldMk cId="346950456" sldId="563"/>
            <ac:spMk id="4" creationId="{F0B060C0-843D-8C22-94A2-74BF1D5FF114}"/>
          </ac:spMkLst>
        </pc:spChg>
        <pc:spChg chg="del mod">
          <ac:chgData name="Roberta Tucker" userId="S::r.tucker@uwtsd.ac.uk::27ca61ee-ba03-4b92-a89a-1d5600e2200a" providerId="AD" clId="Web-{BFDB71F7-5557-BCFF-18A3-63FE67736651}" dt="2023-01-15T13:54:37.427" v="700"/>
          <ac:spMkLst>
            <pc:docMk/>
            <pc:sldMk cId="346950456" sldId="563"/>
            <ac:spMk id="7" creationId="{B5F30E72-888C-478F-66BC-2551592943DB}"/>
          </ac:spMkLst>
        </pc:spChg>
        <pc:picChg chg="add mod">
          <ac:chgData name="Roberta Tucker" userId="S::r.tucker@uwtsd.ac.uk::27ca61ee-ba03-4b92-a89a-1d5600e2200a" providerId="AD" clId="Web-{BFDB71F7-5557-BCFF-18A3-63FE67736651}" dt="2023-01-15T13:56:03.413" v="711" actId="14100"/>
          <ac:picMkLst>
            <pc:docMk/>
            <pc:sldMk cId="346950456" sldId="563"/>
            <ac:picMk id="6" creationId="{6A127408-D516-E531-AB2B-AF7AC5888C3A}"/>
          </ac:picMkLst>
        </pc:picChg>
        <pc:picChg chg="add mod">
          <ac:chgData name="Roberta Tucker" userId="S::r.tucker@uwtsd.ac.uk::27ca61ee-ba03-4b92-a89a-1d5600e2200a" providerId="AD" clId="Web-{BFDB71F7-5557-BCFF-18A3-63FE67736651}" dt="2023-01-15T13:55:56.757" v="709" actId="14100"/>
          <ac:picMkLst>
            <pc:docMk/>
            <pc:sldMk cId="346950456" sldId="563"/>
            <ac:picMk id="10" creationId="{445F4AE2-1666-7B83-3A8C-0C3371CF5CB8}"/>
          </ac:picMkLst>
        </pc:picChg>
        <pc:picChg chg="add del">
          <ac:chgData name="Roberta Tucker" userId="S::r.tucker@uwtsd.ac.uk::27ca61ee-ba03-4b92-a89a-1d5600e2200a" providerId="AD" clId="Web-{BFDB71F7-5557-BCFF-18A3-63FE67736651}" dt="2023-01-15T13:55:53.413" v="707"/>
          <ac:picMkLst>
            <pc:docMk/>
            <pc:sldMk cId="346950456" sldId="563"/>
            <ac:picMk id="14" creationId="{D7D9043D-DDBF-8FC8-EF91-C97025477173}"/>
          </ac:picMkLst>
        </pc:picChg>
        <pc:picChg chg="add mod">
          <ac:chgData name="Roberta Tucker" userId="S::r.tucker@uwtsd.ac.uk::27ca61ee-ba03-4b92-a89a-1d5600e2200a" providerId="AD" clId="Web-{BFDB71F7-5557-BCFF-18A3-63FE67736651}" dt="2023-01-15T13:55:59.554" v="710" actId="14100"/>
          <ac:picMkLst>
            <pc:docMk/>
            <pc:sldMk cId="346950456" sldId="563"/>
            <ac:picMk id="17" creationId="{E2525AA9-1559-520E-C2DF-A11FEA5C4727}"/>
          </ac:picMkLst>
        </pc:picChg>
      </pc:sldChg>
      <pc:sldChg chg="new del">
        <pc:chgData name="Roberta Tucker" userId="S::r.tucker@uwtsd.ac.uk::27ca61ee-ba03-4b92-a89a-1d5600e2200a" providerId="AD" clId="Web-{BFDB71F7-5557-BCFF-18A3-63FE67736651}" dt="2023-01-15T13:02:18.931" v="446"/>
        <pc:sldMkLst>
          <pc:docMk/>
          <pc:sldMk cId="821437284" sldId="563"/>
        </pc:sldMkLst>
      </pc:sldChg>
      <pc:sldChg chg="new del">
        <pc:chgData name="Roberta Tucker" userId="S::r.tucker@uwtsd.ac.uk::27ca61ee-ba03-4b92-a89a-1d5600e2200a" providerId="AD" clId="Web-{BFDB71F7-5557-BCFF-18A3-63FE67736651}" dt="2023-01-15T13:03:44.434" v="462"/>
        <pc:sldMkLst>
          <pc:docMk/>
          <pc:sldMk cId="2489296142" sldId="563"/>
        </pc:sldMkLst>
      </pc:sldChg>
      <pc:sldChg chg="modSp add del replId">
        <pc:chgData name="Roberta Tucker" userId="S::r.tucker@uwtsd.ac.uk::27ca61ee-ba03-4b92-a89a-1d5600e2200a" providerId="AD" clId="Web-{BFDB71F7-5557-BCFF-18A3-63FE67736651}" dt="2023-01-15T15:03:01.873" v="1682"/>
        <pc:sldMkLst>
          <pc:docMk/>
          <pc:sldMk cId="4104572309" sldId="564"/>
        </pc:sldMkLst>
        <pc:spChg chg="mod">
          <ac:chgData name="Roberta Tucker" userId="S::r.tucker@uwtsd.ac.uk::27ca61ee-ba03-4b92-a89a-1d5600e2200a" providerId="AD" clId="Web-{BFDB71F7-5557-BCFF-18A3-63FE67736651}" dt="2023-01-15T13:57:21.478" v="722" actId="20577"/>
          <ac:spMkLst>
            <pc:docMk/>
            <pc:sldMk cId="4104572309" sldId="564"/>
            <ac:spMk id="2" creationId="{BD754FA5-2DEB-49E1-1FB5-633B9D062E52}"/>
          </ac:spMkLst>
        </pc:spChg>
        <pc:spChg chg="mod">
          <ac:chgData name="Roberta Tucker" userId="S::r.tucker@uwtsd.ac.uk::27ca61ee-ba03-4b92-a89a-1d5600e2200a" providerId="AD" clId="Web-{BFDB71F7-5557-BCFF-18A3-63FE67736651}" dt="2023-01-15T14:01:37.251" v="731" actId="1076"/>
          <ac:spMkLst>
            <pc:docMk/>
            <pc:sldMk cId="4104572309" sldId="564"/>
            <ac:spMk id="4" creationId="{F0B060C0-843D-8C22-94A2-74BF1D5FF114}"/>
          </ac:spMkLst>
        </pc:spChg>
      </pc:sldChg>
      <pc:sldChg chg="add del">
        <pc:chgData name="Roberta Tucker" userId="S::r.tucker@uwtsd.ac.uk::27ca61ee-ba03-4b92-a89a-1d5600e2200a" providerId="AD" clId="Web-{BFDB71F7-5557-BCFF-18A3-63FE67736651}" dt="2023-01-15T15:03:10.311" v="1684"/>
        <pc:sldMkLst>
          <pc:docMk/>
          <pc:sldMk cId="1459244463" sldId="565"/>
        </pc:sldMkLst>
      </pc:sldChg>
      <pc:sldChg chg="add del">
        <pc:chgData name="Roberta Tucker" userId="S::r.tucker@uwtsd.ac.uk::27ca61ee-ba03-4b92-a89a-1d5600e2200a" providerId="AD" clId="Web-{BFDB71F7-5557-BCFF-18A3-63FE67736651}" dt="2023-01-15T15:03:13.530" v="1685"/>
        <pc:sldMkLst>
          <pc:docMk/>
          <pc:sldMk cId="3453874680" sldId="566"/>
        </pc:sldMkLst>
      </pc:sldChg>
      <pc:sldChg chg="add del">
        <pc:chgData name="Roberta Tucker" userId="S::r.tucker@uwtsd.ac.uk::27ca61ee-ba03-4b92-a89a-1d5600e2200a" providerId="AD" clId="Web-{BFDB71F7-5557-BCFF-18A3-63FE67736651}" dt="2023-01-15T15:03:15.248" v="1686"/>
        <pc:sldMkLst>
          <pc:docMk/>
          <pc:sldMk cId="1318838572" sldId="567"/>
        </pc:sldMkLst>
      </pc:sldChg>
      <pc:sldChg chg="addSp delSp modSp add replId">
        <pc:chgData name="Roberta Tucker" userId="S::r.tucker@uwtsd.ac.uk::27ca61ee-ba03-4b92-a89a-1d5600e2200a" providerId="AD" clId="Web-{BFDB71F7-5557-BCFF-18A3-63FE67736651}" dt="2023-01-15T14:39:55.069" v="1544" actId="1076"/>
        <pc:sldMkLst>
          <pc:docMk/>
          <pc:sldMk cId="2357415052" sldId="568"/>
        </pc:sldMkLst>
        <pc:spChg chg="mod">
          <ac:chgData name="Roberta Tucker" userId="S::r.tucker@uwtsd.ac.uk::27ca61ee-ba03-4b92-a89a-1d5600e2200a" providerId="AD" clId="Web-{BFDB71F7-5557-BCFF-18A3-63FE67736651}" dt="2023-01-15T14:20:23.406" v="1038" actId="20577"/>
          <ac:spMkLst>
            <pc:docMk/>
            <pc:sldMk cId="2357415052" sldId="568"/>
            <ac:spMk id="2" creationId="{BD754FA5-2DEB-49E1-1FB5-633B9D062E52}"/>
          </ac:spMkLst>
        </pc:spChg>
        <pc:spChg chg="add del mod">
          <ac:chgData name="Roberta Tucker" userId="S::r.tucker@uwtsd.ac.uk::27ca61ee-ba03-4b92-a89a-1d5600e2200a" providerId="AD" clId="Web-{BFDB71F7-5557-BCFF-18A3-63FE67736651}" dt="2023-01-15T14:20:14.484" v="1033"/>
          <ac:spMkLst>
            <pc:docMk/>
            <pc:sldMk cId="2357415052" sldId="568"/>
            <ac:spMk id="3" creationId="{7BEA9823-09B3-1DE7-A01B-017946099104}"/>
          </ac:spMkLst>
        </pc:spChg>
        <pc:spChg chg="del mod">
          <ac:chgData name="Roberta Tucker" userId="S::r.tucker@uwtsd.ac.uk::27ca61ee-ba03-4b92-a89a-1d5600e2200a" providerId="AD" clId="Web-{BFDB71F7-5557-BCFF-18A3-63FE67736651}" dt="2023-01-15T14:10:58.719" v="789"/>
          <ac:spMkLst>
            <pc:docMk/>
            <pc:sldMk cId="2357415052" sldId="568"/>
            <ac:spMk id="4" creationId="{F0B060C0-843D-8C22-94A2-74BF1D5FF114}"/>
          </ac:spMkLst>
        </pc:spChg>
        <pc:spChg chg="add del mod">
          <ac:chgData name="Roberta Tucker" userId="S::r.tucker@uwtsd.ac.uk::27ca61ee-ba03-4b92-a89a-1d5600e2200a" providerId="AD" clId="Web-{BFDB71F7-5557-BCFF-18A3-63FE67736651}" dt="2023-01-15T14:20:12.344" v="1032"/>
          <ac:spMkLst>
            <pc:docMk/>
            <pc:sldMk cId="2357415052" sldId="568"/>
            <ac:spMk id="5" creationId="{2BC0E617-1F31-D3C1-3FA0-231C1C171885}"/>
          </ac:spMkLst>
        </pc:spChg>
        <pc:spChg chg="add del mod">
          <ac:chgData name="Roberta Tucker" userId="S::r.tucker@uwtsd.ac.uk::27ca61ee-ba03-4b92-a89a-1d5600e2200a" providerId="AD" clId="Web-{BFDB71F7-5557-BCFF-18A3-63FE67736651}" dt="2023-01-15T14:20:10.328" v="1031"/>
          <ac:spMkLst>
            <pc:docMk/>
            <pc:sldMk cId="2357415052" sldId="568"/>
            <ac:spMk id="7" creationId="{70BEC803-206F-13AF-40BF-568BA2B50D5A}"/>
          </ac:spMkLst>
        </pc:spChg>
        <pc:spChg chg="add mod">
          <ac:chgData name="Roberta Tucker" userId="S::r.tucker@uwtsd.ac.uk::27ca61ee-ba03-4b92-a89a-1d5600e2200a" providerId="AD" clId="Web-{BFDB71F7-5557-BCFF-18A3-63FE67736651}" dt="2023-01-15T14:22:20.128" v="1099" actId="20577"/>
          <ac:spMkLst>
            <pc:docMk/>
            <pc:sldMk cId="2357415052" sldId="568"/>
            <ac:spMk id="8" creationId="{7AA00AEB-CAFE-8DDA-01B2-30C4D3604284}"/>
          </ac:spMkLst>
        </pc:spChg>
        <pc:spChg chg="add mod">
          <ac:chgData name="Roberta Tucker" userId="S::r.tucker@uwtsd.ac.uk::27ca61ee-ba03-4b92-a89a-1d5600e2200a" providerId="AD" clId="Web-{BFDB71F7-5557-BCFF-18A3-63FE67736651}" dt="2023-01-15T14:34:50.872" v="1500" actId="1076"/>
          <ac:spMkLst>
            <pc:docMk/>
            <pc:sldMk cId="2357415052" sldId="568"/>
            <ac:spMk id="12" creationId="{25AD9F50-F6CC-7019-0873-EA8F6C2F7301}"/>
          </ac:spMkLst>
        </pc:spChg>
        <pc:spChg chg="add del mod">
          <ac:chgData name="Roberta Tucker" userId="S::r.tucker@uwtsd.ac.uk::27ca61ee-ba03-4b92-a89a-1d5600e2200a" providerId="AD" clId="Web-{BFDB71F7-5557-BCFF-18A3-63FE67736651}" dt="2023-01-15T14:26:25.338" v="1259"/>
          <ac:spMkLst>
            <pc:docMk/>
            <pc:sldMk cId="2357415052" sldId="568"/>
            <ac:spMk id="14" creationId="{33EE7C55-2CF7-CFAC-1878-9AA30C9DA014}"/>
          </ac:spMkLst>
        </pc:spChg>
        <pc:spChg chg="add mod">
          <ac:chgData name="Roberta Tucker" userId="S::r.tucker@uwtsd.ac.uk::27ca61ee-ba03-4b92-a89a-1d5600e2200a" providerId="AD" clId="Web-{BFDB71F7-5557-BCFF-18A3-63FE67736651}" dt="2023-01-15T14:39:50.538" v="1543" actId="1076"/>
          <ac:spMkLst>
            <pc:docMk/>
            <pc:sldMk cId="2357415052" sldId="568"/>
            <ac:spMk id="16" creationId="{F96DC180-1347-E987-34BB-9C167D4AD868}"/>
          </ac:spMkLst>
        </pc:spChg>
        <pc:spChg chg="add mod">
          <ac:chgData name="Roberta Tucker" userId="S::r.tucker@uwtsd.ac.uk::27ca61ee-ba03-4b92-a89a-1d5600e2200a" providerId="AD" clId="Web-{BFDB71F7-5557-BCFF-18A3-63FE67736651}" dt="2023-01-15T14:39:55.069" v="1544" actId="1076"/>
          <ac:spMkLst>
            <pc:docMk/>
            <pc:sldMk cId="2357415052" sldId="568"/>
            <ac:spMk id="18" creationId="{DFB947A8-DFF1-75F1-4ABA-859EE8D3BCAC}"/>
          </ac:spMkLst>
        </pc:spChg>
        <pc:spChg chg="add mod">
          <ac:chgData name="Roberta Tucker" userId="S::r.tucker@uwtsd.ac.uk::27ca61ee-ba03-4b92-a89a-1d5600e2200a" providerId="AD" clId="Web-{BFDB71F7-5557-BCFF-18A3-63FE67736651}" dt="2023-01-15T14:39:44.429" v="1541" actId="1076"/>
          <ac:spMkLst>
            <pc:docMk/>
            <pc:sldMk cId="2357415052" sldId="568"/>
            <ac:spMk id="19" creationId="{0D346F4A-B8A8-79CE-1B54-87244D03FAF6}"/>
          </ac:spMkLst>
        </pc:spChg>
        <pc:picChg chg="del">
          <ac:chgData name="Roberta Tucker" userId="S::r.tucker@uwtsd.ac.uk::27ca61ee-ba03-4b92-a89a-1d5600e2200a" providerId="AD" clId="Web-{BFDB71F7-5557-BCFF-18A3-63FE67736651}" dt="2023-01-15T14:10:51.313" v="785"/>
          <ac:picMkLst>
            <pc:docMk/>
            <pc:sldMk cId="2357415052" sldId="568"/>
            <ac:picMk id="6" creationId="{6A127408-D516-E531-AB2B-AF7AC5888C3A}"/>
          </ac:picMkLst>
        </pc:picChg>
        <pc:picChg chg="del">
          <ac:chgData name="Roberta Tucker" userId="S::r.tucker@uwtsd.ac.uk::27ca61ee-ba03-4b92-a89a-1d5600e2200a" providerId="AD" clId="Web-{BFDB71F7-5557-BCFF-18A3-63FE67736651}" dt="2023-01-15T14:10:52.750" v="786"/>
          <ac:picMkLst>
            <pc:docMk/>
            <pc:sldMk cId="2357415052" sldId="568"/>
            <ac:picMk id="10" creationId="{445F4AE2-1666-7B83-3A8C-0C3371CF5CB8}"/>
          </ac:picMkLst>
        </pc:picChg>
        <pc:picChg chg="del">
          <ac:chgData name="Roberta Tucker" userId="S::r.tucker@uwtsd.ac.uk::27ca61ee-ba03-4b92-a89a-1d5600e2200a" providerId="AD" clId="Web-{BFDB71F7-5557-BCFF-18A3-63FE67736651}" dt="2023-01-15T14:10:54.063" v="787"/>
          <ac:picMkLst>
            <pc:docMk/>
            <pc:sldMk cId="2357415052" sldId="568"/>
            <ac:picMk id="17" creationId="{E2525AA9-1559-520E-C2DF-A11FEA5C4727}"/>
          </ac:picMkLst>
        </pc:picChg>
      </pc:sldChg>
      <pc:sldChg chg="modSp add del replId">
        <pc:chgData name="Roberta Tucker" userId="S::r.tucker@uwtsd.ac.uk::27ca61ee-ba03-4b92-a89a-1d5600e2200a" providerId="AD" clId="Web-{BFDB71F7-5557-BCFF-18A3-63FE67736651}" dt="2023-01-15T15:03:06.279" v="1683"/>
        <pc:sldMkLst>
          <pc:docMk/>
          <pc:sldMk cId="1201869661" sldId="569"/>
        </pc:sldMkLst>
        <pc:spChg chg="mod">
          <ac:chgData name="Roberta Tucker" userId="S::r.tucker@uwtsd.ac.uk::27ca61ee-ba03-4b92-a89a-1d5600e2200a" providerId="AD" clId="Web-{BFDB71F7-5557-BCFF-18A3-63FE67736651}" dt="2023-01-15T14:40:37.633" v="1549" actId="1076"/>
          <ac:spMkLst>
            <pc:docMk/>
            <pc:sldMk cId="1201869661" sldId="569"/>
            <ac:spMk id="2" creationId="{BD754FA5-2DEB-49E1-1FB5-633B9D062E52}"/>
          </ac:spMkLst>
        </pc:spChg>
        <pc:spChg chg="mod">
          <ac:chgData name="Roberta Tucker" userId="S::r.tucker@uwtsd.ac.uk::27ca61ee-ba03-4b92-a89a-1d5600e2200a" providerId="AD" clId="Web-{BFDB71F7-5557-BCFF-18A3-63FE67736651}" dt="2023-01-15T14:41:12.868" v="1551" actId="20577"/>
          <ac:spMkLst>
            <pc:docMk/>
            <pc:sldMk cId="1201869661" sldId="569"/>
            <ac:spMk id="8" creationId="{7AA00AEB-CAFE-8DDA-01B2-30C4D3604284}"/>
          </ac:spMkLst>
        </pc:spChg>
        <pc:spChg chg="mod">
          <ac:chgData name="Roberta Tucker" userId="S::r.tucker@uwtsd.ac.uk::27ca61ee-ba03-4b92-a89a-1d5600e2200a" providerId="AD" clId="Web-{BFDB71F7-5557-BCFF-18A3-63FE67736651}" dt="2023-01-15T14:42:42.762" v="1557" actId="1076"/>
          <ac:spMkLst>
            <pc:docMk/>
            <pc:sldMk cId="1201869661" sldId="569"/>
            <ac:spMk id="12" creationId="{25AD9F50-F6CC-7019-0873-EA8F6C2F7301}"/>
          </ac:spMkLst>
        </pc:spChg>
        <pc:spChg chg="mod">
          <ac:chgData name="Roberta Tucker" userId="S::r.tucker@uwtsd.ac.uk::27ca61ee-ba03-4b92-a89a-1d5600e2200a" providerId="AD" clId="Web-{BFDB71F7-5557-BCFF-18A3-63FE67736651}" dt="2023-01-15T14:48:21.490" v="1590" actId="20577"/>
          <ac:spMkLst>
            <pc:docMk/>
            <pc:sldMk cId="1201869661" sldId="569"/>
            <ac:spMk id="16" creationId="{F96DC180-1347-E987-34BB-9C167D4AD868}"/>
          </ac:spMkLst>
        </pc:spChg>
        <pc:spChg chg="mod">
          <ac:chgData name="Roberta Tucker" userId="S::r.tucker@uwtsd.ac.uk::27ca61ee-ba03-4b92-a89a-1d5600e2200a" providerId="AD" clId="Web-{BFDB71F7-5557-BCFF-18A3-63FE67736651}" dt="2023-01-15T14:50:17.508" v="1607" actId="1076"/>
          <ac:spMkLst>
            <pc:docMk/>
            <pc:sldMk cId="1201869661" sldId="569"/>
            <ac:spMk id="18" creationId="{DFB947A8-DFF1-75F1-4ABA-859EE8D3BCAC}"/>
          </ac:spMkLst>
        </pc:spChg>
        <pc:spChg chg="mod">
          <ac:chgData name="Roberta Tucker" userId="S::r.tucker@uwtsd.ac.uk::27ca61ee-ba03-4b92-a89a-1d5600e2200a" providerId="AD" clId="Web-{BFDB71F7-5557-BCFF-18A3-63FE67736651}" dt="2023-01-15T14:50:20.383" v="1608" actId="1076"/>
          <ac:spMkLst>
            <pc:docMk/>
            <pc:sldMk cId="1201869661" sldId="569"/>
            <ac:spMk id="19" creationId="{0D346F4A-B8A8-79CE-1B54-87244D03FAF6}"/>
          </ac:spMkLst>
        </pc:spChg>
      </pc:sldChg>
      <pc:sldChg chg="addSp delSp modSp add replId">
        <pc:chgData name="Roberta Tucker" userId="S::r.tucker@uwtsd.ac.uk::27ca61ee-ba03-4b92-a89a-1d5600e2200a" providerId="AD" clId="Web-{BFDB71F7-5557-BCFF-18A3-63FE67736651}" dt="2023-01-15T15:03:56.828" v="1708" actId="20577"/>
        <pc:sldMkLst>
          <pc:docMk/>
          <pc:sldMk cId="680070414" sldId="570"/>
        </pc:sldMkLst>
        <pc:spChg chg="mod">
          <ac:chgData name="Roberta Tucker" userId="S::r.tucker@uwtsd.ac.uk::27ca61ee-ba03-4b92-a89a-1d5600e2200a" providerId="AD" clId="Web-{BFDB71F7-5557-BCFF-18A3-63FE67736651}" dt="2023-01-15T14:52:23.793" v="1624" actId="20577"/>
          <ac:spMkLst>
            <pc:docMk/>
            <pc:sldMk cId="680070414" sldId="570"/>
            <ac:spMk id="2" creationId="{BD754FA5-2DEB-49E1-1FB5-633B9D062E52}"/>
          </ac:spMkLst>
        </pc:spChg>
        <pc:spChg chg="add mod">
          <ac:chgData name="Roberta Tucker" userId="S::r.tucker@uwtsd.ac.uk::27ca61ee-ba03-4b92-a89a-1d5600e2200a" providerId="AD" clId="Web-{BFDB71F7-5557-BCFF-18A3-63FE67736651}" dt="2023-01-15T15:03:56.828" v="1708" actId="20577"/>
          <ac:spMkLst>
            <pc:docMk/>
            <pc:sldMk cId="680070414" sldId="570"/>
            <ac:spMk id="3" creationId="{20B9F5AF-01C3-F93E-4766-CF5659815EFF}"/>
          </ac:spMkLst>
        </pc:spChg>
        <pc:spChg chg="del">
          <ac:chgData name="Roberta Tucker" userId="S::r.tucker@uwtsd.ac.uk::27ca61ee-ba03-4b92-a89a-1d5600e2200a" providerId="AD" clId="Web-{BFDB71F7-5557-BCFF-18A3-63FE67736651}" dt="2023-01-15T14:52:12.480" v="1614"/>
          <ac:spMkLst>
            <pc:docMk/>
            <pc:sldMk cId="680070414" sldId="570"/>
            <ac:spMk id="8" creationId="{7AA00AEB-CAFE-8DDA-01B2-30C4D3604284}"/>
          </ac:spMkLst>
        </pc:spChg>
        <pc:spChg chg="del">
          <ac:chgData name="Roberta Tucker" userId="S::r.tucker@uwtsd.ac.uk::27ca61ee-ba03-4b92-a89a-1d5600e2200a" providerId="AD" clId="Web-{BFDB71F7-5557-BCFF-18A3-63FE67736651}" dt="2023-01-15T14:52:09.277" v="1613"/>
          <ac:spMkLst>
            <pc:docMk/>
            <pc:sldMk cId="680070414" sldId="570"/>
            <ac:spMk id="12" creationId="{25AD9F50-F6CC-7019-0873-EA8F6C2F7301}"/>
          </ac:spMkLst>
        </pc:spChg>
        <pc:spChg chg="del">
          <ac:chgData name="Roberta Tucker" userId="S::r.tucker@uwtsd.ac.uk::27ca61ee-ba03-4b92-a89a-1d5600e2200a" providerId="AD" clId="Web-{BFDB71F7-5557-BCFF-18A3-63FE67736651}" dt="2023-01-15T14:52:01.996" v="1610"/>
          <ac:spMkLst>
            <pc:docMk/>
            <pc:sldMk cId="680070414" sldId="570"/>
            <ac:spMk id="16" creationId="{F96DC180-1347-E987-34BB-9C167D4AD868}"/>
          </ac:spMkLst>
        </pc:spChg>
        <pc:spChg chg="del">
          <ac:chgData name="Roberta Tucker" userId="S::r.tucker@uwtsd.ac.uk::27ca61ee-ba03-4b92-a89a-1d5600e2200a" providerId="AD" clId="Web-{BFDB71F7-5557-BCFF-18A3-63FE67736651}" dt="2023-01-15T14:52:04.168" v="1611"/>
          <ac:spMkLst>
            <pc:docMk/>
            <pc:sldMk cId="680070414" sldId="570"/>
            <ac:spMk id="18" creationId="{DFB947A8-DFF1-75F1-4ABA-859EE8D3BCAC}"/>
          </ac:spMkLst>
        </pc:spChg>
        <pc:spChg chg="del">
          <ac:chgData name="Roberta Tucker" userId="S::r.tucker@uwtsd.ac.uk::27ca61ee-ba03-4b92-a89a-1d5600e2200a" providerId="AD" clId="Web-{BFDB71F7-5557-BCFF-18A3-63FE67736651}" dt="2023-01-15T14:52:06.230" v="1612"/>
          <ac:spMkLst>
            <pc:docMk/>
            <pc:sldMk cId="680070414" sldId="570"/>
            <ac:spMk id="19" creationId="{0D346F4A-B8A8-79CE-1B54-87244D03FAF6}"/>
          </ac:spMkLst>
        </pc:spChg>
      </pc:sldChg>
      <pc:sldChg chg="modSp add del replId">
        <pc:chgData name="Roberta Tucker" userId="S::r.tucker@uwtsd.ac.uk::27ca61ee-ba03-4b92-a89a-1d5600e2200a" providerId="AD" clId="Web-{BFDB71F7-5557-BCFF-18A3-63FE67736651}" dt="2023-01-15T15:03:23.686" v="1689"/>
        <pc:sldMkLst>
          <pc:docMk/>
          <pc:sldMk cId="3355716431" sldId="571"/>
        </pc:sldMkLst>
        <pc:spChg chg="mod">
          <ac:chgData name="Roberta Tucker" userId="S::r.tucker@uwtsd.ac.uk::27ca61ee-ba03-4b92-a89a-1d5600e2200a" providerId="AD" clId="Web-{BFDB71F7-5557-BCFF-18A3-63FE67736651}" dt="2023-01-15T14:56:54.597" v="1663" actId="20577"/>
          <ac:spMkLst>
            <pc:docMk/>
            <pc:sldMk cId="3355716431" sldId="571"/>
            <ac:spMk id="2" creationId="{BD754FA5-2DEB-49E1-1FB5-633B9D062E52}"/>
          </ac:spMkLst>
        </pc:spChg>
      </pc:sldChg>
      <pc:sldChg chg="addSp delSp modSp add del replId">
        <pc:chgData name="Roberta Tucker" userId="S::r.tucker@uwtsd.ac.uk::27ca61ee-ba03-4b92-a89a-1d5600e2200a" providerId="AD" clId="Web-{BFDB71F7-5557-BCFF-18A3-63FE67736651}" dt="2023-01-15T18:45:09.117" v="1739"/>
        <pc:sldMkLst>
          <pc:docMk/>
          <pc:sldMk cId="4122194182" sldId="571"/>
        </pc:sldMkLst>
        <pc:spChg chg="del">
          <ac:chgData name="Roberta Tucker" userId="S::r.tucker@uwtsd.ac.uk::27ca61ee-ba03-4b92-a89a-1d5600e2200a" providerId="AD" clId="Web-{BFDB71F7-5557-BCFF-18A3-63FE67736651}" dt="2023-01-15T17:54:17.216" v="1715"/>
          <ac:spMkLst>
            <pc:docMk/>
            <pc:sldMk cId="4122194182" sldId="571"/>
            <ac:spMk id="2" creationId="{BD754FA5-2DEB-49E1-1FB5-633B9D062E52}"/>
          </ac:spMkLst>
        </pc:spChg>
        <pc:spChg chg="add del mod">
          <ac:chgData name="Roberta Tucker" userId="S::r.tucker@uwtsd.ac.uk::27ca61ee-ba03-4b92-a89a-1d5600e2200a" providerId="AD" clId="Web-{BFDB71F7-5557-BCFF-18A3-63FE67736651}" dt="2023-01-15T17:54:22.623" v="1717"/>
          <ac:spMkLst>
            <pc:docMk/>
            <pc:sldMk cId="4122194182" sldId="571"/>
            <ac:spMk id="5" creationId="{0CAFE83C-2E67-0BD0-F1EE-D3A45BCDBE49}"/>
          </ac:spMkLst>
        </pc:spChg>
        <pc:spChg chg="del">
          <ac:chgData name="Roberta Tucker" userId="S::r.tucker@uwtsd.ac.uk::27ca61ee-ba03-4b92-a89a-1d5600e2200a" providerId="AD" clId="Web-{BFDB71F7-5557-BCFF-18A3-63FE67736651}" dt="2023-01-15T17:54:19.482" v="1716"/>
          <ac:spMkLst>
            <pc:docMk/>
            <pc:sldMk cId="4122194182" sldId="571"/>
            <ac:spMk id="8" creationId="{7AA00AEB-CAFE-8DDA-01B2-30C4D3604284}"/>
          </ac:spMkLst>
        </pc:spChg>
        <pc:spChg chg="del">
          <ac:chgData name="Roberta Tucker" userId="S::r.tucker@uwtsd.ac.uk::27ca61ee-ba03-4b92-a89a-1d5600e2200a" providerId="AD" clId="Web-{BFDB71F7-5557-BCFF-18A3-63FE67736651}" dt="2023-01-15T17:53:26.262" v="1713"/>
          <ac:spMkLst>
            <pc:docMk/>
            <pc:sldMk cId="4122194182" sldId="571"/>
            <ac:spMk id="12" creationId="{25AD9F50-F6CC-7019-0873-EA8F6C2F7301}"/>
          </ac:spMkLst>
        </pc:spChg>
        <pc:spChg chg="del">
          <ac:chgData name="Roberta Tucker" userId="S::r.tucker@uwtsd.ac.uk::27ca61ee-ba03-4b92-a89a-1d5600e2200a" providerId="AD" clId="Web-{BFDB71F7-5557-BCFF-18A3-63FE67736651}" dt="2023-01-15T17:53:19.496" v="1710"/>
          <ac:spMkLst>
            <pc:docMk/>
            <pc:sldMk cId="4122194182" sldId="571"/>
            <ac:spMk id="16" creationId="{F96DC180-1347-E987-34BB-9C167D4AD868}"/>
          </ac:spMkLst>
        </pc:spChg>
        <pc:spChg chg="del">
          <ac:chgData name="Roberta Tucker" userId="S::r.tucker@uwtsd.ac.uk::27ca61ee-ba03-4b92-a89a-1d5600e2200a" providerId="AD" clId="Web-{BFDB71F7-5557-BCFF-18A3-63FE67736651}" dt="2023-01-15T17:53:21.355" v="1711"/>
          <ac:spMkLst>
            <pc:docMk/>
            <pc:sldMk cId="4122194182" sldId="571"/>
            <ac:spMk id="18" creationId="{DFB947A8-DFF1-75F1-4ABA-859EE8D3BCAC}"/>
          </ac:spMkLst>
        </pc:spChg>
        <pc:spChg chg="del">
          <ac:chgData name="Roberta Tucker" userId="S::r.tucker@uwtsd.ac.uk::27ca61ee-ba03-4b92-a89a-1d5600e2200a" providerId="AD" clId="Web-{BFDB71F7-5557-BCFF-18A3-63FE67736651}" dt="2023-01-15T17:53:23.636" v="1712"/>
          <ac:spMkLst>
            <pc:docMk/>
            <pc:sldMk cId="4122194182" sldId="571"/>
            <ac:spMk id="19" creationId="{0D346F4A-B8A8-79CE-1B54-87244D03FAF6}"/>
          </ac:spMkLst>
        </pc:spChg>
        <pc:picChg chg="add del mod">
          <ac:chgData name="Roberta Tucker" userId="S::r.tucker@uwtsd.ac.uk::27ca61ee-ba03-4b92-a89a-1d5600e2200a" providerId="AD" clId="Web-{BFDB71F7-5557-BCFF-18A3-63FE67736651}" dt="2023-01-15T17:54:37.795" v="1720"/>
          <ac:picMkLst>
            <pc:docMk/>
            <pc:sldMk cId="4122194182" sldId="571"/>
            <ac:picMk id="3" creationId="{977F6BC3-035D-8B02-B39B-505CE3F3DFD4}"/>
          </ac:picMkLst>
        </pc:picChg>
        <pc:picChg chg="add mod">
          <ac:chgData name="Roberta Tucker" userId="S::r.tucker@uwtsd.ac.uk::27ca61ee-ba03-4b92-a89a-1d5600e2200a" providerId="AD" clId="Web-{BFDB71F7-5557-BCFF-18A3-63FE67736651}" dt="2023-01-15T17:55:28.359" v="1726" actId="14100"/>
          <ac:picMkLst>
            <pc:docMk/>
            <pc:sldMk cId="4122194182" sldId="571"/>
            <ac:picMk id="6" creationId="{47A8294E-B75F-3848-CFC4-AD10E41A914C}"/>
          </ac:picMkLst>
        </pc:picChg>
      </pc:sldChg>
      <pc:sldChg chg="addSp delSp modSp add del replId">
        <pc:chgData name="Roberta Tucker" userId="S::r.tucker@uwtsd.ac.uk::27ca61ee-ba03-4b92-a89a-1d5600e2200a" providerId="AD" clId="Web-{BFDB71F7-5557-BCFF-18A3-63FE67736651}" dt="2023-01-15T18:45:11.570" v="1740"/>
        <pc:sldMkLst>
          <pc:docMk/>
          <pc:sldMk cId="2018002485" sldId="572"/>
        </pc:sldMkLst>
        <pc:picChg chg="add del mod">
          <ac:chgData name="Roberta Tucker" userId="S::r.tucker@uwtsd.ac.uk::27ca61ee-ba03-4b92-a89a-1d5600e2200a" providerId="AD" clId="Web-{BFDB71F7-5557-BCFF-18A3-63FE67736651}" dt="2023-01-15T17:56:52.064" v="1734"/>
          <ac:picMkLst>
            <pc:docMk/>
            <pc:sldMk cId="2018002485" sldId="572"/>
            <ac:picMk id="2" creationId="{228C34F4-D9C8-065E-F505-69EDD334591F}"/>
          </ac:picMkLst>
        </pc:picChg>
        <pc:picChg chg="add mod">
          <ac:chgData name="Roberta Tucker" userId="S::r.tucker@uwtsd.ac.uk::27ca61ee-ba03-4b92-a89a-1d5600e2200a" providerId="AD" clId="Web-{BFDB71F7-5557-BCFF-18A3-63FE67736651}" dt="2023-01-15T17:57:14.008" v="1738" actId="14100"/>
          <ac:picMkLst>
            <pc:docMk/>
            <pc:sldMk cId="2018002485" sldId="572"/>
            <ac:picMk id="3" creationId="{9F0624E3-CCCE-0775-7907-DA8C25B4E948}"/>
          </ac:picMkLst>
        </pc:picChg>
        <pc:picChg chg="del">
          <ac:chgData name="Roberta Tucker" userId="S::r.tucker@uwtsd.ac.uk::27ca61ee-ba03-4b92-a89a-1d5600e2200a" providerId="AD" clId="Web-{BFDB71F7-5557-BCFF-18A3-63FE67736651}" dt="2023-01-15T17:55:59.360" v="1728"/>
          <ac:picMkLst>
            <pc:docMk/>
            <pc:sldMk cId="2018002485" sldId="572"/>
            <ac:picMk id="6" creationId="{47A8294E-B75F-3848-CFC4-AD10E41A914C}"/>
          </ac:picMkLst>
        </pc:picChg>
      </pc:sldChg>
      <pc:sldMasterChg chg="addSldLayout">
        <pc:chgData name="Roberta Tucker" userId="S::r.tucker@uwtsd.ac.uk::27ca61ee-ba03-4b92-a89a-1d5600e2200a" providerId="AD" clId="Web-{BFDB71F7-5557-BCFF-18A3-63FE67736651}" dt="2023-01-15T14:05:50.789" v="735"/>
        <pc:sldMasterMkLst>
          <pc:docMk/>
          <pc:sldMasterMk cId="4019688148" sldId="2147483721"/>
        </pc:sldMasterMkLst>
        <pc:sldLayoutChg chg="add">
          <pc:chgData name="Roberta Tucker" userId="S::r.tucker@uwtsd.ac.uk::27ca61ee-ba03-4b92-a89a-1d5600e2200a" providerId="AD" clId="Web-{BFDB71F7-5557-BCFF-18A3-63FE67736651}" dt="2023-01-15T13:40:49.451" v="642"/>
          <pc:sldLayoutMkLst>
            <pc:docMk/>
            <pc:sldMasterMk cId="4019688148" sldId="2147483721"/>
            <pc:sldLayoutMk cId="221314325" sldId="2147483720"/>
          </pc:sldLayoutMkLst>
        </pc:sldLayoutChg>
        <pc:sldLayoutChg chg="add">
          <pc:chgData name="Roberta Tucker" userId="S::r.tucker@uwtsd.ac.uk::27ca61ee-ba03-4b92-a89a-1d5600e2200a" providerId="AD" clId="Web-{BFDB71F7-5557-BCFF-18A3-63FE67736651}" dt="2023-01-15T13:40:49.451" v="642"/>
          <pc:sldLayoutMkLst>
            <pc:docMk/>
            <pc:sldMasterMk cId="4019688148" sldId="2147483721"/>
            <pc:sldLayoutMk cId="4088726375" sldId="2147483724"/>
          </pc:sldLayoutMkLst>
        </pc:sldLayoutChg>
        <pc:sldLayoutChg chg="add">
          <pc:chgData name="Roberta Tucker" userId="S::r.tucker@uwtsd.ac.uk::27ca61ee-ba03-4b92-a89a-1d5600e2200a" providerId="AD" clId="Web-{BFDB71F7-5557-BCFF-18A3-63FE67736651}" dt="2023-01-15T14:04:58.912" v="733"/>
          <pc:sldLayoutMkLst>
            <pc:docMk/>
            <pc:sldMasterMk cId="4019688148" sldId="2147483721"/>
            <pc:sldLayoutMk cId="4088726375" sldId="2147483750"/>
          </pc:sldLayoutMkLst>
        </pc:sldLayoutChg>
        <pc:sldLayoutChg chg="add">
          <pc:chgData name="Roberta Tucker" userId="S::r.tucker@uwtsd.ac.uk::27ca61ee-ba03-4b92-a89a-1d5600e2200a" providerId="AD" clId="Web-{BFDB71F7-5557-BCFF-18A3-63FE67736651}" dt="2023-01-15T14:05:26.304" v="734"/>
          <pc:sldLayoutMkLst>
            <pc:docMk/>
            <pc:sldMasterMk cId="4019688148" sldId="2147483721"/>
            <pc:sldLayoutMk cId="4088726375" sldId="2147483751"/>
          </pc:sldLayoutMkLst>
        </pc:sldLayoutChg>
        <pc:sldLayoutChg chg="add">
          <pc:chgData name="Roberta Tucker" userId="S::r.tucker@uwtsd.ac.uk::27ca61ee-ba03-4b92-a89a-1d5600e2200a" providerId="AD" clId="Web-{BFDB71F7-5557-BCFF-18A3-63FE67736651}" dt="2023-01-15T14:05:50.789" v="735"/>
          <pc:sldLayoutMkLst>
            <pc:docMk/>
            <pc:sldMasterMk cId="4019688148" sldId="2147483721"/>
            <pc:sldLayoutMk cId="4088726375" sldId="2147483752"/>
          </pc:sldLayoutMkLst>
        </pc:sldLayoutChg>
      </pc:sldMasterChg>
      <pc:sldMasterChg chg="replId addSldLayout">
        <pc:chgData name="Roberta Tucker" userId="S::r.tucker@uwtsd.ac.uk::27ca61ee-ba03-4b92-a89a-1d5600e2200a" providerId="AD" clId="Web-{BFDB71F7-5557-BCFF-18A3-63FE67736651}" dt="2023-01-15T13:40:49.451" v="642"/>
        <pc:sldMasterMkLst>
          <pc:docMk/>
          <pc:sldMasterMk cId="10660577" sldId="2147483749"/>
        </pc:sldMasterMkLst>
        <pc:sldLayoutChg chg="add">
          <pc:chgData name="Roberta Tucker" userId="S::r.tucker@uwtsd.ac.uk::27ca61ee-ba03-4b92-a89a-1d5600e2200a" providerId="AD" clId="Web-{BFDB71F7-5557-BCFF-18A3-63FE67736651}" dt="2023-01-15T12:30:49.250" v="28"/>
          <pc:sldLayoutMkLst>
            <pc:docMk/>
            <pc:sldMasterMk cId="10660577" sldId="2147483749"/>
            <pc:sldLayoutMk cId="122029610" sldId="2147483736"/>
          </pc:sldLayoutMkLst>
        </pc:sldLayoutChg>
        <pc:sldLayoutChg chg="add">
          <pc:chgData name="Roberta Tucker" userId="S::r.tucker@uwtsd.ac.uk::27ca61ee-ba03-4b92-a89a-1d5600e2200a" providerId="AD" clId="Web-{BFDB71F7-5557-BCFF-18A3-63FE67736651}" dt="2023-01-15T12:45:43.977" v="313"/>
          <pc:sldLayoutMkLst>
            <pc:docMk/>
            <pc:sldMasterMk cId="10660577" sldId="2147483749"/>
            <pc:sldLayoutMk cId="122029610" sldId="2147483737"/>
          </pc:sldLayoutMkLst>
        </pc:sldLayoutChg>
        <pc:sldLayoutChg chg="add">
          <pc:chgData name="Roberta Tucker" userId="S::r.tucker@uwtsd.ac.uk::27ca61ee-ba03-4b92-a89a-1d5600e2200a" providerId="AD" clId="Web-{BFDB71F7-5557-BCFF-18A3-63FE67736651}" dt="2023-01-15T12:46:01.275" v="314"/>
          <pc:sldLayoutMkLst>
            <pc:docMk/>
            <pc:sldMasterMk cId="10660577" sldId="2147483749"/>
            <pc:sldLayoutMk cId="122029610" sldId="2147483738"/>
          </pc:sldLayoutMkLst>
        </pc:sldLayoutChg>
        <pc:sldLayoutChg chg="add">
          <pc:chgData name="Roberta Tucker" userId="S::r.tucker@uwtsd.ac.uk::27ca61ee-ba03-4b92-a89a-1d5600e2200a" providerId="AD" clId="Web-{BFDB71F7-5557-BCFF-18A3-63FE67736651}" dt="2023-01-15T12:46:16.572" v="315"/>
          <pc:sldLayoutMkLst>
            <pc:docMk/>
            <pc:sldMasterMk cId="10660577" sldId="2147483749"/>
            <pc:sldLayoutMk cId="122029610" sldId="2147483739"/>
          </pc:sldLayoutMkLst>
        </pc:sldLayoutChg>
        <pc:sldLayoutChg chg="add">
          <pc:chgData name="Roberta Tucker" userId="S::r.tucker@uwtsd.ac.uk::27ca61ee-ba03-4b92-a89a-1d5600e2200a" providerId="AD" clId="Web-{BFDB71F7-5557-BCFF-18A3-63FE67736651}" dt="2023-01-15T12:46:29.275" v="316"/>
          <pc:sldLayoutMkLst>
            <pc:docMk/>
            <pc:sldMasterMk cId="10660577" sldId="2147483749"/>
            <pc:sldLayoutMk cId="122029610" sldId="2147483740"/>
          </pc:sldLayoutMkLst>
        </pc:sldLayoutChg>
        <pc:sldLayoutChg chg="add">
          <pc:chgData name="Roberta Tucker" userId="S::r.tucker@uwtsd.ac.uk::27ca61ee-ba03-4b92-a89a-1d5600e2200a" providerId="AD" clId="Web-{BFDB71F7-5557-BCFF-18A3-63FE67736651}" dt="2023-01-15T12:55:21.105" v="389"/>
          <pc:sldLayoutMkLst>
            <pc:docMk/>
            <pc:sldMasterMk cId="10660577" sldId="2147483749"/>
            <pc:sldLayoutMk cId="122029610" sldId="2147483741"/>
          </pc:sldLayoutMkLst>
        </pc:sldLayoutChg>
        <pc:sldLayoutChg chg="add">
          <pc:chgData name="Roberta Tucker" userId="S::r.tucker@uwtsd.ac.uk::27ca61ee-ba03-4b92-a89a-1d5600e2200a" providerId="AD" clId="Web-{BFDB71F7-5557-BCFF-18A3-63FE67736651}" dt="2023-01-15T12:55:33.809" v="390"/>
          <pc:sldLayoutMkLst>
            <pc:docMk/>
            <pc:sldMasterMk cId="10660577" sldId="2147483749"/>
            <pc:sldLayoutMk cId="122029610" sldId="2147483742"/>
          </pc:sldLayoutMkLst>
        </pc:sldLayoutChg>
        <pc:sldLayoutChg chg="add">
          <pc:chgData name="Roberta Tucker" userId="S::r.tucker@uwtsd.ac.uk::27ca61ee-ba03-4b92-a89a-1d5600e2200a" providerId="AD" clId="Web-{BFDB71F7-5557-BCFF-18A3-63FE67736651}" dt="2023-01-15T13:06:24.735" v="487"/>
          <pc:sldLayoutMkLst>
            <pc:docMk/>
            <pc:sldMasterMk cId="10660577" sldId="2147483749"/>
            <pc:sldLayoutMk cId="122029610" sldId="2147483745"/>
          </pc:sldLayoutMkLst>
        </pc:sldLayoutChg>
        <pc:sldLayoutChg chg="add">
          <pc:chgData name="Roberta Tucker" userId="S::r.tucker@uwtsd.ac.uk::27ca61ee-ba03-4b92-a89a-1d5600e2200a" providerId="AD" clId="Web-{BFDB71F7-5557-BCFF-18A3-63FE67736651}" dt="2023-01-15T13:07:17.049" v="497"/>
          <pc:sldLayoutMkLst>
            <pc:docMk/>
            <pc:sldMasterMk cId="10660577" sldId="2147483749"/>
            <pc:sldLayoutMk cId="122029610" sldId="2147483746"/>
          </pc:sldLayoutMkLst>
        </pc:sldLayoutChg>
        <pc:sldLayoutChg chg="add">
          <pc:chgData name="Roberta Tucker" userId="S::r.tucker@uwtsd.ac.uk::27ca61ee-ba03-4b92-a89a-1d5600e2200a" providerId="AD" clId="Web-{BFDB71F7-5557-BCFF-18A3-63FE67736651}" dt="2023-01-15T13:08:42.364" v="515"/>
          <pc:sldLayoutMkLst>
            <pc:docMk/>
            <pc:sldMasterMk cId="10660577" sldId="2147483749"/>
            <pc:sldLayoutMk cId="122029610" sldId="2147483747"/>
          </pc:sldLayoutMkLst>
        </pc:sldLayoutChg>
        <pc:sldLayoutChg chg="add">
          <pc:chgData name="Roberta Tucker" userId="S::r.tucker@uwtsd.ac.uk::27ca61ee-ba03-4b92-a89a-1d5600e2200a" providerId="AD" clId="Web-{BFDB71F7-5557-BCFF-18A3-63FE67736651}" dt="2023-01-15T13:09:39.287" v="528"/>
          <pc:sldLayoutMkLst>
            <pc:docMk/>
            <pc:sldMasterMk cId="10660577" sldId="2147483749"/>
            <pc:sldLayoutMk cId="122029610" sldId="2147483748"/>
          </pc:sldLayoutMkLst>
        </pc:sldLayoutChg>
        <pc:sldLayoutChg chg="add">
          <pc:chgData name="Roberta Tucker" userId="S::r.tucker@uwtsd.ac.uk::27ca61ee-ba03-4b92-a89a-1d5600e2200a" providerId="AD" clId="Web-{BFDB71F7-5557-BCFF-18A3-63FE67736651}" dt="2023-01-15T12:55:47.981" v="391"/>
          <pc:sldLayoutMkLst>
            <pc:docMk/>
            <pc:sldMasterMk cId="10660577" sldId="2147483749"/>
            <pc:sldLayoutMk cId="122029610" sldId="2147483761"/>
          </pc:sldLayoutMkLst>
        </pc:sldLayoutChg>
        <pc:sldLayoutChg chg="add">
          <pc:chgData name="Roberta Tucker" userId="S::r.tucker@uwtsd.ac.uk::27ca61ee-ba03-4b92-a89a-1d5600e2200a" providerId="AD" clId="Web-{BFDB71F7-5557-BCFF-18A3-63FE67736651}" dt="2023-01-15T12:56:02.200" v="392"/>
          <pc:sldLayoutMkLst>
            <pc:docMk/>
            <pc:sldMasterMk cId="10660577" sldId="2147483749"/>
            <pc:sldLayoutMk cId="122029610" sldId="2147483762"/>
          </pc:sldLayoutMkLst>
        </pc:sldLayoutChg>
      </pc:sldMasterChg>
    </pc:docChg>
  </pc:docChgLst>
  <pc:docChgLst>
    <pc:chgData name="Roberta Tucker" userId="S::r.tucker@uwtsd.ac.uk::27ca61ee-ba03-4b92-a89a-1d5600e2200a" providerId="AD" clId="Web-{28C220B5-FE22-1C47-5AB0-273966D93FD5}"/>
    <pc:docChg chg="addSld delSld modSld sldOrd">
      <pc:chgData name="Roberta Tucker" userId="S::r.tucker@uwtsd.ac.uk::27ca61ee-ba03-4b92-a89a-1d5600e2200a" providerId="AD" clId="Web-{28C220B5-FE22-1C47-5AB0-273966D93FD5}" dt="2023-03-12T13:33:41.781" v="791"/>
      <pc:docMkLst>
        <pc:docMk/>
      </pc:docMkLst>
      <pc:sldChg chg="ord">
        <pc:chgData name="Roberta Tucker" userId="S::r.tucker@uwtsd.ac.uk::27ca61ee-ba03-4b92-a89a-1d5600e2200a" providerId="AD" clId="Web-{28C220B5-FE22-1C47-5AB0-273966D93FD5}" dt="2023-03-10T17:35:36.976" v="629"/>
        <pc:sldMkLst>
          <pc:docMk/>
          <pc:sldMk cId="4215338442" sldId="529"/>
        </pc:sldMkLst>
      </pc:sldChg>
      <pc:sldChg chg="modSp">
        <pc:chgData name="Roberta Tucker" userId="S::r.tucker@uwtsd.ac.uk::27ca61ee-ba03-4b92-a89a-1d5600e2200a" providerId="AD" clId="Web-{28C220B5-FE22-1C47-5AB0-273966D93FD5}" dt="2023-03-10T20:25:54.515" v="755" actId="20577"/>
        <pc:sldMkLst>
          <pc:docMk/>
          <pc:sldMk cId="680070414" sldId="570"/>
        </pc:sldMkLst>
        <pc:spChg chg="mod">
          <ac:chgData name="Roberta Tucker" userId="S::r.tucker@uwtsd.ac.uk::27ca61ee-ba03-4b92-a89a-1d5600e2200a" providerId="AD" clId="Web-{28C220B5-FE22-1C47-5AB0-273966D93FD5}" dt="2023-03-10T20:25:54.515" v="755" actId="20577"/>
          <ac:spMkLst>
            <pc:docMk/>
            <pc:sldMk cId="680070414" sldId="570"/>
            <ac:spMk id="3" creationId="{20B9F5AF-01C3-F93E-4766-CF5659815EFF}"/>
          </ac:spMkLst>
        </pc:spChg>
      </pc:sldChg>
      <pc:sldChg chg="modSp addAnim delAnim">
        <pc:chgData name="Roberta Tucker" userId="S::r.tucker@uwtsd.ac.uk::27ca61ee-ba03-4b92-a89a-1d5600e2200a" providerId="AD" clId="Web-{28C220B5-FE22-1C47-5AB0-273966D93FD5}" dt="2023-03-10T20:20:08.643" v="752" actId="20577"/>
        <pc:sldMkLst>
          <pc:docMk/>
          <pc:sldMk cId="1811178780" sldId="582"/>
        </pc:sldMkLst>
        <pc:spChg chg="mod">
          <ac:chgData name="Roberta Tucker" userId="S::r.tucker@uwtsd.ac.uk::27ca61ee-ba03-4b92-a89a-1d5600e2200a" providerId="AD" clId="Web-{28C220B5-FE22-1C47-5AB0-273966D93FD5}" dt="2023-03-10T17:48:04.764" v="724" actId="1076"/>
          <ac:spMkLst>
            <pc:docMk/>
            <pc:sldMk cId="1811178780" sldId="582"/>
            <ac:spMk id="2" creationId="{6FC7500F-E52D-B758-583A-6942745BE44E}"/>
          </ac:spMkLst>
        </pc:spChg>
        <pc:spChg chg="mod">
          <ac:chgData name="Roberta Tucker" userId="S::r.tucker@uwtsd.ac.uk::27ca61ee-ba03-4b92-a89a-1d5600e2200a" providerId="AD" clId="Web-{28C220B5-FE22-1C47-5AB0-273966D93FD5}" dt="2023-03-10T17:49:35.188" v="745" actId="1076"/>
          <ac:spMkLst>
            <pc:docMk/>
            <pc:sldMk cId="1811178780" sldId="582"/>
            <ac:spMk id="6" creationId="{0C1CD776-78A6-B079-A5FA-22EE1DC53A1C}"/>
          </ac:spMkLst>
        </pc:spChg>
        <pc:spChg chg="mod">
          <ac:chgData name="Roberta Tucker" userId="S::r.tucker@uwtsd.ac.uk::27ca61ee-ba03-4b92-a89a-1d5600e2200a" providerId="AD" clId="Web-{28C220B5-FE22-1C47-5AB0-273966D93FD5}" dt="2023-03-10T17:49:21.485" v="742" actId="1076"/>
          <ac:spMkLst>
            <pc:docMk/>
            <pc:sldMk cId="1811178780" sldId="582"/>
            <ac:spMk id="7" creationId="{3F55A8E8-448C-6F03-49D9-9828230B4ECF}"/>
          </ac:spMkLst>
        </pc:spChg>
        <pc:spChg chg="mod">
          <ac:chgData name="Roberta Tucker" userId="S::r.tucker@uwtsd.ac.uk::27ca61ee-ba03-4b92-a89a-1d5600e2200a" providerId="AD" clId="Web-{28C220B5-FE22-1C47-5AB0-273966D93FD5}" dt="2023-03-10T17:49:16.750" v="741" actId="1076"/>
          <ac:spMkLst>
            <pc:docMk/>
            <pc:sldMk cId="1811178780" sldId="582"/>
            <ac:spMk id="8" creationId="{85238E3C-CDA1-4145-EBCE-125651E4D669}"/>
          </ac:spMkLst>
        </pc:spChg>
        <pc:spChg chg="mod">
          <ac:chgData name="Roberta Tucker" userId="S::r.tucker@uwtsd.ac.uk::27ca61ee-ba03-4b92-a89a-1d5600e2200a" providerId="AD" clId="Web-{28C220B5-FE22-1C47-5AB0-273966D93FD5}" dt="2023-03-10T17:49:10.594" v="739" actId="1076"/>
          <ac:spMkLst>
            <pc:docMk/>
            <pc:sldMk cId="1811178780" sldId="582"/>
            <ac:spMk id="9" creationId="{70B047C0-84B4-5619-0648-0286791859CC}"/>
          </ac:spMkLst>
        </pc:spChg>
        <pc:spChg chg="mod">
          <ac:chgData name="Roberta Tucker" userId="S::r.tucker@uwtsd.ac.uk::27ca61ee-ba03-4b92-a89a-1d5600e2200a" providerId="AD" clId="Web-{28C220B5-FE22-1C47-5AB0-273966D93FD5}" dt="2023-03-10T20:20:08.643" v="752" actId="20577"/>
          <ac:spMkLst>
            <pc:docMk/>
            <pc:sldMk cId="1811178780" sldId="582"/>
            <ac:spMk id="10" creationId="{CD2F9157-B5A8-725F-0715-6C1A34EF8F4E}"/>
          </ac:spMkLst>
        </pc:spChg>
        <pc:graphicFrameChg chg="mod modGraphic">
          <ac:chgData name="Roberta Tucker" userId="S::r.tucker@uwtsd.ac.uk::27ca61ee-ba03-4b92-a89a-1d5600e2200a" providerId="AD" clId="Web-{28C220B5-FE22-1C47-5AB0-273966D93FD5}" dt="2023-03-10T17:49:41.189" v="746" actId="1076"/>
          <ac:graphicFrameMkLst>
            <pc:docMk/>
            <pc:sldMk cId="1811178780" sldId="582"/>
            <ac:graphicFrameMk id="4" creationId="{5A9FA213-49C6-EBC9-CB32-173B2EDC96C0}"/>
          </ac:graphicFrameMkLst>
        </pc:graphicFrameChg>
        <pc:picChg chg="mod">
          <ac:chgData name="Roberta Tucker" userId="S::r.tucker@uwtsd.ac.uk::27ca61ee-ba03-4b92-a89a-1d5600e2200a" providerId="AD" clId="Web-{28C220B5-FE22-1C47-5AB0-273966D93FD5}" dt="2023-03-10T17:47:42.717" v="718" actId="1076"/>
          <ac:picMkLst>
            <pc:docMk/>
            <pc:sldMk cId="1811178780" sldId="582"/>
            <ac:picMk id="11" creationId="{0F390230-5672-F2CD-53EC-0E8DCC590ABD}"/>
          </ac:picMkLst>
        </pc:picChg>
      </pc:sldChg>
      <pc:sldChg chg="del">
        <pc:chgData name="Roberta Tucker" userId="S::r.tucker@uwtsd.ac.uk::27ca61ee-ba03-4b92-a89a-1d5600e2200a" providerId="AD" clId="Web-{28C220B5-FE22-1C47-5AB0-273966D93FD5}" dt="2023-03-12T13:31:48.888" v="759"/>
        <pc:sldMkLst>
          <pc:docMk/>
          <pc:sldMk cId="1757781400" sldId="598"/>
        </pc:sldMkLst>
      </pc:sldChg>
      <pc:sldChg chg="del">
        <pc:chgData name="Roberta Tucker" userId="S::r.tucker@uwtsd.ac.uk::27ca61ee-ba03-4b92-a89a-1d5600e2200a" providerId="AD" clId="Web-{28C220B5-FE22-1C47-5AB0-273966D93FD5}" dt="2023-03-12T13:32:07.451" v="766"/>
        <pc:sldMkLst>
          <pc:docMk/>
          <pc:sldMk cId="1921808494" sldId="600"/>
        </pc:sldMkLst>
      </pc:sldChg>
      <pc:sldChg chg="del">
        <pc:chgData name="Roberta Tucker" userId="S::r.tucker@uwtsd.ac.uk::27ca61ee-ba03-4b92-a89a-1d5600e2200a" providerId="AD" clId="Web-{28C220B5-FE22-1C47-5AB0-273966D93FD5}" dt="2023-03-12T13:32:10.420" v="767"/>
        <pc:sldMkLst>
          <pc:docMk/>
          <pc:sldMk cId="2833334605" sldId="601"/>
        </pc:sldMkLst>
      </pc:sldChg>
      <pc:sldChg chg="del">
        <pc:chgData name="Roberta Tucker" userId="S::r.tucker@uwtsd.ac.uk::27ca61ee-ba03-4b92-a89a-1d5600e2200a" providerId="AD" clId="Web-{28C220B5-FE22-1C47-5AB0-273966D93FD5}" dt="2023-03-12T13:32:20.342" v="770"/>
        <pc:sldMkLst>
          <pc:docMk/>
          <pc:sldMk cId="1688279409" sldId="602"/>
        </pc:sldMkLst>
      </pc:sldChg>
      <pc:sldChg chg="del">
        <pc:chgData name="Roberta Tucker" userId="S::r.tucker@uwtsd.ac.uk::27ca61ee-ba03-4b92-a89a-1d5600e2200a" providerId="AD" clId="Web-{28C220B5-FE22-1C47-5AB0-273966D93FD5}" dt="2023-03-12T13:31:51.919" v="760"/>
        <pc:sldMkLst>
          <pc:docMk/>
          <pc:sldMk cId="1345282339" sldId="614"/>
        </pc:sldMkLst>
      </pc:sldChg>
      <pc:sldChg chg="del">
        <pc:chgData name="Roberta Tucker" userId="S::r.tucker@uwtsd.ac.uk::27ca61ee-ba03-4b92-a89a-1d5600e2200a" providerId="AD" clId="Web-{28C220B5-FE22-1C47-5AB0-273966D93FD5}" dt="2023-03-12T13:32:00.248" v="763"/>
        <pc:sldMkLst>
          <pc:docMk/>
          <pc:sldMk cId="3062202845" sldId="615"/>
        </pc:sldMkLst>
      </pc:sldChg>
      <pc:sldChg chg="del">
        <pc:chgData name="Roberta Tucker" userId="S::r.tucker@uwtsd.ac.uk::27ca61ee-ba03-4b92-a89a-1d5600e2200a" providerId="AD" clId="Web-{28C220B5-FE22-1C47-5AB0-273966D93FD5}" dt="2023-03-12T13:31:56.935" v="762"/>
        <pc:sldMkLst>
          <pc:docMk/>
          <pc:sldMk cId="429190091" sldId="618"/>
        </pc:sldMkLst>
      </pc:sldChg>
      <pc:sldChg chg="del">
        <pc:chgData name="Roberta Tucker" userId="S::r.tucker@uwtsd.ac.uk::27ca61ee-ba03-4b92-a89a-1d5600e2200a" providerId="AD" clId="Web-{28C220B5-FE22-1C47-5AB0-273966D93FD5}" dt="2023-03-12T13:32:02.404" v="764"/>
        <pc:sldMkLst>
          <pc:docMk/>
          <pc:sldMk cId="2977088705" sldId="620"/>
        </pc:sldMkLst>
      </pc:sldChg>
      <pc:sldChg chg="del">
        <pc:chgData name="Roberta Tucker" userId="S::r.tucker@uwtsd.ac.uk::27ca61ee-ba03-4b92-a89a-1d5600e2200a" providerId="AD" clId="Web-{28C220B5-FE22-1C47-5AB0-273966D93FD5}" dt="2023-03-12T13:32:05.076" v="765"/>
        <pc:sldMkLst>
          <pc:docMk/>
          <pc:sldMk cId="734909371" sldId="621"/>
        </pc:sldMkLst>
      </pc:sldChg>
      <pc:sldChg chg="del">
        <pc:chgData name="Roberta Tucker" userId="S::r.tucker@uwtsd.ac.uk::27ca61ee-ba03-4b92-a89a-1d5600e2200a" providerId="AD" clId="Web-{28C220B5-FE22-1C47-5AB0-273966D93FD5}" dt="2023-03-12T13:32:31.998" v="774"/>
        <pc:sldMkLst>
          <pc:docMk/>
          <pc:sldMk cId="1792833050" sldId="623"/>
        </pc:sldMkLst>
      </pc:sldChg>
      <pc:sldChg chg="del">
        <pc:chgData name="Roberta Tucker" userId="S::r.tucker@uwtsd.ac.uk::27ca61ee-ba03-4b92-a89a-1d5600e2200a" providerId="AD" clId="Web-{28C220B5-FE22-1C47-5AB0-273966D93FD5}" dt="2023-03-12T13:32:34.530" v="775"/>
        <pc:sldMkLst>
          <pc:docMk/>
          <pc:sldMk cId="45890459" sldId="624"/>
        </pc:sldMkLst>
      </pc:sldChg>
      <pc:sldChg chg="modSp del">
        <pc:chgData name="Roberta Tucker" userId="S::r.tucker@uwtsd.ac.uk::27ca61ee-ba03-4b92-a89a-1d5600e2200a" providerId="AD" clId="Web-{28C220B5-FE22-1C47-5AB0-273966D93FD5}" dt="2023-03-12T13:32:37.796" v="776"/>
        <pc:sldMkLst>
          <pc:docMk/>
          <pc:sldMk cId="3974179421" sldId="625"/>
        </pc:sldMkLst>
        <pc:spChg chg="mod">
          <ac:chgData name="Roberta Tucker" userId="S::r.tucker@uwtsd.ac.uk::27ca61ee-ba03-4b92-a89a-1d5600e2200a" providerId="AD" clId="Web-{28C220B5-FE22-1C47-5AB0-273966D93FD5}" dt="2023-03-10T14:54:57.769" v="31" actId="20577"/>
          <ac:spMkLst>
            <pc:docMk/>
            <pc:sldMk cId="3974179421" sldId="625"/>
            <ac:spMk id="8" creationId="{28B6967E-2606-4A9F-86CE-3723CCBF2114}"/>
          </ac:spMkLst>
        </pc:spChg>
      </pc:sldChg>
      <pc:sldChg chg="modSp">
        <pc:chgData name="Roberta Tucker" userId="S::r.tucker@uwtsd.ac.uk::27ca61ee-ba03-4b92-a89a-1d5600e2200a" providerId="AD" clId="Web-{28C220B5-FE22-1C47-5AB0-273966D93FD5}" dt="2023-03-10T14:52:10.013" v="2" actId="20577"/>
        <pc:sldMkLst>
          <pc:docMk/>
          <pc:sldMk cId="2502951216" sldId="631"/>
        </pc:sldMkLst>
        <pc:spChg chg="mod">
          <ac:chgData name="Roberta Tucker" userId="S::r.tucker@uwtsd.ac.uk::27ca61ee-ba03-4b92-a89a-1d5600e2200a" providerId="AD" clId="Web-{28C220B5-FE22-1C47-5AB0-273966D93FD5}" dt="2023-03-10T14:52:10.013" v="2" actId="20577"/>
          <ac:spMkLst>
            <pc:docMk/>
            <pc:sldMk cId="2502951216" sldId="631"/>
            <ac:spMk id="260" creationId="{E068F775-6E4B-88F2-E586-6966064219C2}"/>
          </ac:spMkLst>
        </pc:spChg>
      </pc:sldChg>
      <pc:sldChg chg="del">
        <pc:chgData name="Roberta Tucker" userId="S::r.tucker@uwtsd.ac.uk::27ca61ee-ba03-4b92-a89a-1d5600e2200a" providerId="AD" clId="Web-{28C220B5-FE22-1C47-5AB0-273966D93FD5}" dt="2023-03-12T13:31:54.451" v="761"/>
        <pc:sldMkLst>
          <pc:docMk/>
          <pc:sldMk cId="726865028" sldId="632"/>
        </pc:sldMkLst>
      </pc:sldChg>
      <pc:sldChg chg="addSp delSp modSp del">
        <pc:chgData name="Roberta Tucker" userId="S::r.tucker@uwtsd.ac.uk::27ca61ee-ba03-4b92-a89a-1d5600e2200a" providerId="AD" clId="Web-{28C220B5-FE22-1C47-5AB0-273966D93FD5}" dt="2023-03-12T13:32:13.264" v="768"/>
        <pc:sldMkLst>
          <pc:docMk/>
          <pc:sldMk cId="1520975983" sldId="633"/>
        </pc:sldMkLst>
        <pc:spChg chg="mod">
          <ac:chgData name="Roberta Tucker" userId="S::r.tucker@uwtsd.ac.uk::27ca61ee-ba03-4b92-a89a-1d5600e2200a" providerId="AD" clId="Web-{28C220B5-FE22-1C47-5AB0-273966D93FD5}" dt="2023-03-10T17:42:04.599" v="660" actId="20577"/>
          <ac:spMkLst>
            <pc:docMk/>
            <pc:sldMk cId="1520975983" sldId="633"/>
            <ac:spMk id="3" creationId="{6D362CF2-75CD-4516-44A5-5E1D582BB99B}"/>
          </ac:spMkLst>
        </pc:spChg>
        <pc:spChg chg="mod">
          <ac:chgData name="Roberta Tucker" userId="S::r.tucker@uwtsd.ac.uk::27ca61ee-ba03-4b92-a89a-1d5600e2200a" providerId="AD" clId="Web-{28C220B5-FE22-1C47-5AB0-273966D93FD5}" dt="2023-03-10T17:42:32.663" v="662" actId="20577"/>
          <ac:spMkLst>
            <pc:docMk/>
            <pc:sldMk cId="1520975983" sldId="633"/>
            <ac:spMk id="5" creationId="{A460C0A7-B978-4D32-6359-841E51BC965F}"/>
          </ac:spMkLst>
        </pc:spChg>
        <pc:picChg chg="add mod">
          <ac:chgData name="Roberta Tucker" userId="S::r.tucker@uwtsd.ac.uk::27ca61ee-ba03-4b92-a89a-1d5600e2200a" providerId="AD" clId="Web-{28C220B5-FE22-1C47-5AB0-273966D93FD5}" dt="2023-03-10T17:41:37.755" v="658" actId="14100"/>
          <ac:picMkLst>
            <pc:docMk/>
            <pc:sldMk cId="1520975983" sldId="633"/>
            <ac:picMk id="2" creationId="{548929CF-F8F5-6459-63E4-C33E3FE6C7F9}"/>
          </ac:picMkLst>
        </pc:picChg>
        <pc:picChg chg="del">
          <ac:chgData name="Roberta Tucker" userId="S::r.tucker@uwtsd.ac.uk::27ca61ee-ba03-4b92-a89a-1d5600e2200a" providerId="AD" clId="Web-{28C220B5-FE22-1C47-5AB0-273966D93FD5}" dt="2023-03-10T17:41:28.427" v="653"/>
          <ac:picMkLst>
            <pc:docMk/>
            <pc:sldMk cId="1520975983" sldId="633"/>
            <ac:picMk id="4" creationId="{21EDF99B-C72C-F1CE-8D1A-7B32E24E225D}"/>
          </ac:picMkLst>
        </pc:picChg>
      </pc:sldChg>
      <pc:sldChg chg="addSp delSp modSp del">
        <pc:chgData name="Roberta Tucker" userId="S::r.tucker@uwtsd.ac.uk::27ca61ee-ba03-4b92-a89a-1d5600e2200a" providerId="AD" clId="Web-{28C220B5-FE22-1C47-5AB0-273966D93FD5}" dt="2023-03-12T13:32:17.279" v="769"/>
        <pc:sldMkLst>
          <pc:docMk/>
          <pc:sldMk cId="1210479524" sldId="634"/>
        </pc:sldMkLst>
        <pc:spChg chg="mod">
          <ac:chgData name="Roberta Tucker" userId="S::r.tucker@uwtsd.ac.uk::27ca61ee-ba03-4b92-a89a-1d5600e2200a" providerId="AD" clId="Web-{28C220B5-FE22-1C47-5AB0-273966D93FD5}" dt="2023-03-10T17:38:02.948" v="635" actId="20577"/>
          <ac:spMkLst>
            <pc:docMk/>
            <pc:sldMk cId="1210479524" sldId="634"/>
            <ac:spMk id="6" creationId="{0C1CD776-78A6-B079-A5FA-22EE1DC53A1C}"/>
          </ac:spMkLst>
        </pc:spChg>
        <pc:spChg chg="mod">
          <ac:chgData name="Roberta Tucker" userId="S::r.tucker@uwtsd.ac.uk::27ca61ee-ba03-4b92-a89a-1d5600e2200a" providerId="AD" clId="Web-{28C220B5-FE22-1C47-5AB0-273966D93FD5}" dt="2023-03-10T17:44:14.415" v="676" actId="20577"/>
          <ac:spMkLst>
            <pc:docMk/>
            <pc:sldMk cId="1210479524" sldId="634"/>
            <ac:spMk id="7" creationId="{3F55A8E8-448C-6F03-49D9-9828230B4ECF}"/>
          </ac:spMkLst>
        </pc:spChg>
        <pc:spChg chg="mod">
          <ac:chgData name="Roberta Tucker" userId="S::r.tucker@uwtsd.ac.uk::27ca61ee-ba03-4b92-a89a-1d5600e2200a" providerId="AD" clId="Web-{28C220B5-FE22-1C47-5AB0-273966D93FD5}" dt="2023-03-10T17:39:48.690" v="642" actId="20577"/>
          <ac:spMkLst>
            <pc:docMk/>
            <pc:sldMk cId="1210479524" sldId="634"/>
            <ac:spMk id="8" creationId="{85238E3C-CDA1-4145-EBCE-125651E4D669}"/>
          </ac:spMkLst>
        </pc:spChg>
        <pc:spChg chg="mod">
          <ac:chgData name="Roberta Tucker" userId="S::r.tucker@uwtsd.ac.uk::27ca61ee-ba03-4b92-a89a-1d5600e2200a" providerId="AD" clId="Web-{28C220B5-FE22-1C47-5AB0-273966D93FD5}" dt="2023-03-10T17:44:10.477" v="675" actId="20577"/>
          <ac:spMkLst>
            <pc:docMk/>
            <pc:sldMk cId="1210479524" sldId="634"/>
            <ac:spMk id="9" creationId="{70B047C0-84B4-5619-0648-0286791859CC}"/>
          </ac:spMkLst>
        </pc:spChg>
        <pc:spChg chg="mod">
          <ac:chgData name="Roberta Tucker" userId="S::r.tucker@uwtsd.ac.uk::27ca61ee-ba03-4b92-a89a-1d5600e2200a" providerId="AD" clId="Web-{28C220B5-FE22-1C47-5AB0-273966D93FD5}" dt="2023-03-10T20:20:17.753" v="754" actId="20577"/>
          <ac:spMkLst>
            <pc:docMk/>
            <pc:sldMk cId="1210479524" sldId="634"/>
            <ac:spMk id="10" creationId="{CD2F9157-B5A8-725F-0715-6C1A34EF8F4E}"/>
          </ac:spMkLst>
        </pc:spChg>
        <pc:graphicFrameChg chg="mod modGraphic">
          <ac:chgData name="Roberta Tucker" userId="S::r.tucker@uwtsd.ac.uk::27ca61ee-ba03-4b92-a89a-1d5600e2200a" providerId="AD" clId="Web-{28C220B5-FE22-1C47-5AB0-273966D93FD5}" dt="2023-03-10T17:44:05.540" v="674"/>
          <ac:graphicFrameMkLst>
            <pc:docMk/>
            <pc:sldMk cId="1210479524" sldId="634"/>
            <ac:graphicFrameMk id="4" creationId="{5A9FA213-49C6-EBC9-CB32-173B2EDC96C0}"/>
          </ac:graphicFrameMkLst>
        </pc:graphicFrameChg>
        <pc:picChg chg="add mod">
          <ac:chgData name="Roberta Tucker" userId="S::r.tucker@uwtsd.ac.uk::27ca61ee-ba03-4b92-a89a-1d5600e2200a" providerId="AD" clId="Web-{28C220B5-FE22-1C47-5AB0-273966D93FD5}" dt="2023-03-10T17:41:13.036" v="652" actId="1076"/>
          <ac:picMkLst>
            <pc:docMk/>
            <pc:sldMk cId="1210479524" sldId="634"/>
            <ac:picMk id="3" creationId="{978872F2-8494-73BB-8D95-016199FA4979}"/>
          </ac:picMkLst>
        </pc:picChg>
        <pc:picChg chg="del">
          <ac:chgData name="Roberta Tucker" userId="S::r.tucker@uwtsd.ac.uk::27ca61ee-ba03-4b92-a89a-1d5600e2200a" providerId="AD" clId="Web-{28C220B5-FE22-1C47-5AB0-273966D93FD5}" dt="2023-03-10T17:41:04.942" v="648"/>
          <ac:picMkLst>
            <pc:docMk/>
            <pc:sldMk cId="1210479524" sldId="634"/>
            <ac:picMk id="11" creationId="{0F390230-5672-F2CD-53EC-0E8DCC590ABD}"/>
          </ac:picMkLst>
        </pc:picChg>
      </pc:sldChg>
      <pc:sldChg chg="del">
        <pc:chgData name="Roberta Tucker" userId="S::r.tucker@uwtsd.ac.uk::27ca61ee-ba03-4b92-a89a-1d5600e2200a" providerId="AD" clId="Web-{28C220B5-FE22-1C47-5AB0-273966D93FD5}" dt="2023-03-12T13:32:28.545" v="772"/>
        <pc:sldMkLst>
          <pc:docMk/>
          <pc:sldMk cId="1416517900" sldId="636"/>
        </pc:sldMkLst>
      </pc:sldChg>
      <pc:sldChg chg="del">
        <pc:chgData name="Roberta Tucker" userId="S::r.tucker@uwtsd.ac.uk::27ca61ee-ba03-4b92-a89a-1d5600e2200a" providerId="AD" clId="Web-{28C220B5-FE22-1C47-5AB0-273966D93FD5}" dt="2023-03-12T13:33:01.374" v="780"/>
        <pc:sldMkLst>
          <pc:docMk/>
          <pc:sldMk cId="4004566143" sldId="637"/>
        </pc:sldMkLst>
      </pc:sldChg>
      <pc:sldChg chg="del">
        <pc:chgData name="Roberta Tucker" userId="S::r.tucker@uwtsd.ac.uk::27ca61ee-ba03-4b92-a89a-1d5600e2200a" providerId="AD" clId="Web-{28C220B5-FE22-1C47-5AB0-273966D93FD5}" dt="2023-03-12T13:33:04.062" v="781"/>
        <pc:sldMkLst>
          <pc:docMk/>
          <pc:sldMk cId="2321712885" sldId="638"/>
        </pc:sldMkLst>
      </pc:sldChg>
      <pc:sldChg chg="del">
        <pc:chgData name="Roberta Tucker" userId="S::r.tucker@uwtsd.ac.uk::27ca61ee-ba03-4b92-a89a-1d5600e2200a" providerId="AD" clId="Web-{28C220B5-FE22-1C47-5AB0-273966D93FD5}" dt="2023-03-12T13:33:07.468" v="782"/>
        <pc:sldMkLst>
          <pc:docMk/>
          <pc:sldMk cId="3853541936" sldId="639"/>
        </pc:sldMkLst>
      </pc:sldChg>
      <pc:sldChg chg="del">
        <pc:chgData name="Roberta Tucker" userId="S::r.tucker@uwtsd.ac.uk::27ca61ee-ba03-4b92-a89a-1d5600e2200a" providerId="AD" clId="Web-{28C220B5-FE22-1C47-5AB0-273966D93FD5}" dt="2023-03-12T13:33:11.281" v="783"/>
        <pc:sldMkLst>
          <pc:docMk/>
          <pc:sldMk cId="212107999" sldId="640"/>
        </pc:sldMkLst>
      </pc:sldChg>
      <pc:sldChg chg="del">
        <pc:chgData name="Roberta Tucker" userId="S::r.tucker@uwtsd.ac.uk::27ca61ee-ba03-4b92-a89a-1d5600e2200a" providerId="AD" clId="Web-{28C220B5-FE22-1C47-5AB0-273966D93FD5}" dt="2023-03-12T13:33:14.078" v="784"/>
        <pc:sldMkLst>
          <pc:docMk/>
          <pc:sldMk cId="844081647" sldId="641"/>
        </pc:sldMkLst>
      </pc:sldChg>
      <pc:sldChg chg="del">
        <pc:chgData name="Roberta Tucker" userId="S::r.tucker@uwtsd.ac.uk::27ca61ee-ba03-4b92-a89a-1d5600e2200a" providerId="AD" clId="Web-{28C220B5-FE22-1C47-5AB0-273966D93FD5}" dt="2023-03-12T13:33:17.796" v="785"/>
        <pc:sldMkLst>
          <pc:docMk/>
          <pc:sldMk cId="2265438095" sldId="642"/>
        </pc:sldMkLst>
      </pc:sldChg>
      <pc:sldChg chg="modSp del">
        <pc:chgData name="Roberta Tucker" userId="S::r.tucker@uwtsd.ac.uk::27ca61ee-ba03-4b92-a89a-1d5600e2200a" providerId="AD" clId="Web-{28C220B5-FE22-1C47-5AB0-273966D93FD5}" dt="2023-03-12T13:33:21.625" v="786"/>
        <pc:sldMkLst>
          <pc:docMk/>
          <pc:sldMk cId="1661170" sldId="643"/>
        </pc:sldMkLst>
        <pc:spChg chg="mod">
          <ac:chgData name="Roberta Tucker" userId="S::r.tucker@uwtsd.ac.uk::27ca61ee-ba03-4b92-a89a-1d5600e2200a" providerId="AD" clId="Web-{28C220B5-FE22-1C47-5AB0-273966D93FD5}" dt="2023-03-10T14:52:18.185" v="5" actId="20577"/>
          <ac:spMkLst>
            <pc:docMk/>
            <pc:sldMk cId="1661170" sldId="643"/>
            <ac:spMk id="260" creationId="{E068F775-6E4B-88F2-E586-6966064219C2}"/>
          </ac:spMkLst>
        </pc:spChg>
      </pc:sldChg>
      <pc:sldChg chg="modSp">
        <pc:chgData name="Roberta Tucker" userId="S::r.tucker@uwtsd.ac.uk::27ca61ee-ba03-4b92-a89a-1d5600e2200a" providerId="AD" clId="Web-{28C220B5-FE22-1C47-5AB0-273966D93FD5}" dt="2023-03-10T15:47:58.890" v="95" actId="20577"/>
        <pc:sldMkLst>
          <pc:docMk/>
          <pc:sldMk cId="2075106698" sldId="644"/>
        </pc:sldMkLst>
        <pc:spChg chg="mod">
          <ac:chgData name="Roberta Tucker" userId="S::r.tucker@uwtsd.ac.uk::27ca61ee-ba03-4b92-a89a-1d5600e2200a" providerId="AD" clId="Web-{28C220B5-FE22-1C47-5AB0-273966D93FD5}" dt="2023-03-10T15:47:58.890" v="95" actId="20577"/>
          <ac:spMkLst>
            <pc:docMk/>
            <pc:sldMk cId="2075106698" sldId="644"/>
            <ac:spMk id="2" creationId="{E1D0CF51-47D1-D794-265B-7966E26662F9}"/>
          </ac:spMkLst>
        </pc:spChg>
      </pc:sldChg>
      <pc:sldChg chg="del">
        <pc:chgData name="Roberta Tucker" userId="S::r.tucker@uwtsd.ac.uk::27ca61ee-ba03-4b92-a89a-1d5600e2200a" providerId="AD" clId="Web-{28C220B5-FE22-1C47-5AB0-273966D93FD5}" dt="2023-03-12T13:33:38.469" v="790"/>
        <pc:sldMkLst>
          <pc:docMk/>
          <pc:sldMk cId="1385694906" sldId="645"/>
        </pc:sldMkLst>
      </pc:sldChg>
      <pc:sldChg chg="del">
        <pc:chgData name="Roberta Tucker" userId="S::r.tucker@uwtsd.ac.uk::27ca61ee-ba03-4b92-a89a-1d5600e2200a" providerId="AD" clId="Web-{28C220B5-FE22-1C47-5AB0-273966D93FD5}" dt="2023-03-12T13:33:29.219" v="788"/>
        <pc:sldMkLst>
          <pc:docMk/>
          <pc:sldMk cId="3367408968" sldId="646"/>
        </pc:sldMkLst>
      </pc:sldChg>
      <pc:sldChg chg="del">
        <pc:chgData name="Roberta Tucker" userId="S::r.tucker@uwtsd.ac.uk::27ca61ee-ba03-4b92-a89a-1d5600e2200a" providerId="AD" clId="Web-{28C220B5-FE22-1C47-5AB0-273966D93FD5}" dt="2023-03-12T13:32:30.701" v="773"/>
        <pc:sldMkLst>
          <pc:docMk/>
          <pc:sldMk cId="1485559527" sldId="647"/>
        </pc:sldMkLst>
      </pc:sldChg>
      <pc:sldChg chg="addSp delSp modSp">
        <pc:chgData name="Roberta Tucker" userId="S::r.tucker@uwtsd.ac.uk::27ca61ee-ba03-4b92-a89a-1d5600e2200a" providerId="AD" clId="Web-{28C220B5-FE22-1C47-5AB0-273966D93FD5}" dt="2023-03-10T20:26:58.876" v="758" actId="1076"/>
        <pc:sldMkLst>
          <pc:docMk/>
          <pc:sldMk cId="2267419569" sldId="648"/>
        </pc:sldMkLst>
        <pc:spChg chg="del mod">
          <ac:chgData name="Roberta Tucker" userId="S::r.tucker@uwtsd.ac.uk::27ca61ee-ba03-4b92-a89a-1d5600e2200a" providerId="AD" clId="Web-{28C220B5-FE22-1C47-5AB0-273966D93FD5}" dt="2023-03-10T15:58:00.591" v="102"/>
          <ac:spMkLst>
            <pc:docMk/>
            <pc:sldMk cId="2267419569" sldId="648"/>
            <ac:spMk id="2" creationId="{301FEBC2-2B40-90D5-5CDC-016BCEE981F1}"/>
          </ac:spMkLst>
        </pc:spChg>
        <pc:spChg chg="add del mod">
          <ac:chgData name="Roberta Tucker" userId="S::r.tucker@uwtsd.ac.uk::27ca61ee-ba03-4b92-a89a-1d5600e2200a" providerId="AD" clId="Web-{28C220B5-FE22-1C47-5AB0-273966D93FD5}" dt="2023-03-10T15:58:17.873" v="105"/>
          <ac:spMkLst>
            <pc:docMk/>
            <pc:sldMk cId="2267419569" sldId="648"/>
            <ac:spMk id="5" creationId="{A593E279-B48C-9A43-D877-E91A1A285C38}"/>
          </ac:spMkLst>
        </pc:spChg>
        <pc:picChg chg="add del mod">
          <ac:chgData name="Roberta Tucker" userId="S::r.tucker@uwtsd.ac.uk::27ca61ee-ba03-4b92-a89a-1d5600e2200a" providerId="AD" clId="Web-{28C220B5-FE22-1C47-5AB0-273966D93FD5}" dt="2023-03-10T15:59:13.452" v="106"/>
          <ac:picMkLst>
            <pc:docMk/>
            <pc:sldMk cId="2267419569" sldId="648"/>
            <ac:picMk id="3" creationId="{5258E6A1-8C4B-D646-6972-2E349E687F0A}"/>
          </ac:picMkLst>
        </pc:picChg>
        <pc:picChg chg="add mod">
          <ac:chgData name="Roberta Tucker" userId="S::r.tucker@uwtsd.ac.uk::27ca61ee-ba03-4b92-a89a-1d5600e2200a" providerId="AD" clId="Web-{28C220B5-FE22-1C47-5AB0-273966D93FD5}" dt="2023-03-10T20:26:58.876" v="758" actId="1076"/>
          <ac:picMkLst>
            <pc:docMk/>
            <pc:sldMk cId="2267419569" sldId="648"/>
            <ac:picMk id="6" creationId="{A9B88099-AAA6-6048-D4B1-FE4E6DF3271C}"/>
          </ac:picMkLst>
        </pc:picChg>
      </pc:sldChg>
      <pc:sldChg chg="delSp modSp">
        <pc:chgData name="Roberta Tucker" userId="S::r.tucker@uwtsd.ac.uk::27ca61ee-ba03-4b92-a89a-1d5600e2200a" providerId="AD" clId="Web-{28C220B5-FE22-1C47-5AB0-273966D93FD5}" dt="2023-03-10T14:53:10.218" v="16" actId="1076"/>
        <pc:sldMkLst>
          <pc:docMk/>
          <pc:sldMk cId="2084902293" sldId="649"/>
        </pc:sldMkLst>
        <pc:graphicFrameChg chg="del mod modGraphic">
          <ac:chgData name="Roberta Tucker" userId="S::r.tucker@uwtsd.ac.uk::27ca61ee-ba03-4b92-a89a-1d5600e2200a" providerId="AD" clId="Web-{28C220B5-FE22-1C47-5AB0-273966D93FD5}" dt="2023-03-10T14:52:32.154" v="9"/>
          <ac:graphicFrameMkLst>
            <pc:docMk/>
            <pc:sldMk cId="2084902293" sldId="649"/>
            <ac:graphicFrameMk id="9" creationId="{5CF0052C-0DA4-63FA-C4CF-1824A03EFA0F}"/>
          </ac:graphicFrameMkLst>
        </pc:graphicFrameChg>
        <pc:picChg chg="mod">
          <ac:chgData name="Roberta Tucker" userId="S::r.tucker@uwtsd.ac.uk::27ca61ee-ba03-4b92-a89a-1d5600e2200a" providerId="AD" clId="Web-{28C220B5-FE22-1C47-5AB0-273966D93FD5}" dt="2023-03-10T14:53:10.218" v="16" actId="1076"/>
          <ac:picMkLst>
            <pc:docMk/>
            <pc:sldMk cId="2084902293" sldId="649"/>
            <ac:picMk id="3" creationId="{24C936B5-29CF-37DA-4215-F44A4217A05F}"/>
          </ac:picMkLst>
        </pc:picChg>
        <pc:picChg chg="del">
          <ac:chgData name="Roberta Tucker" userId="S::r.tucker@uwtsd.ac.uk::27ca61ee-ba03-4b92-a89a-1d5600e2200a" providerId="AD" clId="Web-{28C220B5-FE22-1C47-5AB0-273966D93FD5}" dt="2023-03-10T14:52:40.717" v="10"/>
          <ac:picMkLst>
            <pc:docMk/>
            <pc:sldMk cId="2084902293" sldId="649"/>
            <ac:picMk id="4" creationId="{4933603A-96EE-DFC7-B3BB-1293EAD1CD06}"/>
          </ac:picMkLst>
        </pc:picChg>
        <pc:picChg chg="mod">
          <ac:chgData name="Roberta Tucker" userId="S::r.tucker@uwtsd.ac.uk::27ca61ee-ba03-4b92-a89a-1d5600e2200a" providerId="AD" clId="Web-{28C220B5-FE22-1C47-5AB0-273966D93FD5}" dt="2023-03-10T14:53:08.343" v="15" actId="1076"/>
          <ac:picMkLst>
            <pc:docMk/>
            <pc:sldMk cId="2084902293" sldId="649"/>
            <ac:picMk id="5" creationId="{3F248975-924B-3F62-E1D7-249407C4986F}"/>
          </ac:picMkLst>
        </pc:picChg>
      </pc:sldChg>
      <pc:sldChg chg="del">
        <pc:chgData name="Roberta Tucker" userId="S::r.tucker@uwtsd.ac.uk::27ca61ee-ba03-4b92-a89a-1d5600e2200a" providerId="AD" clId="Web-{28C220B5-FE22-1C47-5AB0-273966D93FD5}" dt="2023-03-10T14:52:49.936" v="12"/>
        <pc:sldMkLst>
          <pc:docMk/>
          <pc:sldMk cId="2119147125" sldId="650"/>
        </pc:sldMkLst>
      </pc:sldChg>
      <pc:sldChg chg="del">
        <pc:chgData name="Roberta Tucker" userId="S::r.tucker@uwtsd.ac.uk::27ca61ee-ba03-4b92-a89a-1d5600e2200a" providerId="AD" clId="Web-{28C220B5-FE22-1C47-5AB0-273966D93FD5}" dt="2023-03-12T13:32:24.498" v="771"/>
        <pc:sldMkLst>
          <pc:docMk/>
          <pc:sldMk cId="461836351" sldId="651"/>
        </pc:sldMkLst>
      </pc:sldChg>
      <pc:sldChg chg="del">
        <pc:chgData name="Roberta Tucker" userId="S::r.tucker@uwtsd.ac.uk::27ca61ee-ba03-4b92-a89a-1d5600e2200a" providerId="AD" clId="Web-{28C220B5-FE22-1C47-5AB0-273966D93FD5}" dt="2023-03-10T14:52:23.404" v="6"/>
        <pc:sldMkLst>
          <pc:docMk/>
          <pc:sldMk cId="3461814559" sldId="652"/>
        </pc:sldMkLst>
      </pc:sldChg>
      <pc:sldChg chg="modSp del">
        <pc:chgData name="Roberta Tucker" userId="S::r.tucker@uwtsd.ac.uk::27ca61ee-ba03-4b92-a89a-1d5600e2200a" providerId="AD" clId="Web-{28C220B5-FE22-1C47-5AB0-273966D93FD5}" dt="2023-03-12T13:33:41.781" v="791"/>
        <pc:sldMkLst>
          <pc:docMk/>
          <pc:sldMk cId="3688808980" sldId="653"/>
        </pc:sldMkLst>
        <pc:spChg chg="mod">
          <ac:chgData name="Roberta Tucker" userId="S::r.tucker@uwtsd.ac.uk::27ca61ee-ba03-4b92-a89a-1d5600e2200a" providerId="AD" clId="Web-{28C220B5-FE22-1C47-5AB0-273966D93FD5}" dt="2023-03-10T20:26:01.718" v="756" actId="20577"/>
          <ac:spMkLst>
            <pc:docMk/>
            <pc:sldMk cId="3688808980" sldId="653"/>
            <ac:spMk id="3" creationId="{20B9F5AF-01C3-F93E-4766-CF5659815EFF}"/>
          </ac:spMkLst>
        </pc:spChg>
      </pc:sldChg>
      <pc:sldChg chg="delSp modSp del">
        <pc:chgData name="Roberta Tucker" userId="S::r.tucker@uwtsd.ac.uk::27ca61ee-ba03-4b92-a89a-1d5600e2200a" providerId="AD" clId="Web-{28C220B5-FE22-1C47-5AB0-273966D93FD5}" dt="2023-03-12T13:33:33.453" v="789"/>
        <pc:sldMkLst>
          <pc:docMk/>
          <pc:sldMk cId="847376440" sldId="654"/>
        </pc:sldMkLst>
        <pc:spChg chg="mod">
          <ac:chgData name="Roberta Tucker" userId="S::r.tucker@uwtsd.ac.uk::27ca61ee-ba03-4b92-a89a-1d5600e2200a" providerId="AD" clId="Web-{28C220B5-FE22-1C47-5AB0-273966D93FD5}" dt="2023-03-10T14:54:09.079" v="26" actId="20577"/>
          <ac:spMkLst>
            <pc:docMk/>
            <pc:sldMk cId="847376440" sldId="654"/>
            <ac:spMk id="2" creationId="{C42506E2-1230-28AD-2B3D-8DCE929999B5}"/>
          </ac:spMkLst>
        </pc:spChg>
        <pc:picChg chg="mod">
          <ac:chgData name="Roberta Tucker" userId="S::r.tucker@uwtsd.ac.uk::27ca61ee-ba03-4b92-a89a-1d5600e2200a" providerId="AD" clId="Web-{28C220B5-FE22-1C47-5AB0-273966D93FD5}" dt="2023-03-10T14:53:19.250" v="19" actId="1076"/>
          <ac:picMkLst>
            <pc:docMk/>
            <pc:sldMk cId="847376440" sldId="654"/>
            <ac:picMk id="4" creationId="{3180C7B7-9ED0-1D3A-AFBB-5A652A30D5EF}"/>
          </ac:picMkLst>
        </pc:picChg>
        <pc:picChg chg="del">
          <ac:chgData name="Roberta Tucker" userId="S::r.tucker@uwtsd.ac.uk::27ca61ee-ba03-4b92-a89a-1d5600e2200a" providerId="AD" clId="Web-{28C220B5-FE22-1C47-5AB0-273966D93FD5}" dt="2023-03-10T14:52:45.498" v="11"/>
          <ac:picMkLst>
            <pc:docMk/>
            <pc:sldMk cId="847376440" sldId="654"/>
            <ac:picMk id="5" creationId="{EA8659D5-2F9E-BECC-6AB7-8581BB958856}"/>
          </ac:picMkLst>
        </pc:picChg>
        <pc:picChg chg="mod">
          <ac:chgData name="Roberta Tucker" userId="S::r.tucker@uwtsd.ac.uk::27ca61ee-ba03-4b92-a89a-1d5600e2200a" providerId="AD" clId="Web-{28C220B5-FE22-1C47-5AB0-273966D93FD5}" dt="2023-03-10T14:53:24.937" v="21" actId="1076"/>
          <ac:picMkLst>
            <pc:docMk/>
            <pc:sldMk cId="847376440" sldId="654"/>
            <ac:picMk id="6" creationId="{D51E7F50-CBDE-CD01-1C28-0AD99A8B18C8}"/>
          </ac:picMkLst>
        </pc:picChg>
      </pc:sldChg>
      <pc:sldChg chg="addSp delSp modSp add replId">
        <pc:chgData name="Roberta Tucker" userId="S::r.tucker@uwtsd.ac.uk::27ca61ee-ba03-4b92-a89a-1d5600e2200a" providerId="AD" clId="Web-{28C220B5-FE22-1C47-5AB0-273966D93FD5}" dt="2023-03-10T14:58:10.651" v="63"/>
        <pc:sldMkLst>
          <pc:docMk/>
          <pc:sldMk cId="1871097651" sldId="655"/>
        </pc:sldMkLst>
        <pc:spChg chg="del mod">
          <ac:chgData name="Roberta Tucker" userId="S::r.tucker@uwtsd.ac.uk::27ca61ee-ba03-4b92-a89a-1d5600e2200a" providerId="AD" clId="Web-{28C220B5-FE22-1C47-5AB0-273966D93FD5}" dt="2023-03-10T14:55:48.474" v="35"/>
          <ac:spMkLst>
            <pc:docMk/>
            <pc:sldMk cId="1871097651" sldId="655"/>
            <ac:spMk id="4" creationId="{F1969D8F-D693-4336-9E30-4283F9A32270}"/>
          </ac:spMkLst>
        </pc:spChg>
        <pc:spChg chg="mod">
          <ac:chgData name="Roberta Tucker" userId="S::r.tucker@uwtsd.ac.uk::27ca61ee-ba03-4b92-a89a-1d5600e2200a" providerId="AD" clId="Web-{28C220B5-FE22-1C47-5AB0-273966D93FD5}" dt="2023-03-10T14:56:11.756" v="46" actId="20577"/>
          <ac:spMkLst>
            <pc:docMk/>
            <pc:sldMk cId="1871097651" sldId="655"/>
            <ac:spMk id="8" creationId="{28B6967E-2606-4A9F-86CE-3723CCBF2114}"/>
          </ac:spMkLst>
        </pc:spChg>
        <pc:picChg chg="add mod">
          <ac:chgData name="Roberta Tucker" userId="S::r.tucker@uwtsd.ac.uk::27ca61ee-ba03-4b92-a89a-1d5600e2200a" providerId="AD" clId="Web-{28C220B5-FE22-1C47-5AB0-273966D93FD5}" dt="2023-03-10T14:58:05.432" v="62" actId="14100"/>
          <ac:picMkLst>
            <pc:docMk/>
            <pc:sldMk cId="1871097651" sldId="655"/>
            <ac:picMk id="2" creationId="{609AC225-0E23-431F-D100-B70184F062B3}"/>
          </ac:picMkLst>
        </pc:picChg>
        <pc:picChg chg="mod ord">
          <ac:chgData name="Roberta Tucker" userId="S::r.tucker@uwtsd.ac.uk::27ca61ee-ba03-4b92-a89a-1d5600e2200a" providerId="AD" clId="Web-{28C220B5-FE22-1C47-5AB0-273966D93FD5}" dt="2023-03-10T14:58:10.651" v="63"/>
          <ac:picMkLst>
            <pc:docMk/>
            <pc:sldMk cId="1871097651" sldId="655"/>
            <ac:picMk id="1026" creationId="{0CC7DBBC-7330-4A07-95BA-C174248B4F31}"/>
          </ac:picMkLst>
        </pc:picChg>
      </pc:sldChg>
      <pc:sldChg chg="addSp modSp add del replId">
        <pc:chgData name="Roberta Tucker" userId="S::r.tucker@uwtsd.ac.uk::27ca61ee-ba03-4b92-a89a-1d5600e2200a" providerId="AD" clId="Web-{28C220B5-FE22-1C47-5AB0-273966D93FD5}" dt="2023-03-12T13:32:45.061" v="777"/>
        <pc:sldMkLst>
          <pc:docMk/>
          <pc:sldMk cId="3005247657" sldId="656"/>
        </pc:sldMkLst>
        <pc:spChg chg="mod">
          <ac:chgData name="Roberta Tucker" userId="S::r.tucker@uwtsd.ac.uk::27ca61ee-ba03-4b92-a89a-1d5600e2200a" providerId="AD" clId="Web-{28C220B5-FE22-1C47-5AB0-273966D93FD5}" dt="2023-03-10T14:56:38.413" v="52" actId="20577"/>
          <ac:spMkLst>
            <pc:docMk/>
            <pc:sldMk cId="3005247657" sldId="656"/>
            <ac:spMk id="8" creationId="{28B6967E-2606-4A9F-86CE-3723CCBF2114}"/>
          </ac:spMkLst>
        </pc:spChg>
        <pc:picChg chg="add mod">
          <ac:chgData name="Roberta Tucker" userId="S::r.tucker@uwtsd.ac.uk::27ca61ee-ba03-4b92-a89a-1d5600e2200a" providerId="AD" clId="Web-{28C220B5-FE22-1C47-5AB0-273966D93FD5}" dt="2023-03-10T14:57:52.291" v="59" actId="14100"/>
          <ac:picMkLst>
            <pc:docMk/>
            <pc:sldMk cId="3005247657" sldId="656"/>
            <ac:picMk id="2" creationId="{144E58C5-B956-675D-AA81-979D36BB295F}"/>
          </ac:picMkLst>
        </pc:picChg>
        <pc:picChg chg="ord">
          <ac:chgData name="Roberta Tucker" userId="S::r.tucker@uwtsd.ac.uk::27ca61ee-ba03-4b92-a89a-1d5600e2200a" providerId="AD" clId="Web-{28C220B5-FE22-1C47-5AB0-273966D93FD5}" dt="2023-03-10T14:57:37.150" v="56"/>
          <ac:picMkLst>
            <pc:docMk/>
            <pc:sldMk cId="3005247657" sldId="656"/>
            <ac:picMk id="1026" creationId="{0CC7DBBC-7330-4A07-95BA-C174248B4F31}"/>
          </ac:picMkLst>
        </pc:picChg>
      </pc:sldChg>
      <pc:sldChg chg="addSp delSp modSp add ord replId">
        <pc:chgData name="Roberta Tucker" userId="S::r.tucker@uwtsd.ac.uk::27ca61ee-ba03-4b92-a89a-1d5600e2200a" providerId="AD" clId="Web-{28C220B5-FE22-1C47-5AB0-273966D93FD5}" dt="2023-03-10T14:59:35.607" v="77" actId="1076"/>
        <pc:sldMkLst>
          <pc:docMk/>
          <pc:sldMk cId="2420101931" sldId="657"/>
        </pc:sldMkLst>
        <pc:picChg chg="del">
          <ac:chgData name="Roberta Tucker" userId="S::r.tucker@uwtsd.ac.uk::27ca61ee-ba03-4b92-a89a-1d5600e2200a" providerId="AD" clId="Web-{28C220B5-FE22-1C47-5AB0-273966D93FD5}" dt="2023-03-10T14:58:37.574" v="68"/>
          <ac:picMkLst>
            <pc:docMk/>
            <pc:sldMk cId="2420101931" sldId="657"/>
            <ac:picMk id="2" creationId="{609AC225-0E23-431F-D100-B70184F062B3}"/>
          </ac:picMkLst>
        </pc:picChg>
        <pc:picChg chg="add mod">
          <ac:chgData name="Roberta Tucker" userId="S::r.tucker@uwtsd.ac.uk::27ca61ee-ba03-4b92-a89a-1d5600e2200a" providerId="AD" clId="Web-{28C220B5-FE22-1C47-5AB0-273966D93FD5}" dt="2023-03-10T14:59:35.607" v="77" actId="1076"/>
          <ac:picMkLst>
            <pc:docMk/>
            <pc:sldMk cId="2420101931" sldId="657"/>
            <ac:picMk id="3" creationId="{7D6890A3-3024-8DBA-1B87-3248810FD835}"/>
          </ac:picMkLst>
        </pc:picChg>
      </pc:sldChg>
      <pc:sldChg chg="addSp delSp modSp add del ord replId">
        <pc:chgData name="Roberta Tucker" userId="S::r.tucker@uwtsd.ac.uk::27ca61ee-ba03-4b92-a89a-1d5600e2200a" providerId="AD" clId="Web-{28C220B5-FE22-1C47-5AB0-273966D93FD5}" dt="2023-03-12T13:32:48.155" v="778"/>
        <pc:sldMkLst>
          <pc:docMk/>
          <pc:sldMk cId="3610048854" sldId="658"/>
        </pc:sldMkLst>
        <pc:picChg chg="del">
          <ac:chgData name="Roberta Tucker" userId="S::r.tucker@uwtsd.ac.uk::27ca61ee-ba03-4b92-a89a-1d5600e2200a" providerId="AD" clId="Web-{28C220B5-FE22-1C47-5AB0-273966D93FD5}" dt="2023-03-10T14:58:40.871" v="69"/>
          <ac:picMkLst>
            <pc:docMk/>
            <pc:sldMk cId="3610048854" sldId="658"/>
            <ac:picMk id="2" creationId="{144E58C5-B956-675D-AA81-979D36BB295F}"/>
          </ac:picMkLst>
        </pc:picChg>
        <pc:picChg chg="add mod">
          <ac:chgData name="Roberta Tucker" userId="S::r.tucker@uwtsd.ac.uk::27ca61ee-ba03-4b92-a89a-1d5600e2200a" providerId="AD" clId="Web-{28C220B5-FE22-1C47-5AB0-273966D93FD5}" dt="2023-03-10T14:59:19.153" v="73" actId="1076"/>
          <ac:picMkLst>
            <pc:docMk/>
            <pc:sldMk cId="3610048854" sldId="658"/>
            <ac:picMk id="3" creationId="{DE14472F-C3BF-4FD5-4495-1B755BFA8050}"/>
          </ac:picMkLst>
        </pc:picChg>
      </pc:sldChg>
      <pc:sldChg chg="addSp delSp modSp add ord replId">
        <pc:chgData name="Roberta Tucker" userId="S::r.tucker@uwtsd.ac.uk::27ca61ee-ba03-4b92-a89a-1d5600e2200a" providerId="AD" clId="Web-{28C220B5-FE22-1C47-5AB0-273966D93FD5}" dt="2023-03-10T15:01:00.860" v="89"/>
        <pc:sldMkLst>
          <pc:docMk/>
          <pc:sldMk cId="2660159343" sldId="659"/>
        </pc:sldMkLst>
        <pc:picChg chg="del">
          <ac:chgData name="Roberta Tucker" userId="S::r.tucker@uwtsd.ac.uk::27ca61ee-ba03-4b92-a89a-1d5600e2200a" providerId="AD" clId="Web-{28C220B5-FE22-1C47-5AB0-273966D93FD5}" dt="2023-03-10T14:59:49.592" v="80"/>
          <ac:picMkLst>
            <pc:docMk/>
            <pc:sldMk cId="2660159343" sldId="659"/>
            <ac:picMk id="3" creationId="{7D6890A3-3024-8DBA-1B87-3248810FD835}"/>
          </ac:picMkLst>
        </pc:picChg>
        <pc:picChg chg="add ord">
          <ac:chgData name="Roberta Tucker" userId="S::r.tucker@uwtsd.ac.uk::27ca61ee-ba03-4b92-a89a-1d5600e2200a" providerId="AD" clId="Web-{28C220B5-FE22-1C47-5AB0-273966D93FD5}" dt="2023-03-10T15:01:00.860" v="89"/>
          <ac:picMkLst>
            <pc:docMk/>
            <pc:sldMk cId="2660159343" sldId="659"/>
            <ac:picMk id="4" creationId="{4141502E-D8D2-F32E-6106-ECD359AAA8A4}"/>
          </ac:picMkLst>
        </pc:picChg>
      </pc:sldChg>
      <pc:sldChg chg="addSp delSp modSp add del ord replId">
        <pc:chgData name="Roberta Tucker" userId="S::r.tucker@uwtsd.ac.uk::27ca61ee-ba03-4b92-a89a-1d5600e2200a" providerId="AD" clId="Web-{28C220B5-FE22-1C47-5AB0-273966D93FD5}" dt="2023-03-12T13:32:51.905" v="779"/>
        <pc:sldMkLst>
          <pc:docMk/>
          <pc:sldMk cId="827259507" sldId="660"/>
        </pc:sldMkLst>
        <pc:picChg chg="add mod ord">
          <ac:chgData name="Roberta Tucker" userId="S::r.tucker@uwtsd.ac.uk::27ca61ee-ba03-4b92-a89a-1d5600e2200a" providerId="AD" clId="Web-{28C220B5-FE22-1C47-5AB0-273966D93FD5}" dt="2023-03-10T15:00:38.188" v="87"/>
          <ac:picMkLst>
            <pc:docMk/>
            <pc:sldMk cId="827259507" sldId="660"/>
            <ac:picMk id="2" creationId="{F71A2B82-4B72-CD19-E860-CE4005F6D23D}"/>
          </ac:picMkLst>
        </pc:picChg>
        <pc:picChg chg="del">
          <ac:chgData name="Roberta Tucker" userId="S::r.tucker@uwtsd.ac.uk::27ca61ee-ba03-4b92-a89a-1d5600e2200a" providerId="AD" clId="Web-{28C220B5-FE22-1C47-5AB0-273966D93FD5}" dt="2023-03-10T15:00:03.452" v="83"/>
          <ac:picMkLst>
            <pc:docMk/>
            <pc:sldMk cId="827259507" sldId="660"/>
            <ac:picMk id="3" creationId="{DE14472F-C3BF-4FD5-4495-1B755BFA8050}"/>
          </ac:picMkLst>
        </pc:picChg>
      </pc:sldChg>
      <pc:sldChg chg="addSp delSp modSp add ord replId">
        <pc:chgData name="Roberta Tucker" userId="S::r.tucker@uwtsd.ac.uk::27ca61ee-ba03-4b92-a89a-1d5600e2200a" providerId="AD" clId="Web-{28C220B5-FE22-1C47-5AB0-273966D93FD5}" dt="2023-03-10T17:34:52.756" v="628" actId="20577"/>
        <pc:sldMkLst>
          <pc:docMk/>
          <pc:sldMk cId="580109323" sldId="661"/>
        </pc:sldMkLst>
        <pc:spChg chg="mod">
          <ac:chgData name="Roberta Tucker" userId="S::r.tucker@uwtsd.ac.uk::27ca61ee-ba03-4b92-a89a-1d5600e2200a" providerId="AD" clId="Web-{28C220B5-FE22-1C47-5AB0-273966D93FD5}" dt="2023-03-10T17:34:52.756" v="628" actId="20577"/>
          <ac:spMkLst>
            <pc:docMk/>
            <pc:sldMk cId="580109323" sldId="661"/>
            <ac:spMk id="2" creationId="{C42506E2-1230-28AD-2B3D-8DCE929999B5}"/>
          </ac:spMkLst>
        </pc:spChg>
        <pc:spChg chg="add mod">
          <ac:chgData name="Roberta Tucker" userId="S::r.tucker@uwtsd.ac.uk::27ca61ee-ba03-4b92-a89a-1d5600e2200a" providerId="AD" clId="Web-{28C220B5-FE22-1C47-5AB0-273966D93FD5}" dt="2023-03-10T17:27:20.354" v="507" actId="20577"/>
          <ac:spMkLst>
            <pc:docMk/>
            <pc:sldMk cId="580109323" sldId="661"/>
            <ac:spMk id="24" creationId="{F861BE9F-F7EE-F10E-00C1-53A7C98E1348}"/>
          </ac:spMkLst>
        </pc:spChg>
        <pc:spChg chg="add mod">
          <ac:chgData name="Roberta Tucker" userId="S::r.tucker@uwtsd.ac.uk::27ca61ee-ba03-4b92-a89a-1d5600e2200a" providerId="AD" clId="Web-{28C220B5-FE22-1C47-5AB0-273966D93FD5}" dt="2023-03-10T17:22:54.395" v="468" actId="20577"/>
          <ac:spMkLst>
            <pc:docMk/>
            <pc:sldMk cId="580109323" sldId="661"/>
            <ac:spMk id="25" creationId="{00FEA080-256D-61E0-EB0E-04CD92558697}"/>
          </ac:spMkLst>
        </pc:spChg>
        <pc:spChg chg="add mod">
          <ac:chgData name="Roberta Tucker" userId="S::r.tucker@uwtsd.ac.uk::27ca61ee-ba03-4b92-a89a-1d5600e2200a" providerId="AD" clId="Web-{28C220B5-FE22-1C47-5AB0-273966D93FD5}" dt="2023-03-10T17:24:19.522" v="481" actId="20577"/>
          <ac:spMkLst>
            <pc:docMk/>
            <pc:sldMk cId="580109323" sldId="661"/>
            <ac:spMk id="26" creationId="{BBD06A26-36C5-25D7-EC79-79A048EE0A7A}"/>
          </ac:spMkLst>
        </pc:spChg>
        <pc:spChg chg="add mod">
          <ac:chgData name="Roberta Tucker" userId="S::r.tucker@uwtsd.ac.uk::27ca61ee-ba03-4b92-a89a-1d5600e2200a" providerId="AD" clId="Web-{28C220B5-FE22-1C47-5AB0-273966D93FD5}" dt="2023-03-10T17:23:35.146" v="471" actId="1076"/>
          <ac:spMkLst>
            <pc:docMk/>
            <pc:sldMk cId="580109323" sldId="661"/>
            <ac:spMk id="27" creationId="{2B005DBE-0E5D-B4D8-27E2-FAA8FCE5CCC8}"/>
          </ac:spMkLst>
        </pc:spChg>
        <pc:spChg chg="add">
          <ac:chgData name="Roberta Tucker" userId="S::r.tucker@uwtsd.ac.uk::27ca61ee-ba03-4b92-a89a-1d5600e2200a" providerId="AD" clId="Web-{28C220B5-FE22-1C47-5AB0-273966D93FD5}" dt="2023-03-10T17:22:02.190" v="459"/>
          <ac:spMkLst>
            <pc:docMk/>
            <pc:sldMk cId="580109323" sldId="661"/>
            <ac:spMk id="28" creationId="{9EE7A884-E194-B37D-5D35-1E6886A6B832}"/>
          </ac:spMkLst>
        </pc:spChg>
        <pc:spChg chg="add del mod">
          <ac:chgData name="Roberta Tucker" userId="S::r.tucker@uwtsd.ac.uk::27ca61ee-ba03-4b92-a89a-1d5600e2200a" providerId="AD" clId="Web-{28C220B5-FE22-1C47-5AB0-273966D93FD5}" dt="2023-03-10T17:22:10.472" v="462"/>
          <ac:spMkLst>
            <pc:docMk/>
            <pc:sldMk cId="580109323" sldId="661"/>
            <ac:spMk id="29" creationId="{F2B85ED8-045C-3CB8-D416-7EB7F9548BF6}"/>
          </ac:spMkLst>
        </pc:spChg>
        <pc:spChg chg="add mod">
          <ac:chgData name="Roberta Tucker" userId="S::r.tucker@uwtsd.ac.uk::27ca61ee-ba03-4b92-a89a-1d5600e2200a" providerId="AD" clId="Web-{28C220B5-FE22-1C47-5AB0-273966D93FD5}" dt="2023-03-10T17:23:41.380" v="472" actId="1076"/>
          <ac:spMkLst>
            <pc:docMk/>
            <pc:sldMk cId="580109323" sldId="661"/>
            <ac:spMk id="30" creationId="{4746413A-B6B2-4590-EEFD-4080DE68AD36}"/>
          </ac:spMkLst>
        </pc:spChg>
        <pc:graphicFrameChg chg="add del mod modGraphic">
          <ac:chgData name="Roberta Tucker" userId="S::r.tucker@uwtsd.ac.uk::27ca61ee-ba03-4b92-a89a-1d5600e2200a" providerId="AD" clId="Web-{28C220B5-FE22-1C47-5AB0-273966D93FD5}" dt="2023-03-10T16:55:07.073" v="206"/>
          <ac:graphicFrameMkLst>
            <pc:docMk/>
            <pc:sldMk cId="580109323" sldId="661"/>
            <ac:graphicFrameMk id="3" creationId="{3AB86005-8B50-F07F-912F-8AB1727173D9}"/>
          </ac:graphicFrameMkLst>
        </pc:graphicFrameChg>
        <pc:graphicFrameChg chg="add del mod modGraphic">
          <ac:chgData name="Roberta Tucker" userId="S::r.tucker@uwtsd.ac.uk::27ca61ee-ba03-4b92-a89a-1d5600e2200a" providerId="AD" clId="Web-{28C220B5-FE22-1C47-5AB0-273966D93FD5}" dt="2023-03-10T16:55:32.073" v="208"/>
          <ac:graphicFrameMkLst>
            <pc:docMk/>
            <pc:sldMk cId="580109323" sldId="661"/>
            <ac:graphicFrameMk id="11" creationId="{5B675DD2-F219-673D-D2C5-200B254EC35F}"/>
          </ac:graphicFrameMkLst>
        </pc:graphicFrameChg>
        <pc:graphicFrameChg chg="add del mod modGraphic">
          <ac:chgData name="Roberta Tucker" userId="S::r.tucker@uwtsd.ac.uk::27ca61ee-ba03-4b92-a89a-1d5600e2200a" providerId="AD" clId="Web-{28C220B5-FE22-1C47-5AB0-273966D93FD5}" dt="2023-03-10T16:55:44.199" v="210"/>
          <ac:graphicFrameMkLst>
            <pc:docMk/>
            <pc:sldMk cId="580109323" sldId="661"/>
            <ac:graphicFrameMk id="19" creationId="{038BA25E-7331-4FA6-09E7-FB1B3EE25C1A}"/>
          </ac:graphicFrameMkLst>
        </pc:graphicFrameChg>
        <pc:picChg chg="del">
          <ac:chgData name="Roberta Tucker" userId="S::r.tucker@uwtsd.ac.uk::27ca61ee-ba03-4b92-a89a-1d5600e2200a" providerId="AD" clId="Web-{28C220B5-FE22-1C47-5AB0-273966D93FD5}" dt="2023-03-10T16:49:08.361" v="115"/>
          <ac:picMkLst>
            <pc:docMk/>
            <pc:sldMk cId="580109323" sldId="661"/>
            <ac:picMk id="4" creationId="{3180C7B7-9ED0-1D3A-AFBB-5A652A30D5EF}"/>
          </ac:picMkLst>
        </pc:picChg>
        <pc:picChg chg="del">
          <ac:chgData name="Roberta Tucker" userId="S::r.tucker@uwtsd.ac.uk::27ca61ee-ba03-4b92-a89a-1d5600e2200a" providerId="AD" clId="Web-{28C220B5-FE22-1C47-5AB0-273966D93FD5}" dt="2023-03-10T16:49:09.798" v="116"/>
          <ac:picMkLst>
            <pc:docMk/>
            <pc:sldMk cId="580109323" sldId="661"/>
            <ac:picMk id="6" creationId="{D51E7F50-CBDE-CD01-1C28-0AD99A8B18C8}"/>
          </ac:picMkLst>
        </pc:picChg>
      </pc:sldChg>
      <pc:sldChg chg="modSp add del replId">
        <pc:chgData name="Roberta Tucker" userId="S::r.tucker@uwtsd.ac.uk::27ca61ee-ba03-4b92-a89a-1d5600e2200a" providerId="AD" clId="Web-{28C220B5-FE22-1C47-5AB0-273966D93FD5}" dt="2023-03-12T13:33:25.703" v="787"/>
        <pc:sldMkLst>
          <pc:docMk/>
          <pc:sldMk cId="3072335939" sldId="662"/>
        </pc:sldMkLst>
        <pc:spChg chg="mod">
          <ac:chgData name="Roberta Tucker" userId="S::r.tucker@uwtsd.ac.uk::27ca61ee-ba03-4b92-a89a-1d5600e2200a" providerId="AD" clId="Web-{28C220B5-FE22-1C47-5AB0-273966D93FD5}" dt="2023-03-10T17:34:47.006" v="627" actId="20577"/>
          <ac:spMkLst>
            <pc:docMk/>
            <pc:sldMk cId="3072335939" sldId="662"/>
            <ac:spMk id="2" creationId="{C42506E2-1230-28AD-2B3D-8DCE929999B5}"/>
          </ac:spMkLst>
        </pc:spChg>
        <pc:spChg chg="mod">
          <ac:chgData name="Roberta Tucker" userId="S::r.tucker@uwtsd.ac.uk::27ca61ee-ba03-4b92-a89a-1d5600e2200a" providerId="AD" clId="Web-{28C220B5-FE22-1C47-5AB0-273966D93FD5}" dt="2023-03-10T17:27:58.558" v="514" actId="20577"/>
          <ac:spMkLst>
            <pc:docMk/>
            <pc:sldMk cId="3072335939" sldId="662"/>
            <ac:spMk id="24" creationId="{F861BE9F-F7EE-F10E-00C1-53A7C98E1348}"/>
          </ac:spMkLst>
        </pc:spChg>
        <pc:spChg chg="mod">
          <ac:chgData name="Roberta Tucker" userId="S::r.tucker@uwtsd.ac.uk::27ca61ee-ba03-4b92-a89a-1d5600e2200a" providerId="AD" clId="Web-{28C220B5-FE22-1C47-5AB0-273966D93FD5}" dt="2023-03-10T17:31:26.313" v="549" actId="20577"/>
          <ac:spMkLst>
            <pc:docMk/>
            <pc:sldMk cId="3072335939" sldId="662"/>
            <ac:spMk id="25" creationId="{00FEA080-256D-61E0-EB0E-04CD92558697}"/>
          </ac:spMkLst>
        </pc:spChg>
        <pc:spChg chg="mod">
          <ac:chgData name="Roberta Tucker" userId="S::r.tucker@uwtsd.ac.uk::27ca61ee-ba03-4b92-a89a-1d5600e2200a" providerId="AD" clId="Web-{28C220B5-FE22-1C47-5AB0-273966D93FD5}" dt="2023-03-10T17:31:03.156" v="544" actId="1076"/>
          <ac:spMkLst>
            <pc:docMk/>
            <pc:sldMk cId="3072335939" sldId="662"/>
            <ac:spMk id="26" creationId="{BBD06A26-36C5-25D7-EC79-79A048EE0A7A}"/>
          </ac:spMkLst>
        </pc:spChg>
        <pc:spChg chg="mod">
          <ac:chgData name="Roberta Tucker" userId="S::r.tucker@uwtsd.ac.uk::27ca61ee-ba03-4b92-a89a-1d5600e2200a" providerId="AD" clId="Web-{28C220B5-FE22-1C47-5AB0-273966D93FD5}" dt="2023-03-10T17:34:06.302" v="622" actId="20577"/>
          <ac:spMkLst>
            <pc:docMk/>
            <pc:sldMk cId="3072335939" sldId="662"/>
            <ac:spMk id="27" creationId="{2B005DBE-0E5D-B4D8-27E2-FAA8FCE5CCC8}"/>
          </ac:spMkLst>
        </pc:spChg>
        <pc:spChg chg="mod">
          <ac:chgData name="Roberta Tucker" userId="S::r.tucker@uwtsd.ac.uk::27ca61ee-ba03-4b92-a89a-1d5600e2200a" providerId="AD" clId="Web-{28C220B5-FE22-1C47-5AB0-273966D93FD5}" dt="2023-03-10T17:31:06.547" v="545" actId="1076"/>
          <ac:spMkLst>
            <pc:docMk/>
            <pc:sldMk cId="3072335939" sldId="662"/>
            <ac:spMk id="28" creationId="{9EE7A884-E194-B37D-5D35-1E6886A6B832}"/>
          </ac:spMkLst>
        </pc:spChg>
        <pc:spChg chg="mod">
          <ac:chgData name="Roberta Tucker" userId="S::r.tucker@uwtsd.ac.uk::27ca61ee-ba03-4b92-a89a-1d5600e2200a" providerId="AD" clId="Web-{28C220B5-FE22-1C47-5AB0-273966D93FD5}" dt="2023-03-10T17:30:27.812" v="538" actId="1076"/>
          <ac:spMkLst>
            <pc:docMk/>
            <pc:sldMk cId="3072335939" sldId="662"/>
            <ac:spMk id="30" creationId="{4746413A-B6B2-4590-EEFD-4080DE68AD36}"/>
          </ac:spMkLst>
        </pc:spChg>
      </pc:sldChg>
    </pc:docChg>
  </pc:docChgLst>
  <pc:docChgLst>
    <pc:chgData name="Roberta Tucker" userId="S::r.tucker@uwtsd.ac.uk::27ca61ee-ba03-4b92-a89a-1d5600e2200a" providerId="AD" clId="Web-{AF8350A1-CEFB-E55E-46D1-4240EAF41B25}"/>
    <pc:docChg chg="modSld sldOrd">
      <pc:chgData name="Roberta Tucker" userId="S::r.tucker@uwtsd.ac.uk::27ca61ee-ba03-4b92-a89a-1d5600e2200a" providerId="AD" clId="Web-{AF8350A1-CEFB-E55E-46D1-4240EAF41B25}" dt="2022-09-06T19:11:35.474" v="243"/>
      <pc:docMkLst>
        <pc:docMk/>
      </pc:docMkLst>
      <pc:sldChg chg="modSp">
        <pc:chgData name="Roberta Tucker" userId="S::r.tucker@uwtsd.ac.uk::27ca61ee-ba03-4b92-a89a-1d5600e2200a" providerId="AD" clId="Web-{AF8350A1-CEFB-E55E-46D1-4240EAF41B25}" dt="2022-09-06T18:42:41.372" v="242"/>
        <pc:sldMkLst>
          <pc:docMk/>
          <pc:sldMk cId="4081661565" sldId="297"/>
        </pc:sldMkLst>
        <pc:graphicFrameChg chg="mod modGraphic">
          <ac:chgData name="Roberta Tucker" userId="S::r.tucker@uwtsd.ac.uk::27ca61ee-ba03-4b92-a89a-1d5600e2200a" providerId="AD" clId="Web-{AF8350A1-CEFB-E55E-46D1-4240EAF41B25}" dt="2022-09-06T18:42:41.372" v="242"/>
          <ac:graphicFrameMkLst>
            <pc:docMk/>
            <pc:sldMk cId="4081661565" sldId="297"/>
            <ac:graphicFrameMk id="4" creationId="{6DBD2292-F3B6-E6FB-18A6-522CF835C85F}"/>
          </ac:graphicFrameMkLst>
        </pc:graphicFrameChg>
      </pc:sldChg>
      <pc:sldChg chg="addSp modSp">
        <pc:chgData name="Roberta Tucker" userId="S::r.tucker@uwtsd.ac.uk::27ca61ee-ba03-4b92-a89a-1d5600e2200a" providerId="AD" clId="Web-{AF8350A1-CEFB-E55E-46D1-4240EAF41B25}" dt="2022-09-06T18:39:41.696" v="238" actId="20577"/>
        <pc:sldMkLst>
          <pc:docMk/>
          <pc:sldMk cId="4239307461" sldId="514"/>
        </pc:sldMkLst>
        <pc:spChg chg="add mod">
          <ac:chgData name="Roberta Tucker" userId="S::r.tucker@uwtsd.ac.uk::27ca61ee-ba03-4b92-a89a-1d5600e2200a" providerId="AD" clId="Web-{AF8350A1-CEFB-E55E-46D1-4240EAF41B25}" dt="2022-09-06T18:39:41.696" v="238" actId="20577"/>
          <ac:spMkLst>
            <pc:docMk/>
            <pc:sldMk cId="4239307461" sldId="514"/>
            <ac:spMk id="2" creationId="{5B63F6DE-FE5C-0289-DA36-761CA0B6D227}"/>
          </ac:spMkLst>
        </pc:spChg>
      </pc:sldChg>
      <pc:sldChg chg="ord">
        <pc:chgData name="Roberta Tucker" userId="S::r.tucker@uwtsd.ac.uk::27ca61ee-ba03-4b92-a89a-1d5600e2200a" providerId="AD" clId="Web-{AF8350A1-CEFB-E55E-46D1-4240EAF41B25}" dt="2022-09-06T19:11:35.474" v="243"/>
        <pc:sldMkLst>
          <pc:docMk/>
          <pc:sldMk cId="4029234870" sldId="519"/>
        </pc:sldMkLst>
      </pc:sldChg>
    </pc:docChg>
  </pc:docChgLst>
  <pc:docChgLst>
    <pc:chgData name="Roberta Tucker" userId="S::r.tucker@uwtsd.ac.uk::27ca61ee-ba03-4b92-a89a-1d5600e2200a" providerId="AD" clId="Web-{BA38BCE1-4539-AB92-D97A-D79F38835739}"/>
    <pc:docChg chg="addSld delSld modSld sldOrd addMainMaster modMainMaster">
      <pc:chgData name="Roberta Tucker" userId="S::r.tucker@uwtsd.ac.uk::27ca61ee-ba03-4b92-a89a-1d5600e2200a" providerId="AD" clId="Web-{BA38BCE1-4539-AB92-D97A-D79F38835739}" dt="2023-03-21T23:36:59.862" v="1278"/>
      <pc:docMkLst>
        <pc:docMk/>
      </pc:docMkLst>
      <pc:sldChg chg="del">
        <pc:chgData name="Roberta Tucker" userId="S::r.tucker@uwtsd.ac.uk::27ca61ee-ba03-4b92-a89a-1d5600e2200a" providerId="AD" clId="Web-{BA38BCE1-4539-AB92-D97A-D79F38835739}" dt="2023-03-21T14:35:56.061" v="0"/>
        <pc:sldMkLst>
          <pc:docMk/>
          <pc:sldMk cId="2437550428" sldId="516"/>
        </pc:sldMkLst>
      </pc:sldChg>
      <pc:sldChg chg="modSp">
        <pc:chgData name="Roberta Tucker" userId="S::r.tucker@uwtsd.ac.uk::27ca61ee-ba03-4b92-a89a-1d5600e2200a" providerId="AD" clId="Web-{BA38BCE1-4539-AB92-D97A-D79F38835739}" dt="2023-03-21T14:36:12.686" v="6" actId="20577"/>
        <pc:sldMkLst>
          <pc:docMk/>
          <pc:sldMk cId="2485985612" sldId="521"/>
        </pc:sldMkLst>
        <pc:spChg chg="mod">
          <ac:chgData name="Roberta Tucker" userId="S::r.tucker@uwtsd.ac.uk::27ca61ee-ba03-4b92-a89a-1d5600e2200a" providerId="AD" clId="Web-{BA38BCE1-4539-AB92-D97A-D79F38835739}" dt="2023-03-21T14:36:12.686" v="6" actId="20577"/>
          <ac:spMkLst>
            <pc:docMk/>
            <pc:sldMk cId="2485985612" sldId="521"/>
            <ac:spMk id="8" creationId="{57ED6D5D-E07C-2A2E-1770-B082DB384717}"/>
          </ac:spMkLst>
        </pc:spChg>
      </pc:sldChg>
      <pc:sldChg chg="modSp">
        <pc:chgData name="Roberta Tucker" userId="S::r.tucker@uwtsd.ac.uk::27ca61ee-ba03-4b92-a89a-1d5600e2200a" providerId="AD" clId="Web-{BA38BCE1-4539-AB92-D97A-D79F38835739}" dt="2023-03-21T23:14:42.973" v="1207" actId="20577"/>
        <pc:sldMkLst>
          <pc:docMk/>
          <pc:sldMk cId="3159488521" sldId="525"/>
        </pc:sldMkLst>
        <pc:spChg chg="mod">
          <ac:chgData name="Roberta Tucker" userId="S::r.tucker@uwtsd.ac.uk::27ca61ee-ba03-4b92-a89a-1d5600e2200a" providerId="AD" clId="Web-{BA38BCE1-4539-AB92-D97A-D79F38835739}" dt="2023-03-21T23:14:42.973" v="1207" actId="20577"/>
          <ac:spMkLst>
            <pc:docMk/>
            <pc:sldMk cId="3159488521" sldId="525"/>
            <ac:spMk id="5" creationId="{0B019432-F0E9-E765-2264-935D414F17CB}"/>
          </ac:spMkLst>
        </pc:spChg>
        <pc:spChg chg="mod">
          <ac:chgData name="Roberta Tucker" userId="S::r.tucker@uwtsd.ac.uk::27ca61ee-ba03-4b92-a89a-1d5600e2200a" providerId="AD" clId="Web-{BA38BCE1-4539-AB92-D97A-D79F38835739}" dt="2023-03-21T15:11:51.362" v="685" actId="1076"/>
          <ac:spMkLst>
            <pc:docMk/>
            <pc:sldMk cId="3159488521" sldId="525"/>
            <ac:spMk id="7" creationId="{837A8B4B-2EB9-9017-8680-58EC77B6EF31}"/>
          </ac:spMkLst>
        </pc:spChg>
        <pc:picChg chg="mod">
          <ac:chgData name="Roberta Tucker" userId="S::r.tucker@uwtsd.ac.uk::27ca61ee-ba03-4b92-a89a-1d5600e2200a" providerId="AD" clId="Web-{BA38BCE1-4539-AB92-D97A-D79F38835739}" dt="2023-03-21T15:12:02.893" v="688" actId="1076"/>
          <ac:picMkLst>
            <pc:docMk/>
            <pc:sldMk cId="3159488521" sldId="525"/>
            <ac:picMk id="2" creationId="{F5F3A396-562A-CDCF-8E0A-D27F0915F174}"/>
          </ac:picMkLst>
        </pc:picChg>
      </pc:sldChg>
      <pc:sldChg chg="ord">
        <pc:chgData name="Roberta Tucker" userId="S::r.tucker@uwtsd.ac.uk::27ca61ee-ba03-4b92-a89a-1d5600e2200a" providerId="AD" clId="Web-{BA38BCE1-4539-AB92-D97A-D79F38835739}" dt="2023-03-21T23:14:15.721" v="1205"/>
        <pc:sldMkLst>
          <pc:docMk/>
          <pc:sldMk cId="680070414" sldId="570"/>
        </pc:sldMkLst>
      </pc:sldChg>
      <pc:sldChg chg="del">
        <pc:chgData name="Roberta Tucker" userId="S::r.tucker@uwtsd.ac.uk::27ca61ee-ba03-4b92-a89a-1d5600e2200a" providerId="AD" clId="Web-{BA38BCE1-4539-AB92-D97A-D79F38835739}" dt="2023-03-21T14:37:25.563" v="26"/>
        <pc:sldMkLst>
          <pc:docMk/>
          <pc:sldMk cId="1164912406" sldId="578"/>
        </pc:sldMkLst>
      </pc:sldChg>
      <pc:sldChg chg="del">
        <pc:chgData name="Roberta Tucker" userId="S::r.tucker@uwtsd.ac.uk::27ca61ee-ba03-4b92-a89a-1d5600e2200a" providerId="AD" clId="Web-{BA38BCE1-4539-AB92-D97A-D79F38835739}" dt="2023-03-21T14:37:31.782" v="29"/>
        <pc:sldMkLst>
          <pc:docMk/>
          <pc:sldMk cId="2781481360" sldId="580"/>
        </pc:sldMkLst>
      </pc:sldChg>
      <pc:sldChg chg="del">
        <pc:chgData name="Roberta Tucker" userId="S::r.tucker@uwtsd.ac.uk::27ca61ee-ba03-4b92-a89a-1d5600e2200a" providerId="AD" clId="Web-{BA38BCE1-4539-AB92-D97A-D79F38835739}" dt="2023-03-21T14:37:30.360" v="28"/>
        <pc:sldMkLst>
          <pc:docMk/>
          <pc:sldMk cId="1239359948" sldId="581"/>
        </pc:sldMkLst>
      </pc:sldChg>
      <pc:sldChg chg="del">
        <pc:chgData name="Roberta Tucker" userId="S::r.tucker@uwtsd.ac.uk::27ca61ee-ba03-4b92-a89a-1d5600e2200a" providerId="AD" clId="Web-{BA38BCE1-4539-AB92-D97A-D79F38835739}" dt="2023-03-21T14:37:27.750" v="27"/>
        <pc:sldMkLst>
          <pc:docMk/>
          <pc:sldMk cId="1811178780" sldId="582"/>
        </pc:sldMkLst>
      </pc:sldChg>
      <pc:sldChg chg="del">
        <pc:chgData name="Roberta Tucker" userId="S::r.tucker@uwtsd.ac.uk::27ca61ee-ba03-4b92-a89a-1d5600e2200a" providerId="AD" clId="Web-{BA38BCE1-4539-AB92-D97A-D79F38835739}" dt="2023-03-21T14:37:15.766" v="22"/>
        <pc:sldMkLst>
          <pc:docMk/>
          <pc:sldMk cId="1444321943" sldId="583"/>
        </pc:sldMkLst>
      </pc:sldChg>
      <pc:sldChg chg="del">
        <pc:chgData name="Roberta Tucker" userId="S::r.tucker@uwtsd.ac.uk::27ca61ee-ba03-4b92-a89a-1d5600e2200a" providerId="AD" clId="Web-{BA38BCE1-4539-AB92-D97A-D79F38835739}" dt="2023-03-21T14:37:23.969" v="25"/>
        <pc:sldMkLst>
          <pc:docMk/>
          <pc:sldMk cId="1241950102" sldId="587"/>
        </pc:sldMkLst>
      </pc:sldChg>
      <pc:sldChg chg="del">
        <pc:chgData name="Roberta Tucker" userId="S::r.tucker@uwtsd.ac.uk::27ca61ee-ba03-4b92-a89a-1d5600e2200a" providerId="AD" clId="Web-{BA38BCE1-4539-AB92-D97A-D79F38835739}" dt="2023-03-21T14:37:22.797" v="24"/>
        <pc:sldMkLst>
          <pc:docMk/>
          <pc:sldMk cId="3946911979" sldId="588"/>
        </pc:sldMkLst>
      </pc:sldChg>
      <pc:sldChg chg="del">
        <pc:chgData name="Roberta Tucker" userId="S::r.tucker@uwtsd.ac.uk::27ca61ee-ba03-4b92-a89a-1d5600e2200a" providerId="AD" clId="Web-{BA38BCE1-4539-AB92-D97A-D79F38835739}" dt="2023-03-21T14:37:33.641" v="30"/>
        <pc:sldMkLst>
          <pc:docMk/>
          <pc:sldMk cId="3876337100" sldId="594"/>
        </pc:sldMkLst>
      </pc:sldChg>
      <pc:sldChg chg="addSp modSp modNotes">
        <pc:chgData name="Roberta Tucker" userId="S::r.tucker@uwtsd.ac.uk::27ca61ee-ba03-4b92-a89a-1d5600e2200a" providerId="AD" clId="Web-{BA38BCE1-4539-AB92-D97A-D79F38835739}" dt="2023-03-21T22:28:13.180" v="792"/>
        <pc:sldMkLst>
          <pc:docMk/>
          <pc:sldMk cId="2414623610" sldId="597"/>
        </pc:sldMkLst>
        <pc:spChg chg="mod">
          <ac:chgData name="Roberta Tucker" userId="S::r.tucker@uwtsd.ac.uk::27ca61ee-ba03-4b92-a89a-1d5600e2200a" providerId="AD" clId="Web-{BA38BCE1-4539-AB92-D97A-D79F38835739}" dt="2023-03-21T22:24:46.044" v="716" actId="14100"/>
          <ac:spMkLst>
            <pc:docMk/>
            <pc:sldMk cId="2414623610" sldId="597"/>
            <ac:spMk id="2" creationId="{66C15207-1E08-A46E-4C49-72926A0751C4}"/>
          </ac:spMkLst>
        </pc:spChg>
        <pc:spChg chg="add mod">
          <ac:chgData name="Roberta Tucker" userId="S::r.tucker@uwtsd.ac.uk::27ca61ee-ba03-4b92-a89a-1d5600e2200a" providerId="AD" clId="Web-{BA38BCE1-4539-AB92-D97A-D79F38835739}" dt="2023-03-21T22:24:59.623" v="725" actId="20577"/>
          <ac:spMkLst>
            <pc:docMk/>
            <pc:sldMk cId="2414623610" sldId="597"/>
            <ac:spMk id="3" creationId="{91E045B4-2719-C7FC-E073-1B2C20F724AA}"/>
          </ac:spMkLst>
        </pc:spChg>
        <pc:picChg chg="mod">
          <ac:chgData name="Roberta Tucker" userId="S::r.tucker@uwtsd.ac.uk::27ca61ee-ba03-4b92-a89a-1d5600e2200a" providerId="AD" clId="Web-{BA38BCE1-4539-AB92-D97A-D79F38835739}" dt="2023-03-21T22:24:32.231" v="704" actId="1076"/>
          <ac:picMkLst>
            <pc:docMk/>
            <pc:sldMk cId="2414623610" sldId="597"/>
            <ac:picMk id="5" creationId="{E0B3DF62-B6E4-5501-35FF-520F73767148}"/>
          </ac:picMkLst>
        </pc:picChg>
      </pc:sldChg>
      <pc:sldChg chg="del">
        <pc:chgData name="Roberta Tucker" userId="S::r.tucker@uwtsd.ac.uk::27ca61ee-ba03-4b92-a89a-1d5600e2200a" providerId="AD" clId="Web-{BA38BCE1-4539-AB92-D97A-D79F38835739}" dt="2023-03-21T14:36:57.437" v="11"/>
        <pc:sldMkLst>
          <pc:docMk/>
          <pc:sldMk cId="4010245926" sldId="603"/>
        </pc:sldMkLst>
      </pc:sldChg>
      <pc:sldChg chg="del">
        <pc:chgData name="Roberta Tucker" userId="S::r.tucker@uwtsd.ac.uk::27ca61ee-ba03-4b92-a89a-1d5600e2200a" providerId="AD" clId="Web-{BA38BCE1-4539-AB92-D97A-D79F38835739}" dt="2023-03-21T14:37:14.266" v="21"/>
        <pc:sldMkLst>
          <pc:docMk/>
          <pc:sldMk cId="2932438261" sldId="609"/>
        </pc:sldMkLst>
      </pc:sldChg>
      <pc:sldChg chg="del">
        <pc:chgData name="Roberta Tucker" userId="S::r.tucker@uwtsd.ac.uk::27ca61ee-ba03-4b92-a89a-1d5600e2200a" providerId="AD" clId="Web-{BA38BCE1-4539-AB92-D97A-D79F38835739}" dt="2023-03-21T14:37:40.516" v="33"/>
        <pc:sldMkLst>
          <pc:docMk/>
          <pc:sldMk cId="480906824" sldId="611"/>
        </pc:sldMkLst>
      </pc:sldChg>
      <pc:sldChg chg="del">
        <pc:chgData name="Roberta Tucker" userId="S::r.tucker@uwtsd.ac.uk::27ca61ee-ba03-4b92-a89a-1d5600e2200a" providerId="AD" clId="Web-{BA38BCE1-4539-AB92-D97A-D79F38835739}" dt="2023-03-21T14:37:35.954" v="31"/>
        <pc:sldMkLst>
          <pc:docMk/>
          <pc:sldMk cId="2269223790" sldId="612"/>
        </pc:sldMkLst>
      </pc:sldChg>
      <pc:sldChg chg="del">
        <pc:chgData name="Roberta Tucker" userId="S::r.tucker@uwtsd.ac.uk::27ca61ee-ba03-4b92-a89a-1d5600e2200a" providerId="AD" clId="Web-{BA38BCE1-4539-AB92-D97A-D79F38835739}" dt="2023-03-21T14:37:45.048" v="36"/>
        <pc:sldMkLst>
          <pc:docMk/>
          <pc:sldMk cId="540921214" sldId="613"/>
        </pc:sldMkLst>
      </pc:sldChg>
      <pc:sldChg chg="del">
        <pc:chgData name="Roberta Tucker" userId="S::r.tucker@uwtsd.ac.uk::27ca61ee-ba03-4b92-a89a-1d5600e2200a" providerId="AD" clId="Web-{BA38BCE1-4539-AB92-D97A-D79F38835739}" dt="2023-03-21T14:37:42.001" v="34"/>
        <pc:sldMkLst>
          <pc:docMk/>
          <pc:sldMk cId="186353443" sldId="616"/>
        </pc:sldMkLst>
      </pc:sldChg>
      <pc:sldChg chg="del">
        <pc:chgData name="Roberta Tucker" userId="S::r.tucker@uwtsd.ac.uk::27ca61ee-ba03-4b92-a89a-1d5600e2200a" providerId="AD" clId="Web-{BA38BCE1-4539-AB92-D97A-D79F38835739}" dt="2023-03-21T14:37:43.548" v="35"/>
        <pc:sldMkLst>
          <pc:docMk/>
          <pc:sldMk cId="3835266125" sldId="617"/>
        </pc:sldMkLst>
      </pc:sldChg>
      <pc:sldChg chg="del">
        <pc:chgData name="Roberta Tucker" userId="S::r.tucker@uwtsd.ac.uk::27ca61ee-ba03-4b92-a89a-1d5600e2200a" providerId="AD" clId="Web-{BA38BCE1-4539-AB92-D97A-D79F38835739}" dt="2023-03-21T14:37:38.001" v="32"/>
        <pc:sldMkLst>
          <pc:docMk/>
          <pc:sldMk cId="3756729263" sldId="619"/>
        </pc:sldMkLst>
      </pc:sldChg>
      <pc:sldChg chg="del">
        <pc:chgData name="Roberta Tucker" userId="S::r.tucker@uwtsd.ac.uk::27ca61ee-ba03-4b92-a89a-1d5600e2200a" providerId="AD" clId="Web-{BA38BCE1-4539-AB92-D97A-D79F38835739}" dt="2023-03-21T14:37:13.234" v="20"/>
        <pc:sldMkLst>
          <pc:docMk/>
          <pc:sldMk cId="2169157571" sldId="622"/>
        </pc:sldMkLst>
      </pc:sldChg>
      <pc:sldChg chg="del">
        <pc:chgData name="Roberta Tucker" userId="S::r.tucker@uwtsd.ac.uk::27ca61ee-ba03-4b92-a89a-1d5600e2200a" providerId="AD" clId="Web-{BA38BCE1-4539-AB92-D97A-D79F38835739}" dt="2023-03-21T14:36:58.187" v="12"/>
        <pc:sldMkLst>
          <pc:docMk/>
          <pc:sldMk cId="3023184023" sldId="626"/>
        </pc:sldMkLst>
      </pc:sldChg>
      <pc:sldChg chg="del">
        <pc:chgData name="Roberta Tucker" userId="S::r.tucker@uwtsd.ac.uk::27ca61ee-ba03-4b92-a89a-1d5600e2200a" providerId="AD" clId="Web-{BA38BCE1-4539-AB92-D97A-D79F38835739}" dt="2023-03-21T14:36:59.734" v="13"/>
        <pc:sldMkLst>
          <pc:docMk/>
          <pc:sldMk cId="2821290711" sldId="627"/>
        </pc:sldMkLst>
      </pc:sldChg>
      <pc:sldChg chg="del">
        <pc:chgData name="Roberta Tucker" userId="S::r.tucker@uwtsd.ac.uk::27ca61ee-ba03-4b92-a89a-1d5600e2200a" providerId="AD" clId="Web-{BA38BCE1-4539-AB92-D97A-D79F38835739}" dt="2023-03-21T14:36:59.765" v="14"/>
        <pc:sldMkLst>
          <pc:docMk/>
          <pc:sldMk cId="1486956555" sldId="628"/>
        </pc:sldMkLst>
      </pc:sldChg>
      <pc:sldChg chg="del">
        <pc:chgData name="Roberta Tucker" userId="S::r.tucker@uwtsd.ac.uk::27ca61ee-ba03-4b92-a89a-1d5600e2200a" providerId="AD" clId="Web-{BA38BCE1-4539-AB92-D97A-D79F38835739}" dt="2023-03-21T14:37:00.937" v="15"/>
        <pc:sldMkLst>
          <pc:docMk/>
          <pc:sldMk cId="2454655421" sldId="629"/>
        </pc:sldMkLst>
      </pc:sldChg>
      <pc:sldChg chg="del">
        <pc:chgData name="Roberta Tucker" userId="S::r.tucker@uwtsd.ac.uk::27ca61ee-ba03-4b92-a89a-1d5600e2200a" providerId="AD" clId="Web-{BA38BCE1-4539-AB92-D97A-D79F38835739}" dt="2023-03-21T14:37:03.625" v="16"/>
        <pc:sldMkLst>
          <pc:docMk/>
          <pc:sldMk cId="2392446396" sldId="630"/>
        </pc:sldMkLst>
      </pc:sldChg>
      <pc:sldChg chg="modSp ord">
        <pc:chgData name="Roberta Tucker" userId="S::r.tucker@uwtsd.ac.uk::27ca61ee-ba03-4b92-a89a-1d5600e2200a" providerId="AD" clId="Web-{BA38BCE1-4539-AB92-D97A-D79F38835739}" dt="2023-03-21T23:06:58.111" v="1136"/>
        <pc:sldMkLst>
          <pc:docMk/>
          <pc:sldMk cId="2502951216" sldId="631"/>
        </pc:sldMkLst>
        <pc:spChg chg="mod">
          <ac:chgData name="Roberta Tucker" userId="S::r.tucker@uwtsd.ac.uk::27ca61ee-ba03-4b92-a89a-1d5600e2200a" providerId="AD" clId="Web-{BA38BCE1-4539-AB92-D97A-D79F38835739}" dt="2023-03-21T22:45:15.099" v="991" actId="20577"/>
          <ac:spMkLst>
            <pc:docMk/>
            <pc:sldMk cId="2502951216" sldId="631"/>
            <ac:spMk id="260" creationId="{E068F775-6E4B-88F2-E586-6966064219C2}"/>
          </ac:spMkLst>
        </pc:spChg>
      </pc:sldChg>
      <pc:sldChg chg="del">
        <pc:chgData name="Roberta Tucker" userId="S::r.tucker@uwtsd.ac.uk::27ca61ee-ba03-4b92-a89a-1d5600e2200a" providerId="AD" clId="Web-{BA38BCE1-4539-AB92-D97A-D79F38835739}" dt="2023-03-21T14:36:32.265" v="9"/>
        <pc:sldMkLst>
          <pc:docMk/>
          <pc:sldMk cId="2075106698" sldId="644"/>
        </pc:sldMkLst>
      </pc:sldChg>
      <pc:sldChg chg="del">
        <pc:chgData name="Roberta Tucker" userId="S::r.tucker@uwtsd.ac.uk::27ca61ee-ba03-4b92-a89a-1d5600e2200a" providerId="AD" clId="Web-{BA38BCE1-4539-AB92-D97A-D79F38835739}" dt="2023-03-21T14:37:20.516" v="23"/>
        <pc:sldMkLst>
          <pc:docMk/>
          <pc:sldMk cId="2267419569" sldId="648"/>
        </pc:sldMkLst>
      </pc:sldChg>
      <pc:sldChg chg="modSp add">
        <pc:chgData name="Roberta Tucker" userId="S::r.tucker@uwtsd.ac.uk::27ca61ee-ba03-4b92-a89a-1d5600e2200a" providerId="AD" clId="Web-{BA38BCE1-4539-AB92-D97A-D79F38835739}" dt="2023-03-21T22:31:53.255" v="815" actId="14100"/>
        <pc:sldMkLst>
          <pc:docMk/>
          <pc:sldMk cId="3851504777" sldId="650"/>
        </pc:sldMkLst>
        <pc:spChg chg="mod">
          <ac:chgData name="Roberta Tucker" userId="S::r.tucker@uwtsd.ac.uk::27ca61ee-ba03-4b92-a89a-1d5600e2200a" providerId="AD" clId="Web-{BA38BCE1-4539-AB92-D97A-D79F38835739}" dt="2023-03-21T22:31:53.255" v="815" actId="14100"/>
          <ac:spMkLst>
            <pc:docMk/>
            <pc:sldMk cId="3851504777" sldId="650"/>
            <ac:spMk id="5" creationId="{0B019432-F0E9-E765-2264-935D414F17CB}"/>
          </ac:spMkLst>
        </pc:spChg>
        <pc:picChg chg="mod">
          <ac:chgData name="Roberta Tucker" userId="S::r.tucker@uwtsd.ac.uk::27ca61ee-ba03-4b92-a89a-1d5600e2200a" providerId="AD" clId="Web-{BA38BCE1-4539-AB92-D97A-D79F38835739}" dt="2023-03-21T15:12:43.269" v="696" actId="1076"/>
          <ac:picMkLst>
            <pc:docMk/>
            <pc:sldMk cId="3851504777" sldId="650"/>
            <ac:picMk id="3" creationId="{3C795B4B-4D3D-FEBA-CD68-B1393CEE1841}"/>
          </ac:picMkLst>
        </pc:picChg>
      </pc:sldChg>
      <pc:sldChg chg="modSp add ord">
        <pc:chgData name="Roberta Tucker" userId="S::r.tucker@uwtsd.ac.uk::27ca61ee-ba03-4b92-a89a-1d5600e2200a" providerId="AD" clId="Web-{BA38BCE1-4539-AB92-D97A-D79F38835739}" dt="2023-03-21T23:07:08.096" v="1139"/>
        <pc:sldMkLst>
          <pc:docMk/>
          <pc:sldMk cId="399497236" sldId="651"/>
        </pc:sldMkLst>
        <pc:spChg chg="mod">
          <ac:chgData name="Roberta Tucker" userId="S::r.tucker@uwtsd.ac.uk::27ca61ee-ba03-4b92-a89a-1d5600e2200a" providerId="AD" clId="Web-{BA38BCE1-4539-AB92-D97A-D79F38835739}" dt="2023-03-21T22:45:45.617" v="1024" actId="20577"/>
          <ac:spMkLst>
            <pc:docMk/>
            <pc:sldMk cId="399497236" sldId="651"/>
            <ac:spMk id="260" creationId="{E068F775-6E4B-88F2-E586-6966064219C2}"/>
          </ac:spMkLst>
        </pc:spChg>
      </pc:sldChg>
      <pc:sldChg chg="addSp modSp add modNotes">
        <pc:chgData name="Roberta Tucker" userId="S::r.tucker@uwtsd.ac.uk::27ca61ee-ba03-4b92-a89a-1d5600e2200a" providerId="AD" clId="Web-{BA38BCE1-4539-AB92-D97A-D79F38835739}" dt="2023-03-21T22:29:13.152" v="794"/>
        <pc:sldMkLst>
          <pc:docMk/>
          <pc:sldMk cId="1308927009" sldId="652"/>
        </pc:sldMkLst>
        <pc:spChg chg="mod">
          <ac:chgData name="Roberta Tucker" userId="S::r.tucker@uwtsd.ac.uk::27ca61ee-ba03-4b92-a89a-1d5600e2200a" providerId="AD" clId="Web-{BA38BCE1-4539-AB92-D97A-D79F38835739}" dt="2023-03-21T22:25:14.530" v="738" actId="14100"/>
          <ac:spMkLst>
            <pc:docMk/>
            <pc:sldMk cId="1308927009" sldId="652"/>
            <ac:spMk id="2" creationId="{66C15207-1E08-A46E-4C49-72926A0751C4}"/>
          </ac:spMkLst>
        </pc:spChg>
        <pc:spChg chg="add mod">
          <ac:chgData name="Roberta Tucker" userId="S::r.tucker@uwtsd.ac.uk::27ca61ee-ba03-4b92-a89a-1d5600e2200a" providerId="AD" clId="Web-{BA38BCE1-4539-AB92-D97A-D79F38835739}" dt="2023-03-21T22:26:40.394" v="754" actId="1076"/>
          <ac:spMkLst>
            <pc:docMk/>
            <pc:sldMk cId="1308927009" sldId="652"/>
            <ac:spMk id="5" creationId="{0E45AA5C-EBDE-FBA0-266C-D68171CC267E}"/>
          </ac:spMkLst>
        </pc:spChg>
      </pc:sldChg>
      <pc:sldChg chg="add">
        <pc:chgData name="Roberta Tucker" userId="S::r.tucker@uwtsd.ac.uk::27ca61ee-ba03-4b92-a89a-1d5600e2200a" providerId="AD" clId="Web-{BA38BCE1-4539-AB92-D97A-D79F38835739}" dt="2023-03-21T14:39:30.363" v="42"/>
        <pc:sldMkLst>
          <pc:docMk/>
          <pc:sldMk cId="4085872769" sldId="653"/>
        </pc:sldMkLst>
      </pc:sldChg>
      <pc:sldChg chg="add del">
        <pc:chgData name="Roberta Tucker" userId="S::r.tucker@uwtsd.ac.uk::27ca61ee-ba03-4b92-a89a-1d5600e2200a" providerId="AD" clId="Web-{BA38BCE1-4539-AB92-D97A-D79F38835739}" dt="2023-03-21T22:53:06.406" v="1051"/>
        <pc:sldMkLst>
          <pc:docMk/>
          <pc:sldMk cId="3470124165" sldId="654"/>
        </pc:sldMkLst>
      </pc:sldChg>
      <pc:sldChg chg="delSp modSp add ord modNotes">
        <pc:chgData name="Roberta Tucker" userId="S::r.tucker@uwtsd.ac.uk::27ca61ee-ba03-4b92-a89a-1d5600e2200a" providerId="AD" clId="Web-{BA38BCE1-4539-AB92-D97A-D79F38835739}" dt="2023-03-21T23:12:32.866" v="1196"/>
        <pc:sldMkLst>
          <pc:docMk/>
          <pc:sldMk cId="217983847" sldId="655"/>
        </pc:sldMkLst>
        <pc:spChg chg="mod">
          <ac:chgData name="Roberta Tucker" userId="S::r.tucker@uwtsd.ac.uk::27ca61ee-ba03-4b92-a89a-1d5600e2200a" providerId="AD" clId="Web-{BA38BCE1-4539-AB92-D97A-D79F38835739}" dt="2023-03-21T22:39:38.768" v="891" actId="20577"/>
          <ac:spMkLst>
            <pc:docMk/>
            <pc:sldMk cId="217983847" sldId="655"/>
            <ac:spMk id="2" creationId="{44323081-5DA1-4F91-983B-F18A54D63F0C}"/>
          </ac:spMkLst>
        </pc:spChg>
        <pc:spChg chg="del">
          <ac:chgData name="Roberta Tucker" userId="S::r.tucker@uwtsd.ac.uk::27ca61ee-ba03-4b92-a89a-1d5600e2200a" providerId="AD" clId="Web-{BA38BCE1-4539-AB92-D97A-D79F38835739}" dt="2023-03-21T22:39:18.377" v="884"/>
          <ac:spMkLst>
            <pc:docMk/>
            <pc:sldMk cId="217983847" sldId="655"/>
            <ac:spMk id="5" creationId="{573E3FFF-CEB4-45A4-A99D-9D0EC32D6C4E}"/>
          </ac:spMkLst>
        </pc:spChg>
        <pc:graphicFrameChg chg="mod modGraphic">
          <ac:chgData name="Roberta Tucker" userId="S::r.tucker@uwtsd.ac.uk::27ca61ee-ba03-4b92-a89a-1d5600e2200a" providerId="AD" clId="Web-{BA38BCE1-4539-AB92-D97A-D79F38835739}" dt="2023-03-21T22:39:07.142" v="883" actId="14100"/>
          <ac:graphicFrameMkLst>
            <pc:docMk/>
            <pc:sldMk cId="217983847" sldId="655"/>
            <ac:graphicFrameMk id="8" creationId="{CB41613F-B87A-42E1-B11D-C7C135A99566}"/>
          </ac:graphicFrameMkLst>
        </pc:graphicFrameChg>
        <pc:picChg chg="mod">
          <ac:chgData name="Roberta Tucker" userId="S::r.tucker@uwtsd.ac.uk::27ca61ee-ba03-4b92-a89a-1d5600e2200a" providerId="AD" clId="Web-{BA38BCE1-4539-AB92-D97A-D79F38835739}" dt="2023-03-21T22:39:43.237" v="893" actId="1076"/>
          <ac:picMkLst>
            <pc:docMk/>
            <pc:sldMk cId="217983847" sldId="655"/>
            <ac:picMk id="7" creationId="{1EC43B70-2694-48EC-917D-3DC918ACAE73}"/>
          </ac:picMkLst>
        </pc:picChg>
      </pc:sldChg>
      <pc:sldChg chg="del">
        <pc:chgData name="Roberta Tucker" userId="S::r.tucker@uwtsd.ac.uk::27ca61ee-ba03-4b92-a89a-1d5600e2200a" providerId="AD" clId="Web-{BA38BCE1-4539-AB92-D97A-D79F38835739}" dt="2023-03-21T14:37:06.781" v="17"/>
        <pc:sldMkLst>
          <pc:docMk/>
          <pc:sldMk cId="1871097651" sldId="655"/>
        </pc:sldMkLst>
      </pc:sldChg>
      <pc:sldChg chg="add del modNotes">
        <pc:chgData name="Roberta Tucker" userId="S::r.tucker@uwtsd.ac.uk::27ca61ee-ba03-4b92-a89a-1d5600e2200a" providerId="AD" clId="Web-{BA38BCE1-4539-AB92-D97A-D79F38835739}" dt="2023-03-21T22:47:41.045" v="1025"/>
        <pc:sldMkLst>
          <pc:docMk/>
          <pc:sldMk cId="1437459892" sldId="656"/>
        </pc:sldMkLst>
      </pc:sldChg>
      <pc:sldChg chg="add del modNotes">
        <pc:chgData name="Roberta Tucker" userId="S::r.tucker@uwtsd.ac.uk::27ca61ee-ba03-4b92-a89a-1d5600e2200a" providerId="AD" clId="Web-{BA38BCE1-4539-AB92-D97A-D79F38835739}" dt="2023-03-21T22:47:42.357" v="1026"/>
        <pc:sldMkLst>
          <pc:docMk/>
          <pc:sldMk cId="997476318" sldId="657"/>
        </pc:sldMkLst>
      </pc:sldChg>
      <pc:sldChg chg="del">
        <pc:chgData name="Roberta Tucker" userId="S::r.tucker@uwtsd.ac.uk::27ca61ee-ba03-4b92-a89a-1d5600e2200a" providerId="AD" clId="Web-{BA38BCE1-4539-AB92-D97A-D79F38835739}" dt="2023-03-21T14:37:07.531" v="18"/>
        <pc:sldMkLst>
          <pc:docMk/>
          <pc:sldMk cId="2420101931" sldId="657"/>
        </pc:sldMkLst>
      </pc:sldChg>
      <pc:sldChg chg="modSp add ord modNotes">
        <pc:chgData name="Roberta Tucker" userId="S::r.tucker@uwtsd.ac.uk::27ca61ee-ba03-4b92-a89a-1d5600e2200a" providerId="AD" clId="Web-{BA38BCE1-4539-AB92-D97A-D79F38835739}" dt="2023-03-21T23:12:36.850" v="1197"/>
        <pc:sldMkLst>
          <pc:docMk/>
          <pc:sldMk cId="1718303925" sldId="658"/>
        </pc:sldMkLst>
        <pc:spChg chg="mod">
          <ac:chgData name="Roberta Tucker" userId="S::r.tucker@uwtsd.ac.uk::27ca61ee-ba03-4b92-a89a-1d5600e2200a" providerId="AD" clId="Web-{BA38BCE1-4539-AB92-D97A-D79F38835739}" dt="2023-03-21T22:40:06.129" v="901" actId="1076"/>
          <ac:spMkLst>
            <pc:docMk/>
            <pc:sldMk cId="1718303925" sldId="658"/>
            <ac:spMk id="2" creationId="{44323081-5DA1-4F91-983B-F18A54D63F0C}"/>
          </ac:spMkLst>
        </pc:spChg>
        <pc:graphicFrameChg chg="mod modGraphic">
          <ac:chgData name="Roberta Tucker" userId="S::r.tucker@uwtsd.ac.uk::27ca61ee-ba03-4b92-a89a-1d5600e2200a" providerId="AD" clId="Web-{BA38BCE1-4539-AB92-D97A-D79F38835739}" dt="2023-03-21T22:39:00.094" v="882" actId="14100"/>
          <ac:graphicFrameMkLst>
            <pc:docMk/>
            <pc:sldMk cId="1718303925" sldId="658"/>
            <ac:graphicFrameMk id="7" creationId="{65A16F73-C6CC-4C91-A1F4-65FE1A49DE1A}"/>
          </ac:graphicFrameMkLst>
        </pc:graphicFrameChg>
        <pc:picChg chg="mod">
          <ac:chgData name="Roberta Tucker" userId="S::r.tucker@uwtsd.ac.uk::27ca61ee-ba03-4b92-a89a-1d5600e2200a" providerId="AD" clId="Web-{BA38BCE1-4539-AB92-D97A-D79F38835739}" dt="2023-03-21T22:39:51.097" v="895" actId="1076"/>
          <ac:picMkLst>
            <pc:docMk/>
            <pc:sldMk cId="1718303925" sldId="658"/>
            <ac:picMk id="6" creationId="{DF7FA8F1-14B9-4809-99A0-81865EF4D06C}"/>
          </ac:picMkLst>
        </pc:picChg>
      </pc:sldChg>
      <pc:sldChg chg="add del">
        <pc:chgData name="Roberta Tucker" userId="S::r.tucker@uwtsd.ac.uk::27ca61ee-ba03-4b92-a89a-1d5600e2200a" providerId="AD" clId="Web-{BA38BCE1-4539-AB92-D97A-D79F38835739}" dt="2023-03-21T22:53:08.172" v="1052"/>
        <pc:sldMkLst>
          <pc:docMk/>
          <pc:sldMk cId="527341498" sldId="659"/>
        </pc:sldMkLst>
      </pc:sldChg>
      <pc:sldChg chg="del">
        <pc:chgData name="Roberta Tucker" userId="S::r.tucker@uwtsd.ac.uk::27ca61ee-ba03-4b92-a89a-1d5600e2200a" providerId="AD" clId="Web-{BA38BCE1-4539-AB92-D97A-D79F38835739}" dt="2023-03-21T14:37:08.359" v="19"/>
        <pc:sldMkLst>
          <pc:docMk/>
          <pc:sldMk cId="2660159343" sldId="659"/>
        </pc:sldMkLst>
      </pc:sldChg>
      <pc:sldChg chg="add ord">
        <pc:chgData name="Roberta Tucker" userId="S::r.tucker@uwtsd.ac.uk::27ca61ee-ba03-4b92-a89a-1d5600e2200a" providerId="AD" clId="Web-{BA38BCE1-4539-AB92-D97A-D79F38835739}" dt="2023-03-21T23:12:44.866" v="1198"/>
        <pc:sldMkLst>
          <pc:docMk/>
          <pc:sldMk cId="2208334250" sldId="660"/>
        </pc:sldMkLst>
      </pc:sldChg>
      <pc:sldChg chg="del">
        <pc:chgData name="Roberta Tucker" userId="S::r.tucker@uwtsd.ac.uk::27ca61ee-ba03-4b92-a89a-1d5600e2200a" providerId="AD" clId="Web-{BA38BCE1-4539-AB92-D97A-D79F38835739}" dt="2023-03-21T14:36:39.234" v="10"/>
        <pc:sldMkLst>
          <pc:docMk/>
          <pc:sldMk cId="580109323" sldId="661"/>
        </pc:sldMkLst>
      </pc:sldChg>
      <pc:sldChg chg="add ord">
        <pc:chgData name="Roberta Tucker" userId="S::r.tucker@uwtsd.ac.uk::27ca61ee-ba03-4b92-a89a-1d5600e2200a" providerId="AD" clId="Web-{BA38BCE1-4539-AB92-D97A-D79F38835739}" dt="2023-03-21T23:12:53.226" v="1200"/>
        <pc:sldMkLst>
          <pc:docMk/>
          <pc:sldMk cId="2438074514" sldId="661"/>
        </pc:sldMkLst>
      </pc:sldChg>
      <pc:sldChg chg="add ord">
        <pc:chgData name="Roberta Tucker" userId="S::r.tucker@uwtsd.ac.uk::27ca61ee-ba03-4b92-a89a-1d5600e2200a" providerId="AD" clId="Web-{BA38BCE1-4539-AB92-D97A-D79F38835739}" dt="2023-03-21T23:13:02.821" v="1201"/>
        <pc:sldMkLst>
          <pc:docMk/>
          <pc:sldMk cId="1481014134" sldId="662"/>
        </pc:sldMkLst>
      </pc:sldChg>
      <pc:sldChg chg="modSp add">
        <pc:chgData name="Roberta Tucker" userId="S::r.tucker@uwtsd.ac.uk::27ca61ee-ba03-4b92-a89a-1d5600e2200a" providerId="AD" clId="Web-{BA38BCE1-4539-AB92-D97A-D79F38835739}" dt="2023-03-21T22:50:08.709" v="1050" actId="20577"/>
        <pc:sldMkLst>
          <pc:docMk/>
          <pc:sldMk cId="725792423" sldId="663"/>
        </pc:sldMkLst>
        <pc:spChg chg="mod">
          <ac:chgData name="Roberta Tucker" userId="S::r.tucker@uwtsd.ac.uk::27ca61ee-ba03-4b92-a89a-1d5600e2200a" providerId="AD" clId="Web-{BA38BCE1-4539-AB92-D97A-D79F38835739}" dt="2023-03-21T22:50:04.474" v="1049" actId="20577"/>
          <ac:spMkLst>
            <pc:docMk/>
            <pc:sldMk cId="725792423" sldId="663"/>
            <ac:spMk id="3" creationId="{00000000-0000-0000-0000-000000000000}"/>
          </ac:spMkLst>
        </pc:spChg>
        <pc:spChg chg="mod">
          <ac:chgData name="Roberta Tucker" userId="S::r.tucker@uwtsd.ac.uk::27ca61ee-ba03-4b92-a89a-1d5600e2200a" providerId="AD" clId="Web-{BA38BCE1-4539-AB92-D97A-D79F38835739}" dt="2023-03-21T22:50:08.709" v="1050" actId="20577"/>
          <ac:spMkLst>
            <pc:docMk/>
            <pc:sldMk cId="725792423" sldId="663"/>
            <ac:spMk id="4" creationId="{00000000-0000-0000-0000-000000000000}"/>
          </ac:spMkLst>
        </pc:spChg>
      </pc:sldChg>
      <pc:sldChg chg="add">
        <pc:chgData name="Roberta Tucker" userId="S::r.tucker@uwtsd.ac.uk::27ca61ee-ba03-4b92-a89a-1d5600e2200a" providerId="AD" clId="Web-{BA38BCE1-4539-AB92-D97A-D79F38835739}" dt="2023-03-21T14:44:01.275" v="53"/>
        <pc:sldMkLst>
          <pc:docMk/>
          <pc:sldMk cId="986295729" sldId="664"/>
        </pc:sldMkLst>
      </pc:sldChg>
      <pc:sldChg chg="add">
        <pc:chgData name="Roberta Tucker" userId="S::r.tucker@uwtsd.ac.uk::27ca61ee-ba03-4b92-a89a-1d5600e2200a" providerId="AD" clId="Web-{BA38BCE1-4539-AB92-D97A-D79F38835739}" dt="2023-03-21T14:44:15.494" v="54"/>
        <pc:sldMkLst>
          <pc:docMk/>
          <pc:sldMk cId="3671580461" sldId="665"/>
        </pc:sldMkLst>
      </pc:sldChg>
      <pc:sldChg chg="add">
        <pc:chgData name="Roberta Tucker" userId="S::r.tucker@uwtsd.ac.uk::27ca61ee-ba03-4b92-a89a-1d5600e2200a" providerId="AD" clId="Web-{BA38BCE1-4539-AB92-D97A-D79F38835739}" dt="2023-03-21T14:44:25.698" v="55"/>
        <pc:sldMkLst>
          <pc:docMk/>
          <pc:sldMk cId="1087852593" sldId="666"/>
        </pc:sldMkLst>
      </pc:sldChg>
      <pc:sldChg chg="add">
        <pc:chgData name="Roberta Tucker" userId="S::r.tucker@uwtsd.ac.uk::27ca61ee-ba03-4b92-a89a-1d5600e2200a" providerId="AD" clId="Web-{BA38BCE1-4539-AB92-D97A-D79F38835739}" dt="2023-03-21T14:44:40.167" v="56"/>
        <pc:sldMkLst>
          <pc:docMk/>
          <pc:sldMk cId="3107417842" sldId="667"/>
        </pc:sldMkLst>
      </pc:sldChg>
      <pc:sldChg chg="add ord">
        <pc:chgData name="Roberta Tucker" userId="S::r.tucker@uwtsd.ac.uk::27ca61ee-ba03-4b92-a89a-1d5600e2200a" providerId="AD" clId="Web-{BA38BCE1-4539-AB92-D97A-D79F38835739}" dt="2023-03-21T23:14:04.486" v="1202"/>
        <pc:sldMkLst>
          <pc:docMk/>
          <pc:sldMk cId="3510023510" sldId="668"/>
        </pc:sldMkLst>
      </pc:sldChg>
      <pc:sldChg chg="modSp add replId">
        <pc:chgData name="Roberta Tucker" userId="S::r.tucker@uwtsd.ac.uk::27ca61ee-ba03-4b92-a89a-1d5600e2200a" providerId="AD" clId="Web-{BA38BCE1-4539-AB92-D97A-D79F38835739}" dt="2023-03-21T22:49:48.052" v="1048" actId="20577"/>
        <pc:sldMkLst>
          <pc:docMk/>
          <pc:sldMk cId="1325738547" sldId="669"/>
        </pc:sldMkLst>
        <pc:spChg chg="mod">
          <ac:chgData name="Roberta Tucker" userId="S::r.tucker@uwtsd.ac.uk::27ca61ee-ba03-4b92-a89a-1d5600e2200a" providerId="AD" clId="Web-{BA38BCE1-4539-AB92-D97A-D79F38835739}" dt="2023-03-21T22:49:42.629" v="1047" actId="20577"/>
          <ac:spMkLst>
            <pc:docMk/>
            <pc:sldMk cId="1325738547" sldId="669"/>
            <ac:spMk id="3" creationId="{00000000-0000-0000-0000-000000000000}"/>
          </ac:spMkLst>
        </pc:spChg>
        <pc:spChg chg="mod">
          <ac:chgData name="Roberta Tucker" userId="S::r.tucker@uwtsd.ac.uk::27ca61ee-ba03-4b92-a89a-1d5600e2200a" providerId="AD" clId="Web-{BA38BCE1-4539-AB92-D97A-D79F38835739}" dt="2023-03-21T22:49:48.052" v="1048" actId="20577"/>
          <ac:spMkLst>
            <pc:docMk/>
            <pc:sldMk cId="1325738547" sldId="669"/>
            <ac:spMk id="4" creationId="{00000000-0000-0000-0000-000000000000}"/>
          </ac:spMkLst>
        </pc:spChg>
      </pc:sldChg>
      <pc:sldChg chg="modSp new">
        <pc:chgData name="Roberta Tucker" userId="S::r.tucker@uwtsd.ac.uk::27ca61ee-ba03-4b92-a89a-1d5600e2200a" providerId="AD" clId="Web-{BA38BCE1-4539-AB92-D97A-D79F38835739}" dt="2023-03-21T22:57:03.622" v="1090" actId="20577"/>
        <pc:sldMkLst>
          <pc:docMk/>
          <pc:sldMk cId="2200797363" sldId="670"/>
        </pc:sldMkLst>
        <pc:spChg chg="mod">
          <ac:chgData name="Roberta Tucker" userId="S::r.tucker@uwtsd.ac.uk::27ca61ee-ba03-4b92-a89a-1d5600e2200a" providerId="AD" clId="Web-{BA38BCE1-4539-AB92-D97A-D79F38835739}" dt="2023-03-21T22:57:03.622" v="1090" actId="20577"/>
          <ac:spMkLst>
            <pc:docMk/>
            <pc:sldMk cId="2200797363" sldId="670"/>
            <ac:spMk id="2" creationId="{F723D0E6-0093-2F7F-B433-058A7A915425}"/>
          </ac:spMkLst>
        </pc:spChg>
      </pc:sldChg>
      <pc:sldChg chg="modSp add replId">
        <pc:chgData name="Roberta Tucker" userId="S::r.tucker@uwtsd.ac.uk::27ca61ee-ba03-4b92-a89a-1d5600e2200a" providerId="AD" clId="Web-{BA38BCE1-4539-AB92-D97A-D79F38835739}" dt="2023-03-21T22:58:01.235" v="1128" actId="1076"/>
        <pc:sldMkLst>
          <pc:docMk/>
          <pc:sldMk cId="1177817071" sldId="671"/>
        </pc:sldMkLst>
        <pc:spChg chg="mod">
          <ac:chgData name="Roberta Tucker" userId="S::r.tucker@uwtsd.ac.uk::27ca61ee-ba03-4b92-a89a-1d5600e2200a" providerId="AD" clId="Web-{BA38BCE1-4539-AB92-D97A-D79F38835739}" dt="2023-03-21T22:58:01.235" v="1128" actId="1076"/>
          <ac:spMkLst>
            <pc:docMk/>
            <pc:sldMk cId="1177817071" sldId="671"/>
            <ac:spMk id="2" creationId="{F723D0E6-0093-2F7F-B433-058A7A915425}"/>
          </ac:spMkLst>
        </pc:spChg>
      </pc:sldChg>
      <pc:sldChg chg="add">
        <pc:chgData name="Roberta Tucker" userId="S::r.tucker@uwtsd.ac.uk::27ca61ee-ba03-4b92-a89a-1d5600e2200a" providerId="AD" clId="Web-{BA38BCE1-4539-AB92-D97A-D79F38835739}" dt="2023-03-21T22:59:03.054" v="1129"/>
        <pc:sldMkLst>
          <pc:docMk/>
          <pc:sldMk cId="29273073" sldId="672"/>
        </pc:sldMkLst>
      </pc:sldChg>
      <pc:sldChg chg="add">
        <pc:chgData name="Roberta Tucker" userId="S::r.tucker@uwtsd.ac.uk::27ca61ee-ba03-4b92-a89a-1d5600e2200a" providerId="AD" clId="Web-{BA38BCE1-4539-AB92-D97A-D79F38835739}" dt="2023-03-21T22:59:14.852" v="1130"/>
        <pc:sldMkLst>
          <pc:docMk/>
          <pc:sldMk cId="1211667279" sldId="673"/>
        </pc:sldMkLst>
      </pc:sldChg>
      <pc:sldChg chg="add">
        <pc:chgData name="Roberta Tucker" userId="S::r.tucker@uwtsd.ac.uk::27ca61ee-ba03-4b92-a89a-1d5600e2200a" providerId="AD" clId="Web-{BA38BCE1-4539-AB92-D97A-D79F38835739}" dt="2023-03-21T22:59:53.604" v="1131"/>
        <pc:sldMkLst>
          <pc:docMk/>
          <pc:sldMk cId="322021939" sldId="674"/>
        </pc:sldMkLst>
      </pc:sldChg>
      <pc:sldChg chg="add">
        <pc:chgData name="Roberta Tucker" userId="S::r.tucker@uwtsd.ac.uk::27ca61ee-ba03-4b92-a89a-1d5600e2200a" providerId="AD" clId="Web-{BA38BCE1-4539-AB92-D97A-D79F38835739}" dt="2023-03-21T23:00:07.839" v="1132"/>
        <pc:sldMkLst>
          <pc:docMk/>
          <pc:sldMk cId="1909394056" sldId="675"/>
        </pc:sldMkLst>
      </pc:sldChg>
      <pc:sldChg chg="add">
        <pc:chgData name="Roberta Tucker" userId="S::r.tucker@uwtsd.ac.uk::27ca61ee-ba03-4b92-a89a-1d5600e2200a" providerId="AD" clId="Web-{BA38BCE1-4539-AB92-D97A-D79F38835739}" dt="2023-03-21T23:04:40.229" v="1133"/>
        <pc:sldMkLst>
          <pc:docMk/>
          <pc:sldMk cId="1874398114" sldId="676"/>
        </pc:sldMkLst>
      </pc:sldChg>
      <pc:sldChg chg="modSp add replId">
        <pc:chgData name="Roberta Tucker" userId="S::r.tucker@uwtsd.ac.uk::27ca61ee-ba03-4b92-a89a-1d5600e2200a" providerId="AD" clId="Web-{BA38BCE1-4539-AB92-D97A-D79F38835739}" dt="2023-03-21T23:25:28.480" v="1247" actId="20577"/>
        <pc:sldMkLst>
          <pc:docMk/>
          <pc:sldMk cId="2779544078" sldId="677"/>
        </pc:sldMkLst>
        <pc:spChg chg="mod">
          <ac:chgData name="Roberta Tucker" userId="S::r.tucker@uwtsd.ac.uk::27ca61ee-ba03-4b92-a89a-1d5600e2200a" providerId="AD" clId="Web-{BA38BCE1-4539-AB92-D97A-D79F38835739}" dt="2023-03-21T23:25:28.480" v="1247" actId="20577"/>
          <ac:spMkLst>
            <pc:docMk/>
            <pc:sldMk cId="2779544078" sldId="677"/>
            <ac:spMk id="2" creationId="{F723D0E6-0093-2F7F-B433-058A7A915425}"/>
          </ac:spMkLst>
        </pc:spChg>
      </pc:sldChg>
      <pc:sldChg chg="modSp add replId">
        <pc:chgData name="Roberta Tucker" userId="S::r.tucker@uwtsd.ac.uk::27ca61ee-ba03-4b92-a89a-1d5600e2200a" providerId="AD" clId="Web-{BA38BCE1-4539-AB92-D97A-D79F38835739}" dt="2023-03-21T23:11:43.596" v="1193" actId="20577"/>
        <pc:sldMkLst>
          <pc:docMk/>
          <pc:sldMk cId="3097676214" sldId="678"/>
        </pc:sldMkLst>
        <pc:spChg chg="mod">
          <ac:chgData name="Roberta Tucker" userId="S::r.tucker@uwtsd.ac.uk::27ca61ee-ba03-4b92-a89a-1d5600e2200a" providerId="AD" clId="Web-{BA38BCE1-4539-AB92-D97A-D79F38835739}" dt="2023-03-21T23:11:43.596" v="1193" actId="20577"/>
          <ac:spMkLst>
            <pc:docMk/>
            <pc:sldMk cId="3097676214" sldId="678"/>
            <ac:spMk id="2" creationId="{F723D0E6-0093-2F7F-B433-058A7A915425}"/>
          </ac:spMkLst>
        </pc:spChg>
      </pc:sldChg>
      <pc:sldChg chg="addSp delSp modSp add replId">
        <pc:chgData name="Roberta Tucker" userId="S::r.tucker@uwtsd.ac.uk::27ca61ee-ba03-4b92-a89a-1d5600e2200a" providerId="AD" clId="Web-{BA38BCE1-4539-AB92-D97A-D79F38835739}" dt="2023-03-21T23:23:50.334" v="1238" actId="1076"/>
        <pc:sldMkLst>
          <pc:docMk/>
          <pc:sldMk cId="2236259486" sldId="679"/>
        </pc:sldMkLst>
        <pc:spChg chg="del mod">
          <ac:chgData name="Roberta Tucker" userId="S::r.tucker@uwtsd.ac.uk::27ca61ee-ba03-4b92-a89a-1d5600e2200a" providerId="AD" clId="Web-{BA38BCE1-4539-AB92-D97A-D79F38835739}" dt="2023-03-21T23:15:44.320" v="1211"/>
          <ac:spMkLst>
            <pc:docMk/>
            <pc:sldMk cId="2236259486" sldId="679"/>
            <ac:spMk id="3" creationId="{00000000-0000-0000-0000-000000000000}"/>
          </ac:spMkLst>
        </pc:spChg>
        <pc:spChg chg="del">
          <ac:chgData name="Roberta Tucker" userId="S::r.tucker@uwtsd.ac.uk::27ca61ee-ba03-4b92-a89a-1d5600e2200a" providerId="AD" clId="Web-{BA38BCE1-4539-AB92-D97A-D79F38835739}" dt="2023-03-21T23:15:49.164" v="1213"/>
          <ac:spMkLst>
            <pc:docMk/>
            <pc:sldMk cId="2236259486" sldId="679"/>
            <ac:spMk id="4" creationId="{00000000-0000-0000-0000-000000000000}"/>
          </ac:spMkLst>
        </pc:spChg>
        <pc:spChg chg="add del mod">
          <ac:chgData name="Roberta Tucker" userId="S::r.tucker@uwtsd.ac.uk::27ca61ee-ba03-4b92-a89a-1d5600e2200a" providerId="AD" clId="Web-{BA38BCE1-4539-AB92-D97A-D79F38835739}" dt="2023-03-21T23:16:20.853" v="1224"/>
          <ac:spMkLst>
            <pc:docMk/>
            <pc:sldMk cId="2236259486" sldId="679"/>
            <ac:spMk id="5" creationId="{083FAC12-4539-FB53-6F77-3A6074DDD7A7}"/>
          </ac:spMkLst>
        </pc:spChg>
        <pc:spChg chg="mod">
          <ac:chgData name="Roberta Tucker" userId="S::r.tucker@uwtsd.ac.uk::27ca61ee-ba03-4b92-a89a-1d5600e2200a" providerId="AD" clId="Web-{BA38BCE1-4539-AB92-D97A-D79F38835739}" dt="2023-03-21T23:17:10.715" v="1233" actId="20577"/>
          <ac:spMkLst>
            <pc:docMk/>
            <pc:sldMk cId="2236259486" sldId="679"/>
            <ac:spMk id="7" creationId="{CE2159F8-DF54-42F6-BFDA-E32DCF8D3575}"/>
          </ac:spMkLst>
        </pc:spChg>
        <pc:spChg chg="add del mod">
          <ac:chgData name="Roberta Tucker" userId="S::r.tucker@uwtsd.ac.uk::27ca61ee-ba03-4b92-a89a-1d5600e2200a" providerId="AD" clId="Web-{BA38BCE1-4539-AB92-D97A-D79F38835739}" dt="2023-03-21T23:16:28.244" v="1226"/>
          <ac:spMkLst>
            <pc:docMk/>
            <pc:sldMk cId="2236259486" sldId="679"/>
            <ac:spMk id="11" creationId="{40862073-592A-5A85-B942-DADA10A2A6E9}"/>
          </ac:spMkLst>
        </pc:spChg>
        <pc:picChg chg="del">
          <ac:chgData name="Roberta Tucker" userId="S::r.tucker@uwtsd.ac.uk::27ca61ee-ba03-4b92-a89a-1d5600e2200a" providerId="AD" clId="Web-{BA38BCE1-4539-AB92-D97A-D79F38835739}" dt="2023-03-21T23:15:34.616" v="1209"/>
          <ac:picMkLst>
            <pc:docMk/>
            <pc:sldMk cId="2236259486" sldId="679"/>
            <ac:picMk id="9" creationId="{2E62BB3D-543E-4AC2-BD16-4D0D7BB4F70F}"/>
          </ac:picMkLst>
        </pc:picChg>
        <pc:picChg chg="add mod">
          <ac:chgData name="Roberta Tucker" userId="S::r.tucker@uwtsd.ac.uk::27ca61ee-ba03-4b92-a89a-1d5600e2200a" providerId="AD" clId="Web-{BA38BCE1-4539-AB92-D97A-D79F38835739}" dt="2023-03-21T23:23:50.334" v="1238" actId="1076"/>
          <ac:picMkLst>
            <pc:docMk/>
            <pc:sldMk cId="2236259486" sldId="679"/>
            <ac:picMk id="12" creationId="{BD68FF75-C847-2B9A-B1B9-3FAB6B764537}"/>
          </ac:picMkLst>
        </pc:picChg>
        <pc:cxnChg chg="del">
          <ac:chgData name="Roberta Tucker" userId="S::r.tucker@uwtsd.ac.uk::27ca61ee-ba03-4b92-a89a-1d5600e2200a" providerId="AD" clId="Web-{BA38BCE1-4539-AB92-D97A-D79F38835739}" dt="2023-03-21T23:15:46.054" v="1212"/>
          <ac:cxnSpMkLst>
            <pc:docMk/>
            <pc:sldMk cId="2236259486" sldId="679"/>
            <ac:cxnSpMk id="6" creationId="{43A08A4E-28EF-44E7-BC51-2300CF35EEC5}"/>
          </ac:cxnSpMkLst>
        </pc:cxnChg>
        <pc:cxnChg chg="del">
          <ac:chgData name="Roberta Tucker" userId="S::r.tucker@uwtsd.ac.uk::27ca61ee-ba03-4b92-a89a-1d5600e2200a" providerId="AD" clId="Web-{BA38BCE1-4539-AB92-D97A-D79F38835739}" dt="2023-03-21T23:15:51.758" v="1214"/>
          <ac:cxnSpMkLst>
            <pc:docMk/>
            <pc:sldMk cId="2236259486" sldId="679"/>
            <ac:cxnSpMk id="8" creationId="{80DA2614-FE73-4B0A-A135-ABE6A10DA959}"/>
          </ac:cxnSpMkLst>
        </pc:cxnChg>
      </pc:sldChg>
      <pc:sldChg chg="addSp delSp modSp add replId">
        <pc:chgData name="Roberta Tucker" userId="S::r.tucker@uwtsd.ac.uk::27ca61ee-ba03-4b92-a89a-1d5600e2200a" providerId="AD" clId="Web-{BA38BCE1-4539-AB92-D97A-D79F38835739}" dt="2023-03-21T23:24:45.712" v="1245" actId="1076"/>
        <pc:sldMkLst>
          <pc:docMk/>
          <pc:sldMk cId="2904513159" sldId="680"/>
        </pc:sldMkLst>
        <pc:picChg chg="add mod">
          <ac:chgData name="Roberta Tucker" userId="S::r.tucker@uwtsd.ac.uk::27ca61ee-ba03-4b92-a89a-1d5600e2200a" providerId="AD" clId="Web-{BA38BCE1-4539-AB92-D97A-D79F38835739}" dt="2023-03-21T23:24:45.712" v="1245" actId="1076"/>
          <ac:picMkLst>
            <pc:docMk/>
            <pc:sldMk cId="2904513159" sldId="680"/>
            <ac:picMk id="2" creationId="{3E37AE60-D750-336E-B8A7-0D888DC261D3}"/>
          </ac:picMkLst>
        </pc:picChg>
        <pc:picChg chg="del">
          <ac:chgData name="Roberta Tucker" userId="S::r.tucker@uwtsd.ac.uk::27ca61ee-ba03-4b92-a89a-1d5600e2200a" providerId="AD" clId="Web-{BA38BCE1-4539-AB92-D97A-D79F38835739}" dt="2023-03-21T23:24:36.181" v="1240"/>
          <ac:picMkLst>
            <pc:docMk/>
            <pc:sldMk cId="2904513159" sldId="680"/>
            <ac:picMk id="12" creationId="{BD68FF75-C847-2B9A-B1B9-3FAB6B764537}"/>
          </ac:picMkLst>
        </pc:picChg>
      </pc:sldChg>
      <pc:sldChg chg="addSp delSp modSp add replId">
        <pc:chgData name="Roberta Tucker" userId="S::r.tucker@uwtsd.ac.uk::27ca61ee-ba03-4b92-a89a-1d5600e2200a" providerId="AD" clId="Web-{BA38BCE1-4539-AB92-D97A-D79F38835739}" dt="2023-03-21T23:30:27.403" v="1259" actId="20577"/>
        <pc:sldMkLst>
          <pc:docMk/>
          <pc:sldMk cId="3036931301" sldId="681"/>
        </pc:sldMkLst>
        <pc:spChg chg="mod">
          <ac:chgData name="Roberta Tucker" userId="S::r.tucker@uwtsd.ac.uk::27ca61ee-ba03-4b92-a89a-1d5600e2200a" providerId="AD" clId="Web-{BA38BCE1-4539-AB92-D97A-D79F38835739}" dt="2023-03-21T23:30:27.403" v="1259" actId="20577"/>
          <ac:spMkLst>
            <pc:docMk/>
            <pc:sldMk cId="3036931301" sldId="681"/>
            <ac:spMk id="7" creationId="{CE2159F8-DF54-42F6-BFDA-E32DCF8D3575}"/>
          </ac:spMkLst>
        </pc:spChg>
        <pc:picChg chg="del">
          <ac:chgData name="Roberta Tucker" userId="S::r.tucker@uwtsd.ac.uk::27ca61ee-ba03-4b92-a89a-1d5600e2200a" providerId="AD" clId="Web-{BA38BCE1-4539-AB92-D97A-D79F38835739}" dt="2023-03-21T23:30:03.620" v="1249"/>
          <ac:picMkLst>
            <pc:docMk/>
            <pc:sldMk cId="3036931301" sldId="681"/>
            <ac:picMk id="2" creationId="{3E37AE60-D750-336E-B8A7-0D888DC261D3}"/>
          </ac:picMkLst>
        </pc:picChg>
        <pc:picChg chg="add mod">
          <ac:chgData name="Roberta Tucker" userId="S::r.tucker@uwtsd.ac.uk::27ca61ee-ba03-4b92-a89a-1d5600e2200a" providerId="AD" clId="Web-{BA38BCE1-4539-AB92-D97A-D79F38835739}" dt="2023-03-21T23:30:16.621" v="1253" actId="1076"/>
          <ac:picMkLst>
            <pc:docMk/>
            <pc:sldMk cId="3036931301" sldId="681"/>
            <ac:picMk id="3" creationId="{2DDF5EE7-F54F-0083-380E-9BF300163EA5}"/>
          </ac:picMkLst>
        </pc:picChg>
      </pc:sldChg>
      <pc:sldChg chg="addSp delSp modSp add replId">
        <pc:chgData name="Roberta Tucker" userId="S::r.tucker@uwtsd.ac.uk::27ca61ee-ba03-4b92-a89a-1d5600e2200a" providerId="AD" clId="Web-{BA38BCE1-4539-AB92-D97A-D79F38835739}" dt="2023-03-21T23:31:43.251" v="1274" actId="20577"/>
        <pc:sldMkLst>
          <pc:docMk/>
          <pc:sldMk cId="998532939" sldId="682"/>
        </pc:sldMkLst>
        <pc:spChg chg="mod">
          <ac:chgData name="Roberta Tucker" userId="S::r.tucker@uwtsd.ac.uk::27ca61ee-ba03-4b92-a89a-1d5600e2200a" providerId="AD" clId="Web-{BA38BCE1-4539-AB92-D97A-D79F38835739}" dt="2023-03-21T23:31:43.251" v="1274" actId="20577"/>
          <ac:spMkLst>
            <pc:docMk/>
            <pc:sldMk cId="998532939" sldId="682"/>
            <ac:spMk id="7" creationId="{CE2159F8-DF54-42F6-BFDA-E32DCF8D3575}"/>
          </ac:spMkLst>
        </pc:spChg>
        <pc:picChg chg="add mod">
          <ac:chgData name="Roberta Tucker" userId="S::r.tucker@uwtsd.ac.uk::27ca61ee-ba03-4b92-a89a-1d5600e2200a" providerId="AD" clId="Web-{BA38BCE1-4539-AB92-D97A-D79F38835739}" dt="2023-03-21T23:31:27.922" v="1264" actId="1076"/>
          <ac:picMkLst>
            <pc:docMk/>
            <pc:sldMk cId="998532939" sldId="682"/>
            <ac:picMk id="2" creationId="{293BC50A-370F-906B-7900-73AA55B01E08}"/>
          </ac:picMkLst>
        </pc:picChg>
        <pc:picChg chg="del">
          <ac:chgData name="Roberta Tucker" userId="S::r.tucker@uwtsd.ac.uk::27ca61ee-ba03-4b92-a89a-1d5600e2200a" providerId="AD" clId="Web-{BA38BCE1-4539-AB92-D97A-D79F38835739}" dt="2023-03-21T23:31:18.499" v="1261"/>
          <ac:picMkLst>
            <pc:docMk/>
            <pc:sldMk cId="998532939" sldId="682"/>
            <ac:picMk id="3" creationId="{2DDF5EE7-F54F-0083-380E-9BF300163EA5}"/>
          </ac:picMkLst>
        </pc:picChg>
      </pc:sldChg>
      <pc:sldChg chg="add replId">
        <pc:chgData name="Roberta Tucker" userId="S::r.tucker@uwtsd.ac.uk::27ca61ee-ba03-4b92-a89a-1d5600e2200a" providerId="AD" clId="Web-{BA38BCE1-4539-AB92-D97A-D79F38835739}" dt="2023-03-21T23:36:04.046" v="1277"/>
        <pc:sldMkLst>
          <pc:docMk/>
          <pc:sldMk cId="1130544498" sldId="683"/>
        </pc:sldMkLst>
      </pc:sldChg>
      <pc:sldChg chg="add del replId">
        <pc:chgData name="Roberta Tucker" userId="S::r.tucker@uwtsd.ac.uk::27ca61ee-ba03-4b92-a89a-1d5600e2200a" providerId="AD" clId="Web-{BA38BCE1-4539-AB92-D97A-D79F38835739}" dt="2023-03-21T23:36:00.156" v="1276"/>
        <pc:sldMkLst>
          <pc:docMk/>
          <pc:sldMk cId="3451443887" sldId="683"/>
        </pc:sldMkLst>
      </pc:sldChg>
      <pc:sldChg chg="add">
        <pc:chgData name="Roberta Tucker" userId="S::r.tucker@uwtsd.ac.uk::27ca61ee-ba03-4b92-a89a-1d5600e2200a" providerId="AD" clId="Web-{BA38BCE1-4539-AB92-D97A-D79F38835739}" dt="2023-03-21T23:36:59.862" v="1278"/>
        <pc:sldMkLst>
          <pc:docMk/>
          <pc:sldMk cId="3209968424" sldId="684"/>
        </pc:sldMkLst>
      </pc:sldChg>
      <pc:sldMasterChg chg="add addSldLayout">
        <pc:chgData name="Roberta Tucker" userId="S::r.tucker@uwtsd.ac.uk::27ca61ee-ba03-4b92-a89a-1d5600e2200a" providerId="AD" clId="Web-{BA38BCE1-4539-AB92-D97A-D79F38835739}" dt="2023-03-21T14:40:57.912" v="43"/>
        <pc:sldMasterMkLst>
          <pc:docMk/>
          <pc:sldMasterMk cId="84353895" sldId="2147483660"/>
        </pc:sldMasterMkLst>
        <pc:sldLayoutChg chg="add">
          <pc:chgData name="Roberta Tucker" userId="S::r.tucker@uwtsd.ac.uk::27ca61ee-ba03-4b92-a89a-1d5600e2200a" providerId="AD" clId="Web-{BA38BCE1-4539-AB92-D97A-D79F38835739}" dt="2023-03-21T14:40:57.912" v="43"/>
          <pc:sldLayoutMkLst>
            <pc:docMk/>
            <pc:sldMasterMk cId="84353895" sldId="2147483660"/>
            <pc:sldLayoutMk cId="939819582" sldId="2147483661"/>
          </pc:sldLayoutMkLst>
        </pc:sldLayoutChg>
        <pc:sldLayoutChg chg="add">
          <pc:chgData name="Roberta Tucker" userId="S::r.tucker@uwtsd.ac.uk::27ca61ee-ba03-4b92-a89a-1d5600e2200a" providerId="AD" clId="Web-{BA38BCE1-4539-AB92-D97A-D79F38835739}" dt="2023-03-21T14:40:57.912" v="43"/>
          <pc:sldLayoutMkLst>
            <pc:docMk/>
            <pc:sldMasterMk cId="84353895" sldId="2147483660"/>
            <pc:sldLayoutMk cId="2001100545" sldId="2147483662"/>
          </pc:sldLayoutMkLst>
        </pc:sldLayoutChg>
        <pc:sldLayoutChg chg="add">
          <pc:chgData name="Roberta Tucker" userId="S::r.tucker@uwtsd.ac.uk::27ca61ee-ba03-4b92-a89a-1d5600e2200a" providerId="AD" clId="Web-{BA38BCE1-4539-AB92-D97A-D79F38835739}" dt="2023-03-21T14:40:57.912" v="43"/>
          <pc:sldLayoutMkLst>
            <pc:docMk/>
            <pc:sldMasterMk cId="84353895" sldId="2147483660"/>
            <pc:sldLayoutMk cId="1998898814" sldId="2147483663"/>
          </pc:sldLayoutMkLst>
        </pc:sldLayoutChg>
        <pc:sldLayoutChg chg="add">
          <pc:chgData name="Roberta Tucker" userId="S::r.tucker@uwtsd.ac.uk::27ca61ee-ba03-4b92-a89a-1d5600e2200a" providerId="AD" clId="Web-{BA38BCE1-4539-AB92-D97A-D79F38835739}" dt="2023-03-21T14:40:57.912" v="43"/>
          <pc:sldLayoutMkLst>
            <pc:docMk/>
            <pc:sldMasterMk cId="84353895" sldId="2147483660"/>
            <pc:sldLayoutMk cId="1548233367" sldId="2147483664"/>
          </pc:sldLayoutMkLst>
        </pc:sldLayoutChg>
        <pc:sldLayoutChg chg="add">
          <pc:chgData name="Roberta Tucker" userId="S::r.tucker@uwtsd.ac.uk::27ca61ee-ba03-4b92-a89a-1d5600e2200a" providerId="AD" clId="Web-{BA38BCE1-4539-AB92-D97A-D79F38835739}" dt="2023-03-21T14:40:57.912" v="43"/>
          <pc:sldLayoutMkLst>
            <pc:docMk/>
            <pc:sldMasterMk cId="84353895" sldId="2147483660"/>
            <pc:sldLayoutMk cId="610515434" sldId="2147483665"/>
          </pc:sldLayoutMkLst>
        </pc:sldLayoutChg>
        <pc:sldLayoutChg chg="add">
          <pc:chgData name="Roberta Tucker" userId="S::r.tucker@uwtsd.ac.uk::27ca61ee-ba03-4b92-a89a-1d5600e2200a" providerId="AD" clId="Web-{BA38BCE1-4539-AB92-D97A-D79F38835739}" dt="2023-03-21T14:40:57.912" v="43"/>
          <pc:sldLayoutMkLst>
            <pc:docMk/>
            <pc:sldMasterMk cId="84353895" sldId="2147483660"/>
            <pc:sldLayoutMk cId="1585990364" sldId="2147483666"/>
          </pc:sldLayoutMkLst>
        </pc:sldLayoutChg>
        <pc:sldLayoutChg chg="add">
          <pc:chgData name="Roberta Tucker" userId="S::r.tucker@uwtsd.ac.uk::27ca61ee-ba03-4b92-a89a-1d5600e2200a" providerId="AD" clId="Web-{BA38BCE1-4539-AB92-D97A-D79F38835739}" dt="2023-03-21T14:40:57.912" v="43"/>
          <pc:sldLayoutMkLst>
            <pc:docMk/>
            <pc:sldMasterMk cId="84353895" sldId="2147483660"/>
            <pc:sldLayoutMk cId="1374344043" sldId="2147483667"/>
          </pc:sldLayoutMkLst>
        </pc:sldLayoutChg>
        <pc:sldLayoutChg chg="add">
          <pc:chgData name="Roberta Tucker" userId="S::r.tucker@uwtsd.ac.uk::27ca61ee-ba03-4b92-a89a-1d5600e2200a" providerId="AD" clId="Web-{BA38BCE1-4539-AB92-D97A-D79F38835739}" dt="2023-03-21T14:40:57.912" v="43"/>
          <pc:sldLayoutMkLst>
            <pc:docMk/>
            <pc:sldMasterMk cId="84353895" sldId="2147483660"/>
            <pc:sldLayoutMk cId="760313750" sldId="2147483668"/>
          </pc:sldLayoutMkLst>
        </pc:sldLayoutChg>
        <pc:sldLayoutChg chg="add">
          <pc:chgData name="Roberta Tucker" userId="S::r.tucker@uwtsd.ac.uk::27ca61ee-ba03-4b92-a89a-1d5600e2200a" providerId="AD" clId="Web-{BA38BCE1-4539-AB92-D97A-D79F38835739}" dt="2023-03-21T14:40:57.912" v="43"/>
          <pc:sldLayoutMkLst>
            <pc:docMk/>
            <pc:sldMasterMk cId="84353895" sldId="2147483660"/>
            <pc:sldLayoutMk cId="1477171087" sldId="2147483669"/>
          </pc:sldLayoutMkLst>
        </pc:sldLayoutChg>
        <pc:sldLayoutChg chg="add">
          <pc:chgData name="Roberta Tucker" userId="S::r.tucker@uwtsd.ac.uk::27ca61ee-ba03-4b92-a89a-1d5600e2200a" providerId="AD" clId="Web-{BA38BCE1-4539-AB92-D97A-D79F38835739}" dt="2023-03-21T14:40:57.912" v="43"/>
          <pc:sldLayoutMkLst>
            <pc:docMk/>
            <pc:sldMasterMk cId="84353895" sldId="2147483660"/>
            <pc:sldLayoutMk cId="356426808" sldId="2147483670"/>
          </pc:sldLayoutMkLst>
        </pc:sldLayoutChg>
        <pc:sldLayoutChg chg="add">
          <pc:chgData name="Roberta Tucker" userId="S::r.tucker@uwtsd.ac.uk::27ca61ee-ba03-4b92-a89a-1d5600e2200a" providerId="AD" clId="Web-{BA38BCE1-4539-AB92-D97A-D79F38835739}" dt="2023-03-21T14:40:57.912" v="43"/>
          <pc:sldLayoutMkLst>
            <pc:docMk/>
            <pc:sldMasterMk cId="84353895" sldId="2147483660"/>
            <pc:sldLayoutMk cId="945117276" sldId="2147483671"/>
          </pc:sldLayoutMkLst>
        </pc:sldLayoutChg>
        <pc:sldLayoutChg chg="add">
          <pc:chgData name="Roberta Tucker" userId="S::r.tucker@uwtsd.ac.uk::27ca61ee-ba03-4b92-a89a-1d5600e2200a" providerId="AD" clId="Web-{BA38BCE1-4539-AB92-D97A-D79F38835739}" dt="2023-03-21T14:40:57.912" v="43"/>
          <pc:sldLayoutMkLst>
            <pc:docMk/>
            <pc:sldMasterMk cId="84353895" sldId="2147483660"/>
            <pc:sldLayoutMk cId="14717350" sldId="2147483672"/>
          </pc:sldLayoutMkLst>
        </pc:sldLayoutChg>
      </pc:sldMasterChg>
      <pc:sldMasterChg chg="modSldLayout">
        <pc:chgData name="Roberta Tucker" userId="S::r.tucker@uwtsd.ac.uk::27ca61ee-ba03-4b92-a89a-1d5600e2200a" providerId="AD" clId="Web-{BA38BCE1-4539-AB92-D97A-D79F38835739}" dt="2023-03-21T14:40:57.912" v="43"/>
        <pc:sldMasterMkLst>
          <pc:docMk/>
          <pc:sldMasterMk cId="10660577" sldId="2147483749"/>
        </pc:sldMasterMkLst>
        <pc:sldLayoutChg chg="replId">
          <pc:chgData name="Roberta Tucker" userId="S::r.tucker@uwtsd.ac.uk::27ca61ee-ba03-4b92-a89a-1d5600e2200a" providerId="AD" clId="Web-{BA38BCE1-4539-AB92-D97A-D79F38835739}" dt="2023-03-21T14:40:57.912" v="43"/>
          <pc:sldLayoutMkLst>
            <pc:docMk/>
            <pc:sldMasterMk cId="10660577" sldId="2147483749"/>
            <pc:sldLayoutMk cId="1860281967" sldId="2147483758"/>
          </pc:sldLayoutMkLst>
        </pc:sldLayoutChg>
        <pc:sldLayoutChg chg="replId">
          <pc:chgData name="Roberta Tucker" userId="S::r.tucker@uwtsd.ac.uk::27ca61ee-ba03-4b92-a89a-1d5600e2200a" providerId="AD" clId="Web-{BA38BCE1-4539-AB92-D97A-D79F38835739}" dt="2023-03-21T14:40:57.912" v="43"/>
          <pc:sldLayoutMkLst>
            <pc:docMk/>
            <pc:sldMasterMk cId="10660577" sldId="2147483749"/>
            <pc:sldLayoutMk cId="122029610" sldId="2147483759"/>
          </pc:sldLayoutMkLst>
        </pc:sldLayoutChg>
        <pc:sldLayoutChg chg="replId">
          <pc:chgData name="Roberta Tucker" userId="S::r.tucker@uwtsd.ac.uk::27ca61ee-ba03-4b92-a89a-1d5600e2200a" providerId="AD" clId="Web-{BA38BCE1-4539-AB92-D97A-D79F38835739}" dt="2023-03-21T14:40:57.912" v="43"/>
          <pc:sldLayoutMkLst>
            <pc:docMk/>
            <pc:sldMasterMk cId="10660577" sldId="2147483749"/>
            <pc:sldLayoutMk cId="560476140" sldId="2147483760"/>
          </pc:sldLayoutMkLst>
        </pc:sldLayoutChg>
      </pc:sldMasterChg>
    </pc:docChg>
  </pc:docChgLst>
  <pc:docChgLst>
    <pc:chgData name="Roberta Tucker" userId="S::r.tucker@uwtsd.ac.uk::27ca61ee-ba03-4b92-a89a-1d5600e2200a" providerId="AD" clId="Web-{BCD6601C-2FD8-7EEE-6462-757C09D2858E}"/>
    <pc:docChg chg="modSld">
      <pc:chgData name="Roberta Tucker" userId="S::r.tucker@uwtsd.ac.uk::27ca61ee-ba03-4b92-a89a-1d5600e2200a" providerId="AD" clId="Web-{BCD6601C-2FD8-7EEE-6462-757C09D2858E}" dt="2023-03-27T08:59:22.338" v="63" actId="20577"/>
      <pc:docMkLst>
        <pc:docMk/>
      </pc:docMkLst>
      <pc:sldChg chg="modSp">
        <pc:chgData name="Roberta Tucker" userId="S::r.tucker@uwtsd.ac.uk::27ca61ee-ba03-4b92-a89a-1d5600e2200a" providerId="AD" clId="Web-{BCD6601C-2FD8-7EEE-6462-757C09D2858E}" dt="2023-03-27T08:59:22.338" v="63" actId="20577"/>
        <pc:sldMkLst>
          <pc:docMk/>
          <pc:sldMk cId="2236259486" sldId="679"/>
        </pc:sldMkLst>
        <pc:spChg chg="mod">
          <ac:chgData name="Roberta Tucker" userId="S::r.tucker@uwtsd.ac.uk::27ca61ee-ba03-4b92-a89a-1d5600e2200a" providerId="AD" clId="Web-{BCD6601C-2FD8-7EEE-6462-757C09D2858E}" dt="2023-03-27T08:59:22.338" v="63" actId="20577"/>
          <ac:spMkLst>
            <pc:docMk/>
            <pc:sldMk cId="2236259486" sldId="679"/>
            <ac:spMk id="4" creationId="{D5F4B69D-3FCF-FF8D-DD04-115D72B8D558}"/>
          </ac:spMkLst>
        </pc:spChg>
      </pc:sldChg>
    </pc:docChg>
  </pc:docChgLst>
  <pc:docChgLst>
    <pc:chgData name="Roberta Tucker" userId="S::r.tucker@uwtsd.ac.uk::27ca61ee-ba03-4b92-a89a-1d5600e2200a" providerId="AD" clId="Web-{C64AABE4-8161-8E03-AF16-4C0FB66572FC}"/>
    <pc:docChg chg="addSld delSld modSld sldOrd addMainMaster">
      <pc:chgData name="Roberta Tucker" userId="S::r.tucker@uwtsd.ac.uk::27ca61ee-ba03-4b92-a89a-1d5600e2200a" providerId="AD" clId="Web-{C64AABE4-8161-8E03-AF16-4C0FB66572FC}" dt="2023-01-05T15:28:40.523" v="534" actId="20577"/>
      <pc:docMkLst>
        <pc:docMk/>
      </pc:docMkLst>
      <pc:sldChg chg="del">
        <pc:chgData name="Roberta Tucker" userId="S::r.tucker@uwtsd.ac.uk::27ca61ee-ba03-4b92-a89a-1d5600e2200a" providerId="AD" clId="Web-{C64AABE4-8161-8E03-AF16-4C0FB66572FC}" dt="2023-01-05T15:21:03.497" v="493"/>
        <pc:sldMkLst>
          <pc:docMk/>
          <pc:sldMk cId="3819320499" sldId="277"/>
        </pc:sldMkLst>
      </pc:sldChg>
      <pc:sldChg chg="del">
        <pc:chgData name="Roberta Tucker" userId="S::r.tucker@uwtsd.ac.uk::27ca61ee-ba03-4b92-a89a-1d5600e2200a" providerId="AD" clId="Web-{C64AABE4-8161-8E03-AF16-4C0FB66572FC}" dt="2023-01-05T15:20:27.481" v="491"/>
        <pc:sldMkLst>
          <pc:docMk/>
          <pc:sldMk cId="4081661565" sldId="297"/>
        </pc:sldMkLst>
      </pc:sldChg>
      <pc:sldChg chg="ord">
        <pc:chgData name="Roberta Tucker" userId="S::r.tucker@uwtsd.ac.uk::27ca61ee-ba03-4b92-a89a-1d5600e2200a" providerId="AD" clId="Web-{C64AABE4-8161-8E03-AF16-4C0FB66572FC}" dt="2023-01-05T14:30:15.881" v="2"/>
        <pc:sldMkLst>
          <pc:docMk/>
          <pc:sldMk cId="3526516693" sldId="444"/>
        </pc:sldMkLst>
      </pc:sldChg>
      <pc:sldChg chg="del">
        <pc:chgData name="Roberta Tucker" userId="S::r.tucker@uwtsd.ac.uk::27ca61ee-ba03-4b92-a89a-1d5600e2200a" providerId="AD" clId="Web-{C64AABE4-8161-8E03-AF16-4C0FB66572FC}" dt="2023-01-05T15:19:02.651" v="490"/>
        <pc:sldMkLst>
          <pc:docMk/>
          <pc:sldMk cId="524939592" sldId="484"/>
        </pc:sldMkLst>
      </pc:sldChg>
      <pc:sldChg chg="del">
        <pc:chgData name="Roberta Tucker" userId="S::r.tucker@uwtsd.ac.uk::27ca61ee-ba03-4b92-a89a-1d5600e2200a" providerId="AD" clId="Web-{C64AABE4-8161-8E03-AF16-4C0FB66572FC}" dt="2023-01-05T15:18:57.229" v="488"/>
        <pc:sldMkLst>
          <pc:docMk/>
          <pc:sldMk cId="3080718906" sldId="485"/>
        </pc:sldMkLst>
      </pc:sldChg>
      <pc:sldChg chg="del">
        <pc:chgData name="Roberta Tucker" userId="S::r.tucker@uwtsd.ac.uk::27ca61ee-ba03-4b92-a89a-1d5600e2200a" providerId="AD" clId="Web-{C64AABE4-8161-8E03-AF16-4C0FB66572FC}" dt="2023-01-05T15:18:58.979" v="489"/>
        <pc:sldMkLst>
          <pc:docMk/>
          <pc:sldMk cId="181503118" sldId="486"/>
        </pc:sldMkLst>
      </pc:sldChg>
      <pc:sldChg chg="del">
        <pc:chgData name="Roberta Tucker" userId="S::r.tucker@uwtsd.ac.uk::27ca61ee-ba03-4b92-a89a-1d5600e2200a" providerId="AD" clId="Web-{C64AABE4-8161-8E03-AF16-4C0FB66572FC}" dt="2023-01-05T15:18:54.119" v="487"/>
        <pc:sldMkLst>
          <pc:docMk/>
          <pc:sldMk cId="1383421627" sldId="487"/>
        </pc:sldMkLst>
      </pc:sldChg>
      <pc:sldChg chg="del">
        <pc:chgData name="Roberta Tucker" userId="S::r.tucker@uwtsd.ac.uk::27ca61ee-ba03-4b92-a89a-1d5600e2200a" providerId="AD" clId="Web-{C64AABE4-8161-8E03-AF16-4C0FB66572FC}" dt="2023-01-05T15:18:50.947" v="486"/>
        <pc:sldMkLst>
          <pc:docMk/>
          <pc:sldMk cId="105331404" sldId="488"/>
        </pc:sldMkLst>
      </pc:sldChg>
      <pc:sldChg chg="del">
        <pc:chgData name="Roberta Tucker" userId="S::r.tucker@uwtsd.ac.uk::27ca61ee-ba03-4b92-a89a-1d5600e2200a" providerId="AD" clId="Web-{C64AABE4-8161-8E03-AF16-4C0FB66572FC}" dt="2023-01-05T15:18:44.963" v="485"/>
        <pc:sldMkLst>
          <pc:docMk/>
          <pc:sldMk cId="2488270539" sldId="490"/>
        </pc:sldMkLst>
      </pc:sldChg>
      <pc:sldChg chg="del">
        <pc:chgData name="Roberta Tucker" userId="S::r.tucker@uwtsd.ac.uk::27ca61ee-ba03-4b92-a89a-1d5600e2200a" providerId="AD" clId="Web-{C64AABE4-8161-8E03-AF16-4C0FB66572FC}" dt="2023-01-05T15:21:08.060" v="494"/>
        <pc:sldMkLst>
          <pc:docMk/>
          <pc:sldMk cId="3669335291" sldId="507"/>
        </pc:sldMkLst>
      </pc:sldChg>
      <pc:sldChg chg="del">
        <pc:chgData name="Roberta Tucker" userId="S::r.tucker@uwtsd.ac.uk::27ca61ee-ba03-4b92-a89a-1d5600e2200a" providerId="AD" clId="Web-{C64AABE4-8161-8E03-AF16-4C0FB66572FC}" dt="2023-01-05T15:21:13.044" v="495"/>
        <pc:sldMkLst>
          <pc:docMk/>
          <pc:sldMk cId="3044937961" sldId="509"/>
        </pc:sldMkLst>
      </pc:sldChg>
      <pc:sldChg chg="ord">
        <pc:chgData name="Roberta Tucker" userId="S::r.tucker@uwtsd.ac.uk::27ca61ee-ba03-4b92-a89a-1d5600e2200a" providerId="AD" clId="Web-{C64AABE4-8161-8E03-AF16-4C0FB66572FC}" dt="2023-01-05T15:16:36.944" v="483"/>
        <pc:sldMkLst>
          <pc:docMk/>
          <pc:sldMk cId="1654975904" sldId="510"/>
        </pc:sldMkLst>
      </pc:sldChg>
      <pc:sldChg chg="ord">
        <pc:chgData name="Roberta Tucker" userId="S::r.tucker@uwtsd.ac.uk::27ca61ee-ba03-4b92-a89a-1d5600e2200a" providerId="AD" clId="Web-{C64AABE4-8161-8E03-AF16-4C0FB66572FC}" dt="2023-01-05T15:16:47.976" v="484"/>
        <pc:sldMkLst>
          <pc:docMk/>
          <pc:sldMk cId="2955532752" sldId="511"/>
        </pc:sldMkLst>
      </pc:sldChg>
      <pc:sldChg chg="modSp">
        <pc:chgData name="Roberta Tucker" userId="S::r.tucker@uwtsd.ac.uk::27ca61ee-ba03-4b92-a89a-1d5600e2200a" providerId="AD" clId="Web-{C64AABE4-8161-8E03-AF16-4C0FB66572FC}" dt="2023-01-05T15:00:19.859" v="418" actId="20577"/>
        <pc:sldMkLst>
          <pc:docMk/>
          <pc:sldMk cId="2437550428" sldId="516"/>
        </pc:sldMkLst>
        <pc:spChg chg="mod">
          <ac:chgData name="Roberta Tucker" userId="S::r.tucker@uwtsd.ac.uk::27ca61ee-ba03-4b92-a89a-1d5600e2200a" providerId="AD" clId="Web-{C64AABE4-8161-8E03-AF16-4C0FB66572FC}" dt="2023-01-05T14:59:48.687" v="396" actId="20577"/>
          <ac:spMkLst>
            <pc:docMk/>
            <pc:sldMk cId="2437550428" sldId="516"/>
            <ac:spMk id="2" creationId="{6047E3D5-B129-455A-8D61-5DE355CFB91F}"/>
          </ac:spMkLst>
        </pc:spChg>
        <pc:spChg chg="mod">
          <ac:chgData name="Roberta Tucker" userId="S::r.tucker@uwtsd.ac.uk::27ca61ee-ba03-4b92-a89a-1d5600e2200a" providerId="AD" clId="Web-{C64AABE4-8161-8E03-AF16-4C0FB66572FC}" dt="2023-01-05T15:00:10.797" v="415" actId="1076"/>
          <ac:spMkLst>
            <pc:docMk/>
            <pc:sldMk cId="2437550428" sldId="516"/>
            <ac:spMk id="3" creationId="{EDE512D6-1B42-4E1C-AEE3-478A340AC162}"/>
          </ac:spMkLst>
        </pc:spChg>
        <pc:spChg chg="mod">
          <ac:chgData name="Roberta Tucker" userId="S::r.tucker@uwtsd.ac.uk::27ca61ee-ba03-4b92-a89a-1d5600e2200a" providerId="AD" clId="Web-{C64AABE4-8161-8E03-AF16-4C0FB66572FC}" dt="2023-01-05T15:00:19.859" v="418" actId="20577"/>
          <ac:spMkLst>
            <pc:docMk/>
            <pc:sldMk cId="2437550428" sldId="516"/>
            <ac:spMk id="4" creationId="{88B348B4-1179-40C0-B903-717D79F0A399}"/>
          </ac:spMkLst>
        </pc:spChg>
      </pc:sldChg>
      <pc:sldChg chg="del">
        <pc:chgData name="Roberta Tucker" userId="S::r.tucker@uwtsd.ac.uk::27ca61ee-ba03-4b92-a89a-1d5600e2200a" providerId="AD" clId="Web-{C64AABE4-8161-8E03-AF16-4C0FB66572FC}" dt="2023-01-05T15:20:28.418" v="492"/>
        <pc:sldMkLst>
          <pc:docMk/>
          <pc:sldMk cId="1087454593" sldId="518"/>
        </pc:sldMkLst>
      </pc:sldChg>
      <pc:sldChg chg="del">
        <pc:chgData name="Roberta Tucker" userId="S::r.tucker@uwtsd.ac.uk::27ca61ee-ba03-4b92-a89a-1d5600e2200a" providerId="AD" clId="Web-{C64AABE4-8161-8E03-AF16-4C0FB66572FC}" dt="2023-01-05T15:21:20.763" v="496"/>
        <pc:sldMkLst>
          <pc:docMk/>
          <pc:sldMk cId="4029234870" sldId="519"/>
        </pc:sldMkLst>
      </pc:sldChg>
      <pc:sldChg chg="modSp">
        <pc:chgData name="Roberta Tucker" userId="S::r.tucker@uwtsd.ac.uk::27ca61ee-ba03-4b92-a89a-1d5600e2200a" providerId="AD" clId="Web-{C64AABE4-8161-8E03-AF16-4C0FB66572FC}" dt="2023-01-05T14:35:27.794" v="90" actId="1076"/>
        <pc:sldMkLst>
          <pc:docMk/>
          <pc:sldMk cId="2485985612" sldId="521"/>
        </pc:sldMkLst>
        <pc:spChg chg="mod">
          <ac:chgData name="Roberta Tucker" userId="S::r.tucker@uwtsd.ac.uk::27ca61ee-ba03-4b92-a89a-1d5600e2200a" providerId="AD" clId="Web-{C64AABE4-8161-8E03-AF16-4C0FB66572FC}" dt="2023-01-05T14:35:27.794" v="90" actId="1076"/>
          <ac:spMkLst>
            <pc:docMk/>
            <pc:sldMk cId="2485985612" sldId="521"/>
            <ac:spMk id="8" creationId="{57ED6D5D-E07C-2A2E-1770-B082DB384717}"/>
          </ac:spMkLst>
        </pc:spChg>
        <pc:spChg chg="mod">
          <ac:chgData name="Roberta Tucker" userId="S::r.tucker@uwtsd.ac.uk::27ca61ee-ba03-4b92-a89a-1d5600e2200a" providerId="AD" clId="Web-{C64AABE4-8161-8E03-AF16-4C0FB66572FC}" dt="2023-01-05T14:32:32.759" v="57" actId="20577"/>
          <ac:spMkLst>
            <pc:docMk/>
            <pc:sldMk cId="2485985612" sldId="521"/>
            <ac:spMk id="9" creationId="{692DA600-8D01-FC6B-936A-266F26A023C7}"/>
          </ac:spMkLst>
        </pc:spChg>
      </pc:sldChg>
      <pc:sldChg chg="modSp">
        <pc:chgData name="Roberta Tucker" userId="S::r.tucker@uwtsd.ac.uk::27ca61ee-ba03-4b92-a89a-1d5600e2200a" providerId="AD" clId="Web-{C64AABE4-8161-8E03-AF16-4C0FB66572FC}" dt="2023-01-05T15:02:30.956" v="428" actId="20577"/>
        <pc:sldMkLst>
          <pc:docMk/>
          <pc:sldMk cId="2118689029" sldId="522"/>
        </pc:sldMkLst>
        <pc:spChg chg="mod">
          <ac:chgData name="Roberta Tucker" userId="S::r.tucker@uwtsd.ac.uk::27ca61ee-ba03-4b92-a89a-1d5600e2200a" providerId="AD" clId="Web-{C64AABE4-8161-8E03-AF16-4C0FB66572FC}" dt="2023-01-05T15:02:30.956" v="428" actId="20577"/>
          <ac:spMkLst>
            <pc:docMk/>
            <pc:sldMk cId="2118689029" sldId="522"/>
            <ac:spMk id="8" creationId="{57ED6D5D-E07C-2A2E-1770-B082DB384717}"/>
          </ac:spMkLst>
        </pc:spChg>
        <pc:spChg chg="mod">
          <ac:chgData name="Roberta Tucker" userId="S::r.tucker@uwtsd.ac.uk::27ca61ee-ba03-4b92-a89a-1d5600e2200a" providerId="AD" clId="Web-{C64AABE4-8161-8E03-AF16-4C0FB66572FC}" dt="2023-01-05T14:34:22.246" v="71" actId="1076"/>
          <ac:spMkLst>
            <pc:docMk/>
            <pc:sldMk cId="2118689029" sldId="522"/>
            <ac:spMk id="9" creationId="{692DA600-8D01-FC6B-936A-266F26A023C7}"/>
          </ac:spMkLst>
        </pc:spChg>
      </pc:sldChg>
      <pc:sldChg chg="del">
        <pc:chgData name="Roberta Tucker" userId="S::r.tucker@uwtsd.ac.uk::27ca61ee-ba03-4b92-a89a-1d5600e2200a" providerId="AD" clId="Web-{C64AABE4-8161-8E03-AF16-4C0FB66572FC}" dt="2023-01-05T15:00:24.344" v="419"/>
        <pc:sldMkLst>
          <pc:docMk/>
          <pc:sldMk cId="966104582" sldId="523"/>
        </pc:sldMkLst>
      </pc:sldChg>
      <pc:sldChg chg="add del">
        <pc:chgData name="Roberta Tucker" userId="S::r.tucker@uwtsd.ac.uk::27ca61ee-ba03-4b92-a89a-1d5600e2200a" providerId="AD" clId="Web-{C64AABE4-8161-8E03-AF16-4C0FB66572FC}" dt="2023-01-05T14:30:39.397" v="7"/>
        <pc:sldMkLst>
          <pc:docMk/>
          <pc:sldMk cId="1591731840" sldId="524"/>
        </pc:sldMkLst>
      </pc:sldChg>
      <pc:sldChg chg="addSp delSp modSp add">
        <pc:chgData name="Roberta Tucker" userId="S::r.tucker@uwtsd.ac.uk::27ca61ee-ba03-4b92-a89a-1d5600e2200a" providerId="AD" clId="Web-{C64AABE4-8161-8E03-AF16-4C0FB66572FC}" dt="2023-01-05T15:14:38.332" v="482" actId="20577"/>
        <pc:sldMkLst>
          <pc:docMk/>
          <pc:sldMk cId="3159488521" sldId="525"/>
        </pc:sldMkLst>
        <pc:spChg chg="mod">
          <ac:chgData name="Roberta Tucker" userId="S::r.tucker@uwtsd.ac.uk::27ca61ee-ba03-4b92-a89a-1d5600e2200a" providerId="AD" clId="Web-{C64AABE4-8161-8E03-AF16-4C0FB66572FC}" dt="2023-01-05T15:14:38.332" v="482" actId="20577"/>
          <ac:spMkLst>
            <pc:docMk/>
            <pc:sldMk cId="3159488521" sldId="525"/>
            <ac:spMk id="5" creationId="{0B019432-F0E9-E765-2264-935D414F17CB}"/>
          </ac:spMkLst>
        </pc:spChg>
        <pc:spChg chg="del mod">
          <ac:chgData name="Roberta Tucker" userId="S::r.tucker@uwtsd.ac.uk::27ca61ee-ba03-4b92-a89a-1d5600e2200a" providerId="AD" clId="Web-{C64AABE4-8161-8E03-AF16-4C0FB66572FC}" dt="2023-01-05T14:44:12.103" v="323"/>
          <ac:spMkLst>
            <pc:docMk/>
            <pc:sldMk cId="3159488521" sldId="525"/>
            <ac:spMk id="6" creationId="{0A49D13F-A02B-34DF-3E84-B90D79FF944D}"/>
          </ac:spMkLst>
        </pc:spChg>
        <pc:spChg chg="add ord">
          <ac:chgData name="Roberta Tucker" userId="S::r.tucker@uwtsd.ac.uk::27ca61ee-ba03-4b92-a89a-1d5600e2200a" providerId="AD" clId="Web-{C64AABE4-8161-8E03-AF16-4C0FB66572FC}" dt="2023-01-05T14:58:23.247" v="389"/>
          <ac:spMkLst>
            <pc:docMk/>
            <pc:sldMk cId="3159488521" sldId="525"/>
            <ac:spMk id="7" creationId="{837A8B4B-2EB9-9017-8680-58EC77B6EF31}"/>
          </ac:spMkLst>
        </pc:spChg>
        <pc:picChg chg="add mod">
          <ac:chgData name="Roberta Tucker" userId="S::r.tucker@uwtsd.ac.uk::27ca61ee-ba03-4b92-a89a-1d5600e2200a" providerId="AD" clId="Web-{C64AABE4-8161-8E03-AF16-4C0FB66572FC}" dt="2023-01-05T14:46:23.668" v="372" actId="1076"/>
          <ac:picMkLst>
            <pc:docMk/>
            <pc:sldMk cId="3159488521" sldId="525"/>
            <ac:picMk id="2" creationId="{F5F3A396-562A-CDCF-8E0A-D27F0915F174}"/>
          </ac:picMkLst>
        </pc:picChg>
      </pc:sldChg>
      <pc:sldChg chg="addSp delSp modSp add replId">
        <pc:chgData name="Roberta Tucker" userId="S::r.tucker@uwtsd.ac.uk::27ca61ee-ba03-4b92-a89a-1d5600e2200a" providerId="AD" clId="Web-{C64AABE4-8161-8E03-AF16-4C0FB66572FC}" dt="2023-01-05T15:14:18.988" v="467" actId="1076"/>
        <pc:sldMkLst>
          <pc:docMk/>
          <pc:sldMk cId="3304429855" sldId="526"/>
        </pc:sldMkLst>
        <pc:spChg chg="mod">
          <ac:chgData name="Roberta Tucker" userId="S::r.tucker@uwtsd.ac.uk::27ca61ee-ba03-4b92-a89a-1d5600e2200a" providerId="AD" clId="Web-{C64AABE4-8161-8E03-AF16-4C0FB66572FC}" dt="2023-01-05T15:14:12.847" v="466" actId="1076"/>
          <ac:spMkLst>
            <pc:docMk/>
            <pc:sldMk cId="3304429855" sldId="526"/>
            <ac:spMk id="5" creationId="{0B019432-F0E9-E765-2264-935D414F17CB}"/>
          </ac:spMkLst>
        </pc:spChg>
        <pc:spChg chg="add mod ord">
          <ac:chgData name="Roberta Tucker" userId="S::r.tucker@uwtsd.ac.uk::27ca61ee-ba03-4b92-a89a-1d5600e2200a" providerId="AD" clId="Web-{C64AABE4-8161-8E03-AF16-4C0FB66572FC}" dt="2023-01-05T14:58:09.653" v="387" actId="14100"/>
          <ac:spMkLst>
            <pc:docMk/>
            <pc:sldMk cId="3304429855" sldId="526"/>
            <ac:spMk id="6" creationId="{C84C63A5-6CC0-3DDF-0CE4-FE1FF0CA98F1}"/>
          </ac:spMkLst>
        </pc:spChg>
        <pc:picChg chg="del">
          <ac:chgData name="Roberta Tucker" userId="S::r.tucker@uwtsd.ac.uk::27ca61ee-ba03-4b92-a89a-1d5600e2200a" providerId="AD" clId="Web-{C64AABE4-8161-8E03-AF16-4C0FB66572FC}" dt="2023-01-05T14:55:28.884" v="374"/>
          <ac:picMkLst>
            <pc:docMk/>
            <pc:sldMk cId="3304429855" sldId="526"/>
            <ac:picMk id="2" creationId="{F5F3A396-562A-CDCF-8E0A-D27F0915F174}"/>
          </ac:picMkLst>
        </pc:picChg>
        <pc:picChg chg="add mod">
          <ac:chgData name="Roberta Tucker" userId="S::r.tucker@uwtsd.ac.uk::27ca61ee-ba03-4b92-a89a-1d5600e2200a" providerId="AD" clId="Web-{C64AABE4-8161-8E03-AF16-4C0FB66572FC}" dt="2023-01-05T15:14:18.988" v="467" actId="1076"/>
          <ac:picMkLst>
            <pc:docMk/>
            <pc:sldMk cId="3304429855" sldId="526"/>
            <ac:picMk id="3" creationId="{46C71892-C5A2-74BB-7385-79136B8066DC}"/>
          </ac:picMkLst>
        </pc:picChg>
      </pc:sldChg>
      <pc:sldChg chg="modSp add replId">
        <pc:chgData name="Roberta Tucker" userId="S::r.tucker@uwtsd.ac.uk::27ca61ee-ba03-4b92-a89a-1d5600e2200a" providerId="AD" clId="Web-{C64AABE4-8161-8E03-AF16-4C0FB66572FC}" dt="2023-01-05T15:28:40.523" v="534" actId="20577"/>
        <pc:sldMkLst>
          <pc:docMk/>
          <pc:sldMk cId="1821153607" sldId="527"/>
        </pc:sldMkLst>
        <pc:spChg chg="mod">
          <ac:chgData name="Roberta Tucker" userId="S::r.tucker@uwtsd.ac.uk::27ca61ee-ba03-4b92-a89a-1d5600e2200a" providerId="AD" clId="Web-{C64AABE4-8161-8E03-AF16-4C0FB66572FC}" dt="2023-01-05T15:28:19.445" v="533" actId="20577"/>
          <ac:spMkLst>
            <pc:docMk/>
            <pc:sldMk cId="1821153607" sldId="527"/>
            <ac:spMk id="3" creationId="{EDE512D6-1B42-4E1C-AEE3-478A340AC162}"/>
          </ac:spMkLst>
        </pc:spChg>
        <pc:spChg chg="mod">
          <ac:chgData name="Roberta Tucker" userId="S::r.tucker@uwtsd.ac.uk::27ca61ee-ba03-4b92-a89a-1d5600e2200a" providerId="AD" clId="Web-{C64AABE4-8161-8E03-AF16-4C0FB66572FC}" dt="2023-01-05T15:28:40.523" v="534" actId="20577"/>
          <ac:spMkLst>
            <pc:docMk/>
            <pc:sldMk cId="1821153607" sldId="527"/>
            <ac:spMk id="4" creationId="{88B348B4-1179-40C0-B903-717D79F0A399}"/>
          </ac:spMkLst>
        </pc:spChg>
      </pc:sldChg>
      <pc:sldChg chg="new del">
        <pc:chgData name="Roberta Tucker" userId="S::r.tucker@uwtsd.ac.uk::27ca61ee-ba03-4b92-a89a-1d5600e2200a" providerId="AD" clId="Web-{C64AABE4-8161-8E03-AF16-4C0FB66572FC}" dt="2023-01-05T15:25:51.301" v="529"/>
        <pc:sldMkLst>
          <pc:docMk/>
          <pc:sldMk cId="70493603" sldId="528"/>
        </pc:sldMkLst>
      </pc:sldChg>
      <pc:sldChg chg="addSp delSp modSp new">
        <pc:chgData name="Roberta Tucker" userId="S::r.tucker@uwtsd.ac.uk::27ca61ee-ba03-4b92-a89a-1d5600e2200a" providerId="AD" clId="Web-{C64AABE4-8161-8E03-AF16-4C0FB66572FC}" dt="2023-01-05T15:25:39.238" v="526" actId="1076"/>
        <pc:sldMkLst>
          <pc:docMk/>
          <pc:sldMk cId="4215338442" sldId="529"/>
        </pc:sldMkLst>
        <pc:spChg chg="mod">
          <ac:chgData name="Roberta Tucker" userId="S::r.tucker@uwtsd.ac.uk::27ca61ee-ba03-4b92-a89a-1d5600e2200a" providerId="AD" clId="Web-{C64AABE4-8161-8E03-AF16-4C0FB66572FC}" dt="2023-01-05T15:25:39.238" v="526" actId="1076"/>
          <ac:spMkLst>
            <pc:docMk/>
            <pc:sldMk cId="4215338442" sldId="529"/>
            <ac:spMk id="2" creationId="{59B6F813-2152-B5B1-2D75-AA777F36E4C7}"/>
          </ac:spMkLst>
        </pc:spChg>
        <pc:spChg chg="del">
          <ac:chgData name="Roberta Tucker" userId="S::r.tucker@uwtsd.ac.uk::27ca61ee-ba03-4b92-a89a-1d5600e2200a" providerId="AD" clId="Web-{C64AABE4-8161-8E03-AF16-4C0FB66572FC}" dt="2023-01-05T15:23:48.001" v="499"/>
          <ac:spMkLst>
            <pc:docMk/>
            <pc:sldMk cId="4215338442" sldId="529"/>
            <ac:spMk id="3" creationId="{8F3B8CA2-B5BB-2C08-2837-CF933037ED2C}"/>
          </ac:spMkLst>
        </pc:spChg>
        <pc:picChg chg="add mod ord">
          <ac:chgData name="Roberta Tucker" userId="S::r.tucker@uwtsd.ac.uk::27ca61ee-ba03-4b92-a89a-1d5600e2200a" providerId="AD" clId="Web-{C64AABE4-8161-8E03-AF16-4C0FB66572FC}" dt="2023-01-05T15:24:16.408" v="515" actId="1076"/>
          <ac:picMkLst>
            <pc:docMk/>
            <pc:sldMk cId="4215338442" sldId="529"/>
            <ac:picMk id="4" creationId="{43B773CC-509E-3769-9614-087153EDBA1E}"/>
          </ac:picMkLst>
        </pc:picChg>
      </pc:sldChg>
      <pc:sldChg chg="modSp add replId">
        <pc:chgData name="Roberta Tucker" userId="S::r.tucker@uwtsd.ac.uk::27ca61ee-ba03-4b92-a89a-1d5600e2200a" providerId="AD" clId="Web-{C64AABE4-8161-8E03-AF16-4C0FB66572FC}" dt="2023-01-05T15:25:48.316" v="528" actId="1076"/>
        <pc:sldMkLst>
          <pc:docMk/>
          <pc:sldMk cId="3372550902" sldId="530"/>
        </pc:sldMkLst>
        <pc:spChg chg="mod">
          <ac:chgData name="Roberta Tucker" userId="S::r.tucker@uwtsd.ac.uk::27ca61ee-ba03-4b92-a89a-1d5600e2200a" providerId="AD" clId="Web-{C64AABE4-8161-8E03-AF16-4C0FB66572FC}" dt="2023-01-05T15:25:48.316" v="528" actId="1076"/>
          <ac:spMkLst>
            <pc:docMk/>
            <pc:sldMk cId="3372550902" sldId="530"/>
            <ac:spMk id="2" creationId="{59B6F813-2152-B5B1-2D75-AA777F36E4C7}"/>
          </ac:spMkLst>
        </pc:spChg>
      </pc:sldChg>
      <pc:sldMasterChg chg="add addSldLayout">
        <pc:chgData name="Roberta Tucker" userId="S::r.tucker@uwtsd.ac.uk::27ca61ee-ba03-4b92-a89a-1d5600e2200a" providerId="AD" clId="Web-{C64AABE4-8161-8E03-AF16-4C0FB66572FC}" dt="2023-01-05T14:29:58.536" v="1"/>
        <pc:sldMasterMkLst>
          <pc:docMk/>
          <pc:sldMasterMk cId="1384196811" sldId="2147483658"/>
        </pc:sldMasterMkLst>
        <pc:sldLayoutChg chg="add">
          <pc:chgData name="Roberta Tucker" userId="S::r.tucker@uwtsd.ac.uk::27ca61ee-ba03-4b92-a89a-1d5600e2200a" providerId="AD" clId="Web-{C64AABE4-8161-8E03-AF16-4C0FB66572FC}" dt="2023-01-05T14:29:58.536" v="1"/>
          <pc:sldLayoutMkLst>
            <pc:docMk/>
            <pc:sldMasterMk cId="1384196811" sldId="2147483658"/>
            <pc:sldLayoutMk cId="4095789039" sldId="2147483706"/>
          </pc:sldLayoutMkLst>
        </pc:sldLayoutChg>
        <pc:sldLayoutChg chg="add">
          <pc:chgData name="Roberta Tucker" userId="S::r.tucker@uwtsd.ac.uk::27ca61ee-ba03-4b92-a89a-1d5600e2200a" providerId="AD" clId="Web-{C64AABE4-8161-8E03-AF16-4C0FB66572FC}" dt="2023-01-05T14:29:58.536" v="1"/>
          <pc:sldLayoutMkLst>
            <pc:docMk/>
            <pc:sldMasterMk cId="1384196811" sldId="2147483658"/>
            <pc:sldLayoutMk cId="1559695379" sldId="2147483707"/>
          </pc:sldLayoutMkLst>
        </pc:sldLayoutChg>
        <pc:sldLayoutChg chg="add">
          <pc:chgData name="Roberta Tucker" userId="S::r.tucker@uwtsd.ac.uk::27ca61ee-ba03-4b92-a89a-1d5600e2200a" providerId="AD" clId="Web-{C64AABE4-8161-8E03-AF16-4C0FB66572FC}" dt="2023-01-05T14:29:58.536" v="1"/>
          <pc:sldLayoutMkLst>
            <pc:docMk/>
            <pc:sldMasterMk cId="1384196811" sldId="2147483658"/>
            <pc:sldLayoutMk cId="1638946717" sldId="2147483708"/>
          </pc:sldLayoutMkLst>
        </pc:sldLayoutChg>
        <pc:sldLayoutChg chg="add">
          <pc:chgData name="Roberta Tucker" userId="S::r.tucker@uwtsd.ac.uk::27ca61ee-ba03-4b92-a89a-1d5600e2200a" providerId="AD" clId="Web-{C64AABE4-8161-8E03-AF16-4C0FB66572FC}" dt="2023-01-05T14:29:58.536" v="1"/>
          <pc:sldLayoutMkLst>
            <pc:docMk/>
            <pc:sldMasterMk cId="1384196811" sldId="2147483658"/>
            <pc:sldLayoutMk cId="4286659625" sldId="2147483726"/>
          </pc:sldLayoutMkLst>
        </pc:sldLayoutChg>
        <pc:sldLayoutChg chg="add">
          <pc:chgData name="Roberta Tucker" userId="S::r.tucker@uwtsd.ac.uk::27ca61ee-ba03-4b92-a89a-1d5600e2200a" providerId="AD" clId="Web-{C64AABE4-8161-8E03-AF16-4C0FB66572FC}" dt="2023-01-05T14:29:58.536" v="1"/>
          <pc:sldLayoutMkLst>
            <pc:docMk/>
            <pc:sldMasterMk cId="1384196811" sldId="2147483658"/>
            <pc:sldLayoutMk cId="3926654035" sldId="2147483727"/>
          </pc:sldLayoutMkLst>
        </pc:sldLayoutChg>
        <pc:sldLayoutChg chg="add">
          <pc:chgData name="Roberta Tucker" userId="S::r.tucker@uwtsd.ac.uk::27ca61ee-ba03-4b92-a89a-1d5600e2200a" providerId="AD" clId="Web-{C64AABE4-8161-8E03-AF16-4C0FB66572FC}" dt="2023-01-05T14:29:58.536" v="1"/>
          <pc:sldLayoutMkLst>
            <pc:docMk/>
            <pc:sldMasterMk cId="1384196811" sldId="2147483658"/>
            <pc:sldLayoutMk cId="1321421722" sldId="2147483728"/>
          </pc:sldLayoutMkLst>
        </pc:sldLayoutChg>
        <pc:sldLayoutChg chg="add">
          <pc:chgData name="Roberta Tucker" userId="S::r.tucker@uwtsd.ac.uk::27ca61ee-ba03-4b92-a89a-1d5600e2200a" providerId="AD" clId="Web-{C64AABE4-8161-8E03-AF16-4C0FB66572FC}" dt="2023-01-05T14:29:58.536" v="1"/>
          <pc:sldLayoutMkLst>
            <pc:docMk/>
            <pc:sldMasterMk cId="1384196811" sldId="2147483658"/>
            <pc:sldLayoutMk cId="2925907984" sldId="2147483732"/>
          </pc:sldLayoutMkLst>
        </pc:sldLayoutChg>
        <pc:sldLayoutChg chg="add">
          <pc:chgData name="Roberta Tucker" userId="S::r.tucker@uwtsd.ac.uk::27ca61ee-ba03-4b92-a89a-1d5600e2200a" providerId="AD" clId="Web-{C64AABE4-8161-8E03-AF16-4C0FB66572FC}" dt="2023-01-05T14:29:58.536" v="1"/>
          <pc:sldLayoutMkLst>
            <pc:docMk/>
            <pc:sldMasterMk cId="1384196811" sldId="2147483658"/>
            <pc:sldLayoutMk cId="1556723426" sldId="2147483755"/>
          </pc:sldLayoutMkLst>
        </pc:sldLayoutChg>
      </pc:sldMasterChg>
    </pc:docChg>
  </pc:docChgLst>
  <pc:docChgLst>
    <pc:chgData name="Roberta Tucker" userId="S::r.tucker@uwtsd.ac.uk::27ca61ee-ba03-4b92-a89a-1d5600e2200a" providerId="AD" clId="Web-{CA40654B-5DF4-1444-0F1C-6A8EBCB53A4F}"/>
    <pc:docChg chg="addSld delSld modSld sldOrd">
      <pc:chgData name="Roberta Tucker" userId="S::r.tucker@uwtsd.ac.uk::27ca61ee-ba03-4b92-a89a-1d5600e2200a" providerId="AD" clId="Web-{CA40654B-5DF4-1444-0F1C-6A8EBCB53A4F}" dt="2023-02-24T11:59:19.312" v="4809" actId="20577"/>
      <pc:docMkLst>
        <pc:docMk/>
      </pc:docMkLst>
      <pc:sldChg chg="modSp">
        <pc:chgData name="Roberta Tucker" userId="S::r.tucker@uwtsd.ac.uk::27ca61ee-ba03-4b92-a89a-1d5600e2200a" providerId="AD" clId="Web-{CA40654B-5DF4-1444-0F1C-6A8EBCB53A4F}" dt="2023-02-22T09:41:41.084" v="12" actId="14100"/>
        <pc:sldMkLst>
          <pc:docMk/>
          <pc:sldMk cId="2485985612" sldId="521"/>
        </pc:sldMkLst>
        <pc:spChg chg="mod">
          <ac:chgData name="Roberta Tucker" userId="S::r.tucker@uwtsd.ac.uk::27ca61ee-ba03-4b92-a89a-1d5600e2200a" providerId="AD" clId="Web-{CA40654B-5DF4-1444-0F1C-6A8EBCB53A4F}" dt="2023-02-22T09:41:41.084" v="12" actId="14100"/>
          <ac:spMkLst>
            <pc:docMk/>
            <pc:sldMk cId="2485985612" sldId="521"/>
            <ac:spMk id="8" creationId="{57ED6D5D-E07C-2A2E-1770-B082DB384717}"/>
          </ac:spMkLst>
        </pc:spChg>
      </pc:sldChg>
      <pc:sldChg chg="modSp">
        <pc:chgData name="Roberta Tucker" userId="S::r.tucker@uwtsd.ac.uk::27ca61ee-ba03-4b92-a89a-1d5600e2200a" providerId="AD" clId="Web-{CA40654B-5DF4-1444-0F1C-6A8EBCB53A4F}" dt="2023-02-22T09:47:39.046" v="46" actId="20577"/>
        <pc:sldMkLst>
          <pc:docMk/>
          <pc:sldMk cId="3159488521" sldId="525"/>
        </pc:sldMkLst>
        <pc:spChg chg="mod">
          <ac:chgData name="Roberta Tucker" userId="S::r.tucker@uwtsd.ac.uk::27ca61ee-ba03-4b92-a89a-1d5600e2200a" providerId="AD" clId="Web-{CA40654B-5DF4-1444-0F1C-6A8EBCB53A4F}" dt="2023-02-22T09:47:39.046" v="46" actId="20577"/>
          <ac:spMkLst>
            <pc:docMk/>
            <pc:sldMk cId="3159488521" sldId="525"/>
            <ac:spMk id="5" creationId="{0B019432-F0E9-E765-2264-935D414F17CB}"/>
          </ac:spMkLst>
        </pc:spChg>
      </pc:sldChg>
      <pc:sldChg chg="modSp">
        <pc:chgData name="Roberta Tucker" userId="S::r.tucker@uwtsd.ac.uk::27ca61ee-ba03-4b92-a89a-1d5600e2200a" providerId="AD" clId="Web-{CA40654B-5DF4-1444-0F1C-6A8EBCB53A4F}" dt="2023-02-22T09:56:16.825" v="112" actId="20577"/>
        <pc:sldMkLst>
          <pc:docMk/>
          <pc:sldMk cId="2392214994" sldId="571"/>
        </pc:sldMkLst>
        <pc:spChg chg="mod">
          <ac:chgData name="Roberta Tucker" userId="S::r.tucker@uwtsd.ac.uk::27ca61ee-ba03-4b92-a89a-1d5600e2200a" providerId="AD" clId="Web-{CA40654B-5DF4-1444-0F1C-6A8EBCB53A4F}" dt="2023-02-22T09:56:16.825" v="112" actId="20577"/>
          <ac:spMkLst>
            <pc:docMk/>
            <pc:sldMk cId="2392214994" sldId="571"/>
            <ac:spMk id="11" creationId="{4F5753A9-860A-EAD8-DDBE-51ECA81D6496}"/>
          </ac:spMkLst>
        </pc:spChg>
      </pc:sldChg>
      <pc:sldChg chg="modSp">
        <pc:chgData name="Roberta Tucker" userId="S::r.tucker@uwtsd.ac.uk::27ca61ee-ba03-4b92-a89a-1d5600e2200a" providerId="AD" clId="Web-{CA40654B-5DF4-1444-0F1C-6A8EBCB53A4F}" dt="2023-02-22T13:41:25.414" v="2005" actId="14100"/>
        <pc:sldMkLst>
          <pc:docMk/>
          <pc:sldMk cId="3774943221" sldId="575"/>
        </pc:sldMkLst>
        <pc:picChg chg="mod">
          <ac:chgData name="Roberta Tucker" userId="S::r.tucker@uwtsd.ac.uk::27ca61ee-ba03-4b92-a89a-1d5600e2200a" providerId="AD" clId="Web-{CA40654B-5DF4-1444-0F1C-6A8EBCB53A4F}" dt="2023-02-22T13:41:25.414" v="2005" actId="14100"/>
          <ac:picMkLst>
            <pc:docMk/>
            <pc:sldMk cId="3774943221" sldId="575"/>
            <ac:picMk id="5" creationId="{81ED71CD-F647-5F4F-6E93-751737031E65}"/>
          </ac:picMkLst>
        </pc:picChg>
      </pc:sldChg>
      <pc:sldChg chg="addSp delSp modSp ord addAnim delAnim">
        <pc:chgData name="Roberta Tucker" userId="S::r.tucker@uwtsd.ac.uk::27ca61ee-ba03-4b92-a89a-1d5600e2200a" providerId="AD" clId="Web-{CA40654B-5DF4-1444-0F1C-6A8EBCB53A4F}" dt="2023-02-22T15:25:41.615" v="2561" actId="20577"/>
        <pc:sldMkLst>
          <pc:docMk/>
          <pc:sldMk cId="3120378126" sldId="576"/>
        </pc:sldMkLst>
        <pc:spChg chg="del">
          <ac:chgData name="Roberta Tucker" userId="S::r.tucker@uwtsd.ac.uk::27ca61ee-ba03-4b92-a89a-1d5600e2200a" providerId="AD" clId="Web-{CA40654B-5DF4-1444-0F1C-6A8EBCB53A4F}" dt="2023-02-22T13:00:34.200" v="1759"/>
          <ac:spMkLst>
            <pc:docMk/>
            <pc:sldMk cId="3120378126" sldId="576"/>
            <ac:spMk id="3" creationId="{976291AA-75F5-DB79-1BB0-8C1F1978BD68}"/>
          </ac:spMkLst>
        </pc:spChg>
        <pc:spChg chg="del">
          <ac:chgData name="Roberta Tucker" userId="S::r.tucker@uwtsd.ac.uk::27ca61ee-ba03-4b92-a89a-1d5600e2200a" providerId="AD" clId="Web-{CA40654B-5DF4-1444-0F1C-6A8EBCB53A4F}" dt="2023-02-22T13:00:35.590" v="1760"/>
          <ac:spMkLst>
            <pc:docMk/>
            <pc:sldMk cId="3120378126" sldId="576"/>
            <ac:spMk id="4" creationId="{E107B33E-2FB2-C28B-8106-606FCEDC89FB}"/>
          </ac:spMkLst>
        </pc:spChg>
        <pc:spChg chg="mod">
          <ac:chgData name="Roberta Tucker" userId="S::r.tucker@uwtsd.ac.uk::27ca61ee-ba03-4b92-a89a-1d5600e2200a" providerId="AD" clId="Web-{CA40654B-5DF4-1444-0F1C-6A8EBCB53A4F}" dt="2023-02-22T15:25:41.615" v="2561" actId="20577"/>
          <ac:spMkLst>
            <pc:docMk/>
            <pc:sldMk cId="3120378126" sldId="576"/>
            <ac:spMk id="5" creationId="{7A20DBBD-7DDA-8D56-CE80-75679AFC79A9}"/>
          </ac:spMkLst>
        </pc:spChg>
        <pc:spChg chg="del">
          <ac:chgData name="Roberta Tucker" userId="S::r.tucker@uwtsd.ac.uk::27ca61ee-ba03-4b92-a89a-1d5600e2200a" providerId="AD" clId="Web-{CA40654B-5DF4-1444-0F1C-6A8EBCB53A4F}" dt="2023-02-22T13:00:38.028" v="1761"/>
          <ac:spMkLst>
            <pc:docMk/>
            <pc:sldMk cId="3120378126" sldId="576"/>
            <ac:spMk id="6" creationId="{B30E0984-967F-1C30-DE34-494663AA2EA3}"/>
          </ac:spMkLst>
        </pc:spChg>
        <pc:spChg chg="del">
          <ac:chgData name="Roberta Tucker" userId="S::r.tucker@uwtsd.ac.uk::27ca61ee-ba03-4b92-a89a-1d5600e2200a" providerId="AD" clId="Web-{CA40654B-5DF4-1444-0F1C-6A8EBCB53A4F}" dt="2023-02-22T13:00:40.325" v="1762"/>
          <ac:spMkLst>
            <pc:docMk/>
            <pc:sldMk cId="3120378126" sldId="576"/>
            <ac:spMk id="7" creationId="{458C1F20-426A-CF6A-2E7D-694C41E80DE3}"/>
          </ac:spMkLst>
        </pc:spChg>
        <pc:spChg chg="del">
          <ac:chgData name="Roberta Tucker" userId="S::r.tucker@uwtsd.ac.uk::27ca61ee-ba03-4b92-a89a-1d5600e2200a" providerId="AD" clId="Web-{CA40654B-5DF4-1444-0F1C-6A8EBCB53A4F}" dt="2023-02-22T13:00:41.934" v="1763"/>
          <ac:spMkLst>
            <pc:docMk/>
            <pc:sldMk cId="3120378126" sldId="576"/>
            <ac:spMk id="10" creationId="{D480A507-8AAD-1087-3A4C-A97F69CD97F6}"/>
          </ac:spMkLst>
        </pc:spChg>
        <pc:spChg chg="del">
          <ac:chgData name="Roberta Tucker" userId="S::r.tucker@uwtsd.ac.uk::27ca61ee-ba03-4b92-a89a-1d5600e2200a" providerId="AD" clId="Web-{CA40654B-5DF4-1444-0F1C-6A8EBCB53A4F}" dt="2023-02-22T13:00:46.184" v="1764"/>
          <ac:spMkLst>
            <pc:docMk/>
            <pc:sldMk cId="3120378126" sldId="576"/>
            <ac:spMk id="11" creationId="{10E29003-9149-BAEA-25AC-D52C1E48563A}"/>
          </ac:spMkLst>
        </pc:spChg>
        <pc:spChg chg="mod">
          <ac:chgData name="Roberta Tucker" userId="S::r.tucker@uwtsd.ac.uk::27ca61ee-ba03-4b92-a89a-1d5600e2200a" providerId="AD" clId="Web-{CA40654B-5DF4-1444-0F1C-6A8EBCB53A4F}" dt="2023-02-22T15:17:20.443" v="2459" actId="1076"/>
          <ac:spMkLst>
            <pc:docMk/>
            <pc:sldMk cId="3120378126" sldId="576"/>
            <ac:spMk id="16" creationId="{2D203682-3315-0E2F-6C0F-4C31DAE0631E}"/>
          </ac:spMkLst>
        </pc:spChg>
        <pc:picChg chg="del">
          <ac:chgData name="Roberta Tucker" userId="S::r.tucker@uwtsd.ac.uk::27ca61ee-ba03-4b92-a89a-1d5600e2200a" providerId="AD" clId="Web-{CA40654B-5DF4-1444-0F1C-6A8EBCB53A4F}" dt="2023-02-22T15:16:28.066" v="2450"/>
          <ac:picMkLst>
            <pc:docMk/>
            <pc:sldMk cId="3120378126" sldId="576"/>
            <ac:picMk id="2" creationId="{21F8A08A-35F9-5F9D-D354-65DADA18F5AD}"/>
          </ac:picMkLst>
        </pc:picChg>
        <pc:picChg chg="add ord">
          <ac:chgData name="Roberta Tucker" userId="S::r.tucker@uwtsd.ac.uk::27ca61ee-ba03-4b92-a89a-1d5600e2200a" providerId="AD" clId="Web-{CA40654B-5DF4-1444-0F1C-6A8EBCB53A4F}" dt="2023-02-22T15:16:41.504" v="2454"/>
          <ac:picMkLst>
            <pc:docMk/>
            <pc:sldMk cId="3120378126" sldId="576"/>
            <ac:picMk id="7" creationId="{C9BEB040-6A12-9F8E-4831-F8E4062ECD7D}"/>
          </ac:picMkLst>
        </pc:picChg>
        <pc:cxnChg chg="add mod">
          <ac:chgData name="Roberta Tucker" userId="S::r.tucker@uwtsd.ac.uk::27ca61ee-ba03-4b92-a89a-1d5600e2200a" providerId="AD" clId="Web-{CA40654B-5DF4-1444-0F1C-6A8EBCB53A4F}" dt="2023-02-22T15:16:59.380" v="2457" actId="14100"/>
          <ac:cxnSpMkLst>
            <pc:docMk/>
            <pc:sldMk cId="3120378126" sldId="576"/>
            <ac:cxnSpMk id="4" creationId="{BC2C1687-BCDB-8D01-187F-5359CAE20BDB}"/>
          </ac:cxnSpMkLst>
        </pc:cxnChg>
      </pc:sldChg>
      <pc:sldChg chg="addSp delSp modSp">
        <pc:chgData name="Roberta Tucker" userId="S::r.tucker@uwtsd.ac.uk::27ca61ee-ba03-4b92-a89a-1d5600e2200a" providerId="AD" clId="Web-{CA40654B-5DF4-1444-0F1C-6A8EBCB53A4F}" dt="2023-02-22T13:43:28.963" v="2014" actId="1076"/>
        <pc:sldMkLst>
          <pc:docMk/>
          <pc:sldMk cId="4116886116" sldId="579"/>
        </pc:sldMkLst>
        <pc:spChg chg="add del mod">
          <ac:chgData name="Roberta Tucker" userId="S::r.tucker@uwtsd.ac.uk::27ca61ee-ba03-4b92-a89a-1d5600e2200a" providerId="AD" clId="Web-{CA40654B-5DF4-1444-0F1C-6A8EBCB53A4F}" dt="2023-02-22T13:05:29.660" v="1770"/>
          <ac:spMkLst>
            <pc:docMk/>
            <pc:sldMk cId="4116886116" sldId="579"/>
            <ac:spMk id="3" creationId="{4451570A-D8D8-7FF3-5730-73117E543C4B}"/>
          </ac:spMkLst>
        </pc:spChg>
        <pc:spChg chg="mod">
          <ac:chgData name="Roberta Tucker" userId="S::r.tucker@uwtsd.ac.uk::27ca61ee-ba03-4b92-a89a-1d5600e2200a" providerId="AD" clId="Web-{CA40654B-5DF4-1444-0F1C-6A8EBCB53A4F}" dt="2023-02-22T13:24:33.718" v="1881" actId="20577"/>
          <ac:spMkLst>
            <pc:docMk/>
            <pc:sldMk cId="4116886116" sldId="579"/>
            <ac:spMk id="5" creationId="{0B019432-F0E9-E765-2264-935D414F17CB}"/>
          </ac:spMkLst>
        </pc:spChg>
        <pc:spChg chg="add del mod">
          <ac:chgData name="Roberta Tucker" userId="S::r.tucker@uwtsd.ac.uk::27ca61ee-ba03-4b92-a89a-1d5600e2200a" providerId="AD" clId="Web-{CA40654B-5DF4-1444-0F1C-6A8EBCB53A4F}" dt="2023-02-22T13:05:25.550" v="1768"/>
          <ac:spMkLst>
            <pc:docMk/>
            <pc:sldMk cId="4116886116" sldId="579"/>
            <ac:spMk id="6" creationId="{877738C7-E854-75D1-69F4-21312243EE8F}"/>
          </ac:spMkLst>
        </pc:spChg>
        <pc:spChg chg="add del mod">
          <ac:chgData name="Roberta Tucker" userId="S::r.tucker@uwtsd.ac.uk::27ca61ee-ba03-4b92-a89a-1d5600e2200a" providerId="AD" clId="Web-{CA40654B-5DF4-1444-0F1C-6A8EBCB53A4F}" dt="2023-02-22T10:20:51.065" v="168"/>
          <ac:spMkLst>
            <pc:docMk/>
            <pc:sldMk cId="4116886116" sldId="579"/>
            <ac:spMk id="7" creationId="{B0212B0E-4954-6C6D-1A01-5A04A7546F62}"/>
          </ac:spMkLst>
        </pc:spChg>
        <pc:spChg chg="add del mod">
          <ac:chgData name="Roberta Tucker" userId="S::r.tucker@uwtsd.ac.uk::27ca61ee-ba03-4b92-a89a-1d5600e2200a" providerId="AD" clId="Web-{CA40654B-5DF4-1444-0F1C-6A8EBCB53A4F}" dt="2023-02-22T10:21:06.535" v="173"/>
          <ac:spMkLst>
            <pc:docMk/>
            <pc:sldMk cId="4116886116" sldId="579"/>
            <ac:spMk id="8" creationId="{348DE634-796C-E84E-EC3B-6792470FB6D0}"/>
          </ac:spMkLst>
        </pc:spChg>
        <pc:spChg chg="add mod">
          <ac:chgData name="Roberta Tucker" userId="S::r.tucker@uwtsd.ac.uk::27ca61ee-ba03-4b92-a89a-1d5600e2200a" providerId="AD" clId="Web-{CA40654B-5DF4-1444-0F1C-6A8EBCB53A4F}" dt="2023-02-22T13:20:37.462" v="1858" actId="1076"/>
          <ac:spMkLst>
            <pc:docMk/>
            <pc:sldMk cId="4116886116" sldId="579"/>
            <ac:spMk id="8" creationId="{E2180A0E-1944-161C-031D-3BE48E066BC9}"/>
          </ac:spMkLst>
        </pc:spChg>
        <pc:spChg chg="add del mod">
          <ac:chgData name="Roberta Tucker" userId="S::r.tucker@uwtsd.ac.uk::27ca61ee-ba03-4b92-a89a-1d5600e2200a" providerId="AD" clId="Web-{CA40654B-5DF4-1444-0F1C-6A8EBCB53A4F}" dt="2023-02-22T13:11:38.965" v="1800"/>
          <ac:spMkLst>
            <pc:docMk/>
            <pc:sldMk cId="4116886116" sldId="579"/>
            <ac:spMk id="9" creationId="{FA227949-DC4C-079D-0971-F444BB2B946B}"/>
          </ac:spMkLst>
        </pc:spChg>
        <pc:spChg chg="add del mod">
          <ac:chgData name="Roberta Tucker" userId="S::r.tucker@uwtsd.ac.uk::27ca61ee-ba03-4b92-a89a-1d5600e2200a" providerId="AD" clId="Web-{CA40654B-5DF4-1444-0F1C-6A8EBCB53A4F}" dt="2023-02-22T13:05:27.972" v="1769"/>
          <ac:spMkLst>
            <pc:docMk/>
            <pc:sldMk cId="4116886116" sldId="579"/>
            <ac:spMk id="10" creationId="{29A4854E-D4DB-2596-6C45-335E547E4DBA}"/>
          </ac:spMkLst>
        </pc:spChg>
        <pc:spChg chg="add mod">
          <ac:chgData name="Roberta Tucker" userId="S::r.tucker@uwtsd.ac.uk::27ca61ee-ba03-4b92-a89a-1d5600e2200a" providerId="AD" clId="Web-{CA40654B-5DF4-1444-0F1C-6A8EBCB53A4F}" dt="2023-02-22T13:43:28.963" v="2014" actId="1076"/>
          <ac:spMkLst>
            <pc:docMk/>
            <pc:sldMk cId="4116886116" sldId="579"/>
            <ac:spMk id="11" creationId="{10B20615-D13F-6525-C2FE-1BC895C41E23}"/>
          </ac:spMkLst>
        </pc:spChg>
        <pc:spChg chg="add del mod">
          <ac:chgData name="Roberta Tucker" userId="S::r.tucker@uwtsd.ac.uk::27ca61ee-ba03-4b92-a89a-1d5600e2200a" providerId="AD" clId="Web-{CA40654B-5DF4-1444-0F1C-6A8EBCB53A4F}" dt="2023-02-22T13:13:16.890" v="1820"/>
          <ac:spMkLst>
            <pc:docMk/>
            <pc:sldMk cId="4116886116" sldId="579"/>
            <ac:spMk id="12" creationId="{2E1965AE-5966-A339-36A1-B442D7A8B54E}"/>
          </ac:spMkLst>
        </pc:spChg>
        <pc:spChg chg="add mod">
          <ac:chgData name="Roberta Tucker" userId="S::r.tucker@uwtsd.ac.uk::27ca61ee-ba03-4b92-a89a-1d5600e2200a" providerId="AD" clId="Web-{CA40654B-5DF4-1444-0F1C-6A8EBCB53A4F}" dt="2023-02-22T13:20:39.416" v="1859" actId="1076"/>
          <ac:spMkLst>
            <pc:docMk/>
            <pc:sldMk cId="4116886116" sldId="579"/>
            <ac:spMk id="13" creationId="{54DA2EF5-1A1B-3D7F-8E82-399ECBCCC879}"/>
          </ac:spMkLst>
        </pc:spChg>
        <pc:picChg chg="add mod">
          <ac:chgData name="Roberta Tucker" userId="S::r.tucker@uwtsd.ac.uk::27ca61ee-ba03-4b92-a89a-1d5600e2200a" providerId="AD" clId="Web-{CA40654B-5DF4-1444-0F1C-6A8EBCB53A4F}" dt="2023-02-22T13:13:09.764" v="1819" actId="1076"/>
          <ac:picMkLst>
            <pc:docMk/>
            <pc:sldMk cId="4116886116" sldId="579"/>
            <ac:picMk id="7" creationId="{7384F945-4971-4552-5370-9DEA727D9FA0}"/>
          </ac:picMkLst>
        </pc:picChg>
      </pc:sldChg>
      <pc:sldChg chg="addSp delSp modSp">
        <pc:chgData name="Roberta Tucker" userId="S::r.tucker@uwtsd.ac.uk::27ca61ee-ba03-4b92-a89a-1d5600e2200a" providerId="AD" clId="Web-{CA40654B-5DF4-1444-0F1C-6A8EBCB53A4F}" dt="2023-02-22T12:42:59.972" v="1481"/>
        <pc:sldMkLst>
          <pc:docMk/>
          <pc:sldMk cId="3149371331" sldId="580"/>
        </pc:sldMkLst>
        <pc:spChg chg="del">
          <ac:chgData name="Roberta Tucker" userId="S::r.tucker@uwtsd.ac.uk::27ca61ee-ba03-4b92-a89a-1d5600e2200a" providerId="AD" clId="Web-{CA40654B-5DF4-1444-0F1C-6A8EBCB53A4F}" dt="2023-02-22T12:24:58.821" v="1287"/>
          <ac:spMkLst>
            <pc:docMk/>
            <pc:sldMk cId="3149371331" sldId="580"/>
            <ac:spMk id="3" creationId="{BE81BD22-F041-4643-2E57-645D07B4F719}"/>
          </ac:spMkLst>
        </pc:spChg>
        <pc:graphicFrameChg chg="add mod modGraphic">
          <ac:chgData name="Roberta Tucker" userId="S::r.tucker@uwtsd.ac.uk::27ca61ee-ba03-4b92-a89a-1d5600e2200a" providerId="AD" clId="Web-{CA40654B-5DF4-1444-0F1C-6A8EBCB53A4F}" dt="2023-02-22T12:42:59.972" v="1481"/>
          <ac:graphicFrameMkLst>
            <pc:docMk/>
            <pc:sldMk cId="3149371331" sldId="580"/>
            <ac:graphicFrameMk id="2" creationId="{B8361043-587C-D5AC-AD58-2714CE15B0E0}"/>
          </ac:graphicFrameMkLst>
        </pc:graphicFrameChg>
      </pc:sldChg>
      <pc:sldChg chg="addSp delSp modSp del">
        <pc:chgData name="Roberta Tucker" userId="S::r.tucker@uwtsd.ac.uk::27ca61ee-ba03-4b92-a89a-1d5600e2200a" providerId="AD" clId="Web-{CA40654B-5DF4-1444-0F1C-6A8EBCB53A4F}" dt="2023-02-23T12:11:17.144" v="4411"/>
        <pc:sldMkLst>
          <pc:docMk/>
          <pc:sldMk cId="3390306029" sldId="589"/>
        </pc:sldMkLst>
        <pc:spChg chg="mod">
          <ac:chgData name="Roberta Tucker" userId="S::r.tucker@uwtsd.ac.uk::27ca61ee-ba03-4b92-a89a-1d5600e2200a" providerId="AD" clId="Web-{CA40654B-5DF4-1444-0F1C-6A8EBCB53A4F}" dt="2023-02-22T16:33:45.613" v="2639" actId="1076"/>
          <ac:spMkLst>
            <pc:docMk/>
            <pc:sldMk cId="3390306029" sldId="589"/>
            <ac:spMk id="3" creationId="{BE81BD22-F041-4643-2E57-645D07B4F719}"/>
          </ac:spMkLst>
        </pc:spChg>
        <pc:spChg chg="mod">
          <ac:chgData name="Roberta Tucker" userId="S::r.tucker@uwtsd.ac.uk::27ca61ee-ba03-4b92-a89a-1d5600e2200a" providerId="AD" clId="Web-{CA40654B-5DF4-1444-0F1C-6A8EBCB53A4F}" dt="2023-02-22T16:39:02.252" v="2650" actId="1076"/>
          <ac:spMkLst>
            <pc:docMk/>
            <pc:sldMk cId="3390306029" sldId="589"/>
            <ac:spMk id="5" creationId="{DA2E92BE-0CD5-E6B0-AA52-858B51EC3AD5}"/>
          </ac:spMkLst>
        </pc:spChg>
        <pc:picChg chg="add del mod">
          <ac:chgData name="Roberta Tucker" userId="S::r.tucker@uwtsd.ac.uk::27ca61ee-ba03-4b92-a89a-1d5600e2200a" providerId="AD" clId="Web-{CA40654B-5DF4-1444-0F1C-6A8EBCB53A4F}" dt="2023-02-22T16:31:46.702" v="2630"/>
          <ac:picMkLst>
            <pc:docMk/>
            <pc:sldMk cId="3390306029" sldId="589"/>
            <ac:picMk id="2" creationId="{5E02078C-B182-1033-D7DB-0FE2E22984EC}"/>
          </ac:picMkLst>
        </pc:picChg>
        <pc:picChg chg="add mod">
          <ac:chgData name="Roberta Tucker" userId="S::r.tucker@uwtsd.ac.uk::27ca61ee-ba03-4b92-a89a-1d5600e2200a" providerId="AD" clId="Web-{CA40654B-5DF4-1444-0F1C-6A8EBCB53A4F}" dt="2023-02-22T16:33:34.925" v="2638" actId="14100"/>
          <ac:picMkLst>
            <pc:docMk/>
            <pc:sldMk cId="3390306029" sldId="589"/>
            <ac:picMk id="6" creationId="{42049921-DEFE-A5F4-DDF1-71DC2134262E}"/>
          </ac:picMkLst>
        </pc:picChg>
      </pc:sldChg>
      <pc:sldChg chg="addSp modSp del">
        <pc:chgData name="Roberta Tucker" userId="S::r.tucker@uwtsd.ac.uk::27ca61ee-ba03-4b92-a89a-1d5600e2200a" providerId="AD" clId="Web-{CA40654B-5DF4-1444-0F1C-6A8EBCB53A4F}" dt="2023-02-24T11:32:46.233" v="4505"/>
        <pc:sldMkLst>
          <pc:docMk/>
          <pc:sldMk cId="2865792335" sldId="593"/>
        </pc:sldMkLst>
        <pc:spChg chg="mod">
          <ac:chgData name="Roberta Tucker" userId="S::r.tucker@uwtsd.ac.uk::27ca61ee-ba03-4b92-a89a-1d5600e2200a" providerId="AD" clId="Web-{CA40654B-5DF4-1444-0F1C-6A8EBCB53A4F}" dt="2023-02-22T16:40:30.847" v="2654" actId="14100"/>
          <ac:spMkLst>
            <pc:docMk/>
            <pc:sldMk cId="2865792335" sldId="593"/>
            <ac:spMk id="3" creationId="{BE81BD22-F041-4643-2E57-645D07B4F719}"/>
          </ac:spMkLst>
        </pc:spChg>
        <pc:spChg chg="mod">
          <ac:chgData name="Roberta Tucker" userId="S::r.tucker@uwtsd.ac.uk::27ca61ee-ba03-4b92-a89a-1d5600e2200a" providerId="AD" clId="Web-{CA40654B-5DF4-1444-0F1C-6A8EBCB53A4F}" dt="2023-02-22T16:40:25.487" v="2653" actId="1076"/>
          <ac:spMkLst>
            <pc:docMk/>
            <pc:sldMk cId="2865792335" sldId="593"/>
            <ac:spMk id="5" creationId="{DA2E92BE-0CD5-E6B0-AA52-858B51EC3AD5}"/>
          </ac:spMkLst>
        </pc:spChg>
        <pc:picChg chg="add mod">
          <ac:chgData name="Roberta Tucker" userId="S::r.tucker@uwtsd.ac.uk::27ca61ee-ba03-4b92-a89a-1d5600e2200a" providerId="AD" clId="Web-{CA40654B-5DF4-1444-0F1C-6A8EBCB53A4F}" dt="2023-02-22T16:36:08.493" v="2643" actId="14100"/>
          <ac:picMkLst>
            <pc:docMk/>
            <pc:sldMk cId="2865792335" sldId="593"/>
            <ac:picMk id="2" creationId="{605AF0C5-7285-0219-0895-21387E43F03F}"/>
          </ac:picMkLst>
        </pc:picChg>
      </pc:sldChg>
      <pc:sldChg chg="addSp delSp modSp add replId">
        <pc:chgData name="Roberta Tucker" userId="S::r.tucker@uwtsd.ac.uk::27ca61ee-ba03-4b92-a89a-1d5600e2200a" providerId="AD" clId="Web-{CA40654B-5DF4-1444-0F1C-6A8EBCB53A4F}" dt="2023-02-22T09:47:27.264" v="38" actId="20577"/>
        <pc:sldMkLst>
          <pc:docMk/>
          <pc:sldMk cId="298902921" sldId="594"/>
        </pc:sldMkLst>
        <pc:spChg chg="mod">
          <ac:chgData name="Roberta Tucker" userId="S::r.tucker@uwtsd.ac.uk::27ca61ee-ba03-4b92-a89a-1d5600e2200a" providerId="AD" clId="Web-{CA40654B-5DF4-1444-0F1C-6A8EBCB53A4F}" dt="2023-02-22T09:47:27.264" v="38" actId="20577"/>
          <ac:spMkLst>
            <pc:docMk/>
            <pc:sldMk cId="298902921" sldId="594"/>
            <ac:spMk id="5" creationId="{0B019432-F0E9-E765-2264-935D414F17CB}"/>
          </ac:spMkLst>
        </pc:spChg>
        <pc:picChg chg="del">
          <ac:chgData name="Roberta Tucker" userId="S::r.tucker@uwtsd.ac.uk::27ca61ee-ba03-4b92-a89a-1d5600e2200a" providerId="AD" clId="Web-{CA40654B-5DF4-1444-0F1C-6A8EBCB53A4F}" dt="2023-02-22T09:44:17.681" v="14"/>
          <ac:picMkLst>
            <pc:docMk/>
            <pc:sldMk cId="298902921" sldId="594"/>
            <ac:picMk id="2" creationId="{F5F3A396-562A-CDCF-8E0A-D27F0915F174}"/>
          </ac:picMkLst>
        </pc:picChg>
        <pc:picChg chg="add mod">
          <ac:chgData name="Roberta Tucker" userId="S::r.tucker@uwtsd.ac.uk::27ca61ee-ba03-4b92-a89a-1d5600e2200a" providerId="AD" clId="Web-{CA40654B-5DF4-1444-0F1C-6A8EBCB53A4F}" dt="2023-02-22T09:44:30.744" v="17" actId="14100"/>
          <ac:picMkLst>
            <pc:docMk/>
            <pc:sldMk cId="298902921" sldId="594"/>
            <ac:picMk id="3" creationId="{3C795B4B-4D3D-FEBA-CD68-B1393CEE1841}"/>
          </ac:picMkLst>
        </pc:picChg>
      </pc:sldChg>
      <pc:sldChg chg="modSp add replId">
        <pc:chgData name="Roberta Tucker" userId="S::r.tucker@uwtsd.ac.uk::27ca61ee-ba03-4b92-a89a-1d5600e2200a" providerId="AD" clId="Web-{CA40654B-5DF4-1444-0F1C-6A8EBCB53A4F}" dt="2023-02-22T09:57:22.436" v="125" actId="1076"/>
        <pc:sldMkLst>
          <pc:docMk/>
          <pc:sldMk cId="1531722688" sldId="595"/>
        </pc:sldMkLst>
        <pc:spChg chg="mod">
          <ac:chgData name="Roberta Tucker" userId="S::r.tucker@uwtsd.ac.uk::27ca61ee-ba03-4b92-a89a-1d5600e2200a" providerId="AD" clId="Web-{CA40654B-5DF4-1444-0F1C-6A8EBCB53A4F}" dt="2023-02-22T09:48:42.376" v="56" actId="20577"/>
          <ac:spMkLst>
            <pc:docMk/>
            <pc:sldMk cId="1531722688" sldId="595"/>
            <ac:spMk id="2" creationId="{977D7E01-B3BC-B742-33CC-293CA46289BB}"/>
          </ac:spMkLst>
        </pc:spChg>
        <pc:spChg chg="mod">
          <ac:chgData name="Roberta Tucker" userId="S::r.tucker@uwtsd.ac.uk::27ca61ee-ba03-4b92-a89a-1d5600e2200a" providerId="AD" clId="Web-{CA40654B-5DF4-1444-0F1C-6A8EBCB53A4F}" dt="2023-02-22T09:50:23.863" v="68" actId="20577"/>
          <ac:spMkLst>
            <pc:docMk/>
            <pc:sldMk cId="1531722688" sldId="595"/>
            <ac:spMk id="3" creationId="{E52A6331-3C4B-57AB-578D-45A87EBE480E}"/>
          </ac:spMkLst>
        </pc:spChg>
        <pc:spChg chg="mod">
          <ac:chgData name="Roberta Tucker" userId="S::r.tucker@uwtsd.ac.uk::27ca61ee-ba03-4b92-a89a-1d5600e2200a" providerId="AD" clId="Web-{CA40654B-5DF4-1444-0F1C-6A8EBCB53A4F}" dt="2023-02-22T09:49:55.237" v="65" actId="1076"/>
          <ac:spMkLst>
            <pc:docMk/>
            <pc:sldMk cId="1531722688" sldId="595"/>
            <ac:spMk id="5" creationId="{0B019432-F0E9-E765-2264-935D414F17CB}"/>
          </ac:spMkLst>
        </pc:spChg>
        <pc:spChg chg="mod">
          <ac:chgData name="Roberta Tucker" userId="S::r.tucker@uwtsd.ac.uk::27ca61ee-ba03-4b92-a89a-1d5600e2200a" providerId="AD" clId="Web-{CA40654B-5DF4-1444-0F1C-6A8EBCB53A4F}" dt="2023-02-22T09:52:07.522" v="81" actId="1076"/>
          <ac:spMkLst>
            <pc:docMk/>
            <pc:sldMk cId="1531722688" sldId="595"/>
            <ac:spMk id="6" creationId="{B83CC0F8-05B0-40E6-8D82-1BDFD3892F1B}"/>
          </ac:spMkLst>
        </pc:spChg>
        <pc:spChg chg="mod">
          <ac:chgData name="Roberta Tucker" userId="S::r.tucker@uwtsd.ac.uk::27ca61ee-ba03-4b92-a89a-1d5600e2200a" providerId="AD" clId="Web-{CA40654B-5DF4-1444-0F1C-6A8EBCB53A4F}" dt="2023-02-22T09:52:12.022" v="82" actId="14100"/>
          <ac:spMkLst>
            <pc:docMk/>
            <pc:sldMk cId="1531722688" sldId="595"/>
            <ac:spMk id="7" creationId="{EC9C40D9-240B-7359-41EE-499C0B237FE5}"/>
          </ac:spMkLst>
        </pc:spChg>
        <pc:spChg chg="mod">
          <ac:chgData name="Roberta Tucker" userId="S::r.tucker@uwtsd.ac.uk::27ca61ee-ba03-4b92-a89a-1d5600e2200a" providerId="AD" clId="Web-{CA40654B-5DF4-1444-0F1C-6A8EBCB53A4F}" dt="2023-02-22T09:56:32.966" v="114" actId="1076"/>
          <ac:spMkLst>
            <pc:docMk/>
            <pc:sldMk cId="1531722688" sldId="595"/>
            <ac:spMk id="8" creationId="{59035E17-BF33-4B8D-175C-C4AB1A0D7E31}"/>
          </ac:spMkLst>
        </pc:spChg>
        <pc:spChg chg="mod">
          <ac:chgData name="Roberta Tucker" userId="S::r.tucker@uwtsd.ac.uk::27ca61ee-ba03-4b92-a89a-1d5600e2200a" providerId="AD" clId="Web-{CA40654B-5DF4-1444-0F1C-6A8EBCB53A4F}" dt="2023-02-22T09:56:35.185" v="115" actId="1076"/>
          <ac:spMkLst>
            <pc:docMk/>
            <pc:sldMk cId="1531722688" sldId="595"/>
            <ac:spMk id="9" creationId="{CAA307BD-7192-A9F1-7A7E-8F6D477E1166}"/>
          </ac:spMkLst>
        </pc:spChg>
        <pc:spChg chg="mod">
          <ac:chgData name="Roberta Tucker" userId="S::r.tucker@uwtsd.ac.uk::27ca61ee-ba03-4b92-a89a-1d5600e2200a" providerId="AD" clId="Web-{CA40654B-5DF4-1444-0F1C-6A8EBCB53A4F}" dt="2023-02-22T09:56:30.169" v="113" actId="1076"/>
          <ac:spMkLst>
            <pc:docMk/>
            <pc:sldMk cId="1531722688" sldId="595"/>
            <ac:spMk id="10" creationId="{4AE14902-EACD-EC42-8747-02E463910E0D}"/>
          </ac:spMkLst>
        </pc:spChg>
        <pc:spChg chg="mod">
          <ac:chgData name="Roberta Tucker" userId="S::r.tucker@uwtsd.ac.uk::27ca61ee-ba03-4b92-a89a-1d5600e2200a" providerId="AD" clId="Web-{CA40654B-5DF4-1444-0F1C-6A8EBCB53A4F}" dt="2023-02-22T09:57:22.436" v="125" actId="1076"/>
          <ac:spMkLst>
            <pc:docMk/>
            <pc:sldMk cId="1531722688" sldId="595"/>
            <ac:spMk id="11" creationId="{4F5753A9-860A-EAD8-DDBE-51ECA81D6496}"/>
          </ac:spMkLst>
        </pc:spChg>
        <pc:spChg chg="mod">
          <ac:chgData name="Roberta Tucker" userId="S::r.tucker@uwtsd.ac.uk::27ca61ee-ba03-4b92-a89a-1d5600e2200a" providerId="AD" clId="Web-{CA40654B-5DF4-1444-0F1C-6A8EBCB53A4F}" dt="2023-02-22T09:57:17.701" v="124" actId="1076"/>
          <ac:spMkLst>
            <pc:docMk/>
            <pc:sldMk cId="1531722688" sldId="595"/>
            <ac:spMk id="12" creationId="{65FED07B-D9EA-B32C-4431-ED0F8DCA2597}"/>
          </ac:spMkLst>
        </pc:spChg>
      </pc:sldChg>
      <pc:sldChg chg="modSp add replId">
        <pc:chgData name="Roberta Tucker" userId="S::r.tucker@uwtsd.ac.uk::27ca61ee-ba03-4b92-a89a-1d5600e2200a" providerId="AD" clId="Web-{CA40654B-5DF4-1444-0F1C-6A8EBCB53A4F}" dt="2023-02-22T09:58:32.734" v="129" actId="20577"/>
        <pc:sldMkLst>
          <pc:docMk/>
          <pc:sldMk cId="981663991" sldId="596"/>
        </pc:sldMkLst>
        <pc:spChg chg="mod">
          <ac:chgData name="Roberta Tucker" userId="S::r.tucker@uwtsd.ac.uk::27ca61ee-ba03-4b92-a89a-1d5600e2200a" providerId="AD" clId="Web-{CA40654B-5DF4-1444-0F1C-6A8EBCB53A4F}" dt="2023-02-22T09:58:32.734" v="129" actId="20577"/>
          <ac:spMkLst>
            <pc:docMk/>
            <pc:sldMk cId="981663991" sldId="596"/>
            <ac:spMk id="2" creationId="{65D99740-FD02-2E4D-FA50-8AC039B6FAF0}"/>
          </ac:spMkLst>
        </pc:spChg>
      </pc:sldChg>
      <pc:sldChg chg="addSp modSp add">
        <pc:chgData name="Roberta Tucker" userId="S::r.tucker@uwtsd.ac.uk::27ca61ee-ba03-4b92-a89a-1d5600e2200a" providerId="AD" clId="Web-{CA40654B-5DF4-1444-0F1C-6A8EBCB53A4F}" dt="2023-02-22T10:05:25.401" v="150" actId="14100"/>
        <pc:sldMkLst>
          <pc:docMk/>
          <pc:sldMk cId="1730925432" sldId="597"/>
        </pc:sldMkLst>
        <pc:spChg chg="mod">
          <ac:chgData name="Roberta Tucker" userId="S::r.tucker@uwtsd.ac.uk::27ca61ee-ba03-4b92-a89a-1d5600e2200a" providerId="AD" clId="Web-{CA40654B-5DF4-1444-0F1C-6A8EBCB53A4F}" dt="2023-02-22T10:03:15.554" v="137" actId="20577"/>
          <ac:spMkLst>
            <pc:docMk/>
            <pc:sldMk cId="1730925432" sldId="597"/>
            <ac:spMk id="3" creationId="{41A0C09E-F4FB-7363-A440-D883B20B34B1}"/>
          </ac:spMkLst>
        </pc:spChg>
        <pc:spChg chg="add ord">
          <ac:chgData name="Roberta Tucker" userId="S::r.tucker@uwtsd.ac.uk::27ca61ee-ba03-4b92-a89a-1d5600e2200a" providerId="AD" clId="Web-{CA40654B-5DF4-1444-0F1C-6A8EBCB53A4F}" dt="2023-02-22T10:02:06.771" v="134"/>
          <ac:spMkLst>
            <pc:docMk/>
            <pc:sldMk cId="1730925432" sldId="597"/>
            <ac:spMk id="7" creationId="{C4BF92A5-68F1-AAC7-5380-93449C16C59E}"/>
          </ac:spMkLst>
        </pc:spChg>
        <pc:spChg chg="mod">
          <ac:chgData name="Roberta Tucker" userId="S::r.tucker@uwtsd.ac.uk::27ca61ee-ba03-4b92-a89a-1d5600e2200a" providerId="AD" clId="Web-{CA40654B-5DF4-1444-0F1C-6A8EBCB53A4F}" dt="2023-02-22T10:03:25.742" v="140" actId="20577"/>
          <ac:spMkLst>
            <pc:docMk/>
            <pc:sldMk cId="1730925432" sldId="597"/>
            <ac:spMk id="16" creationId="{86CF345D-AC42-DCF4-3EFD-2F6908192505}"/>
          </ac:spMkLst>
        </pc:spChg>
        <pc:spChg chg="mod">
          <ac:chgData name="Roberta Tucker" userId="S::r.tucker@uwtsd.ac.uk::27ca61ee-ba03-4b92-a89a-1d5600e2200a" providerId="AD" clId="Web-{CA40654B-5DF4-1444-0F1C-6A8EBCB53A4F}" dt="2023-02-22T10:04:04.696" v="148" actId="1076"/>
          <ac:spMkLst>
            <pc:docMk/>
            <pc:sldMk cId="1730925432" sldId="597"/>
            <ac:spMk id="21" creationId="{29F81B5D-05F4-468A-7E5B-E77C42B7BB91}"/>
          </ac:spMkLst>
        </pc:spChg>
        <pc:spChg chg="mod">
          <ac:chgData name="Roberta Tucker" userId="S::r.tucker@uwtsd.ac.uk::27ca61ee-ba03-4b92-a89a-1d5600e2200a" providerId="AD" clId="Web-{CA40654B-5DF4-1444-0F1C-6A8EBCB53A4F}" dt="2023-02-22T10:03:34.445" v="145" actId="20577"/>
          <ac:spMkLst>
            <pc:docMk/>
            <pc:sldMk cId="1730925432" sldId="597"/>
            <ac:spMk id="22" creationId="{6B04344C-553E-540C-0EE9-ADF68734E283}"/>
          </ac:spMkLst>
        </pc:spChg>
        <pc:picChg chg="mod">
          <ac:chgData name="Roberta Tucker" userId="S::r.tucker@uwtsd.ac.uk::27ca61ee-ba03-4b92-a89a-1d5600e2200a" providerId="AD" clId="Web-{CA40654B-5DF4-1444-0F1C-6A8EBCB53A4F}" dt="2023-02-22T10:05:18.745" v="149" actId="14100"/>
          <ac:picMkLst>
            <pc:docMk/>
            <pc:sldMk cId="1730925432" sldId="597"/>
            <ac:picMk id="2" creationId="{F1FE14A7-3315-1B21-28AA-4928D65DCCFD}"/>
          </ac:picMkLst>
        </pc:picChg>
        <pc:picChg chg="mod">
          <ac:chgData name="Roberta Tucker" userId="S::r.tucker@uwtsd.ac.uk::27ca61ee-ba03-4b92-a89a-1d5600e2200a" providerId="AD" clId="Web-{CA40654B-5DF4-1444-0F1C-6A8EBCB53A4F}" dt="2023-02-22T10:05:25.401" v="150" actId="14100"/>
          <ac:picMkLst>
            <pc:docMk/>
            <pc:sldMk cId="1730925432" sldId="597"/>
            <ac:picMk id="4" creationId="{9B1E3805-544E-2D8B-DDB5-F0FB1B7B7662}"/>
          </ac:picMkLst>
        </pc:picChg>
      </pc:sldChg>
      <pc:sldChg chg="add del">
        <pc:chgData name="Roberta Tucker" userId="S::r.tucker@uwtsd.ac.uk::27ca61ee-ba03-4b92-a89a-1d5600e2200a" providerId="AD" clId="Web-{CA40654B-5DF4-1444-0F1C-6A8EBCB53A4F}" dt="2023-02-22T10:01:52.333" v="132"/>
        <pc:sldMkLst>
          <pc:docMk/>
          <pc:sldMk cId="875185033" sldId="598"/>
        </pc:sldMkLst>
      </pc:sldChg>
      <pc:sldChg chg="addSp delSp modSp add replId delAnim">
        <pc:chgData name="Roberta Tucker" userId="S::r.tucker@uwtsd.ac.uk::27ca61ee-ba03-4b92-a89a-1d5600e2200a" providerId="AD" clId="Web-{CA40654B-5DF4-1444-0F1C-6A8EBCB53A4F}" dt="2023-02-22T15:22:40.969" v="2515" actId="20577"/>
        <pc:sldMkLst>
          <pc:docMk/>
          <pc:sldMk cId="3175182876" sldId="598"/>
        </pc:sldMkLst>
        <pc:spChg chg="mod">
          <ac:chgData name="Roberta Tucker" userId="S::r.tucker@uwtsd.ac.uk::27ca61ee-ba03-4b92-a89a-1d5600e2200a" providerId="AD" clId="Web-{CA40654B-5DF4-1444-0F1C-6A8EBCB53A4F}" dt="2023-02-22T15:22:40.969" v="2515" actId="20577"/>
          <ac:spMkLst>
            <pc:docMk/>
            <pc:sldMk cId="3175182876" sldId="598"/>
            <ac:spMk id="3" creationId="{976291AA-75F5-DB79-1BB0-8C1F1978BD68}"/>
          </ac:spMkLst>
        </pc:spChg>
        <pc:spChg chg="del mod">
          <ac:chgData name="Roberta Tucker" userId="S::r.tucker@uwtsd.ac.uk::27ca61ee-ba03-4b92-a89a-1d5600e2200a" providerId="AD" clId="Web-{CA40654B-5DF4-1444-0F1C-6A8EBCB53A4F}" dt="2023-02-22T10:07:21.264" v="153"/>
          <ac:spMkLst>
            <pc:docMk/>
            <pc:sldMk cId="3175182876" sldId="598"/>
            <ac:spMk id="4" creationId="{E107B33E-2FB2-C28B-8106-606FCEDC89FB}"/>
          </ac:spMkLst>
        </pc:spChg>
        <pc:spChg chg="del">
          <ac:chgData name="Roberta Tucker" userId="S::r.tucker@uwtsd.ac.uk::27ca61ee-ba03-4b92-a89a-1d5600e2200a" providerId="AD" clId="Web-{CA40654B-5DF4-1444-0F1C-6A8EBCB53A4F}" dt="2023-02-22T10:07:23.623" v="154"/>
          <ac:spMkLst>
            <pc:docMk/>
            <pc:sldMk cId="3175182876" sldId="598"/>
            <ac:spMk id="5" creationId="{7A20DBBD-7DDA-8D56-CE80-75679AFC79A9}"/>
          </ac:spMkLst>
        </pc:spChg>
        <pc:spChg chg="del">
          <ac:chgData name="Roberta Tucker" userId="S::r.tucker@uwtsd.ac.uk::27ca61ee-ba03-4b92-a89a-1d5600e2200a" providerId="AD" clId="Web-{CA40654B-5DF4-1444-0F1C-6A8EBCB53A4F}" dt="2023-02-22T10:07:25.404" v="155"/>
          <ac:spMkLst>
            <pc:docMk/>
            <pc:sldMk cId="3175182876" sldId="598"/>
            <ac:spMk id="6" creationId="{B30E0984-967F-1C30-DE34-494663AA2EA3}"/>
          </ac:spMkLst>
        </pc:spChg>
        <pc:spChg chg="del">
          <ac:chgData name="Roberta Tucker" userId="S::r.tucker@uwtsd.ac.uk::27ca61ee-ba03-4b92-a89a-1d5600e2200a" providerId="AD" clId="Web-{CA40654B-5DF4-1444-0F1C-6A8EBCB53A4F}" dt="2023-02-22T10:07:27.201" v="156"/>
          <ac:spMkLst>
            <pc:docMk/>
            <pc:sldMk cId="3175182876" sldId="598"/>
            <ac:spMk id="7" creationId="{458C1F20-426A-CF6A-2E7D-694C41E80DE3}"/>
          </ac:spMkLst>
        </pc:spChg>
        <pc:spChg chg="del">
          <ac:chgData name="Roberta Tucker" userId="S::r.tucker@uwtsd.ac.uk::27ca61ee-ba03-4b92-a89a-1d5600e2200a" providerId="AD" clId="Web-{CA40654B-5DF4-1444-0F1C-6A8EBCB53A4F}" dt="2023-02-22T10:07:29.061" v="157"/>
          <ac:spMkLst>
            <pc:docMk/>
            <pc:sldMk cId="3175182876" sldId="598"/>
            <ac:spMk id="10" creationId="{D480A507-8AAD-1087-3A4C-A97F69CD97F6}"/>
          </ac:spMkLst>
        </pc:spChg>
        <pc:spChg chg="del">
          <ac:chgData name="Roberta Tucker" userId="S::r.tucker@uwtsd.ac.uk::27ca61ee-ba03-4b92-a89a-1d5600e2200a" providerId="AD" clId="Web-{CA40654B-5DF4-1444-0F1C-6A8EBCB53A4F}" dt="2023-02-22T10:07:31.045" v="158"/>
          <ac:spMkLst>
            <pc:docMk/>
            <pc:sldMk cId="3175182876" sldId="598"/>
            <ac:spMk id="11" creationId="{10E29003-9149-BAEA-25AC-D52C1E48563A}"/>
          </ac:spMkLst>
        </pc:spChg>
        <pc:spChg chg="mod">
          <ac:chgData name="Roberta Tucker" userId="S::r.tucker@uwtsd.ac.uk::27ca61ee-ba03-4b92-a89a-1d5600e2200a" providerId="AD" clId="Web-{CA40654B-5DF4-1444-0F1C-6A8EBCB53A4F}" dt="2023-02-22T11:16:25.869" v="921" actId="1076"/>
          <ac:spMkLst>
            <pc:docMk/>
            <pc:sldMk cId="3175182876" sldId="598"/>
            <ac:spMk id="16" creationId="{2D203682-3315-0E2F-6C0F-4C31DAE0631E}"/>
          </ac:spMkLst>
        </pc:spChg>
        <pc:picChg chg="del mod">
          <ac:chgData name="Roberta Tucker" userId="S::r.tucker@uwtsd.ac.uk::27ca61ee-ba03-4b92-a89a-1d5600e2200a" providerId="AD" clId="Web-{CA40654B-5DF4-1444-0F1C-6A8EBCB53A4F}" dt="2023-02-22T11:17:26.995" v="925"/>
          <ac:picMkLst>
            <pc:docMk/>
            <pc:sldMk cId="3175182876" sldId="598"/>
            <ac:picMk id="2" creationId="{21F8A08A-35F9-5F9D-D354-65DADA18F5AD}"/>
          </ac:picMkLst>
        </pc:picChg>
        <pc:picChg chg="add mod ord">
          <ac:chgData name="Roberta Tucker" userId="S::r.tucker@uwtsd.ac.uk::27ca61ee-ba03-4b92-a89a-1d5600e2200a" providerId="AD" clId="Web-{CA40654B-5DF4-1444-0F1C-6A8EBCB53A4F}" dt="2023-02-22T11:18:10.418" v="933"/>
          <ac:picMkLst>
            <pc:docMk/>
            <pc:sldMk cId="3175182876" sldId="598"/>
            <ac:picMk id="12" creationId="{01662828-4AF3-FDF5-24FB-87BFC194A4B9}"/>
          </ac:picMkLst>
        </pc:picChg>
        <pc:cxnChg chg="add mod">
          <ac:chgData name="Roberta Tucker" userId="S::r.tucker@uwtsd.ac.uk::27ca61ee-ba03-4b92-a89a-1d5600e2200a" providerId="AD" clId="Web-{CA40654B-5DF4-1444-0F1C-6A8EBCB53A4F}" dt="2023-02-22T11:18:34.435" v="937" actId="14100"/>
          <ac:cxnSpMkLst>
            <pc:docMk/>
            <pc:sldMk cId="3175182876" sldId="598"/>
            <ac:cxnSpMk id="9" creationId="{BB6C4208-BE82-5AD3-755F-0BE8A0B2A077}"/>
          </ac:cxnSpMkLst>
        </pc:cxnChg>
      </pc:sldChg>
      <pc:sldChg chg="delSp add del ord replId delAnim">
        <pc:chgData name="Roberta Tucker" userId="S::r.tucker@uwtsd.ac.uk::27ca61ee-ba03-4b92-a89a-1d5600e2200a" providerId="AD" clId="Web-{CA40654B-5DF4-1444-0F1C-6A8EBCB53A4F}" dt="2023-02-22T11:56:30.336" v="1059"/>
        <pc:sldMkLst>
          <pc:docMk/>
          <pc:sldMk cId="2196157401" sldId="599"/>
        </pc:sldMkLst>
        <pc:spChg chg="del">
          <ac:chgData name="Roberta Tucker" userId="S::r.tucker@uwtsd.ac.uk::27ca61ee-ba03-4b92-a89a-1d5600e2200a" providerId="AD" clId="Web-{CA40654B-5DF4-1444-0F1C-6A8EBCB53A4F}" dt="2023-02-22T11:00:53.330" v="896"/>
          <ac:spMkLst>
            <pc:docMk/>
            <pc:sldMk cId="2196157401" sldId="599"/>
            <ac:spMk id="3" creationId="{976291AA-75F5-DB79-1BB0-8C1F1978BD68}"/>
          </ac:spMkLst>
        </pc:spChg>
        <pc:spChg chg="del">
          <ac:chgData name="Roberta Tucker" userId="S::r.tucker@uwtsd.ac.uk::27ca61ee-ba03-4b92-a89a-1d5600e2200a" providerId="AD" clId="Web-{CA40654B-5DF4-1444-0F1C-6A8EBCB53A4F}" dt="2023-02-22T11:00:59.564" v="897"/>
          <ac:spMkLst>
            <pc:docMk/>
            <pc:sldMk cId="2196157401" sldId="599"/>
            <ac:spMk id="5" creationId="{7A20DBBD-7DDA-8D56-CE80-75679AFC79A9}"/>
          </ac:spMkLst>
        </pc:spChg>
        <pc:spChg chg="del">
          <ac:chgData name="Roberta Tucker" userId="S::r.tucker@uwtsd.ac.uk::27ca61ee-ba03-4b92-a89a-1d5600e2200a" providerId="AD" clId="Web-{CA40654B-5DF4-1444-0F1C-6A8EBCB53A4F}" dt="2023-02-22T11:01:03.189" v="898"/>
          <ac:spMkLst>
            <pc:docMk/>
            <pc:sldMk cId="2196157401" sldId="599"/>
            <ac:spMk id="6" creationId="{B30E0984-967F-1C30-DE34-494663AA2EA3}"/>
          </ac:spMkLst>
        </pc:spChg>
        <pc:spChg chg="del">
          <ac:chgData name="Roberta Tucker" userId="S::r.tucker@uwtsd.ac.uk::27ca61ee-ba03-4b92-a89a-1d5600e2200a" providerId="AD" clId="Web-{CA40654B-5DF4-1444-0F1C-6A8EBCB53A4F}" dt="2023-02-22T11:01:07.986" v="899"/>
          <ac:spMkLst>
            <pc:docMk/>
            <pc:sldMk cId="2196157401" sldId="599"/>
            <ac:spMk id="7" creationId="{458C1F20-426A-CF6A-2E7D-694C41E80DE3}"/>
          </ac:spMkLst>
        </pc:spChg>
        <pc:spChg chg="del">
          <ac:chgData name="Roberta Tucker" userId="S::r.tucker@uwtsd.ac.uk::27ca61ee-ba03-4b92-a89a-1d5600e2200a" providerId="AD" clId="Web-{CA40654B-5DF4-1444-0F1C-6A8EBCB53A4F}" dt="2023-02-22T11:01:09.424" v="900"/>
          <ac:spMkLst>
            <pc:docMk/>
            <pc:sldMk cId="2196157401" sldId="599"/>
            <ac:spMk id="10" creationId="{D480A507-8AAD-1087-3A4C-A97F69CD97F6}"/>
          </ac:spMkLst>
        </pc:spChg>
        <pc:spChg chg="del">
          <ac:chgData name="Roberta Tucker" userId="S::r.tucker@uwtsd.ac.uk::27ca61ee-ba03-4b92-a89a-1d5600e2200a" providerId="AD" clId="Web-{CA40654B-5DF4-1444-0F1C-6A8EBCB53A4F}" dt="2023-02-22T11:01:09.502" v="901"/>
          <ac:spMkLst>
            <pc:docMk/>
            <pc:sldMk cId="2196157401" sldId="599"/>
            <ac:spMk id="11" creationId="{10E29003-9149-BAEA-25AC-D52C1E48563A}"/>
          </ac:spMkLst>
        </pc:spChg>
      </pc:sldChg>
      <pc:sldChg chg="addSp delSp modSp add replId">
        <pc:chgData name="Roberta Tucker" userId="S::r.tucker@uwtsd.ac.uk::27ca61ee-ba03-4b92-a89a-1d5600e2200a" providerId="AD" clId="Web-{CA40654B-5DF4-1444-0F1C-6A8EBCB53A4F}" dt="2023-02-22T15:22:57.922" v="2524" actId="20577"/>
        <pc:sldMkLst>
          <pc:docMk/>
          <pc:sldMk cId="2671549780" sldId="600"/>
        </pc:sldMkLst>
        <pc:spChg chg="mod">
          <ac:chgData name="Roberta Tucker" userId="S::r.tucker@uwtsd.ac.uk::27ca61ee-ba03-4b92-a89a-1d5600e2200a" providerId="AD" clId="Web-{CA40654B-5DF4-1444-0F1C-6A8EBCB53A4F}" dt="2023-02-22T15:22:57.922" v="2524" actId="20577"/>
          <ac:spMkLst>
            <pc:docMk/>
            <pc:sldMk cId="2671549780" sldId="600"/>
            <ac:spMk id="3" creationId="{976291AA-75F5-DB79-1BB0-8C1F1978BD68}"/>
          </ac:spMkLst>
        </pc:spChg>
        <pc:spChg chg="ord">
          <ac:chgData name="Roberta Tucker" userId="S::r.tucker@uwtsd.ac.uk::27ca61ee-ba03-4b92-a89a-1d5600e2200a" providerId="AD" clId="Web-{CA40654B-5DF4-1444-0F1C-6A8EBCB53A4F}" dt="2023-02-22T11:14:56.351" v="916"/>
          <ac:spMkLst>
            <pc:docMk/>
            <pc:sldMk cId="2671549780" sldId="600"/>
            <ac:spMk id="8" creationId="{8A251975-193B-5496-59F7-A495860CF50E}"/>
          </ac:spMkLst>
        </pc:spChg>
        <pc:spChg chg="mod">
          <ac:chgData name="Roberta Tucker" userId="S::r.tucker@uwtsd.ac.uk::27ca61ee-ba03-4b92-a89a-1d5600e2200a" providerId="AD" clId="Web-{CA40654B-5DF4-1444-0F1C-6A8EBCB53A4F}" dt="2023-02-22T11:19:03.467" v="939" actId="20577"/>
          <ac:spMkLst>
            <pc:docMk/>
            <pc:sldMk cId="2671549780" sldId="600"/>
            <ac:spMk id="16" creationId="{2D203682-3315-0E2F-6C0F-4C31DAE0631E}"/>
          </ac:spMkLst>
        </pc:spChg>
        <pc:picChg chg="del">
          <ac:chgData name="Roberta Tucker" userId="S::r.tucker@uwtsd.ac.uk::27ca61ee-ba03-4b92-a89a-1d5600e2200a" providerId="AD" clId="Web-{CA40654B-5DF4-1444-0F1C-6A8EBCB53A4F}" dt="2023-02-22T11:13:48.427" v="905"/>
          <ac:picMkLst>
            <pc:docMk/>
            <pc:sldMk cId="2671549780" sldId="600"/>
            <ac:picMk id="2" creationId="{21F8A08A-35F9-5F9D-D354-65DADA18F5AD}"/>
          </ac:picMkLst>
        </pc:picChg>
        <pc:picChg chg="add del mod ord">
          <ac:chgData name="Roberta Tucker" userId="S::r.tucker@uwtsd.ac.uk::27ca61ee-ba03-4b92-a89a-1d5600e2200a" providerId="AD" clId="Web-{CA40654B-5DF4-1444-0F1C-6A8EBCB53A4F}" dt="2023-02-22T11:19:19.623" v="942" actId="1076"/>
          <ac:picMkLst>
            <pc:docMk/>
            <pc:sldMk cId="2671549780" sldId="600"/>
            <ac:picMk id="5" creationId="{BBB4C593-8B3E-C943-C020-AE59959F44EC}"/>
          </ac:picMkLst>
        </pc:picChg>
        <pc:cxnChg chg="mod">
          <ac:chgData name="Roberta Tucker" userId="S::r.tucker@uwtsd.ac.uk::27ca61ee-ba03-4b92-a89a-1d5600e2200a" providerId="AD" clId="Web-{CA40654B-5DF4-1444-0F1C-6A8EBCB53A4F}" dt="2023-02-22T11:19:48.437" v="944" actId="14100"/>
          <ac:cxnSpMkLst>
            <pc:docMk/>
            <pc:sldMk cId="2671549780" sldId="600"/>
            <ac:cxnSpMk id="9" creationId="{BB6C4208-BE82-5AD3-755F-0BE8A0B2A077}"/>
          </ac:cxnSpMkLst>
        </pc:cxnChg>
      </pc:sldChg>
      <pc:sldChg chg="addSp delSp modSp add ord replId">
        <pc:chgData name="Roberta Tucker" userId="S::r.tucker@uwtsd.ac.uk::27ca61ee-ba03-4b92-a89a-1d5600e2200a" providerId="AD" clId="Web-{CA40654B-5DF4-1444-0F1C-6A8EBCB53A4F}" dt="2023-02-22T15:27:55.431" v="2591" actId="14100"/>
        <pc:sldMkLst>
          <pc:docMk/>
          <pc:sldMk cId="3639225690" sldId="601"/>
        </pc:sldMkLst>
        <pc:spChg chg="mod">
          <ac:chgData name="Roberta Tucker" userId="S::r.tucker@uwtsd.ac.uk::27ca61ee-ba03-4b92-a89a-1d5600e2200a" providerId="AD" clId="Web-{CA40654B-5DF4-1444-0F1C-6A8EBCB53A4F}" dt="2023-02-22T15:09:00.959" v="2419" actId="1076"/>
          <ac:spMkLst>
            <pc:docMk/>
            <pc:sldMk cId="3639225690" sldId="601"/>
            <ac:spMk id="3" creationId="{4451570A-D8D8-7FF3-5730-73117E543C4B}"/>
          </ac:spMkLst>
        </pc:spChg>
        <pc:spChg chg="mod">
          <ac:chgData name="Roberta Tucker" userId="S::r.tucker@uwtsd.ac.uk::27ca61ee-ba03-4b92-a89a-1d5600e2200a" providerId="AD" clId="Web-{CA40654B-5DF4-1444-0F1C-6A8EBCB53A4F}" dt="2023-02-22T15:09:28.475" v="2425" actId="1076"/>
          <ac:spMkLst>
            <pc:docMk/>
            <pc:sldMk cId="3639225690" sldId="601"/>
            <ac:spMk id="5" creationId="{0B019432-F0E9-E765-2264-935D414F17CB}"/>
          </ac:spMkLst>
        </pc:spChg>
        <pc:spChg chg="mod">
          <ac:chgData name="Roberta Tucker" userId="S::r.tucker@uwtsd.ac.uk::27ca61ee-ba03-4b92-a89a-1d5600e2200a" providerId="AD" clId="Web-{CA40654B-5DF4-1444-0F1C-6A8EBCB53A4F}" dt="2023-02-22T15:09:55.679" v="2427" actId="1076"/>
          <ac:spMkLst>
            <pc:docMk/>
            <pc:sldMk cId="3639225690" sldId="601"/>
            <ac:spMk id="6" creationId="{877738C7-E854-75D1-69F4-21312243EE8F}"/>
          </ac:spMkLst>
        </pc:spChg>
        <pc:spChg chg="add mod">
          <ac:chgData name="Roberta Tucker" userId="S::r.tucker@uwtsd.ac.uk::27ca61ee-ba03-4b92-a89a-1d5600e2200a" providerId="AD" clId="Web-{CA40654B-5DF4-1444-0F1C-6A8EBCB53A4F}" dt="2023-02-22T15:27:55.431" v="2591" actId="14100"/>
          <ac:spMkLst>
            <pc:docMk/>
            <pc:sldMk cId="3639225690" sldId="601"/>
            <ac:spMk id="8" creationId="{40CFBE70-4C5F-8449-84F2-A6AE09CC79CC}"/>
          </ac:spMkLst>
        </pc:spChg>
        <pc:spChg chg="mod">
          <ac:chgData name="Roberta Tucker" userId="S::r.tucker@uwtsd.ac.uk::27ca61ee-ba03-4b92-a89a-1d5600e2200a" providerId="AD" clId="Web-{CA40654B-5DF4-1444-0F1C-6A8EBCB53A4F}" dt="2023-02-22T15:09:05.506" v="2420" actId="1076"/>
          <ac:spMkLst>
            <pc:docMk/>
            <pc:sldMk cId="3639225690" sldId="601"/>
            <ac:spMk id="10" creationId="{29A4854E-D4DB-2596-6C45-335E547E4DBA}"/>
          </ac:spMkLst>
        </pc:spChg>
        <pc:spChg chg="del mod">
          <ac:chgData name="Roberta Tucker" userId="S::r.tucker@uwtsd.ac.uk::27ca61ee-ba03-4b92-a89a-1d5600e2200a" providerId="AD" clId="Web-{CA40654B-5DF4-1444-0F1C-6A8EBCB53A4F}" dt="2023-02-22T13:23:32.295" v="1867"/>
          <ac:spMkLst>
            <pc:docMk/>
            <pc:sldMk cId="3639225690" sldId="601"/>
            <ac:spMk id="11" creationId="{10B20615-D13F-6525-C2FE-1BC895C41E23}"/>
          </ac:spMkLst>
        </pc:spChg>
        <pc:spChg chg="del mod">
          <ac:chgData name="Roberta Tucker" userId="S::r.tucker@uwtsd.ac.uk::27ca61ee-ba03-4b92-a89a-1d5600e2200a" providerId="AD" clId="Web-{CA40654B-5DF4-1444-0F1C-6A8EBCB53A4F}" dt="2023-02-22T13:37:45.002" v="1995"/>
          <ac:spMkLst>
            <pc:docMk/>
            <pc:sldMk cId="3639225690" sldId="601"/>
            <ac:spMk id="12" creationId="{2E1965AE-5966-A339-36A1-B442D7A8B54E}"/>
          </ac:spMkLst>
        </pc:spChg>
        <pc:spChg chg="del mod">
          <ac:chgData name="Roberta Tucker" userId="S::r.tucker@uwtsd.ac.uk::27ca61ee-ba03-4b92-a89a-1d5600e2200a" providerId="AD" clId="Web-{CA40654B-5DF4-1444-0F1C-6A8EBCB53A4F}" dt="2023-02-22T15:08:53.552" v="2418"/>
          <ac:spMkLst>
            <pc:docMk/>
            <pc:sldMk cId="3639225690" sldId="601"/>
            <ac:spMk id="13" creationId="{54DA2EF5-1A1B-3D7F-8E82-399ECBCCC879}"/>
          </ac:spMkLst>
        </pc:spChg>
        <pc:picChg chg="mod">
          <ac:chgData name="Roberta Tucker" userId="S::r.tucker@uwtsd.ac.uk::27ca61ee-ba03-4b92-a89a-1d5600e2200a" providerId="AD" clId="Web-{CA40654B-5DF4-1444-0F1C-6A8EBCB53A4F}" dt="2023-02-22T13:30:50.164" v="1927" actId="1076"/>
          <ac:picMkLst>
            <pc:docMk/>
            <pc:sldMk cId="3639225690" sldId="601"/>
            <ac:picMk id="2" creationId="{8720B92E-E763-E6C1-AD07-B200FC0C9CE6}"/>
          </ac:picMkLst>
        </pc:picChg>
        <pc:picChg chg="add mod">
          <ac:chgData name="Roberta Tucker" userId="S::r.tucker@uwtsd.ac.uk::27ca61ee-ba03-4b92-a89a-1d5600e2200a" providerId="AD" clId="Web-{CA40654B-5DF4-1444-0F1C-6A8EBCB53A4F}" dt="2023-02-22T15:09:31.913" v="2426" actId="1076"/>
          <ac:picMkLst>
            <pc:docMk/>
            <pc:sldMk cId="3639225690" sldId="601"/>
            <ac:picMk id="11" creationId="{61F3A9A3-9DEE-6BA8-532A-B195E52C4B3D}"/>
          </ac:picMkLst>
        </pc:picChg>
      </pc:sldChg>
      <pc:sldChg chg="addSp delSp modSp add replId addAnim delAnim">
        <pc:chgData name="Roberta Tucker" userId="S::r.tucker@uwtsd.ac.uk::27ca61ee-ba03-4b92-a89a-1d5600e2200a" providerId="AD" clId="Web-{CA40654B-5DF4-1444-0F1C-6A8EBCB53A4F}" dt="2023-02-22T15:21:58.077" v="2500" actId="20577"/>
        <pc:sldMkLst>
          <pc:docMk/>
          <pc:sldMk cId="2989652041" sldId="602"/>
        </pc:sldMkLst>
        <pc:spChg chg="del mod">
          <ac:chgData name="Roberta Tucker" userId="S::r.tucker@uwtsd.ac.uk::27ca61ee-ba03-4b92-a89a-1d5600e2200a" providerId="AD" clId="Web-{CA40654B-5DF4-1444-0F1C-6A8EBCB53A4F}" dt="2023-02-22T11:59:42.247" v="1062"/>
          <ac:spMkLst>
            <pc:docMk/>
            <pc:sldMk cId="2989652041" sldId="602"/>
            <ac:spMk id="3" creationId="{976291AA-75F5-DB79-1BB0-8C1F1978BD68}"/>
          </ac:spMkLst>
        </pc:spChg>
        <pc:spChg chg="add mod">
          <ac:chgData name="Roberta Tucker" userId="S::r.tucker@uwtsd.ac.uk::27ca61ee-ba03-4b92-a89a-1d5600e2200a" providerId="AD" clId="Web-{CA40654B-5DF4-1444-0F1C-6A8EBCB53A4F}" dt="2023-02-22T15:21:58.077" v="2500" actId="20577"/>
          <ac:spMkLst>
            <pc:docMk/>
            <pc:sldMk cId="2989652041" sldId="602"/>
            <ac:spMk id="4" creationId="{7F30C2F8-39E2-5ADB-50E0-CD8FD0181AE1}"/>
          </ac:spMkLst>
        </pc:spChg>
        <pc:cxnChg chg="mod">
          <ac:chgData name="Roberta Tucker" userId="S::r.tucker@uwtsd.ac.uk::27ca61ee-ba03-4b92-a89a-1d5600e2200a" providerId="AD" clId="Web-{CA40654B-5DF4-1444-0F1C-6A8EBCB53A4F}" dt="2023-02-22T11:59:44.185" v="1063" actId="1076"/>
          <ac:cxnSpMkLst>
            <pc:docMk/>
            <pc:sldMk cId="2989652041" sldId="602"/>
            <ac:cxnSpMk id="9" creationId="{BB6C4208-BE82-5AD3-755F-0BE8A0B2A077}"/>
          </ac:cxnSpMkLst>
        </pc:cxnChg>
      </pc:sldChg>
      <pc:sldChg chg="modSp add replId">
        <pc:chgData name="Roberta Tucker" userId="S::r.tucker@uwtsd.ac.uk::27ca61ee-ba03-4b92-a89a-1d5600e2200a" providerId="AD" clId="Web-{CA40654B-5DF4-1444-0F1C-6A8EBCB53A4F}" dt="2023-02-22T12:42:37.300" v="1479"/>
        <pc:sldMkLst>
          <pc:docMk/>
          <pc:sldMk cId="2239323229" sldId="603"/>
        </pc:sldMkLst>
        <pc:graphicFrameChg chg="mod modGraphic">
          <ac:chgData name="Roberta Tucker" userId="S::r.tucker@uwtsd.ac.uk::27ca61ee-ba03-4b92-a89a-1d5600e2200a" providerId="AD" clId="Web-{CA40654B-5DF4-1444-0F1C-6A8EBCB53A4F}" dt="2023-02-22T12:42:37.300" v="1479"/>
          <ac:graphicFrameMkLst>
            <pc:docMk/>
            <pc:sldMk cId="2239323229" sldId="603"/>
            <ac:graphicFrameMk id="2" creationId="{B8361043-587C-D5AC-AD58-2714CE15B0E0}"/>
          </ac:graphicFrameMkLst>
        </pc:graphicFrameChg>
      </pc:sldChg>
      <pc:sldChg chg="modSp add replId">
        <pc:chgData name="Roberta Tucker" userId="S::r.tucker@uwtsd.ac.uk::27ca61ee-ba03-4b92-a89a-1d5600e2200a" providerId="AD" clId="Web-{CA40654B-5DF4-1444-0F1C-6A8EBCB53A4F}" dt="2023-02-22T12:48:33.120" v="1571"/>
        <pc:sldMkLst>
          <pc:docMk/>
          <pc:sldMk cId="1921097281" sldId="604"/>
        </pc:sldMkLst>
        <pc:graphicFrameChg chg="mod modGraphic">
          <ac:chgData name="Roberta Tucker" userId="S::r.tucker@uwtsd.ac.uk::27ca61ee-ba03-4b92-a89a-1d5600e2200a" providerId="AD" clId="Web-{CA40654B-5DF4-1444-0F1C-6A8EBCB53A4F}" dt="2023-02-22T12:48:33.120" v="1571"/>
          <ac:graphicFrameMkLst>
            <pc:docMk/>
            <pc:sldMk cId="1921097281" sldId="604"/>
            <ac:graphicFrameMk id="2" creationId="{B8361043-587C-D5AC-AD58-2714CE15B0E0}"/>
          </ac:graphicFrameMkLst>
        </pc:graphicFrameChg>
      </pc:sldChg>
      <pc:sldChg chg="modSp add replId">
        <pc:chgData name="Roberta Tucker" userId="S::r.tucker@uwtsd.ac.uk::27ca61ee-ba03-4b92-a89a-1d5600e2200a" providerId="AD" clId="Web-{CA40654B-5DF4-1444-0F1C-6A8EBCB53A4F}" dt="2023-02-22T12:58:41.588" v="1721"/>
        <pc:sldMkLst>
          <pc:docMk/>
          <pc:sldMk cId="3595496741" sldId="605"/>
        </pc:sldMkLst>
        <pc:graphicFrameChg chg="mod modGraphic">
          <ac:chgData name="Roberta Tucker" userId="S::r.tucker@uwtsd.ac.uk::27ca61ee-ba03-4b92-a89a-1d5600e2200a" providerId="AD" clId="Web-{CA40654B-5DF4-1444-0F1C-6A8EBCB53A4F}" dt="2023-02-22T12:58:41.588" v="1721"/>
          <ac:graphicFrameMkLst>
            <pc:docMk/>
            <pc:sldMk cId="3595496741" sldId="605"/>
            <ac:graphicFrameMk id="2" creationId="{B8361043-587C-D5AC-AD58-2714CE15B0E0}"/>
          </ac:graphicFrameMkLst>
        </pc:graphicFrameChg>
      </pc:sldChg>
      <pc:sldChg chg="add ord replId">
        <pc:chgData name="Roberta Tucker" userId="S::r.tucker@uwtsd.ac.uk::27ca61ee-ba03-4b92-a89a-1d5600e2200a" providerId="AD" clId="Web-{CA40654B-5DF4-1444-0F1C-6A8EBCB53A4F}" dt="2023-02-22T13:00:49.200" v="1765"/>
        <pc:sldMkLst>
          <pc:docMk/>
          <pc:sldMk cId="3538569552" sldId="606"/>
        </pc:sldMkLst>
      </pc:sldChg>
      <pc:sldChg chg="addSp delSp modSp add ord replId">
        <pc:chgData name="Roberta Tucker" userId="S::r.tucker@uwtsd.ac.uk::27ca61ee-ba03-4b92-a89a-1d5600e2200a" providerId="AD" clId="Web-{CA40654B-5DF4-1444-0F1C-6A8EBCB53A4F}" dt="2023-02-22T14:53:53.087" v="2389" actId="1076"/>
        <pc:sldMkLst>
          <pc:docMk/>
          <pc:sldMk cId="1282223912" sldId="607"/>
        </pc:sldMkLst>
        <pc:spChg chg="mod">
          <ac:chgData name="Roberta Tucker" userId="S::r.tucker@uwtsd.ac.uk::27ca61ee-ba03-4b92-a89a-1d5600e2200a" providerId="AD" clId="Web-{CA40654B-5DF4-1444-0F1C-6A8EBCB53A4F}" dt="2023-02-22T14:53:48.555" v="2388" actId="1076"/>
          <ac:spMkLst>
            <pc:docMk/>
            <pc:sldMk cId="1282223912" sldId="607"/>
            <ac:spMk id="3" creationId="{4451570A-D8D8-7FF3-5730-73117E543C4B}"/>
          </ac:spMkLst>
        </pc:spChg>
        <pc:spChg chg="mod">
          <ac:chgData name="Roberta Tucker" userId="S::r.tucker@uwtsd.ac.uk::27ca61ee-ba03-4b92-a89a-1d5600e2200a" providerId="AD" clId="Web-{CA40654B-5DF4-1444-0F1C-6A8EBCB53A4F}" dt="2023-02-22T14:50:20.189" v="2365" actId="1076"/>
          <ac:spMkLst>
            <pc:docMk/>
            <pc:sldMk cId="1282223912" sldId="607"/>
            <ac:spMk id="5" creationId="{0B019432-F0E9-E765-2264-935D414F17CB}"/>
          </ac:spMkLst>
        </pc:spChg>
        <pc:spChg chg="mod">
          <ac:chgData name="Roberta Tucker" userId="S::r.tucker@uwtsd.ac.uk::27ca61ee-ba03-4b92-a89a-1d5600e2200a" providerId="AD" clId="Web-{CA40654B-5DF4-1444-0F1C-6A8EBCB53A4F}" dt="2023-02-22T14:53:41.289" v="2386" actId="1076"/>
          <ac:spMkLst>
            <pc:docMk/>
            <pc:sldMk cId="1282223912" sldId="607"/>
            <ac:spMk id="6" creationId="{877738C7-E854-75D1-69F4-21312243EE8F}"/>
          </ac:spMkLst>
        </pc:spChg>
        <pc:spChg chg="mod">
          <ac:chgData name="Roberta Tucker" userId="S::r.tucker@uwtsd.ac.uk::27ca61ee-ba03-4b92-a89a-1d5600e2200a" providerId="AD" clId="Web-{CA40654B-5DF4-1444-0F1C-6A8EBCB53A4F}" dt="2023-02-22T14:53:53.087" v="2389" actId="1076"/>
          <ac:spMkLst>
            <pc:docMk/>
            <pc:sldMk cId="1282223912" sldId="607"/>
            <ac:spMk id="10" creationId="{29A4854E-D4DB-2596-6C45-335E547E4DBA}"/>
          </ac:spMkLst>
        </pc:spChg>
        <pc:spChg chg="del mod">
          <ac:chgData name="Roberta Tucker" userId="S::r.tucker@uwtsd.ac.uk::27ca61ee-ba03-4b92-a89a-1d5600e2200a" providerId="AD" clId="Web-{CA40654B-5DF4-1444-0F1C-6A8EBCB53A4F}" dt="2023-02-22T13:23:20.138" v="1864"/>
          <ac:spMkLst>
            <pc:docMk/>
            <pc:sldMk cId="1282223912" sldId="607"/>
            <ac:spMk id="11" creationId="{10B20615-D13F-6525-C2FE-1BC895C41E23}"/>
          </ac:spMkLst>
        </pc:spChg>
        <pc:spChg chg="mod">
          <ac:chgData name="Roberta Tucker" userId="S::r.tucker@uwtsd.ac.uk::27ca61ee-ba03-4b92-a89a-1d5600e2200a" providerId="AD" clId="Web-{CA40654B-5DF4-1444-0F1C-6A8EBCB53A4F}" dt="2023-02-22T14:53:05.210" v="2382" actId="20577"/>
          <ac:spMkLst>
            <pc:docMk/>
            <pc:sldMk cId="1282223912" sldId="607"/>
            <ac:spMk id="12" creationId="{2E1965AE-5966-A339-36A1-B442D7A8B54E}"/>
          </ac:spMkLst>
        </pc:spChg>
        <pc:spChg chg="del mod">
          <ac:chgData name="Roberta Tucker" userId="S::r.tucker@uwtsd.ac.uk::27ca61ee-ba03-4b92-a89a-1d5600e2200a" providerId="AD" clId="Web-{CA40654B-5DF4-1444-0F1C-6A8EBCB53A4F}" dt="2023-02-22T14:49:42.079" v="2359"/>
          <ac:spMkLst>
            <pc:docMk/>
            <pc:sldMk cId="1282223912" sldId="607"/>
            <ac:spMk id="13" creationId="{54DA2EF5-1A1B-3D7F-8E82-399ECBCCC879}"/>
          </ac:spMkLst>
        </pc:spChg>
        <pc:spChg chg="add del mod">
          <ac:chgData name="Roberta Tucker" userId="S::r.tucker@uwtsd.ac.uk::27ca61ee-ba03-4b92-a89a-1d5600e2200a" providerId="AD" clId="Web-{CA40654B-5DF4-1444-0F1C-6A8EBCB53A4F}" dt="2023-02-22T14:49:40.469" v="2358"/>
          <ac:spMkLst>
            <pc:docMk/>
            <pc:sldMk cId="1282223912" sldId="607"/>
            <ac:spMk id="14" creationId="{7CC2BD77-D1AC-A262-036A-EB9DC2F53DBD}"/>
          </ac:spMkLst>
        </pc:spChg>
        <pc:picChg chg="del">
          <ac:chgData name="Roberta Tucker" userId="S::r.tucker@uwtsd.ac.uk::27ca61ee-ba03-4b92-a89a-1d5600e2200a" providerId="AD" clId="Web-{CA40654B-5DF4-1444-0F1C-6A8EBCB53A4F}" dt="2023-02-22T14:44:33.975" v="2237"/>
          <ac:picMkLst>
            <pc:docMk/>
            <pc:sldMk cId="1282223912" sldId="607"/>
            <ac:picMk id="4" creationId="{62C12048-9EEC-ED59-A247-0AA3AAC3EF74}"/>
          </ac:picMkLst>
        </pc:picChg>
        <pc:picChg chg="add del mod">
          <ac:chgData name="Roberta Tucker" userId="S::r.tucker@uwtsd.ac.uk::27ca61ee-ba03-4b92-a89a-1d5600e2200a" providerId="AD" clId="Web-{CA40654B-5DF4-1444-0F1C-6A8EBCB53A4F}" dt="2023-02-22T13:56:34.075" v="2125"/>
          <ac:picMkLst>
            <pc:docMk/>
            <pc:sldMk cId="1282223912" sldId="607"/>
            <ac:picMk id="7" creationId="{4CAFC7C4-8170-A98C-C2A4-3A25EC867A07}"/>
          </ac:picMkLst>
        </pc:picChg>
        <pc:picChg chg="add mod">
          <ac:chgData name="Roberta Tucker" userId="S::r.tucker@uwtsd.ac.uk::27ca61ee-ba03-4b92-a89a-1d5600e2200a" providerId="AD" clId="Web-{CA40654B-5DF4-1444-0F1C-6A8EBCB53A4F}" dt="2023-02-22T14:50:23.314" v="2366" actId="1076"/>
          <ac:picMkLst>
            <pc:docMk/>
            <pc:sldMk cId="1282223912" sldId="607"/>
            <ac:picMk id="8" creationId="{43737927-E8F8-575F-48D8-8FEB3595D7F4}"/>
          </ac:picMkLst>
        </pc:picChg>
        <pc:picChg chg="add del mod">
          <ac:chgData name="Roberta Tucker" userId="S::r.tucker@uwtsd.ac.uk::27ca61ee-ba03-4b92-a89a-1d5600e2200a" providerId="AD" clId="Web-{CA40654B-5DF4-1444-0F1C-6A8EBCB53A4F}" dt="2023-02-22T14:49:39.422" v="2357"/>
          <ac:picMkLst>
            <pc:docMk/>
            <pc:sldMk cId="1282223912" sldId="607"/>
            <ac:picMk id="11" creationId="{129A2847-E735-DE1C-F915-DB9BB742EE8C}"/>
          </ac:picMkLst>
        </pc:picChg>
      </pc:sldChg>
      <pc:sldChg chg="addSp delSp modSp add replId">
        <pc:chgData name="Roberta Tucker" userId="S::r.tucker@uwtsd.ac.uk::27ca61ee-ba03-4b92-a89a-1d5600e2200a" providerId="AD" clId="Web-{CA40654B-5DF4-1444-0F1C-6A8EBCB53A4F}" dt="2023-02-22T13:44:04.980" v="2025" actId="1076"/>
        <pc:sldMkLst>
          <pc:docMk/>
          <pc:sldMk cId="75391772" sldId="608"/>
        </pc:sldMkLst>
        <pc:spChg chg="mod">
          <ac:chgData name="Roberta Tucker" userId="S::r.tucker@uwtsd.ac.uk::27ca61ee-ba03-4b92-a89a-1d5600e2200a" providerId="AD" clId="Web-{CA40654B-5DF4-1444-0F1C-6A8EBCB53A4F}" dt="2023-02-22T13:25:33.001" v="1889" actId="20577"/>
          <ac:spMkLst>
            <pc:docMk/>
            <pc:sldMk cId="75391772" sldId="608"/>
            <ac:spMk id="5" creationId="{0B019432-F0E9-E765-2264-935D414F17CB}"/>
          </ac:spMkLst>
        </pc:spChg>
        <pc:spChg chg="mod">
          <ac:chgData name="Roberta Tucker" userId="S::r.tucker@uwtsd.ac.uk::27ca61ee-ba03-4b92-a89a-1d5600e2200a" providerId="AD" clId="Web-{CA40654B-5DF4-1444-0F1C-6A8EBCB53A4F}" dt="2023-02-22T13:19:51.305" v="1847" actId="14100"/>
          <ac:spMkLst>
            <pc:docMk/>
            <pc:sldMk cId="75391772" sldId="608"/>
            <ac:spMk id="8" creationId="{E2180A0E-1944-161C-031D-3BE48E066BC9}"/>
          </ac:spMkLst>
        </pc:spChg>
        <pc:spChg chg="add mod">
          <ac:chgData name="Roberta Tucker" userId="S::r.tucker@uwtsd.ac.uk::27ca61ee-ba03-4b92-a89a-1d5600e2200a" providerId="AD" clId="Web-{CA40654B-5DF4-1444-0F1C-6A8EBCB53A4F}" dt="2023-02-22T13:44:04.980" v="2025" actId="1076"/>
          <ac:spMkLst>
            <pc:docMk/>
            <pc:sldMk cId="75391772" sldId="608"/>
            <ac:spMk id="9" creationId="{0C4A1E10-28D7-27FE-E073-58E1AF5220B8}"/>
          </ac:spMkLst>
        </pc:spChg>
        <pc:spChg chg="del">
          <ac:chgData name="Roberta Tucker" userId="S::r.tucker@uwtsd.ac.uk::27ca61ee-ba03-4b92-a89a-1d5600e2200a" providerId="AD" clId="Web-{CA40654B-5DF4-1444-0F1C-6A8EBCB53A4F}" dt="2023-02-22T13:15:26.424" v="1832"/>
          <ac:spMkLst>
            <pc:docMk/>
            <pc:sldMk cId="75391772" sldId="608"/>
            <ac:spMk id="11" creationId="{10B20615-D13F-6525-C2FE-1BC895C41E23}"/>
          </ac:spMkLst>
        </pc:spChg>
        <pc:picChg chg="add mod">
          <ac:chgData name="Roberta Tucker" userId="S::r.tucker@uwtsd.ac.uk::27ca61ee-ba03-4b92-a89a-1d5600e2200a" providerId="AD" clId="Web-{CA40654B-5DF4-1444-0F1C-6A8EBCB53A4F}" dt="2023-02-22T13:15:11.939" v="1831" actId="14100"/>
          <ac:picMkLst>
            <pc:docMk/>
            <pc:sldMk cId="75391772" sldId="608"/>
            <ac:picMk id="3" creationId="{8B22C7CF-612B-A05C-F865-75DDF97F3618}"/>
          </ac:picMkLst>
        </pc:picChg>
        <pc:picChg chg="del">
          <ac:chgData name="Roberta Tucker" userId="S::r.tucker@uwtsd.ac.uk::27ca61ee-ba03-4b92-a89a-1d5600e2200a" providerId="AD" clId="Web-{CA40654B-5DF4-1444-0F1C-6A8EBCB53A4F}" dt="2023-02-22T13:14:53.548" v="1826"/>
          <ac:picMkLst>
            <pc:docMk/>
            <pc:sldMk cId="75391772" sldId="608"/>
            <ac:picMk id="7" creationId="{7384F945-4971-4552-5370-9DEA727D9FA0}"/>
          </ac:picMkLst>
        </pc:picChg>
      </pc:sldChg>
      <pc:sldChg chg="delSp modSp add replId">
        <pc:chgData name="Roberta Tucker" userId="S::r.tucker@uwtsd.ac.uk::27ca61ee-ba03-4b92-a89a-1d5600e2200a" providerId="AD" clId="Web-{CA40654B-5DF4-1444-0F1C-6A8EBCB53A4F}" dt="2023-02-22T16:26:15.487" v="2624" actId="20577"/>
        <pc:sldMkLst>
          <pc:docMk/>
          <pc:sldMk cId="693398134" sldId="609"/>
        </pc:sldMkLst>
        <pc:spChg chg="del">
          <ac:chgData name="Roberta Tucker" userId="S::r.tucker@uwtsd.ac.uk::27ca61ee-ba03-4b92-a89a-1d5600e2200a" providerId="AD" clId="Web-{CA40654B-5DF4-1444-0F1C-6A8EBCB53A4F}" dt="2023-02-22T14:47:55.560" v="2296"/>
          <ac:spMkLst>
            <pc:docMk/>
            <pc:sldMk cId="693398134" sldId="609"/>
            <ac:spMk id="3" creationId="{4451570A-D8D8-7FF3-5730-73117E543C4B}"/>
          </ac:spMkLst>
        </pc:spChg>
        <pc:spChg chg="mod">
          <ac:chgData name="Roberta Tucker" userId="S::r.tucker@uwtsd.ac.uk::27ca61ee-ba03-4b92-a89a-1d5600e2200a" providerId="AD" clId="Web-{CA40654B-5DF4-1444-0F1C-6A8EBCB53A4F}" dt="2023-02-22T14:48:00.513" v="2297" actId="1076"/>
          <ac:spMkLst>
            <pc:docMk/>
            <pc:sldMk cId="693398134" sldId="609"/>
            <ac:spMk id="5" creationId="{0B019432-F0E9-E765-2264-935D414F17CB}"/>
          </ac:spMkLst>
        </pc:spChg>
        <pc:spChg chg="del">
          <ac:chgData name="Roberta Tucker" userId="S::r.tucker@uwtsd.ac.uk::27ca61ee-ba03-4b92-a89a-1d5600e2200a" providerId="AD" clId="Web-{CA40654B-5DF4-1444-0F1C-6A8EBCB53A4F}" dt="2023-02-22T14:47:52.357" v="2294"/>
          <ac:spMkLst>
            <pc:docMk/>
            <pc:sldMk cId="693398134" sldId="609"/>
            <ac:spMk id="6" creationId="{877738C7-E854-75D1-69F4-21312243EE8F}"/>
          </ac:spMkLst>
        </pc:spChg>
        <pc:spChg chg="del">
          <ac:chgData name="Roberta Tucker" userId="S::r.tucker@uwtsd.ac.uk::27ca61ee-ba03-4b92-a89a-1d5600e2200a" providerId="AD" clId="Web-{CA40654B-5DF4-1444-0F1C-6A8EBCB53A4F}" dt="2023-02-22T14:47:54.044" v="2295"/>
          <ac:spMkLst>
            <pc:docMk/>
            <pc:sldMk cId="693398134" sldId="609"/>
            <ac:spMk id="10" creationId="{29A4854E-D4DB-2596-6C45-335E547E4DBA}"/>
          </ac:spMkLst>
        </pc:spChg>
        <pc:spChg chg="del">
          <ac:chgData name="Roberta Tucker" userId="S::r.tucker@uwtsd.ac.uk::27ca61ee-ba03-4b92-a89a-1d5600e2200a" providerId="AD" clId="Web-{CA40654B-5DF4-1444-0F1C-6A8EBCB53A4F}" dt="2023-02-22T14:47:49.247" v="2293"/>
          <ac:spMkLst>
            <pc:docMk/>
            <pc:sldMk cId="693398134" sldId="609"/>
            <ac:spMk id="12" creationId="{2E1965AE-5966-A339-36A1-B442D7A8B54E}"/>
          </ac:spMkLst>
        </pc:spChg>
        <pc:spChg chg="mod">
          <ac:chgData name="Roberta Tucker" userId="S::r.tucker@uwtsd.ac.uk::27ca61ee-ba03-4b92-a89a-1d5600e2200a" providerId="AD" clId="Web-{CA40654B-5DF4-1444-0F1C-6A8EBCB53A4F}" dt="2023-02-22T16:26:15.487" v="2624" actId="20577"/>
          <ac:spMkLst>
            <pc:docMk/>
            <pc:sldMk cId="693398134" sldId="609"/>
            <ac:spMk id="13" creationId="{54DA2EF5-1A1B-3D7F-8E82-399ECBCCC879}"/>
          </ac:spMkLst>
        </pc:spChg>
        <pc:spChg chg="mod">
          <ac:chgData name="Roberta Tucker" userId="S::r.tucker@uwtsd.ac.uk::27ca61ee-ba03-4b92-a89a-1d5600e2200a" providerId="AD" clId="Web-{CA40654B-5DF4-1444-0F1C-6A8EBCB53A4F}" dt="2023-02-22T14:54:48.166" v="2395" actId="1076"/>
          <ac:spMkLst>
            <pc:docMk/>
            <pc:sldMk cId="693398134" sldId="609"/>
            <ac:spMk id="14" creationId="{7CC2BD77-D1AC-A262-036A-EB9DC2F53DBD}"/>
          </ac:spMkLst>
        </pc:spChg>
        <pc:picChg chg="mod">
          <ac:chgData name="Roberta Tucker" userId="S::r.tucker@uwtsd.ac.uk::27ca61ee-ba03-4b92-a89a-1d5600e2200a" providerId="AD" clId="Web-{CA40654B-5DF4-1444-0F1C-6A8EBCB53A4F}" dt="2023-02-22T14:50:30.377" v="2367" actId="1076"/>
          <ac:picMkLst>
            <pc:docMk/>
            <pc:sldMk cId="693398134" sldId="609"/>
            <ac:picMk id="8" creationId="{43737927-E8F8-575F-48D8-8FEB3595D7F4}"/>
          </ac:picMkLst>
        </pc:picChg>
        <pc:picChg chg="mod">
          <ac:chgData name="Roberta Tucker" userId="S::r.tucker@uwtsd.ac.uk::27ca61ee-ba03-4b92-a89a-1d5600e2200a" providerId="AD" clId="Web-{CA40654B-5DF4-1444-0F1C-6A8EBCB53A4F}" dt="2023-02-22T14:54:30.322" v="2393" actId="1076"/>
          <ac:picMkLst>
            <pc:docMk/>
            <pc:sldMk cId="693398134" sldId="609"/>
            <ac:picMk id="11" creationId="{129A2847-E735-DE1C-F915-DB9BB742EE8C}"/>
          </ac:picMkLst>
        </pc:picChg>
      </pc:sldChg>
      <pc:sldChg chg="addSp delSp modSp add ord replId">
        <pc:chgData name="Roberta Tucker" userId="S::r.tucker@uwtsd.ac.uk::27ca61ee-ba03-4b92-a89a-1d5600e2200a" providerId="AD" clId="Web-{CA40654B-5DF4-1444-0F1C-6A8EBCB53A4F}" dt="2023-02-22T15:15:20.314" v="2448" actId="20577"/>
        <pc:sldMkLst>
          <pc:docMk/>
          <pc:sldMk cId="1383988288" sldId="610"/>
        </pc:sldMkLst>
        <pc:spChg chg="add">
          <ac:chgData name="Roberta Tucker" userId="S::r.tucker@uwtsd.ac.uk::27ca61ee-ba03-4b92-a89a-1d5600e2200a" providerId="AD" clId="Web-{CA40654B-5DF4-1444-0F1C-6A8EBCB53A4F}" dt="2023-02-22T15:11:40.182" v="2430"/>
          <ac:spMkLst>
            <pc:docMk/>
            <pc:sldMk cId="1383988288" sldId="610"/>
            <ac:spMk id="4" creationId="{D0E50212-BC62-F7DF-BAB8-D11929D8E016}"/>
          </ac:spMkLst>
        </pc:spChg>
        <pc:spChg chg="mod">
          <ac:chgData name="Roberta Tucker" userId="S::r.tucker@uwtsd.ac.uk::27ca61ee-ba03-4b92-a89a-1d5600e2200a" providerId="AD" clId="Web-{CA40654B-5DF4-1444-0F1C-6A8EBCB53A4F}" dt="2023-02-22T15:15:20.314" v="2448" actId="20577"/>
          <ac:spMkLst>
            <pc:docMk/>
            <pc:sldMk cId="1383988288" sldId="610"/>
            <ac:spMk id="13" creationId="{54DA2EF5-1A1B-3D7F-8E82-399ECBCCC879}"/>
          </ac:spMkLst>
        </pc:spChg>
        <pc:spChg chg="mod">
          <ac:chgData name="Roberta Tucker" userId="S::r.tucker@uwtsd.ac.uk::27ca61ee-ba03-4b92-a89a-1d5600e2200a" providerId="AD" clId="Web-{CA40654B-5DF4-1444-0F1C-6A8EBCB53A4F}" dt="2023-02-22T15:12:26.043" v="2435" actId="20577"/>
          <ac:spMkLst>
            <pc:docMk/>
            <pc:sldMk cId="1383988288" sldId="610"/>
            <ac:spMk id="14" creationId="{7CC2BD77-D1AC-A262-036A-EB9DC2F53DBD}"/>
          </ac:spMkLst>
        </pc:spChg>
        <pc:picChg chg="add mod">
          <ac:chgData name="Roberta Tucker" userId="S::r.tucker@uwtsd.ac.uk::27ca61ee-ba03-4b92-a89a-1d5600e2200a" providerId="AD" clId="Web-{CA40654B-5DF4-1444-0F1C-6A8EBCB53A4F}" dt="2023-02-22T15:12:09.449" v="2434" actId="14100"/>
          <ac:picMkLst>
            <pc:docMk/>
            <pc:sldMk cId="1383988288" sldId="610"/>
            <ac:picMk id="7" creationId="{6C670671-46DF-3E03-521B-6B758A1DED92}"/>
          </ac:picMkLst>
        </pc:picChg>
        <pc:picChg chg="del">
          <ac:chgData name="Roberta Tucker" userId="S::r.tucker@uwtsd.ac.uk::27ca61ee-ba03-4b92-a89a-1d5600e2200a" providerId="AD" clId="Web-{CA40654B-5DF4-1444-0F1C-6A8EBCB53A4F}" dt="2023-02-22T15:12:02.683" v="2432"/>
          <ac:picMkLst>
            <pc:docMk/>
            <pc:sldMk cId="1383988288" sldId="610"/>
            <ac:picMk id="11" creationId="{129A2847-E735-DE1C-F915-DB9BB742EE8C}"/>
          </ac:picMkLst>
        </pc:picChg>
      </pc:sldChg>
      <pc:sldChg chg="modSp add replId">
        <pc:chgData name="Roberta Tucker" userId="S::r.tucker@uwtsd.ac.uk::27ca61ee-ba03-4b92-a89a-1d5600e2200a" providerId="AD" clId="Web-{CA40654B-5DF4-1444-0F1C-6A8EBCB53A4F}" dt="2023-02-22T15:21:40.607" v="2496" actId="20577"/>
        <pc:sldMkLst>
          <pc:docMk/>
          <pc:sldMk cId="3415935184" sldId="611"/>
        </pc:sldMkLst>
        <pc:spChg chg="mod">
          <ac:chgData name="Roberta Tucker" userId="S::r.tucker@uwtsd.ac.uk::27ca61ee-ba03-4b92-a89a-1d5600e2200a" providerId="AD" clId="Web-{CA40654B-5DF4-1444-0F1C-6A8EBCB53A4F}" dt="2023-02-22T15:21:40.607" v="2496" actId="20577"/>
          <ac:spMkLst>
            <pc:docMk/>
            <pc:sldMk cId="3415935184" sldId="611"/>
            <ac:spMk id="3" creationId="{976291AA-75F5-DB79-1BB0-8C1F1978BD68}"/>
          </ac:spMkLst>
        </pc:spChg>
        <pc:cxnChg chg="mod">
          <ac:chgData name="Roberta Tucker" userId="S::r.tucker@uwtsd.ac.uk::27ca61ee-ba03-4b92-a89a-1d5600e2200a" providerId="AD" clId="Web-{CA40654B-5DF4-1444-0F1C-6A8EBCB53A4F}" dt="2023-02-22T15:17:54.210" v="2462" actId="14100"/>
          <ac:cxnSpMkLst>
            <pc:docMk/>
            <pc:sldMk cId="3415935184" sldId="611"/>
            <ac:cxnSpMk id="9" creationId="{BB6C4208-BE82-5AD3-755F-0BE8A0B2A077}"/>
          </ac:cxnSpMkLst>
        </pc:cxnChg>
      </pc:sldChg>
      <pc:sldChg chg="modSp add replId">
        <pc:chgData name="Roberta Tucker" userId="S::r.tucker@uwtsd.ac.uk::27ca61ee-ba03-4b92-a89a-1d5600e2200a" providerId="AD" clId="Web-{CA40654B-5DF4-1444-0F1C-6A8EBCB53A4F}" dt="2023-02-22T15:27:36.884" v="2588" actId="20577"/>
        <pc:sldMkLst>
          <pc:docMk/>
          <pc:sldMk cId="89638129" sldId="612"/>
        </pc:sldMkLst>
        <pc:spChg chg="mod">
          <ac:chgData name="Roberta Tucker" userId="S::r.tucker@uwtsd.ac.uk::27ca61ee-ba03-4b92-a89a-1d5600e2200a" providerId="AD" clId="Web-{CA40654B-5DF4-1444-0F1C-6A8EBCB53A4F}" dt="2023-02-22T15:27:36.884" v="2588" actId="20577"/>
          <ac:spMkLst>
            <pc:docMk/>
            <pc:sldMk cId="89638129" sldId="612"/>
            <ac:spMk id="3" creationId="{976291AA-75F5-DB79-1BB0-8C1F1978BD68}"/>
          </ac:spMkLst>
        </pc:spChg>
        <pc:cxnChg chg="mod">
          <ac:chgData name="Roberta Tucker" userId="S::r.tucker@uwtsd.ac.uk::27ca61ee-ba03-4b92-a89a-1d5600e2200a" providerId="AD" clId="Web-{CA40654B-5DF4-1444-0F1C-6A8EBCB53A4F}" dt="2023-02-22T15:23:42.955" v="2533" actId="14100"/>
          <ac:cxnSpMkLst>
            <pc:docMk/>
            <pc:sldMk cId="89638129" sldId="612"/>
            <ac:cxnSpMk id="9" creationId="{BB6C4208-BE82-5AD3-755F-0BE8A0B2A077}"/>
          </ac:cxnSpMkLst>
        </pc:cxnChg>
      </pc:sldChg>
      <pc:sldChg chg="modSp add replId">
        <pc:chgData name="Roberta Tucker" userId="S::r.tucker@uwtsd.ac.uk::27ca61ee-ba03-4b92-a89a-1d5600e2200a" providerId="AD" clId="Web-{CA40654B-5DF4-1444-0F1C-6A8EBCB53A4F}" dt="2023-02-22T20:18:12.937" v="2843" actId="20577"/>
        <pc:sldMkLst>
          <pc:docMk/>
          <pc:sldMk cId="2832162372" sldId="613"/>
        </pc:sldMkLst>
        <pc:spChg chg="mod">
          <ac:chgData name="Roberta Tucker" userId="S::r.tucker@uwtsd.ac.uk::27ca61ee-ba03-4b92-a89a-1d5600e2200a" providerId="AD" clId="Web-{CA40654B-5DF4-1444-0F1C-6A8EBCB53A4F}" dt="2023-02-22T20:18:12.937" v="2843" actId="20577"/>
          <ac:spMkLst>
            <pc:docMk/>
            <pc:sldMk cId="2832162372" sldId="613"/>
            <ac:spMk id="5" creationId="{7A20DBBD-7DDA-8D56-CE80-75679AFC79A9}"/>
          </ac:spMkLst>
        </pc:spChg>
        <pc:cxnChg chg="mod">
          <ac:chgData name="Roberta Tucker" userId="S::r.tucker@uwtsd.ac.uk::27ca61ee-ba03-4b92-a89a-1d5600e2200a" providerId="AD" clId="Web-{CA40654B-5DF4-1444-0F1C-6A8EBCB53A4F}" dt="2023-02-22T20:12:47.397" v="2767" actId="14100"/>
          <ac:cxnSpMkLst>
            <pc:docMk/>
            <pc:sldMk cId="2832162372" sldId="613"/>
            <ac:cxnSpMk id="4" creationId="{BC2C1687-BCDB-8D01-187F-5359CAE20BDB}"/>
          </ac:cxnSpMkLst>
        </pc:cxnChg>
      </pc:sldChg>
      <pc:sldChg chg="modSp add replId">
        <pc:chgData name="Roberta Tucker" userId="S::r.tucker@uwtsd.ac.uk::27ca61ee-ba03-4b92-a89a-1d5600e2200a" providerId="AD" clId="Web-{CA40654B-5DF4-1444-0F1C-6A8EBCB53A4F}" dt="2023-02-22T20:17:42.327" v="2836" actId="20577"/>
        <pc:sldMkLst>
          <pc:docMk/>
          <pc:sldMk cId="3964108775" sldId="614"/>
        </pc:sldMkLst>
        <pc:spChg chg="mod">
          <ac:chgData name="Roberta Tucker" userId="S::r.tucker@uwtsd.ac.uk::27ca61ee-ba03-4b92-a89a-1d5600e2200a" providerId="AD" clId="Web-{CA40654B-5DF4-1444-0F1C-6A8EBCB53A4F}" dt="2023-02-22T20:17:42.327" v="2836" actId="20577"/>
          <ac:spMkLst>
            <pc:docMk/>
            <pc:sldMk cId="3964108775" sldId="614"/>
            <ac:spMk id="3" creationId="{976291AA-75F5-DB79-1BB0-8C1F1978BD68}"/>
          </ac:spMkLst>
        </pc:spChg>
        <pc:cxnChg chg="mod">
          <ac:chgData name="Roberta Tucker" userId="S::r.tucker@uwtsd.ac.uk::27ca61ee-ba03-4b92-a89a-1d5600e2200a" providerId="AD" clId="Web-{CA40654B-5DF4-1444-0F1C-6A8EBCB53A4F}" dt="2023-02-22T20:17:25.827" v="2832" actId="14100"/>
          <ac:cxnSpMkLst>
            <pc:docMk/>
            <pc:sldMk cId="3964108775" sldId="614"/>
            <ac:cxnSpMk id="9" creationId="{BB6C4208-BE82-5AD3-755F-0BE8A0B2A077}"/>
          </ac:cxnSpMkLst>
        </pc:cxnChg>
      </pc:sldChg>
      <pc:sldChg chg="addSp delSp modSp add replId addAnim modAnim modNotes">
        <pc:chgData name="Roberta Tucker" userId="S::r.tucker@uwtsd.ac.uk::27ca61ee-ba03-4b92-a89a-1d5600e2200a" providerId="AD" clId="Web-{CA40654B-5DF4-1444-0F1C-6A8EBCB53A4F}" dt="2023-02-22T21:30:03.521" v="3577"/>
        <pc:sldMkLst>
          <pc:docMk/>
          <pc:sldMk cId="3431529318" sldId="615"/>
        </pc:sldMkLst>
        <pc:spChg chg="mod">
          <ac:chgData name="Roberta Tucker" userId="S::r.tucker@uwtsd.ac.uk::27ca61ee-ba03-4b92-a89a-1d5600e2200a" providerId="AD" clId="Web-{CA40654B-5DF4-1444-0F1C-6A8EBCB53A4F}" dt="2023-02-22T20:38:09.563" v="3045" actId="1076"/>
          <ac:spMkLst>
            <pc:docMk/>
            <pc:sldMk cId="3431529318" sldId="615"/>
            <ac:spMk id="3" creationId="{BE81BD22-F041-4643-2E57-645D07B4F719}"/>
          </ac:spMkLst>
        </pc:spChg>
        <pc:spChg chg="add mod">
          <ac:chgData name="Roberta Tucker" userId="S::r.tucker@uwtsd.ac.uk::27ca61ee-ba03-4b92-a89a-1d5600e2200a" providerId="AD" clId="Web-{CA40654B-5DF4-1444-0F1C-6A8EBCB53A4F}" dt="2023-02-22T20:55:31.762" v="3095" actId="1076"/>
          <ac:spMkLst>
            <pc:docMk/>
            <pc:sldMk cId="3431529318" sldId="615"/>
            <ac:spMk id="6" creationId="{89D08E17-63AF-B763-F696-5E6C3B5EA133}"/>
          </ac:spMkLst>
        </pc:spChg>
        <pc:spChg chg="add mod">
          <ac:chgData name="Roberta Tucker" userId="S::r.tucker@uwtsd.ac.uk::27ca61ee-ba03-4b92-a89a-1d5600e2200a" providerId="AD" clId="Web-{CA40654B-5DF4-1444-0F1C-6A8EBCB53A4F}" dt="2023-02-22T20:55:41.684" v="3098" actId="14100"/>
          <ac:spMkLst>
            <pc:docMk/>
            <pc:sldMk cId="3431529318" sldId="615"/>
            <ac:spMk id="8" creationId="{467E33B6-6D68-D2E6-A85E-BCA891CC3757}"/>
          </ac:spMkLst>
        </pc:spChg>
        <pc:spChg chg="add mod">
          <ac:chgData name="Roberta Tucker" userId="S::r.tucker@uwtsd.ac.uk::27ca61ee-ba03-4b92-a89a-1d5600e2200a" providerId="AD" clId="Web-{CA40654B-5DF4-1444-0F1C-6A8EBCB53A4F}" dt="2023-02-22T20:56:04.404" v="3102" actId="14100"/>
          <ac:spMkLst>
            <pc:docMk/>
            <pc:sldMk cId="3431529318" sldId="615"/>
            <ac:spMk id="9" creationId="{94C7161A-0EC1-556F-90C1-1B265DA87965}"/>
          </ac:spMkLst>
        </pc:spChg>
        <pc:spChg chg="add mod">
          <ac:chgData name="Roberta Tucker" userId="S::r.tucker@uwtsd.ac.uk::27ca61ee-ba03-4b92-a89a-1d5600e2200a" providerId="AD" clId="Web-{CA40654B-5DF4-1444-0F1C-6A8EBCB53A4F}" dt="2023-02-22T20:56:16.670" v="3104" actId="14100"/>
          <ac:spMkLst>
            <pc:docMk/>
            <pc:sldMk cId="3431529318" sldId="615"/>
            <ac:spMk id="10" creationId="{5EFFBDDB-5BE3-CEC7-FEC2-5BABE14DD6A4}"/>
          </ac:spMkLst>
        </pc:spChg>
        <pc:spChg chg="add mod">
          <ac:chgData name="Roberta Tucker" userId="S::r.tucker@uwtsd.ac.uk::27ca61ee-ba03-4b92-a89a-1d5600e2200a" providerId="AD" clId="Web-{CA40654B-5DF4-1444-0F1C-6A8EBCB53A4F}" dt="2023-02-22T20:56:23.357" v="3105" actId="1076"/>
          <ac:spMkLst>
            <pc:docMk/>
            <pc:sldMk cId="3431529318" sldId="615"/>
            <ac:spMk id="11" creationId="{B4EE23EE-1562-BA01-42D2-5132A348C6A1}"/>
          </ac:spMkLst>
        </pc:spChg>
        <pc:spChg chg="add mod">
          <ac:chgData name="Roberta Tucker" userId="S::r.tucker@uwtsd.ac.uk::27ca61ee-ba03-4b92-a89a-1d5600e2200a" providerId="AD" clId="Web-{CA40654B-5DF4-1444-0F1C-6A8EBCB53A4F}" dt="2023-02-22T21:12:06.554" v="3349" actId="1076"/>
          <ac:spMkLst>
            <pc:docMk/>
            <pc:sldMk cId="3431529318" sldId="615"/>
            <ac:spMk id="12" creationId="{A2FB37CC-4D15-5D8D-14A6-5BEC6B2F55E8}"/>
          </ac:spMkLst>
        </pc:spChg>
        <pc:spChg chg="add mod">
          <ac:chgData name="Roberta Tucker" userId="S::r.tucker@uwtsd.ac.uk::27ca61ee-ba03-4b92-a89a-1d5600e2200a" providerId="AD" clId="Web-{CA40654B-5DF4-1444-0F1C-6A8EBCB53A4F}" dt="2023-02-22T21:06:03.998" v="3300" actId="1076"/>
          <ac:spMkLst>
            <pc:docMk/>
            <pc:sldMk cId="3431529318" sldId="615"/>
            <ac:spMk id="13" creationId="{DB249757-72C9-E96A-07A6-D750092A8389}"/>
          </ac:spMkLst>
        </pc:spChg>
        <pc:spChg chg="add mod">
          <ac:chgData name="Roberta Tucker" userId="S::r.tucker@uwtsd.ac.uk::27ca61ee-ba03-4b92-a89a-1d5600e2200a" providerId="AD" clId="Web-{CA40654B-5DF4-1444-0F1C-6A8EBCB53A4F}" dt="2023-02-22T21:06:08.326" v="3301" actId="1076"/>
          <ac:spMkLst>
            <pc:docMk/>
            <pc:sldMk cId="3431529318" sldId="615"/>
            <ac:spMk id="14" creationId="{4B8FA538-8871-DB38-0EDB-56615E839715}"/>
          </ac:spMkLst>
        </pc:spChg>
        <pc:spChg chg="add mod">
          <ac:chgData name="Roberta Tucker" userId="S::r.tucker@uwtsd.ac.uk::27ca61ee-ba03-4b92-a89a-1d5600e2200a" providerId="AD" clId="Web-{CA40654B-5DF4-1444-0F1C-6A8EBCB53A4F}" dt="2023-02-22T21:06:13.545" v="3302" actId="1076"/>
          <ac:spMkLst>
            <pc:docMk/>
            <pc:sldMk cId="3431529318" sldId="615"/>
            <ac:spMk id="15" creationId="{36508774-D759-1DE7-9C02-7C163B516C34}"/>
          </ac:spMkLst>
        </pc:spChg>
        <pc:spChg chg="add mod">
          <ac:chgData name="Roberta Tucker" userId="S::r.tucker@uwtsd.ac.uk::27ca61ee-ba03-4b92-a89a-1d5600e2200a" providerId="AD" clId="Web-{CA40654B-5DF4-1444-0F1C-6A8EBCB53A4F}" dt="2023-02-22T21:06:19.764" v="3303" actId="1076"/>
          <ac:spMkLst>
            <pc:docMk/>
            <pc:sldMk cId="3431529318" sldId="615"/>
            <ac:spMk id="16" creationId="{A603D4B5-725E-69EA-825A-2189F52D7973}"/>
          </ac:spMkLst>
        </pc:spChg>
        <pc:spChg chg="add mod">
          <ac:chgData name="Roberta Tucker" userId="S::r.tucker@uwtsd.ac.uk::27ca61ee-ba03-4b92-a89a-1d5600e2200a" providerId="AD" clId="Web-{CA40654B-5DF4-1444-0F1C-6A8EBCB53A4F}" dt="2023-02-22T21:06:24.483" v="3304" actId="1076"/>
          <ac:spMkLst>
            <pc:docMk/>
            <pc:sldMk cId="3431529318" sldId="615"/>
            <ac:spMk id="17" creationId="{D47596B4-BF21-632B-E7DF-EAFAD38F31DC}"/>
          </ac:spMkLst>
        </pc:spChg>
        <pc:graphicFrameChg chg="add del mod modGraphic">
          <ac:chgData name="Roberta Tucker" userId="S::r.tucker@uwtsd.ac.uk::27ca61ee-ba03-4b92-a89a-1d5600e2200a" providerId="AD" clId="Web-{CA40654B-5DF4-1444-0F1C-6A8EBCB53A4F}" dt="2023-02-22T20:30:18.254" v="2889"/>
          <ac:graphicFrameMkLst>
            <pc:docMk/>
            <pc:sldMk cId="3431529318" sldId="615"/>
            <ac:graphicFrameMk id="2" creationId="{6F457302-0AB7-A696-FC9F-5ABB9E580B78}"/>
          </ac:graphicFrameMkLst>
        </pc:graphicFrameChg>
        <pc:graphicFrameChg chg="add del mod modGraphic">
          <ac:chgData name="Roberta Tucker" userId="S::r.tucker@uwtsd.ac.uk::27ca61ee-ba03-4b92-a89a-1d5600e2200a" providerId="AD" clId="Web-{CA40654B-5DF4-1444-0F1C-6A8EBCB53A4F}" dt="2023-02-22T20:31:23.224" v="2900"/>
          <ac:graphicFrameMkLst>
            <pc:docMk/>
            <pc:sldMk cId="3431529318" sldId="615"/>
            <ac:graphicFrameMk id="5" creationId="{4A00A9BD-D977-00BC-1092-74FCE6D41B42}"/>
          </ac:graphicFrameMkLst>
        </pc:graphicFrameChg>
      </pc:sldChg>
      <pc:sldChg chg="addSp delSp modSp add replId addAnim delAnim modAnim modNotes">
        <pc:chgData name="Roberta Tucker" userId="S::r.tucker@uwtsd.ac.uk::27ca61ee-ba03-4b92-a89a-1d5600e2200a" providerId="AD" clId="Web-{CA40654B-5DF4-1444-0F1C-6A8EBCB53A4F}" dt="2023-02-22T21:30:08.833" v="3579"/>
        <pc:sldMkLst>
          <pc:docMk/>
          <pc:sldMk cId="1761119406" sldId="616"/>
        </pc:sldMkLst>
        <pc:spChg chg="mod">
          <ac:chgData name="Roberta Tucker" userId="S::r.tucker@uwtsd.ac.uk::27ca61ee-ba03-4b92-a89a-1d5600e2200a" providerId="AD" clId="Web-{CA40654B-5DF4-1444-0F1C-6A8EBCB53A4F}" dt="2023-02-22T20:54:16.948" v="3088" actId="20577"/>
          <ac:spMkLst>
            <pc:docMk/>
            <pc:sldMk cId="1761119406" sldId="616"/>
            <ac:spMk id="3" creationId="{BE81BD22-F041-4643-2E57-645D07B4F719}"/>
          </ac:spMkLst>
        </pc:spChg>
        <pc:spChg chg="add del mod">
          <ac:chgData name="Roberta Tucker" userId="S::r.tucker@uwtsd.ac.uk::27ca61ee-ba03-4b92-a89a-1d5600e2200a" providerId="AD" clId="Web-{CA40654B-5DF4-1444-0F1C-6A8EBCB53A4F}" dt="2023-02-22T21:12:20.539" v="3352"/>
          <ac:spMkLst>
            <pc:docMk/>
            <pc:sldMk cId="1761119406" sldId="616"/>
            <ac:spMk id="5" creationId="{5005F7BE-0CDE-6167-7D25-CEFFA0DC0CF6}"/>
          </ac:spMkLst>
        </pc:spChg>
        <pc:spChg chg="mod">
          <ac:chgData name="Roberta Tucker" userId="S::r.tucker@uwtsd.ac.uk::27ca61ee-ba03-4b92-a89a-1d5600e2200a" providerId="AD" clId="Web-{CA40654B-5DF4-1444-0F1C-6A8EBCB53A4F}" dt="2023-02-22T21:10:55.834" v="3345" actId="14100"/>
          <ac:spMkLst>
            <pc:docMk/>
            <pc:sldMk cId="1761119406" sldId="616"/>
            <ac:spMk id="6" creationId="{89D08E17-63AF-B763-F696-5E6C3B5EA133}"/>
          </ac:spMkLst>
        </pc:spChg>
        <pc:spChg chg="mod">
          <ac:chgData name="Roberta Tucker" userId="S::r.tucker@uwtsd.ac.uk::27ca61ee-ba03-4b92-a89a-1d5600e2200a" providerId="AD" clId="Web-{CA40654B-5DF4-1444-0F1C-6A8EBCB53A4F}" dt="2023-02-22T21:10:52.084" v="3344" actId="14100"/>
          <ac:spMkLst>
            <pc:docMk/>
            <pc:sldMk cId="1761119406" sldId="616"/>
            <ac:spMk id="8" creationId="{467E33B6-6D68-D2E6-A85E-BCA891CC3757}"/>
          </ac:spMkLst>
        </pc:spChg>
        <pc:spChg chg="mod">
          <ac:chgData name="Roberta Tucker" userId="S::r.tucker@uwtsd.ac.uk::27ca61ee-ba03-4b92-a89a-1d5600e2200a" providerId="AD" clId="Web-{CA40654B-5DF4-1444-0F1C-6A8EBCB53A4F}" dt="2023-02-22T21:10:59.490" v="3346" actId="14100"/>
          <ac:spMkLst>
            <pc:docMk/>
            <pc:sldMk cId="1761119406" sldId="616"/>
            <ac:spMk id="9" creationId="{94C7161A-0EC1-556F-90C1-1B265DA87965}"/>
          </ac:spMkLst>
        </pc:spChg>
        <pc:spChg chg="mod">
          <ac:chgData name="Roberta Tucker" userId="S::r.tucker@uwtsd.ac.uk::27ca61ee-ba03-4b92-a89a-1d5600e2200a" providerId="AD" clId="Web-{CA40654B-5DF4-1444-0F1C-6A8EBCB53A4F}" dt="2023-02-22T21:11:03.740" v="3347" actId="14100"/>
          <ac:spMkLst>
            <pc:docMk/>
            <pc:sldMk cId="1761119406" sldId="616"/>
            <ac:spMk id="10" creationId="{5EFFBDDB-5BE3-CEC7-FEC2-5BABE14DD6A4}"/>
          </ac:spMkLst>
        </pc:spChg>
        <pc:spChg chg="mod">
          <ac:chgData name="Roberta Tucker" userId="S::r.tucker@uwtsd.ac.uk::27ca61ee-ba03-4b92-a89a-1d5600e2200a" providerId="AD" clId="Web-{CA40654B-5DF4-1444-0F1C-6A8EBCB53A4F}" dt="2023-02-22T21:11:09.772" v="3348" actId="1076"/>
          <ac:spMkLst>
            <pc:docMk/>
            <pc:sldMk cId="1761119406" sldId="616"/>
            <ac:spMk id="11" creationId="{B4EE23EE-1562-BA01-42D2-5132A348C6A1}"/>
          </ac:spMkLst>
        </pc:spChg>
        <pc:spChg chg="add mod">
          <ac:chgData name="Roberta Tucker" userId="S::r.tucker@uwtsd.ac.uk::27ca61ee-ba03-4b92-a89a-1d5600e2200a" providerId="AD" clId="Web-{CA40654B-5DF4-1444-0F1C-6A8EBCB53A4F}" dt="2023-02-22T21:14:45.231" v="3362" actId="20577"/>
          <ac:spMkLst>
            <pc:docMk/>
            <pc:sldMk cId="1761119406" sldId="616"/>
            <ac:spMk id="13" creationId="{907A2889-2330-B9D0-F667-570528E7D288}"/>
          </ac:spMkLst>
        </pc:spChg>
        <pc:spChg chg="add mod">
          <ac:chgData name="Roberta Tucker" userId="S::r.tucker@uwtsd.ac.uk::27ca61ee-ba03-4b92-a89a-1d5600e2200a" providerId="AD" clId="Web-{CA40654B-5DF4-1444-0F1C-6A8EBCB53A4F}" dt="2023-02-22T21:16:57.125" v="3374" actId="1076"/>
          <ac:spMkLst>
            <pc:docMk/>
            <pc:sldMk cId="1761119406" sldId="616"/>
            <ac:spMk id="15" creationId="{CB59E4F1-93E4-AA6C-0CAD-C624000BF493}"/>
          </ac:spMkLst>
        </pc:spChg>
        <pc:spChg chg="add del">
          <ac:chgData name="Roberta Tucker" userId="S::r.tucker@uwtsd.ac.uk::27ca61ee-ba03-4b92-a89a-1d5600e2200a" providerId="AD" clId="Web-{CA40654B-5DF4-1444-0F1C-6A8EBCB53A4F}" dt="2023-02-22T21:12:53.431" v="3356"/>
          <ac:spMkLst>
            <pc:docMk/>
            <pc:sldMk cId="1761119406" sldId="616"/>
            <ac:spMk id="17" creationId="{EB0F4C26-CB93-85E7-AECF-298E1F8BB57E}"/>
          </ac:spMkLst>
        </pc:spChg>
        <pc:spChg chg="add mod">
          <ac:chgData name="Roberta Tucker" userId="S::r.tucker@uwtsd.ac.uk::27ca61ee-ba03-4b92-a89a-1d5600e2200a" providerId="AD" clId="Web-{CA40654B-5DF4-1444-0F1C-6A8EBCB53A4F}" dt="2023-02-22T21:17:01.500" v="3375" actId="1076"/>
          <ac:spMkLst>
            <pc:docMk/>
            <pc:sldMk cId="1761119406" sldId="616"/>
            <ac:spMk id="19" creationId="{FAB19FDA-7BF1-2E29-B2A1-435744764CBB}"/>
          </ac:spMkLst>
        </pc:spChg>
        <pc:spChg chg="add mod">
          <ac:chgData name="Roberta Tucker" userId="S::r.tucker@uwtsd.ac.uk::27ca61ee-ba03-4b92-a89a-1d5600e2200a" providerId="AD" clId="Web-{CA40654B-5DF4-1444-0F1C-6A8EBCB53A4F}" dt="2023-02-22T21:17:13.266" v="3378" actId="14100"/>
          <ac:spMkLst>
            <pc:docMk/>
            <pc:sldMk cId="1761119406" sldId="616"/>
            <ac:spMk id="21" creationId="{DF4B5B86-0A94-1FCC-E41D-F2CB3CFBB287}"/>
          </ac:spMkLst>
        </pc:spChg>
        <pc:spChg chg="add mod">
          <ac:chgData name="Roberta Tucker" userId="S::r.tucker@uwtsd.ac.uk::27ca61ee-ba03-4b92-a89a-1d5600e2200a" providerId="AD" clId="Web-{CA40654B-5DF4-1444-0F1C-6A8EBCB53A4F}" dt="2023-02-22T21:18:18.455" v="3384" actId="1076"/>
          <ac:spMkLst>
            <pc:docMk/>
            <pc:sldMk cId="1761119406" sldId="616"/>
            <ac:spMk id="23" creationId="{AF285EA9-C3C5-123B-E5EE-59EAC451AA56}"/>
          </ac:spMkLst>
        </pc:spChg>
        <pc:spChg chg="add mod">
          <ac:chgData name="Roberta Tucker" userId="S::r.tucker@uwtsd.ac.uk::27ca61ee-ba03-4b92-a89a-1d5600e2200a" providerId="AD" clId="Web-{CA40654B-5DF4-1444-0F1C-6A8EBCB53A4F}" dt="2023-02-22T21:18:57.081" v="3391" actId="14100"/>
          <ac:spMkLst>
            <pc:docMk/>
            <pc:sldMk cId="1761119406" sldId="616"/>
            <ac:spMk id="25" creationId="{AD58CE30-C737-591E-666D-8A6A46AEDC21}"/>
          </ac:spMkLst>
        </pc:spChg>
      </pc:sldChg>
      <pc:sldChg chg="modSp add replId">
        <pc:chgData name="Roberta Tucker" userId="S::r.tucker@uwtsd.ac.uk::27ca61ee-ba03-4b92-a89a-1d5600e2200a" providerId="AD" clId="Web-{CA40654B-5DF4-1444-0F1C-6A8EBCB53A4F}" dt="2023-02-23T10:47:27.239" v="3587" actId="1076"/>
        <pc:sldMkLst>
          <pc:docMk/>
          <pc:sldMk cId="313685727" sldId="617"/>
        </pc:sldMkLst>
        <pc:spChg chg="mod">
          <ac:chgData name="Roberta Tucker" userId="S::r.tucker@uwtsd.ac.uk::27ca61ee-ba03-4b92-a89a-1d5600e2200a" providerId="AD" clId="Web-{CA40654B-5DF4-1444-0F1C-6A8EBCB53A4F}" dt="2023-02-23T10:47:27.239" v="3587" actId="1076"/>
          <ac:spMkLst>
            <pc:docMk/>
            <pc:sldMk cId="313685727" sldId="617"/>
            <ac:spMk id="5" creationId="{7A20DBBD-7DDA-8D56-CE80-75679AFC79A9}"/>
          </ac:spMkLst>
        </pc:spChg>
        <pc:cxnChg chg="mod">
          <ac:chgData name="Roberta Tucker" userId="S::r.tucker@uwtsd.ac.uk::27ca61ee-ba03-4b92-a89a-1d5600e2200a" providerId="AD" clId="Web-{CA40654B-5DF4-1444-0F1C-6A8EBCB53A4F}" dt="2023-02-23T10:47:20.833" v="3586" actId="1076"/>
          <ac:cxnSpMkLst>
            <pc:docMk/>
            <pc:sldMk cId="313685727" sldId="617"/>
            <ac:cxnSpMk id="4" creationId="{BC2C1687-BCDB-8D01-187F-5359CAE20BDB}"/>
          </ac:cxnSpMkLst>
        </pc:cxnChg>
      </pc:sldChg>
      <pc:sldChg chg="modSp add replId">
        <pc:chgData name="Roberta Tucker" userId="S::r.tucker@uwtsd.ac.uk::27ca61ee-ba03-4b92-a89a-1d5600e2200a" providerId="AD" clId="Web-{CA40654B-5DF4-1444-0F1C-6A8EBCB53A4F}" dt="2023-02-23T10:47:50.818" v="3589" actId="1076"/>
        <pc:sldMkLst>
          <pc:docMk/>
          <pc:sldMk cId="1983263797" sldId="618"/>
        </pc:sldMkLst>
        <pc:spChg chg="mod">
          <ac:chgData name="Roberta Tucker" userId="S::r.tucker@uwtsd.ac.uk::27ca61ee-ba03-4b92-a89a-1d5600e2200a" providerId="AD" clId="Web-{CA40654B-5DF4-1444-0F1C-6A8EBCB53A4F}" dt="2023-02-23T10:47:50.818" v="3589" actId="1076"/>
          <ac:spMkLst>
            <pc:docMk/>
            <pc:sldMk cId="1983263797" sldId="618"/>
            <ac:spMk id="3" creationId="{976291AA-75F5-DB79-1BB0-8C1F1978BD68}"/>
          </ac:spMkLst>
        </pc:spChg>
        <pc:cxnChg chg="mod">
          <ac:chgData name="Roberta Tucker" userId="S::r.tucker@uwtsd.ac.uk::27ca61ee-ba03-4b92-a89a-1d5600e2200a" providerId="AD" clId="Web-{CA40654B-5DF4-1444-0F1C-6A8EBCB53A4F}" dt="2023-02-23T10:47:46.287" v="3588" actId="1076"/>
          <ac:cxnSpMkLst>
            <pc:docMk/>
            <pc:sldMk cId="1983263797" sldId="618"/>
            <ac:cxnSpMk id="9" creationId="{BB6C4208-BE82-5AD3-755F-0BE8A0B2A077}"/>
          </ac:cxnSpMkLst>
        </pc:cxnChg>
      </pc:sldChg>
      <pc:sldChg chg="addSp delSp modSp add replId addAnim modAnim">
        <pc:chgData name="Roberta Tucker" userId="S::r.tucker@uwtsd.ac.uk::27ca61ee-ba03-4b92-a89a-1d5600e2200a" providerId="AD" clId="Web-{CA40654B-5DF4-1444-0F1C-6A8EBCB53A4F}" dt="2023-02-24T11:31:42.684" v="4504"/>
        <pc:sldMkLst>
          <pc:docMk/>
          <pc:sldMk cId="3460720718" sldId="619"/>
        </pc:sldMkLst>
        <pc:spChg chg="mod">
          <ac:chgData name="Roberta Tucker" userId="S::r.tucker@uwtsd.ac.uk::27ca61ee-ba03-4b92-a89a-1d5600e2200a" providerId="AD" clId="Web-{CA40654B-5DF4-1444-0F1C-6A8EBCB53A4F}" dt="2023-02-23T11:46:18.143" v="4195" actId="20577"/>
          <ac:spMkLst>
            <pc:docMk/>
            <pc:sldMk cId="3460720718" sldId="619"/>
            <ac:spMk id="3" creationId="{BE81BD22-F041-4643-2E57-645D07B4F719}"/>
          </ac:spMkLst>
        </pc:spChg>
        <pc:spChg chg="mod">
          <ac:chgData name="Roberta Tucker" userId="S::r.tucker@uwtsd.ac.uk::27ca61ee-ba03-4b92-a89a-1d5600e2200a" providerId="AD" clId="Web-{CA40654B-5DF4-1444-0F1C-6A8EBCB53A4F}" dt="2023-02-24T11:31:42.684" v="4504"/>
          <ac:spMkLst>
            <pc:docMk/>
            <pc:sldMk cId="3460720718" sldId="619"/>
            <ac:spMk id="5" creationId="{DA2E92BE-0CD5-E6B0-AA52-858B51EC3AD5}"/>
          </ac:spMkLst>
        </pc:spChg>
        <pc:spChg chg="add mod">
          <ac:chgData name="Roberta Tucker" userId="S::r.tucker@uwtsd.ac.uk::27ca61ee-ba03-4b92-a89a-1d5600e2200a" providerId="AD" clId="Web-{CA40654B-5DF4-1444-0F1C-6A8EBCB53A4F}" dt="2023-02-23T12:09:34.403" v="4410" actId="1076"/>
          <ac:spMkLst>
            <pc:docMk/>
            <pc:sldMk cId="3460720718" sldId="619"/>
            <ac:spMk id="6" creationId="{D9B90B78-4E87-CCC9-74A2-A496DB98A7D6}"/>
          </ac:spMkLst>
        </pc:spChg>
        <pc:spChg chg="add mod">
          <ac:chgData name="Roberta Tucker" userId="S::r.tucker@uwtsd.ac.uk::27ca61ee-ba03-4b92-a89a-1d5600e2200a" providerId="AD" clId="Web-{CA40654B-5DF4-1444-0F1C-6A8EBCB53A4F}" dt="2023-02-23T12:08:25.586" v="4401" actId="1076"/>
          <ac:spMkLst>
            <pc:docMk/>
            <pc:sldMk cId="3460720718" sldId="619"/>
            <ac:spMk id="8" creationId="{C78CB32C-2DF3-D273-0E15-47B8B7D13535}"/>
          </ac:spMkLst>
        </pc:spChg>
        <pc:spChg chg="add mod">
          <ac:chgData name="Roberta Tucker" userId="S::r.tucker@uwtsd.ac.uk::27ca61ee-ba03-4b92-a89a-1d5600e2200a" providerId="AD" clId="Web-{CA40654B-5DF4-1444-0F1C-6A8EBCB53A4F}" dt="2023-02-23T12:01:37.934" v="4353" actId="14100"/>
          <ac:spMkLst>
            <pc:docMk/>
            <pc:sldMk cId="3460720718" sldId="619"/>
            <ac:spMk id="9" creationId="{E671C4E0-48F2-E8FB-F89A-D680AEF9DE4B}"/>
          </ac:spMkLst>
        </pc:spChg>
        <pc:spChg chg="add mod">
          <ac:chgData name="Roberta Tucker" userId="S::r.tucker@uwtsd.ac.uk::27ca61ee-ba03-4b92-a89a-1d5600e2200a" providerId="AD" clId="Web-{CA40654B-5DF4-1444-0F1C-6A8EBCB53A4F}" dt="2023-02-23T12:07:27.660" v="4393"/>
          <ac:spMkLst>
            <pc:docMk/>
            <pc:sldMk cId="3460720718" sldId="619"/>
            <ac:spMk id="10" creationId="{F038343F-C7E3-3BC5-B83D-00FED7404A71}"/>
          </ac:spMkLst>
        </pc:spChg>
        <pc:spChg chg="add mod">
          <ac:chgData name="Roberta Tucker" userId="S::r.tucker@uwtsd.ac.uk::27ca61ee-ba03-4b92-a89a-1d5600e2200a" providerId="AD" clId="Web-{CA40654B-5DF4-1444-0F1C-6A8EBCB53A4F}" dt="2023-02-23T12:06:01.873" v="4383" actId="1076"/>
          <ac:spMkLst>
            <pc:docMk/>
            <pc:sldMk cId="3460720718" sldId="619"/>
            <ac:spMk id="11" creationId="{3F33C03C-7865-C578-ECE9-419C1512E433}"/>
          </ac:spMkLst>
        </pc:spChg>
        <pc:spChg chg="add del mod">
          <ac:chgData name="Roberta Tucker" userId="S::r.tucker@uwtsd.ac.uk::27ca61ee-ba03-4b92-a89a-1d5600e2200a" providerId="AD" clId="Web-{CA40654B-5DF4-1444-0F1C-6A8EBCB53A4F}" dt="2023-02-23T11:38:05.142" v="3811"/>
          <ac:spMkLst>
            <pc:docMk/>
            <pc:sldMk cId="3460720718" sldId="619"/>
            <ac:spMk id="12" creationId="{46A5ED0E-BB77-D2D6-910E-DB8A83277895}"/>
          </ac:spMkLst>
        </pc:spChg>
        <pc:spChg chg="add mod">
          <ac:chgData name="Roberta Tucker" userId="S::r.tucker@uwtsd.ac.uk::27ca61ee-ba03-4b92-a89a-1d5600e2200a" providerId="AD" clId="Web-{CA40654B-5DF4-1444-0F1C-6A8EBCB53A4F}" dt="2023-02-23T12:08:30.914" v="4402" actId="14100"/>
          <ac:spMkLst>
            <pc:docMk/>
            <pc:sldMk cId="3460720718" sldId="619"/>
            <ac:spMk id="12" creationId="{A2828E85-B090-6808-B24A-793A12B6D409}"/>
          </ac:spMkLst>
        </pc:spChg>
        <pc:spChg chg="add mod">
          <ac:chgData name="Roberta Tucker" userId="S::r.tucker@uwtsd.ac.uk::27ca61ee-ba03-4b92-a89a-1d5600e2200a" providerId="AD" clId="Web-{CA40654B-5DF4-1444-0F1C-6A8EBCB53A4F}" dt="2023-02-23T12:01:59.389" v="4356" actId="1076"/>
          <ac:spMkLst>
            <pc:docMk/>
            <pc:sldMk cId="3460720718" sldId="619"/>
            <ac:spMk id="13" creationId="{08857A2D-6CF7-DCEB-0CB4-6CE6113BA3DD}"/>
          </ac:spMkLst>
        </pc:spChg>
        <pc:spChg chg="add mod">
          <ac:chgData name="Roberta Tucker" userId="S::r.tucker@uwtsd.ac.uk::27ca61ee-ba03-4b92-a89a-1d5600e2200a" providerId="AD" clId="Web-{CA40654B-5DF4-1444-0F1C-6A8EBCB53A4F}" dt="2023-02-23T12:02:16.765" v="4359" actId="1076"/>
          <ac:spMkLst>
            <pc:docMk/>
            <pc:sldMk cId="3460720718" sldId="619"/>
            <ac:spMk id="14" creationId="{6A39E821-624D-572C-A957-AA4E0E393E07}"/>
          </ac:spMkLst>
        </pc:spChg>
        <pc:spChg chg="add mod">
          <ac:chgData name="Roberta Tucker" userId="S::r.tucker@uwtsd.ac.uk::27ca61ee-ba03-4b92-a89a-1d5600e2200a" providerId="AD" clId="Web-{CA40654B-5DF4-1444-0F1C-6A8EBCB53A4F}" dt="2023-02-23T12:02:11.827" v="4358" actId="1076"/>
          <ac:spMkLst>
            <pc:docMk/>
            <pc:sldMk cId="3460720718" sldId="619"/>
            <ac:spMk id="15" creationId="{90436D78-7FA9-0F72-D230-8F2A377BAA72}"/>
          </ac:spMkLst>
        </pc:spChg>
        <pc:spChg chg="add mod">
          <ac:chgData name="Roberta Tucker" userId="S::r.tucker@uwtsd.ac.uk::27ca61ee-ba03-4b92-a89a-1d5600e2200a" providerId="AD" clId="Web-{CA40654B-5DF4-1444-0F1C-6A8EBCB53A4F}" dt="2023-02-23T12:09:20.527" v="4408" actId="1076"/>
          <ac:spMkLst>
            <pc:docMk/>
            <pc:sldMk cId="3460720718" sldId="619"/>
            <ac:spMk id="16" creationId="{05F6DFC6-5BD8-DDDF-D176-DE6419015D9B}"/>
          </ac:spMkLst>
        </pc:spChg>
        <pc:picChg chg="add mod">
          <ac:chgData name="Roberta Tucker" userId="S::r.tucker@uwtsd.ac.uk::27ca61ee-ba03-4b92-a89a-1d5600e2200a" providerId="AD" clId="Web-{CA40654B-5DF4-1444-0F1C-6A8EBCB53A4F}" dt="2023-02-23T12:07:34.035" v="4394" actId="14100"/>
          <ac:picMkLst>
            <pc:docMk/>
            <pc:sldMk cId="3460720718" sldId="619"/>
            <ac:picMk id="2" creationId="{FC055872-A882-CF70-F5FB-15E696677A7D}"/>
          </ac:picMkLst>
        </pc:picChg>
        <pc:picChg chg="del">
          <ac:chgData name="Roberta Tucker" userId="S::r.tucker@uwtsd.ac.uk::27ca61ee-ba03-4b92-a89a-1d5600e2200a" providerId="AD" clId="Web-{CA40654B-5DF4-1444-0F1C-6A8EBCB53A4F}" dt="2023-02-23T11:47:02.894" v="4204"/>
          <ac:picMkLst>
            <pc:docMk/>
            <pc:sldMk cId="3460720718" sldId="619"/>
            <ac:picMk id="4" creationId="{62C12048-9EEC-ED59-A247-0AA3AAC3EF74}"/>
          </ac:picMkLst>
        </pc:picChg>
        <pc:picChg chg="del">
          <ac:chgData name="Roberta Tucker" userId="S::r.tucker@uwtsd.ac.uk::27ca61ee-ba03-4b92-a89a-1d5600e2200a" providerId="AD" clId="Web-{CA40654B-5DF4-1444-0F1C-6A8EBCB53A4F}" dt="2023-02-23T11:16:44.787" v="3591"/>
          <ac:picMkLst>
            <pc:docMk/>
            <pc:sldMk cId="3460720718" sldId="619"/>
            <ac:picMk id="6" creationId="{42049921-DEFE-A5F4-DDF1-71DC2134262E}"/>
          </ac:picMkLst>
        </pc:picChg>
        <pc:picChg chg="add del mod">
          <ac:chgData name="Roberta Tucker" userId="S::r.tucker@uwtsd.ac.uk::27ca61ee-ba03-4b92-a89a-1d5600e2200a" providerId="AD" clId="Web-{CA40654B-5DF4-1444-0F1C-6A8EBCB53A4F}" dt="2023-02-23T11:24:29.022" v="3599"/>
          <ac:picMkLst>
            <pc:docMk/>
            <pc:sldMk cId="3460720718" sldId="619"/>
            <ac:picMk id="8" creationId="{A5431689-E1B7-4520-1076-DF5F9D702085}"/>
          </ac:picMkLst>
        </pc:picChg>
        <pc:picChg chg="add del mod">
          <ac:chgData name="Roberta Tucker" userId="S::r.tucker@uwtsd.ac.uk::27ca61ee-ba03-4b92-a89a-1d5600e2200a" providerId="AD" clId="Web-{CA40654B-5DF4-1444-0F1C-6A8EBCB53A4F}" dt="2023-02-23T11:28:17.513" v="3720"/>
          <ac:picMkLst>
            <pc:docMk/>
            <pc:sldMk cId="3460720718" sldId="619"/>
            <ac:picMk id="10" creationId="{DA12E3C5-3FCB-CBD5-12CD-BB7A55E91B3A}"/>
          </ac:picMkLst>
        </pc:picChg>
        <pc:cxnChg chg="add del mod">
          <ac:chgData name="Roberta Tucker" userId="S::r.tucker@uwtsd.ac.uk::27ca61ee-ba03-4b92-a89a-1d5600e2200a" providerId="AD" clId="Web-{CA40654B-5DF4-1444-0F1C-6A8EBCB53A4F}" dt="2023-02-23T12:04:48.228" v="4372"/>
          <ac:cxnSpMkLst>
            <pc:docMk/>
            <pc:sldMk cId="3460720718" sldId="619"/>
            <ac:cxnSpMk id="4" creationId="{3DB92652-0C17-E495-6DB1-F3A355DFC14B}"/>
          </ac:cxnSpMkLst>
        </pc:cxnChg>
      </pc:sldChg>
      <pc:sldChg chg="delSp modSp add replId">
        <pc:chgData name="Roberta Tucker" userId="S::r.tucker@uwtsd.ac.uk::27ca61ee-ba03-4b92-a89a-1d5600e2200a" providerId="AD" clId="Web-{CA40654B-5DF4-1444-0F1C-6A8EBCB53A4F}" dt="2023-02-23T12:13:05.760" v="4414" actId="1076"/>
        <pc:sldMkLst>
          <pc:docMk/>
          <pc:sldMk cId="2885905276" sldId="620"/>
        </pc:sldMkLst>
        <pc:picChg chg="del">
          <ac:chgData name="Roberta Tucker" userId="S::r.tucker@uwtsd.ac.uk::27ca61ee-ba03-4b92-a89a-1d5600e2200a" providerId="AD" clId="Web-{CA40654B-5DF4-1444-0F1C-6A8EBCB53A4F}" dt="2023-02-23T12:11:36.145" v="4412"/>
          <ac:picMkLst>
            <pc:docMk/>
            <pc:sldMk cId="2885905276" sldId="620"/>
            <ac:picMk id="2" creationId="{FC055872-A882-CF70-F5FB-15E696677A7D}"/>
          </ac:picMkLst>
        </pc:picChg>
        <pc:picChg chg="mod">
          <ac:chgData name="Roberta Tucker" userId="S::r.tucker@uwtsd.ac.uk::27ca61ee-ba03-4b92-a89a-1d5600e2200a" providerId="AD" clId="Web-{CA40654B-5DF4-1444-0F1C-6A8EBCB53A4F}" dt="2023-02-23T12:13:05.760" v="4414" actId="1076"/>
          <ac:picMkLst>
            <pc:docMk/>
            <pc:sldMk cId="2885905276" sldId="620"/>
            <ac:picMk id="8" creationId="{A5431689-E1B7-4520-1076-DF5F9D702085}"/>
          </ac:picMkLst>
        </pc:picChg>
      </pc:sldChg>
      <pc:sldChg chg="addSp delSp modSp add replId addAnim modAnim">
        <pc:chgData name="Roberta Tucker" userId="S::r.tucker@uwtsd.ac.uk::27ca61ee-ba03-4b92-a89a-1d5600e2200a" providerId="AD" clId="Web-{CA40654B-5DF4-1444-0F1C-6A8EBCB53A4F}" dt="2023-02-24T11:30:50.150" v="4496"/>
        <pc:sldMkLst>
          <pc:docMk/>
          <pc:sldMk cId="3375997712" sldId="621"/>
        </pc:sldMkLst>
        <pc:spChg chg="del mod">
          <ac:chgData name="Roberta Tucker" userId="S::r.tucker@uwtsd.ac.uk::27ca61ee-ba03-4b92-a89a-1d5600e2200a" providerId="AD" clId="Web-{CA40654B-5DF4-1444-0F1C-6A8EBCB53A4F}" dt="2023-02-23T12:13:22.449" v="4417"/>
          <ac:spMkLst>
            <pc:docMk/>
            <pc:sldMk cId="3375997712" sldId="621"/>
            <ac:spMk id="3" creationId="{BE81BD22-F041-4643-2E57-645D07B4F719}"/>
          </ac:spMkLst>
        </pc:spChg>
        <pc:spChg chg="mod">
          <ac:chgData name="Roberta Tucker" userId="S::r.tucker@uwtsd.ac.uk::27ca61ee-ba03-4b92-a89a-1d5600e2200a" providerId="AD" clId="Web-{CA40654B-5DF4-1444-0F1C-6A8EBCB53A4F}" dt="2023-02-24T11:30:50.150" v="4496"/>
          <ac:spMkLst>
            <pc:docMk/>
            <pc:sldMk cId="3375997712" sldId="621"/>
            <ac:spMk id="5" creationId="{DA2E92BE-0CD5-E6B0-AA52-858B51EC3AD5}"/>
          </ac:spMkLst>
        </pc:spChg>
        <pc:spChg chg="mod">
          <ac:chgData name="Roberta Tucker" userId="S::r.tucker@uwtsd.ac.uk::27ca61ee-ba03-4b92-a89a-1d5600e2200a" providerId="AD" clId="Web-{CA40654B-5DF4-1444-0F1C-6A8EBCB53A4F}" dt="2023-02-24T11:24:38.073" v="4469" actId="1076"/>
          <ac:spMkLst>
            <pc:docMk/>
            <pc:sldMk cId="3375997712" sldId="621"/>
            <ac:spMk id="9" creationId="{E671C4E0-48F2-E8FB-F89A-D680AEF9DE4B}"/>
          </ac:spMkLst>
        </pc:spChg>
        <pc:spChg chg="mod">
          <ac:chgData name="Roberta Tucker" userId="S::r.tucker@uwtsd.ac.uk::27ca61ee-ba03-4b92-a89a-1d5600e2200a" providerId="AD" clId="Web-{CA40654B-5DF4-1444-0F1C-6A8EBCB53A4F}" dt="2023-02-24T11:24:43.089" v="4470" actId="1076"/>
          <ac:spMkLst>
            <pc:docMk/>
            <pc:sldMk cId="3375997712" sldId="621"/>
            <ac:spMk id="10" creationId="{F038343F-C7E3-3BC5-B83D-00FED7404A71}"/>
          </ac:spMkLst>
        </pc:spChg>
        <pc:spChg chg="mod">
          <ac:chgData name="Roberta Tucker" userId="S::r.tucker@uwtsd.ac.uk::27ca61ee-ba03-4b92-a89a-1d5600e2200a" providerId="AD" clId="Web-{CA40654B-5DF4-1444-0F1C-6A8EBCB53A4F}" dt="2023-02-24T11:25:15.481" v="4472" actId="20577"/>
          <ac:spMkLst>
            <pc:docMk/>
            <pc:sldMk cId="3375997712" sldId="621"/>
            <ac:spMk id="11" creationId="{3F33C03C-7865-C578-ECE9-419C1512E433}"/>
          </ac:spMkLst>
        </pc:spChg>
        <pc:spChg chg="mod">
          <ac:chgData name="Roberta Tucker" userId="S::r.tucker@uwtsd.ac.uk::27ca61ee-ba03-4b92-a89a-1d5600e2200a" providerId="AD" clId="Web-{CA40654B-5DF4-1444-0F1C-6A8EBCB53A4F}" dt="2023-02-24T11:26:01.717" v="4476" actId="1076"/>
          <ac:spMkLst>
            <pc:docMk/>
            <pc:sldMk cId="3375997712" sldId="621"/>
            <ac:spMk id="13" creationId="{08857A2D-6CF7-DCEB-0CB4-6CE6113BA3DD}"/>
          </ac:spMkLst>
        </pc:spChg>
        <pc:spChg chg="mod">
          <ac:chgData name="Roberta Tucker" userId="S::r.tucker@uwtsd.ac.uk::27ca61ee-ba03-4b92-a89a-1d5600e2200a" providerId="AD" clId="Web-{CA40654B-5DF4-1444-0F1C-6A8EBCB53A4F}" dt="2023-02-24T11:27:05.907" v="4480" actId="20577"/>
          <ac:spMkLst>
            <pc:docMk/>
            <pc:sldMk cId="3375997712" sldId="621"/>
            <ac:spMk id="14" creationId="{6A39E821-624D-572C-A957-AA4E0E393E07}"/>
          </ac:spMkLst>
        </pc:spChg>
        <pc:spChg chg="mod">
          <ac:chgData name="Roberta Tucker" userId="S::r.tucker@uwtsd.ac.uk::27ca61ee-ba03-4b92-a89a-1d5600e2200a" providerId="AD" clId="Web-{CA40654B-5DF4-1444-0F1C-6A8EBCB53A4F}" dt="2023-02-24T11:28:16.316" v="4483" actId="20577"/>
          <ac:spMkLst>
            <pc:docMk/>
            <pc:sldMk cId="3375997712" sldId="621"/>
            <ac:spMk id="15" creationId="{90436D78-7FA9-0F72-D230-8F2A377BAA72}"/>
          </ac:spMkLst>
        </pc:spChg>
        <pc:spChg chg="add mod">
          <ac:chgData name="Roberta Tucker" userId="S::r.tucker@uwtsd.ac.uk::27ca61ee-ba03-4b92-a89a-1d5600e2200a" providerId="AD" clId="Web-{CA40654B-5DF4-1444-0F1C-6A8EBCB53A4F}" dt="2023-02-23T12:13:34.668" v="4420" actId="20577"/>
          <ac:spMkLst>
            <pc:docMk/>
            <pc:sldMk cId="3375997712" sldId="621"/>
            <ac:spMk id="17" creationId="{6083ED5F-28F9-18A3-F263-AE64120073F3}"/>
          </ac:spMkLst>
        </pc:spChg>
      </pc:sldChg>
      <pc:sldChg chg="addSp delSp modSp add replId addAnim modAnim modNotes">
        <pc:chgData name="Roberta Tucker" userId="S::r.tucker@uwtsd.ac.uk::27ca61ee-ba03-4b92-a89a-1d5600e2200a" providerId="AD" clId="Web-{CA40654B-5DF4-1444-0F1C-6A8EBCB53A4F}" dt="2023-02-24T11:59:19.312" v="4809" actId="20577"/>
        <pc:sldMkLst>
          <pc:docMk/>
          <pc:sldMk cId="2142313826" sldId="622"/>
        </pc:sldMkLst>
        <pc:spChg chg="add mod">
          <ac:chgData name="Roberta Tucker" userId="S::r.tucker@uwtsd.ac.uk::27ca61ee-ba03-4b92-a89a-1d5600e2200a" providerId="AD" clId="Web-{CA40654B-5DF4-1444-0F1C-6A8EBCB53A4F}" dt="2023-02-24T11:48:16.958" v="4729" actId="1076"/>
          <ac:spMkLst>
            <pc:docMk/>
            <pc:sldMk cId="2142313826" sldId="622"/>
            <ac:spMk id="2" creationId="{70577496-ECEA-62E0-8395-28123339F951}"/>
          </ac:spMkLst>
        </pc:spChg>
        <pc:spChg chg="mod">
          <ac:chgData name="Roberta Tucker" userId="S::r.tucker@uwtsd.ac.uk::27ca61ee-ba03-4b92-a89a-1d5600e2200a" providerId="AD" clId="Web-{CA40654B-5DF4-1444-0F1C-6A8EBCB53A4F}" dt="2023-02-24T11:50:03.509" v="4746" actId="14100"/>
          <ac:spMkLst>
            <pc:docMk/>
            <pc:sldMk cId="2142313826" sldId="622"/>
            <ac:spMk id="3" creationId="{BE81BD22-F041-4643-2E57-645D07B4F719}"/>
          </ac:spMkLst>
        </pc:spChg>
        <pc:spChg chg="add mod">
          <ac:chgData name="Roberta Tucker" userId="S::r.tucker@uwtsd.ac.uk::27ca61ee-ba03-4b92-a89a-1d5600e2200a" providerId="AD" clId="Web-{CA40654B-5DF4-1444-0F1C-6A8EBCB53A4F}" dt="2023-02-24T11:37:34.901" v="4590" actId="1076"/>
          <ac:spMkLst>
            <pc:docMk/>
            <pc:sldMk cId="2142313826" sldId="622"/>
            <ac:spMk id="5" creationId="{EDBFE9D0-E7DB-2D1A-8435-D954967E4A2B}"/>
          </ac:spMkLst>
        </pc:spChg>
        <pc:spChg chg="add mod">
          <ac:chgData name="Roberta Tucker" userId="S::r.tucker@uwtsd.ac.uk::27ca61ee-ba03-4b92-a89a-1d5600e2200a" providerId="AD" clId="Web-{CA40654B-5DF4-1444-0F1C-6A8EBCB53A4F}" dt="2023-02-24T11:48:27.225" v="4735" actId="1076"/>
          <ac:spMkLst>
            <pc:docMk/>
            <pc:sldMk cId="2142313826" sldId="622"/>
            <ac:spMk id="6" creationId="{9652F212-0B9A-47CE-226E-A76F3F8A1B47}"/>
          </ac:spMkLst>
        </pc:spChg>
        <pc:spChg chg="add mod">
          <ac:chgData name="Roberta Tucker" userId="S::r.tucker@uwtsd.ac.uk::27ca61ee-ba03-4b92-a89a-1d5600e2200a" providerId="AD" clId="Web-{CA40654B-5DF4-1444-0F1C-6A8EBCB53A4F}" dt="2023-02-24T11:48:33.990" v="4736" actId="1076"/>
          <ac:spMkLst>
            <pc:docMk/>
            <pc:sldMk cId="2142313826" sldId="622"/>
            <ac:spMk id="8" creationId="{DF4BB807-FF74-960D-A054-EEBDAF6E9653}"/>
          </ac:spMkLst>
        </pc:spChg>
        <pc:spChg chg="add mod">
          <ac:chgData name="Roberta Tucker" userId="S::r.tucker@uwtsd.ac.uk::27ca61ee-ba03-4b92-a89a-1d5600e2200a" providerId="AD" clId="Web-{CA40654B-5DF4-1444-0F1C-6A8EBCB53A4F}" dt="2023-02-24T11:48:51.459" v="4743" actId="1076"/>
          <ac:spMkLst>
            <pc:docMk/>
            <pc:sldMk cId="2142313826" sldId="622"/>
            <ac:spMk id="9" creationId="{EBB9FD1B-5362-3D4C-057A-6EA19EE841F8}"/>
          </ac:spMkLst>
        </pc:spChg>
        <pc:spChg chg="add del mod">
          <ac:chgData name="Roberta Tucker" userId="S::r.tucker@uwtsd.ac.uk::27ca61ee-ba03-4b92-a89a-1d5600e2200a" providerId="AD" clId="Web-{CA40654B-5DF4-1444-0F1C-6A8EBCB53A4F}" dt="2023-02-24T11:43:41.447" v="4597"/>
          <ac:spMkLst>
            <pc:docMk/>
            <pc:sldMk cId="2142313826" sldId="622"/>
            <ac:spMk id="13" creationId="{3B5027F5-FF68-351D-DC6D-2E4DD16C3CF8}"/>
          </ac:spMkLst>
        </pc:spChg>
        <pc:spChg chg="add mod">
          <ac:chgData name="Roberta Tucker" userId="S::r.tucker@uwtsd.ac.uk::27ca61ee-ba03-4b92-a89a-1d5600e2200a" providerId="AD" clId="Web-{CA40654B-5DF4-1444-0F1C-6A8EBCB53A4F}" dt="2023-02-24T11:58:50.374" v="4797" actId="1076"/>
          <ac:spMkLst>
            <pc:docMk/>
            <pc:sldMk cId="2142313826" sldId="622"/>
            <ac:spMk id="15" creationId="{605EFA52-1CA9-3D3C-CBAC-6A83667D51BC}"/>
          </ac:spMkLst>
        </pc:spChg>
        <pc:spChg chg="add mod">
          <ac:chgData name="Roberta Tucker" userId="S::r.tucker@uwtsd.ac.uk::27ca61ee-ba03-4b92-a89a-1d5600e2200a" providerId="AD" clId="Web-{CA40654B-5DF4-1444-0F1C-6A8EBCB53A4F}" dt="2023-02-24T11:59:19.312" v="4809" actId="20577"/>
          <ac:spMkLst>
            <pc:docMk/>
            <pc:sldMk cId="2142313826" sldId="622"/>
            <ac:spMk id="17" creationId="{722A65AC-3F7F-09FD-296F-4A32A9041099}"/>
          </ac:spMkLst>
        </pc:spChg>
        <pc:picChg chg="add del mod">
          <ac:chgData name="Roberta Tucker" userId="S::r.tucker@uwtsd.ac.uk::27ca61ee-ba03-4b92-a89a-1d5600e2200a" providerId="AD" clId="Web-{CA40654B-5DF4-1444-0F1C-6A8EBCB53A4F}" dt="2023-02-24T11:42:48.210" v="4596"/>
          <ac:picMkLst>
            <pc:docMk/>
            <pc:sldMk cId="2142313826" sldId="622"/>
            <ac:picMk id="11" creationId="{87B9760D-2145-5503-78A1-17D15FA31FDD}"/>
          </ac:picMkLst>
        </pc:picChg>
        <pc:picChg chg="add mod ord">
          <ac:chgData name="Roberta Tucker" userId="S::r.tucker@uwtsd.ac.uk::27ca61ee-ba03-4b92-a89a-1d5600e2200a" providerId="AD" clId="Web-{CA40654B-5DF4-1444-0F1C-6A8EBCB53A4F}" dt="2023-02-24T11:58:53.061" v="4798" actId="1076"/>
          <ac:picMkLst>
            <pc:docMk/>
            <pc:sldMk cId="2142313826" sldId="622"/>
            <ac:picMk id="14" creationId="{92579995-47B1-D385-E1CE-094B269FACF0}"/>
          </ac:picMkLst>
        </pc:picChg>
      </pc:sldChg>
      <pc:sldChg chg="modSp add replId">
        <pc:chgData name="Roberta Tucker" userId="S::r.tucker@uwtsd.ac.uk::27ca61ee-ba03-4b92-a89a-1d5600e2200a" providerId="AD" clId="Web-{CA40654B-5DF4-1444-0F1C-6A8EBCB53A4F}" dt="2023-02-24T11:56:19.040" v="4796" actId="14100"/>
        <pc:sldMkLst>
          <pc:docMk/>
          <pc:sldMk cId="3149877421" sldId="623"/>
        </pc:sldMkLst>
        <pc:spChg chg="mod">
          <ac:chgData name="Roberta Tucker" userId="S::r.tucker@uwtsd.ac.uk::27ca61ee-ba03-4b92-a89a-1d5600e2200a" providerId="AD" clId="Web-{CA40654B-5DF4-1444-0F1C-6A8EBCB53A4F}" dt="2023-02-24T11:55:30.850" v="4776" actId="20577"/>
          <ac:spMkLst>
            <pc:docMk/>
            <pc:sldMk cId="3149877421" sldId="623"/>
            <ac:spMk id="2" creationId="{70577496-ECEA-62E0-8395-28123339F951}"/>
          </ac:spMkLst>
        </pc:spChg>
        <pc:spChg chg="mod">
          <ac:chgData name="Roberta Tucker" userId="S::r.tucker@uwtsd.ac.uk::27ca61ee-ba03-4b92-a89a-1d5600e2200a" providerId="AD" clId="Web-{CA40654B-5DF4-1444-0F1C-6A8EBCB53A4F}" dt="2023-02-24T11:54:08.863" v="4774" actId="20577"/>
          <ac:spMkLst>
            <pc:docMk/>
            <pc:sldMk cId="3149877421" sldId="623"/>
            <ac:spMk id="3" creationId="{BE81BD22-F041-4643-2E57-645D07B4F719}"/>
          </ac:spMkLst>
        </pc:spChg>
        <pc:spChg chg="mod">
          <ac:chgData name="Roberta Tucker" userId="S::r.tucker@uwtsd.ac.uk::27ca61ee-ba03-4b92-a89a-1d5600e2200a" providerId="AD" clId="Web-{CA40654B-5DF4-1444-0F1C-6A8EBCB53A4F}" dt="2023-02-24T11:56:01.054" v="4792" actId="1076"/>
          <ac:spMkLst>
            <pc:docMk/>
            <pc:sldMk cId="3149877421" sldId="623"/>
            <ac:spMk id="6" creationId="{9652F212-0B9A-47CE-226E-A76F3F8A1B47}"/>
          </ac:spMkLst>
        </pc:spChg>
        <pc:spChg chg="mod">
          <ac:chgData name="Roberta Tucker" userId="S::r.tucker@uwtsd.ac.uk::27ca61ee-ba03-4b92-a89a-1d5600e2200a" providerId="AD" clId="Web-{CA40654B-5DF4-1444-0F1C-6A8EBCB53A4F}" dt="2023-02-24T11:56:19.040" v="4796" actId="14100"/>
          <ac:spMkLst>
            <pc:docMk/>
            <pc:sldMk cId="3149877421" sldId="623"/>
            <ac:spMk id="9" creationId="{EBB9FD1B-5362-3D4C-057A-6EA19EE841F8}"/>
          </ac:spMkLst>
        </pc:spChg>
        <pc:spChg chg="mod">
          <ac:chgData name="Roberta Tucker" userId="S::r.tucker@uwtsd.ac.uk::27ca61ee-ba03-4b92-a89a-1d5600e2200a" providerId="AD" clId="Web-{CA40654B-5DF4-1444-0F1C-6A8EBCB53A4F}" dt="2023-02-24T11:52:56.409" v="4768" actId="1076"/>
          <ac:spMkLst>
            <pc:docMk/>
            <pc:sldMk cId="3149877421" sldId="623"/>
            <ac:spMk id="15" creationId="{605EFA52-1CA9-3D3C-CBAC-6A83667D51BC}"/>
          </ac:spMkLst>
        </pc:spChg>
        <pc:picChg chg="mod">
          <ac:chgData name="Roberta Tucker" userId="S::r.tucker@uwtsd.ac.uk::27ca61ee-ba03-4b92-a89a-1d5600e2200a" providerId="AD" clId="Web-{CA40654B-5DF4-1444-0F1C-6A8EBCB53A4F}" dt="2023-02-24T11:52:49.688" v="4767" actId="1076"/>
          <ac:picMkLst>
            <pc:docMk/>
            <pc:sldMk cId="3149877421" sldId="623"/>
            <ac:picMk id="14" creationId="{92579995-47B1-D385-E1CE-094B269FACF0}"/>
          </ac:picMkLst>
        </pc:picChg>
      </pc:sldChg>
    </pc:docChg>
  </pc:docChgLst>
  <pc:docChgLst>
    <pc:chgData name="Roberta Tucker" userId="S::r.tucker@uwtsd.ac.uk::27ca61ee-ba03-4b92-a89a-1d5600e2200a" providerId="AD" clId="Web-{58F8639A-ADC3-8EB0-18CF-269FBA63B17A}"/>
    <pc:docChg chg="delSld modSld">
      <pc:chgData name="Roberta Tucker" userId="S::r.tucker@uwtsd.ac.uk::27ca61ee-ba03-4b92-a89a-1d5600e2200a" providerId="AD" clId="Web-{58F8639A-ADC3-8EB0-18CF-269FBA63B17A}" dt="2024-03-19T11:51:07.701" v="10" actId="1076"/>
      <pc:docMkLst>
        <pc:docMk/>
      </pc:docMkLst>
      <pc:sldChg chg="del">
        <pc:chgData name="Roberta Tucker" userId="S::r.tucker@uwtsd.ac.uk::27ca61ee-ba03-4b92-a89a-1d5600e2200a" providerId="AD" clId="Web-{58F8639A-ADC3-8EB0-18CF-269FBA63B17A}" dt="2024-03-19T11:46:48.694" v="0"/>
        <pc:sldMkLst>
          <pc:docMk/>
          <pc:sldMk cId="2485985612" sldId="521"/>
        </pc:sldMkLst>
      </pc:sldChg>
      <pc:sldChg chg="modSp">
        <pc:chgData name="Roberta Tucker" userId="S::r.tucker@uwtsd.ac.uk::27ca61ee-ba03-4b92-a89a-1d5600e2200a" providerId="AD" clId="Web-{58F8639A-ADC3-8EB0-18CF-269FBA63B17A}" dt="2024-03-19T11:49:00.775" v="4" actId="14100"/>
        <pc:sldMkLst>
          <pc:docMk/>
          <pc:sldMk cId="278792434" sldId="695"/>
        </pc:sldMkLst>
        <pc:cxnChg chg="mod">
          <ac:chgData name="Roberta Tucker" userId="S::r.tucker@uwtsd.ac.uk::27ca61ee-ba03-4b92-a89a-1d5600e2200a" providerId="AD" clId="Web-{58F8639A-ADC3-8EB0-18CF-269FBA63B17A}" dt="2024-03-19T11:49:00.775" v="4" actId="14100"/>
          <ac:cxnSpMkLst>
            <pc:docMk/>
            <pc:sldMk cId="278792434" sldId="695"/>
            <ac:cxnSpMk id="14" creationId="{D43D2499-94C2-70A5-EF56-8C9E993829AE}"/>
          </ac:cxnSpMkLst>
        </pc:cxnChg>
      </pc:sldChg>
      <pc:sldChg chg="modSp">
        <pc:chgData name="Roberta Tucker" userId="S::r.tucker@uwtsd.ac.uk::27ca61ee-ba03-4b92-a89a-1d5600e2200a" providerId="AD" clId="Web-{58F8639A-ADC3-8EB0-18CF-269FBA63B17A}" dt="2024-03-19T11:48:56.650" v="3" actId="1076"/>
        <pc:sldMkLst>
          <pc:docMk/>
          <pc:sldMk cId="2719135989" sldId="697"/>
        </pc:sldMkLst>
        <pc:cxnChg chg="mod">
          <ac:chgData name="Roberta Tucker" userId="S::r.tucker@uwtsd.ac.uk::27ca61ee-ba03-4b92-a89a-1d5600e2200a" providerId="AD" clId="Web-{58F8639A-ADC3-8EB0-18CF-269FBA63B17A}" dt="2024-03-19T11:48:56.650" v="3" actId="1076"/>
          <ac:cxnSpMkLst>
            <pc:docMk/>
            <pc:sldMk cId="2719135989" sldId="697"/>
            <ac:cxnSpMk id="4" creationId="{B5103605-CD06-3EAB-9474-F540204901DF}"/>
          </ac:cxnSpMkLst>
        </pc:cxnChg>
      </pc:sldChg>
      <pc:sldChg chg="modSp">
        <pc:chgData name="Roberta Tucker" userId="S::r.tucker@uwtsd.ac.uk::27ca61ee-ba03-4b92-a89a-1d5600e2200a" providerId="AD" clId="Web-{58F8639A-ADC3-8EB0-18CF-269FBA63B17A}" dt="2024-03-19T11:51:07.701" v="10" actId="1076"/>
        <pc:sldMkLst>
          <pc:docMk/>
          <pc:sldMk cId="1918588223" sldId="706"/>
        </pc:sldMkLst>
        <pc:spChg chg="mod">
          <ac:chgData name="Roberta Tucker" userId="S::r.tucker@uwtsd.ac.uk::27ca61ee-ba03-4b92-a89a-1d5600e2200a" providerId="AD" clId="Web-{58F8639A-ADC3-8EB0-18CF-269FBA63B17A}" dt="2024-03-19T11:51:07.701" v="10" actId="1076"/>
          <ac:spMkLst>
            <pc:docMk/>
            <pc:sldMk cId="1918588223" sldId="706"/>
            <ac:spMk id="8" creationId="{0CBCCC4F-37B6-5AEE-96EF-4C4DF146E6EE}"/>
          </ac:spMkLst>
        </pc:spChg>
        <pc:spChg chg="mod">
          <ac:chgData name="Roberta Tucker" userId="S::r.tucker@uwtsd.ac.uk::27ca61ee-ba03-4b92-a89a-1d5600e2200a" providerId="AD" clId="Web-{58F8639A-ADC3-8EB0-18CF-269FBA63B17A}" dt="2024-03-19T11:50:44.575" v="9" actId="14100"/>
          <ac:spMkLst>
            <pc:docMk/>
            <pc:sldMk cId="1918588223" sldId="706"/>
            <ac:spMk id="18" creationId="{F5DE0266-99DA-89C7-9252-2FF600052CD6}"/>
          </ac:spMkLst>
        </pc:spChg>
      </pc:sldChg>
    </pc:docChg>
  </pc:docChgLst>
  <pc:docChgLst>
    <pc:chgData name="Roberta Tucker" userId="S::r.tucker@uwtsd.ac.uk::27ca61ee-ba03-4b92-a89a-1d5600e2200a" providerId="AD" clId="Web-{E965F289-0F6B-71D1-A1AF-9FF3E0E814FA}"/>
    <pc:docChg chg="addSld delSld modSld sldOrd">
      <pc:chgData name="Roberta Tucker" userId="S::r.tucker@uwtsd.ac.uk::27ca61ee-ba03-4b92-a89a-1d5600e2200a" providerId="AD" clId="Web-{E965F289-0F6B-71D1-A1AF-9FF3E0E814FA}" dt="2023-02-27T14:54:56.929" v="92"/>
      <pc:docMkLst>
        <pc:docMk/>
      </pc:docMkLst>
      <pc:sldChg chg="modSp">
        <pc:chgData name="Roberta Tucker" userId="S::r.tucker@uwtsd.ac.uk::27ca61ee-ba03-4b92-a89a-1d5600e2200a" providerId="AD" clId="Web-{E965F289-0F6B-71D1-A1AF-9FF3E0E814FA}" dt="2023-02-27T13:56:21.292" v="64" actId="20577"/>
        <pc:sldMkLst>
          <pc:docMk/>
          <pc:sldMk cId="2437550428" sldId="516"/>
        </pc:sldMkLst>
        <pc:spChg chg="mod">
          <ac:chgData name="Roberta Tucker" userId="S::r.tucker@uwtsd.ac.uk::27ca61ee-ba03-4b92-a89a-1d5600e2200a" providerId="AD" clId="Web-{E965F289-0F6B-71D1-A1AF-9FF3E0E814FA}" dt="2023-02-27T13:56:05.558" v="56" actId="20577"/>
          <ac:spMkLst>
            <pc:docMk/>
            <pc:sldMk cId="2437550428" sldId="516"/>
            <ac:spMk id="2" creationId="{6047E3D5-B129-455A-8D61-5DE355CFB91F}"/>
          </ac:spMkLst>
        </pc:spChg>
        <pc:spChg chg="mod">
          <ac:chgData name="Roberta Tucker" userId="S::r.tucker@uwtsd.ac.uk::27ca61ee-ba03-4b92-a89a-1d5600e2200a" providerId="AD" clId="Web-{E965F289-0F6B-71D1-A1AF-9FF3E0E814FA}" dt="2023-02-27T13:56:21.292" v="64" actId="20577"/>
          <ac:spMkLst>
            <pc:docMk/>
            <pc:sldMk cId="2437550428" sldId="516"/>
            <ac:spMk id="3" creationId="{EDE512D6-1B42-4E1C-AEE3-478A340AC162}"/>
          </ac:spMkLst>
        </pc:spChg>
        <pc:spChg chg="mod">
          <ac:chgData name="Roberta Tucker" userId="S::r.tucker@uwtsd.ac.uk::27ca61ee-ba03-4b92-a89a-1d5600e2200a" providerId="AD" clId="Web-{E965F289-0F6B-71D1-A1AF-9FF3E0E814FA}" dt="2023-02-27T13:55:55.698" v="51" actId="20577"/>
          <ac:spMkLst>
            <pc:docMk/>
            <pc:sldMk cId="2437550428" sldId="516"/>
            <ac:spMk id="4" creationId="{88B348B4-1179-40C0-B903-717D79F0A399}"/>
          </ac:spMkLst>
        </pc:spChg>
      </pc:sldChg>
      <pc:sldChg chg="modSp">
        <pc:chgData name="Roberta Tucker" userId="S::r.tucker@uwtsd.ac.uk::27ca61ee-ba03-4b92-a89a-1d5600e2200a" providerId="AD" clId="Web-{E965F289-0F6B-71D1-A1AF-9FF3E0E814FA}" dt="2023-02-27T13:55:49.776" v="49" actId="20577"/>
        <pc:sldMkLst>
          <pc:docMk/>
          <pc:sldMk cId="2485985612" sldId="521"/>
        </pc:sldMkLst>
        <pc:spChg chg="mod">
          <ac:chgData name="Roberta Tucker" userId="S::r.tucker@uwtsd.ac.uk::27ca61ee-ba03-4b92-a89a-1d5600e2200a" providerId="AD" clId="Web-{E965F289-0F6B-71D1-A1AF-9FF3E0E814FA}" dt="2023-02-27T13:55:49.776" v="49" actId="20577"/>
          <ac:spMkLst>
            <pc:docMk/>
            <pc:sldMk cId="2485985612" sldId="521"/>
            <ac:spMk id="8" creationId="{57ED6D5D-E07C-2A2E-1770-B082DB384717}"/>
          </ac:spMkLst>
        </pc:spChg>
      </pc:sldChg>
      <pc:sldChg chg="modSp">
        <pc:chgData name="Roberta Tucker" userId="S::r.tucker@uwtsd.ac.uk::27ca61ee-ba03-4b92-a89a-1d5600e2200a" providerId="AD" clId="Web-{E965F289-0F6B-71D1-A1AF-9FF3E0E814FA}" dt="2023-02-27T13:55:41.682" v="44" actId="20577"/>
        <pc:sldMkLst>
          <pc:docMk/>
          <pc:sldMk cId="3159488521" sldId="525"/>
        </pc:sldMkLst>
        <pc:spChg chg="mod">
          <ac:chgData name="Roberta Tucker" userId="S::r.tucker@uwtsd.ac.uk::27ca61ee-ba03-4b92-a89a-1d5600e2200a" providerId="AD" clId="Web-{E965F289-0F6B-71D1-A1AF-9FF3E0E814FA}" dt="2023-02-27T13:55:41.682" v="44" actId="20577"/>
          <ac:spMkLst>
            <pc:docMk/>
            <pc:sldMk cId="3159488521" sldId="525"/>
            <ac:spMk id="5" creationId="{0B019432-F0E9-E765-2264-935D414F17CB}"/>
          </ac:spMkLst>
        </pc:spChg>
      </pc:sldChg>
      <pc:sldChg chg="del">
        <pc:chgData name="Roberta Tucker" userId="S::r.tucker@uwtsd.ac.uk::27ca61ee-ba03-4b92-a89a-1d5600e2200a" providerId="AD" clId="Web-{E965F289-0F6B-71D1-A1AF-9FF3E0E814FA}" dt="2023-02-27T13:54:24.227" v="0"/>
        <pc:sldMkLst>
          <pc:docMk/>
          <pc:sldMk cId="2392214994" sldId="571"/>
        </pc:sldMkLst>
      </pc:sldChg>
      <pc:sldChg chg="del">
        <pc:chgData name="Roberta Tucker" userId="S::r.tucker@uwtsd.ac.uk::27ca61ee-ba03-4b92-a89a-1d5600e2200a" providerId="AD" clId="Web-{E965F289-0F6B-71D1-A1AF-9FF3E0E814FA}" dt="2023-02-27T13:54:26.243" v="1"/>
        <pc:sldMkLst>
          <pc:docMk/>
          <pc:sldMk cId="1108010255" sldId="572"/>
        </pc:sldMkLst>
      </pc:sldChg>
      <pc:sldChg chg="del">
        <pc:chgData name="Roberta Tucker" userId="S::r.tucker@uwtsd.ac.uk::27ca61ee-ba03-4b92-a89a-1d5600e2200a" providerId="AD" clId="Web-{E965F289-0F6B-71D1-A1AF-9FF3E0E814FA}" dt="2023-02-27T13:54:26.649" v="2"/>
        <pc:sldMkLst>
          <pc:docMk/>
          <pc:sldMk cId="3774943221" sldId="575"/>
        </pc:sldMkLst>
      </pc:sldChg>
      <pc:sldChg chg="del">
        <pc:chgData name="Roberta Tucker" userId="S::r.tucker@uwtsd.ac.uk::27ca61ee-ba03-4b92-a89a-1d5600e2200a" providerId="AD" clId="Web-{E965F289-0F6B-71D1-A1AF-9FF3E0E814FA}" dt="2023-02-27T13:54:33.852" v="13"/>
        <pc:sldMkLst>
          <pc:docMk/>
          <pc:sldMk cId="3120378126" sldId="576"/>
        </pc:sldMkLst>
      </pc:sldChg>
      <pc:sldChg chg="del">
        <pc:chgData name="Roberta Tucker" userId="S::r.tucker@uwtsd.ac.uk::27ca61ee-ba03-4b92-a89a-1d5600e2200a" providerId="AD" clId="Web-{E965F289-0F6B-71D1-A1AF-9FF3E0E814FA}" dt="2023-02-27T13:55:18.572" v="37"/>
        <pc:sldMkLst>
          <pc:docMk/>
          <pc:sldMk cId="1209648716" sldId="577"/>
        </pc:sldMkLst>
      </pc:sldChg>
      <pc:sldChg chg="ord">
        <pc:chgData name="Roberta Tucker" userId="S::r.tucker@uwtsd.ac.uk::27ca61ee-ba03-4b92-a89a-1d5600e2200a" providerId="AD" clId="Web-{E965F289-0F6B-71D1-A1AF-9FF3E0E814FA}" dt="2023-02-27T14:54:34.272" v="90"/>
        <pc:sldMkLst>
          <pc:docMk/>
          <pc:sldMk cId="1164912406" sldId="578"/>
        </pc:sldMkLst>
      </pc:sldChg>
      <pc:sldChg chg="add ord">
        <pc:chgData name="Roberta Tucker" userId="S::r.tucker@uwtsd.ac.uk::27ca61ee-ba03-4b92-a89a-1d5600e2200a" providerId="AD" clId="Web-{E965F289-0F6B-71D1-A1AF-9FF3E0E814FA}" dt="2023-02-27T14:54:54.241" v="91"/>
        <pc:sldMkLst>
          <pc:docMk/>
          <pc:sldMk cId="2819247656" sldId="579"/>
        </pc:sldMkLst>
      </pc:sldChg>
      <pc:sldChg chg="del">
        <pc:chgData name="Roberta Tucker" userId="S::r.tucker@uwtsd.ac.uk::27ca61ee-ba03-4b92-a89a-1d5600e2200a" providerId="AD" clId="Web-{E965F289-0F6B-71D1-A1AF-9FF3E0E814FA}" dt="2023-02-27T13:54:26.836" v="4"/>
        <pc:sldMkLst>
          <pc:docMk/>
          <pc:sldMk cId="4116886116" sldId="579"/>
        </pc:sldMkLst>
      </pc:sldChg>
      <pc:sldChg chg="add ord">
        <pc:chgData name="Roberta Tucker" userId="S::r.tucker@uwtsd.ac.uk::27ca61ee-ba03-4b92-a89a-1d5600e2200a" providerId="AD" clId="Web-{E965F289-0F6B-71D1-A1AF-9FF3E0E814FA}" dt="2023-02-27T14:54:56.929" v="92"/>
        <pc:sldMkLst>
          <pc:docMk/>
          <pc:sldMk cId="2781481360" sldId="580"/>
        </pc:sldMkLst>
      </pc:sldChg>
      <pc:sldChg chg="del">
        <pc:chgData name="Roberta Tucker" userId="S::r.tucker@uwtsd.ac.uk::27ca61ee-ba03-4b92-a89a-1d5600e2200a" providerId="AD" clId="Web-{E965F289-0F6B-71D1-A1AF-9FF3E0E814FA}" dt="2023-02-27T13:54:28.649" v="8"/>
        <pc:sldMkLst>
          <pc:docMk/>
          <pc:sldMk cId="3149371331" sldId="580"/>
        </pc:sldMkLst>
      </pc:sldChg>
      <pc:sldChg chg="add">
        <pc:chgData name="Roberta Tucker" userId="S::r.tucker@uwtsd.ac.uk::27ca61ee-ba03-4b92-a89a-1d5600e2200a" providerId="AD" clId="Web-{E965F289-0F6B-71D1-A1AF-9FF3E0E814FA}" dt="2023-02-27T14:50:41.047" v="67"/>
        <pc:sldMkLst>
          <pc:docMk/>
          <pc:sldMk cId="1239359948" sldId="581"/>
        </pc:sldMkLst>
      </pc:sldChg>
      <pc:sldChg chg="add">
        <pc:chgData name="Roberta Tucker" userId="S::r.tucker@uwtsd.ac.uk::27ca61ee-ba03-4b92-a89a-1d5600e2200a" providerId="AD" clId="Web-{E965F289-0F6B-71D1-A1AF-9FF3E0E814FA}" dt="2023-02-27T14:50:47.672" v="68"/>
        <pc:sldMkLst>
          <pc:docMk/>
          <pc:sldMk cId="1811178780" sldId="582"/>
        </pc:sldMkLst>
      </pc:sldChg>
      <pc:sldChg chg="add">
        <pc:chgData name="Roberta Tucker" userId="S::r.tucker@uwtsd.ac.uk::27ca61ee-ba03-4b92-a89a-1d5600e2200a" providerId="AD" clId="Web-{E965F289-0F6B-71D1-A1AF-9FF3E0E814FA}" dt="2023-02-27T14:50:55.266" v="69"/>
        <pc:sldMkLst>
          <pc:docMk/>
          <pc:sldMk cId="1444321943" sldId="583"/>
        </pc:sldMkLst>
      </pc:sldChg>
      <pc:sldChg chg="add">
        <pc:chgData name="Roberta Tucker" userId="S::r.tucker@uwtsd.ac.uk::27ca61ee-ba03-4b92-a89a-1d5600e2200a" providerId="AD" clId="Web-{E965F289-0F6B-71D1-A1AF-9FF3E0E814FA}" dt="2023-02-27T14:51:03.688" v="70"/>
        <pc:sldMkLst>
          <pc:docMk/>
          <pc:sldMk cId="2840986295" sldId="584"/>
        </pc:sldMkLst>
      </pc:sldChg>
      <pc:sldChg chg="add">
        <pc:chgData name="Roberta Tucker" userId="S::r.tucker@uwtsd.ac.uk::27ca61ee-ba03-4b92-a89a-1d5600e2200a" providerId="AD" clId="Web-{E965F289-0F6B-71D1-A1AF-9FF3E0E814FA}" dt="2023-02-27T14:51:11.579" v="71"/>
        <pc:sldMkLst>
          <pc:docMk/>
          <pc:sldMk cId="901975741" sldId="585"/>
        </pc:sldMkLst>
      </pc:sldChg>
      <pc:sldChg chg="add">
        <pc:chgData name="Roberta Tucker" userId="S::r.tucker@uwtsd.ac.uk::27ca61ee-ba03-4b92-a89a-1d5600e2200a" providerId="AD" clId="Web-{E965F289-0F6B-71D1-A1AF-9FF3E0E814FA}" dt="2023-02-27T14:51:18.282" v="72"/>
        <pc:sldMkLst>
          <pc:docMk/>
          <pc:sldMk cId="2920201752" sldId="586"/>
        </pc:sldMkLst>
      </pc:sldChg>
      <pc:sldChg chg="add ord">
        <pc:chgData name="Roberta Tucker" userId="S::r.tucker@uwtsd.ac.uk::27ca61ee-ba03-4b92-a89a-1d5600e2200a" providerId="AD" clId="Web-{E965F289-0F6B-71D1-A1AF-9FF3E0E814FA}" dt="2023-02-27T14:53:42.708" v="84"/>
        <pc:sldMkLst>
          <pc:docMk/>
          <pc:sldMk cId="1241950102" sldId="587"/>
        </pc:sldMkLst>
      </pc:sldChg>
      <pc:sldChg chg="add ord">
        <pc:chgData name="Roberta Tucker" userId="S::r.tucker@uwtsd.ac.uk::27ca61ee-ba03-4b92-a89a-1d5600e2200a" providerId="AD" clId="Web-{E965F289-0F6B-71D1-A1AF-9FF3E0E814FA}" dt="2023-02-27T14:53:56.536" v="88"/>
        <pc:sldMkLst>
          <pc:docMk/>
          <pc:sldMk cId="3946911979" sldId="588"/>
        </pc:sldMkLst>
      </pc:sldChg>
      <pc:sldChg chg="add">
        <pc:chgData name="Roberta Tucker" userId="S::r.tucker@uwtsd.ac.uk::27ca61ee-ba03-4b92-a89a-1d5600e2200a" providerId="AD" clId="Web-{E965F289-0F6B-71D1-A1AF-9FF3E0E814FA}" dt="2023-02-27T14:51:39.501" v="75"/>
        <pc:sldMkLst>
          <pc:docMk/>
          <pc:sldMk cId="3425337043" sldId="589"/>
        </pc:sldMkLst>
      </pc:sldChg>
      <pc:sldChg chg="add">
        <pc:chgData name="Roberta Tucker" userId="S::r.tucker@uwtsd.ac.uk::27ca61ee-ba03-4b92-a89a-1d5600e2200a" providerId="AD" clId="Web-{E965F289-0F6B-71D1-A1AF-9FF3E0E814FA}" dt="2023-02-27T14:51:48.080" v="76"/>
        <pc:sldMkLst>
          <pc:docMk/>
          <pc:sldMk cId="2403824160" sldId="590"/>
        </pc:sldMkLst>
      </pc:sldChg>
      <pc:sldChg chg="del">
        <pc:chgData name="Roberta Tucker" userId="S::r.tucker@uwtsd.ac.uk::27ca61ee-ba03-4b92-a89a-1d5600e2200a" providerId="AD" clId="Web-{E965F289-0F6B-71D1-A1AF-9FF3E0E814FA}" dt="2023-02-27T13:54:50.743" v="23"/>
        <pc:sldMkLst>
          <pc:docMk/>
          <pc:sldMk cId="4010400238" sldId="590"/>
        </pc:sldMkLst>
      </pc:sldChg>
      <pc:sldChg chg="add">
        <pc:chgData name="Roberta Tucker" userId="S::r.tucker@uwtsd.ac.uk::27ca61ee-ba03-4b92-a89a-1d5600e2200a" providerId="AD" clId="Web-{E965F289-0F6B-71D1-A1AF-9FF3E0E814FA}" dt="2023-02-27T14:51:56.252" v="77"/>
        <pc:sldMkLst>
          <pc:docMk/>
          <pc:sldMk cId="1601364247" sldId="591"/>
        </pc:sldMkLst>
      </pc:sldChg>
      <pc:sldChg chg="del">
        <pc:chgData name="Roberta Tucker" userId="S::r.tucker@uwtsd.ac.uk::27ca61ee-ba03-4b92-a89a-1d5600e2200a" providerId="AD" clId="Web-{E965F289-0F6B-71D1-A1AF-9FF3E0E814FA}" dt="2023-02-27T13:55:20.260" v="38"/>
        <pc:sldMkLst>
          <pc:docMk/>
          <pc:sldMk cId="1971958183" sldId="591"/>
        </pc:sldMkLst>
      </pc:sldChg>
      <pc:sldChg chg="add">
        <pc:chgData name="Roberta Tucker" userId="S::r.tucker@uwtsd.ac.uk::27ca61ee-ba03-4b92-a89a-1d5600e2200a" providerId="AD" clId="Web-{E965F289-0F6B-71D1-A1AF-9FF3E0E814FA}" dt="2023-02-27T14:52:05.846" v="78"/>
        <pc:sldMkLst>
          <pc:docMk/>
          <pc:sldMk cId="2240362004" sldId="592"/>
        </pc:sldMkLst>
      </pc:sldChg>
      <pc:sldChg chg="add">
        <pc:chgData name="Roberta Tucker" userId="S::r.tucker@uwtsd.ac.uk::27ca61ee-ba03-4b92-a89a-1d5600e2200a" providerId="AD" clId="Web-{E965F289-0F6B-71D1-A1AF-9FF3E0E814FA}" dt="2023-02-27T14:52:14.315" v="79"/>
        <pc:sldMkLst>
          <pc:docMk/>
          <pc:sldMk cId="1472985016" sldId="593"/>
        </pc:sldMkLst>
      </pc:sldChg>
      <pc:sldChg chg="add ord">
        <pc:chgData name="Roberta Tucker" userId="S::r.tucker@uwtsd.ac.uk::27ca61ee-ba03-4b92-a89a-1d5600e2200a" providerId="AD" clId="Web-{E965F289-0F6B-71D1-A1AF-9FF3E0E814FA}" dt="2023-02-27T14:54:11.412" v="89"/>
        <pc:sldMkLst>
          <pc:docMk/>
          <pc:sldMk cId="3876337100" sldId="594"/>
        </pc:sldMkLst>
      </pc:sldChg>
      <pc:sldChg chg="add">
        <pc:chgData name="Roberta Tucker" userId="S::r.tucker@uwtsd.ac.uk::27ca61ee-ba03-4b92-a89a-1d5600e2200a" providerId="AD" clId="Web-{E965F289-0F6B-71D1-A1AF-9FF3E0E814FA}" dt="2023-02-27T14:52:29.956" v="81"/>
        <pc:sldMkLst>
          <pc:docMk/>
          <pc:sldMk cId="651961769" sldId="595"/>
        </pc:sldMkLst>
      </pc:sldChg>
      <pc:sldChg chg="add">
        <pc:chgData name="Roberta Tucker" userId="S::r.tucker@uwtsd.ac.uk::27ca61ee-ba03-4b92-a89a-1d5600e2200a" providerId="AD" clId="Web-{E965F289-0F6B-71D1-A1AF-9FF3E0E814FA}" dt="2023-02-27T14:52:34.628" v="82"/>
        <pc:sldMkLst>
          <pc:docMk/>
          <pc:sldMk cId="413506309" sldId="596"/>
        </pc:sldMkLst>
      </pc:sldChg>
      <pc:sldChg chg="add">
        <pc:chgData name="Roberta Tucker" userId="S::r.tucker@uwtsd.ac.uk::27ca61ee-ba03-4b92-a89a-1d5600e2200a" providerId="AD" clId="Web-{E965F289-0F6B-71D1-A1AF-9FF3E0E814FA}" dt="2023-02-27T14:52:43.128" v="83"/>
        <pc:sldMkLst>
          <pc:docMk/>
          <pc:sldMk cId="2414623610" sldId="597"/>
        </pc:sldMkLst>
      </pc:sldChg>
      <pc:sldChg chg="del">
        <pc:chgData name="Roberta Tucker" userId="S::r.tucker@uwtsd.ac.uk::27ca61ee-ba03-4b92-a89a-1d5600e2200a" providerId="AD" clId="Web-{E965F289-0F6B-71D1-A1AF-9FF3E0E814FA}" dt="2023-02-27T13:54:26.711" v="3"/>
        <pc:sldMkLst>
          <pc:docMk/>
          <pc:sldMk cId="3175182876" sldId="598"/>
        </pc:sldMkLst>
      </pc:sldChg>
      <pc:sldChg chg="del">
        <pc:chgData name="Roberta Tucker" userId="S::r.tucker@uwtsd.ac.uk::27ca61ee-ba03-4b92-a89a-1d5600e2200a" providerId="AD" clId="Web-{E965F289-0F6B-71D1-A1AF-9FF3E0E814FA}" dt="2023-02-27T13:54:27.555" v="6"/>
        <pc:sldMkLst>
          <pc:docMk/>
          <pc:sldMk cId="2989652041" sldId="602"/>
        </pc:sldMkLst>
      </pc:sldChg>
      <pc:sldChg chg="del">
        <pc:chgData name="Roberta Tucker" userId="S::r.tucker@uwtsd.ac.uk::27ca61ee-ba03-4b92-a89a-1d5600e2200a" providerId="AD" clId="Web-{E965F289-0F6B-71D1-A1AF-9FF3E0E814FA}" dt="2023-02-27T13:54:29.133" v="9"/>
        <pc:sldMkLst>
          <pc:docMk/>
          <pc:sldMk cId="2239323229" sldId="603"/>
        </pc:sldMkLst>
      </pc:sldChg>
      <pc:sldChg chg="del">
        <pc:chgData name="Roberta Tucker" userId="S::r.tucker@uwtsd.ac.uk::27ca61ee-ba03-4b92-a89a-1d5600e2200a" providerId="AD" clId="Web-{E965F289-0F6B-71D1-A1AF-9FF3E0E814FA}" dt="2023-02-27T13:54:29.633" v="10"/>
        <pc:sldMkLst>
          <pc:docMk/>
          <pc:sldMk cId="1921097281" sldId="604"/>
        </pc:sldMkLst>
      </pc:sldChg>
      <pc:sldChg chg="del">
        <pc:chgData name="Roberta Tucker" userId="S::r.tucker@uwtsd.ac.uk::27ca61ee-ba03-4b92-a89a-1d5600e2200a" providerId="AD" clId="Web-{E965F289-0F6B-71D1-A1AF-9FF3E0E814FA}" dt="2023-02-27T13:54:30.118" v="11"/>
        <pc:sldMkLst>
          <pc:docMk/>
          <pc:sldMk cId="3595496741" sldId="605"/>
        </pc:sldMkLst>
      </pc:sldChg>
      <pc:sldChg chg="del">
        <pc:chgData name="Roberta Tucker" userId="S::r.tucker@uwtsd.ac.uk::27ca61ee-ba03-4b92-a89a-1d5600e2200a" providerId="AD" clId="Web-{E965F289-0F6B-71D1-A1AF-9FF3E0E814FA}" dt="2023-02-27T13:54:36.009" v="14"/>
        <pc:sldMkLst>
          <pc:docMk/>
          <pc:sldMk cId="1282223912" sldId="607"/>
        </pc:sldMkLst>
      </pc:sldChg>
      <pc:sldChg chg="del">
        <pc:chgData name="Roberta Tucker" userId="S::r.tucker@uwtsd.ac.uk::27ca61ee-ba03-4b92-a89a-1d5600e2200a" providerId="AD" clId="Web-{E965F289-0F6B-71D1-A1AF-9FF3E0E814FA}" dt="2023-02-27T13:54:37.712" v="15"/>
        <pc:sldMkLst>
          <pc:docMk/>
          <pc:sldMk cId="693398134" sldId="609"/>
        </pc:sldMkLst>
      </pc:sldChg>
      <pc:sldChg chg="del">
        <pc:chgData name="Roberta Tucker" userId="S::r.tucker@uwtsd.ac.uk::27ca61ee-ba03-4b92-a89a-1d5600e2200a" providerId="AD" clId="Web-{E965F289-0F6B-71D1-A1AF-9FF3E0E814FA}" dt="2023-02-27T13:54:40.899" v="17"/>
        <pc:sldMkLst>
          <pc:docMk/>
          <pc:sldMk cId="2832162372" sldId="613"/>
        </pc:sldMkLst>
      </pc:sldChg>
      <pc:sldChg chg="del">
        <pc:chgData name="Roberta Tucker" userId="S::r.tucker@uwtsd.ac.uk::27ca61ee-ba03-4b92-a89a-1d5600e2200a" providerId="AD" clId="Web-{E965F289-0F6B-71D1-A1AF-9FF3E0E814FA}" dt="2023-02-27T13:54:28.071" v="7"/>
        <pc:sldMkLst>
          <pc:docMk/>
          <pc:sldMk cId="3431529318" sldId="615"/>
        </pc:sldMkLst>
      </pc:sldChg>
      <pc:sldChg chg="del">
        <pc:chgData name="Roberta Tucker" userId="S::r.tucker@uwtsd.ac.uk::27ca61ee-ba03-4b92-a89a-1d5600e2200a" providerId="AD" clId="Web-{E965F289-0F6B-71D1-A1AF-9FF3E0E814FA}" dt="2023-02-27T13:54:48.681" v="22"/>
        <pc:sldMkLst>
          <pc:docMk/>
          <pc:sldMk cId="313685727" sldId="617"/>
        </pc:sldMkLst>
      </pc:sldChg>
      <pc:sldChg chg="del">
        <pc:chgData name="Roberta Tucker" userId="S::r.tucker@uwtsd.ac.uk::27ca61ee-ba03-4b92-a89a-1d5600e2200a" providerId="AD" clId="Web-{E965F289-0F6B-71D1-A1AF-9FF3E0E814FA}" dt="2023-02-27T13:54:43.915" v="19"/>
        <pc:sldMkLst>
          <pc:docMk/>
          <pc:sldMk cId="3460720718" sldId="619"/>
        </pc:sldMkLst>
      </pc:sldChg>
      <pc:sldChg chg="del">
        <pc:chgData name="Roberta Tucker" userId="S::r.tucker@uwtsd.ac.uk::27ca61ee-ba03-4b92-a89a-1d5600e2200a" providerId="AD" clId="Web-{E965F289-0F6B-71D1-A1AF-9FF3E0E814FA}" dt="2023-02-27T13:54:46.196" v="20"/>
        <pc:sldMkLst>
          <pc:docMk/>
          <pc:sldMk cId="2885905276" sldId="620"/>
        </pc:sldMkLst>
      </pc:sldChg>
      <pc:sldChg chg="del">
        <pc:chgData name="Roberta Tucker" userId="S::r.tucker@uwtsd.ac.uk::27ca61ee-ba03-4b92-a89a-1d5600e2200a" providerId="AD" clId="Web-{E965F289-0F6B-71D1-A1AF-9FF3E0E814FA}" dt="2023-02-27T13:54:42.477" v="18"/>
        <pc:sldMkLst>
          <pc:docMk/>
          <pc:sldMk cId="2142313826" sldId="622"/>
        </pc:sldMkLst>
      </pc:sldChg>
      <pc:sldChg chg="del">
        <pc:chgData name="Roberta Tucker" userId="S::r.tucker@uwtsd.ac.uk::27ca61ee-ba03-4b92-a89a-1d5600e2200a" providerId="AD" clId="Web-{E965F289-0F6B-71D1-A1AF-9FF3E0E814FA}" dt="2023-02-27T13:54:52.087" v="24"/>
        <pc:sldMkLst>
          <pc:docMk/>
          <pc:sldMk cId="1211941184" sldId="626"/>
        </pc:sldMkLst>
      </pc:sldChg>
      <pc:sldChg chg="del">
        <pc:chgData name="Roberta Tucker" userId="S::r.tucker@uwtsd.ac.uk::27ca61ee-ba03-4b92-a89a-1d5600e2200a" providerId="AD" clId="Web-{E965F289-0F6B-71D1-A1AF-9FF3E0E814FA}" dt="2023-02-27T13:54:53.087" v="25"/>
        <pc:sldMkLst>
          <pc:docMk/>
          <pc:sldMk cId="2810416967" sldId="628"/>
        </pc:sldMkLst>
      </pc:sldChg>
      <pc:sldChg chg="del">
        <pc:chgData name="Roberta Tucker" userId="S::r.tucker@uwtsd.ac.uk::27ca61ee-ba03-4b92-a89a-1d5600e2200a" providerId="AD" clId="Web-{E965F289-0F6B-71D1-A1AF-9FF3E0E814FA}" dt="2023-02-27T13:54:55.493" v="26"/>
        <pc:sldMkLst>
          <pc:docMk/>
          <pc:sldMk cId="3313212326" sldId="629"/>
        </pc:sldMkLst>
      </pc:sldChg>
      <pc:sldChg chg="del">
        <pc:chgData name="Roberta Tucker" userId="S::r.tucker@uwtsd.ac.uk::27ca61ee-ba03-4b92-a89a-1d5600e2200a" providerId="AD" clId="Web-{E965F289-0F6B-71D1-A1AF-9FF3E0E814FA}" dt="2023-02-27T13:54:58.618" v="27"/>
        <pc:sldMkLst>
          <pc:docMk/>
          <pc:sldMk cId="3725193424" sldId="630"/>
        </pc:sldMkLst>
      </pc:sldChg>
      <pc:sldChg chg="del">
        <pc:chgData name="Roberta Tucker" userId="S::r.tucker@uwtsd.ac.uk::27ca61ee-ba03-4b92-a89a-1d5600e2200a" providerId="AD" clId="Web-{E965F289-0F6B-71D1-A1AF-9FF3E0E814FA}" dt="2023-02-27T13:55:00.494" v="28"/>
        <pc:sldMkLst>
          <pc:docMk/>
          <pc:sldMk cId="904008978" sldId="634"/>
        </pc:sldMkLst>
      </pc:sldChg>
      <pc:sldChg chg="del">
        <pc:chgData name="Roberta Tucker" userId="S::r.tucker@uwtsd.ac.uk::27ca61ee-ba03-4b92-a89a-1d5600e2200a" providerId="AD" clId="Web-{E965F289-0F6B-71D1-A1AF-9FF3E0E814FA}" dt="2023-02-27T13:55:06.556" v="32"/>
        <pc:sldMkLst>
          <pc:docMk/>
          <pc:sldMk cId="1558283037" sldId="636"/>
        </pc:sldMkLst>
      </pc:sldChg>
      <pc:sldChg chg="del">
        <pc:chgData name="Roberta Tucker" userId="S::r.tucker@uwtsd.ac.uk::27ca61ee-ba03-4b92-a89a-1d5600e2200a" providerId="AD" clId="Web-{E965F289-0F6B-71D1-A1AF-9FF3E0E814FA}" dt="2023-02-27T13:55:02.790" v="30"/>
        <pc:sldMkLst>
          <pc:docMk/>
          <pc:sldMk cId="1745130160" sldId="638"/>
        </pc:sldMkLst>
      </pc:sldChg>
      <pc:sldChg chg="del">
        <pc:chgData name="Roberta Tucker" userId="S::r.tucker@uwtsd.ac.uk::27ca61ee-ba03-4b92-a89a-1d5600e2200a" providerId="AD" clId="Web-{E965F289-0F6B-71D1-A1AF-9FF3E0E814FA}" dt="2023-02-27T13:55:04.181" v="31"/>
        <pc:sldMkLst>
          <pc:docMk/>
          <pc:sldMk cId="2549120356" sldId="640"/>
        </pc:sldMkLst>
      </pc:sldChg>
      <pc:sldChg chg="del">
        <pc:chgData name="Roberta Tucker" userId="S::r.tucker@uwtsd.ac.uk::27ca61ee-ba03-4b92-a89a-1d5600e2200a" providerId="AD" clId="Web-{E965F289-0F6B-71D1-A1AF-9FF3E0E814FA}" dt="2023-02-27T13:55:08.353" v="33"/>
        <pc:sldMkLst>
          <pc:docMk/>
          <pc:sldMk cId="2803949304" sldId="642"/>
        </pc:sldMkLst>
      </pc:sldChg>
      <pc:sldChg chg="del">
        <pc:chgData name="Roberta Tucker" userId="S::r.tucker@uwtsd.ac.uk::27ca61ee-ba03-4b92-a89a-1d5600e2200a" providerId="AD" clId="Web-{E965F289-0F6B-71D1-A1AF-9FF3E0E814FA}" dt="2023-02-27T13:55:09.275" v="34"/>
        <pc:sldMkLst>
          <pc:docMk/>
          <pc:sldMk cId="1450210440" sldId="644"/>
        </pc:sldMkLst>
      </pc:sldChg>
      <pc:sldChg chg="del">
        <pc:chgData name="Roberta Tucker" userId="S::r.tucker@uwtsd.ac.uk::27ca61ee-ba03-4b92-a89a-1d5600e2200a" providerId="AD" clId="Web-{E965F289-0F6B-71D1-A1AF-9FF3E0E814FA}" dt="2023-02-27T13:55:14.353" v="35"/>
        <pc:sldMkLst>
          <pc:docMk/>
          <pc:sldMk cId="1504322890" sldId="646"/>
        </pc:sldMkLst>
      </pc:sldChg>
      <pc:sldChg chg="del">
        <pc:chgData name="Roberta Tucker" userId="S::r.tucker@uwtsd.ac.uk::27ca61ee-ba03-4b92-a89a-1d5600e2200a" providerId="AD" clId="Web-{E965F289-0F6B-71D1-A1AF-9FF3E0E814FA}" dt="2023-02-27T13:55:15.494" v="36"/>
        <pc:sldMkLst>
          <pc:docMk/>
          <pc:sldMk cId="3038046315" sldId="648"/>
        </pc:sldMkLst>
      </pc:sldChg>
      <pc:sldChg chg="del">
        <pc:chgData name="Roberta Tucker" userId="S::r.tucker@uwtsd.ac.uk::27ca61ee-ba03-4b92-a89a-1d5600e2200a" providerId="AD" clId="Web-{E965F289-0F6B-71D1-A1AF-9FF3E0E814FA}" dt="2023-02-27T13:55:01.650" v="29"/>
        <pc:sldMkLst>
          <pc:docMk/>
          <pc:sldMk cId="315960822" sldId="650"/>
        </pc:sldMkLst>
      </pc:sldChg>
      <pc:sldChg chg="del">
        <pc:chgData name="Roberta Tucker" userId="S::r.tucker@uwtsd.ac.uk::27ca61ee-ba03-4b92-a89a-1d5600e2200a" providerId="AD" clId="Web-{E965F289-0F6B-71D1-A1AF-9FF3E0E814FA}" dt="2023-02-27T13:54:47.618" v="21"/>
        <pc:sldMkLst>
          <pc:docMk/>
          <pc:sldMk cId="272013718" sldId="652"/>
        </pc:sldMkLst>
      </pc:sldChg>
      <pc:sldChg chg="del">
        <pc:chgData name="Roberta Tucker" userId="S::r.tucker@uwtsd.ac.uk::27ca61ee-ba03-4b92-a89a-1d5600e2200a" providerId="AD" clId="Web-{E965F289-0F6B-71D1-A1AF-9FF3E0E814FA}" dt="2023-02-27T13:54:38.712" v="16"/>
        <pc:sldMkLst>
          <pc:docMk/>
          <pc:sldMk cId="1754489226" sldId="654"/>
        </pc:sldMkLst>
      </pc:sldChg>
      <pc:sldChg chg="del">
        <pc:chgData name="Roberta Tucker" userId="S::r.tucker@uwtsd.ac.uk::27ca61ee-ba03-4b92-a89a-1d5600e2200a" providerId="AD" clId="Web-{E965F289-0F6B-71D1-A1AF-9FF3E0E814FA}" dt="2023-02-27T13:54:32.024" v="12"/>
        <pc:sldMkLst>
          <pc:docMk/>
          <pc:sldMk cId="2894948762" sldId="656"/>
        </pc:sldMkLst>
      </pc:sldChg>
      <pc:sldChg chg="del">
        <pc:chgData name="Roberta Tucker" userId="S::r.tucker@uwtsd.ac.uk::27ca61ee-ba03-4b92-a89a-1d5600e2200a" providerId="AD" clId="Web-{E965F289-0F6B-71D1-A1AF-9FF3E0E814FA}" dt="2023-02-27T13:54:27.133" v="5"/>
        <pc:sldMkLst>
          <pc:docMk/>
          <pc:sldMk cId="30494743" sldId="658"/>
        </pc:sldMkLst>
      </pc:sldChg>
      <pc:sldChg chg="del">
        <pc:chgData name="Roberta Tucker" userId="S::r.tucker@uwtsd.ac.uk::27ca61ee-ba03-4b92-a89a-1d5600e2200a" providerId="AD" clId="Web-{E965F289-0F6B-71D1-A1AF-9FF3E0E814FA}" dt="2023-02-27T13:55:22.025" v="39"/>
        <pc:sldMkLst>
          <pc:docMk/>
          <pc:sldMk cId="3210031898" sldId="664"/>
        </pc:sldMkLst>
      </pc:sldChg>
      <pc:sldChg chg="del">
        <pc:chgData name="Roberta Tucker" userId="S::r.tucker@uwtsd.ac.uk::27ca61ee-ba03-4b92-a89a-1d5600e2200a" providerId="AD" clId="Web-{E965F289-0F6B-71D1-A1AF-9FF3E0E814FA}" dt="2023-02-27T13:55:23.166" v="40"/>
        <pc:sldMkLst>
          <pc:docMk/>
          <pc:sldMk cId="4249072432" sldId="666"/>
        </pc:sldMkLst>
      </pc:sldChg>
      <pc:sldChg chg="del">
        <pc:chgData name="Roberta Tucker" userId="S::r.tucker@uwtsd.ac.uk::27ca61ee-ba03-4b92-a89a-1d5600e2200a" providerId="AD" clId="Web-{E965F289-0F6B-71D1-A1AF-9FF3E0E814FA}" dt="2023-02-27T13:55:30.197" v="41"/>
        <pc:sldMkLst>
          <pc:docMk/>
          <pc:sldMk cId="1750242950" sldId="668"/>
        </pc:sldMkLst>
      </pc:sldChg>
    </pc:docChg>
  </pc:docChgLst>
  <pc:docChgLst>
    <pc:chgData name="Helen Williams (IEH)" userId="S::h.williams1@uwtsd.ac.uk::5fda09de-cffb-4005-9668-5a889ba0e302" providerId="AD" clId="Web-{F1A89F72-F6D1-4385-B873-FA49D6999A04}"/>
    <pc:docChg chg="modSld sldOrd">
      <pc:chgData name="Helen Williams (IEH)" userId="S::h.williams1@uwtsd.ac.uk::5fda09de-cffb-4005-9668-5a889ba0e302" providerId="AD" clId="Web-{F1A89F72-F6D1-4385-B873-FA49D6999A04}" dt="2023-03-10T20:22:02.973" v="315" actId="20577"/>
      <pc:docMkLst>
        <pc:docMk/>
      </pc:docMkLst>
      <pc:sldChg chg="modSp">
        <pc:chgData name="Helen Williams (IEH)" userId="S::h.williams1@uwtsd.ac.uk::5fda09de-cffb-4005-9668-5a889ba0e302" providerId="AD" clId="Web-{F1A89F72-F6D1-4385-B873-FA49D6999A04}" dt="2023-03-10T19:13:35.272" v="1" actId="20577"/>
        <pc:sldMkLst>
          <pc:docMk/>
          <pc:sldMk cId="2437550428" sldId="516"/>
        </pc:sldMkLst>
        <pc:spChg chg="mod">
          <ac:chgData name="Helen Williams (IEH)" userId="S::h.williams1@uwtsd.ac.uk::5fda09de-cffb-4005-9668-5a889ba0e302" providerId="AD" clId="Web-{F1A89F72-F6D1-4385-B873-FA49D6999A04}" dt="2023-03-10T19:13:35.272" v="1" actId="20577"/>
          <ac:spMkLst>
            <pc:docMk/>
            <pc:sldMk cId="2437550428" sldId="516"/>
            <ac:spMk id="2" creationId="{6047E3D5-B129-455A-8D61-5DE355CFB91F}"/>
          </ac:spMkLst>
        </pc:spChg>
      </pc:sldChg>
      <pc:sldChg chg="modSp">
        <pc:chgData name="Helen Williams (IEH)" userId="S::h.williams1@uwtsd.ac.uk::5fda09de-cffb-4005-9668-5a889ba0e302" providerId="AD" clId="Web-{F1A89F72-F6D1-4385-B873-FA49D6999A04}" dt="2023-03-10T19:14:01.851" v="5" actId="20577"/>
        <pc:sldMkLst>
          <pc:docMk/>
          <pc:sldMk cId="2485985612" sldId="521"/>
        </pc:sldMkLst>
        <pc:spChg chg="mod">
          <ac:chgData name="Helen Williams (IEH)" userId="S::h.williams1@uwtsd.ac.uk::5fda09de-cffb-4005-9668-5a889ba0e302" providerId="AD" clId="Web-{F1A89F72-F6D1-4385-B873-FA49D6999A04}" dt="2023-03-10T19:14:01.851" v="5" actId="20577"/>
          <ac:spMkLst>
            <pc:docMk/>
            <pc:sldMk cId="2485985612" sldId="521"/>
            <ac:spMk id="8" creationId="{57ED6D5D-E07C-2A2E-1770-B082DB384717}"/>
          </ac:spMkLst>
        </pc:spChg>
      </pc:sldChg>
      <pc:sldChg chg="addSp delSp modSp ord">
        <pc:chgData name="Helen Williams (IEH)" userId="S::h.williams1@uwtsd.ac.uk::5fda09de-cffb-4005-9668-5a889ba0e302" providerId="AD" clId="Web-{F1A89F72-F6D1-4385-B873-FA49D6999A04}" dt="2023-03-10T20:21:20.457" v="292" actId="1076"/>
        <pc:sldMkLst>
          <pc:docMk/>
          <pc:sldMk cId="1811178780" sldId="582"/>
        </pc:sldMkLst>
        <pc:spChg chg="del mod">
          <ac:chgData name="Helen Williams (IEH)" userId="S::h.williams1@uwtsd.ac.uk::5fda09de-cffb-4005-9668-5a889ba0e302" providerId="AD" clId="Web-{F1A89F72-F6D1-4385-B873-FA49D6999A04}" dt="2023-03-10T20:21:11.222" v="289"/>
          <ac:spMkLst>
            <pc:docMk/>
            <pc:sldMk cId="1811178780" sldId="582"/>
            <ac:spMk id="2" creationId="{6FC7500F-E52D-B758-583A-6942745BE44E}"/>
          </ac:spMkLst>
        </pc:spChg>
        <pc:spChg chg="add mod">
          <ac:chgData name="Helen Williams (IEH)" userId="S::h.williams1@uwtsd.ac.uk::5fda09de-cffb-4005-9668-5a889ba0e302" providerId="AD" clId="Web-{F1A89F72-F6D1-4385-B873-FA49D6999A04}" dt="2023-03-10T20:21:20.457" v="292" actId="1076"/>
          <ac:spMkLst>
            <pc:docMk/>
            <pc:sldMk cId="1811178780" sldId="582"/>
            <ac:spMk id="5" creationId="{0864FF7C-29F6-9649-7CB2-8EF947A861B7}"/>
          </ac:spMkLst>
        </pc:spChg>
        <pc:spChg chg="add del mod">
          <ac:chgData name="Helen Williams (IEH)" userId="S::h.williams1@uwtsd.ac.uk::5fda09de-cffb-4005-9668-5a889ba0e302" providerId="AD" clId="Web-{F1A89F72-F6D1-4385-B873-FA49D6999A04}" dt="2023-03-10T20:21:16.598" v="291"/>
          <ac:spMkLst>
            <pc:docMk/>
            <pc:sldMk cId="1811178780" sldId="582"/>
            <ac:spMk id="13" creationId="{73ED6DB6-2910-EAD6-ABD5-4DC55122DDE0}"/>
          </ac:spMkLst>
        </pc:spChg>
      </pc:sldChg>
      <pc:sldChg chg="modSp">
        <pc:chgData name="Helen Williams (IEH)" userId="S::h.williams1@uwtsd.ac.uk::5fda09de-cffb-4005-9668-5a889ba0e302" providerId="AD" clId="Web-{F1A89F72-F6D1-4385-B873-FA49D6999A04}" dt="2023-03-10T19:14:40.633" v="20" actId="20577"/>
        <pc:sldMkLst>
          <pc:docMk/>
          <pc:sldMk cId="1757781400" sldId="598"/>
        </pc:sldMkLst>
        <pc:spChg chg="mod">
          <ac:chgData name="Helen Williams (IEH)" userId="S::h.williams1@uwtsd.ac.uk::5fda09de-cffb-4005-9668-5a889ba0e302" providerId="AD" clId="Web-{F1A89F72-F6D1-4385-B873-FA49D6999A04}" dt="2023-03-10T19:14:40.633" v="20" actId="20577"/>
          <ac:spMkLst>
            <pc:docMk/>
            <pc:sldMk cId="1757781400" sldId="598"/>
            <ac:spMk id="5" creationId="{0B019432-F0E9-E765-2264-935D414F17CB}"/>
          </ac:spMkLst>
        </pc:spChg>
      </pc:sldChg>
      <pc:sldChg chg="modSp">
        <pc:chgData name="Helen Williams (IEH)" userId="S::h.williams1@uwtsd.ac.uk::5fda09de-cffb-4005-9668-5a889ba0e302" providerId="AD" clId="Web-{F1A89F72-F6D1-4385-B873-FA49D6999A04}" dt="2023-03-10T19:43:06.945" v="198" actId="20577"/>
        <pc:sldMkLst>
          <pc:docMk/>
          <pc:sldMk cId="1921808494" sldId="600"/>
        </pc:sldMkLst>
        <pc:spChg chg="mod">
          <ac:chgData name="Helen Williams (IEH)" userId="S::h.williams1@uwtsd.ac.uk::5fda09de-cffb-4005-9668-5a889ba0e302" providerId="AD" clId="Web-{F1A89F72-F6D1-4385-B873-FA49D6999A04}" dt="2023-03-10T19:43:06.945" v="198" actId="20577"/>
          <ac:spMkLst>
            <pc:docMk/>
            <pc:sldMk cId="1921808494" sldId="600"/>
            <ac:spMk id="13" creationId="{19DB2B00-13B4-B842-3674-89A1C7AE29A1}"/>
          </ac:spMkLst>
        </pc:spChg>
      </pc:sldChg>
      <pc:sldChg chg="modSp">
        <pc:chgData name="Helen Williams (IEH)" userId="S::h.williams1@uwtsd.ac.uk::5fda09de-cffb-4005-9668-5a889ba0e302" providerId="AD" clId="Web-{F1A89F72-F6D1-4385-B873-FA49D6999A04}" dt="2023-03-10T19:15:02.790" v="29" actId="20577"/>
        <pc:sldMkLst>
          <pc:docMk/>
          <pc:sldMk cId="1345282339" sldId="614"/>
        </pc:sldMkLst>
        <pc:spChg chg="mod">
          <ac:chgData name="Helen Williams (IEH)" userId="S::h.williams1@uwtsd.ac.uk::5fda09de-cffb-4005-9668-5a889ba0e302" providerId="AD" clId="Web-{F1A89F72-F6D1-4385-B873-FA49D6999A04}" dt="2023-03-10T19:15:02.790" v="29" actId="20577"/>
          <ac:spMkLst>
            <pc:docMk/>
            <pc:sldMk cId="1345282339" sldId="614"/>
            <ac:spMk id="2" creationId="{65D99740-FD02-2E4D-FA50-8AC039B6FAF0}"/>
          </ac:spMkLst>
        </pc:spChg>
      </pc:sldChg>
      <pc:sldChg chg="modSp">
        <pc:chgData name="Helen Williams (IEH)" userId="S::h.williams1@uwtsd.ac.uk::5fda09de-cffb-4005-9668-5a889ba0e302" providerId="AD" clId="Web-{F1A89F72-F6D1-4385-B873-FA49D6999A04}" dt="2023-03-10T19:42:21.538" v="184" actId="20577"/>
        <pc:sldMkLst>
          <pc:docMk/>
          <pc:sldMk cId="3062202845" sldId="615"/>
        </pc:sldMkLst>
        <pc:spChg chg="mod">
          <ac:chgData name="Helen Williams (IEH)" userId="S::h.williams1@uwtsd.ac.uk::5fda09de-cffb-4005-9668-5a889ba0e302" providerId="AD" clId="Web-{F1A89F72-F6D1-4385-B873-FA49D6999A04}" dt="2023-03-10T19:42:21.538" v="184" actId="20577"/>
          <ac:spMkLst>
            <pc:docMk/>
            <pc:sldMk cId="3062202845" sldId="615"/>
            <ac:spMk id="62" creationId="{EB1BC234-7202-D135-2C0E-F28A95886491}"/>
          </ac:spMkLst>
        </pc:spChg>
        <pc:spChg chg="mod">
          <ac:chgData name="Helen Williams (IEH)" userId="S::h.williams1@uwtsd.ac.uk::5fda09de-cffb-4005-9668-5a889ba0e302" providerId="AD" clId="Web-{F1A89F72-F6D1-4385-B873-FA49D6999A04}" dt="2023-03-10T19:42:13.631" v="182" actId="20577"/>
          <ac:spMkLst>
            <pc:docMk/>
            <pc:sldMk cId="3062202845" sldId="615"/>
            <ac:spMk id="66" creationId="{86CAA97A-C17F-BB18-5DA4-17D83199428B}"/>
          </ac:spMkLst>
        </pc:spChg>
      </pc:sldChg>
      <pc:sldChg chg="modSp">
        <pc:chgData name="Helen Williams (IEH)" userId="S::h.williams1@uwtsd.ac.uk::5fda09de-cffb-4005-9668-5a889ba0e302" providerId="AD" clId="Web-{F1A89F72-F6D1-4385-B873-FA49D6999A04}" dt="2023-03-10T19:28:52.213" v="153" actId="1076"/>
        <pc:sldMkLst>
          <pc:docMk/>
          <pc:sldMk cId="429190091" sldId="618"/>
        </pc:sldMkLst>
        <pc:spChg chg="mod">
          <ac:chgData name="Helen Williams (IEH)" userId="S::h.williams1@uwtsd.ac.uk::5fda09de-cffb-4005-9668-5a889ba0e302" providerId="AD" clId="Web-{F1A89F72-F6D1-4385-B873-FA49D6999A04}" dt="2023-03-10T19:28:44.150" v="149" actId="20577"/>
          <ac:spMkLst>
            <pc:docMk/>
            <pc:sldMk cId="429190091" sldId="618"/>
            <ac:spMk id="7" creationId="{8BE318DD-1B24-2117-16BA-B0A757D28B3E}"/>
          </ac:spMkLst>
        </pc:spChg>
        <pc:picChg chg="mod">
          <ac:chgData name="Helen Williams (IEH)" userId="S::h.williams1@uwtsd.ac.uk::5fda09de-cffb-4005-9668-5a889ba0e302" providerId="AD" clId="Web-{F1A89F72-F6D1-4385-B873-FA49D6999A04}" dt="2023-03-10T19:28:52.213" v="153" actId="1076"/>
          <ac:picMkLst>
            <pc:docMk/>
            <pc:sldMk cId="429190091" sldId="618"/>
            <ac:picMk id="8" creationId="{9C2C3518-A236-0A14-34A5-7E11358233DF}"/>
          </ac:picMkLst>
        </pc:picChg>
      </pc:sldChg>
      <pc:sldChg chg="modSp">
        <pc:chgData name="Helen Williams (IEH)" userId="S::h.williams1@uwtsd.ac.uk::5fda09de-cffb-4005-9668-5a889ba0e302" providerId="AD" clId="Web-{F1A89F72-F6D1-4385-B873-FA49D6999A04}" dt="2023-03-10T20:16:07.623" v="269" actId="20577"/>
        <pc:sldMkLst>
          <pc:docMk/>
          <pc:sldMk cId="1792833050" sldId="623"/>
        </pc:sldMkLst>
        <pc:spChg chg="mod">
          <ac:chgData name="Helen Williams (IEH)" userId="S::h.williams1@uwtsd.ac.uk::5fda09de-cffb-4005-9668-5a889ba0e302" providerId="AD" clId="Web-{F1A89F72-F6D1-4385-B873-FA49D6999A04}" dt="2023-03-10T20:16:07.623" v="269" actId="20577"/>
          <ac:spMkLst>
            <pc:docMk/>
            <pc:sldMk cId="1792833050" sldId="623"/>
            <ac:spMk id="2" creationId="{65D99740-FD02-2E4D-FA50-8AC039B6FAF0}"/>
          </ac:spMkLst>
        </pc:spChg>
      </pc:sldChg>
      <pc:sldChg chg="modSp">
        <pc:chgData name="Helen Williams (IEH)" userId="S::h.williams1@uwtsd.ac.uk::5fda09de-cffb-4005-9668-5a889ba0e302" providerId="AD" clId="Web-{F1A89F72-F6D1-4385-B873-FA49D6999A04}" dt="2023-03-10T20:16:30.202" v="281" actId="20577"/>
        <pc:sldMkLst>
          <pc:docMk/>
          <pc:sldMk cId="45890459" sldId="624"/>
        </pc:sldMkLst>
        <pc:spChg chg="mod">
          <ac:chgData name="Helen Williams (IEH)" userId="S::h.williams1@uwtsd.ac.uk::5fda09de-cffb-4005-9668-5a889ba0e302" providerId="AD" clId="Web-{F1A89F72-F6D1-4385-B873-FA49D6999A04}" dt="2023-03-10T20:16:30.202" v="281" actId="20577"/>
          <ac:spMkLst>
            <pc:docMk/>
            <pc:sldMk cId="45890459" sldId="624"/>
            <ac:spMk id="2" creationId="{9B5C5336-C74D-6D98-BF8F-30EE8113EEAE}"/>
          </ac:spMkLst>
        </pc:spChg>
      </pc:sldChg>
      <pc:sldChg chg="modSp">
        <pc:chgData name="Helen Williams (IEH)" userId="S::h.williams1@uwtsd.ac.uk::5fda09de-cffb-4005-9668-5a889ba0e302" providerId="AD" clId="Web-{F1A89F72-F6D1-4385-B873-FA49D6999A04}" dt="2023-03-10T20:17:21.077" v="283" actId="20577"/>
        <pc:sldMkLst>
          <pc:docMk/>
          <pc:sldMk cId="3974179421" sldId="625"/>
        </pc:sldMkLst>
        <pc:spChg chg="mod">
          <ac:chgData name="Helen Williams (IEH)" userId="S::h.williams1@uwtsd.ac.uk::5fda09de-cffb-4005-9668-5a889ba0e302" providerId="AD" clId="Web-{F1A89F72-F6D1-4385-B873-FA49D6999A04}" dt="2023-03-10T20:17:21.077" v="283" actId="20577"/>
          <ac:spMkLst>
            <pc:docMk/>
            <pc:sldMk cId="3974179421" sldId="625"/>
            <ac:spMk id="4" creationId="{F1969D8F-D693-4336-9E30-4283F9A32270}"/>
          </ac:spMkLst>
        </pc:spChg>
      </pc:sldChg>
      <pc:sldChg chg="modSp">
        <pc:chgData name="Helen Williams (IEH)" userId="S::h.williams1@uwtsd.ac.uk::5fda09de-cffb-4005-9668-5a889ba0e302" providerId="AD" clId="Web-{F1A89F72-F6D1-4385-B873-FA49D6999A04}" dt="2023-03-10T19:23:55.110" v="107" actId="20577"/>
        <pc:sldMkLst>
          <pc:docMk/>
          <pc:sldMk cId="726865028" sldId="632"/>
        </pc:sldMkLst>
        <pc:spChg chg="mod">
          <ac:chgData name="Helen Williams (IEH)" userId="S::h.williams1@uwtsd.ac.uk::5fda09de-cffb-4005-9668-5a889ba0e302" providerId="AD" clId="Web-{F1A89F72-F6D1-4385-B873-FA49D6999A04}" dt="2023-03-10T19:18:27.105" v="37" actId="20577"/>
          <ac:spMkLst>
            <pc:docMk/>
            <pc:sldMk cId="726865028" sldId="632"/>
            <ac:spMk id="7" creationId="{AAB29870-EA73-1476-56F0-DE22AA1312D5}"/>
          </ac:spMkLst>
        </pc:spChg>
        <pc:spChg chg="mod">
          <ac:chgData name="Helen Williams (IEH)" userId="S::h.williams1@uwtsd.ac.uk::5fda09de-cffb-4005-9668-5a889ba0e302" providerId="AD" clId="Web-{F1A89F72-F6D1-4385-B873-FA49D6999A04}" dt="2023-03-10T19:23:55.110" v="107" actId="20577"/>
          <ac:spMkLst>
            <pc:docMk/>
            <pc:sldMk cId="726865028" sldId="632"/>
            <ac:spMk id="9" creationId="{364948FF-19FC-F127-0DCE-2B3F25F621A7}"/>
          </ac:spMkLst>
        </pc:spChg>
      </pc:sldChg>
      <pc:sldChg chg="modSp">
        <pc:chgData name="Helen Williams (IEH)" userId="S::h.williams1@uwtsd.ac.uk::5fda09de-cffb-4005-9668-5a889ba0e302" providerId="AD" clId="Web-{F1A89F72-F6D1-4385-B873-FA49D6999A04}" dt="2023-03-10T19:47:36.308" v="244" actId="20577"/>
        <pc:sldMkLst>
          <pc:docMk/>
          <pc:sldMk cId="1520975983" sldId="633"/>
        </pc:sldMkLst>
        <pc:spChg chg="mod">
          <ac:chgData name="Helen Williams (IEH)" userId="S::h.williams1@uwtsd.ac.uk::5fda09de-cffb-4005-9668-5a889ba0e302" providerId="AD" clId="Web-{F1A89F72-F6D1-4385-B873-FA49D6999A04}" dt="2023-03-10T19:47:36.308" v="244" actId="20577"/>
          <ac:spMkLst>
            <pc:docMk/>
            <pc:sldMk cId="1520975983" sldId="633"/>
            <ac:spMk id="3" creationId="{6D362CF2-75CD-4516-44A5-5E1D582BB99B}"/>
          </ac:spMkLst>
        </pc:spChg>
      </pc:sldChg>
      <pc:sldChg chg="addSp delSp modSp">
        <pc:chgData name="Helen Williams (IEH)" userId="S::h.williams1@uwtsd.ac.uk::5fda09de-cffb-4005-9668-5a889ba0e302" providerId="AD" clId="Web-{F1A89F72-F6D1-4385-B873-FA49D6999A04}" dt="2023-03-10T20:22:02.973" v="315" actId="20577"/>
        <pc:sldMkLst>
          <pc:docMk/>
          <pc:sldMk cId="1210479524" sldId="634"/>
        </pc:sldMkLst>
        <pc:spChg chg="del">
          <ac:chgData name="Helen Williams (IEH)" userId="S::h.williams1@uwtsd.ac.uk::5fda09de-cffb-4005-9668-5a889ba0e302" providerId="AD" clId="Web-{F1A89F72-F6D1-4385-B873-FA49D6999A04}" dt="2023-03-10T20:21:24.832" v="293"/>
          <ac:spMkLst>
            <pc:docMk/>
            <pc:sldMk cId="1210479524" sldId="634"/>
            <ac:spMk id="2" creationId="{6FC7500F-E52D-B758-583A-6942745BE44E}"/>
          </ac:spMkLst>
        </pc:spChg>
        <pc:spChg chg="add del mod">
          <ac:chgData name="Helen Williams (IEH)" userId="S::h.williams1@uwtsd.ac.uk::5fda09de-cffb-4005-9668-5a889ba0e302" providerId="AD" clId="Web-{F1A89F72-F6D1-4385-B873-FA49D6999A04}" dt="2023-03-10T20:21:32.051" v="296"/>
          <ac:spMkLst>
            <pc:docMk/>
            <pc:sldMk cId="1210479524" sldId="634"/>
            <ac:spMk id="11" creationId="{011976E8-7753-EBD1-5BC7-F0A50F4AF0BF}"/>
          </ac:spMkLst>
        </pc:spChg>
        <pc:spChg chg="add mod">
          <ac:chgData name="Helen Williams (IEH)" userId="S::h.williams1@uwtsd.ac.uk::5fda09de-cffb-4005-9668-5a889ba0e302" providerId="AD" clId="Web-{F1A89F72-F6D1-4385-B873-FA49D6999A04}" dt="2023-03-10T20:22:02.973" v="315" actId="20577"/>
          <ac:spMkLst>
            <pc:docMk/>
            <pc:sldMk cId="1210479524" sldId="634"/>
            <ac:spMk id="12" creationId="{D0425F62-86CC-D1CC-30AC-9D5907BE9521}"/>
          </ac:spMkLst>
        </pc:spChg>
      </pc:sldChg>
      <pc:sldChg chg="addSp delSp modSp">
        <pc:chgData name="Helen Williams (IEH)" userId="S::h.williams1@uwtsd.ac.uk::5fda09de-cffb-4005-9668-5a889ba0e302" providerId="AD" clId="Web-{F1A89F72-F6D1-4385-B873-FA49D6999A04}" dt="2023-03-10T20:15:44.748" v="263" actId="1076"/>
        <pc:sldMkLst>
          <pc:docMk/>
          <pc:sldMk cId="1485559527" sldId="647"/>
        </pc:sldMkLst>
        <pc:spChg chg="del mod">
          <ac:chgData name="Helen Williams (IEH)" userId="S::h.williams1@uwtsd.ac.uk::5fda09de-cffb-4005-9668-5a889ba0e302" providerId="AD" clId="Web-{F1A89F72-F6D1-4385-B873-FA49D6999A04}" dt="2023-03-10T20:14:33.825" v="247"/>
          <ac:spMkLst>
            <pc:docMk/>
            <pc:sldMk cId="1485559527" sldId="647"/>
            <ac:spMk id="2" creationId="{3C10AF55-A103-D95B-65F4-CF001D198E9E}"/>
          </ac:spMkLst>
        </pc:spChg>
        <pc:spChg chg="add del mod">
          <ac:chgData name="Helen Williams (IEH)" userId="S::h.williams1@uwtsd.ac.uk::5fda09de-cffb-4005-9668-5a889ba0e302" providerId="AD" clId="Web-{F1A89F72-F6D1-4385-B873-FA49D6999A04}" dt="2023-03-10T20:14:44.465" v="249"/>
          <ac:spMkLst>
            <pc:docMk/>
            <pc:sldMk cId="1485559527" sldId="647"/>
            <ac:spMk id="4" creationId="{105CC260-A45A-C413-8603-29EBC1AC67F8}"/>
          </ac:spMkLst>
        </pc:spChg>
        <pc:picChg chg="add mod modCrop">
          <ac:chgData name="Helen Williams (IEH)" userId="S::h.williams1@uwtsd.ac.uk::5fda09de-cffb-4005-9668-5a889ba0e302" providerId="AD" clId="Web-{F1A89F72-F6D1-4385-B873-FA49D6999A04}" dt="2023-03-10T20:15:44.748" v="263" actId="1076"/>
          <ac:picMkLst>
            <pc:docMk/>
            <pc:sldMk cId="1485559527" sldId="647"/>
            <ac:picMk id="5" creationId="{B63B5AC7-5A1F-45F4-777A-1ACB0E235E6F}"/>
          </ac:picMkLst>
        </pc:picChg>
      </pc:sldChg>
      <pc:sldChg chg="modSp">
        <pc:chgData name="Helen Williams (IEH)" userId="S::h.williams1@uwtsd.ac.uk::5fda09de-cffb-4005-9668-5a889ba0e302" providerId="AD" clId="Web-{F1A89F72-F6D1-4385-B873-FA49D6999A04}" dt="2023-03-10T19:54:55.523" v="245" actId="1076"/>
        <pc:sldMkLst>
          <pc:docMk/>
          <pc:sldMk cId="2267419569" sldId="648"/>
        </pc:sldMkLst>
        <pc:picChg chg="mod">
          <ac:chgData name="Helen Williams (IEH)" userId="S::h.williams1@uwtsd.ac.uk::5fda09de-cffb-4005-9668-5a889ba0e302" providerId="AD" clId="Web-{F1A89F72-F6D1-4385-B873-FA49D6999A04}" dt="2023-03-10T19:54:55.523" v="245" actId="1076"/>
          <ac:picMkLst>
            <pc:docMk/>
            <pc:sldMk cId="2267419569" sldId="648"/>
            <ac:picMk id="6" creationId="{A9B88099-AAA6-6048-D4B1-FE4E6DF3271C}"/>
          </ac:picMkLst>
        </pc:picChg>
      </pc:sldChg>
      <pc:sldChg chg="modSp">
        <pc:chgData name="Helen Williams (IEH)" userId="S::h.williams1@uwtsd.ac.uk::5fda09de-cffb-4005-9668-5a889ba0e302" providerId="AD" clId="Web-{F1A89F72-F6D1-4385-B873-FA49D6999A04}" dt="2023-03-10T19:46:08.119" v="242" actId="20577"/>
        <pc:sldMkLst>
          <pc:docMk/>
          <pc:sldMk cId="461836351" sldId="651"/>
        </pc:sldMkLst>
        <pc:spChg chg="mod">
          <ac:chgData name="Helen Williams (IEH)" userId="S::h.williams1@uwtsd.ac.uk::5fda09de-cffb-4005-9668-5a889ba0e302" providerId="AD" clId="Web-{F1A89F72-F6D1-4385-B873-FA49D6999A04}" dt="2023-03-10T19:45:40.463" v="230" actId="20577"/>
          <ac:spMkLst>
            <pc:docMk/>
            <pc:sldMk cId="461836351" sldId="651"/>
            <ac:spMk id="19" creationId="{A4A9563E-304A-EFC4-748B-FA4F846D3C6B}"/>
          </ac:spMkLst>
        </pc:spChg>
        <pc:spChg chg="mod">
          <ac:chgData name="Helen Williams (IEH)" userId="S::h.williams1@uwtsd.ac.uk::5fda09de-cffb-4005-9668-5a889ba0e302" providerId="AD" clId="Web-{F1A89F72-F6D1-4385-B873-FA49D6999A04}" dt="2023-03-10T19:46:08.119" v="242" actId="20577"/>
          <ac:spMkLst>
            <pc:docMk/>
            <pc:sldMk cId="461836351" sldId="651"/>
            <ac:spMk id="20" creationId="{6D94A06A-6736-1675-BC0C-FB2C9F41D7AA}"/>
          </ac:spMkLst>
        </pc:spChg>
      </pc:sldChg>
    </pc:docChg>
  </pc:docChgLst>
  <pc:docChgLst>
    <pc:chgData name="Roberta Tucker" userId="S::r.tucker@uwtsd.ac.uk::27ca61ee-ba03-4b92-a89a-1d5600e2200a" providerId="AD" clId="Web-{999B4765-4247-31E4-B5EF-1EF9B6CF6588}"/>
    <pc:docChg chg="delSld">
      <pc:chgData name="Roberta Tucker" userId="S::r.tucker@uwtsd.ac.uk::27ca61ee-ba03-4b92-a89a-1d5600e2200a" providerId="AD" clId="Web-{999B4765-4247-31E4-B5EF-1EF9B6CF6588}" dt="2023-02-27T12:46:07.818" v="39"/>
      <pc:docMkLst>
        <pc:docMk/>
      </pc:docMkLst>
      <pc:sldChg chg="del">
        <pc:chgData name="Roberta Tucker" userId="S::r.tucker@uwtsd.ac.uk::27ca61ee-ba03-4b92-a89a-1d5600e2200a" providerId="AD" clId="Web-{999B4765-4247-31E4-B5EF-1EF9B6CF6588}" dt="2023-02-27T12:42:29.389" v="0"/>
        <pc:sldMkLst>
          <pc:docMk/>
          <pc:sldMk cId="298902921" sldId="594"/>
        </pc:sldMkLst>
      </pc:sldChg>
      <pc:sldChg chg="del">
        <pc:chgData name="Roberta Tucker" userId="S::r.tucker@uwtsd.ac.uk::27ca61ee-ba03-4b92-a89a-1d5600e2200a" providerId="AD" clId="Web-{999B4765-4247-31E4-B5EF-1EF9B6CF6588}" dt="2023-02-27T12:42:31.733" v="1"/>
        <pc:sldMkLst>
          <pc:docMk/>
          <pc:sldMk cId="1531722688" sldId="595"/>
        </pc:sldMkLst>
      </pc:sldChg>
      <pc:sldChg chg="del">
        <pc:chgData name="Roberta Tucker" userId="S::r.tucker@uwtsd.ac.uk::27ca61ee-ba03-4b92-a89a-1d5600e2200a" providerId="AD" clId="Web-{999B4765-4247-31E4-B5EF-1EF9B6CF6588}" dt="2023-02-27T12:42:34.530" v="2"/>
        <pc:sldMkLst>
          <pc:docMk/>
          <pc:sldMk cId="981663991" sldId="596"/>
        </pc:sldMkLst>
      </pc:sldChg>
      <pc:sldChg chg="del">
        <pc:chgData name="Roberta Tucker" userId="S::r.tucker@uwtsd.ac.uk::27ca61ee-ba03-4b92-a89a-1d5600e2200a" providerId="AD" clId="Web-{999B4765-4247-31E4-B5EF-1EF9B6CF6588}" dt="2023-02-27T12:42:39.639" v="3"/>
        <pc:sldMkLst>
          <pc:docMk/>
          <pc:sldMk cId="1730925432" sldId="597"/>
        </pc:sldMkLst>
      </pc:sldChg>
      <pc:sldChg chg="del">
        <pc:chgData name="Roberta Tucker" userId="S::r.tucker@uwtsd.ac.uk::27ca61ee-ba03-4b92-a89a-1d5600e2200a" providerId="AD" clId="Web-{999B4765-4247-31E4-B5EF-1EF9B6CF6588}" dt="2023-02-27T12:42:46.577" v="4"/>
        <pc:sldMkLst>
          <pc:docMk/>
          <pc:sldMk cId="2671549780" sldId="600"/>
        </pc:sldMkLst>
      </pc:sldChg>
      <pc:sldChg chg="del">
        <pc:chgData name="Roberta Tucker" userId="S::r.tucker@uwtsd.ac.uk::27ca61ee-ba03-4b92-a89a-1d5600e2200a" providerId="AD" clId="Web-{999B4765-4247-31E4-B5EF-1EF9B6CF6588}" dt="2023-02-27T12:43:44.079" v="11"/>
        <pc:sldMkLst>
          <pc:docMk/>
          <pc:sldMk cId="3639225690" sldId="601"/>
        </pc:sldMkLst>
      </pc:sldChg>
      <pc:sldChg chg="del">
        <pc:chgData name="Roberta Tucker" userId="S::r.tucker@uwtsd.ac.uk::27ca61ee-ba03-4b92-a89a-1d5600e2200a" providerId="AD" clId="Web-{999B4765-4247-31E4-B5EF-1EF9B6CF6588}" dt="2023-02-27T12:42:57.859" v="5"/>
        <pc:sldMkLst>
          <pc:docMk/>
          <pc:sldMk cId="75391772" sldId="608"/>
        </pc:sldMkLst>
      </pc:sldChg>
      <pc:sldChg chg="del">
        <pc:chgData name="Roberta Tucker" userId="S::r.tucker@uwtsd.ac.uk::27ca61ee-ba03-4b92-a89a-1d5600e2200a" providerId="AD" clId="Web-{999B4765-4247-31E4-B5EF-1EF9B6CF6588}" dt="2023-02-27T12:43:49.110" v="12"/>
        <pc:sldMkLst>
          <pc:docMk/>
          <pc:sldMk cId="1383988288" sldId="610"/>
        </pc:sldMkLst>
      </pc:sldChg>
      <pc:sldChg chg="del">
        <pc:chgData name="Roberta Tucker" userId="S::r.tucker@uwtsd.ac.uk::27ca61ee-ba03-4b92-a89a-1d5600e2200a" providerId="AD" clId="Web-{999B4765-4247-31E4-B5EF-1EF9B6CF6588}" dt="2023-02-27T12:43:10.125" v="7"/>
        <pc:sldMkLst>
          <pc:docMk/>
          <pc:sldMk cId="3415935184" sldId="611"/>
        </pc:sldMkLst>
      </pc:sldChg>
      <pc:sldChg chg="del">
        <pc:chgData name="Roberta Tucker" userId="S::r.tucker@uwtsd.ac.uk::27ca61ee-ba03-4b92-a89a-1d5600e2200a" providerId="AD" clId="Web-{999B4765-4247-31E4-B5EF-1EF9B6CF6588}" dt="2023-02-27T12:43:39.688" v="10"/>
        <pc:sldMkLst>
          <pc:docMk/>
          <pc:sldMk cId="89638129" sldId="612"/>
        </pc:sldMkLst>
      </pc:sldChg>
      <pc:sldChg chg="del">
        <pc:chgData name="Roberta Tucker" userId="S::r.tucker@uwtsd.ac.uk::27ca61ee-ba03-4b92-a89a-1d5600e2200a" providerId="AD" clId="Web-{999B4765-4247-31E4-B5EF-1EF9B6CF6588}" dt="2023-02-27T12:43:59.548" v="14"/>
        <pc:sldMkLst>
          <pc:docMk/>
          <pc:sldMk cId="3964108775" sldId="614"/>
        </pc:sldMkLst>
      </pc:sldChg>
      <pc:sldChg chg="del">
        <pc:chgData name="Roberta Tucker" userId="S::r.tucker@uwtsd.ac.uk::27ca61ee-ba03-4b92-a89a-1d5600e2200a" providerId="AD" clId="Web-{999B4765-4247-31E4-B5EF-1EF9B6CF6588}" dt="2023-02-27T12:43:16.750" v="8"/>
        <pc:sldMkLst>
          <pc:docMk/>
          <pc:sldMk cId="1761119406" sldId="616"/>
        </pc:sldMkLst>
      </pc:sldChg>
      <pc:sldChg chg="del">
        <pc:chgData name="Roberta Tucker" userId="S::r.tucker@uwtsd.ac.uk::27ca61ee-ba03-4b92-a89a-1d5600e2200a" providerId="AD" clId="Web-{999B4765-4247-31E4-B5EF-1EF9B6CF6588}" dt="2023-02-27T12:44:23.158" v="19"/>
        <pc:sldMkLst>
          <pc:docMk/>
          <pc:sldMk cId="1983263797" sldId="618"/>
        </pc:sldMkLst>
      </pc:sldChg>
      <pc:sldChg chg="del">
        <pc:chgData name="Roberta Tucker" userId="S::r.tucker@uwtsd.ac.uk::27ca61ee-ba03-4b92-a89a-1d5600e2200a" providerId="AD" clId="Web-{999B4765-4247-31E4-B5EF-1EF9B6CF6588}" dt="2023-02-27T12:44:09.205" v="16"/>
        <pc:sldMkLst>
          <pc:docMk/>
          <pc:sldMk cId="3375997712" sldId="621"/>
        </pc:sldMkLst>
      </pc:sldChg>
      <pc:sldChg chg="del">
        <pc:chgData name="Roberta Tucker" userId="S::r.tucker@uwtsd.ac.uk::27ca61ee-ba03-4b92-a89a-1d5600e2200a" providerId="AD" clId="Web-{999B4765-4247-31E4-B5EF-1EF9B6CF6588}" dt="2023-02-27T12:44:03.314" v="15"/>
        <pc:sldMkLst>
          <pc:docMk/>
          <pc:sldMk cId="3149877421" sldId="623"/>
        </pc:sldMkLst>
      </pc:sldChg>
      <pc:sldChg chg="del">
        <pc:chgData name="Roberta Tucker" userId="S::r.tucker@uwtsd.ac.uk::27ca61ee-ba03-4b92-a89a-1d5600e2200a" providerId="AD" clId="Web-{999B4765-4247-31E4-B5EF-1EF9B6CF6588}" dt="2023-02-27T12:44:14.158" v="17"/>
        <pc:sldMkLst>
          <pc:docMk/>
          <pc:sldMk cId="2716646095" sldId="624"/>
        </pc:sldMkLst>
      </pc:sldChg>
      <pc:sldChg chg="del">
        <pc:chgData name="Roberta Tucker" userId="S::r.tucker@uwtsd.ac.uk::27ca61ee-ba03-4b92-a89a-1d5600e2200a" providerId="AD" clId="Web-{999B4765-4247-31E4-B5EF-1EF9B6CF6588}" dt="2023-02-27T12:44:28.362" v="20"/>
        <pc:sldMkLst>
          <pc:docMk/>
          <pc:sldMk cId="427570142" sldId="625"/>
        </pc:sldMkLst>
      </pc:sldChg>
      <pc:sldChg chg="del">
        <pc:chgData name="Roberta Tucker" userId="S::r.tucker@uwtsd.ac.uk::27ca61ee-ba03-4b92-a89a-1d5600e2200a" providerId="AD" clId="Web-{999B4765-4247-31E4-B5EF-1EF9B6CF6588}" dt="2023-02-27T12:44:32.862" v="21"/>
        <pc:sldMkLst>
          <pc:docMk/>
          <pc:sldMk cId="1217904623" sldId="627"/>
        </pc:sldMkLst>
      </pc:sldChg>
      <pc:sldChg chg="del">
        <pc:chgData name="Roberta Tucker" userId="S::r.tucker@uwtsd.ac.uk::27ca61ee-ba03-4b92-a89a-1d5600e2200a" providerId="AD" clId="Web-{999B4765-4247-31E4-B5EF-1EF9B6CF6588}" dt="2023-02-27T12:44:43.409" v="22"/>
        <pc:sldMkLst>
          <pc:docMk/>
          <pc:sldMk cId="307701760" sldId="631"/>
        </pc:sldMkLst>
      </pc:sldChg>
      <pc:sldChg chg="del">
        <pc:chgData name="Roberta Tucker" userId="S::r.tucker@uwtsd.ac.uk::27ca61ee-ba03-4b92-a89a-1d5600e2200a" providerId="AD" clId="Web-{999B4765-4247-31E4-B5EF-1EF9B6CF6588}" dt="2023-02-27T12:44:47.644" v="23"/>
        <pc:sldMkLst>
          <pc:docMk/>
          <pc:sldMk cId="1409324980" sldId="632"/>
        </pc:sldMkLst>
      </pc:sldChg>
      <pc:sldChg chg="del">
        <pc:chgData name="Roberta Tucker" userId="S::r.tucker@uwtsd.ac.uk::27ca61ee-ba03-4b92-a89a-1d5600e2200a" providerId="AD" clId="Web-{999B4765-4247-31E4-B5EF-1EF9B6CF6588}" dt="2023-02-27T12:44:57.285" v="24"/>
        <pc:sldMkLst>
          <pc:docMk/>
          <pc:sldMk cId="2610131604" sldId="635"/>
        </pc:sldMkLst>
      </pc:sldChg>
      <pc:sldChg chg="del">
        <pc:chgData name="Roberta Tucker" userId="S::r.tucker@uwtsd.ac.uk::27ca61ee-ba03-4b92-a89a-1d5600e2200a" providerId="AD" clId="Web-{999B4765-4247-31E4-B5EF-1EF9B6CF6588}" dt="2023-02-27T12:45:14.676" v="28"/>
        <pc:sldMkLst>
          <pc:docMk/>
          <pc:sldMk cId="1780823317" sldId="637"/>
        </pc:sldMkLst>
      </pc:sldChg>
      <pc:sldChg chg="del">
        <pc:chgData name="Roberta Tucker" userId="S::r.tucker@uwtsd.ac.uk::27ca61ee-ba03-4b92-a89a-1d5600e2200a" providerId="AD" clId="Web-{999B4765-4247-31E4-B5EF-1EF9B6CF6588}" dt="2023-02-27T12:45:05.347" v="26"/>
        <pc:sldMkLst>
          <pc:docMk/>
          <pc:sldMk cId="2315216456" sldId="639"/>
        </pc:sldMkLst>
      </pc:sldChg>
      <pc:sldChg chg="del">
        <pc:chgData name="Roberta Tucker" userId="S::r.tucker@uwtsd.ac.uk::27ca61ee-ba03-4b92-a89a-1d5600e2200a" providerId="AD" clId="Web-{999B4765-4247-31E4-B5EF-1EF9B6CF6588}" dt="2023-02-27T12:45:09.926" v="27"/>
        <pc:sldMkLst>
          <pc:docMk/>
          <pc:sldMk cId="4011094902" sldId="641"/>
        </pc:sldMkLst>
      </pc:sldChg>
      <pc:sldChg chg="del">
        <pc:chgData name="Roberta Tucker" userId="S::r.tucker@uwtsd.ac.uk::27ca61ee-ba03-4b92-a89a-1d5600e2200a" providerId="AD" clId="Web-{999B4765-4247-31E4-B5EF-1EF9B6CF6588}" dt="2023-02-27T12:45:18.848" v="29"/>
        <pc:sldMkLst>
          <pc:docMk/>
          <pc:sldMk cId="3806498770" sldId="643"/>
        </pc:sldMkLst>
      </pc:sldChg>
      <pc:sldChg chg="del">
        <pc:chgData name="Roberta Tucker" userId="S::r.tucker@uwtsd.ac.uk::27ca61ee-ba03-4b92-a89a-1d5600e2200a" providerId="AD" clId="Web-{999B4765-4247-31E4-B5EF-1EF9B6CF6588}" dt="2023-02-27T12:45:23.770" v="30"/>
        <pc:sldMkLst>
          <pc:docMk/>
          <pc:sldMk cId="2937284288" sldId="645"/>
        </pc:sldMkLst>
      </pc:sldChg>
      <pc:sldChg chg="del">
        <pc:chgData name="Roberta Tucker" userId="S::r.tucker@uwtsd.ac.uk::27ca61ee-ba03-4b92-a89a-1d5600e2200a" providerId="AD" clId="Web-{999B4765-4247-31E4-B5EF-1EF9B6CF6588}" dt="2023-02-27T12:45:28.770" v="31"/>
        <pc:sldMkLst>
          <pc:docMk/>
          <pc:sldMk cId="206202440" sldId="647"/>
        </pc:sldMkLst>
      </pc:sldChg>
      <pc:sldChg chg="del">
        <pc:chgData name="Roberta Tucker" userId="S::r.tucker@uwtsd.ac.uk::27ca61ee-ba03-4b92-a89a-1d5600e2200a" providerId="AD" clId="Web-{999B4765-4247-31E4-B5EF-1EF9B6CF6588}" dt="2023-02-27T12:45:32.848" v="32"/>
        <pc:sldMkLst>
          <pc:docMk/>
          <pc:sldMk cId="2111570175" sldId="649"/>
        </pc:sldMkLst>
      </pc:sldChg>
      <pc:sldChg chg="del">
        <pc:chgData name="Roberta Tucker" userId="S::r.tucker@uwtsd.ac.uk::27ca61ee-ba03-4b92-a89a-1d5600e2200a" providerId="AD" clId="Web-{999B4765-4247-31E4-B5EF-1EF9B6CF6588}" dt="2023-02-27T12:45:01.472" v="25"/>
        <pc:sldMkLst>
          <pc:docMk/>
          <pc:sldMk cId="1553424420" sldId="651"/>
        </pc:sldMkLst>
      </pc:sldChg>
      <pc:sldChg chg="del">
        <pc:chgData name="Roberta Tucker" userId="S::r.tucker@uwtsd.ac.uk::27ca61ee-ba03-4b92-a89a-1d5600e2200a" providerId="AD" clId="Web-{999B4765-4247-31E4-B5EF-1EF9B6CF6588}" dt="2023-02-27T12:44:18.143" v="18"/>
        <pc:sldMkLst>
          <pc:docMk/>
          <pc:sldMk cId="945505276" sldId="653"/>
        </pc:sldMkLst>
      </pc:sldChg>
      <pc:sldChg chg="del">
        <pc:chgData name="Roberta Tucker" userId="S::r.tucker@uwtsd.ac.uk::27ca61ee-ba03-4b92-a89a-1d5600e2200a" providerId="AD" clId="Web-{999B4765-4247-31E4-B5EF-1EF9B6CF6588}" dt="2023-02-27T12:43:52.798" v="13"/>
        <pc:sldMkLst>
          <pc:docMk/>
          <pc:sldMk cId="3607723099" sldId="655"/>
        </pc:sldMkLst>
      </pc:sldChg>
      <pc:sldChg chg="del">
        <pc:chgData name="Roberta Tucker" userId="S::r.tucker@uwtsd.ac.uk::27ca61ee-ba03-4b92-a89a-1d5600e2200a" providerId="AD" clId="Web-{999B4765-4247-31E4-B5EF-1EF9B6CF6588}" dt="2023-02-27T12:43:34.766" v="9"/>
        <pc:sldMkLst>
          <pc:docMk/>
          <pc:sldMk cId="898230259" sldId="657"/>
        </pc:sldMkLst>
      </pc:sldChg>
      <pc:sldChg chg="del">
        <pc:chgData name="Roberta Tucker" userId="S::r.tucker@uwtsd.ac.uk::27ca61ee-ba03-4b92-a89a-1d5600e2200a" providerId="AD" clId="Web-{999B4765-4247-31E4-B5EF-1EF9B6CF6588}" dt="2023-02-27T12:43:03.390" v="6"/>
        <pc:sldMkLst>
          <pc:docMk/>
          <pc:sldMk cId="3490361109" sldId="659"/>
        </pc:sldMkLst>
      </pc:sldChg>
      <pc:sldChg chg="del">
        <pc:chgData name="Roberta Tucker" userId="S::r.tucker@uwtsd.ac.uk::27ca61ee-ba03-4b92-a89a-1d5600e2200a" providerId="AD" clId="Web-{999B4765-4247-31E4-B5EF-1EF9B6CF6588}" dt="2023-02-27T12:45:36.817" v="33"/>
        <pc:sldMkLst>
          <pc:docMk/>
          <pc:sldMk cId="1249281217" sldId="660"/>
        </pc:sldMkLst>
      </pc:sldChg>
      <pc:sldChg chg="del">
        <pc:chgData name="Roberta Tucker" userId="S::r.tucker@uwtsd.ac.uk::27ca61ee-ba03-4b92-a89a-1d5600e2200a" providerId="AD" clId="Web-{999B4765-4247-31E4-B5EF-1EF9B6CF6588}" dt="2023-02-27T12:45:42.583" v="34"/>
        <pc:sldMkLst>
          <pc:docMk/>
          <pc:sldMk cId="1567257605" sldId="661"/>
        </pc:sldMkLst>
      </pc:sldChg>
      <pc:sldChg chg="del">
        <pc:chgData name="Roberta Tucker" userId="S::r.tucker@uwtsd.ac.uk::27ca61ee-ba03-4b92-a89a-1d5600e2200a" providerId="AD" clId="Web-{999B4765-4247-31E4-B5EF-1EF9B6CF6588}" dt="2023-02-27T12:45:48.130" v="35"/>
        <pc:sldMkLst>
          <pc:docMk/>
          <pc:sldMk cId="3261537622" sldId="665"/>
        </pc:sldMkLst>
      </pc:sldChg>
      <pc:sldChg chg="del">
        <pc:chgData name="Roberta Tucker" userId="S::r.tucker@uwtsd.ac.uk::27ca61ee-ba03-4b92-a89a-1d5600e2200a" providerId="AD" clId="Web-{999B4765-4247-31E4-B5EF-1EF9B6CF6588}" dt="2023-02-27T12:45:53.521" v="36"/>
        <pc:sldMkLst>
          <pc:docMk/>
          <pc:sldMk cId="2629428532" sldId="667"/>
        </pc:sldMkLst>
      </pc:sldChg>
      <pc:sldChg chg="del">
        <pc:chgData name="Roberta Tucker" userId="S::r.tucker@uwtsd.ac.uk::27ca61ee-ba03-4b92-a89a-1d5600e2200a" providerId="AD" clId="Web-{999B4765-4247-31E4-B5EF-1EF9B6CF6588}" dt="2023-02-27T12:46:02.427" v="38"/>
        <pc:sldMkLst>
          <pc:docMk/>
          <pc:sldMk cId="2900530742" sldId="669"/>
        </pc:sldMkLst>
      </pc:sldChg>
      <pc:sldChg chg="del">
        <pc:chgData name="Roberta Tucker" userId="S::r.tucker@uwtsd.ac.uk::27ca61ee-ba03-4b92-a89a-1d5600e2200a" providerId="AD" clId="Web-{999B4765-4247-31E4-B5EF-1EF9B6CF6588}" dt="2023-02-27T12:46:07.818" v="39"/>
        <pc:sldMkLst>
          <pc:docMk/>
          <pc:sldMk cId="1841469495" sldId="670"/>
        </pc:sldMkLst>
      </pc:sldChg>
      <pc:sldChg chg="del">
        <pc:chgData name="Roberta Tucker" userId="S::r.tucker@uwtsd.ac.uk::27ca61ee-ba03-4b92-a89a-1d5600e2200a" providerId="AD" clId="Web-{999B4765-4247-31E4-B5EF-1EF9B6CF6588}" dt="2023-02-27T12:45:58.630" v="37"/>
        <pc:sldMkLst>
          <pc:docMk/>
          <pc:sldMk cId="3245239660" sldId="671"/>
        </pc:sldMkLst>
      </pc:sldChg>
    </pc:docChg>
  </pc:docChgLst>
  <pc:docChgLst>
    <pc:chgData name="Roberta Tucker" userId="S::r.tucker@uwtsd.ac.uk::27ca61ee-ba03-4b92-a89a-1d5600e2200a" providerId="AD" clId="Web-{1DDAF311-2ABD-BE22-E1B5-D695099900B8}"/>
    <pc:docChg chg="addSld modSld">
      <pc:chgData name="Roberta Tucker" userId="S::r.tucker@uwtsd.ac.uk::27ca61ee-ba03-4b92-a89a-1d5600e2200a" providerId="AD" clId="Web-{1DDAF311-2ABD-BE22-E1B5-D695099900B8}" dt="2023-02-25T18:05:08.812" v="484"/>
      <pc:docMkLst>
        <pc:docMk/>
      </pc:docMkLst>
      <pc:sldChg chg="modSp">
        <pc:chgData name="Roberta Tucker" userId="S::r.tucker@uwtsd.ac.uk::27ca61ee-ba03-4b92-a89a-1d5600e2200a" providerId="AD" clId="Web-{1DDAF311-2ABD-BE22-E1B5-D695099900B8}" dt="2023-02-24T16:47:26.751" v="394" actId="20577"/>
        <pc:sldMkLst>
          <pc:docMk/>
          <pc:sldMk cId="3774943221" sldId="575"/>
        </pc:sldMkLst>
        <pc:spChg chg="mod">
          <ac:chgData name="Roberta Tucker" userId="S::r.tucker@uwtsd.ac.uk::27ca61ee-ba03-4b92-a89a-1d5600e2200a" providerId="AD" clId="Web-{1DDAF311-2ABD-BE22-E1B5-D695099900B8}" dt="2023-02-24T16:47:26.751" v="394" actId="20577"/>
          <ac:spMkLst>
            <pc:docMk/>
            <pc:sldMk cId="3774943221" sldId="575"/>
            <ac:spMk id="16" creationId="{86CF345D-AC42-DCF4-3EFD-2F6908192505}"/>
          </ac:spMkLst>
        </pc:spChg>
      </pc:sldChg>
      <pc:sldChg chg="addSp delSp modSp">
        <pc:chgData name="Roberta Tucker" userId="S::r.tucker@uwtsd.ac.uk::27ca61ee-ba03-4b92-a89a-1d5600e2200a" providerId="AD" clId="Web-{1DDAF311-2ABD-BE22-E1B5-D695099900B8}" dt="2023-02-24T16:00:27.169" v="201" actId="1076"/>
        <pc:sldMkLst>
          <pc:docMk/>
          <pc:sldMk cId="3120378126" sldId="576"/>
        </pc:sldMkLst>
        <pc:spChg chg="add mod">
          <ac:chgData name="Roberta Tucker" userId="S::r.tucker@uwtsd.ac.uk::27ca61ee-ba03-4b92-a89a-1d5600e2200a" providerId="AD" clId="Web-{1DDAF311-2ABD-BE22-E1B5-D695099900B8}" dt="2023-02-24T16:00:27.169" v="201" actId="1076"/>
          <ac:spMkLst>
            <pc:docMk/>
            <pc:sldMk cId="3120378126" sldId="576"/>
            <ac:spMk id="3" creationId="{940BB0C6-D221-3DF2-A6FD-6F8828A006DE}"/>
          </ac:spMkLst>
        </pc:spChg>
        <pc:cxnChg chg="del">
          <ac:chgData name="Roberta Tucker" userId="S::r.tucker@uwtsd.ac.uk::27ca61ee-ba03-4b92-a89a-1d5600e2200a" providerId="AD" clId="Web-{1DDAF311-2ABD-BE22-E1B5-D695099900B8}" dt="2023-02-24T16:00:22.950" v="200"/>
          <ac:cxnSpMkLst>
            <pc:docMk/>
            <pc:sldMk cId="3120378126" sldId="576"/>
            <ac:cxnSpMk id="4" creationId="{BC2C1687-BCDB-8D01-187F-5359CAE20BDB}"/>
          </ac:cxnSpMkLst>
        </pc:cxnChg>
      </pc:sldChg>
      <pc:sldChg chg="delAnim modAnim">
        <pc:chgData name="Roberta Tucker" userId="S::r.tucker@uwtsd.ac.uk::27ca61ee-ba03-4b92-a89a-1d5600e2200a" providerId="AD" clId="Web-{1DDAF311-2ABD-BE22-E1B5-D695099900B8}" dt="2023-02-25T18:04:59.155" v="482"/>
        <pc:sldMkLst>
          <pc:docMk/>
          <pc:sldMk cId="4010400238" sldId="590"/>
        </pc:sldMkLst>
      </pc:sldChg>
      <pc:sldChg chg="delSp delAnim">
        <pc:chgData name="Roberta Tucker" userId="S::r.tucker@uwtsd.ac.uk::27ca61ee-ba03-4b92-a89a-1d5600e2200a" providerId="AD" clId="Web-{1DDAF311-2ABD-BE22-E1B5-D695099900B8}" dt="2023-02-24T16:07:23.214" v="284"/>
        <pc:sldMkLst>
          <pc:docMk/>
          <pc:sldMk cId="1971958183" sldId="591"/>
        </pc:sldMkLst>
        <pc:picChg chg="del">
          <ac:chgData name="Roberta Tucker" userId="S::r.tucker@uwtsd.ac.uk::27ca61ee-ba03-4b92-a89a-1d5600e2200a" providerId="AD" clId="Web-{1DDAF311-2ABD-BE22-E1B5-D695099900B8}" dt="2023-02-24T16:07:23.214" v="284"/>
          <ac:picMkLst>
            <pc:docMk/>
            <pc:sldMk cId="1971958183" sldId="591"/>
            <ac:picMk id="5" creationId="{6B3939B6-583E-AFF1-F2D6-079578F9C6AD}"/>
          </ac:picMkLst>
        </pc:picChg>
      </pc:sldChg>
      <pc:sldChg chg="modSp">
        <pc:chgData name="Roberta Tucker" userId="S::r.tucker@uwtsd.ac.uk::27ca61ee-ba03-4b92-a89a-1d5600e2200a" providerId="AD" clId="Web-{1DDAF311-2ABD-BE22-E1B5-D695099900B8}" dt="2023-02-24T16:47:50.330" v="404" actId="20577"/>
        <pc:sldMkLst>
          <pc:docMk/>
          <pc:sldMk cId="1730925432" sldId="597"/>
        </pc:sldMkLst>
        <pc:spChg chg="mod">
          <ac:chgData name="Roberta Tucker" userId="S::r.tucker@uwtsd.ac.uk::27ca61ee-ba03-4b92-a89a-1d5600e2200a" providerId="AD" clId="Web-{1DDAF311-2ABD-BE22-E1B5-D695099900B8}" dt="2023-02-24T16:47:50.330" v="404" actId="20577"/>
          <ac:spMkLst>
            <pc:docMk/>
            <pc:sldMk cId="1730925432" sldId="597"/>
            <ac:spMk id="16" creationId="{86CF345D-AC42-DCF4-3EFD-2F6908192505}"/>
          </ac:spMkLst>
        </pc:spChg>
      </pc:sldChg>
      <pc:sldChg chg="addSp delSp modSp">
        <pc:chgData name="Roberta Tucker" userId="S::r.tucker@uwtsd.ac.uk::27ca61ee-ba03-4b92-a89a-1d5600e2200a" providerId="AD" clId="Web-{1DDAF311-2ABD-BE22-E1B5-D695099900B8}" dt="2023-02-24T16:02:27.345" v="228" actId="14100"/>
        <pc:sldMkLst>
          <pc:docMk/>
          <pc:sldMk cId="3175182876" sldId="598"/>
        </pc:sldMkLst>
        <pc:spChg chg="add mod">
          <ac:chgData name="Roberta Tucker" userId="S::r.tucker@uwtsd.ac.uk::27ca61ee-ba03-4b92-a89a-1d5600e2200a" providerId="AD" clId="Web-{1DDAF311-2ABD-BE22-E1B5-D695099900B8}" dt="2023-02-24T16:02:27.345" v="228" actId="14100"/>
          <ac:spMkLst>
            <pc:docMk/>
            <pc:sldMk cId="3175182876" sldId="598"/>
            <ac:spMk id="4" creationId="{31CD7AA5-CBC1-8257-4086-485F15C9C351}"/>
          </ac:spMkLst>
        </pc:spChg>
        <pc:cxnChg chg="del">
          <ac:chgData name="Roberta Tucker" userId="S::r.tucker@uwtsd.ac.uk::27ca61ee-ba03-4b92-a89a-1d5600e2200a" providerId="AD" clId="Web-{1DDAF311-2ABD-BE22-E1B5-D695099900B8}" dt="2023-02-24T16:02:10.172" v="224"/>
          <ac:cxnSpMkLst>
            <pc:docMk/>
            <pc:sldMk cId="3175182876" sldId="598"/>
            <ac:cxnSpMk id="9" creationId="{BB6C4208-BE82-5AD3-755F-0BE8A0B2A077}"/>
          </ac:cxnSpMkLst>
        </pc:cxnChg>
      </pc:sldChg>
      <pc:sldChg chg="addSp delSp modSp">
        <pc:chgData name="Roberta Tucker" userId="S::r.tucker@uwtsd.ac.uk::27ca61ee-ba03-4b92-a89a-1d5600e2200a" providerId="AD" clId="Web-{1DDAF311-2ABD-BE22-E1B5-D695099900B8}" dt="2023-02-24T16:02:46.080" v="234" actId="1076"/>
        <pc:sldMkLst>
          <pc:docMk/>
          <pc:sldMk cId="2671549780" sldId="600"/>
        </pc:sldMkLst>
        <pc:spChg chg="add mod">
          <ac:chgData name="Roberta Tucker" userId="S::r.tucker@uwtsd.ac.uk::27ca61ee-ba03-4b92-a89a-1d5600e2200a" providerId="AD" clId="Web-{1DDAF311-2ABD-BE22-E1B5-D695099900B8}" dt="2023-02-24T16:02:46.080" v="234" actId="1076"/>
          <ac:spMkLst>
            <pc:docMk/>
            <pc:sldMk cId="2671549780" sldId="600"/>
            <ac:spMk id="4" creationId="{841FBBFF-68B4-030D-D585-30B4E64B4185}"/>
          </ac:spMkLst>
        </pc:spChg>
        <pc:cxnChg chg="del">
          <ac:chgData name="Roberta Tucker" userId="S::r.tucker@uwtsd.ac.uk::27ca61ee-ba03-4b92-a89a-1d5600e2200a" providerId="AD" clId="Web-{1DDAF311-2ABD-BE22-E1B5-D695099900B8}" dt="2023-02-24T16:02:35.267" v="229"/>
          <ac:cxnSpMkLst>
            <pc:docMk/>
            <pc:sldMk cId="2671549780" sldId="600"/>
            <ac:cxnSpMk id="9" creationId="{BB6C4208-BE82-5AD3-755F-0BE8A0B2A077}"/>
          </ac:cxnSpMkLst>
        </pc:cxnChg>
      </pc:sldChg>
      <pc:sldChg chg="addSp delSp modSp">
        <pc:chgData name="Roberta Tucker" userId="S::r.tucker@uwtsd.ac.uk::27ca61ee-ba03-4b92-a89a-1d5600e2200a" providerId="AD" clId="Web-{1DDAF311-2ABD-BE22-E1B5-D695099900B8}" dt="2023-02-24T16:01:48.140" v="220" actId="1076"/>
        <pc:sldMkLst>
          <pc:docMk/>
          <pc:sldMk cId="2989652041" sldId="602"/>
        </pc:sldMkLst>
        <pc:spChg chg="add mod">
          <ac:chgData name="Roberta Tucker" userId="S::r.tucker@uwtsd.ac.uk::27ca61ee-ba03-4b92-a89a-1d5600e2200a" providerId="AD" clId="Web-{1DDAF311-2ABD-BE22-E1B5-D695099900B8}" dt="2023-02-24T16:01:48.140" v="220" actId="1076"/>
          <ac:spMkLst>
            <pc:docMk/>
            <pc:sldMk cId="2989652041" sldId="602"/>
            <ac:spMk id="3" creationId="{52BC3505-C356-E7C8-A777-A9A5508FB33A}"/>
          </ac:spMkLst>
        </pc:spChg>
        <pc:spChg chg="mod">
          <ac:chgData name="Roberta Tucker" userId="S::r.tucker@uwtsd.ac.uk::27ca61ee-ba03-4b92-a89a-1d5600e2200a" providerId="AD" clId="Web-{1DDAF311-2ABD-BE22-E1B5-D695099900B8}" dt="2023-02-24T16:01:45.640" v="219" actId="1076"/>
          <ac:spMkLst>
            <pc:docMk/>
            <pc:sldMk cId="2989652041" sldId="602"/>
            <ac:spMk id="4" creationId="{7F30C2F8-39E2-5ADB-50E0-CD8FD0181AE1}"/>
          </ac:spMkLst>
        </pc:spChg>
        <pc:cxnChg chg="del">
          <ac:chgData name="Roberta Tucker" userId="S::r.tucker@uwtsd.ac.uk::27ca61ee-ba03-4b92-a89a-1d5600e2200a" providerId="AD" clId="Web-{1DDAF311-2ABD-BE22-E1B5-D695099900B8}" dt="2023-02-24T16:01:33.530" v="214"/>
          <ac:cxnSpMkLst>
            <pc:docMk/>
            <pc:sldMk cId="2989652041" sldId="602"/>
            <ac:cxnSpMk id="9" creationId="{BB6C4208-BE82-5AD3-755F-0BE8A0B2A077}"/>
          </ac:cxnSpMkLst>
        </pc:cxnChg>
      </pc:sldChg>
      <pc:sldChg chg="modSp">
        <pc:chgData name="Roberta Tucker" userId="S::r.tucker@uwtsd.ac.uk::27ca61ee-ba03-4b92-a89a-1d5600e2200a" providerId="AD" clId="Web-{1DDAF311-2ABD-BE22-E1B5-D695099900B8}" dt="2023-02-24T16:02:03.797" v="222" actId="20577"/>
        <pc:sldMkLst>
          <pc:docMk/>
          <pc:sldMk cId="75391772" sldId="608"/>
        </pc:sldMkLst>
        <pc:spChg chg="mod">
          <ac:chgData name="Roberta Tucker" userId="S::r.tucker@uwtsd.ac.uk::27ca61ee-ba03-4b92-a89a-1d5600e2200a" providerId="AD" clId="Web-{1DDAF311-2ABD-BE22-E1B5-D695099900B8}" dt="2023-02-24T16:02:03.797" v="222" actId="20577"/>
          <ac:spMkLst>
            <pc:docMk/>
            <pc:sldMk cId="75391772" sldId="608"/>
            <ac:spMk id="9" creationId="{0C4A1E10-28D7-27FE-E073-58E1AF5220B8}"/>
          </ac:spMkLst>
        </pc:spChg>
      </pc:sldChg>
      <pc:sldChg chg="modSp">
        <pc:chgData name="Roberta Tucker" userId="S::r.tucker@uwtsd.ac.uk::27ca61ee-ba03-4b92-a89a-1d5600e2200a" providerId="AD" clId="Web-{1DDAF311-2ABD-BE22-E1B5-D695099900B8}" dt="2023-02-24T16:49:57.130" v="406" actId="20577"/>
        <pc:sldMkLst>
          <pc:docMk/>
          <pc:sldMk cId="1383988288" sldId="610"/>
        </pc:sldMkLst>
        <pc:spChg chg="mod">
          <ac:chgData name="Roberta Tucker" userId="S::r.tucker@uwtsd.ac.uk::27ca61ee-ba03-4b92-a89a-1d5600e2200a" providerId="AD" clId="Web-{1DDAF311-2ABD-BE22-E1B5-D695099900B8}" dt="2023-02-24T16:49:57.130" v="406" actId="20577"/>
          <ac:spMkLst>
            <pc:docMk/>
            <pc:sldMk cId="1383988288" sldId="610"/>
            <ac:spMk id="13" creationId="{54DA2EF5-1A1B-3D7F-8E82-399ECBCCC879}"/>
          </ac:spMkLst>
        </pc:spChg>
      </pc:sldChg>
      <pc:sldChg chg="addSp delSp modSp">
        <pc:chgData name="Roberta Tucker" userId="S::r.tucker@uwtsd.ac.uk::27ca61ee-ba03-4b92-a89a-1d5600e2200a" providerId="AD" clId="Web-{1DDAF311-2ABD-BE22-E1B5-D695099900B8}" dt="2023-02-24T16:01:28.515" v="213" actId="1076"/>
        <pc:sldMkLst>
          <pc:docMk/>
          <pc:sldMk cId="3415935184" sldId="611"/>
        </pc:sldMkLst>
        <pc:spChg chg="add mod">
          <ac:chgData name="Roberta Tucker" userId="S::r.tucker@uwtsd.ac.uk::27ca61ee-ba03-4b92-a89a-1d5600e2200a" providerId="AD" clId="Web-{1DDAF311-2ABD-BE22-E1B5-D695099900B8}" dt="2023-02-24T16:01:28.515" v="213" actId="1076"/>
          <ac:spMkLst>
            <pc:docMk/>
            <pc:sldMk cId="3415935184" sldId="611"/>
            <ac:spMk id="4" creationId="{97AD0194-28BC-1043-5EFB-D74F29E17ADD}"/>
          </ac:spMkLst>
        </pc:spChg>
        <pc:cxnChg chg="del">
          <ac:chgData name="Roberta Tucker" userId="S::r.tucker@uwtsd.ac.uk::27ca61ee-ba03-4b92-a89a-1d5600e2200a" providerId="AD" clId="Web-{1DDAF311-2ABD-BE22-E1B5-D695099900B8}" dt="2023-02-24T16:01:16.327" v="210"/>
          <ac:cxnSpMkLst>
            <pc:docMk/>
            <pc:sldMk cId="3415935184" sldId="611"/>
            <ac:cxnSpMk id="9" creationId="{BB6C4208-BE82-5AD3-755F-0BE8A0B2A077}"/>
          </ac:cxnSpMkLst>
        </pc:cxnChg>
      </pc:sldChg>
      <pc:sldChg chg="addSp delSp modSp">
        <pc:chgData name="Roberta Tucker" userId="S::r.tucker@uwtsd.ac.uk::27ca61ee-ba03-4b92-a89a-1d5600e2200a" providerId="AD" clId="Web-{1DDAF311-2ABD-BE22-E1B5-D695099900B8}" dt="2023-02-24T16:00:43.685" v="206" actId="14100"/>
        <pc:sldMkLst>
          <pc:docMk/>
          <pc:sldMk cId="89638129" sldId="612"/>
        </pc:sldMkLst>
        <pc:spChg chg="add mod">
          <ac:chgData name="Roberta Tucker" userId="S::r.tucker@uwtsd.ac.uk::27ca61ee-ba03-4b92-a89a-1d5600e2200a" providerId="AD" clId="Web-{1DDAF311-2ABD-BE22-E1B5-D695099900B8}" dt="2023-02-24T16:00:43.685" v="206" actId="14100"/>
          <ac:spMkLst>
            <pc:docMk/>
            <pc:sldMk cId="89638129" sldId="612"/>
            <ac:spMk id="4" creationId="{B80790B7-3598-2785-8A83-8B5A5301BCEA}"/>
          </ac:spMkLst>
        </pc:spChg>
        <pc:cxnChg chg="del">
          <ac:chgData name="Roberta Tucker" userId="S::r.tucker@uwtsd.ac.uk::27ca61ee-ba03-4b92-a89a-1d5600e2200a" providerId="AD" clId="Web-{1DDAF311-2ABD-BE22-E1B5-D695099900B8}" dt="2023-02-24T16:00:32.278" v="202"/>
          <ac:cxnSpMkLst>
            <pc:docMk/>
            <pc:sldMk cId="89638129" sldId="612"/>
            <ac:cxnSpMk id="9" creationId="{BB6C4208-BE82-5AD3-755F-0BE8A0B2A077}"/>
          </ac:cxnSpMkLst>
        </pc:cxnChg>
      </pc:sldChg>
      <pc:sldChg chg="addSp delSp modSp">
        <pc:chgData name="Roberta Tucker" userId="S::r.tucker@uwtsd.ac.uk::27ca61ee-ba03-4b92-a89a-1d5600e2200a" providerId="AD" clId="Web-{1DDAF311-2ABD-BE22-E1B5-D695099900B8}" dt="2023-02-24T16:00:11.668" v="197" actId="1076"/>
        <pc:sldMkLst>
          <pc:docMk/>
          <pc:sldMk cId="2832162372" sldId="613"/>
        </pc:sldMkLst>
        <pc:spChg chg="add mod">
          <ac:chgData name="Roberta Tucker" userId="S::r.tucker@uwtsd.ac.uk::27ca61ee-ba03-4b92-a89a-1d5600e2200a" providerId="AD" clId="Web-{1DDAF311-2ABD-BE22-E1B5-D695099900B8}" dt="2023-02-24T16:00:11.668" v="197" actId="1076"/>
          <ac:spMkLst>
            <pc:docMk/>
            <pc:sldMk cId="2832162372" sldId="613"/>
            <ac:spMk id="3" creationId="{B1A4C07C-2CCA-0813-CB1B-249B2F71DD23}"/>
          </ac:spMkLst>
        </pc:spChg>
        <pc:cxnChg chg="del">
          <ac:chgData name="Roberta Tucker" userId="S::r.tucker@uwtsd.ac.uk::27ca61ee-ba03-4b92-a89a-1d5600e2200a" providerId="AD" clId="Web-{1DDAF311-2ABD-BE22-E1B5-D695099900B8}" dt="2023-02-24T16:00:04.356" v="196"/>
          <ac:cxnSpMkLst>
            <pc:docMk/>
            <pc:sldMk cId="2832162372" sldId="613"/>
            <ac:cxnSpMk id="4" creationId="{BC2C1687-BCDB-8D01-187F-5359CAE20BDB}"/>
          </ac:cxnSpMkLst>
        </pc:cxnChg>
      </pc:sldChg>
      <pc:sldChg chg="addSp delSp modSp">
        <pc:chgData name="Roberta Tucker" userId="S::r.tucker@uwtsd.ac.uk::27ca61ee-ba03-4b92-a89a-1d5600e2200a" providerId="AD" clId="Web-{1DDAF311-2ABD-BE22-E1B5-D695099900B8}" dt="2023-02-24T15:59:48.824" v="192" actId="1076"/>
        <pc:sldMkLst>
          <pc:docMk/>
          <pc:sldMk cId="3964108775" sldId="614"/>
        </pc:sldMkLst>
        <pc:spChg chg="add mod">
          <ac:chgData name="Roberta Tucker" userId="S::r.tucker@uwtsd.ac.uk::27ca61ee-ba03-4b92-a89a-1d5600e2200a" providerId="AD" clId="Web-{1DDAF311-2ABD-BE22-E1B5-D695099900B8}" dt="2023-02-24T15:59:48.824" v="192" actId="1076"/>
          <ac:spMkLst>
            <pc:docMk/>
            <pc:sldMk cId="3964108775" sldId="614"/>
            <ac:spMk id="4" creationId="{0852CBFC-0EDC-990A-5E60-685ADA06D033}"/>
          </ac:spMkLst>
        </pc:spChg>
        <pc:cxnChg chg="del">
          <ac:chgData name="Roberta Tucker" userId="S::r.tucker@uwtsd.ac.uk::27ca61ee-ba03-4b92-a89a-1d5600e2200a" providerId="AD" clId="Web-{1DDAF311-2ABD-BE22-E1B5-D695099900B8}" dt="2023-02-24T15:59:37.105" v="191"/>
          <ac:cxnSpMkLst>
            <pc:docMk/>
            <pc:sldMk cId="3964108775" sldId="614"/>
            <ac:cxnSpMk id="9" creationId="{BB6C4208-BE82-5AD3-755F-0BE8A0B2A077}"/>
          </ac:cxnSpMkLst>
        </pc:cxnChg>
      </pc:sldChg>
      <pc:sldChg chg="addSp delSp modSp">
        <pc:chgData name="Roberta Tucker" userId="S::r.tucker@uwtsd.ac.uk::27ca61ee-ba03-4b92-a89a-1d5600e2200a" providerId="AD" clId="Web-{1DDAF311-2ABD-BE22-E1B5-D695099900B8}" dt="2023-02-24T15:59:03.635" v="183" actId="1076"/>
        <pc:sldMkLst>
          <pc:docMk/>
          <pc:sldMk cId="313685727" sldId="617"/>
        </pc:sldMkLst>
        <pc:spChg chg="add mod">
          <ac:chgData name="Roberta Tucker" userId="S::r.tucker@uwtsd.ac.uk::27ca61ee-ba03-4b92-a89a-1d5600e2200a" providerId="AD" clId="Web-{1DDAF311-2ABD-BE22-E1B5-D695099900B8}" dt="2023-02-24T15:59:03.635" v="183" actId="1076"/>
          <ac:spMkLst>
            <pc:docMk/>
            <pc:sldMk cId="313685727" sldId="617"/>
            <ac:spMk id="3" creationId="{D736B708-AEDF-CB39-29B7-174EBBF9512E}"/>
          </ac:spMkLst>
        </pc:spChg>
        <pc:cxnChg chg="del">
          <ac:chgData name="Roberta Tucker" userId="S::r.tucker@uwtsd.ac.uk::27ca61ee-ba03-4b92-a89a-1d5600e2200a" providerId="AD" clId="Web-{1DDAF311-2ABD-BE22-E1B5-D695099900B8}" dt="2023-02-24T15:58:58.306" v="182"/>
          <ac:cxnSpMkLst>
            <pc:docMk/>
            <pc:sldMk cId="313685727" sldId="617"/>
            <ac:cxnSpMk id="4" creationId="{BC2C1687-BCDB-8D01-187F-5359CAE20BDB}"/>
          </ac:cxnSpMkLst>
        </pc:cxnChg>
      </pc:sldChg>
      <pc:sldChg chg="addSp delSp modSp">
        <pc:chgData name="Roberta Tucker" userId="S::r.tucker@uwtsd.ac.uk::27ca61ee-ba03-4b92-a89a-1d5600e2200a" providerId="AD" clId="Web-{1DDAF311-2ABD-BE22-E1B5-D695099900B8}" dt="2023-02-24T15:59:21.995" v="188" actId="1076"/>
        <pc:sldMkLst>
          <pc:docMk/>
          <pc:sldMk cId="1983263797" sldId="618"/>
        </pc:sldMkLst>
        <pc:spChg chg="add mod">
          <ac:chgData name="Roberta Tucker" userId="S::r.tucker@uwtsd.ac.uk::27ca61ee-ba03-4b92-a89a-1d5600e2200a" providerId="AD" clId="Web-{1DDAF311-2ABD-BE22-E1B5-D695099900B8}" dt="2023-02-24T15:59:21.995" v="188" actId="1076"/>
          <ac:spMkLst>
            <pc:docMk/>
            <pc:sldMk cId="1983263797" sldId="618"/>
            <ac:spMk id="4" creationId="{573257B3-0BD0-ED6B-1515-A909BF428ECE}"/>
          </ac:spMkLst>
        </pc:spChg>
        <pc:cxnChg chg="del">
          <ac:chgData name="Roberta Tucker" userId="S::r.tucker@uwtsd.ac.uk::27ca61ee-ba03-4b92-a89a-1d5600e2200a" providerId="AD" clId="Web-{1DDAF311-2ABD-BE22-E1B5-D695099900B8}" dt="2023-02-24T15:59:17.354" v="187"/>
          <ac:cxnSpMkLst>
            <pc:docMk/>
            <pc:sldMk cId="1983263797" sldId="618"/>
            <ac:cxnSpMk id="9" creationId="{BB6C4208-BE82-5AD3-755F-0BE8A0B2A077}"/>
          </ac:cxnSpMkLst>
        </pc:cxnChg>
      </pc:sldChg>
      <pc:sldChg chg="delAnim">
        <pc:chgData name="Roberta Tucker" userId="S::r.tucker@uwtsd.ac.uk::27ca61ee-ba03-4b92-a89a-1d5600e2200a" providerId="AD" clId="Web-{1DDAF311-2ABD-BE22-E1B5-D695099900B8}" dt="2023-02-25T18:03:45.920" v="479"/>
        <pc:sldMkLst>
          <pc:docMk/>
          <pc:sldMk cId="2142313826" sldId="622"/>
        </pc:sldMkLst>
      </pc:sldChg>
      <pc:sldChg chg="delAnim">
        <pc:chgData name="Roberta Tucker" userId="S::r.tucker@uwtsd.ac.uk::27ca61ee-ba03-4b92-a89a-1d5600e2200a" providerId="AD" clId="Web-{1DDAF311-2ABD-BE22-E1B5-D695099900B8}" dt="2023-02-25T18:03:50.607" v="480"/>
        <pc:sldMkLst>
          <pc:docMk/>
          <pc:sldMk cId="3149877421" sldId="623"/>
        </pc:sldMkLst>
      </pc:sldChg>
      <pc:sldChg chg="delAnim modAnim">
        <pc:chgData name="Roberta Tucker" userId="S::r.tucker@uwtsd.ac.uk::27ca61ee-ba03-4b92-a89a-1d5600e2200a" providerId="AD" clId="Web-{1DDAF311-2ABD-BE22-E1B5-D695099900B8}" dt="2023-02-25T18:05:08.812" v="484"/>
        <pc:sldMkLst>
          <pc:docMk/>
          <pc:sldMk cId="427570142" sldId="625"/>
        </pc:sldMkLst>
      </pc:sldChg>
      <pc:sldChg chg="addSp delSp modSp addAnim">
        <pc:chgData name="Roberta Tucker" userId="S::r.tucker@uwtsd.ac.uk::27ca61ee-ba03-4b92-a89a-1d5600e2200a" providerId="AD" clId="Web-{1DDAF311-2ABD-BE22-E1B5-D695099900B8}" dt="2023-02-24T16:29:15.648" v="367" actId="1076"/>
        <pc:sldMkLst>
          <pc:docMk/>
          <pc:sldMk cId="1558283037" sldId="636"/>
        </pc:sldMkLst>
        <pc:spChg chg="mod">
          <ac:chgData name="Roberta Tucker" userId="S::r.tucker@uwtsd.ac.uk::27ca61ee-ba03-4b92-a89a-1d5600e2200a" providerId="AD" clId="Web-{1DDAF311-2ABD-BE22-E1B5-D695099900B8}" dt="2023-02-24T16:05:38.273" v="258" actId="14100"/>
          <ac:spMkLst>
            <pc:docMk/>
            <pc:sldMk cId="1558283037" sldId="636"/>
            <ac:spMk id="14" creationId="{8DD9E961-394A-EA7B-E5FA-ADB166A6499A}"/>
          </ac:spMkLst>
        </pc:spChg>
        <pc:picChg chg="mod">
          <ac:chgData name="Roberta Tucker" userId="S::r.tucker@uwtsd.ac.uk::27ca61ee-ba03-4b92-a89a-1d5600e2200a" providerId="AD" clId="Web-{1DDAF311-2ABD-BE22-E1B5-D695099900B8}" dt="2023-02-24T16:29:12.867" v="366" actId="14100"/>
          <ac:picMkLst>
            <pc:docMk/>
            <pc:sldMk cId="1558283037" sldId="636"/>
            <ac:picMk id="5" creationId="{5645C716-6020-58D7-2047-443BDF988C94}"/>
          </ac:picMkLst>
        </pc:picChg>
        <pc:picChg chg="add mod">
          <ac:chgData name="Roberta Tucker" userId="S::r.tucker@uwtsd.ac.uk::27ca61ee-ba03-4b92-a89a-1d5600e2200a" providerId="AD" clId="Web-{1DDAF311-2ABD-BE22-E1B5-D695099900B8}" dt="2023-02-24T16:29:09.351" v="365" actId="1076"/>
          <ac:picMkLst>
            <pc:docMk/>
            <pc:sldMk cId="1558283037" sldId="636"/>
            <ac:picMk id="6" creationId="{4147B2FB-CBF0-7688-C803-D65551370808}"/>
          </ac:picMkLst>
        </pc:picChg>
        <pc:picChg chg="del">
          <ac:chgData name="Roberta Tucker" userId="S::r.tucker@uwtsd.ac.uk::27ca61ee-ba03-4b92-a89a-1d5600e2200a" providerId="AD" clId="Web-{1DDAF311-2ABD-BE22-E1B5-D695099900B8}" dt="2023-02-24T16:05:17.257" v="252"/>
          <ac:picMkLst>
            <pc:docMk/>
            <pc:sldMk cId="1558283037" sldId="636"/>
            <ac:picMk id="8" creationId="{2970DAD8-7343-E69F-2B1A-14E7D9F28063}"/>
          </ac:picMkLst>
        </pc:picChg>
        <pc:picChg chg="del mod">
          <ac:chgData name="Roberta Tucker" userId="S::r.tucker@uwtsd.ac.uk::27ca61ee-ba03-4b92-a89a-1d5600e2200a" providerId="AD" clId="Web-{1DDAF311-2ABD-BE22-E1B5-D695099900B8}" dt="2023-02-24T16:29:00.007" v="362"/>
          <ac:picMkLst>
            <pc:docMk/>
            <pc:sldMk cId="1558283037" sldId="636"/>
            <ac:picMk id="9" creationId="{C6E5F70A-5A7E-472E-F778-74A6C4C7B4C5}"/>
          </ac:picMkLst>
        </pc:picChg>
        <pc:picChg chg="add mod">
          <ac:chgData name="Roberta Tucker" userId="S::r.tucker@uwtsd.ac.uk::27ca61ee-ba03-4b92-a89a-1d5600e2200a" providerId="AD" clId="Web-{1DDAF311-2ABD-BE22-E1B5-D695099900B8}" dt="2023-02-24T16:29:15.648" v="367" actId="1076"/>
          <ac:picMkLst>
            <pc:docMk/>
            <pc:sldMk cId="1558283037" sldId="636"/>
            <ac:picMk id="11" creationId="{AC1B6CA4-CB34-CB8C-9F15-1DDEAE765F78}"/>
          </ac:picMkLst>
        </pc:picChg>
      </pc:sldChg>
      <pc:sldChg chg="addSp delSp modSp addAnim delAnim">
        <pc:chgData name="Roberta Tucker" userId="S::r.tucker@uwtsd.ac.uk::27ca61ee-ba03-4b92-a89a-1d5600e2200a" providerId="AD" clId="Web-{1DDAF311-2ABD-BE22-E1B5-D695099900B8}" dt="2023-02-24T16:28:56.210" v="361" actId="1076"/>
        <pc:sldMkLst>
          <pc:docMk/>
          <pc:sldMk cId="1780823317" sldId="637"/>
        </pc:sldMkLst>
        <pc:spChg chg="mod ord">
          <ac:chgData name="Roberta Tucker" userId="S::r.tucker@uwtsd.ac.uk::27ca61ee-ba03-4b92-a89a-1d5600e2200a" providerId="AD" clId="Web-{1DDAF311-2ABD-BE22-E1B5-D695099900B8}" dt="2023-02-24T16:28:56.210" v="361" actId="1076"/>
          <ac:spMkLst>
            <pc:docMk/>
            <pc:sldMk cId="1780823317" sldId="637"/>
            <ac:spMk id="6" creationId="{1B3F93C4-B2BD-429A-C70C-9D555A9F37B7}"/>
          </ac:spMkLst>
        </pc:spChg>
        <pc:spChg chg="mod">
          <ac:chgData name="Roberta Tucker" userId="S::r.tucker@uwtsd.ac.uk::27ca61ee-ba03-4b92-a89a-1d5600e2200a" providerId="AD" clId="Web-{1DDAF311-2ABD-BE22-E1B5-D695099900B8}" dt="2023-02-24T15:55:14.252" v="161" actId="1076"/>
          <ac:spMkLst>
            <pc:docMk/>
            <pc:sldMk cId="1780823317" sldId="637"/>
            <ac:spMk id="14" creationId="{8DD9E961-394A-EA7B-E5FA-ADB166A6499A}"/>
          </ac:spMkLst>
        </pc:spChg>
        <pc:picChg chg="mod">
          <ac:chgData name="Roberta Tucker" userId="S::r.tucker@uwtsd.ac.uk::27ca61ee-ba03-4b92-a89a-1d5600e2200a" providerId="AD" clId="Web-{1DDAF311-2ABD-BE22-E1B5-D695099900B8}" dt="2023-02-24T16:28:37.022" v="357" actId="1076"/>
          <ac:picMkLst>
            <pc:docMk/>
            <pc:sldMk cId="1780823317" sldId="637"/>
            <ac:picMk id="5" creationId="{5645C716-6020-58D7-2047-443BDF988C94}"/>
          </ac:picMkLst>
        </pc:picChg>
        <pc:picChg chg="del">
          <ac:chgData name="Roberta Tucker" userId="S::r.tucker@uwtsd.ac.uk::27ca61ee-ba03-4b92-a89a-1d5600e2200a" providerId="AD" clId="Web-{1DDAF311-2ABD-BE22-E1B5-D695099900B8}" dt="2023-02-24T16:04:27.255" v="239"/>
          <ac:picMkLst>
            <pc:docMk/>
            <pc:sldMk cId="1780823317" sldId="637"/>
            <ac:picMk id="8" creationId="{2970DAD8-7343-E69F-2B1A-14E7D9F28063}"/>
          </ac:picMkLst>
        </pc:picChg>
        <pc:picChg chg="del mod">
          <ac:chgData name="Roberta Tucker" userId="S::r.tucker@uwtsd.ac.uk::27ca61ee-ba03-4b92-a89a-1d5600e2200a" providerId="AD" clId="Web-{1DDAF311-2ABD-BE22-E1B5-D695099900B8}" dt="2023-02-24T16:28:22.318" v="352"/>
          <ac:picMkLst>
            <pc:docMk/>
            <pc:sldMk cId="1780823317" sldId="637"/>
            <ac:picMk id="9" creationId="{C6E5F70A-5A7E-472E-F778-74A6C4C7B4C5}"/>
          </ac:picMkLst>
        </pc:picChg>
        <pc:picChg chg="add mod">
          <ac:chgData name="Roberta Tucker" userId="S::r.tucker@uwtsd.ac.uk::27ca61ee-ba03-4b92-a89a-1d5600e2200a" providerId="AD" clId="Web-{1DDAF311-2ABD-BE22-E1B5-D695099900B8}" dt="2023-02-24T16:06:04.696" v="266" actId="1076"/>
          <ac:picMkLst>
            <pc:docMk/>
            <pc:sldMk cId="1780823317" sldId="637"/>
            <ac:picMk id="10" creationId="{9A1F66C5-5F42-8923-1808-3A90ECDD43E7}"/>
          </ac:picMkLst>
        </pc:picChg>
        <pc:picChg chg="add mod">
          <ac:chgData name="Roberta Tucker" userId="S::r.tucker@uwtsd.ac.uk::27ca61ee-ba03-4b92-a89a-1d5600e2200a" providerId="AD" clId="Web-{1DDAF311-2ABD-BE22-E1B5-D695099900B8}" dt="2023-02-24T16:28:45.210" v="359" actId="1076"/>
          <ac:picMkLst>
            <pc:docMk/>
            <pc:sldMk cId="1780823317" sldId="637"/>
            <ac:picMk id="11" creationId="{FF0A25CD-D5B0-4A78-097E-497E82AD838A}"/>
          </ac:picMkLst>
        </pc:picChg>
      </pc:sldChg>
      <pc:sldChg chg="addSp delSp modSp">
        <pc:chgData name="Roberta Tucker" userId="S::r.tucker@uwtsd.ac.uk::27ca61ee-ba03-4b92-a89a-1d5600e2200a" providerId="AD" clId="Web-{1DDAF311-2ABD-BE22-E1B5-D695099900B8}" dt="2023-02-24T17:00:57.943" v="478" actId="20577"/>
        <pc:sldMkLst>
          <pc:docMk/>
          <pc:sldMk cId="1745130160" sldId="638"/>
        </pc:sldMkLst>
        <pc:spChg chg="add mod">
          <ac:chgData name="Roberta Tucker" userId="S::r.tucker@uwtsd.ac.uk::27ca61ee-ba03-4b92-a89a-1d5600e2200a" providerId="AD" clId="Web-{1DDAF311-2ABD-BE22-E1B5-D695099900B8}" dt="2023-02-24T16:50:10.114" v="407" actId="688"/>
          <ac:spMkLst>
            <pc:docMk/>
            <pc:sldMk cId="1745130160" sldId="638"/>
            <ac:spMk id="2" creationId="{1A3006A8-511B-CC6D-DEE0-B0A7DE037203}"/>
          </ac:spMkLst>
        </pc:spChg>
        <pc:spChg chg="mod">
          <ac:chgData name="Roberta Tucker" userId="S::r.tucker@uwtsd.ac.uk::27ca61ee-ba03-4b92-a89a-1d5600e2200a" providerId="AD" clId="Web-{1DDAF311-2ABD-BE22-E1B5-D695099900B8}" dt="2023-02-24T17:00:57.943" v="478" actId="20577"/>
          <ac:spMkLst>
            <pc:docMk/>
            <pc:sldMk cId="1745130160" sldId="638"/>
            <ac:spMk id="5" creationId="{7A20DBBD-7DDA-8D56-CE80-75679AFC79A9}"/>
          </ac:spMkLst>
        </pc:spChg>
        <pc:cxnChg chg="del mod">
          <ac:chgData name="Roberta Tucker" userId="S::r.tucker@uwtsd.ac.uk::27ca61ee-ba03-4b92-a89a-1d5600e2200a" providerId="AD" clId="Web-{1DDAF311-2ABD-BE22-E1B5-D695099900B8}" dt="2023-02-24T15:58:20.258" v="174"/>
          <ac:cxnSpMkLst>
            <pc:docMk/>
            <pc:sldMk cId="1745130160" sldId="638"/>
            <ac:cxnSpMk id="4" creationId="{BC2C1687-BCDB-8D01-187F-5359CAE20BDB}"/>
          </ac:cxnSpMkLst>
        </pc:cxnChg>
      </pc:sldChg>
      <pc:sldChg chg="addSp delSp modSp">
        <pc:chgData name="Roberta Tucker" userId="S::r.tucker@uwtsd.ac.uk::27ca61ee-ba03-4b92-a89a-1d5600e2200a" providerId="AD" clId="Web-{1DDAF311-2ABD-BE22-E1B5-D695099900B8}" dt="2023-02-24T16:50:19.411" v="409" actId="688"/>
        <pc:sldMkLst>
          <pc:docMk/>
          <pc:sldMk cId="2315216456" sldId="639"/>
        </pc:sldMkLst>
        <pc:spChg chg="mod">
          <ac:chgData name="Roberta Tucker" userId="S::r.tucker@uwtsd.ac.uk::27ca61ee-ba03-4b92-a89a-1d5600e2200a" providerId="AD" clId="Web-{1DDAF311-2ABD-BE22-E1B5-D695099900B8}" dt="2023-02-24T15:58:40.259" v="178" actId="1076"/>
          <ac:spMkLst>
            <pc:docMk/>
            <pc:sldMk cId="2315216456" sldId="639"/>
            <ac:spMk id="3" creationId="{976291AA-75F5-DB79-1BB0-8C1F1978BD68}"/>
          </ac:spMkLst>
        </pc:spChg>
        <pc:spChg chg="add mod">
          <ac:chgData name="Roberta Tucker" userId="S::r.tucker@uwtsd.ac.uk::27ca61ee-ba03-4b92-a89a-1d5600e2200a" providerId="AD" clId="Web-{1DDAF311-2ABD-BE22-E1B5-D695099900B8}" dt="2023-02-24T16:50:19.411" v="409" actId="688"/>
          <ac:spMkLst>
            <pc:docMk/>
            <pc:sldMk cId="2315216456" sldId="639"/>
            <ac:spMk id="4" creationId="{83BEC93A-6713-2E59-8632-2B70C317433D}"/>
          </ac:spMkLst>
        </pc:spChg>
        <pc:cxnChg chg="del">
          <ac:chgData name="Roberta Tucker" userId="S::r.tucker@uwtsd.ac.uk::27ca61ee-ba03-4b92-a89a-1d5600e2200a" providerId="AD" clId="Web-{1DDAF311-2ABD-BE22-E1B5-D695099900B8}" dt="2023-02-24T15:58:34.602" v="177"/>
          <ac:cxnSpMkLst>
            <pc:docMk/>
            <pc:sldMk cId="2315216456" sldId="639"/>
            <ac:cxnSpMk id="9" creationId="{BB6C4208-BE82-5AD3-755F-0BE8A0B2A077}"/>
          </ac:cxnSpMkLst>
        </pc:cxnChg>
      </pc:sldChg>
      <pc:sldChg chg="addSp delSp modSp add replId delAnim">
        <pc:chgData name="Roberta Tucker" userId="S::r.tucker@uwtsd.ac.uk::27ca61ee-ba03-4b92-a89a-1d5600e2200a" providerId="AD" clId="Web-{1DDAF311-2ABD-BE22-E1B5-D695099900B8}" dt="2023-02-24T16:25:05.421" v="332" actId="1076"/>
        <pc:sldMkLst>
          <pc:docMk/>
          <pc:sldMk cId="2549120356" sldId="640"/>
        </pc:sldMkLst>
        <pc:spChg chg="add mod">
          <ac:chgData name="Roberta Tucker" userId="S::r.tucker@uwtsd.ac.uk::27ca61ee-ba03-4b92-a89a-1d5600e2200a" providerId="AD" clId="Web-{1DDAF311-2ABD-BE22-E1B5-D695099900B8}" dt="2023-02-24T16:25:05.421" v="332" actId="1076"/>
          <ac:spMkLst>
            <pc:docMk/>
            <pc:sldMk cId="2549120356" sldId="640"/>
            <ac:spMk id="2" creationId="{32F8A943-4815-802F-28C6-17083A989EA9}"/>
          </ac:spMkLst>
        </pc:spChg>
        <pc:spChg chg="mod">
          <ac:chgData name="Roberta Tucker" userId="S::r.tucker@uwtsd.ac.uk::27ca61ee-ba03-4b92-a89a-1d5600e2200a" providerId="AD" clId="Web-{1DDAF311-2ABD-BE22-E1B5-D695099900B8}" dt="2023-02-24T16:22:34.666" v="316" actId="1076"/>
          <ac:spMkLst>
            <pc:docMk/>
            <pc:sldMk cId="2549120356" sldId="640"/>
            <ac:spMk id="3" creationId="{BE81BD22-F041-4643-2E57-645D07B4F719}"/>
          </ac:spMkLst>
        </pc:spChg>
        <pc:picChg chg="del">
          <ac:chgData name="Roberta Tucker" userId="S::r.tucker@uwtsd.ac.uk::27ca61ee-ba03-4b92-a89a-1d5600e2200a" providerId="AD" clId="Web-{1DDAF311-2ABD-BE22-E1B5-D695099900B8}" dt="2023-02-24T15:46:17.375" v="1"/>
          <ac:picMkLst>
            <pc:docMk/>
            <pc:sldMk cId="2549120356" sldId="640"/>
            <ac:picMk id="5" creationId="{6B3939B6-583E-AFF1-F2D6-079578F9C6AD}"/>
          </ac:picMkLst>
        </pc:picChg>
        <pc:picChg chg="add del mod">
          <ac:chgData name="Roberta Tucker" userId="S::r.tucker@uwtsd.ac.uk::27ca61ee-ba03-4b92-a89a-1d5600e2200a" providerId="AD" clId="Web-{1DDAF311-2ABD-BE22-E1B5-D695099900B8}" dt="2023-02-24T15:49:51.851" v="27"/>
          <ac:picMkLst>
            <pc:docMk/>
            <pc:sldMk cId="2549120356" sldId="640"/>
            <ac:picMk id="6" creationId="{1E473968-B56D-6683-69E0-B4B4FBDC30CD}"/>
          </ac:picMkLst>
        </pc:picChg>
        <pc:picChg chg="mod">
          <ac:chgData name="Roberta Tucker" userId="S::r.tucker@uwtsd.ac.uk::27ca61ee-ba03-4b92-a89a-1d5600e2200a" providerId="AD" clId="Web-{1DDAF311-2ABD-BE22-E1B5-D695099900B8}" dt="2023-02-24T15:49:39.694" v="25" actId="1076"/>
          <ac:picMkLst>
            <pc:docMk/>
            <pc:sldMk cId="2549120356" sldId="640"/>
            <ac:picMk id="7" creationId="{C0973F85-2F34-7624-B554-E2AF666BABE5}"/>
          </ac:picMkLst>
        </pc:picChg>
        <pc:picChg chg="add del">
          <ac:chgData name="Roberta Tucker" userId="S::r.tucker@uwtsd.ac.uk::27ca61ee-ba03-4b92-a89a-1d5600e2200a" providerId="AD" clId="Web-{1DDAF311-2ABD-BE22-E1B5-D695099900B8}" dt="2023-02-24T15:49:21.631" v="24"/>
          <ac:picMkLst>
            <pc:docMk/>
            <pc:sldMk cId="2549120356" sldId="640"/>
            <ac:picMk id="8" creationId="{474A8DF0-BA78-35BF-DCE2-3EBC2E8F7D34}"/>
          </ac:picMkLst>
        </pc:picChg>
        <pc:picChg chg="add mod">
          <ac:chgData name="Roberta Tucker" userId="S::r.tucker@uwtsd.ac.uk::27ca61ee-ba03-4b92-a89a-1d5600e2200a" providerId="AD" clId="Web-{1DDAF311-2ABD-BE22-E1B5-D695099900B8}" dt="2023-02-24T16:22:11.837" v="312" actId="14100"/>
          <ac:picMkLst>
            <pc:docMk/>
            <pc:sldMk cId="2549120356" sldId="640"/>
            <ac:picMk id="9" creationId="{DD35DF69-C4A9-592B-C357-803AEDEF4DE8}"/>
          </ac:picMkLst>
        </pc:picChg>
      </pc:sldChg>
      <pc:sldChg chg="modSp add replId">
        <pc:chgData name="Roberta Tucker" userId="S::r.tucker@uwtsd.ac.uk::27ca61ee-ba03-4b92-a89a-1d5600e2200a" providerId="AD" clId="Web-{1DDAF311-2ABD-BE22-E1B5-D695099900B8}" dt="2023-02-24T16:27:12.738" v="350" actId="1076"/>
        <pc:sldMkLst>
          <pc:docMk/>
          <pc:sldMk cId="4011094902" sldId="641"/>
        </pc:sldMkLst>
        <pc:spChg chg="mod">
          <ac:chgData name="Roberta Tucker" userId="S::r.tucker@uwtsd.ac.uk::27ca61ee-ba03-4b92-a89a-1d5600e2200a" providerId="AD" clId="Web-{1DDAF311-2ABD-BE22-E1B5-D695099900B8}" dt="2023-02-24T16:27:10.894" v="349" actId="20577"/>
          <ac:spMkLst>
            <pc:docMk/>
            <pc:sldMk cId="4011094902" sldId="641"/>
            <ac:spMk id="2" creationId="{32F8A943-4815-802F-28C6-17083A989EA9}"/>
          </ac:spMkLst>
        </pc:spChg>
        <pc:spChg chg="mod">
          <ac:chgData name="Roberta Tucker" userId="S::r.tucker@uwtsd.ac.uk::27ca61ee-ba03-4b92-a89a-1d5600e2200a" providerId="AD" clId="Web-{1DDAF311-2ABD-BE22-E1B5-D695099900B8}" dt="2023-02-24T16:24:00.153" v="324" actId="14100"/>
          <ac:spMkLst>
            <pc:docMk/>
            <pc:sldMk cId="4011094902" sldId="641"/>
            <ac:spMk id="3" creationId="{BE81BD22-F041-4643-2E57-645D07B4F719}"/>
          </ac:spMkLst>
        </pc:spChg>
        <pc:picChg chg="mod">
          <ac:chgData name="Roberta Tucker" userId="S::r.tucker@uwtsd.ac.uk::27ca61ee-ba03-4b92-a89a-1d5600e2200a" providerId="AD" clId="Web-{1DDAF311-2ABD-BE22-E1B5-D695099900B8}" dt="2023-02-24T16:27:12.738" v="350" actId="1076"/>
          <ac:picMkLst>
            <pc:docMk/>
            <pc:sldMk cId="4011094902" sldId="641"/>
            <ac:picMk id="9" creationId="{DD35DF69-C4A9-592B-C357-803AEDEF4DE8}"/>
          </ac:picMkLst>
        </pc:picChg>
      </pc:sldChg>
    </pc:docChg>
  </pc:docChgLst>
  <pc:docChgLst>
    <pc:chgData name="Diane B. Thomas" userId="S::d.b.thomas@uwtsd.ac.uk::66b41853-b18c-4bbb-817e-013f34445414" providerId="AD" clId="Web-{6C355B4D-AC25-40BD-ADD4-922B8130AF7F}"/>
    <pc:docChg chg="modSld">
      <pc:chgData name="Diane B. Thomas" userId="S::d.b.thomas@uwtsd.ac.uk::66b41853-b18c-4bbb-817e-013f34445414" providerId="AD" clId="Web-{6C355B4D-AC25-40BD-ADD4-922B8130AF7F}" dt="2023-03-12T17:40:41.961" v="0"/>
      <pc:docMkLst>
        <pc:docMk/>
      </pc:docMkLst>
      <pc:sldChg chg="modNotes">
        <pc:chgData name="Diane B. Thomas" userId="S::d.b.thomas@uwtsd.ac.uk::66b41853-b18c-4bbb-817e-013f34445414" providerId="AD" clId="Web-{6C355B4D-AC25-40BD-ADD4-922B8130AF7F}" dt="2023-03-12T17:40:41.961" v="0"/>
        <pc:sldMkLst>
          <pc:docMk/>
          <pc:sldMk cId="2781481360" sldId="580"/>
        </pc:sldMkLst>
      </pc:sldChg>
    </pc:docChg>
  </pc:docChgLst>
  <pc:docChgLst>
    <pc:chgData name="Roberta Tucker" userId="S::r.tucker@uwtsd.ac.uk::27ca61ee-ba03-4b92-a89a-1d5600e2200a" providerId="AD" clId="Web-{D5841E55-3431-46F8-BFAF-7829BB894D18}"/>
    <pc:docChg chg="addSld delSld modSld sldOrd">
      <pc:chgData name="Roberta Tucker" userId="S::r.tucker@uwtsd.ac.uk::27ca61ee-ba03-4b92-a89a-1d5600e2200a" providerId="AD" clId="Web-{D5841E55-3431-46F8-BFAF-7829BB894D18}" dt="2023-01-13T15:03:13.953" v="300"/>
      <pc:docMkLst>
        <pc:docMk/>
      </pc:docMkLst>
      <pc:sldChg chg="addSp delSp modSp ord">
        <pc:chgData name="Roberta Tucker" userId="S::r.tucker@uwtsd.ac.uk::27ca61ee-ba03-4b92-a89a-1d5600e2200a" providerId="AD" clId="Web-{D5841E55-3431-46F8-BFAF-7829BB894D18}" dt="2023-01-13T09:40:12.871" v="58" actId="14100"/>
        <pc:sldMkLst>
          <pc:docMk/>
          <pc:sldMk cId="1514206992" sldId="274"/>
        </pc:sldMkLst>
        <pc:spChg chg="mod">
          <ac:chgData name="Roberta Tucker" userId="S::r.tucker@uwtsd.ac.uk::27ca61ee-ba03-4b92-a89a-1d5600e2200a" providerId="AD" clId="Web-{D5841E55-3431-46F8-BFAF-7829BB894D18}" dt="2023-01-13T09:39:55.526" v="54" actId="1076"/>
          <ac:spMkLst>
            <pc:docMk/>
            <pc:sldMk cId="1514206992" sldId="274"/>
            <ac:spMk id="7" creationId="{00000000-0000-0000-0000-000000000000}"/>
          </ac:spMkLst>
        </pc:spChg>
        <pc:graphicFrameChg chg="del mod">
          <ac:chgData name="Roberta Tucker" userId="S::r.tucker@uwtsd.ac.uk::27ca61ee-ba03-4b92-a89a-1d5600e2200a" providerId="AD" clId="Web-{D5841E55-3431-46F8-BFAF-7829BB894D18}" dt="2023-01-13T09:39:33.540" v="42"/>
          <ac:graphicFrameMkLst>
            <pc:docMk/>
            <pc:sldMk cId="1514206992" sldId="274"/>
            <ac:graphicFrameMk id="14" creationId="{284DDAF5-0D54-A050-74B7-CBF5DF35F3D3}"/>
          </ac:graphicFrameMkLst>
        </pc:graphicFrameChg>
        <pc:picChg chg="del">
          <ac:chgData name="Roberta Tucker" userId="S::r.tucker@uwtsd.ac.uk::27ca61ee-ba03-4b92-a89a-1d5600e2200a" providerId="AD" clId="Web-{D5841E55-3431-46F8-BFAF-7829BB894D18}" dt="2023-01-13T09:39:36.884" v="44"/>
          <ac:picMkLst>
            <pc:docMk/>
            <pc:sldMk cId="1514206992" sldId="274"/>
            <ac:picMk id="15" creationId="{B6C16C81-842A-89EA-7F10-B713B74A898D}"/>
          </ac:picMkLst>
        </pc:picChg>
        <pc:picChg chg="del">
          <ac:chgData name="Roberta Tucker" userId="S::r.tucker@uwtsd.ac.uk::27ca61ee-ba03-4b92-a89a-1d5600e2200a" providerId="AD" clId="Web-{D5841E55-3431-46F8-BFAF-7829BB894D18}" dt="2023-01-13T09:39:38.431" v="45"/>
          <ac:picMkLst>
            <pc:docMk/>
            <pc:sldMk cId="1514206992" sldId="274"/>
            <ac:picMk id="16" creationId="{146EDB9A-3BE6-6C34-9E85-CC7103A613E0}"/>
          </ac:picMkLst>
        </pc:picChg>
        <pc:picChg chg="del">
          <ac:chgData name="Roberta Tucker" userId="S::r.tucker@uwtsd.ac.uk::27ca61ee-ba03-4b92-a89a-1d5600e2200a" providerId="AD" clId="Web-{D5841E55-3431-46F8-BFAF-7829BB894D18}" dt="2023-01-13T09:39:35.400" v="43"/>
          <ac:picMkLst>
            <pc:docMk/>
            <pc:sldMk cId="1514206992" sldId="274"/>
            <ac:picMk id="17" creationId="{D7D94A29-A2C4-59AA-602A-7C681AD433EC}"/>
          </ac:picMkLst>
        </pc:picChg>
        <pc:picChg chg="del">
          <ac:chgData name="Roberta Tucker" userId="S::r.tucker@uwtsd.ac.uk::27ca61ee-ba03-4b92-a89a-1d5600e2200a" providerId="AD" clId="Web-{D5841E55-3431-46F8-BFAF-7829BB894D18}" dt="2023-01-13T09:39:39.666" v="46"/>
          <ac:picMkLst>
            <pc:docMk/>
            <pc:sldMk cId="1514206992" sldId="274"/>
            <ac:picMk id="18" creationId="{27EE8792-1EE5-1EE2-B352-83226D3BB242}"/>
          </ac:picMkLst>
        </pc:picChg>
        <pc:picChg chg="del">
          <ac:chgData name="Roberta Tucker" userId="S::r.tucker@uwtsd.ac.uk::27ca61ee-ba03-4b92-a89a-1d5600e2200a" providerId="AD" clId="Web-{D5841E55-3431-46F8-BFAF-7829BB894D18}" dt="2023-01-13T09:39:44.182" v="49"/>
          <ac:picMkLst>
            <pc:docMk/>
            <pc:sldMk cId="1514206992" sldId="274"/>
            <ac:picMk id="19" creationId="{0470A35A-28F4-1D2C-D152-D05CA08B4AF6}"/>
          </ac:picMkLst>
        </pc:picChg>
        <pc:picChg chg="del">
          <ac:chgData name="Roberta Tucker" userId="S::r.tucker@uwtsd.ac.uk::27ca61ee-ba03-4b92-a89a-1d5600e2200a" providerId="AD" clId="Web-{D5841E55-3431-46F8-BFAF-7829BB894D18}" dt="2023-01-13T09:39:42.556" v="48"/>
          <ac:picMkLst>
            <pc:docMk/>
            <pc:sldMk cId="1514206992" sldId="274"/>
            <ac:picMk id="20" creationId="{26E51018-4A48-C033-23DD-55BAE543F3ED}"/>
          </ac:picMkLst>
        </pc:picChg>
        <pc:picChg chg="del">
          <ac:chgData name="Roberta Tucker" userId="S::r.tucker@uwtsd.ac.uk::27ca61ee-ba03-4b92-a89a-1d5600e2200a" providerId="AD" clId="Web-{D5841E55-3431-46F8-BFAF-7829BB894D18}" dt="2023-01-13T09:39:46.682" v="51"/>
          <ac:picMkLst>
            <pc:docMk/>
            <pc:sldMk cId="1514206992" sldId="274"/>
            <ac:picMk id="21" creationId="{8A77C9D7-AF70-66AB-979E-59142208A127}"/>
          </ac:picMkLst>
        </pc:picChg>
        <pc:picChg chg="del">
          <ac:chgData name="Roberta Tucker" userId="S::r.tucker@uwtsd.ac.uk::27ca61ee-ba03-4b92-a89a-1d5600e2200a" providerId="AD" clId="Web-{D5841E55-3431-46F8-BFAF-7829BB894D18}" dt="2023-01-13T09:39:41.041" v="47"/>
          <ac:picMkLst>
            <pc:docMk/>
            <pc:sldMk cId="1514206992" sldId="274"/>
            <ac:picMk id="22" creationId="{59165BB4-F0E5-426B-3DFA-433650E03E8C}"/>
          </ac:picMkLst>
        </pc:picChg>
        <pc:picChg chg="add mod">
          <ac:chgData name="Roberta Tucker" userId="S::r.tucker@uwtsd.ac.uk::27ca61ee-ba03-4b92-a89a-1d5600e2200a" providerId="AD" clId="Web-{D5841E55-3431-46F8-BFAF-7829BB894D18}" dt="2023-01-13T09:40:12.871" v="58" actId="14100"/>
          <ac:picMkLst>
            <pc:docMk/>
            <pc:sldMk cId="1514206992" sldId="274"/>
            <ac:picMk id="49" creationId="{EFE630CF-82C4-E79B-CC05-EC451B2386A2}"/>
          </ac:picMkLst>
        </pc:picChg>
      </pc:sldChg>
      <pc:sldChg chg="del">
        <pc:chgData name="Roberta Tucker" userId="S::r.tucker@uwtsd.ac.uk::27ca61ee-ba03-4b92-a89a-1d5600e2200a" providerId="AD" clId="Web-{D5841E55-3431-46F8-BFAF-7829BB894D18}" dt="2023-01-13T09:30:57.304" v="1"/>
        <pc:sldMkLst>
          <pc:docMk/>
          <pc:sldMk cId="1925729167" sldId="285"/>
        </pc:sldMkLst>
      </pc:sldChg>
      <pc:sldChg chg="ord">
        <pc:chgData name="Roberta Tucker" userId="S::r.tucker@uwtsd.ac.uk::27ca61ee-ba03-4b92-a89a-1d5600e2200a" providerId="AD" clId="Web-{D5841E55-3431-46F8-BFAF-7829BB894D18}" dt="2023-01-13T15:03:13.953" v="300"/>
        <pc:sldMkLst>
          <pc:docMk/>
          <pc:sldMk cId="2378840427" sldId="289"/>
        </pc:sldMkLst>
      </pc:sldChg>
      <pc:sldChg chg="modSp del ord">
        <pc:chgData name="Roberta Tucker" userId="S::r.tucker@uwtsd.ac.uk::27ca61ee-ba03-4b92-a89a-1d5600e2200a" providerId="AD" clId="Web-{D5841E55-3431-46F8-BFAF-7829BB894D18}" dt="2023-01-13T09:41:33.517" v="81"/>
        <pc:sldMkLst>
          <pc:docMk/>
          <pc:sldMk cId="3978130981" sldId="492"/>
        </pc:sldMkLst>
        <pc:graphicFrameChg chg="modGraphic">
          <ac:chgData name="Roberta Tucker" userId="S::r.tucker@uwtsd.ac.uk::27ca61ee-ba03-4b92-a89a-1d5600e2200a" providerId="AD" clId="Web-{D5841E55-3431-46F8-BFAF-7829BB894D18}" dt="2023-01-13T09:40:54.624" v="60"/>
          <ac:graphicFrameMkLst>
            <pc:docMk/>
            <pc:sldMk cId="3978130981" sldId="492"/>
            <ac:graphicFrameMk id="3" creationId="{A3CC5903-63ED-0F5B-467E-F73EA5D0860C}"/>
          </ac:graphicFrameMkLst>
        </pc:graphicFrameChg>
      </pc:sldChg>
      <pc:sldChg chg="modSp del ord">
        <pc:chgData name="Roberta Tucker" userId="S::r.tucker@uwtsd.ac.uk::27ca61ee-ba03-4b92-a89a-1d5600e2200a" providerId="AD" clId="Web-{D5841E55-3431-46F8-BFAF-7829BB894D18}" dt="2023-01-13T10:24:15.349" v="160"/>
        <pc:sldMkLst>
          <pc:docMk/>
          <pc:sldMk cId="1132328707" sldId="493"/>
        </pc:sldMkLst>
        <pc:spChg chg="mod">
          <ac:chgData name="Roberta Tucker" userId="S::r.tucker@uwtsd.ac.uk::27ca61ee-ba03-4b92-a89a-1d5600e2200a" providerId="AD" clId="Web-{D5841E55-3431-46F8-BFAF-7829BB894D18}" dt="2023-01-13T10:23:10.284" v="148" actId="1076"/>
          <ac:spMkLst>
            <pc:docMk/>
            <pc:sldMk cId="1132328707" sldId="493"/>
            <ac:spMk id="2" creationId="{24890A54-F451-820B-D0B6-B8B3774A0CD9}"/>
          </ac:spMkLst>
        </pc:spChg>
      </pc:sldChg>
      <pc:sldChg chg="modSp">
        <pc:chgData name="Roberta Tucker" userId="S::r.tucker@uwtsd.ac.uk::27ca61ee-ba03-4b92-a89a-1d5600e2200a" providerId="AD" clId="Web-{D5841E55-3431-46F8-BFAF-7829BB894D18}" dt="2023-01-13T13:51:32.829" v="296" actId="20577"/>
        <pc:sldMkLst>
          <pc:docMk/>
          <pc:sldMk cId="2815014263" sldId="506"/>
        </pc:sldMkLst>
        <pc:spChg chg="mod">
          <ac:chgData name="Roberta Tucker" userId="S::r.tucker@uwtsd.ac.uk::27ca61ee-ba03-4b92-a89a-1d5600e2200a" providerId="AD" clId="Web-{D5841E55-3431-46F8-BFAF-7829BB894D18}" dt="2023-01-13T13:51:32.829" v="296" actId="20577"/>
          <ac:spMkLst>
            <pc:docMk/>
            <pc:sldMk cId="2815014263" sldId="506"/>
            <ac:spMk id="2" creationId="{2A68C011-3656-225F-C9E9-677709A1BD6F}"/>
          </ac:spMkLst>
        </pc:spChg>
      </pc:sldChg>
      <pc:sldChg chg="del">
        <pc:chgData name="Roberta Tucker" userId="S::r.tucker@uwtsd.ac.uk::27ca61ee-ba03-4b92-a89a-1d5600e2200a" providerId="AD" clId="Web-{D5841E55-3431-46F8-BFAF-7829BB894D18}" dt="2023-01-13T12:44:28.448" v="182"/>
        <pc:sldMkLst>
          <pc:docMk/>
          <pc:sldMk cId="3459154396" sldId="508"/>
        </pc:sldMkLst>
      </pc:sldChg>
      <pc:sldChg chg="addSp delSp modSp">
        <pc:chgData name="Roberta Tucker" userId="S::r.tucker@uwtsd.ac.uk::27ca61ee-ba03-4b92-a89a-1d5600e2200a" providerId="AD" clId="Web-{D5841E55-3431-46F8-BFAF-7829BB894D18}" dt="2023-01-13T13:06:13.964" v="242"/>
        <pc:sldMkLst>
          <pc:docMk/>
          <pc:sldMk cId="2833262614" sldId="539"/>
        </pc:sldMkLst>
        <pc:spChg chg="del">
          <ac:chgData name="Roberta Tucker" userId="S::r.tucker@uwtsd.ac.uk::27ca61ee-ba03-4b92-a89a-1d5600e2200a" providerId="AD" clId="Web-{D5841E55-3431-46F8-BFAF-7829BB894D18}" dt="2023-01-13T12:46:42.967" v="183"/>
          <ac:spMkLst>
            <pc:docMk/>
            <pc:sldMk cId="2833262614" sldId="539"/>
            <ac:spMk id="7" creationId="{B5F30E72-888C-478F-66BC-2551592943DB}"/>
          </ac:spMkLst>
        </pc:spChg>
        <pc:spChg chg="mod">
          <ac:chgData name="Roberta Tucker" userId="S::r.tucker@uwtsd.ac.uk::27ca61ee-ba03-4b92-a89a-1d5600e2200a" providerId="AD" clId="Web-{D5841E55-3431-46F8-BFAF-7829BB894D18}" dt="2023-01-13T13:04:25.274" v="223" actId="1076"/>
          <ac:spMkLst>
            <pc:docMk/>
            <pc:sldMk cId="2833262614" sldId="539"/>
            <ac:spMk id="12" creationId="{45808C8C-4121-0C72-F517-D16C103453D5}"/>
          </ac:spMkLst>
        </pc:spChg>
        <pc:spChg chg="mod">
          <ac:chgData name="Roberta Tucker" userId="S::r.tucker@uwtsd.ac.uk::27ca61ee-ba03-4b92-a89a-1d5600e2200a" providerId="AD" clId="Web-{D5841E55-3431-46F8-BFAF-7829BB894D18}" dt="2023-01-13T13:02:25.349" v="210" actId="1076"/>
          <ac:spMkLst>
            <pc:docMk/>
            <pc:sldMk cId="2833262614" sldId="539"/>
            <ac:spMk id="16" creationId="{B876D59F-3DE3-DF44-4442-9F0A970DDF3E}"/>
          </ac:spMkLst>
        </pc:spChg>
        <pc:spChg chg="add mod">
          <ac:chgData name="Roberta Tucker" userId="S::r.tucker@uwtsd.ac.uk::27ca61ee-ba03-4b92-a89a-1d5600e2200a" providerId="AD" clId="Web-{D5841E55-3431-46F8-BFAF-7829BB894D18}" dt="2023-01-13T13:04:33.931" v="225" actId="1076"/>
          <ac:spMkLst>
            <pc:docMk/>
            <pc:sldMk cId="2833262614" sldId="539"/>
            <ac:spMk id="19" creationId="{DBD4E5FD-8B3F-AE1F-6F4C-D54B42A5CDD5}"/>
          </ac:spMkLst>
        </pc:spChg>
        <pc:graphicFrameChg chg="del">
          <ac:chgData name="Roberta Tucker" userId="S::r.tucker@uwtsd.ac.uk::27ca61ee-ba03-4b92-a89a-1d5600e2200a" providerId="AD" clId="Web-{D5841E55-3431-46F8-BFAF-7829BB894D18}" dt="2023-01-13T12:46:47.732" v="184"/>
          <ac:graphicFrameMkLst>
            <pc:docMk/>
            <pc:sldMk cId="2833262614" sldId="539"/>
            <ac:graphicFrameMk id="3" creationId="{08C85193-DF96-D715-013E-BE5798CE17CE}"/>
          </ac:graphicFrameMkLst>
        </pc:graphicFrameChg>
        <pc:graphicFrameChg chg="mod modGraphic">
          <ac:chgData name="Roberta Tucker" userId="S::r.tucker@uwtsd.ac.uk::27ca61ee-ba03-4b92-a89a-1d5600e2200a" providerId="AD" clId="Web-{D5841E55-3431-46F8-BFAF-7829BB894D18}" dt="2023-01-13T13:06:07.949" v="241"/>
          <ac:graphicFrameMkLst>
            <pc:docMk/>
            <pc:sldMk cId="2833262614" sldId="539"/>
            <ac:graphicFrameMk id="6" creationId="{BEE48E74-54FD-B752-3AE2-0F05E64889D9}"/>
          </ac:graphicFrameMkLst>
        </pc:graphicFrameChg>
        <pc:graphicFrameChg chg="mod modGraphic">
          <ac:chgData name="Roberta Tucker" userId="S::r.tucker@uwtsd.ac.uk::27ca61ee-ba03-4b92-a89a-1d5600e2200a" providerId="AD" clId="Web-{D5841E55-3431-46F8-BFAF-7829BB894D18}" dt="2023-01-13T13:05:51.667" v="238"/>
          <ac:graphicFrameMkLst>
            <pc:docMk/>
            <pc:sldMk cId="2833262614" sldId="539"/>
            <ac:graphicFrameMk id="8" creationId="{6C7F30B9-0AEF-4F9F-3070-820A82B77D80}"/>
          </ac:graphicFrameMkLst>
        </pc:graphicFrameChg>
        <pc:graphicFrameChg chg="add mod modGraphic">
          <ac:chgData name="Roberta Tucker" userId="S::r.tucker@uwtsd.ac.uk::27ca61ee-ba03-4b92-a89a-1d5600e2200a" providerId="AD" clId="Web-{D5841E55-3431-46F8-BFAF-7829BB894D18}" dt="2023-01-13T13:06:13.964" v="242"/>
          <ac:graphicFrameMkLst>
            <pc:docMk/>
            <pc:sldMk cId="2833262614" sldId="539"/>
            <ac:graphicFrameMk id="21" creationId="{0B71B86F-8848-C095-02D5-5784B555B26D}"/>
          </ac:graphicFrameMkLst>
        </pc:graphicFrameChg>
        <pc:picChg chg="del">
          <ac:chgData name="Roberta Tucker" userId="S::r.tucker@uwtsd.ac.uk::27ca61ee-ba03-4b92-a89a-1d5600e2200a" providerId="AD" clId="Web-{D5841E55-3431-46F8-BFAF-7829BB894D18}" dt="2023-01-13T12:46:49.076" v="185"/>
          <ac:picMkLst>
            <pc:docMk/>
            <pc:sldMk cId="2833262614" sldId="539"/>
            <ac:picMk id="5" creationId="{5FD41C7C-A5E5-1D93-B7AC-0BCDD6009FBA}"/>
          </ac:picMkLst>
        </pc:picChg>
        <pc:picChg chg="mod">
          <ac:chgData name="Roberta Tucker" userId="S::r.tucker@uwtsd.ac.uk::27ca61ee-ba03-4b92-a89a-1d5600e2200a" providerId="AD" clId="Web-{D5841E55-3431-46F8-BFAF-7829BB894D18}" dt="2023-01-13T13:05:28.010" v="235" actId="1076"/>
          <ac:picMkLst>
            <pc:docMk/>
            <pc:sldMk cId="2833262614" sldId="539"/>
            <ac:picMk id="10" creationId="{B089063E-D9EA-8081-01E2-6306E58F2D3E}"/>
          </ac:picMkLst>
        </pc:picChg>
        <pc:picChg chg="mod">
          <ac:chgData name="Roberta Tucker" userId="S::r.tucker@uwtsd.ac.uk::27ca61ee-ba03-4b92-a89a-1d5600e2200a" providerId="AD" clId="Web-{D5841E55-3431-46F8-BFAF-7829BB894D18}" dt="2023-01-13T13:02:32.975" v="212" actId="14100"/>
          <ac:picMkLst>
            <pc:docMk/>
            <pc:sldMk cId="2833262614" sldId="539"/>
            <ac:picMk id="14" creationId="{2A9A0B18-51DF-2904-CCD9-3ABBB8D82205}"/>
          </ac:picMkLst>
        </pc:picChg>
        <pc:picChg chg="add mod">
          <ac:chgData name="Roberta Tucker" userId="S::r.tucker@uwtsd.ac.uk::27ca61ee-ba03-4b92-a89a-1d5600e2200a" providerId="AD" clId="Web-{D5841E55-3431-46F8-BFAF-7829BB894D18}" dt="2023-01-13T13:05:22.307" v="234" actId="1076"/>
          <ac:picMkLst>
            <pc:docMk/>
            <pc:sldMk cId="2833262614" sldId="539"/>
            <ac:picMk id="17" creationId="{62E5D6D3-C80A-37D2-1329-0B59F284DC24}"/>
          </ac:picMkLst>
        </pc:picChg>
        <pc:cxnChg chg="add mod">
          <ac:chgData name="Roberta Tucker" userId="S::r.tucker@uwtsd.ac.uk::27ca61ee-ba03-4b92-a89a-1d5600e2200a" providerId="AD" clId="Web-{D5841E55-3431-46F8-BFAF-7829BB894D18}" dt="2023-01-13T13:05:14.713" v="233"/>
          <ac:cxnSpMkLst>
            <pc:docMk/>
            <pc:sldMk cId="2833262614" sldId="539"/>
            <ac:cxnSpMk id="22" creationId="{333089AE-5CF0-E334-2A27-BFB8E59EC962}"/>
          </ac:cxnSpMkLst>
        </pc:cxnChg>
      </pc:sldChg>
      <pc:sldChg chg="addSp modSp">
        <pc:chgData name="Roberta Tucker" userId="S::r.tucker@uwtsd.ac.uk::27ca61ee-ba03-4b92-a89a-1d5600e2200a" providerId="AD" clId="Web-{D5841E55-3431-46F8-BFAF-7829BB894D18}" dt="2023-01-13T13:47:56.076" v="284"/>
        <pc:sldMkLst>
          <pc:docMk/>
          <pc:sldMk cId="886765173" sldId="540"/>
        </pc:sldMkLst>
        <pc:spChg chg="mod">
          <ac:chgData name="Roberta Tucker" userId="S::r.tucker@uwtsd.ac.uk::27ca61ee-ba03-4b92-a89a-1d5600e2200a" providerId="AD" clId="Web-{D5841E55-3431-46F8-BFAF-7829BB894D18}" dt="2023-01-13T13:47:22.729" v="279" actId="1076"/>
          <ac:spMkLst>
            <pc:docMk/>
            <pc:sldMk cId="886765173" sldId="540"/>
            <ac:spMk id="7" creationId="{B5F30E72-888C-478F-66BC-2551592943DB}"/>
          </ac:spMkLst>
        </pc:spChg>
        <pc:spChg chg="mod">
          <ac:chgData name="Roberta Tucker" userId="S::r.tucker@uwtsd.ac.uk::27ca61ee-ba03-4b92-a89a-1d5600e2200a" providerId="AD" clId="Web-{D5841E55-3431-46F8-BFAF-7829BB894D18}" dt="2023-01-13T13:46:28.803" v="266" actId="1076"/>
          <ac:spMkLst>
            <pc:docMk/>
            <pc:sldMk cId="886765173" sldId="540"/>
            <ac:spMk id="12" creationId="{45808C8C-4121-0C72-F517-D16C103453D5}"/>
          </ac:spMkLst>
        </pc:spChg>
        <pc:spChg chg="add mod">
          <ac:chgData name="Roberta Tucker" userId="S::r.tucker@uwtsd.ac.uk::27ca61ee-ba03-4b92-a89a-1d5600e2200a" providerId="AD" clId="Web-{D5841E55-3431-46F8-BFAF-7829BB894D18}" dt="2023-01-13T13:45:55.378" v="258" actId="1076"/>
          <ac:spMkLst>
            <pc:docMk/>
            <pc:sldMk cId="886765173" sldId="540"/>
            <ac:spMk id="14" creationId="{FFBA690C-E121-BE77-8497-5F3D9523AA47}"/>
          </ac:spMkLst>
        </pc:spChg>
        <pc:graphicFrameChg chg="mod modGraphic">
          <ac:chgData name="Roberta Tucker" userId="S::r.tucker@uwtsd.ac.uk::27ca61ee-ba03-4b92-a89a-1d5600e2200a" providerId="AD" clId="Web-{D5841E55-3431-46F8-BFAF-7829BB894D18}" dt="2023-01-13T13:47:42.637" v="282"/>
          <ac:graphicFrameMkLst>
            <pc:docMk/>
            <pc:sldMk cId="886765173" sldId="540"/>
            <ac:graphicFrameMk id="3" creationId="{08C85193-DF96-D715-013E-BE5798CE17CE}"/>
          </ac:graphicFrameMkLst>
        </pc:graphicFrameChg>
        <pc:graphicFrameChg chg="mod modGraphic">
          <ac:chgData name="Roberta Tucker" userId="S::r.tucker@uwtsd.ac.uk::27ca61ee-ba03-4b92-a89a-1d5600e2200a" providerId="AD" clId="Web-{D5841E55-3431-46F8-BFAF-7829BB894D18}" dt="2023-01-13T13:47:48.950" v="283"/>
          <ac:graphicFrameMkLst>
            <pc:docMk/>
            <pc:sldMk cId="886765173" sldId="540"/>
            <ac:graphicFrameMk id="6" creationId="{BEE48E74-54FD-B752-3AE2-0F05E64889D9}"/>
          </ac:graphicFrameMkLst>
        </pc:graphicFrameChg>
        <pc:graphicFrameChg chg="add mod modGraphic">
          <ac:chgData name="Roberta Tucker" userId="S::r.tucker@uwtsd.ac.uk::27ca61ee-ba03-4b92-a89a-1d5600e2200a" providerId="AD" clId="Web-{D5841E55-3431-46F8-BFAF-7829BB894D18}" dt="2023-01-13T13:47:56.076" v="284"/>
          <ac:graphicFrameMkLst>
            <pc:docMk/>
            <pc:sldMk cId="886765173" sldId="540"/>
            <ac:graphicFrameMk id="18" creationId="{44049A03-9477-2B76-7913-34CE9ECF04E4}"/>
          </ac:graphicFrameMkLst>
        </pc:graphicFrameChg>
        <pc:picChg chg="mod">
          <ac:chgData name="Roberta Tucker" userId="S::r.tucker@uwtsd.ac.uk::27ca61ee-ba03-4b92-a89a-1d5600e2200a" providerId="AD" clId="Web-{D5841E55-3431-46F8-BFAF-7829BB894D18}" dt="2023-01-13T13:47:12.510" v="277" actId="14100"/>
          <ac:picMkLst>
            <pc:docMk/>
            <pc:sldMk cId="886765173" sldId="540"/>
            <ac:picMk id="4" creationId="{C0B59F14-6ACD-2FD9-A4E7-A6C6A30E2F51}"/>
          </ac:picMkLst>
        </pc:picChg>
        <pc:picChg chg="add mod">
          <ac:chgData name="Roberta Tucker" userId="S::r.tucker@uwtsd.ac.uk::27ca61ee-ba03-4b92-a89a-1d5600e2200a" providerId="AD" clId="Web-{D5841E55-3431-46F8-BFAF-7829BB894D18}" dt="2023-01-13T13:45:58.566" v="259" actId="14100"/>
          <ac:picMkLst>
            <pc:docMk/>
            <pc:sldMk cId="886765173" sldId="540"/>
            <ac:picMk id="8" creationId="{28BEA33B-CDDE-3D57-0CFB-5B8F4957D629}"/>
          </ac:picMkLst>
        </pc:picChg>
        <pc:picChg chg="mod">
          <ac:chgData name="Roberta Tucker" userId="S::r.tucker@uwtsd.ac.uk::27ca61ee-ba03-4b92-a89a-1d5600e2200a" providerId="AD" clId="Web-{D5841E55-3431-46F8-BFAF-7829BB894D18}" dt="2023-01-13T13:47:09.041" v="276" actId="14100"/>
          <ac:picMkLst>
            <pc:docMk/>
            <pc:sldMk cId="886765173" sldId="540"/>
            <ac:picMk id="17" creationId="{92AEBAE4-41F5-4AC1-1D40-B215E5D0B4A6}"/>
          </ac:picMkLst>
        </pc:picChg>
        <pc:cxnChg chg="add mod">
          <ac:chgData name="Roberta Tucker" userId="S::r.tucker@uwtsd.ac.uk::27ca61ee-ba03-4b92-a89a-1d5600e2200a" providerId="AD" clId="Web-{D5841E55-3431-46F8-BFAF-7829BB894D18}" dt="2023-01-13T13:46:59.790" v="275"/>
          <ac:cxnSpMkLst>
            <pc:docMk/>
            <pc:sldMk cId="886765173" sldId="540"/>
            <ac:cxnSpMk id="19" creationId="{464646FF-6ECB-A24A-FA8C-3D1E6F3994EB}"/>
          </ac:cxnSpMkLst>
        </pc:cxnChg>
      </pc:sldChg>
      <pc:sldChg chg="delSp modSp del">
        <pc:chgData name="Roberta Tucker" userId="S::r.tucker@uwtsd.ac.uk::27ca61ee-ba03-4b92-a89a-1d5600e2200a" providerId="AD" clId="Web-{D5841E55-3431-46F8-BFAF-7829BB894D18}" dt="2023-01-13T13:48:21.812" v="285"/>
        <pc:sldMkLst>
          <pc:docMk/>
          <pc:sldMk cId="829827087" sldId="542"/>
        </pc:sldMkLst>
        <pc:spChg chg="del">
          <ac:chgData name="Roberta Tucker" userId="S::r.tucker@uwtsd.ac.uk::27ca61ee-ba03-4b92-a89a-1d5600e2200a" providerId="AD" clId="Web-{D5841E55-3431-46F8-BFAF-7829BB894D18}" dt="2023-01-13T12:47:00.655" v="186"/>
          <ac:spMkLst>
            <pc:docMk/>
            <pc:sldMk cId="829827087" sldId="542"/>
            <ac:spMk id="7" creationId="{B5F30E72-888C-478F-66BC-2551592943DB}"/>
          </ac:spMkLst>
        </pc:spChg>
        <pc:spChg chg="del mod">
          <ac:chgData name="Roberta Tucker" userId="S::r.tucker@uwtsd.ac.uk::27ca61ee-ba03-4b92-a89a-1d5600e2200a" providerId="AD" clId="Web-{D5841E55-3431-46F8-BFAF-7829BB894D18}" dt="2023-01-13T13:45:20.203" v="252"/>
          <ac:spMkLst>
            <pc:docMk/>
            <pc:sldMk cId="829827087" sldId="542"/>
            <ac:spMk id="12" creationId="{45808C8C-4121-0C72-F517-D16C103453D5}"/>
          </ac:spMkLst>
        </pc:spChg>
        <pc:graphicFrameChg chg="del">
          <ac:chgData name="Roberta Tucker" userId="S::r.tucker@uwtsd.ac.uk::27ca61ee-ba03-4b92-a89a-1d5600e2200a" providerId="AD" clId="Web-{D5841E55-3431-46F8-BFAF-7829BB894D18}" dt="2023-01-13T12:47:03.123" v="187"/>
          <ac:graphicFrameMkLst>
            <pc:docMk/>
            <pc:sldMk cId="829827087" sldId="542"/>
            <ac:graphicFrameMk id="3" creationId="{08C85193-DF96-D715-013E-BE5798CE17CE}"/>
          </ac:graphicFrameMkLst>
        </pc:graphicFrameChg>
        <pc:graphicFrameChg chg="del">
          <ac:chgData name="Roberta Tucker" userId="S::r.tucker@uwtsd.ac.uk::27ca61ee-ba03-4b92-a89a-1d5600e2200a" providerId="AD" clId="Web-{D5841E55-3431-46F8-BFAF-7829BB894D18}" dt="2023-01-13T13:45:24.344" v="253"/>
          <ac:graphicFrameMkLst>
            <pc:docMk/>
            <pc:sldMk cId="829827087" sldId="542"/>
            <ac:graphicFrameMk id="6" creationId="{BEE48E74-54FD-B752-3AE2-0F05E64889D9}"/>
          </ac:graphicFrameMkLst>
        </pc:graphicFrameChg>
        <pc:picChg chg="del">
          <ac:chgData name="Roberta Tucker" userId="S::r.tucker@uwtsd.ac.uk::27ca61ee-ba03-4b92-a89a-1d5600e2200a" providerId="AD" clId="Web-{D5841E55-3431-46F8-BFAF-7829BB894D18}" dt="2023-01-13T12:47:04.436" v="188"/>
          <ac:picMkLst>
            <pc:docMk/>
            <pc:sldMk cId="829827087" sldId="542"/>
            <ac:picMk id="4" creationId="{D8A317C3-9A67-882B-62E2-B392F6894015}"/>
          </ac:picMkLst>
        </pc:picChg>
        <pc:picChg chg="del mod">
          <ac:chgData name="Roberta Tucker" userId="S::r.tucker@uwtsd.ac.uk::27ca61ee-ba03-4b92-a89a-1d5600e2200a" providerId="AD" clId="Web-{D5841E55-3431-46F8-BFAF-7829BB894D18}" dt="2023-01-13T12:58:14.187" v="199"/>
          <ac:picMkLst>
            <pc:docMk/>
            <pc:sldMk cId="829827087" sldId="542"/>
            <ac:picMk id="5" creationId="{EFD6825A-2B2F-0643-90AD-1C0CAE512136}"/>
          </ac:picMkLst>
        </pc:picChg>
      </pc:sldChg>
      <pc:sldChg chg="del">
        <pc:chgData name="Roberta Tucker" userId="S::r.tucker@uwtsd.ac.uk::27ca61ee-ba03-4b92-a89a-1d5600e2200a" providerId="AD" clId="Web-{D5841E55-3431-46F8-BFAF-7829BB894D18}" dt="2023-01-13T09:30:41.037" v="0"/>
        <pc:sldMkLst>
          <pc:docMk/>
          <pc:sldMk cId="3774674601" sldId="544"/>
        </pc:sldMkLst>
      </pc:sldChg>
      <pc:sldChg chg="modSp">
        <pc:chgData name="Roberta Tucker" userId="S::r.tucker@uwtsd.ac.uk::27ca61ee-ba03-4b92-a89a-1d5600e2200a" providerId="AD" clId="Web-{D5841E55-3431-46F8-BFAF-7829BB894D18}" dt="2023-01-13T13:49:34.959" v="294" actId="1076"/>
        <pc:sldMkLst>
          <pc:docMk/>
          <pc:sldMk cId="1123636263" sldId="545"/>
        </pc:sldMkLst>
        <pc:spChg chg="mod">
          <ac:chgData name="Roberta Tucker" userId="S::r.tucker@uwtsd.ac.uk::27ca61ee-ba03-4b92-a89a-1d5600e2200a" providerId="AD" clId="Web-{D5841E55-3431-46F8-BFAF-7829BB894D18}" dt="2023-01-13T13:49:34.959" v="294" actId="1076"/>
          <ac:spMkLst>
            <pc:docMk/>
            <pc:sldMk cId="1123636263" sldId="545"/>
            <ac:spMk id="7" creationId="{B5F30E72-888C-478F-66BC-2551592943DB}"/>
          </ac:spMkLst>
        </pc:spChg>
      </pc:sldChg>
      <pc:sldChg chg="modSp add replId">
        <pc:chgData name="Roberta Tucker" userId="S::r.tucker@uwtsd.ac.uk::27ca61ee-ba03-4b92-a89a-1d5600e2200a" providerId="AD" clId="Web-{D5841E55-3431-46F8-BFAF-7829BB894D18}" dt="2023-01-13T13:50:40.043" v="295" actId="1076"/>
        <pc:sldMkLst>
          <pc:docMk/>
          <pc:sldMk cId="3139088817" sldId="547"/>
        </pc:sldMkLst>
        <pc:spChg chg="mod">
          <ac:chgData name="Roberta Tucker" userId="S::r.tucker@uwtsd.ac.uk::27ca61ee-ba03-4b92-a89a-1d5600e2200a" providerId="AD" clId="Web-{D5841E55-3431-46F8-BFAF-7829BB894D18}" dt="2023-01-13T09:34:37.162" v="17" actId="20577"/>
          <ac:spMkLst>
            <pc:docMk/>
            <pc:sldMk cId="3139088817" sldId="547"/>
            <ac:spMk id="2" creationId="{BD754FA5-2DEB-49E1-1FB5-633B9D062E52}"/>
          </ac:spMkLst>
        </pc:spChg>
        <pc:spChg chg="mod">
          <ac:chgData name="Roberta Tucker" userId="S::r.tucker@uwtsd.ac.uk::27ca61ee-ba03-4b92-a89a-1d5600e2200a" providerId="AD" clId="Web-{D5841E55-3431-46F8-BFAF-7829BB894D18}" dt="2023-01-13T13:50:40.043" v="295" actId="1076"/>
          <ac:spMkLst>
            <pc:docMk/>
            <pc:sldMk cId="3139088817" sldId="547"/>
            <ac:spMk id="7" creationId="{B5F30E72-888C-478F-66BC-2551592943DB}"/>
          </ac:spMkLst>
        </pc:spChg>
      </pc:sldChg>
      <pc:sldChg chg="addSp delSp modSp add ord replId">
        <pc:chgData name="Roberta Tucker" userId="S::r.tucker@uwtsd.ac.uk::27ca61ee-ba03-4b92-a89a-1d5600e2200a" providerId="AD" clId="Web-{D5841E55-3431-46F8-BFAF-7829BB894D18}" dt="2023-01-13T09:42:35.990" v="101" actId="1076"/>
        <pc:sldMkLst>
          <pc:docMk/>
          <pc:sldMk cId="1542753028" sldId="548"/>
        </pc:sldMkLst>
        <pc:spChg chg="mod">
          <ac:chgData name="Roberta Tucker" userId="S::r.tucker@uwtsd.ac.uk::27ca61ee-ba03-4b92-a89a-1d5600e2200a" providerId="AD" clId="Web-{D5841E55-3431-46F8-BFAF-7829BB894D18}" dt="2023-01-13T09:41:25.047" v="79" actId="20577"/>
          <ac:spMkLst>
            <pc:docMk/>
            <pc:sldMk cId="1542753028" sldId="548"/>
            <ac:spMk id="2" creationId="{BD754FA5-2DEB-49E1-1FB5-633B9D062E52}"/>
          </ac:spMkLst>
        </pc:spChg>
        <pc:spChg chg="del mod">
          <ac:chgData name="Roberta Tucker" userId="S::r.tucker@uwtsd.ac.uk::27ca61ee-ba03-4b92-a89a-1d5600e2200a" providerId="AD" clId="Web-{D5841E55-3431-46F8-BFAF-7829BB894D18}" dt="2023-01-13T09:41:11.328" v="64"/>
          <ac:spMkLst>
            <pc:docMk/>
            <pc:sldMk cId="1542753028" sldId="548"/>
            <ac:spMk id="7" creationId="{B5F30E72-888C-478F-66BC-2551592943DB}"/>
          </ac:spMkLst>
        </pc:spChg>
        <pc:graphicFrameChg chg="add mod modGraphic">
          <ac:chgData name="Roberta Tucker" userId="S::r.tucker@uwtsd.ac.uk::27ca61ee-ba03-4b92-a89a-1d5600e2200a" providerId="AD" clId="Web-{D5841E55-3431-46F8-BFAF-7829BB894D18}" dt="2023-01-13T09:42:35.990" v="101" actId="1076"/>
          <ac:graphicFrameMkLst>
            <pc:docMk/>
            <pc:sldMk cId="1542753028" sldId="548"/>
            <ac:graphicFrameMk id="4" creationId="{C2900268-CB93-94DE-D01E-39783A50A81B}"/>
          </ac:graphicFrameMkLst>
        </pc:graphicFrameChg>
      </pc:sldChg>
      <pc:sldChg chg="modSp add replId">
        <pc:chgData name="Roberta Tucker" userId="S::r.tucker@uwtsd.ac.uk::27ca61ee-ba03-4b92-a89a-1d5600e2200a" providerId="AD" clId="Web-{D5841E55-3431-46F8-BFAF-7829BB894D18}" dt="2023-01-13T10:11:35.970" v="140"/>
        <pc:sldMkLst>
          <pc:docMk/>
          <pc:sldMk cId="4000359240" sldId="549"/>
        </pc:sldMkLst>
        <pc:spChg chg="mod">
          <ac:chgData name="Roberta Tucker" userId="S::r.tucker@uwtsd.ac.uk::27ca61ee-ba03-4b92-a89a-1d5600e2200a" providerId="AD" clId="Web-{D5841E55-3431-46F8-BFAF-7829BB894D18}" dt="2023-01-13T10:08:12.840" v="109" actId="20577"/>
          <ac:spMkLst>
            <pc:docMk/>
            <pc:sldMk cId="4000359240" sldId="549"/>
            <ac:spMk id="2" creationId="{BD754FA5-2DEB-49E1-1FB5-633B9D062E52}"/>
          </ac:spMkLst>
        </pc:spChg>
        <pc:graphicFrameChg chg="mod modGraphic">
          <ac:chgData name="Roberta Tucker" userId="S::r.tucker@uwtsd.ac.uk::27ca61ee-ba03-4b92-a89a-1d5600e2200a" providerId="AD" clId="Web-{D5841E55-3431-46F8-BFAF-7829BB894D18}" dt="2023-01-13T10:11:35.970" v="140"/>
          <ac:graphicFrameMkLst>
            <pc:docMk/>
            <pc:sldMk cId="4000359240" sldId="549"/>
            <ac:graphicFrameMk id="4" creationId="{C2900268-CB93-94DE-D01E-39783A50A81B}"/>
          </ac:graphicFrameMkLst>
        </pc:graphicFrameChg>
      </pc:sldChg>
      <pc:sldChg chg="addSp delSp modSp add replId">
        <pc:chgData name="Roberta Tucker" userId="S::r.tucker@uwtsd.ac.uk::27ca61ee-ba03-4b92-a89a-1d5600e2200a" providerId="AD" clId="Web-{D5841E55-3431-46F8-BFAF-7829BB894D18}" dt="2023-01-13T10:29:05.403" v="181" actId="1076"/>
        <pc:sldMkLst>
          <pc:docMk/>
          <pc:sldMk cId="468520818" sldId="550"/>
        </pc:sldMkLst>
        <pc:spChg chg="mod">
          <ac:chgData name="Roberta Tucker" userId="S::r.tucker@uwtsd.ac.uk::27ca61ee-ba03-4b92-a89a-1d5600e2200a" providerId="AD" clId="Web-{D5841E55-3431-46F8-BFAF-7829BB894D18}" dt="2023-01-13T10:23:50.145" v="158" actId="1076"/>
          <ac:spMkLst>
            <pc:docMk/>
            <pc:sldMk cId="468520818" sldId="550"/>
            <ac:spMk id="2" creationId="{BD754FA5-2DEB-49E1-1FB5-633B9D062E52}"/>
          </ac:spMkLst>
        </pc:spChg>
        <pc:graphicFrameChg chg="del">
          <ac:chgData name="Roberta Tucker" userId="S::r.tucker@uwtsd.ac.uk::27ca61ee-ba03-4b92-a89a-1d5600e2200a" providerId="AD" clId="Web-{D5841E55-3431-46F8-BFAF-7829BB894D18}" dt="2023-01-13T10:23:18.925" v="150"/>
          <ac:graphicFrameMkLst>
            <pc:docMk/>
            <pc:sldMk cId="468520818" sldId="550"/>
            <ac:graphicFrameMk id="4" creationId="{C2900268-CB93-94DE-D01E-39783A50A81B}"/>
          </ac:graphicFrameMkLst>
        </pc:graphicFrameChg>
        <pc:graphicFrameChg chg="add mod modGraphic">
          <ac:chgData name="Roberta Tucker" userId="S::r.tucker@uwtsd.ac.uk::27ca61ee-ba03-4b92-a89a-1d5600e2200a" providerId="AD" clId="Web-{D5841E55-3431-46F8-BFAF-7829BB894D18}" dt="2023-01-13T10:29:05.403" v="181" actId="1076"/>
          <ac:graphicFrameMkLst>
            <pc:docMk/>
            <pc:sldMk cId="468520818" sldId="550"/>
            <ac:graphicFrameMk id="5" creationId="{E6D48083-C4D2-4158-CC1E-8F9CD8FE781A}"/>
          </ac:graphicFrameMkLst>
        </pc:graphicFrameChg>
      </pc:sldChg>
      <pc:sldChg chg="modSp add">
        <pc:chgData name="Roberta Tucker" userId="S::r.tucker@uwtsd.ac.uk::27ca61ee-ba03-4b92-a89a-1d5600e2200a" providerId="AD" clId="Web-{D5841E55-3431-46F8-BFAF-7829BB894D18}" dt="2023-01-13T15:01:02.055" v="299" actId="20577"/>
        <pc:sldMkLst>
          <pc:docMk/>
          <pc:sldMk cId="1703709410" sldId="551"/>
        </pc:sldMkLst>
        <pc:spChg chg="mod">
          <ac:chgData name="Roberta Tucker" userId="S::r.tucker@uwtsd.ac.uk::27ca61ee-ba03-4b92-a89a-1d5600e2200a" providerId="AD" clId="Web-{D5841E55-3431-46F8-BFAF-7829BB894D18}" dt="2023-01-13T15:01:02.055" v="299" actId="20577"/>
          <ac:spMkLst>
            <pc:docMk/>
            <pc:sldMk cId="1703709410" sldId="551"/>
            <ac:spMk id="2" creationId="{2A68C011-3656-225F-C9E9-677709A1BD6F}"/>
          </ac:spMkLst>
        </pc:spChg>
      </pc:sldChg>
      <pc:sldMasterChg chg="addSldLayout">
        <pc:chgData name="Roberta Tucker" userId="S::r.tucker@uwtsd.ac.uk::27ca61ee-ba03-4b92-a89a-1d5600e2200a" providerId="AD" clId="Web-{D5841E55-3431-46F8-BFAF-7829BB894D18}" dt="2023-01-13T15:00:48.740" v="297"/>
        <pc:sldMasterMkLst>
          <pc:docMk/>
          <pc:sldMasterMk cId="10660577" sldId="2147483749"/>
        </pc:sldMasterMkLst>
        <pc:sldLayoutChg chg="add">
          <pc:chgData name="Roberta Tucker" userId="S::r.tucker@uwtsd.ac.uk::27ca61ee-ba03-4b92-a89a-1d5600e2200a" providerId="AD" clId="Web-{D5841E55-3431-46F8-BFAF-7829BB894D18}" dt="2023-01-13T15:00:48.740" v="297"/>
          <pc:sldLayoutMkLst>
            <pc:docMk/>
            <pc:sldMasterMk cId="10660577" sldId="2147483749"/>
            <pc:sldLayoutMk cId="3364083949" sldId="2147483723"/>
          </pc:sldLayoutMkLst>
        </pc:sldLayoutChg>
        <pc:sldLayoutChg chg="add">
          <pc:chgData name="Roberta Tucker" userId="S::r.tucker@uwtsd.ac.uk::27ca61ee-ba03-4b92-a89a-1d5600e2200a" providerId="AD" clId="Web-{D5841E55-3431-46F8-BFAF-7829BB894D18}" dt="2023-01-13T15:00:48.740" v="297"/>
          <pc:sldLayoutMkLst>
            <pc:docMk/>
            <pc:sldMasterMk cId="10660577" sldId="2147483749"/>
            <pc:sldLayoutMk cId="122029610" sldId="2147483735"/>
          </pc:sldLayoutMkLst>
        </pc:sldLayoutChg>
      </pc:sldMasterChg>
    </pc:docChg>
  </pc:docChgLst>
  <pc:docChgLst>
    <pc:chgData name="Roberta Tucker" userId="S::r.tucker@uwtsd.ac.uk::27ca61ee-ba03-4b92-a89a-1d5600e2200a" providerId="AD" clId="Web-{ACBB46C8-45EA-8B74-D97F-C9E59C5933B6}"/>
    <pc:docChg chg="addSld delSld modSld addMainMaster modMainMaster">
      <pc:chgData name="Roberta Tucker" userId="S::r.tucker@uwtsd.ac.uk::27ca61ee-ba03-4b92-a89a-1d5600e2200a" providerId="AD" clId="Web-{ACBB46C8-45EA-8B74-D97F-C9E59C5933B6}" dt="2022-12-12T12:26:08.094" v="49"/>
      <pc:docMkLst>
        <pc:docMk/>
      </pc:docMkLst>
      <pc:sldChg chg="del">
        <pc:chgData name="Roberta Tucker" userId="S::r.tucker@uwtsd.ac.uk::27ca61ee-ba03-4b92-a89a-1d5600e2200a" providerId="AD" clId="Web-{ACBB46C8-45EA-8B74-D97F-C9E59C5933B6}" dt="2022-12-12T12:23:11.338" v="1"/>
        <pc:sldMkLst>
          <pc:docMk/>
          <pc:sldMk cId="1112707648" sldId="294"/>
        </pc:sldMkLst>
      </pc:sldChg>
      <pc:sldChg chg="modSp">
        <pc:chgData name="Roberta Tucker" userId="S::r.tucker@uwtsd.ac.uk::27ca61ee-ba03-4b92-a89a-1d5600e2200a" providerId="AD" clId="Web-{ACBB46C8-45EA-8B74-D97F-C9E59C5933B6}" dt="2022-12-12T12:25:57.531" v="48" actId="20577"/>
        <pc:sldMkLst>
          <pc:docMk/>
          <pc:sldMk cId="2437550428" sldId="516"/>
        </pc:sldMkLst>
        <pc:spChg chg="mod">
          <ac:chgData name="Roberta Tucker" userId="S::r.tucker@uwtsd.ac.uk::27ca61ee-ba03-4b92-a89a-1d5600e2200a" providerId="AD" clId="Web-{ACBB46C8-45EA-8B74-D97F-C9E59C5933B6}" dt="2022-12-12T12:25:57.531" v="48" actId="20577"/>
          <ac:spMkLst>
            <pc:docMk/>
            <pc:sldMk cId="2437550428" sldId="516"/>
            <ac:spMk id="4" creationId="{88B348B4-1179-40C0-B903-717D79F0A399}"/>
          </ac:spMkLst>
        </pc:spChg>
      </pc:sldChg>
      <pc:sldChg chg="del">
        <pc:chgData name="Roberta Tucker" userId="S::r.tucker@uwtsd.ac.uk::27ca61ee-ba03-4b92-a89a-1d5600e2200a" providerId="AD" clId="Web-{ACBB46C8-45EA-8B74-D97F-C9E59C5933B6}" dt="2022-12-12T12:25:41.937" v="44"/>
        <pc:sldMkLst>
          <pc:docMk/>
          <pc:sldMk cId="2330824331" sldId="517"/>
        </pc:sldMkLst>
      </pc:sldChg>
      <pc:sldChg chg="add">
        <pc:chgData name="Roberta Tucker" userId="S::r.tucker@uwtsd.ac.uk::27ca61ee-ba03-4b92-a89a-1d5600e2200a" providerId="AD" clId="Web-{ACBB46C8-45EA-8B74-D97F-C9E59C5933B6}" dt="2022-12-12T12:23:05.385" v="0"/>
        <pc:sldMkLst>
          <pc:docMk/>
          <pc:sldMk cId="528674255" sldId="520"/>
        </pc:sldMkLst>
      </pc:sldChg>
      <pc:sldChg chg="modSp add">
        <pc:chgData name="Roberta Tucker" userId="S::r.tucker@uwtsd.ac.uk::27ca61ee-ba03-4b92-a89a-1d5600e2200a" providerId="AD" clId="Web-{ACBB46C8-45EA-8B74-D97F-C9E59C5933B6}" dt="2022-12-12T12:24:31.778" v="36" actId="20577"/>
        <pc:sldMkLst>
          <pc:docMk/>
          <pc:sldMk cId="2485985612" sldId="521"/>
        </pc:sldMkLst>
        <pc:spChg chg="mod">
          <ac:chgData name="Roberta Tucker" userId="S::r.tucker@uwtsd.ac.uk::27ca61ee-ba03-4b92-a89a-1d5600e2200a" providerId="AD" clId="Web-{ACBB46C8-45EA-8B74-D97F-C9E59C5933B6}" dt="2022-12-12T12:24:31.778" v="36" actId="20577"/>
          <ac:spMkLst>
            <pc:docMk/>
            <pc:sldMk cId="2485985612" sldId="521"/>
            <ac:spMk id="8" creationId="{57ED6D5D-E07C-2A2E-1770-B082DB384717}"/>
          </ac:spMkLst>
        </pc:spChg>
      </pc:sldChg>
      <pc:sldChg chg="modSp add">
        <pc:chgData name="Roberta Tucker" userId="S::r.tucker@uwtsd.ac.uk::27ca61ee-ba03-4b92-a89a-1d5600e2200a" providerId="AD" clId="Web-{ACBB46C8-45EA-8B74-D97F-C9E59C5933B6}" dt="2022-12-12T12:25:34.296" v="43" actId="20577"/>
        <pc:sldMkLst>
          <pc:docMk/>
          <pc:sldMk cId="2118689029" sldId="522"/>
        </pc:sldMkLst>
        <pc:spChg chg="mod">
          <ac:chgData name="Roberta Tucker" userId="S::r.tucker@uwtsd.ac.uk::27ca61ee-ba03-4b92-a89a-1d5600e2200a" providerId="AD" clId="Web-{ACBB46C8-45EA-8B74-D97F-C9E59C5933B6}" dt="2022-12-12T12:25:34.296" v="43" actId="20577"/>
          <ac:spMkLst>
            <pc:docMk/>
            <pc:sldMk cId="2118689029" sldId="522"/>
            <ac:spMk id="8" creationId="{57ED6D5D-E07C-2A2E-1770-B082DB384717}"/>
          </ac:spMkLst>
        </pc:spChg>
      </pc:sldChg>
      <pc:sldChg chg="add replId">
        <pc:chgData name="Roberta Tucker" userId="S::r.tucker@uwtsd.ac.uk::27ca61ee-ba03-4b92-a89a-1d5600e2200a" providerId="AD" clId="Web-{ACBB46C8-45EA-8B74-D97F-C9E59C5933B6}" dt="2022-12-12T12:26:08.094" v="49"/>
        <pc:sldMkLst>
          <pc:docMk/>
          <pc:sldMk cId="966104582" sldId="523"/>
        </pc:sldMkLst>
      </pc:sldChg>
      <pc:sldMasterChg chg="add addSldLayout">
        <pc:chgData name="Roberta Tucker" userId="S::r.tucker@uwtsd.ac.uk::27ca61ee-ba03-4b92-a89a-1d5600e2200a" providerId="AD" clId="Web-{ACBB46C8-45EA-8B74-D97F-C9E59C5933B6}" dt="2022-12-12T12:23:05.385" v="0"/>
        <pc:sldMasterMkLst>
          <pc:docMk/>
          <pc:sldMasterMk cId="2923642609" sldId="2147483648"/>
        </pc:sldMasterMkLst>
        <pc:sldLayoutChg chg="add">
          <pc:chgData name="Roberta Tucker" userId="S::r.tucker@uwtsd.ac.uk::27ca61ee-ba03-4b92-a89a-1d5600e2200a" providerId="AD" clId="Web-{ACBB46C8-45EA-8B74-D97F-C9E59C5933B6}" dt="2022-12-12T12:23:05.385" v="0"/>
          <pc:sldLayoutMkLst>
            <pc:docMk/>
            <pc:sldMasterMk cId="2923642609" sldId="2147483648"/>
            <pc:sldLayoutMk cId="640410910" sldId="2147483649"/>
          </pc:sldLayoutMkLst>
        </pc:sldLayoutChg>
      </pc:sldMasterChg>
      <pc:sldMasterChg chg="add addSldLayout">
        <pc:chgData name="Roberta Tucker" userId="S::r.tucker@uwtsd.ac.uk::27ca61ee-ba03-4b92-a89a-1d5600e2200a" providerId="AD" clId="Web-{ACBB46C8-45EA-8B74-D97F-C9E59C5933B6}" dt="2022-12-12T12:23:25.385" v="2"/>
        <pc:sldMasterMkLst>
          <pc:docMk/>
          <pc:sldMasterMk cId="537362470" sldId="2147483656"/>
        </pc:sldMasterMkLst>
        <pc:sldLayoutChg chg="add">
          <pc:chgData name="Roberta Tucker" userId="S::r.tucker@uwtsd.ac.uk::27ca61ee-ba03-4b92-a89a-1d5600e2200a" providerId="AD" clId="Web-{ACBB46C8-45EA-8B74-D97F-C9E59C5933B6}" dt="2022-12-12T12:23:25.385" v="2"/>
          <pc:sldLayoutMkLst>
            <pc:docMk/>
            <pc:sldMasterMk cId="537362470" sldId="2147483656"/>
            <pc:sldLayoutMk cId="3130719715" sldId="2147483734"/>
          </pc:sldLayoutMkLst>
        </pc:sldLayoutChg>
      </pc:sldMasterChg>
      <pc:sldMasterChg chg="replId">
        <pc:chgData name="Roberta Tucker" userId="S::r.tucker@uwtsd.ac.uk::27ca61ee-ba03-4b92-a89a-1d5600e2200a" providerId="AD" clId="Web-{ACBB46C8-45EA-8B74-D97F-C9E59C5933B6}" dt="2022-12-12T12:23:05.385" v="0"/>
        <pc:sldMasterMkLst>
          <pc:docMk/>
          <pc:sldMasterMk cId="3860510708" sldId="2147483722"/>
        </pc:sldMasterMkLst>
      </pc:sldMasterChg>
    </pc:docChg>
  </pc:docChgLst>
  <pc:docChgLst>
    <pc:chgData clId="Web-{76A89318-4F12-9541-75FF-E4282D3FF9BA}"/>
    <pc:docChg chg="modSld">
      <pc:chgData name="" userId="" providerId="" clId="Web-{76A89318-4F12-9541-75FF-E4282D3FF9BA}" dt="2023-02-21T09:20:47.219" v="0" actId="20577"/>
      <pc:docMkLst>
        <pc:docMk/>
      </pc:docMkLst>
      <pc:sldChg chg="modSp">
        <pc:chgData name="" userId="" providerId="" clId="Web-{76A89318-4F12-9541-75FF-E4282D3FF9BA}" dt="2023-02-21T09:20:47.219" v="0" actId="20577"/>
        <pc:sldMkLst>
          <pc:docMk/>
          <pc:sldMk cId="2865792335" sldId="593"/>
        </pc:sldMkLst>
        <pc:spChg chg="mod">
          <ac:chgData name="" userId="" providerId="" clId="Web-{76A89318-4F12-9541-75FF-E4282D3FF9BA}" dt="2023-02-21T09:20:47.219" v="0" actId="20577"/>
          <ac:spMkLst>
            <pc:docMk/>
            <pc:sldMk cId="2865792335" sldId="593"/>
            <ac:spMk id="5" creationId="{DA2E92BE-0CD5-E6B0-AA52-858B51EC3AD5}"/>
          </ac:spMkLst>
        </pc:spChg>
      </pc:sldChg>
    </pc:docChg>
  </pc:docChgLst>
  <pc:docChgLst>
    <pc:chgData name="Roberta Tucker" userId="S::r.tucker@uwtsd.ac.uk::27ca61ee-ba03-4b92-a89a-1d5600e2200a" providerId="AD" clId="Web-{11375148-9203-AA3F-11F1-3BEE472D20BC}"/>
    <pc:docChg chg="addSld delSld modSld">
      <pc:chgData name="Roberta Tucker" userId="S::r.tucker@uwtsd.ac.uk::27ca61ee-ba03-4b92-a89a-1d5600e2200a" providerId="AD" clId="Web-{11375148-9203-AA3F-11F1-3BEE472D20BC}" dt="2023-11-21T11:34:09.736" v="17" actId="20577"/>
      <pc:docMkLst>
        <pc:docMk/>
      </pc:docMkLst>
      <pc:sldChg chg="del">
        <pc:chgData name="Roberta Tucker" userId="S::r.tucker@uwtsd.ac.uk::27ca61ee-ba03-4b92-a89a-1d5600e2200a" providerId="AD" clId="Web-{11375148-9203-AA3F-11F1-3BEE472D20BC}" dt="2023-11-21T11:26:07.458" v="1"/>
        <pc:sldMkLst>
          <pc:docMk/>
          <pc:sldMk cId="4215338442" sldId="529"/>
        </pc:sldMkLst>
      </pc:sldChg>
      <pc:sldChg chg="del">
        <pc:chgData name="Roberta Tucker" userId="S::r.tucker@uwtsd.ac.uk::27ca61ee-ba03-4b92-a89a-1d5600e2200a" providerId="AD" clId="Web-{11375148-9203-AA3F-11F1-3BEE472D20BC}" dt="2023-11-21T11:29:09.885" v="13"/>
        <pc:sldMkLst>
          <pc:docMk/>
          <pc:sldMk cId="1130544498" sldId="683"/>
        </pc:sldMkLst>
      </pc:sldChg>
      <pc:sldChg chg="addSp modSp">
        <pc:chgData name="Roberta Tucker" userId="S::r.tucker@uwtsd.ac.uk::27ca61ee-ba03-4b92-a89a-1d5600e2200a" providerId="AD" clId="Web-{11375148-9203-AA3F-11F1-3BEE472D20BC}" dt="2023-11-21T11:27:38.914" v="5"/>
        <pc:sldMkLst>
          <pc:docMk/>
          <pc:sldMk cId="278792434" sldId="695"/>
        </pc:sldMkLst>
        <pc:spChg chg="add mod">
          <ac:chgData name="Roberta Tucker" userId="S::r.tucker@uwtsd.ac.uk::27ca61ee-ba03-4b92-a89a-1d5600e2200a" providerId="AD" clId="Web-{11375148-9203-AA3F-11F1-3BEE472D20BC}" dt="2023-11-21T11:27:24.804" v="4"/>
          <ac:spMkLst>
            <pc:docMk/>
            <pc:sldMk cId="278792434" sldId="695"/>
            <ac:spMk id="4" creationId="{9D5BD230-9FC6-2BA8-2ADD-C4418FF297F8}"/>
          </ac:spMkLst>
        </pc:spChg>
        <pc:grpChg chg="add">
          <ac:chgData name="Roberta Tucker" userId="S::r.tucker@uwtsd.ac.uk::27ca61ee-ba03-4b92-a89a-1d5600e2200a" providerId="AD" clId="Web-{11375148-9203-AA3F-11F1-3BEE472D20BC}" dt="2023-11-21T11:27:38.914" v="5"/>
          <ac:grpSpMkLst>
            <pc:docMk/>
            <pc:sldMk cId="278792434" sldId="695"/>
            <ac:grpSpMk id="5" creationId="{F279EA85-8B5B-959F-FB44-6B4B11DE0D7C}"/>
          </ac:grpSpMkLst>
        </pc:grpChg>
      </pc:sldChg>
      <pc:sldChg chg="addSp modSp">
        <pc:chgData name="Roberta Tucker" userId="S::r.tucker@uwtsd.ac.uk::27ca61ee-ba03-4b92-a89a-1d5600e2200a" providerId="AD" clId="Web-{11375148-9203-AA3F-11F1-3BEE472D20BC}" dt="2023-11-21T11:28:00.945" v="8"/>
        <pc:sldMkLst>
          <pc:docMk/>
          <pc:sldMk cId="2719135989" sldId="697"/>
        </pc:sldMkLst>
        <pc:spChg chg="add mod">
          <ac:chgData name="Roberta Tucker" userId="S::r.tucker@uwtsd.ac.uk::27ca61ee-ba03-4b92-a89a-1d5600e2200a" providerId="AD" clId="Web-{11375148-9203-AA3F-11F1-3BEE472D20BC}" dt="2023-11-21T11:27:54.195" v="7" actId="1076"/>
          <ac:spMkLst>
            <pc:docMk/>
            <pc:sldMk cId="2719135989" sldId="697"/>
            <ac:spMk id="7" creationId="{B9ADE8A7-835A-1F88-95C2-DA47BFC0F382}"/>
          </ac:spMkLst>
        </pc:spChg>
        <pc:grpChg chg="add">
          <ac:chgData name="Roberta Tucker" userId="S::r.tucker@uwtsd.ac.uk::27ca61ee-ba03-4b92-a89a-1d5600e2200a" providerId="AD" clId="Web-{11375148-9203-AA3F-11F1-3BEE472D20BC}" dt="2023-11-21T11:28:00.945" v="8"/>
          <ac:grpSpMkLst>
            <pc:docMk/>
            <pc:sldMk cId="2719135989" sldId="697"/>
            <ac:grpSpMk id="8" creationId="{72B500AE-539A-8DBE-A701-1E4C170990DF}"/>
          </ac:grpSpMkLst>
        </pc:grpChg>
      </pc:sldChg>
      <pc:sldChg chg="addSp modSp">
        <pc:chgData name="Roberta Tucker" userId="S::r.tucker@uwtsd.ac.uk::27ca61ee-ba03-4b92-a89a-1d5600e2200a" providerId="AD" clId="Web-{11375148-9203-AA3F-11F1-3BEE472D20BC}" dt="2023-11-21T11:28:34.399" v="11"/>
        <pc:sldMkLst>
          <pc:docMk/>
          <pc:sldMk cId="45050367" sldId="701"/>
        </pc:sldMkLst>
        <pc:spChg chg="add mod">
          <ac:chgData name="Roberta Tucker" userId="S::r.tucker@uwtsd.ac.uk::27ca61ee-ba03-4b92-a89a-1d5600e2200a" providerId="AD" clId="Web-{11375148-9203-AA3F-11F1-3BEE472D20BC}" dt="2023-11-21T11:28:26.839" v="10" actId="1076"/>
          <ac:spMkLst>
            <pc:docMk/>
            <pc:sldMk cId="45050367" sldId="701"/>
            <ac:spMk id="6" creationId="{F5C9F7F3-B34A-6C61-6DCD-98046D9A32E9}"/>
          </ac:spMkLst>
        </pc:spChg>
        <pc:grpChg chg="add">
          <ac:chgData name="Roberta Tucker" userId="S::r.tucker@uwtsd.ac.uk::27ca61ee-ba03-4b92-a89a-1d5600e2200a" providerId="AD" clId="Web-{11375148-9203-AA3F-11F1-3BEE472D20BC}" dt="2023-11-21T11:28:34.399" v="11"/>
          <ac:grpSpMkLst>
            <pc:docMk/>
            <pc:sldMk cId="45050367" sldId="701"/>
            <ac:grpSpMk id="8" creationId="{3A56B7A6-5233-6033-AC7F-B516ED9D3C1D}"/>
          </ac:grpSpMkLst>
        </pc:grpChg>
      </pc:sldChg>
      <pc:sldChg chg="modSp">
        <pc:chgData name="Roberta Tucker" userId="S::r.tucker@uwtsd.ac.uk::27ca61ee-ba03-4b92-a89a-1d5600e2200a" providerId="AD" clId="Web-{11375148-9203-AA3F-11F1-3BEE472D20BC}" dt="2023-11-21T11:34:09.736" v="17" actId="20577"/>
        <pc:sldMkLst>
          <pc:docMk/>
          <pc:sldMk cId="1918588223" sldId="706"/>
        </pc:sldMkLst>
        <pc:spChg chg="mod">
          <ac:chgData name="Roberta Tucker" userId="S::r.tucker@uwtsd.ac.uk::27ca61ee-ba03-4b92-a89a-1d5600e2200a" providerId="AD" clId="Web-{11375148-9203-AA3F-11F1-3BEE472D20BC}" dt="2023-11-21T11:34:09.736" v="17" actId="20577"/>
          <ac:spMkLst>
            <pc:docMk/>
            <pc:sldMk cId="1918588223" sldId="706"/>
            <ac:spMk id="3" creationId="{152DE1AD-501C-75CF-3C93-FDD009CD463C}"/>
          </ac:spMkLst>
        </pc:spChg>
      </pc:sldChg>
      <pc:sldChg chg="add">
        <pc:chgData name="Roberta Tucker" userId="S::r.tucker@uwtsd.ac.uk::27ca61ee-ba03-4b92-a89a-1d5600e2200a" providerId="AD" clId="Web-{11375148-9203-AA3F-11F1-3BEE472D20BC}" dt="2023-11-21T11:25:59.786" v="0"/>
        <pc:sldMkLst>
          <pc:docMk/>
          <pc:sldMk cId="1445009331" sldId="719"/>
        </pc:sldMkLst>
      </pc:sldChg>
      <pc:sldChg chg="add replId">
        <pc:chgData name="Roberta Tucker" userId="S::r.tucker@uwtsd.ac.uk::27ca61ee-ba03-4b92-a89a-1d5600e2200a" providerId="AD" clId="Web-{11375148-9203-AA3F-11F1-3BEE472D20BC}" dt="2023-11-21T11:29:08.103" v="12"/>
        <pc:sldMkLst>
          <pc:docMk/>
          <pc:sldMk cId="1738361654" sldId="720"/>
        </pc:sldMkLst>
      </pc:sldChg>
    </pc:docChg>
  </pc:docChgLst>
  <pc:docChgLst>
    <pc:chgData name="Roberta Tucker" userId="S::r.tucker@uwtsd.ac.uk::27ca61ee-ba03-4b92-a89a-1d5600e2200a" providerId="AD" clId="Web-{4C19BED0-A89D-14AA-6651-2C6D635E0571}"/>
    <pc:docChg chg="delSld">
      <pc:chgData name="Roberta Tucker" userId="S::r.tucker@uwtsd.ac.uk::27ca61ee-ba03-4b92-a89a-1d5600e2200a" providerId="AD" clId="Web-{4C19BED0-A89D-14AA-6651-2C6D635E0571}" dt="2023-02-27T12:56:24.299" v="0"/>
      <pc:docMkLst>
        <pc:docMk/>
      </pc:docMkLst>
      <pc:sldChg chg="del">
        <pc:chgData name="Roberta Tucker" userId="S::r.tucker@uwtsd.ac.uk::27ca61ee-ba03-4b92-a89a-1d5600e2200a" providerId="AD" clId="Web-{4C19BED0-A89D-14AA-6651-2C6D635E0571}" dt="2023-02-27T12:56:24.299" v="0"/>
        <pc:sldMkLst>
          <pc:docMk/>
          <pc:sldMk cId="3200094862" sldId="633"/>
        </pc:sldMkLst>
      </pc:sldChg>
    </pc:docChg>
  </pc:docChgLst>
  <pc:docChgLst>
    <pc:chgData name="Roberta Tucker" userId="S::r.tucker@uwtsd.ac.uk::27ca61ee-ba03-4b92-a89a-1d5600e2200a" providerId="AD" clId="Web-{CED7C185-160D-0D58-EC24-0CCB969973CF}"/>
    <pc:docChg chg="addSld delSld modSld sldOrd">
      <pc:chgData name="Roberta Tucker" userId="S::r.tucker@uwtsd.ac.uk::27ca61ee-ba03-4b92-a89a-1d5600e2200a" providerId="AD" clId="Web-{CED7C185-160D-0D58-EC24-0CCB969973CF}" dt="2023-01-12T15:20:43.865" v="2155" actId="14100"/>
      <pc:docMkLst>
        <pc:docMk/>
      </pc:docMkLst>
      <pc:sldChg chg="modSp">
        <pc:chgData name="Roberta Tucker" userId="S::r.tucker@uwtsd.ac.uk::27ca61ee-ba03-4b92-a89a-1d5600e2200a" providerId="AD" clId="Web-{CED7C185-160D-0D58-EC24-0CCB969973CF}" dt="2023-01-12T14:58:29.159" v="1954" actId="20577"/>
        <pc:sldMkLst>
          <pc:docMk/>
          <pc:sldMk cId="1925729167" sldId="285"/>
        </pc:sldMkLst>
        <pc:spChg chg="mod">
          <ac:chgData name="Roberta Tucker" userId="S::r.tucker@uwtsd.ac.uk::27ca61ee-ba03-4b92-a89a-1d5600e2200a" providerId="AD" clId="Web-{CED7C185-160D-0D58-EC24-0CCB969973CF}" dt="2023-01-12T14:58:29.159" v="1954" actId="20577"/>
          <ac:spMkLst>
            <pc:docMk/>
            <pc:sldMk cId="1925729167" sldId="285"/>
            <ac:spMk id="3" creationId="{00000000-0000-0000-0000-000000000000}"/>
          </ac:spMkLst>
        </pc:spChg>
      </pc:sldChg>
      <pc:sldChg chg="del ord">
        <pc:chgData name="Roberta Tucker" userId="S::r.tucker@uwtsd.ac.uk::27ca61ee-ba03-4b92-a89a-1d5600e2200a" providerId="AD" clId="Web-{CED7C185-160D-0D58-EC24-0CCB969973CF}" dt="2023-01-11T13:50:19.773" v="342"/>
        <pc:sldMkLst>
          <pc:docMk/>
          <pc:sldMk cId="556659101" sldId="480"/>
        </pc:sldMkLst>
      </pc:sldChg>
      <pc:sldChg chg="del ord">
        <pc:chgData name="Roberta Tucker" userId="S::r.tucker@uwtsd.ac.uk::27ca61ee-ba03-4b92-a89a-1d5600e2200a" providerId="AD" clId="Web-{CED7C185-160D-0D58-EC24-0CCB969973CF}" dt="2023-01-11T13:45:13.187" v="325"/>
        <pc:sldMkLst>
          <pc:docMk/>
          <pc:sldMk cId="2514307340" sldId="482"/>
        </pc:sldMkLst>
      </pc:sldChg>
      <pc:sldChg chg="addSp delSp modSp del ord delAnim">
        <pc:chgData name="Roberta Tucker" userId="S::r.tucker@uwtsd.ac.uk::27ca61ee-ba03-4b92-a89a-1d5600e2200a" providerId="AD" clId="Web-{CED7C185-160D-0D58-EC24-0CCB969973CF}" dt="2023-01-11T12:17:57.343" v="228"/>
        <pc:sldMkLst>
          <pc:docMk/>
          <pc:sldMk cId="2335586198" sldId="495"/>
        </pc:sldMkLst>
        <pc:picChg chg="add mod">
          <ac:chgData name="Roberta Tucker" userId="S::r.tucker@uwtsd.ac.uk::27ca61ee-ba03-4b92-a89a-1d5600e2200a" providerId="AD" clId="Web-{CED7C185-160D-0D58-EC24-0CCB969973CF}" dt="2023-01-11T12:17:39.358" v="224" actId="1076"/>
          <ac:picMkLst>
            <pc:docMk/>
            <pc:sldMk cId="2335586198" sldId="495"/>
            <ac:picMk id="3" creationId="{83F24BBA-6968-05B9-A5E2-17292F90BC3A}"/>
          </ac:picMkLst>
        </pc:picChg>
        <pc:picChg chg="del">
          <ac:chgData name="Roberta Tucker" userId="S::r.tucker@uwtsd.ac.uk::27ca61ee-ba03-4b92-a89a-1d5600e2200a" providerId="AD" clId="Web-{CED7C185-160D-0D58-EC24-0CCB969973CF}" dt="2023-01-11T12:17:23.873" v="218"/>
          <ac:picMkLst>
            <pc:docMk/>
            <pc:sldMk cId="2335586198" sldId="495"/>
            <ac:picMk id="4" creationId="{AA27EA74-EA31-5E07-5036-9955C63F593A}"/>
          </ac:picMkLst>
        </pc:picChg>
      </pc:sldChg>
      <pc:sldChg chg="del ord">
        <pc:chgData name="Roberta Tucker" userId="S::r.tucker@uwtsd.ac.uk::27ca61ee-ba03-4b92-a89a-1d5600e2200a" providerId="AD" clId="Web-{CED7C185-160D-0D58-EC24-0CCB969973CF}" dt="2023-01-11T13:05:11.191" v="282"/>
        <pc:sldMkLst>
          <pc:docMk/>
          <pc:sldMk cId="565421583" sldId="496"/>
        </pc:sldMkLst>
      </pc:sldChg>
      <pc:sldChg chg="addSp delSp modSp del ord">
        <pc:chgData name="Roberta Tucker" userId="S::r.tucker@uwtsd.ac.uk::27ca61ee-ba03-4b92-a89a-1d5600e2200a" providerId="AD" clId="Web-{CED7C185-160D-0D58-EC24-0CCB969973CF}" dt="2023-01-11T12:11:42.270" v="187"/>
        <pc:sldMkLst>
          <pc:docMk/>
          <pc:sldMk cId="1654975904" sldId="510"/>
        </pc:sldMkLst>
        <pc:spChg chg="del mod">
          <ac:chgData name="Roberta Tucker" userId="S::r.tucker@uwtsd.ac.uk::27ca61ee-ba03-4b92-a89a-1d5600e2200a" providerId="AD" clId="Web-{CED7C185-160D-0D58-EC24-0CCB969973CF}" dt="2023-01-11T11:45:40.993" v="100"/>
          <ac:spMkLst>
            <pc:docMk/>
            <pc:sldMk cId="1654975904" sldId="510"/>
            <ac:spMk id="3" creationId="{B82DAC3D-30A6-A2DB-E9C6-2D86DD41F32B}"/>
          </ac:spMkLst>
        </pc:spChg>
        <pc:spChg chg="add mod">
          <ac:chgData name="Roberta Tucker" userId="S::r.tucker@uwtsd.ac.uk::27ca61ee-ba03-4b92-a89a-1d5600e2200a" providerId="AD" clId="Web-{CED7C185-160D-0D58-EC24-0CCB969973CF}" dt="2023-01-11T11:49:22.296" v="137" actId="1076"/>
          <ac:spMkLst>
            <pc:docMk/>
            <pc:sldMk cId="1654975904" sldId="510"/>
            <ac:spMk id="4" creationId="{A85A5F4E-FDB7-7FE4-9FB2-BFD5C67C1255}"/>
          </ac:spMkLst>
        </pc:spChg>
        <pc:spChg chg="add mod">
          <ac:chgData name="Roberta Tucker" userId="S::r.tucker@uwtsd.ac.uk::27ca61ee-ba03-4b92-a89a-1d5600e2200a" providerId="AD" clId="Web-{CED7C185-160D-0D58-EC24-0CCB969973CF}" dt="2023-01-11T11:49:18.608" v="136" actId="1076"/>
          <ac:spMkLst>
            <pc:docMk/>
            <pc:sldMk cId="1654975904" sldId="510"/>
            <ac:spMk id="5" creationId="{A745C1A8-6628-8921-9DF9-564509217F76}"/>
          </ac:spMkLst>
        </pc:spChg>
        <pc:spChg chg="add del mod">
          <ac:chgData name="Roberta Tucker" userId="S::r.tucker@uwtsd.ac.uk::27ca61ee-ba03-4b92-a89a-1d5600e2200a" providerId="AD" clId="Web-{CED7C185-160D-0D58-EC24-0CCB969973CF}" dt="2023-01-11T11:45:44.462" v="101"/>
          <ac:spMkLst>
            <pc:docMk/>
            <pc:sldMk cId="1654975904" sldId="510"/>
            <ac:spMk id="7" creationId="{12E299E6-635E-12BB-03B0-22366EB375E8}"/>
          </ac:spMkLst>
        </pc:spChg>
        <pc:picChg chg="add mod">
          <ac:chgData name="Roberta Tucker" userId="S::r.tucker@uwtsd.ac.uk::27ca61ee-ba03-4b92-a89a-1d5600e2200a" providerId="AD" clId="Web-{CED7C185-160D-0D58-EC24-0CCB969973CF}" dt="2023-01-11T11:49:15.811" v="135" actId="1076"/>
          <ac:picMkLst>
            <pc:docMk/>
            <pc:sldMk cId="1654975904" sldId="510"/>
            <ac:picMk id="8" creationId="{61C9D8E7-4B14-1C4F-AFDC-8375241A29E2}"/>
          </ac:picMkLst>
        </pc:picChg>
        <pc:picChg chg="add mod">
          <ac:chgData name="Roberta Tucker" userId="S::r.tucker@uwtsd.ac.uk::27ca61ee-ba03-4b92-a89a-1d5600e2200a" providerId="AD" clId="Web-{CED7C185-160D-0D58-EC24-0CCB969973CF}" dt="2023-01-11T11:51:31.534" v="139" actId="1076"/>
          <ac:picMkLst>
            <pc:docMk/>
            <pc:sldMk cId="1654975904" sldId="510"/>
            <ac:picMk id="9" creationId="{A7E4638F-97B2-C76A-6004-609A35D9F5E5}"/>
          </ac:picMkLst>
        </pc:picChg>
      </pc:sldChg>
      <pc:sldChg chg="del">
        <pc:chgData name="Roberta Tucker" userId="S::r.tucker@uwtsd.ac.uk::27ca61ee-ba03-4b92-a89a-1d5600e2200a" providerId="AD" clId="Web-{CED7C185-160D-0D58-EC24-0CCB969973CF}" dt="2023-01-11T11:14:39.161" v="34"/>
        <pc:sldMkLst>
          <pc:docMk/>
          <pc:sldMk cId="2955532752" sldId="511"/>
        </pc:sldMkLst>
      </pc:sldChg>
      <pc:sldChg chg="del">
        <pc:chgData name="Roberta Tucker" userId="S::r.tucker@uwtsd.ac.uk::27ca61ee-ba03-4b92-a89a-1d5600e2200a" providerId="AD" clId="Web-{CED7C185-160D-0D58-EC24-0CCB969973CF}" dt="2023-01-11T10:03:04.706" v="0"/>
        <pc:sldMkLst>
          <pc:docMk/>
          <pc:sldMk cId="4239307461" sldId="514"/>
        </pc:sldMkLst>
      </pc:sldChg>
      <pc:sldChg chg="addSp delSp modSp add mod replId setBg">
        <pc:chgData name="Roberta Tucker" userId="S::r.tucker@uwtsd.ac.uk::27ca61ee-ba03-4b92-a89a-1d5600e2200a" providerId="AD" clId="Web-{CED7C185-160D-0D58-EC24-0CCB969973CF}" dt="2023-01-11T11:59:35.672" v="144" actId="1076"/>
        <pc:sldMkLst>
          <pc:docMk/>
          <pc:sldMk cId="916661443" sldId="531"/>
        </pc:sldMkLst>
        <pc:spChg chg="mod">
          <ac:chgData name="Roberta Tucker" userId="S::r.tucker@uwtsd.ac.uk::27ca61ee-ba03-4b92-a89a-1d5600e2200a" providerId="AD" clId="Web-{CED7C185-160D-0D58-EC24-0CCB969973CF}" dt="2023-01-11T11:58:58.999" v="141"/>
          <ac:spMkLst>
            <pc:docMk/>
            <pc:sldMk cId="916661443" sldId="531"/>
            <ac:spMk id="2" creationId="{BD754FA5-2DEB-49E1-1FB5-633B9D062E52}"/>
          </ac:spMkLst>
        </pc:spChg>
        <pc:spChg chg="del mod">
          <ac:chgData name="Roberta Tucker" userId="S::r.tucker@uwtsd.ac.uk::27ca61ee-ba03-4b92-a89a-1d5600e2200a" providerId="AD" clId="Web-{CED7C185-160D-0D58-EC24-0CCB969973CF}" dt="2023-01-11T10:38:07.668" v="6"/>
          <ac:spMkLst>
            <pc:docMk/>
            <pc:sldMk cId="916661443" sldId="531"/>
            <ac:spMk id="3" creationId="{B82DAC3D-30A6-A2DB-E9C6-2D86DD41F32B}"/>
          </ac:spMkLst>
        </pc:spChg>
        <pc:spChg chg="add del mod">
          <ac:chgData name="Roberta Tucker" userId="S::r.tucker@uwtsd.ac.uk::27ca61ee-ba03-4b92-a89a-1d5600e2200a" providerId="AD" clId="Web-{CED7C185-160D-0D58-EC24-0CCB969973CF}" dt="2023-01-11T11:00:07.592" v="14"/>
          <ac:spMkLst>
            <pc:docMk/>
            <pc:sldMk cId="916661443" sldId="531"/>
            <ac:spMk id="5" creationId="{001CAA9E-3CFE-13C2-E381-E895673268B3}"/>
          </ac:spMkLst>
        </pc:spChg>
        <pc:spChg chg="add">
          <ac:chgData name="Roberta Tucker" userId="S::r.tucker@uwtsd.ac.uk::27ca61ee-ba03-4b92-a89a-1d5600e2200a" providerId="AD" clId="Web-{CED7C185-160D-0D58-EC24-0CCB969973CF}" dt="2023-01-11T11:58:58.999" v="141"/>
          <ac:spMkLst>
            <pc:docMk/>
            <pc:sldMk cId="916661443" sldId="531"/>
            <ac:spMk id="8" creationId="{A8384FB5-9ADC-4DDC-881B-597D56F5B15D}"/>
          </ac:spMkLst>
        </pc:spChg>
        <pc:spChg chg="add">
          <ac:chgData name="Roberta Tucker" userId="S::r.tucker@uwtsd.ac.uk::27ca61ee-ba03-4b92-a89a-1d5600e2200a" providerId="AD" clId="Web-{CED7C185-160D-0D58-EC24-0CCB969973CF}" dt="2023-01-11T11:58:58.999" v="141"/>
          <ac:spMkLst>
            <pc:docMk/>
            <pc:sldMk cId="916661443" sldId="531"/>
            <ac:spMk id="10" creationId="{1199E1B1-A8C0-4FE8-A5A8-1CB41D69F857}"/>
          </ac:spMkLst>
        </pc:spChg>
        <pc:spChg chg="add">
          <ac:chgData name="Roberta Tucker" userId="S::r.tucker@uwtsd.ac.uk::27ca61ee-ba03-4b92-a89a-1d5600e2200a" providerId="AD" clId="Web-{CED7C185-160D-0D58-EC24-0CCB969973CF}" dt="2023-01-11T11:58:58.999" v="141"/>
          <ac:spMkLst>
            <pc:docMk/>
            <pc:sldMk cId="916661443" sldId="531"/>
            <ac:spMk id="12" creationId="{84A8DE83-DE75-4B41-9DB4-A7EC0B0DEC0B}"/>
          </ac:spMkLst>
        </pc:spChg>
        <pc:spChg chg="add">
          <ac:chgData name="Roberta Tucker" userId="S::r.tucker@uwtsd.ac.uk::27ca61ee-ba03-4b92-a89a-1d5600e2200a" providerId="AD" clId="Web-{CED7C185-160D-0D58-EC24-0CCB969973CF}" dt="2023-01-11T11:58:58.999" v="141"/>
          <ac:spMkLst>
            <pc:docMk/>
            <pc:sldMk cId="916661443" sldId="531"/>
            <ac:spMk id="14" creationId="{A7009A0A-BEF5-4EAC-AF15-E4F9F002E239}"/>
          </ac:spMkLst>
        </pc:spChg>
        <pc:picChg chg="add mod">
          <ac:chgData name="Roberta Tucker" userId="S::r.tucker@uwtsd.ac.uk::27ca61ee-ba03-4b92-a89a-1d5600e2200a" providerId="AD" clId="Web-{CED7C185-160D-0D58-EC24-0CCB969973CF}" dt="2023-01-11T11:59:35.672" v="144" actId="1076"/>
          <ac:picMkLst>
            <pc:docMk/>
            <pc:sldMk cId="916661443" sldId="531"/>
            <ac:picMk id="3" creationId="{57F4CB5D-A6C5-1CED-1379-B8041ACD8E4E}"/>
          </ac:picMkLst>
        </pc:picChg>
      </pc:sldChg>
      <pc:sldChg chg="addSp delSp modSp add mod replId setBg">
        <pc:chgData name="Roberta Tucker" userId="S::r.tucker@uwtsd.ac.uk::27ca61ee-ba03-4b92-a89a-1d5600e2200a" providerId="AD" clId="Web-{CED7C185-160D-0D58-EC24-0CCB969973CF}" dt="2023-01-11T12:07:16.450" v="171" actId="20577"/>
        <pc:sldMkLst>
          <pc:docMk/>
          <pc:sldMk cId="23422309" sldId="532"/>
        </pc:sldMkLst>
        <pc:spChg chg="mod">
          <ac:chgData name="Roberta Tucker" userId="S::r.tucker@uwtsd.ac.uk::27ca61ee-ba03-4b92-a89a-1d5600e2200a" providerId="AD" clId="Web-{CED7C185-160D-0D58-EC24-0CCB969973CF}" dt="2023-01-11T12:07:16.450" v="171" actId="20577"/>
          <ac:spMkLst>
            <pc:docMk/>
            <pc:sldMk cId="23422309" sldId="532"/>
            <ac:spMk id="2" creationId="{BD754FA5-2DEB-49E1-1FB5-633B9D062E52}"/>
          </ac:spMkLst>
        </pc:spChg>
        <pc:spChg chg="add">
          <ac:chgData name="Roberta Tucker" userId="S::r.tucker@uwtsd.ac.uk::27ca61ee-ba03-4b92-a89a-1d5600e2200a" providerId="AD" clId="Web-{CED7C185-160D-0D58-EC24-0CCB969973CF}" dt="2023-01-11T11:59:16.875" v="142"/>
          <ac:spMkLst>
            <pc:docMk/>
            <pc:sldMk cId="23422309" sldId="532"/>
            <ac:spMk id="9" creationId="{A8384FB5-9ADC-4DDC-881B-597D56F5B15D}"/>
          </ac:spMkLst>
        </pc:spChg>
        <pc:spChg chg="add">
          <ac:chgData name="Roberta Tucker" userId="S::r.tucker@uwtsd.ac.uk::27ca61ee-ba03-4b92-a89a-1d5600e2200a" providerId="AD" clId="Web-{CED7C185-160D-0D58-EC24-0CCB969973CF}" dt="2023-01-11T11:59:16.875" v="142"/>
          <ac:spMkLst>
            <pc:docMk/>
            <pc:sldMk cId="23422309" sldId="532"/>
            <ac:spMk id="11" creationId="{1199E1B1-A8C0-4FE8-A5A8-1CB41D69F857}"/>
          </ac:spMkLst>
        </pc:spChg>
        <pc:spChg chg="add">
          <ac:chgData name="Roberta Tucker" userId="S::r.tucker@uwtsd.ac.uk::27ca61ee-ba03-4b92-a89a-1d5600e2200a" providerId="AD" clId="Web-{CED7C185-160D-0D58-EC24-0CCB969973CF}" dt="2023-01-11T11:59:16.875" v="142"/>
          <ac:spMkLst>
            <pc:docMk/>
            <pc:sldMk cId="23422309" sldId="532"/>
            <ac:spMk id="13" creationId="{84A8DE83-DE75-4B41-9DB4-A7EC0B0DEC0B}"/>
          </ac:spMkLst>
        </pc:spChg>
        <pc:spChg chg="add">
          <ac:chgData name="Roberta Tucker" userId="S::r.tucker@uwtsd.ac.uk::27ca61ee-ba03-4b92-a89a-1d5600e2200a" providerId="AD" clId="Web-{CED7C185-160D-0D58-EC24-0CCB969973CF}" dt="2023-01-11T11:59:16.875" v="142"/>
          <ac:spMkLst>
            <pc:docMk/>
            <pc:sldMk cId="23422309" sldId="532"/>
            <ac:spMk id="15" creationId="{A7009A0A-BEF5-4EAC-AF15-E4F9F002E239}"/>
          </ac:spMkLst>
        </pc:spChg>
        <pc:picChg chg="del">
          <ac:chgData name="Roberta Tucker" userId="S::r.tucker@uwtsd.ac.uk::27ca61ee-ba03-4b92-a89a-1d5600e2200a" providerId="AD" clId="Web-{CED7C185-160D-0D58-EC24-0CCB969973CF}" dt="2023-01-11T11:09:46.404" v="22"/>
          <ac:picMkLst>
            <pc:docMk/>
            <pc:sldMk cId="23422309" sldId="532"/>
            <ac:picMk id="3" creationId="{57F4CB5D-A6C5-1CED-1379-B8041ACD8E4E}"/>
          </ac:picMkLst>
        </pc:picChg>
        <pc:picChg chg="add mod">
          <ac:chgData name="Roberta Tucker" userId="S::r.tucker@uwtsd.ac.uk::27ca61ee-ba03-4b92-a89a-1d5600e2200a" providerId="AD" clId="Web-{CED7C185-160D-0D58-EC24-0CCB969973CF}" dt="2023-01-11T11:59:42.594" v="146" actId="1076"/>
          <ac:picMkLst>
            <pc:docMk/>
            <pc:sldMk cId="23422309" sldId="532"/>
            <ac:picMk id="4" creationId="{F5829BA9-A5DC-E8BC-41EE-59C72FE48D21}"/>
          </ac:picMkLst>
        </pc:picChg>
      </pc:sldChg>
      <pc:sldChg chg="addSp delSp modSp add replId">
        <pc:chgData name="Roberta Tucker" userId="S::r.tucker@uwtsd.ac.uk::27ca61ee-ba03-4b92-a89a-1d5600e2200a" providerId="AD" clId="Web-{CED7C185-160D-0D58-EC24-0CCB969973CF}" dt="2023-01-11T12:10:45.675" v="186" actId="1076"/>
        <pc:sldMkLst>
          <pc:docMk/>
          <pc:sldMk cId="2152880574" sldId="533"/>
        </pc:sldMkLst>
        <pc:spChg chg="add mod">
          <ac:chgData name="Roberta Tucker" userId="S::r.tucker@uwtsd.ac.uk::27ca61ee-ba03-4b92-a89a-1d5600e2200a" providerId="AD" clId="Web-{CED7C185-160D-0D58-EC24-0CCB969973CF}" dt="2023-01-11T12:00:45.596" v="154" actId="1076"/>
          <ac:spMkLst>
            <pc:docMk/>
            <pc:sldMk cId="2152880574" sldId="533"/>
            <ac:spMk id="6" creationId="{19F1097F-3BA1-8B2E-5BCF-83089DE5DD02}"/>
          </ac:spMkLst>
        </pc:spChg>
        <pc:spChg chg="add mod">
          <ac:chgData name="Roberta Tucker" userId="S::r.tucker@uwtsd.ac.uk::27ca61ee-ba03-4b92-a89a-1d5600e2200a" providerId="AD" clId="Web-{CED7C185-160D-0D58-EC24-0CCB969973CF}" dt="2023-01-11T12:10:45.675" v="186" actId="1076"/>
          <ac:spMkLst>
            <pc:docMk/>
            <pc:sldMk cId="2152880574" sldId="533"/>
            <ac:spMk id="8" creationId="{EC5E57A1-644C-695B-0280-0CFAD39FEFF8}"/>
          </ac:spMkLst>
        </pc:spChg>
        <pc:spChg chg="add">
          <ac:chgData name="Roberta Tucker" userId="S::r.tucker@uwtsd.ac.uk::27ca61ee-ba03-4b92-a89a-1d5600e2200a" providerId="AD" clId="Web-{CED7C185-160D-0D58-EC24-0CCB969973CF}" dt="2023-01-11T12:01:32.081" v="162"/>
          <ac:spMkLst>
            <pc:docMk/>
            <pc:sldMk cId="2152880574" sldId="533"/>
            <ac:spMk id="14" creationId="{F788BCFF-E654-4D89-2227-402DD14AC4C4}"/>
          </ac:spMkLst>
        </pc:spChg>
        <pc:spChg chg="add mod">
          <ac:chgData name="Roberta Tucker" userId="S::r.tucker@uwtsd.ac.uk::27ca61ee-ba03-4b92-a89a-1d5600e2200a" providerId="AD" clId="Web-{CED7C185-160D-0D58-EC24-0CCB969973CF}" dt="2023-01-11T12:02:02.473" v="168" actId="1076"/>
          <ac:spMkLst>
            <pc:docMk/>
            <pc:sldMk cId="2152880574" sldId="533"/>
            <ac:spMk id="18" creationId="{3782192F-C55E-2334-6EB2-C27B88858A47}"/>
          </ac:spMkLst>
        </pc:spChg>
        <pc:picChg chg="add mod">
          <ac:chgData name="Roberta Tucker" userId="S::r.tucker@uwtsd.ac.uk::27ca61ee-ba03-4b92-a89a-1d5600e2200a" providerId="AD" clId="Web-{CED7C185-160D-0D58-EC24-0CCB969973CF}" dt="2023-01-11T12:01:16.534" v="161" actId="1076"/>
          <ac:picMkLst>
            <pc:docMk/>
            <pc:sldMk cId="2152880574" sldId="533"/>
            <ac:picMk id="3" creationId="{FF8DDB30-B3FB-7984-4212-A702E691515F}"/>
          </ac:picMkLst>
        </pc:picChg>
        <pc:picChg chg="del">
          <ac:chgData name="Roberta Tucker" userId="S::r.tucker@uwtsd.ac.uk::27ca61ee-ba03-4b92-a89a-1d5600e2200a" providerId="AD" clId="Web-{CED7C185-160D-0D58-EC24-0CCB969973CF}" dt="2023-01-11T12:00:06.266" v="148"/>
          <ac:picMkLst>
            <pc:docMk/>
            <pc:sldMk cId="2152880574" sldId="533"/>
            <ac:picMk id="4" creationId="{F5829BA9-A5DC-E8BC-41EE-59C72FE48D21}"/>
          </ac:picMkLst>
        </pc:picChg>
        <pc:picChg chg="add mod">
          <ac:chgData name="Roberta Tucker" userId="S::r.tucker@uwtsd.ac.uk::27ca61ee-ba03-4b92-a89a-1d5600e2200a" providerId="AD" clId="Web-{CED7C185-160D-0D58-EC24-0CCB969973CF}" dt="2023-01-11T12:01:14.768" v="160" actId="1076"/>
          <ac:picMkLst>
            <pc:docMk/>
            <pc:sldMk cId="2152880574" sldId="533"/>
            <ac:picMk id="12" creationId="{C33ECAA5-B894-20B1-5503-D8C5113521F2}"/>
          </ac:picMkLst>
        </pc:picChg>
        <pc:picChg chg="add del">
          <ac:chgData name="Roberta Tucker" userId="S::r.tucker@uwtsd.ac.uk::27ca61ee-ba03-4b92-a89a-1d5600e2200a" providerId="AD" clId="Web-{CED7C185-160D-0D58-EC24-0CCB969973CF}" dt="2023-01-11T12:01:51.848" v="166"/>
          <ac:picMkLst>
            <pc:docMk/>
            <pc:sldMk cId="2152880574" sldId="533"/>
            <ac:picMk id="17" creationId="{5E4B6E5F-64B8-01B5-9851-679D74202470}"/>
          </ac:picMkLst>
        </pc:picChg>
      </pc:sldChg>
      <pc:sldChg chg="addSp delSp modSp add replId">
        <pc:chgData name="Roberta Tucker" userId="S::r.tucker@uwtsd.ac.uk::27ca61ee-ba03-4b92-a89a-1d5600e2200a" providerId="AD" clId="Web-{CED7C185-160D-0D58-EC24-0CCB969973CF}" dt="2023-01-11T12:14:46.931" v="191" actId="14100"/>
        <pc:sldMkLst>
          <pc:docMk/>
          <pc:sldMk cId="2336948858" sldId="534"/>
        </pc:sldMkLst>
        <pc:spChg chg="mod">
          <ac:chgData name="Roberta Tucker" userId="S::r.tucker@uwtsd.ac.uk::27ca61ee-ba03-4b92-a89a-1d5600e2200a" providerId="AD" clId="Web-{CED7C185-160D-0D58-EC24-0CCB969973CF}" dt="2023-01-11T12:07:35.013" v="174" actId="20577"/>
          <ac:spMkLst>
            <pc:docMk/>
            <pc:sldMk cId="2336948858" sldId="534"/>
            <ac:spMk id="2" creationId="{BD754FA5-2DEB-49E1-1FB5-633B9D062E52}"/>
          </ac:spMkLst>
        </pc:spChg>
        <pc:spChg chg="mod">
          <ac:chgData name="Roberta Tucker" userId="S::r.tucker@uwtsd.ac.uk::27ca61ee-ba03-4b92-a89a-1d5600e2200a" providerId="AD" clId="Web-{CED7C185-160D-0D58-EC24-0CCB969973CF}" dt="2023-01-11T12:08:03.686" v="176" actId="20577"/>
          <ac:spMkLst>
            <pc:docMk/>
            <pc:sldMk cId="2336948858" sldId="534"/>
            <ac:spMk id="6" creationId="{19F1097F-3BA1-8B2E-5BCF-83089DE5DD02}"/>
          </ac:spMkLst>
        </pc:spChg>
        <pc:spChg chg="mod">
          <ac:chgData name="Roberta Tucker" userId="S::r.tucker@uwtsd.ac.uk::27ca61ee-ba03-4b92-a89a-1d5600e2200a" providerId="AD" clId="Web-{CED7C185-160D-0D58-EC24-0CCB969973CF}" dt="2023-01-11T12:10:25.533" v="181" actId="1076"/>
          <ac:spMkLst>
            <pc:docMk/>
            <pc:sldMk cId="2336948858" sldId="534"/>
            <ac:spMk id="8" creationId="{EC5E57A1-644C-695B-0280-0CFAD39FEFF8}"/>
          </ac:spMkLst>
        </pc:spChg>
        <pc:picChg chg="add mod">
          <ac:chgData name="Roberta Tucker" userId="S::r.tucker@uwtsd.ac.uk::27ca61ee-ba03-4b92-a89a-1d5600e2200a" providerId="AD" clId="Web-{CED7C185-160D-0D58-EC24-0CCB969973CF}" dt="2023-01-11T12:14:46.931" v="191" actId="14100"/>
          <ac:picMkLst>
            <pc:docMk/>
            <pc:sldMk cId="2336948858" sldId="534"/>
            <ac:picMk id="4" creationId="{2BB2B874-5DA7-558F-46DE-8194684EDC0D}"/>
          </ac:picMkLst>
        </pc:picChg>
        <pc:picChg chg="del">
          <ac:chgData name="Roberta Tucker" userId="S::r.tucker@uwtsd.ac.uk::27ca61ee-ba03-4b92-a89a-1d5600e2200a" providerId="AD" clId="Web-{CED7C185-160D-0D58-EC24-0CCB969973CF}" dt="2023-01-11T12:13:32.304" v="188"/>
          <ac:picMkLst>
            <pc:docMk/>
            <pc:sldMk cId="2336948858" sldId="534"/>
            <ac:picMk id="12" creationId="{C33ECAA5-B894-20B1-5503-D8C5113521F2}"/>
          </ac:picMkLst>
        </pc:picChg>
      </pc:sldChg>
      <pc:sldChg chg="addSp delSp modSp add replId">
        <pc:chgData name="Roberta Tucker" userId="S::r.tucker@uwtsd.ac.uk::27ca61ee-ba03-4b92-a89a-1d5600e2200a" providerId="AD" clId="Web-{CED7C185-160D-0D58-EC24-0CCB969973CF}" dt="2023-01-12T14:39:19.722" v="1786" actId="14100"/>
        <pc:sldMkLst>
          <pc:docMk/>
          <pc:sldMk cId="343991447" sldId="535"/>
        </pc:sldMkLst>
        <pc:spChg chg="mod">
          <ac:chgData name="Roberta Tucker" userId="S::r.tucker@uwtsd.ac.uk::27ca61ee-ba03-4b92-a89a-1d5600e2200a" providerId="AD" clId="Web-{CED7C185-160D-0D58-EC24-0CCB969973CF}" dt="2023-01-11T12:16:35.278" v="210" actId="20577"/>
          <ac:spMkLst>
            <pc:docMk/>
            <pc:sldMk cId="343991447" sldId="535"/>
            <ac:spMk id="2" creationId="{BD754FA5-2DEB-49E1-1FB5-633B9D062E52}"/>
          </ac:spMkLst>
        </pc:spChg>
        <pc:spChg chg="add mod">
          <ac:chgData name="Roberta Tucker" userId="S::r.tucker@uwtsd.ac.uk::27ca61ee-ba03-4b92-a89a-1d5600e2200a" providerId="AD" clId="Web-{CED7C185-160D-0D58-EC24-0CCB969973CF}" dt="2023-01-12T14:39:08.660" v="1782" actId="20577"/>
          <ac:spMkLst>
            <pc:docMk/>
            <pc:sldMk cId="343991447" sldId="535"/>
            <ac:spMk id="3" creationId="{3D8AC58D-59BC-9EFE-11DC-4C86FBFBF365}"/>
          </ac:spMkLst>
        </pc:spChg>
        <pc:spChg chg="add del mod">
          <ac:chgData name="Roberta Tucker" userId="S::r.tucker@uwtsd.ac.uk::27ca61ee-ba03-4b92-a89a-1d5600e2200a" providerId="AD" clId="Web-{CED7C185-160D-0D58-EC24-0CCB969973CF}" dt="2023-01-11T13:04:39.549" v="275"/>
          <ac:spMkLst>
            <pc:docMk/>
            <pc:sldMk cId="343991447" sldId="535"/>
            <ac:spMk id="4" creationId="{4889D631-0E56-7CA7-CCE5-7FEC3163E182}"/>
          </ac:spMkLst>
        </pc:spChg>
        <pc:spChg chg="add mod">
          <ac:chgData name="Roberta Tucker" userId="S::r.tucker@uwtsd.ac.uk::27ca61ee-ba03-4b92-a89a-1d5600e2200a" providerId="AD" clId="Web-{CED7C185-160D-0D58-EC24-0CCB969973CF}" dt="2023-01-11T13:04:58.878" v="280" actId="688"/>
          <ac:spMkLst>
            <pc:docMk/>
            <pc:sldMk cId="343991447" sldId="535"/>
            <ac:spMk id="5" creationId="{455B7FA2-EB4C-B261-7D87-961FD9E8234A}"/>
          </ac:spMkLst>
        </pc:spChg>
        <pc:spChg chg="del mod">
          <ac:chgData name="Roberta Tucker" userId="S::r.tucker@uwtsd.ac.uk::27ca61ee-ba03-4b92-a89a-1d5600e2200a" providerId="AD" clId="Web-{CED7C185-160D-0D58-EC24-0CCB969973CF}" dt="2023-01-11T12:16:39.528" v="212"/>
          <ac:spMkLst>
            <pc:docMk/>
            <pc:sldMk cId="343991447" sldId="535"/>
            <ac:spMk id="6" creationId="{19F1097F-3BA1-8B2E-5BCF-83089DE5DD02}"/>
          </ac:spMkLst>
        </pc:spChg>
        <pc:spChg chg="del">
          <ac:chgData name="Roberta Tucker" userId="S::r.tucker@uwtsd.ac.uk::27ca61ee-ba03-4b92-a89a-1d5600e2200a" providerId="AD" clId="Web-{CED7C185-160D-0D58-EC24-0CCB969973CF}" dt="2023-01-11T12:16:45.856" v="215"/>
          <ac:spMkLst>
            <pc:docMk/>
            <pc:sldMk cId="343991447" sldId="535"/>
            <ac:spMk id="8" creationId="{EC5E57A1-644C-695B-0280-0CFAD39FEFF8}"/>
          </ac:spMkLst>
        </pc:spChg>
        <pc:spChg chg="del">
          <ac:chgData name="Roberta Tucker" userId="S::r.tucker@uwtsd.ac.uk::27ca61ee-ba03-4b92-a89a-1d5600e2200a" providerId="AD" clId="Web-{CED7C185-160D-0D58-EC24-0CCB969973CF}" dt="2023-01-11T12:16:43.559" v="214"/>
          <ac:spMkLst>
            <pc:docMk/>
            <pc:sldMk cId="343991447" sldId="535"/>
            <ac:spMk id="14" creationId="{F788BCFF-E654-4D89-2227-402DD14AC4C4}"/>
          </ac:spMkLst>
        </pc:spChg>
        <pc:spChg chg="del">
          <ac:chgData name="Roberta Tucker" userId="S::r.tucker@uwtsd.ac.uk::27ca61ee-ba03-4b92-a89a-1d5600e2200a" providerId="AD" clId="Web-{CED7C185-160D-0D58-EC24-0CCB969973CF}" dt="2023-01-11T12:16:52.591" v="216"/>
          <ac:spMkLst>
            <pc:docMk/>
            <pc:sldMk cId="343991447" sldId="535"/>
            <ac:spMk id="18" creationId="{3782192F-C55E-2334-6EB2-C27B88858A47}"/>
          </ac:spMkLst>
        </pc:spChg>
        <pc:picChg chg="del">
          <ac:chgData name="Roberta Tucker" userId="S::r.tucker@uwtsd.ac.uk::27ca61ee-ba03-4b92-a89a-1d5600e2200a" providerId="AD" clId="Web-{CED7C185-160D-0D58-EC24-0CCB969973CF}" dt="2023-01-11T12:16:42.012" v="213"/>
          <ac:picMkLst>
            <pc:docMk/>
            <pc:sldMk cId="343991447" sldId="535"/>
            <ac:picMk id="3" creationId="{FF8DDB30-B3FB-7984-4212-A702E691515F}"/>
          </ac:picMkLst>
        </pc:picChg>
        <pc:picChg chg="del">
          <ac:chgData name="Roberta Tucker" userId="S::r.tucker@uwtsd.ac.uk::27ca61ee-ba03-4b92-a89a-1d5600e2200a" providerId="AD" clId="Web-{CED7C185-160D-0D58-EC24-0CCB969973CF}" dt="2023-01-11T12:16:54.169" v="217"/>
          <ac:picMkLst>
            <pc:docMk/>
            <pc:sldMk cId="343991447" sldId="535"/>
            <ac:picMk id="4" creationId="{2BB2B874-5DA7-558F-46DE-8194684EDC0D}"/>
          </ac:picMkLst>
        </pc:picChg>
        <pc:picChg chg="add mod">
          <ac:chgData name="Roberta Tucker" userId="S::r.tucker@uwtsd.ac.uk::27ca61ee-ba03-4b92-a89a-1d5600e2200a" providerId="AD" clId="Web-{CED7C185-160D-0D58-EC24-0CCB969973CF}" dt="2023-01-12T14:39:19.722" v="1786" actId="14100"/>
          <ac:picMkLst>
            <pc:docMk/>
            <pc:sldMk cId="343991447" sldId="535"/>
            <ac:picMk id="4" creationId="{953D8745-7BE8-41F3-FBFE-FE6CA3BD2642}"/>
          </ac:picMkLst>
        </pc:picChg>
        <pc:picChg chg="add mod">
          <ac:chgData name="Roberta Tucker" userId="S::r.tucker@uwtsd.ac.uk::27ca61ee-ba03-4b92-a89a-1d5600e2200a" providerId="AD" clId="Web-{CED7C185-160D-0D58-EC24-0CCB969973CF}" dt="2023-01-11T12:17:54.093" v="227" actId="1076"/>
          <ac:picMkLst>
            <pc:docMk/>
            <pc:sldMk cId="343991447" sldId="535"/>
            <ac:picMk id="7" creationId="{B65CCCCB-FFBB-BD0F-5EA9-CBA163AAC6D8}"/>
          </ac:picMkLst>
        </pc:picChg>
      </pc:sldChg>
      <pc:sldChg chg="addSp delSp modSp add replId">
        <pc:chgData name="Roberta Tucker" userId="S::r.tucker@uwtsd.ac.uk::27ca61ee-ba03-4b92-a89a-1d5600e2200a" providerId="AD" clId="Web-{CED7C185-160D-0D58-EC24-0CCB969973CF}" dt="2023-01-12T14:39:36.363" v="1790"/>
        <pc:sldMkLst>
          <pc:docMk/>
          <pc:sldMk cId="2658731488" sldId="536"/>
        </pc:sldMkLst>
        <pc:spChg chg="mod">
          <ac:chgData name="Roberta Tucker" userId="S::r.tucker@uwtsd.ac.uk::27ca61ee-ba03-4b92-a89a-1d5600e2200a" providerId="AD" clId="Web-{CED7C185-160D-0D58-EC24-0CCB969973CF}" dt="2023-01-11T13:05:44.223" v="285" actId="20577"/>
          <ac:spMkLst>
            <pc:docMk/>
            <pc:sldMk cId="2658731488" sldId="536"/>
            <ac:spMk id="2" creationId="{BD754FA5-2DEB-49E1-1FB5-633B9D062E52}"/>
          </ac:spMkLst>
        </pc:spChg>
        <pc:spChg chg="del mod">
          <ac:chgData name="Roberta Tucker" userId="S::r.tucker@uwtsd.ac.uk::27ca61ee-ba03-4b92-a89a-1d5600e2200a" providerId="AD" clId="Web-{CED7C185-160D-0D58-EC24-0CCB969973CF}" dt="2023-01-12T14:39:34.441" v="1789"/>
          <ac:spMkLst>
            <pc:docMk/>
            <pc:sldMk cId="2658731488" sldId="536"/>
            <ac:spMk id="3" creationId="{3D8AC58D-59BC-9EFE-11DC-4C86FBFBF365}"/>
          </ac:spMkLst>
        </pc:spChg>
        <pc:picChg chg="add">
          <ac:chgData name="Roberta Tucker" userId="S::r.tucker@uwtsd.ac.uk::27ca61ee-ba03-4b92-a89a-1d5600e2200a" providerId="AD" clId="Web-{CED7C185-160D-0D58-EC24-0CCB969973CF}" dt="2023-01-12T14:39:36.363" v="1790"/>
          <ac:picMkLst>
            <pc:docMk/>
            <pc:sldMk cId="2658731488" sldId="536"/>
            <ac:picMk id="6" creationId="{1A4C5853-72A0-F12F-2237-B9909619B36C}"/>
          </ac:picMkLst>
        </pc:picChg>
      </pc:sldChg>
      <pc:sldChg chg="addSp delSp modSp add replId addAnim">
        <pc:chgData name="Roberta Tucker" userId="S::r.tucker@uwtsd.ac.uk::27ca61ee-ba03-4b92-a89a-1d5600e2200a" providerId="AD" clId="Web-{CED7C185-160D-0D58-EC24-0CCB969973CF}" dt="2023-01-11T14:13:54.750" v="422" actId="20577"/>
        <pc:sldMkLst>
          <pc:docMk/>
          <pc:sldMk cId="3504481060" sldId="537"/>
        </pc:sldMkLst>
        <pc:spChg chg="add del mod">
          <ac:chgData name="Roberta Tucker" userId="S::r.tucker@uwtsd.ac.uk::27ca61ee-ba03-4b92-a89a-1d5600e2200a" providerId="AD" clId="Web-{CED7C185-160D-0D58-EC24-0CCB969973CF}" dt="2023-01-11T14:13:48.078" v="420" actId="20577"/>
          <ac:spMkLst>
            <pc:docMk/>
            <pc:sldMk cId="3504481060" sldId="537"/>
            <ac:spMk id="2" creationId="{BD754FA5-2DEB-49E1-1FB5-633B9D062E52}"/>
          </ac:spMkLst>
        </pc:spChg>
        <pc:spChg chg="del">
          <ac:chgData name="Roberta Tucker" userId="S::r.tucker@uwtsd.ac.uk::27ca61ee-ba03-4b92-a89a-1d5600e2200a" providerId="AD" clId="Web-{CED7C185-160D-0D58-EC24-0CCB969973CF}" dt="2023-01-11T13:10:25.932" v="291"/>
          <ac:spMkLst>
            <pc:docMk/>
            <pc:sldMk cId="3504481060" sldId="537"/>
            <ac:spMk id="3" creationId="{3D8AC58D-59BC-9EFE-11DC-4C86FBFBF365}"/>
          </ac:spMkLst>
        </pc:spChg>
        <pc:spChg chg="del">
          <ac:chgData name="Roberta Tucker" userId="S::r.tucker@uwtsd.ac.uk::27ca61ee-ba03-4b92-a89a-1d5600e2200a" providerId="AD" clId="Web-{CED7C185-160D-0D58-EC24-0CCB969973CF}" dt="2023-01-11T13:10:23.901" v="290"/>
          <ac:spMkLst>
            <pc:docMk/>
            <pc:sldMk cId="3504481060" sldId="537"/>
            <ac:spMk id="5" creationId="{455B7FA2-EB4C-B261-7D87-961FD9E8234A}"/>
          </ac:spMkLst>
        </pc:spChg>
        <pc:spChg chg="add mod">
          <ac:chgData name="Roberta Tucker" userId="S::r.tucker@uwtsd.ac.uk::27ca61ee-ba03-4b92-a89a-1d5600e2200a" providerId="AD" clId="Web-{CED7C185-160D-0D58-EC24-0CCB969973CF}" dt="2023-01-11T13:43:44.825" v="309" actId="1076"/>
          <ac:spMkLst>
            <pc:docMk/>
            <pc:sldMk cId="3504481060" sldId="537"/>
            <ac:spMk id="6" creationId="{6C3F4CBC-5D21-C5C0-A15E-54CEA9A72BF1}"/>
          </ac:spMkLst>
        </pc:spChg>
        <pc:spChg chg="add mod">
          <ac:chgData name="Roberta Tucker" userId="S::r.tucker@uwtsd.ac.uk::27ca61ee-ba03-4b92-a89a-1d5600e2200a" providerId="AD" clId="Web-{CED7C185-160D-0D58-EC24-0CCB969973CF}" dt="2023-01-11T14:13:54.750" v="422" actId="20577"/>
          <ac:spMkLst>
            <pc:docMk/>
            <pc:sldMk cId="3504481060" sldId="537"/>
            <ac:spMk id="8" creationId="{6D4B9BB4-4E15-6E64-E82C-85EEAB45B40D}"/>
          </ac:spMkLst>
        </pc:spChg>
        <pc:spChg chg="add del mod">
          <ac:chgData name="Roberta Tucker" userId="S::r.tucker@uwtsd.ac.uk::27ca61ee-ba03-4b92-a89a-1d5600e2200a" providerId="AD" clId="Web-{CED7C185-160D-0D58-EC24-0CCB969973CF}" dt="2023-01-11T13:58:52.350" v="354"/>
          <ac:spMkLst>
            <pc:docMk/>
            <pc:sldMk cId="3504481060" sldId="537"/>
            <ac:spMk id="12" creationId="{F343DA53-C535-86C1-058B-FB67F7822491}"/>
          </ac:spMkLst>
        </pc:spChg>
        <pc:picChg chg="add mod">
          <ac:chgData name="Roberta Tucker" userId="S::r.tucker@uwtsd.ac.uk::27ca61ee-ba03-4b92-a89a-1d5600e2200a" providerId="AD" clId="Web-{CED7C185-160D-0D58-EC24-0CCB969973CF}" dt="2023-01-11T13:43:39.700" v="308" actId="14100"/>
          <ac:picMkLst>
            <pc:docMk/>
            <pc:sldMk cId="3504481060" sldId="537"/>
            <ac:picMk id="4" creationId="{A9A5E7AA-B4DF-F656-6337-E2833A06DC92}"/>
          </ac:picMkLst>
        </pc:picChg>
        <pc:picChg chg="del">
          <ac:chgData name="Roberta Tucker" userId="S::r.tucker@uwtsd.ac.uk::27ca61ee-ba03-4b92-a89a-1d5600e2200a" providerId="AD" clId="Web-{CED7C185-160D-0D58-EC24-0CCB969973CF}" dt="2023-01-11T13:10:21.995" v="289"/>
          <ac:picMkLst>
            <pc:docMk/>
            <pc:sldMk cId="3504481060" sldId="537"/>
            <ac:picMk id="7" creationId="{B65CCCCB-FFBB-BD0F-5EA9-CBA163AAC6D8}"/>
          </ac:picMkLst>
        </pc:picChg>
        <pc:picChg chg="add mod">
          <ac:chgData name="Roberta Tucker" userId="S::r.tucker@uwtsd.ac.uk::27ca61ee-ba03-4b92-a89a-1d5600e2200a" providerId="AD" clId="Web-{CED7C185-160D-0D58-EC24-0CCB969973CF}" dt="2023-01-11T14:13:50.656" v="421" actId="1076"/>
          <ac:picMkLst>
            <pc:docMk/>
            <pc:sldMk cId="3504481060" sldId="537"/>
            <ac:picMk id="16" creationId="{61D41B92-ECE7-D7F0-6CC1-F7208B684D2C}"/>
          </ac:picMkLst>
        </pc:picChg>
      </pc:sldChg>
      <pc:sldChg chg="addSp modSp add replId">
        <pc:chgData name="Roberta Tucker" userId="S::r.tucker@uwtsd.ac.uk::27ca61ee-ba03-4b92-a89a-1d5600e2200a" providerId="AD" clId="Web-{CED7C185-160D-0D58-EC24-0CCB969973CF}" dt="2023-01-11T14:13:20.296" v="404" actId="20577"/>
        <pc:sldMkLst>
          <pc:docMk/>
          <pc:sldMk cId="2818107592" sldId="538"/>
        </pc:sldMkLst>
        <pc:spChg chg="mod">
          <ac:chgData name="Roberta Tucker" userId="S::r.tucker@uwtsd.ac.uk::27ca61ee-ba03-4b92-a89a-1d5600e2200a" providerId="AD" clId="Web-{CED7C185-160D-0D58-EC24-0CCB969973CF}" dt="2023-01-11T14:13:01.327" v="401" actId="20577"/>
          <ac:spMkLst>
            <pc:docMk/>
            <pc:sldMk cId="2818107592" sldId="538"/>
            <ac:spMk id="2" creationId="{BD754FA5-2DEB-49E1-1FB5-633B9D062E52}"/>
          </ac:spMkLst>
        </pc:spChg>
        <pc:spChg chg="mod">
          <ac:chgData name="Roberta Tucker" userId="S::r.tucker@uwtsd.ac.uk::27ca61ee-ba03-4b92-a89a-1d5600e2200a" providerId="AD" clId="Web-{CED7C185-160D-0D58-EC24-0CCB969973CF}" dt="2023-01-11T14:13:20.296" v="404" actId="20577"/>
          <ac:spMkLst>
            <pc:docMk/>
            <pc:sldMk cId="2818107592" sldId="538"/>
            <ac:spMk id="8" creationId="{6D4B9BB4-4E15-6E64-E82C-85EEAB45B40D}"/>
          </ac:spMkLst>
        </pc:spChg>
        <pc:picChg chg="add mod">
          <ac:chgData name="Roberta Tucker" userId="S::r.tucker@uwtsd.ac.uk::27ca61ee-ba03-4b92-a89a-1d5600e2200a" providerId="AD" clId="Web-{CED7C185-160D-0D58-EC24-0CCB969973CF}" dt="2023-01-11T14:13:03.811" v="402" actId="1076"/>
          <ac:picMkLst>
            <pc:docMk/>
            <pc:sldMk cId="2818107592" sldId="538"/>
            <ac:picMk id="3" creationId="{3D63ABB5-6B0D-FDB5-F854-DCF57E0B5F37}"/>
          </ac:picMkLst>
        </pc:picChg>
      </pc:sldChg>
      <pc:sldChg chg="addSp delSp modSp add replId delAnim">
        <pc:chgData name="Roberta Tucker" userId="S::r.tucker@uwtsd.ac.uk::27ca61ee-ba03-4b92-a89a-1d5600e2200a" providerId="AD" clId="Web-{CED7C185-160D-0D58-EC24-0CCB969973CF}" dt="2023-01-12T13:34:31.512" v="1075"/>
        <pc:sldMkLst>
          <pc:docMk/>
          <pc:sldMk cId="2833262614" sldId="539"/>
        </pc:sldMkLst>
        <pc:spChg chg="mod">
          <ac:chgData name="Roberta Tucker" userId="S::r.tucker@uwtsd.ac.uk::27ca61ee-ba03-4b92-a89a-1d5600e2200a" providerId="AD" clId="Web-{CED7C185-160D-0D58-EC24-0CCB969973CF}" dt="2023-01-12T13:01:38.835" v="497" actId="20577"/>
          <ac:spMkLst>
            <pc:docMk/>
            <pc:sldMk cId="2833262614" sldId="539"/>
            <ac:spMk id="2" creationId="{BD754FA5-2DEB-49E1-1FB5-633B9D062E52}"/>
          </ac:spMkLst>
        </pc:spChg>
        <pc:spChg chg="add del mod">
          <ac:chgData name="Roberta Tucker" userId="S::r.tucker@uwtsd.ac.uk::27ca61ee-ba03-4b92-a89a-1d5600e2200a" providerId="AD" clId="Web-{CED7C185-160D-0D58-EC24-0CCB969973CF}" dt="2023-01-12T13:09:11.769" v="594"/>
          <ac:spMkLst>
            <pc:docMk/>
            <pc:sldMk cId="2833262614" sldId="539"/>
            <ac:spMk id="4" creationId="{6DA95B52-F7DB-B801-844D-748CF4849CFD}"/>
          </ac:spMkLst>
        </pc:spChg>
        <pc:spChg chg="del">
          <ac:chgData name="Roberta Tucker" userId="S::r.tucker@uwtsd.ac.uk::27ca61ee-ba03-4b92-a89a-1d5600e2200a" providerId="AD" clId="Web-{CED7C185-160D-0D58-EC24-0CCB969973CF}" dt="2023-01-11T15:44:22.542" v="427"/>
          <ac:spMkLst>
            <pc:docMk/>
            <pc:sldMk cId="2833262614" sldId="539"/>
            <ac:spMk id="6" creationId="{6C3F4CBC-5D21-C5C0-A15E-54CEA9A72BF1}"/>
          </ac:spMkLst>
        </pc:spChg>
        <pc:spChg chg="add mod">
          <ac:chgData name="Roberta Tucker" userId="S::r.tucker@uwtsd.ac.uk::27ca61ee-ba03-4b92-a89a-1d5600e2200a" providerId="AD" clId="Web-{CED7C185-160D-0D58-EC24-0CCB969973CF}" dt="2023-01-12T13:08:47.315" v="583" actId="20577"/>
          <ac:spMkLst>
            <pc:docMk/>
            <pc:sldMk cId="2833262614" sldId="539"/>
            <ac:spMk id="7" creationId="{B5F30E72-888C-478F-66BC-2551592943DB}"/>
          </ac:spMkLst>
        </pc:spChg>
        <pc:spChg chg="del mod">
          <ac:chgData name="Roberta Tucker" userId="S::r.tucker@uwtsd.ac.uk::27ca61ee-ba03-4b92-a89a-1d5600e2200a" providerId="AD" clId="Web-{CED7C185-160D-0D58-EC24-0CCB969973CF}" dt="2023-01-11T15:44:18.682" v="425"/>
          <ac:spMkLst>
            <pc:docMk/>
            <pc:sldMk cId="2833262614" sldId="539"/>
            <ac:spMk id="8" creationId="{6D4B9BB4-4E15-6E64-E82C-85EEAB45B40D}"/>
          </ac:spMkLst>
        </pc:spChg>
        <pc:spChg chg="add mod">
          <ac:chgData name="Roberta Tucker" userId="S::r.tucker@uwtsd.ac.uk::27ca61ee-ba03-4b92-a89a-1d5600e2200a" providerId="AD" clId="Web-{CED7C185-160D-0D58-EC24-0CCB969973CF}" dt="2023-01-12T13:08:50.815" v="586" actId="20577"/>
          <ac:spMkLst>
            <pc:docMk/>
            <pc:sldMk cId="2833262614" sldId="539"/>
            <ac:spMk id="12" creationId="{45808C8C-4121-0C72-F517-D16C103453D5}"/>
          </ac:spMkLst>
        </pc:spChg>
        <pc:spChg chg="add mod">
          <ac:chgData name="Roberta Tucker" userId="S::r.tucker@uwtsd.ac.uk::27ca61ee-ba03-4b92-a89a-1d5600e2200a" providerId="AD" clId="Web-{CED7C185-160D-0D58-EC24-0CCB969973CF}" dt="2023-01-12T13:08:55.518" v="589" actId="20577"/>
          <ac:spMkLst>
            <pc:docMk/>
            <pc:sldMk cId="2833262614" sldId="539"/>
            <ac:spMk id="16" creationId="{B876D59F-3DE3-DF44-4442-9F0A970DDF3E}"/>
          </ac:spMkLst>
        </pc:spChg>
        <pc:graphicFrameChg chg="add mod modGraphic">
          <ac:chgData name="Roberta Tucker" userId="S::r.tucker@uwtsd.ac.uk::27ca61ee-ba03-4b92-a89a-1d5600e2200a" providerId="AD" clId="Web-{CED7C185-160D-0D58-EC24-0CCB969973CF}" dt="2023-01-12T13:18:12.799" v="907"/>
          <ac:graphicFrameMkLst>
            <pc:docMk/>
            <pc:sldMk cId="2833262614" sldId="539"/>
            <ac:graphicFrameMk id="3" creationId="{08C85193-DF96-D715-013E-BE5798CE17CE}"/>
          </ac:graphicFrameMkLst>
        </pc:graphicFrameChg>
        <pc:graphicFrameChg chg="add mod modGraphic">
          <ac:chgData name="Roberta Tucker" userId="S::r.tucker@uwtsd.ac.uk::27ca61ee-ba03-4b92-a89a-1d5600e2200a" providerId="AD" clId="Web-{CED7C185-160D-0D58-EC24-0CCB969973CF}" dt="2023-01-12T13:18:05.845" v="895"/>
          <ac:graphicFrameMkLst>
            <pc:docMk/>
            <pc:sldMk cId="2833262614" sldId="539"/>
            <ac:graphicFrameMk id="6" creationId="{BEE48E74-54FD-B752-3AE2-0F05E64889D9}"/>
          </ac:graphicFrameMkLst>
        </pc:graphicFrameChg>
        <pc:graphicFrameChg chg="add mod modGraphic">
          <ac:chgData name="Roberta Tucker" userId="S::r.tucker@uwtsd.ac.uk::27ca61ee-ba03-4b92-a89a-1d5600e2200a" providerId="AD" clId="Web-{CED7C185-160D-0D58-EC24-0CCB969973CF}" dt="2023-01-12T13:17:59.642" v="883"/>
          <ac:graphicFrameMkLst>
            <pc:docMk/>
            <pc:sldMk cId="2833262614" sldId="539"/>
            <ac:graphicFrameMk id="8" creationId="{6C7F30B9-0AEF-4F9F-3070-820A82B77D80}"/>
          </ac:graphicFrameMkLst>
        </pc:graphicFrameChg>
        <pc:picChg chg="del">
          <ac:chgData name="Roberta Tucker" userId="S::r.tucker@uwtsd.ac.uk::27ca61ee-ba03-4b92-a89a-1d5600e2200a" providerId="AD" clId="Web-{CED7C185-160D-0D58-EC24-0CCB969973CF}" dt="2023-01-11T15:44:24.760" v="428"/>
          <ac:picMkLst>
            <pc:docMk/>
            <pc:sldMk cId="2833262614" sldId="539"/>
            <ac:picMk id="3" creationId="{3D63ABB5-6B0D-FDB5-F854-DCF57E0B5F37}"/>
          </ac:picMkLst>
        </pc:picChg>
        <pc:picChg chg="del">
          <ac:chgData name="Roberta Tucker" userId="S::r.tucker@uwtsd.ac.uk::27ca61ee-ba03-4b92-a89a-1d5600e2200a" providerId="AD" clId="Web-{CED7C185-160D-0D58-EC24-0CCB969973CF}" dt="2023-01-11T15:44:20.667" v="426"/>
          <ac:picMkLst>
            <pc:docMk/>
            <pc:sldMk cId="2833262614" sldId="539"/>
            <ac:picMk id="4" creationId="{A9A5E7AA-B4DF-F656-6337-E2833A06DC92}"/>
          </ac:picMkLst>
        </pc:picChg>
        <pc:picChg chg="add del mod">
          <ac:chgData name="Roberta Tucker" userId="S::r.tucker@uwtsd.ac.uk::27ca61ee-ba03-4b92-a89a-1d5600e2200a" providerId="AD" clId="Web-{CED7C185-160D-0D58-EC24-0CCB969973CF}" dt="2023-01-12T13:34:31.512" v="1075"/>
          <ac:picMkLst>
            <pc:docMk/>
            <pc:sldMk cId="2833262614" sldId="539"/>
            <ac:picMk id="5" creationId="{5FD41C7C-A5E5-1D93-B7AC-0BCDD6009FBA}"/>
          </ac:picMkLst>
        </pc:picChg>
        <pc:picChg chg="add del mod">
          <ac:chgData name="Roberta Tucker" userId="S::r.tucker@uwtsd.ac.uk::27ca61ee-ba03-4b92-a89a-1d5600e2200a" providerId="AD" clId="Web-{CED7C185-160D-0D58-EC24-0CCB969973CF}" dt="2023-01-12T13:34:28.480" v="1074"/>
          <ac:picMkLst>
            <pc:docMk/>
            <pc:sldMk cId="2833262614" sldId="539"/>
            <ac:picMk id="10" creationId="{B089063E-D9EA-8081-01E2-6306E58F2D3E}"/>
          </ac:picMkLst>
        </pc:picChg>
        <pc:picChg chg="add mod">
          <ac:chgData name="Roberta Tucker" userId="S::r.tucker@uwtsd.ac.uk::27ca61ee-ba03-4b92-a89a-1d5600e2200a" providerId="AD" clId="Web-{CED7C185-160D-0D58-EC24-0CCB969973CF}" dt="2023-01-11T15:47:41.659" v="474" actId="14100"/>
          <ac:picMkLst>
            <pc:docMk/>
            <pc:sldMk cId="2833262614" sldId="539"/>
            <ac:picMk id="14" creationId="{2A9A0B18-51DF-2904-CCD9-3ABBB8D82205}"/>
          </ac:picMkLst>
        </pc:picChg>
      </pc:sldChg>
      <pc:sldChg chg="addSp delSp modSp add replId">
        <pc:chgData name="Roberta Tucker" userId="S::r.tucker@uwtsd.ac.uk::27ca61ee-ba03-4b92-a89a-1d5600e2200a" providerId="AD" clId="Web-{CED7C185-160D-0D58-EC24-0CCB969973CF}" dt="2023-01-12T14:36:20.702" v="1769" actId="1076"/>
        <pc:sldMkLst>
          <pc:docMk/>
          <pc:sldMk cId="886765173" sldId="540"/>
        </pc:sldMkLst>
        <pc:spChg chg="mod">
          <ac:chgData name="Roberta Tucker" userId="S::r.tucker@uwtsd.ac.uk::27ca61ee-ba03-4b92-a89a-1d5600e2200a" providerId="AD" clId="Web-{CED7C185-160D-0D58-EC24-0CCB969973CF}" dt="2023-01-12T14:36:20.702" v="1769" actId="1076"/>
          <ac:spMkLst>
            <pc:docMk/>
            <pc:sldMk cId="886765173" sldId="540"/>
            <ac:spMk id="7" creationId="{B5F30E72-888C-478F-66BC-2551592943DB}"/>
          </ac:spMkLst>
        </pc:spChg>
        <pc:spChg chg="mod">
          <ac:chgData name="Roberta Tucker" userId="S::r.tucker@uwtsd.ac.uk::27ca61ee-ba03-4b92-a89a-1d5600e2200a" providerId="AD" clId="Web-{CED7C185-160D-0D58-EC24-0CCB969973CF}" dt="2023-01-12T14:36:08.889" v="1766" actId="1076"/>
          <ac:spMkLst>
            <pc:docMk/>
            <pc:sldMk cId="886765173" sldId="540"/>
            <ac:spMk id="12" creationId="{45808C8C-4121-0C72-F517-D16C103453D5}"/>
          </ac:spMkLst>
        </pc:spChg>
        <pc:spChg chg="del mod">
          <ac:chgData name="Roberta Tucker" userId="S::r.tucker@uwtsd.ac.uk::27ca61ee-ba03-4b92-a89a-1d5600e2200a" providerId="AD" clId="Web-{CED7C185-160D-0D58-EC24-0CCB969973CF}" dt="2023-01-12T14:35:27.373" v="1757"/>
          <ac:spMkLst>
            <pc:docMk/>
            <pc:sldMk cId="886765173" sldId="540"/>
            <ac:spMk id="16" creationId="{B876D59F-3DE3-DF44-4442-9F0A970DDF3E}"/>
          </ac:spMkLst>
        </pc:spChg>
        <pc:graphicFrameChg chg="mod modGraphic">
          <ac:chgData name="Roberta Tucker" userId="S::r.tucker@uwtsd.ac.uk::27ca61ee-ba03-4b92-a89a-1d5600e2200a" providerId="AD" clId="Web-{CED7C185-160D-0D58-EC24-0CCB969973CF}" dt="2023-01-12T14:36:14.905" v="1768" actId="1076"/>
          <ac:graphicFrameMkLst>
            <pc:docMk/>
            <pc:sldMk cId="886765173" sldId="540"/>
            <ac:graphicFrameMk id="3" creationId="{08C85193-DF96-D715-013E-BE5798CE17CE}"/>
          </ac:graphicFrameMkLst>
        </pc:graphicFrameChg>
        <pc:graphicFrameChg chg="mod modGraphic">
          <ac:chgData name="Roberta Tucker" userId="S::r.tucker@uwtsd.ac.uk::27ca61ee-ba03-4b92-a89a-1d5600e2200a" providerId="AD" clId="Web-{CED7C185-160D-0D58-EC24-0CCB969973CF}" dt="2023-01-12T14:36:03.233" v="1765" actId="1076"/>
          <ac:graphicFrameMkLst>
            <pc:docMk/>
            <pc:sldMk cId="886765173" sldId="540"/>
            <ac:graphicFrameMk id="6" creationId="{BEE48E74-54FD-B752-3AE2-0F05E64889D9}"/>
          </ac:graphicFrameMkLst>
        </pc:graphicFrameChg>
        <pc:graphicFrameChg chg="del mod modGraphic">
          <ac:chgData name="Roberta Tucker" userId="S::r.tucker@uwtsd.ac.uk::27ca61ee-ba03-4b92-a89a-1d5600e2200a" providerId="AD" clId="Web-{CED7C185-160D-0D58-EC24-0CCB969973CF}" dt="2023-01-12T14:35:56.248" v="1763"/>
          <ac:graphicFrameMkLst>
            <pc:docMk/>
            <pc:sldMk cId="886765173" sldId="540"/>
            <ac:graphicFrameMk id="8" creationId="{6C7F30B9-0AEF-4F9F-3070-820A82B77D80}"/>
          </ac:graphicFrameMkLst>
        </pc:graphicFrameChg>
        <pc:picChg chg="add mod">
          <ac:chgData name="Roberta Tucker" userId="S::r.tucker@uwtsd.ac.uk::27ca61ee-ba03-4b92-a89a-1d5600e2200a" providerId="AD" clId="Web-{CED7C185-160D-0D58-EC24-0CCB969973CF}" dt="2023-01-12T14:36:10.921" v="1767" actId="1076"/>
          <ac:picMkLst>
            <pc:docMk/>
            <pc:sldMk cId="886765173" sldId="540"/>
            <ac:picMk id="4" creationId="{C0B59F14-6ACD-2FD9-A4E7-A6C6A30E2F51}"/>
          </ac:picMkLst>
        </pc:picChg>
        <pc:picChg chg="del">
          <ac:chgData name="Roberta Tucker" userId="S::r.tucker@uwtsd.ac.uk::27ca61ee-ba03-4b92-a89a-1d5600e2200a" providerId="AD" clId="Web-{CED7C185-160D-0D58-EC24-0CCB969973CF}" dt="2023-01-12T13:23:48.917" v="1060"/>
          <ac:picMkLst>
            <pc:docMk/>
            <pc:sldMk cId="886765173" sldId="540"/>
            <ac:picMk id="5" creationId="{5FD41C7C-A5E5-1D93-B7AC-0BCDD6009FBA}"/>
          </ac:picMkLst>
        </pc:picChg>
        <pc:picChg chg="del">
          <ac:chgData name="Roberta Tucker" userId="S::r.tucker@uwtsd.ac.uk::27ca61ee-ba03-4b92-a89a-1d5600e2200a" providerId="AD" clId="Web-{CED7C185-160D-0D58-EC24-0CCB969973CF}" dt="2023-01-12T13:23:56.995" v="1063"/>
          <ac:picMkLst>
            <pc:docMk/>
            <pc:sldMk cId="886765173" sldId="540"/>
            <ac:picMk id="10" creationId="{B089063E-D9EA-8081-01E2-6306E58F2D3E}"/>
          </ac:picMkLst>
        </pc:picChg>
        <pc:picChg chg="del">
          <ac:chgData name="Roberta Tucker" userId="S::r.tucker@uwtsd.ac.uk::27ca61ee-ba03-4b92-a89a-1d5600e2200a" providerId="AD" clId="Web-{CED7C185-160D-0D58-EC24-0CCB969973CF}" dt="2023-01-12T13:31:01.428" v="1067"/>
          <ac:picMkLst>
            <pc:docMk/>
            <pc:sldMk cId="886765173" sldId="540"/>
            <ac:picMk id="14" creationId="{2A9A0B18-51DF-2904-CCD9-3ABBB8D82205}"/>
          </ac:picMkLst>
        </pc:picChg>
        <pc:picChg chg="add mod">
          <ac:chgData name="Roberta Tucker" userId="S::r.tucker@uwtsd.ac.uk::27ca61ee-ba03-4b92-a89a-1d5600e2200a" providerId="AD" clId="Web-{CED7C185-160D-0D58-EC24-0CCB969973CF}" dt="2023-01-12T14:35:59.858" v="1764" actId="1076"/>
          <ac:picMkLst>
            <pc:docMk/>
            <pc:sldMk cId="886765173" sldId="540"/>
            <ac:picMk id="17" creationId="{92AEBAE4-41F5-4AC1-1D40-B215E5D0B4A6}"/>
          </ac:picMkLst>
        </pc:picChg>
        <pc:picChg chg="add del mod">
          <ac:chgData name="Roberta Tucker" userId="S::r.tucker@uwtsd.ac.uk::27ca61ee-ba03-4b92-a89a-1d5600e2200a" providerId="AD" clId="Web-{CED7C185-160D-0D58-EC24-0CCB969973CF}" dt="2023-01-12T14:35:14.700" v="1754"/>
          <ac:picMkLst>
            <pc:docMk/>
            <pc:sldMk cId="886765173" sldId="540"/>
            <ac:picMk id="18" creationId="{B74CD791-4688-803C-F255-29676DE682D3}"/>
          </ac:picMkLst>
        </pc:picChg>
      </pc:sldChg>
      <pc:sldChg chg="addSp delSp modSp add replId">
        <pc:chgData name="Roberta Tucker" userId="S::r.tucker@uwtsd.ac.uk::27ca61ee-ba03-4b92-a89a-1d5600e2200a" providerId="AD" clId="Web-{CED7C185-160D-0D58-EC24-0CCB969973CF}" dt="2023-01-12T14:37:15.813" v="1779" actId="20577"/>
        <pc:sldMkLst>
          <pc:docMk/>
          <pc:sldMk cId="1593388175" sldId="541"/>
        </pc:sldMkLst>
        <pc:spChg chg="mod">
          <ac:chgData name="Roberta Tucker" userId="S::r.tucker@uwtsd.ac.uk::27ca61ee-ba03-4b92-a89a-1d5600e2200a" providerId="AD" clId="Web-{CED7C185-160D-0D58-EC24-0CCB969973CF}" dt="2023-01-12T14:37:15.813" v="1779" actId="20577"/>
          <ac:spMkLst>
            <pc:docMk/>
            <pc:sldMk cId="1593388175" sldId="541"/>
            <ac:spMk id="2" creationId="{BD754FA5-2DEB-49E1-1FB5-633B9D062E52}"/>
          </ac:spMkLst>
        </pc:spChg>
        <pc:spChg chg="mod">
          <ac:chgData name="Roberta Tucker" userId="S::r.tucker@uwtsd.ac.uk::27ca61ee-ba03-4b92-a89a-1d5600e2200a" providerId="AD" clId="Web-{CED7C185-160D-0D58-EC24-0CCB969973CF}" dt="2023-01-12T14:05:57.061" v="1520" actId="1076"/>
          <ac:spMkLst>
            <pc:docMk/>
            <pc:sldMk cId="1593388175" sldId="541"/>
            <ac:spMk id="7" creationId="{B5F30E72-888C-478F-66BC-2551592943DB}"/>
          </ac:spMkLst>
        </pc:spChg>
        <pc:spChg chg="mod">
          <ac:chgData name="Roberta Tucker" userId="S::r.tucker@uwtsd.ac.uk::27ca61ee-ba03-4b92-a89a-1d5600e2200a" providerId="AD" clId="Web-{CED7C185-160D-0D58-EC24-0CCB969973CF}" dt="2023-01-12T14:06:09.061" v="1522" actId="1076"/>
          <ac:spMkLst>
            <pc:docMk/>
            <pc:sldMk cId="1593388175" sldId="541"/>
            <ac:spMk id="12" creationId="{45808C8C-4121-0C72-F517-D16C103453D5}"/>
          </ac:spMkLst>
        </pc:spChg>
        <pc:spChg chg="mod">
          <ac:chgData name="Roberta Tucker" userId="S::r.tucker@uwtsd.ac.uk::27ca61ee-ba03-4b92-a89a-1d5600e2200a" providerId="AD" clId="Web-{CED7C185-160D-0D58-EC24-0CCB969973CF}" dt="2023-01-12T14:06:21.452" v="1524" actId="1076"/>
          <ac:spMkLst>
            <pc:docMk/>
            <pc:sldMk cId="1593388175" sldId="541"/>
            <ac:spMk id="16" creationId="{B876D59F-3DE3-DF44-4442-9F0A970DDF3E}"/>
          </ac:spMkLst>
        </pc:spChg>
        <pc:graphicFrameChg chg="mod modGraphic">
          <ac:chgData name="Roberta Tucker" userId="S::r.tucker@uwtsd.ac.uk::27ca61ee-ba03-4b92-a89a-1d5600e2200a" providerId="AD" clId="Web-{CED7C185-160D-0D58-EC24-0CCB969973CF}" dt="2023-01-12T14:07:30.563" v="1564"/>
          <ac:graphicFrameMkLst>
            <pc:docMk/>
            <pc:sldMk cId="1593388175" sldId="541"/>
            <ac:graphicFrameMk id="3" creationId="{08C85193-DF96-D715-013E-BE5798CE17CE}"/>
          </ac:graphicFrameMkLst>
        </pc:graphicFrameChg>
        <pc:graphicFrameChg chg="mod modGraphic">
          <ac:chgData name="Roberta Tucker" userId="S::r.tucker@uwtsd.ac.uk::27ca61ee-ba03-4b92-a89a-1d5600e2200a" providerId="AD" clId="Web-{CED7C185-160D-0D58-EC24-0CCB969973CF}" dt="2023-01-12T14:07:35.501" v="1568"/>
          <ac:graphicFrameMkLst>
            <pc:docMk/>
            <pc:sldMk cId="1593388175" sldId="541"/>
            <ac:graphicFrameMk id="6" creationId="{BEE48E74-54FD-B752-3AE2-0F05E64889D9}"/>
          </ac:graphicFrameMkLst>
        </pc:graphicFrameChg>
        <pc:graphicFrameChg chg="mod modGraphic">
          <ac:chgData name="Roberta Tucker" userId="S::r.tucker@uwtsd.ac.uk::27ca61ee-ba03-4b92-a89a-1d5600e2200a" providerId="AD" clId="Web-{CED7C185-160D-0D58-EC24-0CCB969973CF}" dt="2023-01-12T14:06:55.375" v="1542"/>
          <ac:graphicFrameMkLst>
            <pc:docMk/>
            <pc:sldMk cId="1593388175" sldId="541"/>
            <ac:graphicFrameMk id="8" creationId="{6C7F30B9-0AEF-4F9F-3070-820A82B77D80}"/>
          </ac:graphicFrameMkLst>
        </pc:graphicFrameChg>
        <pc:picChg chg="del">
          <ac:chgData name="Roberta Tucker" userId="S::r.tucker@uwtsd.ac.uk::27ca61ee-ba03-4b92-a89a-1d5600e2200a" providerId="AD" clId="Web-{CED7C185-160D-0D58-EC24-0CCB969973CF}" dt="2023-01-12T13:34:36.824" v="1076"/>
          <ac:picMkLst>
            <pc:docMk/>
            <pc:sldMk cId="1593388175" sldId="541"/>
            <ac:picMk id="4" creationId="{C0B59F14-6ACD-2FD9-A4E7-A6C6A30E2F51}"/>
          </ac:picMkLst>
        </pc:picChg>
        <pc:picChg chg="add del mod">
          <ac:chgData name="Roberta Tucker" userId="S::r.tucker@uwtsd.ac.uk::27ca61ee-ba03-4b92-a89a-1d5600e2200a" providerId="AD" clId="Web-{CED7C185-160D-0D58-EC24-0CCB969973CF}" dt="2023-01-12T13:40:38.709" v="1095"/>
          <ac:picMkLst>
            <pc:docMk/>
            <pc:sldMk cId="1593388175" sldId="541"/>
            <ac:picMk id="5" creationId="{CEDF2EED-8CF1-FAB0-7C4F-F32E8381E0BC}"/>
          </ac:picMkLst>
        </pc:picChg>
        <pc:picChg chg="add mod">
          <ac:chgData name="Roberta Tucker" userId="S::r.tucker@uwtsd.ac.uk::27ca61ee-ba03-4b92-a89a-1d5600e2200a" providerId="AD" clId="Web-{CED7C185-160D-0D58-EC24-0CCB969973CF}" dt="2023-01-12T13:47:43.485" v="1113" actId="14100"/>
          <ac:picMkLst>
            <pc:docMk/>
            <pc:sldMk cId="1593388175" sldId="541"/>
            <ac:picMk id="10" creationId="{759982F2-97EB-CC6A-AADE-1FF2608CA89B}"/>
          </ac:picMkLst>
        </pc:picChg>
        <pc:picChg chg="add mod">
          <ac:chgData name="Roberta Tucker" userId="S::r.tucker@uwtsd.ac.uk::27ca61ee-ba03-4b92-a89a-1d5600e2200a" providerId="AD" clId="Web-{CED7C185-160D-0D58-EC24-0CCB969973CF}" dt="2023-01-12T13:47:40.345" v="1112" actId="14100"/>
          <ac:picMkLst>
            <pc:docMk/>
            <pc:sldMk cId="1593388175" sldId="541"/>
            <ac:picMk id="14" creationId="{555F0D74-25FA-8B10-208B-B047CC4E1F90}"/>
          </ac:picMkLst>
        </pc:picChg>
        <pc:picChg chg="del">
          <ac:chgData name="Roberta Tucker" userId="S::r.tucker@uwtsd.ac.uk::27ca61ee-ba03-4b92-a89a-1d5600e2200a" providerId="AD" clId="Web-{CED7C185-160D-0D58-EC24-0CCB969973CF}" dt="2023-01-12T13:34:38.512" v="1077"/>
          <ac:picMkLst>
            <pc:docMk/>
            <pc:sldMk cId="1593388175" sldId="541"/>
            <ac:picMk id="17" creationId="{92AEBAE4-41F5-4AC1-1D40-B215E5D0B4A6}"/>
          </ac:picMkLst>
        </pc:picChg>
        <pc:picChg chg="del">
          <ac:chgData name="Roberta Tucker" userId="S::r.tucker@uwtsd.ac.uk::27ca61ee-ba03-4b92-a89a-1d5600e2200a" providerId="AD" clId="Web-{CED7C185-160D-0D58-EC24-0CCB969973CF}" dt="2023-01-12T13:34:40.512" v="1078"/>
          <ac:picMkLst>
            <pc:docMk/>
            <pc:sldMk cId="1593388175" sldId="541"/>
            <ac:picMk id="18" creationId="{B74CD791-4688-803C-F255-29676DE682D3}"/>
          </ac:picMkLst>
        </pc:picChg>
        <pc:picChg chg="add mod">
          <ac:chgData name="Roberta Tucker" userId="S::r.tucker@uwtsd.ac.uk::27ca61ee-ba03-4b92-a89a-1d5600e2200a" providerId="AD" clId="Web-{CED7C185-160D-0D58-EC24-0CCB969973CF}" dt="2023-01-12T13:56:37.515" v="1116" actId="14100"/>
          <ac:picMkLst>
            <pc:docMk/>
            <pc:sldMk cId="1593388175" sldId="541"/>
            <ac:picMk id="19" creationId="{2223F966-7C5B-2D3B-468C-3BAC12E987AD}"/>
          </ac:picMkLst>
        </pc:picChg>
      </pc:sldChg>
      <pc:sldChg chg="addSp delSp modSp add replId">
        <pc:chgData name="Roberta Tucker" userId="S::r.tucker@uwtsd.ac.uk::27ca61ee-ba03-4b92-a89a-1d5600e2200a" providerId="AD" clId="Web-{CED7C185-160D-0D58-EC24-0CCB969973CF}" dt="2023-01-12T14:35:45.607" v="1760" actId="1076"/>
        <pc:sldMkLst>
          <pc:docMk/>
          <pc:sldMk cId="829827087" sldId="542"/>
        </pc:sldMkLst>
        <pc:spChg chg="mod">
          <ac:chgData name="Roberta Tucker" userId="S::r.tucker@uwtsd.ac.uk::27ca61ee-ba03-4b92-a89a-1d5600e2200a" providerId="AD" clId="Web-{CED7C185-160D-0D58-EC24-0CCB969973CF}" dt="2023-01-12T14:35:45.607" v="1760" actId="1076"/>
          <ac:spMkLst>
            <pc:docMk/>
            <pc:sldMk cId="829827087" sldId="542"/>
            <ac:spMk id="7" creationId="{B5F30E72-888C-478F-66BC-2551592943DB}"/>
          </ac:spMkLst>
        </pc:spChg>
        <pc:spChg chg="mod">
          <ac:chgData name="Roberta Tucker" userId="S::r.tucker@uwtsd.ac.uk::27ca61ee-ba03-4b92-a89a-1d5600e2200a" providerId="AD" clId="Web-{CED7C185-160D-0D58-EC24-0CCB969973CF}" dt="2023-01-12T14:35:05.325" v="1751" actId="1076"/>
          <ac:spMkLst>
            <pc:docMk/>
            <pc:sldMk cId="829827087" sldId="542"/>
            <ac:spMk id="12" creationId="{45808C8C-4121-0C72-F517-D16C103453D5}"/>
          </ac:spMkLst>
        </pc:spChg>
        <pc:spChg chg="del mod">
          <ac:chgData name="Roberta Tucker" userId="S::r.tucker@uwtsd.ac.uk::27ca61ee-ba03-4b92-a89a-1d5600e2200a" providerId="AD" clId="Web-{CED7C185-160D-0D58-EC24-0CCB969973CF}" dt="2023-01-12T14:26:24.515" v="1595"/>
          <ac:spMkLst>
            <pc:docMk/>
            <pc:sldMk cId="829827087" sldId="542"/>
            <ac:spMk id="16" creationId="{B876D59F-3DE3-DF44-4442-9F0A970DDF3E}"/>
          </ac:spMkLst>
        </pc:spChg>
        <pc:spChg chg="add mod">
          <ac:chgData name="Roberta Tucker" userId="S::r.tucker@uwtsd.ac.uk::27ca61ee-ba03-4b92-a89a-1d5600e2200a" providerId="AD" clId="Web-{CED7C185-160D-0D58-EC24-0CCB969973CF}" dt="2023-01-12T14:35:23.513" v="1756" actId="1076"/>
          <ac:spMkLst>
            <pc:docMk/>
            <pc:sldMk cId="829827087" sldId="542"/>
            <ac:spMk id="21" creationId="{2F668A59-CD03-73BB-67F5-138B5C23FCF8}"/>
          </ac:spMkLst>
        </pc:spChg>
        <pc:graphicFrameChg chg="mod modGraphic">
          <ac:chgData name="Roberta Tucker" userId="S::r.tucker@uwtsd.ac.uk::27ca61ee-ba03-4b92-a89a-1d5600e2200a" providerId="AD" clId="Web-{CED7C185-160D-0D58-EC24-0CCB969973CF}" dt="2023-01-12T14:33:29.073" v="1740"/>
          <ac:graphicFrameMkLst>
            <pc:docMk/>
            <pc:sldMk cId="829827087" sldId="542"/>
            <ac:graphicFrameMk id="3" creationId="{08C85193-DF96-D715-013E-BE5798CE17CE}"/>
          </ac:graphicFrameMkLst>
        </pc:graphicFrameChg>
        <pc:graphicFrameChg chg="mod modGraphic">
          <ac:chgData name="Roberta Tucker" userId="S::r.tucker@uwtsd.ac.uk::27ca61ee-ba03-4b92-a89a-1d5600e2200a" providerId="AD" clId="Web-{CED7C185-160D-0D58-EC24-0CCB969973CF}" dt="2023-01-12T14:35:08.763" v="1752" actId="1076"/>
          <ac:graphicFrameMkLst>
            <pc:docMk/>
            <pc:sldMk cId="829827087" sldId="542"/>
            <ac:graphicFrameMk id="6" creationId="{BEE48E74-54FD-B752-3AE2-0F05E64889D9}"/>
          </ac:graphicFrameMkLst>
        </pc:graphicFrameChg>
        <pc:graphicFrameChg chg="del">
          <ac:chgData name="Roberta Tucker" userId="S::r.tucker@uwtsd.ac.uk::27ca61ee-ba03-4b92-a89a-1d5600e2200a" providerId="AD" clId="Web-{CED7C185-160D-0D58-EC24-0CCB969973CF}" dt="2023-01-12T14:26:26.202" v="1596"/>
          <ac:graphicFrameMkLst>
            <pc:docMk/>
            <pc:sldMk cId="829827087" sldId="542"/>
            <ac:graphicFrameMk id="8" creationId="{6C7F30B9-0AEF-4F9F-3070-820A82B77D80}"/>
          </ac:graphicFrameMkLst>
        </pc:graphicFrameChg>
        <pc:graphicFrameChg chg="add mod">
          <ac:chgData name="Roberta Tucker" userId="S::r.tucker@uwtsd.ac.uk::27ca61ee-ba03-4b92-a89a-1d5600e2200a" providerId="AD" clId="Web-{CED7C185-160D-0D58-EC24-0CCB969973CF}" dt="2023-01-12T14:35:40.373" v="1759" actId="1076"/>
          <ac:graphicFrameMkLst>
            <pc:docMk/>
            <pc:sldMk cId="829827087" sldId="542"/>
            <ac:graphicFrameMk id="23" creationId="{4E07EA33-AC52-5ABA-A485-8BC11EF72AD9}"/>
          </ac:graphicFrameMkLst>
        </pc:graphicFrameChg>
        <pc:picChg chg="add mod">
          <ac:chgData name="Roberta Tucker" userId="S::r.tucker@uwtsd.ac.uk::27ca61ee-ba03-4b92-a89a-1d5600e2200a" providerId="AD" clId="Web-{CED7C185-160D-0D58-EC24-0CCB969973CF}" dt="2023-01-12T14:33:10.228" v="1735" actId="14100"/>
          <ac:picMkLst>
            <pc:docMk/>
            <pc:sldMk cId="829827087" sldId="542"/>
            <ac:picMk id="4" creationId="{D8A317C3-9A67-882B-62E2-B392F6894015}"/>
          </ac:picMkLst>
        </pc:picChg>
        <pc:picChg chg="add mod">
          <ac:chgData name="Roberta Tucker" userId="S::r.tucker@uwtsd.ac.uk::27ca61ee-ba03-4b92-a89a-1d5600e2200a" providerId="AD" clId="Web-{CED7C185-160D-0D58-EC24-0CCB969973CF}" dt="2023-01-12T14:34:48.090" v="1748" actId="1076"/>
          <ac:picMkLst>
            <pc:docMk/>
            <pc:sldMk cId="829827087" sldId="542"/>
            <ac:picMk id="5" creationId="{EFD6825A-2B2F-0643-90AD-1C0CAE512136}"/>
          </ac:picMkLst>
        </pc:picChg>
        <pc:picChg chg="del">
          <ac:chgData name="Roberta Tucker" userId="S::r.tucker@uwtsd.ac.uk::27ca61ee-ba03-4b92-a89a-1d5600e2200a" providerId="AD" clId="Web-{CED7C185-160D-0D58-EC24-0CCB969973CF}" dt="2023-01-12T14:26:27.483" v="1597"/>
          <ac:picMkLst>
            <pc:docMk/>
            <pc:sldMk cId="829827087" sldId="542"/>
            <ac:picMk id="10" creationId="{759982F2-97EB-CC6A-AADE-1FF2608CA89B}"/>
          </ac:picMkLst>
        </pc:picChg>
        <pc:picChg chg="del mod">
          <ac:chgData name="Roberta Tucker" userId="S::r.tucker@uwtsd.ac.uk::27ca61ee-ba03-4b92-a89a-1d5600e2200a" providerId="AD" clId="Web-{CED7C185-160D-0D58-EC24-0CCB969973CF}" dt="2023-01-12T14:33:34.557" v="1741"/>
          <ac:picMkLst>
            <pc:docMk/>
            <pc:sldMk cId="829827087" sldId="542"/>
            <ac:picMk id="14" creationId="{555F0D74-25FA-8B10-208B-B047CC4E1F90}"/>
          </ac:picMkLst>
        </pc:picChg>
        <pc:picChg chg="add mod">
          <ac:chgData name="Roberta Tucker" userId="S::r.tucker@uwtsd.ac.uk::27ca61ee-ba03-4b92-a89a-1d5600e2200a" providerId="AD" clId="Web-{CED7C185-160D-0D58-EC24-0CCB969973CF}" dt="2023-01-12T14:35:11.825" v="1753" actId="14100"/>
          <ac:picMkLst>
            <pc:docMk/>
            <pc:sldMk cId="829827087" sldId="542"/>
            <ac:picMk id="18" creationId="{DEBDCD19-5D30-9841-ACCB-E453C69C2DD5}"/>
          </ac:picMkLst>
        </pc:picChg>
        <pc:picChg chg="del mod">
          <ac:chgData name="Roberta Tucker" userId="S::r.tucker@uwtsd.ac.uk::27ca61ee-ba03-4b92-a89a-1d5600e2200a" providerId="AD" clId="Web-{CED7C185-160D-0D58-EC24-0CCB969973CF}" dt="2023-01-12T14:31:17.913" v="1732"/>
          <ac:picMkLst>
            <pc:docMk/>
            <pc:sldMk cId="829827087" sldId="542"/>
            <ac:picMk id="19" creationId="{2223F966-7C5B-2D3B-468C-3BAC12E987AD}"/>
          </ac:picMkLst>
        </pc:picChg>
      </pc:sldChg>
      <pc:sldChg chg="addSp delSp modSp add replId">
        <pc:chgData name="Roberta Tucker" userId="S::r.tucker@uwtsd.ac.uk::27ca61ee-ba03-4b92-a89a-1d5600e2200a" providerId="AD" clId="Web-{CED7C185-160D-0D58-EC24-0CCB969973CF}" dt="2023-01-12T15:17:44.236" v="2121" actId="1076"/>
        <pc:sldMkLst>
          <pc:docMk/>
          <pc:sldMk cId="4172003288" sldId="543"/>
        </pc:sldMkLst>
        <pc:spChg chg="mod">
          <ac:chgData name="Roberta Tucker" userId="S::r.tucker@uwtsd.ac.uk::27ca61ee-ba03-4b92-a89a-1d5600e2200a" providerId="AD" clId="Web-{CED7C185-160D-0D58-EC24-0CCB969973CF}" dt="2023-01-12T14:53:19.229" v="1923" actId="20577"/>
          <ac:spMkLst>
            <pc:docMk/>
            <pc:sldMk cId="4172003288" sldId="543"/>
            <ac:spMk id="2" creationId="{BD754FA5-2DEB-49E1-1FB5-633B9D062E52}"/>
          </ac:spMkLst>
        </pc:spChg>
        <pc:spChg chg="mod">
          <ac:chgData name="Roberta Tucker" userId="S::r.tucker@uwtsd.ac.uk::27ca61ee-ba03-4b92-a89a-1d5600e2200a" providerId="AD" clId="Web-{CED7C185-160D-0D58-EC24-0CCB969973CF}" dt="2023-01-12T15:17:44.236" v="2121" actId="1076"/>
          <ac:spMkLst>
            <pc:docMk/>
            <pc:sldMk cId="4172003288" sldId="543"/>
            <ac:spMk id="7" creationId="{B5F30E72-888C-478F-66BC-2551592943DB}"/>
          </ac:spMkLst>
        </pc:spChg>
        <pc:spChg chg="add mod">
          <ac:chgData name="Roberta Tucker" userId="S::r.tucker@uwtsd.ac.uk::27ca61ee-ba03-4b92-a89a-1d5600e2200a" providerId="AD" clId="Web-{CED7C185-160D-0D58-EC24-0CCB969973CF}" dt="2023-01-12T15:17:39.704" v="2119" actId="1076"/>
          <ac:spMkLst>
            <pc:docMk/>
            <pc:sldMk cId="4172003288" sldId="543"/>
            <ac:spMk id="8" creationId="{3A5C8780-AAFE-C157-F1CD-794A0094AC07}"/>
          </ac:spMkLst>
        </pc:spChg>
        <pc:spChg chg="del mod">
          <ac:chgData name="Roberta Tucker" userId="S::r.tucker@uwtsd.ac.uk::27ca61ee-ba03-4b92-a89a-1d5600e2200a" providerId="AD" clId="Web-{CED7C185-160D-0D58-EC24-0CCB969973CF}" dt="2023-01-12T14:48:37.628" v="1889"/>
          <ac:spMkLst>
            <pc:docMk/>
            <pc:sldMk cId="4172003288" sldId="543"/>
            <ac:spMk id="12" creationId="{45808C8C-4121-0C72-F517-D16C103453D5}"/>
          </ac:spMkLst>
        </pc:spChg>
        <pc:spChg chg="add mod">
          <ac:chgData name="Roberta Tucker" userId="S::r.tucker@uwtsd.ac.uk::27ca61ee-ba03-4b92-a89a-1d5600e2200a" providerId="AD" clId="Web-{CED7C185-160D-0D58-EC24-0CCB969973CF}" dt="2023-01-12T15:16:18.843" v="2101" actId="20577"/>
          <ac:spMkLst>
            <pc:docMk/>
            <pc:sldMk cId="4172003288" sldId="543"/>
            <ac:spMk id="19" creationId="{235DE09D-D17B-098D-58B5-343421F1A7D7}"/>
          </ac:spMkLst>
        </pc:spChg>
        <pc:spChg chg="add mod">
          <ac:chgData name="Roberta Tucker" userId="S::r.tucker@uwtsd.ac.uk::27ca61ee-ba03-4b92-a89a-1d5600e2200a" providerId="AD" clId="Web-{CED7C185-160D-0D58-EC24-0CCB969973CF}" dt="2023-01-12T15:16:10.827" v="2099" actId="1076"/>
          <ac:spMkLst>
            <pc:docMk/>
            <pc:sldMk cId="4172003288" sldId="543"/>
            <ac:spMk id="20" creationId="{7FDC865F-D29B-1CE1-399C-595F1D50394C}"/>
          </ac:spMkLst>
        </pc:spChg>
        <pc:spChg chg="del">
          <ac:chgData name="Roberta Tucker" userId="S::r.tucker@uwtsd.ac.uk::27ca61ee-ba03-4b92-a89a-1d5600e2200a" providerId="AD" clId="Web-{CED7C185-160D-0D58-EC24-0CCB969973CF}" dt="2023-01-12T14:41:19.772" v="1844"/>
          <ac:spMkLst>
            <pc:docMk/>
            <pc:sldMk cId="4172003288" sldId="543"/>
            <ac:spMk id="21" creationId="{2F668A59-CD03-73BB-67F5-138B5C23FCF8}"/>
          </ac:spMkLst>
        </pc:spChg>
        <pc:spChg chg="add mod">
          <ac:chgData name="Roberta Tucker" userId="S::r.tucker@uwtsd.ac.uk::27ca61ee-ba03-4b92-a89a-1d5600e2200a" providerId="AD" clId="Web-{CED7C185-160D-0D58-EC24-0CCB969973CF}" dt="2023-01-12T15:16:05.499" v="2098" actId="20577"/>
          <ac:spMkLst>
            <pc:docMk/>
            <pc:sldMk cId="4172003288" sldId="543"/>
            <ac:spMk id="22" creationId="{59F0789B-412C-DF65-204E-EC33DF5D5273}"/>
          </ac:spMkLst>
        </pc:spChg>
        <pc:spChg chg="add del mod">
          <ac:chgData name="Roberta Tucker" userId="S::r.tucker@uwtsd.ac.uk::27ca61ee-ba03-4b92-a89a-1d5600e2200a" providerId="AD" clId="Web-{CED7C185-160D-0D58-EC24-0CCB969973CF}" dt="2023-01-12T15:12:41.118" v="2067"/>
          <ac:spMkLst>
            <pc:docMk/>
            <pc:sldMk cId="4172003288" sldId="543"/>
            <ac:spMk id="24" creationId="{09C8173D-C787-BBC5-9A5E-8B57413581D4}"/>
          </ac:spMkLst>
        </pc:spChg>
        <pc:spChg chg="add del mod">
          <ac:chgData name="Roberta Tucker" userId="S::r.tucker@uwtsd.ac.uk::27ca61ee-ba03-4b92-a89a-1d5600e2200a" providerId="AD" clId="Web-{CED7C185-160D-0D58-EC24-0CCB969973CF}" dt="2023-01-12T15:12:49.744" v="2070"/>
          <ac:spMkLst>
            <pc:docMk/>
            <pc:sldMk cId="4172003288" sldId="543"/>
            <ac:spMk id="25" creationId="{A291BE49-A0D1-D4CA-AE4C-360EFDF9D60F}"/>
          </ac:spMkLst>
        </pc:spChg>
        <pc:spChg chg="add mod">
          <ac:chgData name="Roberta Tucker" userId="S::r.tucker@uwtsd.ac.uk::27ca61ee-ba03-4b92-a89a-1d5600e2200a" providerId="AD" clId="Web-{CED7C185-160D-0D58-EC24-0CCB969973CF}" dt="2023-01-12T15:15:58.155" v="2096" actId="1076"/>
          <ac:spMkLst>
            <pc:docMk/>
            <pc:sldMk cId="4172003288" sldId="543"/>
            <ac:spMk id="26" creationId="{C18F605F-FA58-786A-A604-7B2F1F8A4916}"/>
          </ac:spMkLst>
        </pc:spChg>
        <pc:graphicFrameChg chg="del">
          <ac:chgData name="Roberta Tucker" userId="S::r.tucker@uwtsd.ac.uk::27ca61ee-ba03-4b92-a89a-1d5600e2200a" providerId="AD" clId="Web-{CED7C185-160D-0D58-EC24-0CCB969973CF}" dt="2023-01-12T14:40:31.584" v="1795"/>
          <ac:graphicFrameMkLst>
            <pc:docMk/>
            <pc:sldMk cId="4172003288" sldId="543"/>
            <ac:graphicFrameMk id="3" creationId="{08C85193-DF96-D715-013E-BE5798CE17CE}"/>
          </ac:graphicFrameMkLst>
        </pc:graphicFrameChg>
        <pc:graphicFrameChg chg="del">
          <ac:chgData name="Roberta Tucker" userId="S::r.tucker@uwtsd.ac.uk::27ca61ee-ba03-4b92-a89a-1d5600e2200a" providerId="AD" clId="Web-{CED7C185-160D-0D58-EC24-0CCB969973CF}" dt="2023-01-12T14:40:34.177" v="1796"/>
          <ac:graphicFrameMkLst>
            <pc:docMk/>
            <pc:sldMk cId="4172003288" sldId="543"/>
            <ac:graphicFrameMk id="6" creationId="{BEE48E74-54FD-B752-3AE2-0F05E64889D9}"/>
          </ac:graphicFrameMkLst>
        </pc:graphicFrameChg>
        <pc:graphicFrameChg chg="del">
          <ac:chgData name="Roberta Tucker" userId="S::r.tucker@uwtsd.ac.uk::27ca61ee-ba03-4b92-a89a-1d5600e2200a" providerId="AD" clId="Web-{CED7C185-160D-0D58-EC24-0CCB969973CF}" dt="2023-01-12T14:40:37.068" v="1797"/>
          <ac:graphicFrameMkLst>
            <pc:docMk/>
            <pc:sldMk cId="4172003288" sldId="543"/>
            <ac:graphicFrameMk id="23" creationId="{4E07EA33-AC52-5ABA-A485-8BC11EF72AD9}"/>
          </ac:graphicFrameMkLst>
        </pc:graphicFrameChg>
        <pc:picChg chg="del">
          <ac:chgData name="Roberta Tucker" userId="S::r.tucker@uwtsd.ac.uk::27ca61ee-ba03-4b92-a89a-1d5600e2200a" providerId="AD" clId="Web-{CED7C185-160D-0D58-EC24-0CCB969973CF}" dt="2023-01-12T14:40:17.302" v="1792"/>
          <ac:picMkLst>
            <pc:docMk/>
            <pc:sldMk cId="4172003288" sldId="543"/>
            <ac:picMk id="4" creationId="{D8A317C3-9A67-882B-62E2-B392F6894015}"/>
          </ac:picMkLst>
        </pc:picChg>
        <pc:picChg chg="del">
          <ac:chgData name="Roberta Tucker" userId="S::r.tucker@uwtsd.ac.uk::27ca61ee-ba03-4b92-a89a-1d5600e2200a" providerId="AD" clId="Web-{CED7C185-160D-0D58-EC24-0CCB969973CF}" dt="2023-01-12T14:40:20.880" v="1793"/>
          <ac:picMkLst>
            <pc:docMk/>
            <pc:sldMk cId="4172003288" sldId="543"/>
            <ac:picMk id="5" creationId="{EFD6825A-2B2F-0643-90AD-1C0CAE512136}"/>
          </ac:picMkLst>
        </pc:picChg>
        <pc:picChg chg="add mod">
          <ac:chgData name="Roberta Tucker" userId="S::r.tucker@uwtsd.ac.uk::27ca61ee-ba03-4b92-a89a-1d5600e2200a" providerId="AD" clId="Web-{CED7C185-160D-0D58-EC24-0CCB969973CF}" dt="2023-01-12T15:17:41.298" v="2120" actId="1076"/>
          <ac:picMkLst>
            <pc:docMk/>
            <pc:sldMk cId="4172003288" sldId="543"/>
            <ac:picMk id="14" creationId="{2C4C9B82-BE4E-0E73-511D-4815B445E897}"/>
          </ac:picMkLst>
        </pc:picChg>
        <pc:picChg chg="add del mod">
          <ac:chgData name="Roberta Tucker" userId="S::r.tucker@uwtsd.ac.uk::27ca61ee-ba03-4b92-a89a-1d5600e2200a" providerId="AD" clId="Web-{CED7C185-160D-0D58-EC24-0CCB969973CF}" dt="2023-01-12T15:05:59.858" v="1979"/>
          <ac:picMkLst>
            <pc:docMk/>
            <pc:sldMk cId="4172003288" sldId="543"/>
            <ac:picMk id="16" creationId="{8238243A-15C5-A534-0450-7F4D319A5C50}"/>
          </ac:picMkLst>
        </pc:picChg>
        <pc:picChg chg="add mod">
          <ac:chgData name="Roberta Tucker" userId="S::r.tucker@uwtsd.ac.uk::27ca61ee-ba03-4b92-a89a-1d5600e2200a" providerId="AD" clId="Web-{CED7C185-160D-0D58-EC24-0CCB969973CF}" dt="2023-01-12T15:17:36.923" v="2118" actId="1076"/>
          <ac:picMkLst>
            <pc:docMk/>
            <pc:sldMk cId="4172003288" sldId="543"/>
            <ac:picMk id="17" creationId="{2CFFE572-D8C2-F2D7-1DC1-66838FF3D8EA}"/>
          </ac:picMkLst>
        </pc:picChg>
        <pc:picChg chg="del">
          <ac:chgData name="Roberta Tucker" userId="S::r.tucker@uwtsd.ac.uk::27ca61ee-ba03-4b92-a89a-1d5600e2200a" providerId="AD" clId="Web-{CED7C185-160D-0D58-EC24-0CCB969973CF}" dt="2023-01-12T14:40:22.052" v="1794"/>
          <ac:picMkLst>
            <pc:docMk/>
            <pc:sldMk cId="4172003288" sldId="543"/>
            <ac:picMk id="18" creationId="{DEBDCD19-5D30-9841-ACCB-E453C69C2DD5}"/>
          </ac:picMkLst>
        </pc:picChg>
        <pc:picChg chg="add mod">
          <ac:chgData name="Roberta Tucker" userId="S::r.tucker@uwtsd.ac.uk::27ca61ee-ba03-4b92-a89a-1d5600e2200a" providerId="AD" clId="Web-{CED7C185-160D-0D58-EC24-0CCB969973CF}" dt="2023-01-12T15:15:49.858" v="2094" actId="1076"/>
          <ac:picMkLst>
            <pc:docMk/>
            <pc:sldMk cId="4172003288" sldId="543"/>
            <ac:picMk id="27" creationId="{C1F2BFA7-3CAB-2D0B-603C-F4D14CAFD0CC}"/>
          </ac:picMkLst>
        </pc:picChg>
        <pc:picChg chg="add mod">
          <ac:chgData name="Roberta Tucker" userId="S::r.tucker@uwtsd.ac.uk::27ca61ee-ba03-4b92-a89a-1d5600e2200a" providerId="AD" clId="Web-{CED7C185-160D-0D58-EC24-0CCB969973CF}" dt="2023-01-12T15:15:52.717" v="2095" actId="1076"/>
          <ac:picMkLst>
            <pc:docMk/>
            <pc:sldMk cId="4172003288" sldId="543"/>
            <ac:picMk id="28" creationId="{4BA92158-D916-7E84-C9D7-CCA8556F390B}"/>
          </ac:picMkLst>
        </pc:picChg>
      </pc:sldChg>
      <pc:sldChg chg="addSp delSp modSp add del replId">
        <pc:chgData name="Roberta Tucker" userId="S::r.tucker@uwtsd.ac.uk::27ca61ee-ba03-4b92-a89a-1d5600e2200a" providerId="AD" clId="Web-{CED7C185-160D-0D58-EC24-0CCB969973CF}" dt="2023-01-12T15:16:42.812" v="2104"/>
        <pc:sldMkLst>
          <pc:docMk/>
          <pc:sldMk cId="3774674601" sldId="544"/>
        </pc:sldMkLst>
        <pc:spChg chg="mod">
          <ac:chgData name="Roberta Tucker" userId="S::r.tucker@uwtsd.ac.uk::27ca61ee-ba03-4b92-a89a-1d5600e2200a" providerId="AD" clId="Web-{CED7C185-160D-0D58-EC24-0CCB969973CF}" dt="2023-01-12T14:53:07.228" v="1915" actId="20577"/>
          <ac:spMkLst>
            <pc:docMk/>
            <pc:sldMk cId="3774674601" sldId="544"/>
            <ac:spMk id="2" creationId="{BD754FA5-2DEB-49E1-1FB5-633B9D062E52}"/>
          </ac:spMkLst>
        </pc:spChg>
        <pc:spChg chg="add del mod">
          <ac:chgData name="Roberta Tucker" userId="S::r.tucker@uwtsd.ac.uk::27ca61ee-ba03-4b92-a89a-1d5600e2200a" providerId="AD" clId="Web-{CED7C185-160D-0D58-EC24-0CCB969973CF}" dt="2023-01-12T14:57:37.079" v="1945"/>
          <ac:spMkLst>
            <pc:docMk/>
            <pc:sldMk cId="3774674601" sldId="544"/>
            <ac:spMk id="3" creationId="{B87E44EB-D250-48FE-887A-51410E306916}"/>
          </ac:spMkLst>
        </pc:spChg>
        <pc:spChg chg="mod">
          <ac:chgData name="Roberta Tucker" userId="S::r.tucker@uwtsd.ac.uk::27ca61ee-ba03-4b92-a89a-1d5600e2200a" providerId="AD" clId="Web-{CED7C185-160D-0D58-EC24-0CCB969973CF}" dt="2023-01-12T15:08:30.721" v="1998" actId="1076"/>
          <ac:spMkLst>
            <pc:docMk/>
            <pc:sldMk cId="3774674601" sldId="544"/>
            <ac:spMk id="7" creationId="{B5F30E72-888C-478F-66BC-2551592943DB}"/>
          </ac:spMkLst>
        </pc:spChg>
        <pc:spChg chg="mod">
          <ac:chgData name="Roberta Tucker" userId="S::r.tucker@uwtsd.ac.uk::27ca61ee-ba03-4b92-a89a-1d5600e2200a" providerId="AD" clId="Web-{CED7C185-160D-0D58-EC24-0CCB969973CF}" dt="2023-01-12T15:08:38.081" v="2001" actId="1076"/>
          <ac:spMkLst>
            <pc:docMk/>
            <pc:sldMk cId="3774674601" sldId="544"/>
            <ac:spMk id="8" creationId="{3A5C8780-AAFE-C157-F1CD-794A0094AC07}"/>
          </ac:spMkLst>
        </pc:spChg>
        <pc:spChg chg="add del mod">
          <ac:chgData name="Roberta Tucker" userId="S::r.tucker@uwtsd.ac.uk::27ca61ee-ba03-4b92-a89a-1d5600e2200a" providerId="AD" clId="Web-{CED7C185-160D-0D58-EC24-0CCB969973CF}" dt="2023-01-12T15:10:17.099" v="2023"/>
          <ac:spMkLst>
            <pc:docMk/>
            <pc:sldMk cId="3774674601" sldId="544"/>
            <ac:spMk id="10" creationId="{A4B0CF9A-C2DB-CC0D-B7B1-C2E0FEED1AB6}"/>
          </ac:spMkLst>
        </pc:spChg>
        <pc:picChg chg="add del mod">
          <ac:chgData name="Roberta Tucker" userId="S::r.tucker@uwtsd.ac.uk::27ca61ee-ba03-4b92-a89a-1d5600e2200a" providerId="AD" clId="Web-{CED7C185-160D-0D58-EC24-0CCB969973CF}" dt="2023-01-12T15:08:24.346" v="1996"/>
          <ac:picMkLst>
            <pc:docMk/>
            <pc:sldMk cId="3774674601" sldId="544"/>
            <ac:picMk id="4" creationId="{26B56400-AA4F-40C2-C480-275FC9CBE805}"/>
          </ac:picMkLst>
        </pc:picChg>
        <pc:picChg chg="add del mod">
          <ac:chgData name="Roberta Tucker" userId="S::r.tucker@uwtsd.ac.uk::27ca61ee-ba03-4b92-a89a-1d5600e2200a" providerId="AD" clId="Web-{CED7C185-160D-0D58-EC24-0CCB969973CF}" dt="2023-01-12T15:10:15.099" v="2022"/>
          <ac:picMkLst>
            <pc:docMk/>
            <pc:sldMk cId="3774674601" sldId="544"/>
            <ac:picMk id="6" creationId="{6DCB907D-F0B4-AFF8-BE5B-0A7EFEF77E35}"/>
          </ac:picMkLst>
        </pc:picChg>
        <pc:picChg chg="add mod">
          <ac:chgData name="Roberta Tucker" userId="S::r.tucker@uwtsd.ac.uk::27ca61ee-ba03-4b92-a89a-1d5600e2200a" providerId="AD" clId="Web-{CED7C185-160D-0D58-EC24-0CCB969973CF}" dt="2023-01-12T15:10:21.724" v="2024" actId="1076"/>
          <ac:picMkLst>
            <pc:docMk/>
            <pc:sldMk cId="3774674601" sldId="544"/>
            <ac:picMk id="12" creationId="{5A664E79-8CD1-3433-28B4-795A6B0F8BF6}"/>
          </ac:picMkLst>
        </pc:picChg>
        <pc:picChg chg="mod">
          <ac:chgData name="Roberta Tucker" userId="S::r.tucker@uwtsd.ac.uk::27ca61ee-ba03-4b92-a89a-1d5600e2200a" providerId="AD" clId="Web-{CED7C185-160D-0D58-EC24-0CCB969973CF}" dt="2023-01-12T15:08:34.987" v="2000" actId="1076"/>
          <ac:picMkLst>
            <pc:docMk/>
            <pc:sldMk cId="3774674601" sldId="544"/>
            <ac:picMk id="14" creationId="{2C4C9B82-BE4E-0E73-511D-4815B445E897}"/>
          </ac:picMkLst>
        </pc:picChg>
        <pc:picChg chg="del">
          <ac:chgData name="Roberta Tucker" userId="S::r.tucker@uwtsd.ac.uk::27ca61ee-ba03-4b92-a89a-1d5600e2200a" providerId="AD" clId="Web-{CED7C185-160D-0D58-EC24-0CCB969973CF}" dt="2023-01-12T14:57:38.939" v="1946"/>
          <ac:picMkLst>
            <pc:docMk/>
            <pc:sldMk cId="3774674601" sldId="544"/>
            <ac:picMk id="16" creationId="{8238243A-15C5-A534-0450-7F4D319A5C50}"/>
          </ac:picMkLst>
        </pc:picChg>
      </pc:sldChg>
      <pc:sldChg chg="delSp modSp add replId">
        <pc:chgData name="Roberta Tucker" userId="S::r.tucker@uwtsd.ac.uk::27ca61ee-ba03-4b92-a89a-1d5600e2200a" providerId="AD" clId="Web-{CED7C185-160D-0D58-EC24-0CCB969973CF}" dt="2023-01-12T14:59:48.629" v="1978" actId="1076"/>
        <pc:sldMkLst>
          <pc:docMk/>
          <pc:sldMk cId="1123636263" sldId="545"/>
        </pc:sldMkLst>
        <pc:spChg chg="mod">
          <ac:chgData name="Roberta Tucker" userId="S::r.tucker@uwtsd.ac.uk::27ca61ee-ba03-4b92-a89a-1d5600e2200a" providerId="AD" clId="Web-{CED7C185-160D-0D58-EC24-0CCB969973CF}" dt="2023-01-12T14:59:11.285" v="1971" actId="20577"/>
          <ac:spMkLst>
            <pc:docMk/>
            <pc:sldMk cId="1123636263" sldId="545"/>
            <ac:spMk id="2" creationId="{BD754FA5-2DEB-49E1-1FB5-633B9D062E52}"/>
          </ac:spMkLst>
        </pc:spChg>
        <pc:spChg chg="mod">
          <ac:chgData name="Roberta Tucker" userId="S::r.tucker@uwtsd.ac.uk::27ca61ee-ba03-4b92-a89a-1d5600e2200a" providerId="AD" clId="Web-{CED7C185-160D-0D58-EC24-0CCB969973CF}" dt="2023-01-12T14:59:48.629" v="1978" actId="1076"/>
          <ac:spMkLst>
            <pc:docMk/>
            <pc:sldMk cId="1123636263" sldId="545"/>
            <ac:spMk id="7" creationId="{B5F30E72-888C-478F-66BC-2551592943DB}"/>
          </ac:spMkLst>
        </pc:spChg>
        <pc:spChg chg="del">
          <ac:chgData name="Roberta Tucker" userId="S::r.tucker@uwtsd.ac.uk::27ca61ee-ba03-4b92-a89a-1d5600e2200a" providerId="AD" clId="Web-{CED7C185-160D-0D58-EC24-0CCB969973CF}" dt="2023-01-12T14:58:54.300" v="1957"/>
          <ac:spMkLst>
            <pc:docMk/>
            <pc:sldMk cId="1123636263" sldId="545"/>
            <ac:spMk id="8" creationId="{3A5C8780-AAFE-C157-F1CD-794A0094AC07}"/>
          </ac:spMkLst>
        </pc:spChg>
        <pc:picChg chg="del">
          <ac:chgData name="Roberta Tucker" userId="S::r.tucker@uwtsd.ac.uk::27ca61ee-ba03-4b92-a89a-1d5600e2200a" providerId="AD" clId="Web-{CED7C185-160D-0D58-EC24-0CCB969973CF}" dt="2023-01-12T14:58:55.612" v="1958"/>
          <ac:picMkLst>
            <pc:docMk/>
            <pc:sldMk cId="1123636263" sldId="545"/>
            <ac:picMk id="4" creationId="{26B56400-AA4F-40C2-C480-275FC9CBE805}"/>
          </ac:picMkLst>
        </pc:picChg>
        <pc:picChg chg="del">
          <ac:chgData name="Roberta Tucker" userId="S::r.tucker@uwtsd.ac.uk::27ca61ee-ba03-4b92-a89a-1d5600e2200a" providerId="AD" clId="Web-{CED7C185-160D-0D58-EC24-0CCB969973CF}" dt="2023-01-12T14:58:49.550" v="1956"/>
          <ac:picMkLst>
            <pc:docMk/>
            <pc:sldMk cId="1123636263" sldId="545"/>
            <ac:picMk id="14" creationId="{2C4C9B82-BE4E-0E73-511D-4815B445E897}"/>
          </ac:picMkLst>
        </pc:picChg>
      </pc:sldChg>
      <pc:sldChg chg="addSp delSp modSp add replId">
        <pc:chgData name="Roberta Tucker" userId="S::r.tucker@uwtsd.ac.uk::27ca61ee-ba03-4b92-a89a-1d5600e2200a" providerId="AD" clId="Web-{CED7C185-160D-0D58-EC24-0CCB969973CF}" dt="2023-01-12T15:20:43.865" v="2155" actId="14100"/>
        <pc:sldMkLst>
          <pc:docMk/>
          <pc:sldMk cId="2377562991" sldId="546"/>
        </pc:sldMkLst>
        <pc:spChg chg="add del mod">
          <ac:chgData name="Roberta Tucker" userId="S::r.tucker@uwtsd.ac.uk::27ca61ee-ba03-4b92-a89a-1d5600e2200a" providerId="AD" clId="Web-{CED7C185-160D-0D58-EC24-0CCB969973CF}" dt="2023-01-12T15:19:26.895" v="2146"/>
          <ac:spMkLst>
            <pc:docMk/>
            <pc:sldMk cId="2377562991" sldId="546"/>
            <ac:spMk id="5" creationId="{3DB9CC5C-B0C5-5B8F-009A-36154402D2E0}"/>
          </ac:spMkLst>
        </pc:spChg>
        <pc:spChg chg="add del mod">
          <ac:chgData name="Roberta Tucker" userId="S::r.tucker@uwtsd.ac.uk::27ca61ee-ba03-4b92-a89a-1d5600e2200a" providerId="AD" clId="Web-{CED7C185-160D-0D58-EC24-0CCB969973CF}" dt="2023-01-12T15:19:23.848" v="2144"/>
          <ac:spMkLst>
            <pc:docMk/>
            <pc:sldMk cId="2377562991" sldId="546"/>
            <ac:spMk id="6" creationId="{686A9505-2CC1-2476-7EB7-F7B14A1D6DFE}"/>
          </ac:spMkLst>
        </pc:spChg>
        <pc:spChg chg="mod">
          <ac:chgData name="Roberta Tucker" userId="S::r.tucker@uwtsd.ac.uk::27ca61ee-ba03-4b92-a89a-1d5600e2200a" providerId="AD" clId="Web-{CED7C185-160D-0D58-EC24-0CCB969973CF}" dt="2023-01-12T15:17:29.454" v="2116" actId="1076"/>
          <ac:spMkLst>
            <pc:docMk/>
            <pc:sldMk cId="2377562991" sldId="546"/>
            <ac:spMk id="7" creationId="{B5F30E72-888C-478F-66BC-2551592943DB}"/>
          </ac:spMkLst>
        </pc:spChg>
        <pc:spChg chg="mod">
          <ac:chgData name="Roberta Tucker" userId="S::r.tucker@uwtsd.ac.uk::27ca61ee-ba03-4b92-a89a-1d5600e2200a" providerId="AD" clId="Web-{CED7C185-160D-0D58-EC24-0CCB969973CF}" dt="2023-01-12T15:17:24.157" v="2114" actId="1076"/>
          <ac:spMkLst>
            <pc:docMk/>
            <pc:sldMk cId="2377562991" sldId="546"/>
            <ac:spMk id="8" creationId="{3A5C8780-AAFE-C157-F1CD-794A0094AC07}"/>
          </ac:spMkLst>
        </pc:spChg>
        <pc:spChg chg="mod">
          <ac:chgData name="Roberta Tucker" userId="S::r.tucker@uwtsd.ac.uk::27ca61ee-ba03-4b92-a89a-1d5600e2200a" providerId="AD" clId="Web-{CED7C185-160D-0D58-EC24-0CCB969973CF}" dt="2023-01-12T15:20:43.865" v="2155" actId="14100"/>
          <ac:spMkLst>
            <pc:docMk/>
            <pc:sldMk cId="2377562991" sldId="546"/>
            <ac:spMk id="19" creationId="{235DE09D-D17B-098D-58B5-343421F1A7D7}"/>
          </ac:spMkLst>
        </pc:spChg>
        <pc:spChg chg="mod">
          <ac:chgData name="Roberta Tucker" userId="S::r.tucker@uwtsd.ac.uk::27ca61ee-ba03-4b92-a89a-1d5600e2200a" providerId="AD" clId="Web-{CED7C185-160D-0D58-EC24-0CCB969973CF}" dt="2023-01-12T15:20:07.896" v="2149" actId="20577"/>
          <ac:spMkLst>
            <pc:docMk/>
            <pc:sldMk cId="2377562991" sldId="546"/>
            <ac:spMk id="22" creationId="{59F0789B-412C-DF65-204E-EC33DF5D5273}"/>
          </ac:spMkLst>
        </pc:spChg>
        <pc:picChg chg="add mod">
          <ac:chgData name="Roberta Tucker" userId="S::r.tucker@uwtsd.ac.uk::27ca61ee-ba03-4b92-a89a-1d5600e2200a" providerId="AD" clId="Web-{CED7C185-160D-0D58-EC24-0CCB969973CF}" dt="2023-01-12T15:17:21.298" v="2113" actId="1076"/>
          <ac:picMkLst>
            <pc:docMk/>
            <pc:sldMk cId="2377562991" sldId="546"/>
            <ac:picMk id="4" creationId="{F53410AC-DCAA-939F-F0AC-9516B94726F6}"/>
          </ac:picMkLst>
        </pc:picChg>
        <pc:picChg chg="add mod">
          <ac:chgData name="Roberta Tucker" userId="S::r.tucker@uwtsd.ac.uk::27ca61ee-ba03-4b92-a89a-1d5600e2200a" providerId="AD" clId="Web-{CED7C185-160D-0D58-EC24-0CCB969973CF}" dt="2023-01-12T15:19:33.504" v="2147" actId="1076"/>
          <ac:picMkLst>
            <pc:docMk/>
            <pc:sldMk cId="2377562991" sldId="546"/>
            <ac:picMk id="10" creationId="{90AC51A7-6B69-D83C-A7B8-2C2E73981257}"/>
          </ac:picMkLst>
        </pc:picChg>
        <pc:picChg chg="mod">
          <ac:chgData name="Roberta Tucker" userId="S::r.tucker@uwtsd.ac.uk::27ca61ee-ba03-4b92-a89a-1d5600e2200a" providerId="AD" clId="Web-{CED7C185-160D-0D58-EC24-0CCB969973CF}" dt="2023-01-12T15:17:25.813" v="2115" actId="1076"/>
          <ac:picMkLst>
            <pc:docMk/>
            <pc:sldMk cId="2377562991" sldId="546"/>
            <ac:picMk id="14" creationId="{2C4C9B82-BE4E-0E73-511D-4815B445E897}"/>
          </ac:picMkLst>
        </pc:picChg>
        <pc:picChg chg="del">
          <ac:chgData name="Roberta Tucker" userId="S::r.tucker@uwtsd.ac.uk::27ca61ee-ba03-4b92-a89a-1d5600e2200a" providerId="AD" clId="Web-{CED7C185-160D-0D58-EC24-0CCB969973CF}" dt="2023-01-12T15:16:51.719" v="2106"/>
          <ac:picMkLst>
            <pc:docMk/>
            <pc:sldMk cId="2377562991" sldId="546"/>
            <ac:picMk id="17" creationId="{2CFFE572-D8C2-F2D7-1DC1-66838FF3D8EA}"/>
          </ac:picMkLst>
        </pc:picChg>
        <pc:picChg chg="del">
          <ac:chgData name="Roberta Tucker" userId="S::r.tucker@uwtsd.ac.uk::27ca61ee-ba03-4b92-a89a-1d5600e2200a" providerId="AD" clId="Web-{CED7C185-160D-0D58-EC24-0CCB969973CF}" dt="2023-01-12T15:19:22.582" v="2143"/>
          <ac:picMkLst>
            <pc:docMk/>
            <pc:sldMk cId="2377562991" sldId="546"/>
            <ac:picMk id="27" creationId="{C1F2BFA7-3CAB-2D0B-603C-F4D14CAFD0CC}"/>
          </ac:picMkLst>
        </pc:picChg>
        <pc:picChg chg="del">
          <ac:chgData name="Roberta Tucker" userId="S::r.tucker@uwtsd.ac.uk::27ca61ee-ba03-4b92-a89a-1d5600e2200a" providerId="AD" clId="Web-{CED7C185-160D-0D58-EC24-0CCB969973CF}" dt="2023-01-12T15:19:25.082" v="2145"/>
          <ac:picMkLst>
            <pc:docMk/>
            <pc:sldMk cId="2377562991" sldId="546"/>
            <ac:picMk id="28" creationId="{4BA92158-D916-7E84-C9D7-CCA8556F390B}"/>
          </ac:picMkLst>
        </pc:picChg>
      </pc:sldChg>
    </pc:docChg>
  </pc:docChgLst>
  <pc:docChgLst>
    <pc:chgData name="Roberta Tucker" userId="S::r.tucker@uwtsd.ac.uk::27ca61ee-ba03-4b92-a89a-1d5600e2200a" providerId="AD" clId="Web-{7FBF0D6C-33F6-641B-7E3D-090B72DA90EE}"/>
    <pc:docChg chg="addSld delSld modSld sldOrd">
      <pc:chgData name="Roberta Tucker" userId="S::r.tucker@uwtsd.ac.uk::27ca61ee-ba03-4b92-a89a-1d5600e2200a" providerId="AD" clId="Web-{7FBF0D6C-33F6-641B-7E3D-090B72DA90EE}" dt="2023-02-27T12:34:45.742" v="2539" actId="1076"/>
      <pc:docMkLst>
        <pc:docMk/>
      </pc:docMkLst>
      <pc:sldChg chg="modSp">
        <pc:chgData name="Roberta Tucker" userId="S::r.tucker@uwtsd.ac.uk::27ca61ee-ba03-4b92-a89a-1d5600e2200a" providerId="AD" clId="Web-{7FBF0D6C-33F6-641B-7E3D-090B72DA90EE}" dt="2023-02-27T12:01:17.715" v="2232" actId="1076"/>
        <pc:sldMkLst>
          <pc:docMk/>
          <pc:sldMk cId="4215338442" sldId="529"/>
        </pc:sldMkLst>
        <pc:spChg chg="mod">
          <ac:chgData name="Roberta Tucker" userId="S::r.tucker@uwtsd.ac.uk::27ca61ee-ba03-4b92-a89a-1d5600e2200a" providerId="AD" clId="Web-{7FBF0D6C-33F6-641B-7E3D-090B72DA90EE}" dt="2023-02-27T12:01:17.715" v="2232" actId="1076"/>
          <ac:spMkLst>
            <pc:docMk/>
            <pc:sldMk cId="4215338442" sldId="529"/>
            <ac:spMk id="2" creationId="{59B6F813-2152-B5B1-2D75-AA777F36E4C7}"/>
          </ac:spMkLst>
        </pc:spChg>
      </pc:sldChg>
      <pc:sldChg chg="modSp">
        <pc:chgData name="Roberta Tucker" userId="S::r.tucker@uwtsd.ac.uk::27ca61ee-ba03-4b92-a89a-1d5600e2200a" providerId="AD" clId="Web-{7FBF0D6C-33F6-641B-7E3D-090B72DA90EE}" dt="2023-02-27T12:06:26.530" v="2291" actId="1076"/>
        <pc:sldMkLst>
          <pc:docMk/>
          <pc:sldMk cId="680070414" sldId="570"/>
        </pc:sldMkLst>
        <pc:spChg chg="mod">
          <ac:chgData name="Roberta Tucker" userId="S::r.tucker@uwtsd.ac.uk::27ca61ee-ba03-4b92-a89a-1d5600e2200a" providerId="AD" clId="Web-{7FBF0D6C-33F6-641B-7E3D-090B72DA90EE}" dt="2023-02-27T12:06:26.530" v="2291" actId="1076"/>
          <ac:spMkLst>
            <pc:docMk/>
            <pc:sldMk cId="680070414" sldId="570"/>
            <ac:spMk id="3" creationId="{20B9F5AF-01C3-F93E-4766-CF5659815EFF}"/>
          </ac:spMkLst>
        </pc:spChg>
      </pc:sldChg>
      <pc:sldChg chg="addSp delSp modSp addAnim delAnim">
        <pc:chgData name="Roberta Tucker" userId="S::r.tucker@uwtsd.ac.uk::27ca61ee-ba03-4b92-a89a-1d5600e2200a" providerId="AD" clId="Web-{7FBF0D6C-33F6-641B-7E3D-090B72DA90EE}" dt="2023-02-27T12:32:40.062" v="2522" actId="20577"/>
        <pc:sldMkLst>
          <pc:docMk/>
          <pc:sldMk cId="1209648716" sldId="577"/>
        </pc:sldMkLst>
        <pc:spChg chg="add del mod">
          <ac:chgData name="Roberta Tucker" userId="S::r.tucker@uwtsd.ac.uk::27ca61ee-ba03-4b92-a89a-1d5600e2200a" providerId="AD" clId="Web-{7FBF0D6C-33F6-641B-7E3D-090B72DA90EE}" dt="2023-02-27T10:37:58.023" v="1152"/>
          <ac:spMkLst>
            <pc:docMk/>
            <pc:sldMk cId="1209648716" sldId="577"/>
            <ac:spMk id="3" creationId="{0FC0D608-53BA-2078-3829-37D43D599E95}"/>
          </ac:spMkLst>
        </pc:spChg>
        <pc:spChg chg="del">
          <ac:chgData name="Roberta Tucker" userId="S::r.tucker@uwtsd.ac.uk::27ca61ee-ba03-4b92-a89a-1d5600e2200a" providerId="AD" clId="Web-{7FBF0D6C-33F6-641B-7E3D-090B72DA90EE}" dt="2023-02-27T10:34:42.621" v="1088"/>
          <ac:spMkLst>
            <pc:docMk/>
            <pc:sldMk cId="1209648716" sldId="577"/>
            <ac:spMk id="14" creationId="{0C6372BE-E044-2406-8A32-7B8ABFAEECB7}"/>
          </ac:spMkLst>
        </pc:spChg>
        <pc:spChg chg="mod">
          <ac:chgData name="Roberta Tucker" userId="S::r.tucker@uwtsd.ac.uk::27ca61ee-ba03-4b92-a89a-1d5600e2200a" providerId="AD" clId="Web-{7FBF0D6C-33F6-641B-7E3D-090B72DA90EE}" dt="2023-02-27T12:32:40.062" v="2522" actId="20577"/>
          <ac:spMkLst>
            <pc:docMk/>
            <pc:sldMk cId="1209648716" sldId="577"/>
            <ac:spMk id="16" creationId="{2D726ED7-6234-2E2E-AF67-73E53A6493F2}"/>
          </ac:spMkLst>
        </pc:spChg>
        <pc:spChg chg="del">
          <ac:chgData name="Roberta Tucker" userId="S::r.tucker@uwtsd.ac.uk::27ca61ee-ba03-4b92-a89a-1d5600e2200a" providerId="AD" clId="Web-{7FBF0D6C-33F6-641B-7E3D-090B72DA90EE}" dt="2023-02-27T10:32:46.036" v="955"/>
          <ac:spMkLst>
            <pc:docMk/>
            <pc:sldMk cId="1209648716" sldId="577"/>
            <ac:spMk id="18" creationId="{12D84576-5BC5-D0E3-C3A8-C38ADCAE210C}"/>
          </ac:spMkLst>
        </pc:spChg>
        <pc:spChg chg="del">
          <ac:chgData name="Roberta Tucker" userId="S::r.tucker@uwtsd.ac.uk::27ca61ee-ba03-4b92-a89a-1d5600e2200a" providerId="AD" clId="Web-{7FBF0D6C-33F6-641B-7E3D-090B72DA90EE}" dt="2023-02-27T10:32:43.786" v="954"/>
          <ac:spMkLst>
            <pc:docMk/>
            <pc:sldMk cId="1209648716" sldId="577"/>
            <ac:spMk id="20" creationId="{957E3272-0898-D7CE-F428-378489EC492D}"/>
          </ac:spMkLst>
        </pc:spChg>
        <pc:spChg chg="del">
          <ac:chgData name="Roberta Tucker" userId="S::r.tucker@uwtsd.ac.uk::27ca61ee-ba03-4b92-a89a-1d5600e2200a" providerId="AD" clId="Web-{7FBF0D6C-33F6-641B-7E3D-090B72DA90EE}" dt="2023-02-27T10:43:31.012" v="1167"/>
          <ac:spMkLst>
            <pc:docMk/>
            <pc:sldMk cId="1209648716" sldId="577"/>
            <ac:spMk id="26" creationId="{A0012B66-DF1E-DE61-A96E-2B694EAC03B6}"/>
          </ac:spMkLst>
        </pc:spChg>
        <pc:spChg chg="del">
          <ac:chgData name="Roberta Tucker" userId="S::r.tucker@uwtsd.ac.uk::27ca61ee-ba03-4b92-a89a-1d5600e2200a" providerId="AD" clId="Web-{7FBF0D6C-33F6-641B-7E3D-090B72DA90EE}" dt="2023-02-27T10:43:33.793" v="1168"/>
          <ac:spMkLst>
            <pc:docMk/>
            <pc:sldMk cId="1209648716" sldId="577"/>
            <ac:spMk id="27" creationId="{E5FD09C6-F5CD-65A8-C42A-A2E5B0036C4B}"/>
          </ac:spMkLst>
        </pc:spChg>
        <pc:spChg chg="del mod">
          <ac:chgData name="Roberta Tucker" userId="S::r.tucker@uwtsd.ac.uk::27ca61ee-ba03-4b92-a89a-1d5600e2200a" providerId="AD" clId="Web-{7FBF0D6C-33F6-641B-7E3D-090B72DA90EE}" dt="2023-02-27T10:32:42.176" v="953"/>
          <ac:spMkLst>
            <pc:docMk/>
            <pc:sldMk cId="1209648716" sldId="577"/>
            <ac:spMk id="29" creationId="{0A5AE162-1833-E8AA-CF02-A8CFE1729C5C}"/>
          </ac:spMkLst>
        </pc:spChg>
        <pc:spChg chg="mod">
          <ac:chgData name="Roberta Tucker" userId="S::r.tucker@uwtsd.ac.uk::27ca61ee-ba03-4b92-a89a-1d5600e2200a" providerId="AD" clId="Web-{7FBF0D6C-33F6-641B-7E3D-090B72DA90EE}" dt="2023-02-27T10:43:52.451" v="1170" actId="14100"/>
          <ac:spMkLst>
            <pc:docMk/>
            <pc:sldMk cId="1209648716" sldId="577"/>
            <ac:spMk id="31" creationId="{C23CB54B-892E-CB0C-B43C-9D2B444CEB51}"/>
          </ac:spMkLst>
        </pc:spChg>
      </pc:sldChg>
      <pc:sldChg chg="modSp">
        <pc:chgData name="Roberta Tucker" userId="S::r.tucker@uwtsd.ac.uk::27ca61ee-ba03-4b92-a89a-1d5600e2200a" providerId="AD" clId="Web-{7FBF0D6C-33F6-641B-7E3D-090B72DA90EE}" dt="2023-02-25T19:25:57.143" v="843"/>
        <pc:sldMkLst>
          <pc:docMk/>
          <pc:sldMk cId="4116886116" sldId="579"/>
        </pc:sldMkLst>
        <pc:spChg chg="mod">
          <ac:chgData name="Roberta Tucker" userId="S::r.tucker@uwtsd.ac.uk::27ca61ee-ba03-4b92-a89a-1d5600e2200a" providerId="AD" clId="Web-{7FBF0D6C-33F6-641B-7E3D-090B72DA90EE}" dt="2023-02-25T19:25:57.143" v="843"/>
          <ac:spMkLst>
            <pc:docMk/>
            <pc:sldMk cId="4116886116" sldId="579"/>
            <ac:spMk id="8" creationId="{E2180A0E-1944-161C-031D-3BE48E066BC9}"/>
          </ac:spMkLst>
        </pc:spChg>
      </pc:sldChg>
      <pc:sldChg chg="del">
        <pc:chgData name="Roberta Tucker" userId="S::r.tucker@uwtsd.ac.uk::27ca61ee-ba03-4b92-a89a-1d5600e2200a" providerId="AD" clId="Web-{7FBF0D6C-33F6-641B-7E3D-090B72DA90EE}" dt="2023-02-27T11:08:39.993" v="1340"/>
        <pc:sldMkLst>
          <pc:docMk/>
          <pc:sldMk cId="2613706798" sldId="585"/>
        </pc:sldMkLst>
      </pc:sldChg>
      <pc:sldChg chg="del">
        <pc:chgData name="Roberta Tucker" userId="S::r.tucker@uwtsd.ac.uk::27ca61ee-ba03-4b92-a89a-1d5600e2200a" providerId="AD" clId="Web-{7FBF0D6C-33F6-641B-7E3D-090B72DA90EE}" dt="2023-02-27T11:40:10.342" v="1903"/>
        <pc:sldMkLst>
          <pc:docMk/>
          <pc:sldMk cId="561063672" sldId="586"/>
        </pc:sldMkLst>
      </pc:sldChg>
      <pc:sldChg chg="del">
        <pc:chgData name="Roberta Tucker" userId="S::r.tucker@uwtsd.ac.uk::27ca61ee-ba03-4b92-a89a-1d5600e2200a" providerId="AD" clId="Web-{7FBF0D6C-33F6-641B-7E3D-090B72DA90EE}" dt="2023-02-27T11:40:13.482" v="1904"/>
        <pc:sldMkLst>
          <pc:docMk/>
          <pc:sldMk cId="1926762637" sldId="587"/>
        </pc:sldMkLst>
      </pc:sldChg>
      <pc:sldChg chg="del ord">
        <pc:chgData name="Roberta Tucker" userId="S::r.tucker@uwtsd.ac.uk::27ca61ee-ba03-4b92-a89a-1d5600e2200a" providerId="AD" clId="Web-{7FBF0D6C-33F6-641B-7E3D-090B72DA90EE}" dt="2023-02-27T11:40:07.841" v="1902"/>
        <pc:sldMkLst>
          <pc:docMk/>
          <pc:sldMk cId="3755205697" sldId="588"/>
        </pc:sldMkLst>
      </pc:sldChg>
      <pc:sldChg chg="modSp addAnim delAnim modAnim">
        <pc:chgData name="Roberta Tucker" userId="S::r.tucker@uwtsd.ac.uk::27ca61ee-ba03-4b92-a89a-1d5600e2200a" providerId="AD" clId="Web-{7FBF0D6C-33F6-641B-7E3D-090B72DA90EE}" dt="2023-02-25T19:27:40.650" v="861"/>
        <pc:sldMkLst>
          <pc:docMk/>
          <pc:sldMk cId="4010400238" sldId="590"/>
        </pc:sldMkLst>
        <pc:picChg chg="mod">
          <ac:chgData name="Roberta Tucker" userId="S::r.tucker@uwtsd.ac.uk::27ca61ee-ba03-4b92-a89a-1d5600e2200a" providerId="AD" clId="Web-{7FBF0D6C-33F6-641B-7E3D-090B72DA90EE}" dt="2023-02-25T19:27:13.133" v="850" actId="1076"/>
          <ac:picMkLst>
            <pc:docMk/>
            <pc:sldMk cId="4010400238" sldId="590"/>
            <ac:picMk id="6" creationId="{2AF889FA-CA45-38BF-E226-CC3A3E7049D4}"/>
          </ac:picMkLst>
        </pc:picChg>
        <pc:picChg chg="mod">
          <ac:chgData name="Roberta Tucker" userId="S::r.tucker@uwtsd.ac.uk::27ca61ee-ba03-4b92-a89a-1d5600e2200a" providerId="AD" clId="Web-{7FBF0D6C-33F6-641B-7E3D-090B72DA90EE}" dt="2023-02-25T19:27:16.430" v="851" actId="1076"/>
          <ac:picMkLst>
            <pc:docMk/>
            <pc:sldMk cId="4010400238" sldId="590"/>
            <ac:picMk id="8" creationId="{2970DAD8-7343-E69F-2B1A-14E7D9F28063}"/>
          </ac:picMkLst>
        </pc:picChg>
      </pc:sldChg>
      <pc:sldChg chg="addSp delSp modSp ord addAnim delAnim modAnim">
        <pc:chgData name="Roberta Tucker" userId="S::r.tucker@uwtsd.ac.uk::27ca61ee-ba03-4b92-a89a-1d5600e2200a" providerId="AD" clId="Web-{7FBF0D6C-33F6-641B-7E3D-090B72DA90EE}" dt="2023-02-27T11:06:50.440" v="1333"/>
        <pc:sldMkLst>
          <pc:docMk/>
          <pc:sldMk cId="1971958183" sldId="591"/>
        </pc:sldMkLst>
        <pc:spChg chg="mod">
          <ac:chgData name="Roberta Tucker" userId="S::r.tucker@uwtsd.ac.uk::27ca61ee-ba03-4b92-a89a-1d5600e2200a" providerId="AD" clId="Web-{7FBF0D6C-33F6-641B-7E3D-090B72DA90EE}" dt="2023-02-27T10:57:13.827" v="1235" actId="14100"/>
          <ac:spMkLst>
            <pc:docMk/>
            <pc:sldMk cId="1971958183" sldId="591"/>
            <ac:spMk id="3" creationId="{BE81BD22-F041-4643-2E57-645D07B4F719}"/>
          </ac:spMkLst>
        </pc:spChg>
        <pc:spChg chg="add mod">
          <ac:chgData name="Roberta Tucker" userId="S::r.tucker@uwtsd.ac.uk::27ca61ee-ba03-4b92-a89a-1d5600e2200a" providerId="AD" clId="Web-{7FBF0D6C-33F6-641B-7E3D-090B72DA90EE}" dt="2023-02-27T10:58:58.505" v="1254" actId="1076"/>
          <ac:spMkLst>
            <pc:docMk/>
            <pc:sldMk cId="1971958183" sldId="591"/>
            <ac:spMk id="20" creationId="{67D3A005-F909-9A23-FE1C-B4EF35BDDD19}"/>
          </ac:spMkLst>
        </pc:spChg>
        <pc:spChg chg="add mod">
          <ac:chgData name="Roberta Tucker" userId="S::r.tucker@uwtsd.ac.uk::27ca61ee-ba03-4b92-a89a-1d5600e2200a" providerId="AD" clId="Web-{7FBF0D6C-33F6-641B-7E3D-090B72DA90EE}" dt="2023-02-27T10:59:05.709" v="1257" actId="688"/>
          <ac:spMkLst>
            <pc:docMk/>
            <pc:sldMk cId="1971958183" sldId="591"/>
            <ac:spMk id="22" creationId="{C0EEF376-9CEC-E13A-F232-3F31A6777057}"/>
          </ac:spMkLst>
        </pc:spChg>
        <pc:spChg chg="add mod">
          <ac:chgData name="Roberta Tucker" userId="S::r.tucker@uwtsd.ac.uk::27ca61ee-ba03-4b92-a89a-1d5600e2200a" providerId="AD" clId="Web-{7FBF0D6C-33F6-641B-7E3D-090B72DA90EE}" dt="2023-02-27T10:59:35.195" v="1264" actId="14100"/>
          <ac:spMkLst>
            <pc:docMk/>
            <pc:sldMk cId="1971958183" sldId="591"/>
            <ac:spMk id="24" creationId="{23BA72C2-B21E-A91B-1A59-07EED6FF04CB}"/>
          </ac:spMkLst>
        </pc:spChg>
        <pc:spChg chg="add mod">
          <ac:chgData name="Roberta Tucker" userId="S::r.tucker@uwtsd.ac.uk::27ca61ee-ba03-4b92-a89a-1d5600e2200a" providerId="AD" clId="Web-{7FBF0D6C-33F6-641B-7E3D-090B72DA90EE}" dt="2023-02-27T10:59:56.790" v="1269" actId="1076"/>
          <ac:spMkLst>
            <pc:docMk/>
            <pc:sldMk cId="1971958183" sldId="591"/>
            <ac:spMk id="26" creationId="{9D017054-884E-55F1-16CB-19FE53FF7DE0}"/>
          </ac:spMkLst>
        </pc:spChg>
        <pc:spChg chg="add mod">
          <ac:chgData name="Roberta Tucker" userId="S::r.tucker@uwtsd.ac.uk::27ca61ee-ba03-4b92-a89a-1d5600e2200a" providerId="AD" clId="Web-{7FBF0D6C-33F6-641B-7E3D-090B72DA90EE}" dt="2023-02-27T11:00:32.558" v="1274" actId="14100"/>
          <ac:spMkLst>
            <pc:docMk/>
            <pc:sldMk cId="1971958183" sldId="591"/>
            <ac:spMk id="28" creationId="{E1DE8D19-0347-7A61-3596-C71B31D69C16}"/>
          </ac:spMkLst>
        </pc:spChg>
        <pc:spChg chg="add mod">
          <ac:chgData name="Roberta Tucker" userId="S::r.tucker@uwtsd.ac.uk::27ca61ee-ba03-4b92-a89a-1d5600e2200a" providerId="AD" clId="Web-{7FBF0D6C-33F6-641B-7E3D-090B72DA90EE}" dt="2023-02-27T11:00:51.168" v="1278" actId="1076"/>
          <ac:spMkLst>
            <pc:docMk/>
            <pc:sldMk cId="1971958183" sldId="591"/>
            <ac:spMk id="30" creationId="{5DE14B63-3419-4EF6-B208-5AD2E91CF9F4}"/>
          </ac:spMkLst>
        </pc:spChg>
        <pc:spChg chg="add mod">
          <ac:chgData name="Roberta Tucker" userId="S::r.tucker@uwtsd.ac.uk::27ca61ee-ba03-4b92-a89a-1d5600e2200a" providerId="AD" clId="Web-{7FBF0D6C-33F6-641B-7E3D-090B72DA90EE}" dt="2023-02-27T11:02:01.876" v="1290" actId="1076"/>
          <ac:spMkLst>
            <pc:docMk/>
            <pc:sldMk cId="1971958183" sldId="591"/>
            <ac:spMk id="32" creationId="{919B8A7B-74F1-39FB-F279-485A29393EC3}"/>
          </ac:spMkLst>
        </pc:spChg>
        <pc:picChg chg="add del">
          <ac:chgData name="Roberta Tucker" userId="S::r.tucker@uwtsd.ac.uk::27ca61ee-ba03-4b92-a89a-1d5600e2200a" providerId="AD" clId="Web-{7FBF0D6C-33F6-641B-7E3D-090B72DA90EE}" dt="2023-02-27T10:44:36.813" v="1177"/>
          <ac:picMkLst>
            <pc:docMk/>
            <pc:sldMk cId="1971958183" sldId="591"/>
            <ac:picMk id="5" creationId="{5272900F-51DD-6B9B-6D8C-E4D683259BB4}"/>
          </ac:picMkLst>
        </pc:picChg>
        <pc:picChg chg="add mod">
          <ac:chgData name="Roberta Tucker" userId="S::r.tucker@uwtsd.ac.uk::27ca61ee-ba03-4b92-a89a-1d5600e2200a" providerId="AD" clId="Web-{7FBF0D6C-33F6-641B-7E3D-090B72DA90EE}" dt="2023-02-27T10:57:26.906" v="1240" actId="1076"/>
          <ac:picMkLst>
            <pc:docMk/>
            <pc:sldMk cId="1971958183" sldId="591"/>
            <ac:picMk id="6" creationId="{110CD850-083F-4AF0-E4DA-F92D7DA41831}"/>
          </ac:picMkLst>
        </pc:picChg>
        <pc:picChg chg="add mod">
          <ac:chgData name="Roberta Tucker" userId="S::r.tucker@uwtsd.ac.uk::27ca61ee-ba03-4b92-a89a-1d5600e2200a" providerId="AD" clId="Web-{7FBF0D6C-33F6-641B-7E3D-090B72DA90EE}" dt="2023-02-27T10:56:37.325" v="1225" actId="1076"/>
          <ac:picMkLst>
            <pc:docMk/>
            <pc:sldMk cId="1971958183" sldId="591"/>
            <ac:picMk id="8" creationId="{2BFE8E21-1D2B-B6F7-1121-E37DF74E3DAC}"/>
          </ac:picMkLst>
        </pc:picChg>
        <pc:picChg chg="add mod ord">
          <ac:chgData name="Roberta Tucker" userId="S::r.tucker@uwtsd.ac.uk::27ca61ee-ba03-4b92-a89a-1d5600e2200a" providerId="AD" clId="Web-{7FBF0D6C-33F6-641B-7E3D-090B72DA90EE}" dt="2023-02-27T11:01:42.078" v="1286" actId="1076"/>
          <ac:picMkLst>
            <pc:docMk/>
            <pc:sldMk cId="1971958183" sldId="591"/>
            <ac:picMk id="9" creationId="{40B583EB-813D-B2D6-F22C-6132423781E1}"/>
          </ac:picMkLst>
        </pc:picChg>
        <pc:picChg chg="add mod ord">
          <ac:chgData name="Roberta Tucker" userId="S::r.tucker@uwtsd.ac.uk::27ca61ee-ba03-4b92-a89a-1d5600e2200a" providerId="AD" clId="Web-{7FBF0D6C-33F6-641B-7E3D-090B72DA90EE}" dt="2023-02-27T11:01:22.373" v="1282"/>
          <ac:picMkLst>
            <pc:docMk/>
            <pc:sldMk cId="1971958183" sldId="591"/>
            <ac:picMk id="10" creationId="{28660A36-7F40-3618-372D-C67AD90BBBD6}"/>
          </ac:picMkLst>
        </pc:picChg>
        <pc:picChg chg="add mod ord">
          <ac:chgData name="Roberta Tucker" userId="S::r.tucker@uwtsd.ac.uk::27ca61ee-ba03-4b92-a89a-1d5600e2200a" providerId="AD" clId="Web-{7FBF0D6C-33F6-641B-7E3D-090B72DA90EE}" dt="2023-02-27T11:01:30.233" v="1283"/>
          <ac:picMkLst>
            <pc:docMk/>
            <pc:sldMk cId="1971958183" sldId="591"/>
            <ac:picMk id="11" creationId="{9CFA5C37-BE11-5301-2025-0C875AF03EB8}"/>
          </ac:picMkLst>
        </pc:picChg>
        <pc:picChg chg="add del mod">
          <ac:chgData name="Roberta Tucker" userId="S::r.tucker@uwtsd.ac.uk::27ca61ee-ba03-4b92-a89a-1d5600e2200a" providerId="AD" clId="Web-{7FBF0D6C-33F6-641B-7E3D-090B72DA90EE}" dt="2023-02-27T10:52:53.468" v="1214"/>
          <ac:picMkLst>
            <pc:docMk/>
            <pc:sldMk cId="1971958183" sldId="591"/>
            <ac:picMk id="12" creationId="{FF626454-1323-4C79-88B8-A2C3024CC49A}"/>
          </ac:picMkLst>
        </pc:picChg>
        <pc:picChg chg="add mod">
          <ac:chgData name="Roberta Tucker" userId="S::r.tucker@uwtsd.ac.uk::27ca61ee-ba03-4b92-a89a-1d5600e2200a" providerId="AD" clId="Web-{7FBF0D6C-33F6-641B-7E3D-090B72DA90EE}" dt="2023-02-27T10:57:46.220" v="1245" actId="1076"/>
          <ac:picMkLst>
            <pc:docMk/>
            <pc:sldMk cId="1971958183" sldId="591"/>
            <ac:picMk id="13" creationId="{8E5C28A7-CE18-92AB-B3B1-D4832B32DD40}"/>
          </ac:picMkLst>
        </pc:picChg>
        <pc:picChg chg="add mod">
          <ac:chgData name="Roberta Tucker" userId="S::r.tucker@uwtsd.ac.uk::27ca61ee-ba03-4b92-a89a-1d5600e2200a" providerId="AD" clId="Web-{7FBF0D6C-33F6-641B-7E3D-090B72DA90EE}" dt="2023-02-27T10:57:05.905" v="1233" actId="14100"/>
          <ac:picMkLst>
            <pc:docMk/>
            <pc:sldMk cId="1971958183" sldId="591"/>
            <ac:picMk id="14" creationId="{D7CA4E5C-F6C2-ADA8-AB22-3F95D0F663E3}"/>
          </ac:picMkLst>
        </pc:picChg>
        <pc:picChg chg="add mod">
          <ac:chgData name="Roberta Tucker" userId="S::r.tucker@uwtsd.ac.uk::27ca61ee-ba03-4b92-a89a-1d5600e2200a" providerId="AD" clId="Web-{7FBF0D6C-33F6-641B-7E3D-090B72DA90EE}" dt="2023-02-27T10:57:37.329" v="1243" actId="1076"/>
          <ac:picMkLst>
            <pc:docMk/>
            <pc:sldMk cId="1971958183" sldId="591"/>
            <ac:picMk id="15" creationId="{3AC882FD-E957-1C3B-6692-CFBC1137D11D}"/>
          </ac:picMkLst>
        </pc:picChg>
        <pc:picChg chg="add mod">
          <ac:chgData name="Roberta Tucker" userId="S::r.tucker@uwtsd.ac.uk::27ca61ee-ba03-4b92-a89a-1d5600e2200a" providerId="AD" clId="Web-{7FBF0D6C-33F6-641B-7E3D-090B72DA90EE}" dt="2023-02-27T10:56:52.482" v="1230" actId="1076"/>
          <ac:picMkLst>
            <pc:docMk/>
            <pc:sldMk cId="1971958183" sldId="591"/>
            <ac:picMk id="16" creationId="{238CD68E-0BA4-F0A8-0D70-6B6F834FF45B}"/>
          </ac:picMkLst>
        </pc:picChg>
        <pc:picChg chg="add del mod">
          <ac:chgData name="Roberta Tucker" userId="S::r.tucker@uwtsd.ac.uk::27ca61ee-ba03-4b92-a89a-1d5600e2200a" providerId="AD" clId="Web-{7FBF0D6C-33F6-641B-7E3D-090B72DA90EE}" dt="2023-02-27T10:58:18.565" v="1248"/>
          <ac:picMkLst>
            <pc:docMk/>
            <pc:sldMk cId="1971958183" sldId="591"/>
            <ac:picMk id="17" creationId="{7F83E989-EADF-C502-24AE-4315ECE1E50F}"/>
          </ac:picMkLst>
        </pc:picChg>
        <pc:picChg chg="add del mod">
          <ac:chgData name="Roberta Tucker" userId="S::r.tucker@uwtsd.ac.uk::27ca61ee-ba03-4b92-a89a-1d5600e2200a" providerId="AD" clId="Web-{7FBF0D6C-33F6-641B-7E3D-090B72DA90EE}" dt="2023-02-27T10:58:31.785" v="1250"/>
          <ac:picMkLst>
            <pc:docMk/>
            <pc:sldMk cId="1971958183" sldId="591"/>
            <ac:picMk id="18" creationId="{AEF928C4-B78C-F398-4CFA-3108EF5B53EF}"/>
          </ac:picMkLst>
        </pc:picChg>
        <pc:picChg chg="add mod">
          <ac:chgData name="Roberta Tucker" userId="S::r.tucker@uwtsd.ac.uk::27ca61ee-ba03-4b92-a89a-1d5600e2200a" providerId="AD" clId="Web-{7FBF0D6C-33F6-641B-7E3D-090B72DA90EE}" dt="2023-02-27T11:05:27.138" v="1294" actId="14100"/>
          <ac:picMkLst>
            <pc:docMk/>
            <pc:sldMk cId="1971958183" sldId="591"/>
            <ac:picMk id="33" creationId="{725CE861-A1AE-45A9-0B09-7A1737B0630F}"/>
          </ac:picMkLst>
        </pc:picChg>
      </pc:sldChg>
      <pc:sldChg chg="del">
        <pc:chgData name="Roberta Tucker" userId="S::r.tucker@uwtsd.ac.uk::27ca61ee-ba03-4b92-a89a-1d5600e2200a" providerId="AD" clId="Web-{7FBF0D6C-33F6-641B-7E3D-090B72DA90EE}" dt="2023-02-25T19:03:52.284" v="583"/>
        <pc:sldMkLst>
          <pc:docMk/>
          <pc:sldMk cId="369245445" sldId="592"/>
        </pc:sldMkLst>
      </pc:sldChg>
      <pc:sldChg chg="modSp">
        <pc:chgData name="Roberta Tucker" userId="S::r.tucker@uwtsd.ac.uk::27ca61ee-ba03-4b92-a89a-1d5600e2200a" providerId="AD" clId="Web-{7FBF0D6C-33F6-641B-7E3D-090B72DA90EE}" dt="2023-02-27T12:16:47.240" v="2350"/>
        <pc:sldMkLst>
          <pc:docMk/>
          <pc:sldMk cId="3595496741" sldId="605"/>
        </pc:sldMkLst>
        <pc:graphicFrameChg chg="mod modGraphic">
          <ac:chgData name="Roberta Tucker" userId="S::r.tucker@uwtsd.ac.uk::27ca61ee-ba03-4b92-a89a-1d5600e2200a" providerId="AD" clId="Web-{7FBF0D6C-33F6-641B-7E3D-090B72DA90EE}" dt="2023-02-27T12:16:47.240" v="2350"/>
          <ac:graphicFrameMkLst>
            <pc:docMk/>
            <pc:sldMk cId="3595496741" sldId="605"/>
            <ac:graphicFrameMk id="2" creationId="{B8361043-587C-D5AC-AD58-2714CE15B0E0}"/>
          </ac:graphicFrameMkLst>
        </pc:graphicFrameChg>
      </pc:sldChg>
      <pc:sldChg chg="modSp">
        <pc:chgData name="Roberta Tucker" userId="S::r.tucker@uwtsd.ac.uk::27ca61ee-ba03-4b92-a89a-1d5600e2200a" providerId="AD" clId="Web-{7FBF0D6C-33F6-641B-7E3D-090B72DA90EE}" dt="2023-02-27T12:26:46.635" v="2494" actId="20577"/>
        <pc:sldMkLst>
          <pc:docMk/>
          <pc:sldMk cId="75391772" sldId="608"/>
        </pc:sldMkLst>
        <pc:spChg chg="mod">
          <ac:chgData name="Roberta Tucker" userId="S::r.tucker@uwtsd.ac.uk::27ca61ee-ba03-4b92-a89a-1d5600e2200a" providerId="AD" clId="Web-{7FBF0D6C-33F6-641B-7E3D-090B72DA90EE}" dt="2023-02-25T19:26:04.706" v="844"/>
          <ac:spMkLst>
            <pc:docMk/>
            <pc:sldMk cId="75391772" sldId="608"/>
            <ac:spMk id="8" creationId="{E2180A0E-1944-161C-031D-3BE48E066BC9}"/>
          </ac:spMkLst>
        </pc:spChg>
        <pc:spChg chg="mod">
          <ac:chgData name="Roberta Tucker" userId="S::r.tucker@uwtsd.ac.uk::27ca61ee-ba03-4b92-a89a-1d5600e2200a" providerId="AD" clId="Web-{7FBF0D6C-33F6-641B-7E3D-090B72DA90EE}" dt="2023-02-27T12:26:46.635" v="2494" actId="20577"/>
          <ac:spMkLst>
            <pc:docMk/>
            <pc:sldMk cId="75391772" sldId="608"/>
            <ac:spMk id="13" creationId="{54DA2EF5-1A1B-3D7F-8E82-399ECBCCC879}"/>
          </ac:spMkLst>
        </pc:spChg>
      </pc:sldChg>
      <pc:sldChg chg="modSp">
        <pc:chgData name="Roberta Tucker" userId="S::r.tucker@uwtsd.ac.uk::27ca61ee-ba03-4b92-a89a-1d5600e2200a" providerId="AD" clId="Web-{7FBF0D6C-33F6-641B-7E3D-090B72DA90EE}" dt="2023-02-27T12:28:04.905" v="2501" actId="1076"/>
        <pc:sldMkLst>
          <pc:docMk/>
          <pc:sldMk cId="693398134" sldId="609"/>
        </pc:sldMkLst>
        <pc:spChg chg="mod">
          <ac:chgData name="Roberta Tucker" userId="S::r.tucker@uwtsd.ac.uk::27ca61ee-ba03-4b92-a89a-1d5600e2200a" providerId="AD" clId="Web-{7FBF0D6C-33F6-641B-7E3D-090B72DA90EE}" dt="2023-02-27T12:28:04.905" v="2501" actId="1076"/>
          <ac:spMkLst>
            <pc:docMk/>
            <pc:sldMk cId="693398134" sldId="609"/>
            <ac:spMk id="13" creationId="{54DA2EF5-1A1B-3D7F-8E82-399ECBCCC879}"/>
          </ac:spMkLst>
        </pc:spChg>
      </pc:sldChg>
      <pc:sldChg chg="modSp">
        <pc:chgData name="Roberta Tucker" userId="S::r.tucker@uwtsd.ac.uk::27ca61ee-ba03-4b92-a89a-1d5600e2200a" providerId="AD" clId="Web-{7FBF0D6C-33F6-641B-7E3D-090B72DA90EE}" dt="2023-02-27T12:28:31.563" v="2510" actId="1076"/>
        <pc:sldMkLst>
          <pc:docMk/>
          <pc:sldMk cId="1383988288" sldId="610"/>
        </pc:sldMkLst>
        <pc:spChg chg="mod">
          <ac:chgData name="Roberta Tucker" userId="S::r.tucker@uwtsd.ac.uk::27ca61ee-ba03-4b92-a89a-1d5600e2200a" providerId="AD" clId="Web-{7FBF0D6C-33F6-641B-7E3D-090B72DA90EE}" dt="2023-02-27T12:28:31.563" v="2510" actId="1076"/>
          <ac:spMkLst>
            <pc:docMk/>
            <pc:sldMk cId="1383988288" sldId="610"/>
            <ac:spMk id="13" creationId="{54DA2EF5-1A1B-3D7F-8E82-399ECBCCC879}"/>
          </ac:spMkLst>
        </pc:spChg>
      </pc:sldChg>
      <pc:sldChg chg="modSp">
        <pc:chgData name="Roberta Tucker" userId="S::r.tucker@uwtsd.ac.uk::27ca61ee-ba03-4b92-a89a-1d5600e2200a" providerId="AD" clId="Web-{7FBF0D6C-33F6-641B-7E3D-090B72DA90EE}" dt="2023-02-25T19:26:29.661" v="846" actId="20577"/>
        <pc:sldMkLst>
          <pc:docMk/>
          <pc:sldMk cId="3431529318" sldId="615"/>
        </pc:sldMkLst>
        <pc:spChg chg="mod">
          <ac:chgData name="Roberta Tucker" userId="S::r.tucker@uwtsd.ac.uk::27ca61ee-ba03-4b92-a89a-1d5600e2200a" providerId="AD" clId="Web-{7FBF0D6C-33F6-641B-7E3D-090B72DA90EE}" dt="2023-02-25T19:26:29.661" v="846" actId="20577"/>
          <ac:spMkLst>
            <pc:docMk/>
            <pc:sldMk cId="3431529318" sldId="615"/>
            <ac:spMk id="12" creationId="{A2FB37CC-4D15-5D8D-14A6-5BEC6B2F55E8}"/>
          </ac:spMkLst>
        </pc:spChg>
      </pc:sldChg>
      <pc:sldChg chg="modSp">
        <pc:chgData name="Roberta Tucker" userId="S::r.tucker@uwtsd.ac.uk::27ca61ee-ba03-4b92-a89a-1d5600e2200a" providerId="AD" clId="Web-{7FBF0D6C-33F6-641B-7E3D-090B72DA90EE}" dt="2023-02-25T19:26:39.365" v="848" actId="20577"/>
        <pc:sldMkLst>
          <pc:docMk/>
          <pc:sldMk cId="1761119406" sldId="616"/>
        </pc:sldMkLst>
        <pc:spChg chg="mod">
          <ac:chgData name="Roberta Tucker" userId="S::r.tucker@uwtsd.ac.uk::27ca61ee-ba03-4b92-a89a-1d5600e2200a" providerId="AD" clId="Web-{7FBF0D6C-33F6-641B-7E3D-090B72DA90EE}" dt="2023-02-25T19:26:39.365" v="848" actId="20577"/>
          <ac:spMkLst>
            <pc:docMk/>
            <pc:sldMk cId="1761119406" sldId="616"/>
            <ac:spMk id="13" creationId="{907A2889-2330-B9D0-F667-570528E7D288}"/>
          </ac:spMkLst>
        </pc:spChg>
      </pc:sldChg>
      <pc:sldChg chg="modSp">
        <pc:chgData name="Roberta Tucker" userId="S::r.tucker@uwtsd.ac.uk::27ca61ee-ba03-4b92-a89a-1d5600e2200a" providerId="AD" clId="Web-{7FBF0D6C-33F6-641B-7E3D-090B72DA90EE}" dt="2023-02-27T12:29:21.801" v="2512" actId="20577"/>
        <pc:sldMkLst>
          <pc:docMk/>
          <pc:sldMk cId="3149877421" sldId="623"/>
        </pc:sldMkLst>
        <pc:spChg chg="mod">
          <ac:chgData name="Roberta Tucker" userId="S::r.tucker@uwtsd.ac.uk::27ca61ee-ba03-4b92-a89a-1d5600e2200a" providerId="AD" clId="Web-{7FBF0D6C-33F6-641B-7E3D-090B72DA90EE}" dt="2023-02-27T12:29:21.801" v="2512" actId="20577"/>
          <ac:spMkLst>
            <pc:docMk/>
            <pc:sldMk cId="3149877421" sldId="623"/>
            <ac:spMk id="11" creationId="{7EE74FAF-E66D-63D1-6491-DCAA6C2EC7AB}"/>
          </ac:spMkLst>
        </pc:spChg>
      </pc:sldChg>
      <pc:sldChg chg="addSp delSp modSp">
        <pc:chgData name="Roberta Tucker" userId="S::r.tucker@uwtsd.ac.uk::27ca61ee-ba03-4b92-a89a-1d5600e2200a" providerId="AD" clId="Web-{7FBF0D6C-33F6-641B-7E3D-090B72DA90EE}" dt="2023-02-25T19:17:39.745" v="682"/>
        <pc:sldMkLst>
          <pc:docMk/>
          <pc:sldMk cId="2716646095" sldId="624"/>
        </pc:sldMkLst>
        <pc:spChg chg="add del mod">
          <ac:chgData name="Roberta Tucker" userId="S::r.tucker@uwtsd.ac.uk::27ca61ee-ba03-4b92-a89a-1d5600e2200a" providerId="AD" clId="Web-{7FBF0D6C-33F6-641B-7E3D-090B72DA90EE}" dt="2023-02-25T19:17:39.745" v="682"/>
          <ac:spMkLst>
            <pc:docMk/>
            <pc:sldMk cId="2716646095" sldId="624"/>
            <ac:spMk id="2" creationId="{4A91F98F-69E2-D730-CFB3-CD401DF2DDF7}"/>
          </ac:spMkLst>
        </pc:spChg>
      </pc:sldChg>
      <pc:sldChg chg="modSp addAnim delAnim modAnim">
        <pc:chgData name="Roberta Tucker" userId="S::r.tucker@uwtsd.ac.uk::27ca61ee-ba03-4b92-a89a-1d5600e2200a" providerId="AD" clId="Web-{7FBF0D6C-33F6-641B-7E3D-090B72DA90EE}" dt="2023-02-25T19:27:49.448" v="867"/>
        <pc:sldMkLst>
          <pc:docMk/>
          <pc:sldMk cId="427570142" sldId="625"/>
        </pc:sldMkLst>
        <pc:picChg chg="mod">
          <ac:chgData name="Roberta Tucker" userId="S::r.tucker@uwtsd.ac.uk::27ca61ee-ba03-4b92-a89a-1d5600e2200a" providerId="AD" clId="Web-{7FBF0D6C-33F6-641B-7E3D-090B72DA90EE}" dt="2023-02-25T19:27:24.415" v="853" actId="1076"/>
          <ac:picMkLst>
            <pc:docMk/>
            <pc:sldMk cId="427570142" sldId="625"/>
            <ac:picMk id="6" creationId="{2AF889FA-CA45-38BF-E226-CC3A3E7049D4}"/>
          </ac:picMkLst>
        </pc:picChg>
        <pc:picChg chg="mod">
          <ac:chgData name="Roberta Tucker" userId="S::r.tucker@uwtsd.ac.uk::27ca61ee-ba03-4b92-a89a-1d5600e2200a" providerId="AD" clId="Web-{7FBF0D6C-33F6-641B-7E3D-090B72DA90EE}" dt="2023-02-25T19:27:30.384" v="855" actId="1076"/>
          <ac:picMkLst>
            <pc:docMk/>
            <pc:sldMk cId="427570142" sldId="625"/>
            <ac:picMk id="8" creationId="{2970DAD8-7343-E69F-2B1A-14E7D9F28063}"/>
          </ac:picMkLst>
        </pc:picChg>
      </pc:sldChg>
      <pc:sldChg chg="addAnim modAnim">
        <pc:chgData name="Roberta Tucker" userId="S::r.tucker@uwtsd.ac.uk::27ca61ee-ba03-4b92-a89a-1d5600e2200a" providerId="AD" clId="Web-{7FBF0D6C-33F6-641B-7E3D-090B72DA90EE}" dt="2023-02-25T18:30:54.854" v="13"/>
        <pc:sldMkLst>
          <pc:docMk/>
          <pc:sldMk cId="1558283037" sldId="636"/>
        </pc:sldMkLst>
      </pc:sldChg>
      <pc:sldChg chg="addAnim delAnim modAnim">
        <pc:chgData name="Roberta Tucker" userId="S::r.tucker@uwtsd.ac.uk::27ca61ee-ba03-4b92-a89a-1d5600e2200a" providerId="AD" clId="Web-{7FBF0D6C-33F6-641B-7E3D-090B72DA90EE}" dt="2023-02-25T18:31:04.792" v="16"/>
        <pc:sldMkLst>
          <pc:docMk/>
          <pc:sldMk cId="1780823317" sldId="637"/>
        </pc:sldMkLst>
      </pc:sldChg>
      <pc:sldChg chg="modSp">
        <pc:chgData name="Roberta Tucker" userId="S::r.tucker@uwtsd.ac.uk::27ca61ee-ba03-4b92-a89a-1d5600e2200a" providerId="AD" clId="Web-{7FBF0D6C-33F6-641B-7E3D-090B72DA90EE}" dt="2023-02-25T18:29:47.771" v="3" actId="20577"/>
        <pc:sldMkLst>
          <pc:docMk/>
          <pc:sldMk cId="1745130160" sldId="638"/>
        </pc:sldMkLst>
        <pc:spChg chg="mod">
          <ac:chgData name="Roberta Tucker" userId="S::r.tucker@uwtsd.ac.uk::27ca61ee-ba03-4b92-a89a-1d5600e2200a" providerId="AD" clId="Web-{7FBF0D6C-33F6-641B-7E3D-090B72DA90EE}" dt="2023-02-25T18:29:47.771" v="3" actId="20577"/>
          <ac:spMkLst>
            <pc:docMk/>
            <pc:sldMk cId="1745130160" sldId="638"/>
            <ac:spMk id="5" creationId="{7A20DBBD-7DDA-8D56-CE80-75679AFC79A9}"/>
          </ac:spMkLst>
        </pc:spChg>
      </pc:sldChg>
      <pc:sldChg chg="modSp">
        <pc:chgData name="Roberta Tucker" userId="S::r.tucker@uwtsd.ac.uk::27ca61ee-ba03-4b92-a89a-1d5600e2200a" providerId="AD" clId="Web-{7FBF0D6C-33F6-641B-7E3D-090B72DA90EE}" dt="2023-02-25T18:30:29.040" v="11" actId="20577"/>
        <pc:sldMkLst>
          <pc:docMk/>
          <pc:sldMk cId="2315216456" sldId="639"/>
        </pc:sldMkLst>
        <pc:spChg chg="mod">
          <ac:chgData name="Roberta Tucker" userId="S::r.tucker@uwtsd.ac.uk::27ca61ee-ba03-4b92-a89a-1d5600e2200a" providerId="AD" clId="Web-{7FBF0D6C-33F6-641B-7E3D-090B72DA90EE}" dt="2023-02-25T18:30:29.040" v="11" actId="20577"/>
          <ac:spMkLst>
            <pc:docMk/>
            <pc:sldMk cId="2315216456" sldId="639"/>
            <ac:spMk id="3" creationId="{976291AA-75F5-DB79-1BB0-8C1F1978BD68}"/>
          </ac:spMkLst>
        </pc:spChg>
      </pc:sldChg>
      <pc:sldChg chg="modSp add replId">
        <pc:chgData name="Roberta Tucker" userId="S::r.tucker@uwtsd.ac.uk::27ca61ee-ba03-4b92-a89a-1d5600e2200a" providerId="AD" clId="Web-{7FBF0D6C-33F6-641B-7E3D-090B72DA90EE}" dt="2023-02-25T18:33:02.770" v="63" actId="20577"/>
        <pc:sldMkLst>
          <pc:docMk/>
          <pc:sldMk cId="2803949304" sldId="642"/>
        </pc:sldMkLst>
        <pc:spChg chg="mod">
          <ac:chgData name="Roberta Tucker" userId="S::r.tucker@uwtsd.ac.uk::27ca61ee-ba03-4b92-a89a-1d5600e2200a" providerId="AD" clId="Web-{7FBF0D6C-33F6-641B-7E3D-090B72DA90EE}" dt="2023-02-25T18:33:02.770" v="63" actId="20577"/>
          <ac:spMkLst>
            <pc:docMk/>
            <pc:sldMk cId="2803949304" sldId="642"/>
            <ac:spMk id="2" creationId="{65D99740-FD02-2E4D-FA50-8AC039B6FAF0}"/>
          </ac:spMkLst>
        </pc:spChg>
      </pc:sldChg>
      <pc:sldChg chg="modSp add replId">
        <pc:chgData name="Roberta Tucker" userId="S::r.tucker@uwtsd.ac.uk::27ca61ee-ba03-4b92-a89a-1d5600e2200a" providerId="AD" clId="Web-{7FBF0D6C-33F6-641B-7E3D-090B72DA90EE}" dt="2023-02-25T18:33:41.601" v="70" actId="20577"/>
        <pc:sldMkLst>
          <pc:docMk/>
          <pc:sldMk cId="3806498770" sldId="643"/>
        </pc:sldMkLst>
        <pc:spChg chg="mod">
          <ac:chgData name="Roberta Tucker" userId="S::r.tucker@uwtsd.ac.uk::27ca61ee-ba03-4b92-a89a-1d5600e2200a" providerId="AD" clId="Web-{7FBF0D6C-33F6-641B-7E3D-090B72DA90EE}" dt="2023-02-25T18:33:41.601" v="70" actId="20577"/>
          <ac:spMkLst>
            <pc:docMk/>
            <pc:sldMk cId="3806498770" sldId="643"/>
            <ac:spMk id="2" creationId="{65D99740-FD02-2E4D-FA50-8AC039B6FAF0}"/>
          </ac:spMkLst>
        </pc:spChg>
      </pc:sldChg>
      <pc:sldChg chg="modSp add replId">
        <pc:chgData name="Roberta Tucker" userId="S::r.tucker@uwtsd.ac.uk::27ca61ee-ba03-4b92-a89a-1d5600e2200a" providerId="AD" clId="Web-{7FBF0D6C-33F6-641B-7E3D-090B72DA90EE}" dt="2023-02-27T12:32:19.092" v="2518" actId="1076"/>
        <pc:sldMkLst>
          <pc:docMk/>
          <pc:sldMk cId="1450210440" sldId="644"/>
        </pc:sldMkLst>
        <pc:spChg chg="mod">
          <ac:chgData name="Roberta Tucker" userId="S::r.tucker@uwtsd.ac.uk::27ca61ee-ba03-4b92-a89a-1d5600e2200a" providerId="AD" clId="Web-{7FBF0D6C-33F6-641B-7E3D-090B72DA90EE}" dt="2023-02-25T18:34:42.230" v="80" actId="1076"/>
          <ac:spMkLst>
            <pc:docMk/>
            <pc:sldMk cId="1450210440" sldId="644"/>
            <ac:spMk id="2" creationId="{1A3006A8-511B-CC6D-DEE0-B0A7DE037203}"/>
          </ac:spMkLst>
        </pc:spChg>
        <pc:spChg chg="mod">
          <ac:chgData name="Roberta Tucker" userId="S::r.tucker@uwtsd.ac.uk::27ca61ee-ba03-4b92-a89a-1d5600e2200a" providerId="AD" clId="Web-{7FBF0D6C-33F6-641B-7E3D-090B72DA90EE}" dt="2023-02-27T12:32:19.092" v="2518" actId="1076"/>
          <ac:spMkLst>
            <pc:docMk/>
            <pc:sldMk cId="1450210440" sldId="644"/>
            <ac:spMk id="5" creationId="{7A20DBBD-7DDA-8D56-CE80-75679AFC79A9}"/>
          </ac:spMkLst>
        </pc:spChg>
      </pc:sldChg>
      <pc:sldChg chg="modSp add replId">
        <pc:chgData name="Roberta Tucker" userId="S::r.tucker@uwtsd.ac.uk::27ca61ee-ba03-4b92-a89a-1d5600e2200a" providerId="AD" clId="Web-{7FBF0D6C-33F6-641B-7E3D-090B72DA90EE}" dt="2023-02-27T12:32:14.061" v="2517" actId="1076"/>
        <pc:sldMkLst>
          <pc:docMk/>
          <pc:sldMk cId="2937284288" sldId="645"/>
        </pc:sldMkLst>
        <pc:spChg chg="mod">
          <ac:chgData name="Roberta Tucker" userId="S::r.tucker@uwtsd.ac.uk::27ca61ee-ba03-4b92-a89a-1d5600e2200a" providerId="AD" clId="Web-{7FBF0D6C-33F6-641B-7E3D-090B72DA90EE}" dt="2023-02-27T12:32:14.061" v="2517" actId="1076"/>
          <ac:spMkLst>
            <pc:docMk/>
            <pc:sldMk cId="2937284288" sldId="645"/>
            <ac:spMk id="3" creationId="{976291AA-75F5-DB79-1BB0-8C1F1978BD68}"/>
          </ac:spMkLst>
        </pc:spChg>
        <pc:spChg chg="mod">
          <ac:chgData name="Roberta Tucker" userId="S::r.tucker@uwtsd.ac.uk::27ca61ee-ba03-4b92-a89a-1d5600e2200a" providerId="AD" clId="Web-{7FBF0D6C-33F6-641B-7E3D-090B72DA90EE}" dt="2023-02-25T18:34:59.950" v="85" actId="14100"/>
          <ac:spMkLst>
            <pc:docMk/>
            <pc:sldMk cId="2937284288" sldId="645"/>
            <ac:spMk id="4" creationId="{83BEC93A-6713-2E59-8632-2B70C317433D}"/>
          </ac:spMkLst>
        </pc:spChg>
      </pc:sldChg>
      <pc:sldChg chg="addSp delSp modSp add delAnim">
        <pc:chgData name="Roberta Tucker" userId="S::r.tucker@uwtsd.ac.uk::27ca61ee-ba03-4b92-a89a-1d5600e2200a" providerId="AD" clId="Web-{7FBF0D6C-33F6-641B-7E3D-090B72DA90EE}" dt="2023-02-25T19:10:27.614" v="635" actId="14100"/>
        <pc:sldMkLst>
          <pc:docMk/>
          <pc:sldMk cId="1504322890" sldId="646"/>
        </pc:sldMkLst>
        <pc:spChg chg="del">
          <ac:chgData name="Roberta Tucker" userId="S::r.tucker@uwtsd.ac.uk::27ca61ee-ba03-4b92-a89a-1d5600e2200a" providerId="AD" clId="Web-{7FBF0D6C-33F6-641B-7E3D-090B72DA90EE}" dt="2023-02-25T18:41:51.684" v="278"/>
          <ac:spMkLst>
            <pc:docMk/>
            <pc:sldMk cId="1504322890" sldId="646"/>
            <ac:spMk id="2" creationId="{0C2A2FC0-300B-9319-DA99-AE623C8C158C}"/>
          </ac:spMkLst>
        </pc:spChg>
        <pc:spChg chg="mod">
          <ac:chgData name="Roberta Tucker" userId="S::r.tucker@uwtsd.ac.uk::27ca61ee-ba03-4b92-a89a-1d5600e2200a" providerId="AD" clId="Web-{7FBF0D6C-33F6-641B-7E3D-090B72DA90EE}" dt="2023-02-25T19:09:53.815" v="628" actId="20577"/>
          <ac:spMkLst>
            <pc:docMk/>
            <pc:sldMk cId="1504322890" sldId="646"/>
            <ac:spMk id="5" creationId="{73F8CD35-5CD0-2D33-D8BA-93D0B531F9EB}"/>
          </ac:spMkLst>
        </pc:spChg>
        <pc:spChg chg="mod">
          <ac:chgData name="Roberta Tucker" userId="S::r.tucker@uwtsd.ac.uk::27ca61ee-ba03-4b92-a89a-1d5600e2200a" providerId="AD" clId="Web-{7FBF0D6C-33F6-641B-7E3D-090B72DA90EE}" dt="2023-02-25T19:09:57.612" v="629" actId="20577"/>
          <ac:spMkLst>
            <pc:docMk/>
            <pc:sldMk cId="1504322890" sldId="646"/>
            <ac:spMk id="6" creationId="{74AD0519-9BF0-2658-A52D-E5356F668333}"/>
          </ac:spMkLst>
        </pc:spChg>
        <pc:spChg chg="mod">
          <ac:chgData name="Roberta Tucker" userId="S::r.tucker@uwtsd.ac.uk::27ca61ee-ba03-4b92-a89a-1d5600e2200a" providerId="AD" clId="Web-{7FBF0D6C-33F6-641B-7E3D-090B72DA90EE}" dt="2023-02-25T19:10:10.019" v="631" actId="20577"/>
          <ac:spMkLst>
            <pc:docMk/>
            <pc:sldMk cId="1504322890" sldId="646"/>
            <ac:spMk id="7" creationId="{83734D1D-F481-A778-ED61-1267BC4CFE0D}"/>
          </ac:spMkLst>
        </pc:spChg>
        <pc:spChg chg="mod">
          <ac:chgData name="Roberta Tucker" userId="S::r.tucker@uwtsd.ac.uk::27ca61ee-ba03-4b92-a89a-1d5600e2200a" providerId="AD" clId="Web-{7FBF0D6C-33F6-641B-7E3D-090B72DA90EE}" dt="2023-02-25T19:10:02.378" v="630" actId="20577"/>
          <ac:spMkLst>
            <pc:docMk/>
            <pc:sldMk cId="1504322890" sldId="646"/>
            <ac:spMk id="8" creationId="{0A53F750-D5B8-D942-F5C0-4113FE7DAB1E}"/>
          </ac:spMkLst>
        </pc:spChg>
        <pc:spChg chg="mod">
          <ac:chgData name="Roberta Tucker" userId="S::r.tucker@uwtsd.ac.uk::27ca61ee-ba03-4b92-a89a-1d5600e2200a" providerId="AD" clId="Web-{7FBF0D6C-33F6-641B-7E3D-090B72DA90EE}" dt="2023-02-25T19:10:18.411" v="633" actId="20577"/>
          <ac:spMkLst>
            <pc:docMk/>
            <pc:sldMk cId="1504322890" sldId="646"/>
            <ac:spMk id="9" creationId="{F87D052F-D461-A785-DB68-8C7310247EAA}"/>
          </ac:spMkLst>
        </pc:spChg>
        <pc:spChg chg="mod">
          <ac:chgData name="Roberta Tucker" userId="S::r.tucker@uwtsd.ac.uk::27ca61ee-ba03-4b92-a89a-1d5600e2200a" providerId="AD" clId="Web-{7FBF0D6C-33F6-641B-7E3D-090B72DA90EE}" dt="2023-02-25T19:09:49.002" v="626" actId="20577"/>
          <ac:spMkLst>
            <pc:docMk/>
            <pc:sldMk cId="1504322890" sldId="646"/>
            <ac:spMk id="10" creationId="{D9C93DBB-FDB1-165D-2264-E9427612AF24}"/>
          </ac:spMkLst>
        </pc:spChg>
        <pc:spChg chg="mod">
          <ac:chgData name="Roberta Tucker" userId="S::r.tucker@uwtsd.ac.uk::27ca61ee-ba03-4b92-a89a-1d5600e2200a" providerId="AD" clId="Web-{7FBF0D6C-33F6-641B-7E3D-090B72DA90EE}" dt="2023-02-25T19:10:27.614" v="635" actId="14100"/>
          <ac:spMkLst>
            <pc:docMk/>
            <pc:sldMk cId="1504322890" sldId="646"/>
            <ac:spMk id="11" creationId="{B1B03765-8BD8-8E3A-AF2D-2EA6B936F173}"/>
          </ac:spMkLst>
        </pc:spChg>
        <pc:spChg chg="mod">
          <ac:chgData name="Roberta Tucker" userId="S::r.tucker@uwtsd.ac.uk::27ca61ee-ba03-4b92-a89a-1d5600e2200a" providerId="AD" clId="Web-{7FBF0D6C-33F6-641B-7E3D-090B72DA90EE}" dt="2023-02-25T19:10:13.832" v="632" actId="20577"/>
          <ac:spMkLst>
            <pc:docMk/>
            <pc:sldMk cId="1504322890" sldId="646"/>
            <ac:spMk id="12" creationId="{9C90678B-6145-65EC-5133-658BBC3E3AB2}"/>
          </ac:spMkLst>
        </pc:spChg>
        <pc:spChg chg="del">
          <ac:chgData name="Roberta Tucker" userId="S::r.tucker@uwtsd.ac.uk::27ca61ee-ba03-4b92-a89a-1d5600e2200a" providerId="AD" clId="Web-{7FBF0D6C-33F6-641B-7E3D-090B72DA90EE}" dt="2023-02-25T18:41:46.777" v="277"/>
          <ac:spMkLst>
            <pc:docMk/>
            <pc:sldMk cId="1504322890" sldId="646"/>
            <ac:spMk id="13" creationId="{973A3E08-BDA0-86B1-C5AB-47FD49034A1B}"/>
          </ac:spMkLst>
        </pc:spChg>
        <pc:spChg chg="add del mod">
          <ac:chgData name="Roberta Tucker" userId="S::r.tucker@uwtsd.ac.uk::27ca61ee-ba03-4b92-a89a-1d5600e2200a" providerId="AD" clId="Web-{7FBF0D6C-33F6-641B-7E3D-090B72DA90EE}" dt="2023-02-25T18:42:21.170" v="282"/>
          <ac:spMkLst>
            <pc:docMk/>
            <pc:sldMk cId="1504322890" sldId="646"/>
            <ac:spMk id="14" creationId="{6B1C566E-26E6-DB81-C56D-DF43E5719739}"/>
          </ac:spMkLst>
        </pc:spChg>
        <pc:spChg chg="mod">
          <ac:chgData name="Roberta Tucker" userId="S::r.tucker@uwtsd.ac.uk::27ca61ee-ba03-4b92-a89a-1d5600e2200a" providerId="AD" clId="Web-{7FBF0D6C-33F6-641B-7E3D-090B72DA90EE}" dt="2023-02-25T19:01:43.083" v="574" actId="1076"/>
          <ac:spMkLst>
            <pc:docMk/>
            <pc:sldMk cId="1504322890" sldId="646"/>
            <ac:spMk id="15" creationId="{D6D7917B-DA52-AD8A-9FDF-1CD866004A5D}"/>
          </ac:spMkLst>
        </pc:spChg>
        <pc:spChg chg="mod">
          <ac:chgData name="Roberta Tucker" userId="S::r.tucker@uwtsd.ac.uk::27ca61ee-ba03-4b92-a89a-1d5600e2200a" providerId="AD" clId="Web-{7FBF0D6C-33F6-641B-7E3D-090B72DA90EE}" dt="2023-02-25T19:01:30.347" v="571" actId="1076"/>
          <ac:spMkLst>
            <pc:docMk/>
            <pc:sldMk cId="1504322890" sldId="646"/>
            <ac:spMk id="17" creationId="{1BC79C7B-B829-77C4-AA12-3CB4BD53DF1A}"/>
          </ac:spMkLst>
        </pc:spChg>
        <pc:spChg chg="mod">
          <ac:chgData name="Roberta Tucker" userId="S::r.tucker@uwtsd.ac.uk::27ca61ee-ba03-4b92-a89a-1d5600e2200a" providerId="AD" clId="Web-{7FBF0D6C-33F6-641B-7E3D-090B72DA90EE}" dt="2023-02-25T18:48:07.945" v="304"/>
          <ac:spMkLst>
            <pc:docMk/>
            <pc:sldMk cId="1504322890" sldId="646"/>
            <ac:spMk id="18" creationId="{A8BF196C-9DBE-076C-35A1-43DBFCDF35CC}"/>
          </ac:spMkLst>
        </pc:spChg>
        <pc:spChg chg="mod">
          <ac:chgData name="Roberta Tucker" userId="S::r.tucker@uwtsd.ac.uk::27ca61ee-ba03-4b92-a89a-1d5600e2200a" providerId="AD" clId="Web-{7FBF0D6C-33F6-641B-7E3D-090B72DA90EE}" dt="2023-02-25T19:03:32.283" v="580" actId="1076"/>
          <ac:spMkLst>
            <pc:docMk/>
            <pc:sldMk cId="1504322890" sldId="646"/>
            <ac:spMk id="19" creationId="{DB155131-C428-8185-A6C4-0EECF1B1651E}"/>
          </ac:spMkLst>
        </pc:spChg>
        <pc:spChg chg="mod">
          <ac:chgData name="Roberta Tucker" userId="S::r.tucker@uwtsd.ac.uk::27ca61ee-ba03-4b92-a89a-1d5600e2200a" providerId="AD" clId="Web-{7FBF0D6C-33F6-641B-7E3D-090B72DA90EE}" dt="2023-02-25T18:47:15.598" v="297"/>
          <ac:spMkLst>
            <pc:docMk/>
            <pc:sldMk cId="1504322890" sldId="646"/>
            <ac:spMk id="20" creationId="{573218FB-1093-9349-1049-F430B8D85A05}"/>
          </ac:spMkLst>
        </pc:spChg>
        <pc:spChg chg="mod">
          <ac:chgData name="Roberta Tucker" userId="S::r.tucker@uwtsd.ac.uk::27ca61ee-ba03-4b92-a89a-1d5600e2200a" providerId="AD" clId="Web-{7FBF0D6C-33F6-641B-7E3D-090B72DA90EE}" dt="2023-02-25T19:01:23.503" v="570" actId="1076"/>
          <ac:spMkLst>
            <pc:docMk/>
            <pc:sldMk cId="1504322890" sldId="646"/>
            <ac:spMk id="21" creationId="{3FF1ECD1-16D8-45E4-56AA-B7BF97852EE3}"/>
          </ac:spMkLst>
        </pc:spChg>
        <pc:spChg chg="mod">
          <ac:chgData name="Roberta Tucker" userId="S::r.tucker@uwtsd.ac.uk::27ca61ee-ba03-4b92-a89a-1d5600e2200a" providerId="AD" clId="Web-{7FBF0D6C-33F6-641B-7E3D-090B72DA90EE}" dt="2023-02-25T18:47:57.023" v="301"/>
          <ac:spMkLst>
            <pc:docMk/>
            <pc:sldMk cId="1504322890" sldId="646"/>
            <ac:spMk id="22" creationId="{5C65200F-494C-4EC5-AF20-2E183F5EA678}"/>
          </ac:spMkLst>
        </pc:spChg>
        <pc:spChg chg="mod">
          <ac:chgData name="Roberta Tucker" userId="S::r.tucker@uwtsd.ac.uk::27ca61ee-ba03-4b92-a89a-1d5600e2200a" providerId="AD" clId="Web-{7FBF0D6C-33F6-641B-7E3D-090B72DA90EE}" dt="2023-02-25T18:55:10.554" v="490" actId="1076"/>
          <ac:spMkLst>
            <pc:docMk/>
            <pc:sldMk cId="1504322890" sldId="646"/>
            <ac:spMk id="23" creationId="{CDA3D586-ACCC-427A-EC31-FCC1D4647422}"/>
          </ac:spMkLst>
        </pc:spChg>
        <pc:spChg chg="add mod">
          <ac:chgData name="Roberta Tucker" userId="S::r.tucker@uwtsd.ac.uk::27ca61ee-ba03-4b92-a89a-1d5600e2200a" providerId="AD" clId="Web-{7FBF0D6C-33F6-641B-7E3D-090B72DA90EE}" dt="2023-02-25T19:03:09.938" v="577" actId="20577"/>
          <ac:spMkLst>
            <pc:docMk/>
            <pc:sldMk cId="1504322890" sldId="646"/>
            <ac:spMk id="26" creationId="{4AD1E6C4-F452-18E7-8044-FA542152DDFC}"/>
          </ac:spMkLst>
        </pc:spChg>
        <pc:picChg chg="del">
          <ac:chgData name="Roberta Tucker" userId="S::r.tucker@uwtsd.ac.uk::27ca61ee-ba03-4b92-a89a-1d5600e2200a" providerId="AD" clId="Web-{7FBF0D6C-33F6-641B-7E3D-090B72DA90EE}" dt="2023-02-25T18:45:44.185" v="285"/>
          <ac:picMkLst>
            <pc:docMk/>
            <pc:sldMk cId="1504322890" sldId="646"/>
            <ac:picMk id="4" creationId="{799281D3-D9D4-9763-FEEB-9016546B368E}"/>
          </ac:picMkLst>
        </pc:picChg>
        <pc:picChg chg="add ord">
          <ac:chgData name="Roberta Tucker" userId="S::r.tucker@uwtsd.ac.uk::27ca61ee-ba03-4b92-a89a-1d5600e2200a" providerId="AD" clId="Web-{7FBF0D6C-33F6-641B-7E3D-090B72DA90EE}" dt="2023-02-25T18:42:04.357" v="280"/>
          <ac:picMkLst>
            <pc:docMk/>
            <pc:sldMk cId="1504322890" sldId="646"/>
            <ac:picMk id="24" creationId="{14DAD5AD-C9D2-02C3-F3D3-5DD25261C576}"/>
          </ac:picMkLst>
        </pc:picChg>
        <pc:picChg chg="add mod">
          <ac:chgData name="Roberta Tucker" userId="S::r.tucker@uwtsd.ac.uk::27ca61ee-ba03-4b92-a89a-1d5600e2200a" providerId="AD" clId="Web-{7FBF0D6C-33F6-641B-7E3D-090B72DA90EE}" dt="2023-02-25T19:03:21.298" v="579" actId="1076"/>
          <ac:picMkLst>
            <pc:docMk/>
            <pc:sldMk cId="1504322890" sldId="646"/>
            <ac:picMk id="27" creationId="{89E9A784-20FB-B880-4531-8A691A768EB0}"/>
          </ac:picMkLst>
        </pc:picChg>
      </pc:sldChg>
      <pc:sldChg chg="modSp add replId">
        <pc:chgData name="Roberta Tucker" userId="S::r.tucker@uwtsd.ac.uk::27ca61ee-ba03-4b92-a89a-1d5600e2200a" providerId="AD" clId="Web-{7FBF0D6C-33F6-641B-7E3D-090B72DA90EE}" dt="2023-02-25T19:09:37.314" v="625" actId="1076"/>
        <pc:sldMkLst>
          <pc:docMk/>
          <pc:sldMk cId="206202440" sldId="647"/>
        </pc:sldMkLst>
        <pc:spChg chg="mod">
          <ac:chgData name="Roberta Tucker" userId="S::r.tucker@uwtsd.ac.uk::27ca61ee-ba03-4b92-a89a-1d5600e2200a" providerId="AD" clId="Web-{7FBF0D6C-33F6-641B-7E3D-090B72DA90EE}" dt="2023-02-25T19:05:34.776" v="593" actId="20577"/>
          <ac:spMkLst>
            <pc:docMk/>
            <pc:sldMk cId="206202440" sldId="647"/>
            <ac:spMk id="5" creationId="{73F8CD35-5CD0-2D33-D8BA-93D0B531F9EB}"/>
          </ac:spMkLst>
        </pc:spChg>
        <pc:spChg chg="mod">
          <ac:chgData name="Roberta Tucker" userId="S::r.tucker@uwtsd.ac.uk::27ca61ee-ba03-4b92-a89a-1d5600e2200a" providerId="AD" clId="Web-{7FBF0D6C-33F6-641B-7E3D-090B72DA90EE}" dt="2023-02-25T19:06:16.685" v="597" actId="20577"/>
          <ac:spMkLst>
            <pc:docMk/>
            <pc:sldMk cId="206202440" sldId="647"/>
            <ac:spMk id="6" creationId="{74AD0519-9BF0-2658-A52D-E5356F668333}"/>
          </ac:spMkLst>
        </pc:spChg>
        <pc:spChg chg="mod">
          <ac:chgData name="Roberta Tucker" userId="S::r.tucker@uwtsd.ac.uk::27ca61ee-ba03-4b92-a89a-1d5600e2200a" providerId="AD" clId="Web-{7FBF0D6C-33F6-641B-7E3D-090B72DA90EE}" dt="2023-02-25T19:07:46.145" v="608" actId="20577"/>
          <ac:spMkLst>
            <pc:docMk/>
            <pc:sldMk cId="206202440" sldId="647"/>
            <ac:spMk id="7" creationId="{83734D1D-F481-A778-ED61-1267BC4CFE0D}"/>
          </ac:spMkLst>
        </pc:spChg>
        <pc:spChg chg="mod">
          <ac:chgData name="Roberta Tucker" userId="S::r.tucker@uwtsd.ac.uk::27ca61ee-ba03-4b92-a89a-1d5600e2200a" providerId="AD" clId="Web-{7FBF0D6C-33F6-641B-7E3D-090B72DA90EE}" dt="2023-02-25T19:07:15.315" v="604" actId="20577"/>
          <ac:spMkLst>
            <pc:docMk/>
            <pc:sldMk cId="206202440" sldId="647"/>
            <ac:spMk id="8" creationId="{0A53F750-D5B8-D942-F5C0-4113FE7DAB1E}"/>
          </ac:spMkLst>
        </pc:spChg>
        <pc:spChg chg="mod">
          <ac:chgData name="Roberta Tucker" userId="S::r.tucker@uwtsd.ac.uk::27ca61ee-ba03-4b92-a89a-1d5600e2200a" providerId="AD" clId="Web-{7FBF0D6C-33F6-641B-7E3D-090B72DA90EE}" dt="2023-02-25T19:08:35.977" v="615" actId="20577"/>
          <ac:spMkLst>
            <pc:docMk/>
            <pc:sldMk cId="206202440" sldId="647"/>
            <ac:spMk id="9" creationId="{F87D052F-D461-A785-DB68-8C7310247EAA}"/>
          </ac:spMkLst>
        </pc:spChg>
        <pc:spChg chg="mod">
          <ac:chgData name="Roberta Tucker" userId="S::r.tucker@uwtsd.ac.uk::27ca61ee-ba03-4b92-a89a-1d5600e2200a" providerId="AD" clId="Web-{7FBF0D6C-33F6-641B-7E3D-090B72DA90EE}" dt="2023-02-25T19:05:08.977" v="590" actId="20577"/>
          <ac:spMkLst>
            <pc:docMk/>
            <pc:sldMk cId="206202440" sldId="647"/>
            <ac:spMk id="10" creationId="{D9C93DBB-FDB1-165D-2264-E9427612AF24}"/>
          </ac:spMkLst>
        </pc:spChg>
        <pc:spChg chg="mod">
          <ac:chgData name="Roberta Tucker" userId="S::r.tucker@uwtsd.ac.uk::27ca61ee-ba03-4b92-a89a-1d5600e2200a" providerId="AD" clId="Web-{7FBF0D6C-33F6-641B-7E3D-090B72DA90EE}" dt="2023-02-25T19:09:09.734" v="621" actId="14100"/>
          <ac:spMkLst>
            <pc:docMk/>
            <pc:sldMk cId="206202440" sldId="647"/>
            <ac:spMk id="11" creationId="{B1B03765-8BD8-8E3A-AF2D-2EA6B936F173}"/>
          </ac:spMkLst>
        </pc:spChg>
        <pc:spChg chg="mod">
          <ac:chgData name="Roberta Tucker" userId="S::r.tucker@uwtsd.ac.uk::27ca61ee-ba03-4b92-a89a-1d5600e2200a" providerId="AD" clId="Web-{7FBF0D6C-33F6-641B-7E3D-090B72DA90EE}" dt="2023-02-25T19:08:09.834" v="611" actId="20577"/>
          <ac:spMkLst>
            <pc:docMk/>
            <pc:sldMk cId="206202440" sldId="647"/>
            <ac:spMk id="12" creationId="{9C90678B-6145-65EC-5133-658BBC3E3AB2}"/>
          </ac:spMkLst>
        </pc:spChg>
        <pc:spChg chg="mod">
          <ac:chgData name="Roberta Tucker" userId="S::r.tucker@uwtsd.ac.uk::27ca61ee-ba03-4b92-a89a-1d5600e2200a" providerId="AD" clId="Web-{7FBF0D6C-33F6-641B-7E3D-090B72DA90EE}" dt="2023-02-25T19:09:37.314" v="625" actId="1076"/>
          <ac:spMkLst>
            <pc:docMk/>
            <pc:sldMk cId="206202440" sldId="647"/>
            <ac:spMk id="19" creationId="{DB155131-C428-8185-A6C4-0EECF1B1651E}"/>
          </ac:spMkLst>
        </pc:spChg>
        <pc:spChg chg="mod">
          <ac:chgData name="Roberta Tucker" userId="S::r.tucker@uwtsd.ac.uk::27ca61ee-ba03-4b92-a89a-1d5600e2200a" providerId="AD" clId="Web-{7FBF0D6C-33F6-641B-7E3D-090B72DA90EE}" dt="2023-02-25T19:04:34.991" v="587" actId="20577"/>
          <ac:spMkLst>
            <pc:docMk/>
            <pc:sldMk cId="206202440" sldId="647"/>
            <ac:spMk id="26" creationId="{4AD1E6C4-F452-18E7-8044-FA542152DDFC}"/>
          </ac:spMkLst>
        </pc:spChg>
        <pc:picChg chg="mod">
          <ac:chgData name="Roberta Tucker" userId="S::r.tucker@uwtsd.ac.uk::27ca61ee-ba03-4b92-a89a-1d5600e2200a" providerId="AD" clId="Web-{7FBF0D6C-33F6-641B-7E3D-090B72DA90EE}" dt="2023-02-25T19:09:33.798" v="624" actId="1076"/>
          <ac:picMkLst>
            <pc:docMk/>
            <pc:sldMk cId="206202440" sldId="647"/>
            <ac:picMk id="27" creationId="{89E9A784-20FB-B880-4531-8A691A768EB0}"/>
          </ac:picMkLst>
        </pc:picChg>
      </pc:sldChg>
      <pc:sldChg chg="modSp add replId">
        <pc:chgData name="Roberta Tucker" userId="S::r.tucker@uwtsd.ac.uk::27ca61ee-ba03-4b92-a89a-1d5600e2200a" providerId="AD" clId="Web-{7FBF0D6C-33F6-641B-7E3D-090B72DA90EE}" dt="2023-02-27T10:29:25.195" v="943" actId="20577"/>
        <pc:sldMkLst>
          <pc:docMk/>
          <pc:sldMk cId="3038046315" sldId="648"/>
        </pc:sldMkLst>
        <pc:spChg chg="mod">
          <ac:chgData name="Roberta Tucker" userId="S::r.tucker@uwtsd.ac.uk::27ca61ee-ba03-4b92-a89a-1d5600e2200a" providerId="AD" clId="Web-{7FBF0D6C-33F6-641B-7E3D-090B72DA90EE}" dt="2023-02-27T10:29:25.195" v="943" actId="20577"/>
          <ac:spMkLst>
            <pc:docMk/>
            <pc:sldMk cId="3038046315" sldId="648"/>
            <ac:spMk id="2" creationId="{65D99740-FD02-2E4D-FA50-8AC039B6FAF0}"/>
          </ac:spMkLst>
        </pc:spChg>
      </pc:sldChg>
      <pc:sldChg chg="modSp add replId">
        <pc:chgData name="Roberta Tucker" userId="S::r.tucker@uwtsd.ac.uk::27ca61ee-ba03-4b92-a89a-1d5600e2200a" providerId="AD" clId="Web-{7FBF0D6C-33F6-641B-7E3D-090B72DA90EE}" dt="2023-02-27T10:29:32.774" v="946" actId="20577"/>
        <pc:sldMkLst>
          <pc:docMk/>
          <pc:sldMk cId="2111570175" sldId="649"/>
        </pc:sldMkLst>
        <pc:spChg chg="mod">
          <ac:chgData name="Roberta Tucker" userId="S::r.tucker@uwtsd.ac.uk::27ca61ee-ba03-4b92-a89a-1d5600e2200a" providerId="AD" clId="Web-{7FBF0D6C-33F6-641B-7E3D-090B72DA90EE}" dt="2023-02-27T10:29:32.774" v="946" actId="20577"/>
          <ac:spMkLst>
            <pc:docMk/>
            <pc:sldMk cId="2111570175" sldId="649"/>
            <ac:spMk id="2" creationId="{65D99740-FD02-2E4D-FA50-8AC039B6FAF0}"/>
          </ac:spMkLst>
        </pc:spChg>
      </pc:sldChg>
      <pc:sldChg chg="modSp add replId">
        <pc:chgData name="Roberta Tucker" userId="S::r.tucker@uwtsd.ac.uk::27ca61ee-ba03-4b92-a89a-1d5600e2200a" providerId="AD" clId="Web-{7FBF0D6C-33F6-641B-7E3D-090B72DA90EE}" dt="2023-02-25T19:16:53.507" v="675" actId="20577"/>
        <pc:sldMkLst>
          <pc:docMk/>
          <pc:sldMk cId="315960822" sldId="650"/>
        </pc:sldMkLst>
        <pc:spChg chg="mod">
          <ac:chgData name="Roberta Tucker" userId="S::r.tucker@uwtsd.ac.uk::27ca61ee-ba03-4b92-a89a-1d5600e2200a" providerId="AD" clId="Web-{7FBF0D6C-33F6-641B-7E3D-090B72DA90EE}" dt="2023-02-25T19:16:53.507" v="675" actId="20577"/>
          <ac:spMkLst>
            <pc:docMk/>
            <pc:sldMk cId="315960822" sldId="650"/>
            <ac:spMk id="2" creationId="{65D99740-FD02-2E4D-FA50-8AC039B6FAF0}"/>
          </ac:spMkLst>
        </pc:spChg>
      </pc:sldChg>
      <pc:sldChg chg="modSp add replId">
        <pc:chgData name="Roberta Tucker" userId="S::r.tucker@uwtsd.ac.uk::27ca61ee-ba03-4b92-a89a-1d5600e2200a" providerId="AD" clId="Web-{7FBF0D6C-33F6-641B-7E3D-090B72DA90EE}" dt="2023-02-25T19:17:17.493" v="678" actId="20577"/>
        <pc:sldMkLst>
          <pc:docMk/>
          <pc:sldMk cId="1553424420" sldId="651"/>
        </pc:sldMkLst>
        <pc:spChg chg="mod">
          <ac:chgData name="Roberta Tucker" userId="S::r.tucker@uwtsd.ac.uk::27ca61ee-ba03-4b92-a89a-1d5600e2200a" providerId="AD" clId="Web-{7FBF0D6C-33F6-641B-7E3D-090B72DA90EE}" dt="2023-02-25T19:17:17.493" v="678" actId="20577"/>
          <ac:spMkLst>
            <pc:docMk/>
            <pc:sldMk cId="1553424420" sldId="651"/>
            <ac:spMk id="2" creationId="{65D99740-FD02-2E4D-FA50-8AC039B6FAF0}"/>
          </ac:spMkLst>
        </pc:spChg>
      </pc:sldChg>
      <pc:sldChg chg="modSp add replId">
        <pc:chgData name="Roberta Tucker" userId="S::r.tucker@uwtsd.ac.uk::27ca61ee-ba03-4b92-a89a-1d5600e2200a" providerId="AD" clId="Web-{7FBF0D6C-33F6-641B-7E3D-090B72DA90EE}" dt="2023-02-25T19:19:20.330" v="728" actId="20577"/>
        <pc:sldMkLst>
          <pc:docMk/>
          <pc:sldMk cId="272013718" sldId="652"/>
        </pc:sldMkLst>
        <pc:spChg chg="mod">
          <ac:chgData name="Roberta Tucker" userId="S::r.tucker@uwtsd.ac.uk::27ca61ee-ba03-4b92-a89a-1d5600e2200a" providerId="AD" clId="Web-{7FBF0D6C-33F6-641B-7E3D-090B72DA90EE}" dt="2023-02-25T19:19:20.330" v="728" actId="20577"/>
          <ac:spMkLst>
            <pc:docMk/>
            <pc:sldMk cId="272013718" sldId="652"/>
            <ac:spMk id="2" creationId="{65D99740-FD02-2E4D-FA50-8AC039B6FAF0}"/>
          </ac:spMkLst>
        </pc:spChg>
      </pc:sldChg>
      <pc:sldChg chg="modSp add replId">
        <pc:chgData name="Roberta Tucker" userId="S::r.tucker@uwtsd.ac.uk::27ca61ee-ba03-4b92-a89a-1d5600e2200a" providerId="AD" clId="Web-{7FBF0D6C-33F6-641B-7E3D-090B72DA90EE}" dt="2023-02-25T19:19:30.893" v="732" actId="20577"/>
        <pc:sldMkLst>
          <pc:docMk/>
          <pc:sldMk cId="945505276" sldId="653"/>
        </pc:sldMkLst>
        <pc:spChg chg="mod">
          <ac:chgData name="Roberta Tucker" userId="S::r.tucker@uwtsd.ac.uk::27ca61ee-ba03-4b92-a89a-1d5600e2200a" providerId="AD" clId="Web-{7FBF0D6C-33F6-641B-7E3D-090B72DA90EE}" dt="2023-02-25T19:19:30.893" v="732" actId="20577"/>
          <ac:spMkLst>
            <pc:docMk/>
            <pc:sldMk cId="945505276" sldId="653"/>
            <ac:spMk id="2" creationId="{65D99740-FD02-2E4D-FA50-8AC039B6FAF0}"/>
          </ac:spMkLst>
        </pc:spChg>
      </pc:sldChg>
      <pc:sldChg chg="modSp add replId">
        <pc:chgData name="Roberta Tucker" userId="S::r.tucker@uwtsd.ac.uk::27ca61ee-ba03-4b92-a89a-1d5600e2200a" providerId="AD" clId="Web-{7FBF0D6C-33F6-641B-7E3D-090B72DA90EE}" dt="2023-02-25T19:23:38.617" v="826" actId="20577"/>
        <pc:sldMkLst>
          <pc:docMk/>
          <pc:sldMk cId="1754489226" sldId="654"/>
        </pc:sldMkLst>
        <pc:spChg chg="mod">
          <ac:chgData name="Roberta Tucker" userId="S::r.tucker@uwtsd.ac.uk::27ca61ee-ba03-4b92-a89a-1d5600e2200a" providerId="AD" clId="Web-{7FBF0D6C-33F6-641B-7E3D-090B72DA90EE}" dt="2023-02-25T19:23:38.617" v="826" actId="20577"/>
          <ac:spMkLst>
            <pc:docMk/>
            <pc:sldMk cId="1754489226" sldId="654"/>
            <ac:spMk id="2" creationId="{65D99740-FD02-2E4D-FA50-8AC039B6FAF0}"/>
          </ac:spMkLst>
        </pc:spChg>
      </pc:sldChg>
      <pc:sldChg chg="modSp add replId">
        <pc:chgData name="Roberta Tucker" userId="S::r.tucker@uwtsd.ac.uk::27ca61ee-ba03-4b92-a89a-1d5600e2200a" providerId="AD" clId="Web-{7FBF0D6C-33F6-641B-7E3D-090B72DA90EE}" dt="2023-02-25T19:24:08.276" v="836" actId="20577"/>
        <pc:sldMkLst>
          <pc:docMk/>
          <pc:sldMk cId="3607723099" sldId="655"/>
        </pc:sldMkLst>
        <pc:spChg chg="mod">
          <ac:chgData name="Roberta Tucker" userId="S::r.tucker@uwtsd.ac.uk::27ca61ee-ba03-4b92-a89a-1d5600e2200a" providerId="AD" clId="Web-{7FBF0D6C-33F6-641B-7E3D-090B72DA90EE}" dt="2023-02-25T19:24:08.276" v="836" actId="20577"/>
          <ac:spMkLst>
            <pc:docMk/>
            <pc:sldMk cId="3607723099" sldId="655"/>
            <ac:spMk id="2" creationId="{65D99740-FD02-2E4D-FA50-8AC039B6FAF0}"/>
          </ac:spMkLst>
        </pc:spChg>
      </pc:sldChg>
      <pc:sldChg chg="modSp add replId">
        <pc:chgData name="Roberta Tucker" userId="S::r.tucker@uwtsd.ac.uk::27ca61ee-ba03-4b92-a89a-1d5600e2200a" providerId="AD" clId="Web-{7FBF0D6C-33F6-641B-7E3D-090B72DA90EE}" dt="2023-02-25T19:21:35.562" v="774" actId="20577"/>
        <pc:sldMkLst>
          <pc:docMk/>
          <pc:sldMk cId="2894948762" sldId="656"/>
        </pc:sldMkLst>
        <pc:spChg chg="mod">
          <ac:chgData name="Roberta Tucker" userId="S::r.tucker@uwtsd.ac.uk::27ca61ee-ba03-4b92-a89a-1d5600e2200a" providerId="AD" clId="Web-{7FBF0D6C-33F6-641B-7E3D-090B72DA90EE}" dt="2023-02-25T19:21:35.562" v="774" actId="20577"/>
          <ac:spMkLst>
            <pc:docMk/>
            <pc:sldMk cId="2894948762" sldId="656"/>
            <ac:spMk id="2" creationId="{65D99740-FD02-2E4D-FA50-8AC039B6FAF0}"/>
          </ac:spMkLst>
        </pc:spChg>
      </pc:sldChg>
      <pc:sldChg chg="modSp add replId">
        <pc:chgData name="Roberta Tucker" userId="S::r.tucker@uwtsd.ac.uk::27ca61ee-ba03-4b92-a89a-1d5600e2200a" providerId="AD" clId="Web-{7FBF0D6C-33F6-641B-7E3D-090B72DA90EE}" dt="2023-02-25T19:22:13.658" v="779" actId="20577"/>
        <pc:sldMkLst>
          <pc:docMk/>
          <pc:sldMk cId="898230259" sldId="657"/>
        </pc:sldMkLst>
        <pc:spChg chg="mod">
          <ac:chgData name="Roberta Tucker" userId="S::r.tucker@uwtsd.ac.uk::27ca61ee-ba03-4b92-a89a-1d5600e2200a" providerId="AD" clId="Web-{7FBF0D6C-33F6-641B-7E3D-090B72DA90EE}" dt="2023-02-25T19:22:13.658" v="779" actId="20577"/>
          <ac:spMkLst>
            <pc:docMk/>
            <pc:sldMk cId="898230259" sldId="657"/>
            <ac:spMk id="2" creationId="{65D99740-FD02-2E4D-FA50-8AC039B6FAF0}"/>
          </ac:spMkLst>
        </pc:spChg>
      </pc:sldChg>
      <pc:sldChg chg="modSp add replId">
        <pc:chgData name="Roberta Tucker" userId="S::r.tucker@uwtsd.ac.uk::27ca61ee-ba03-4b92-a89a-1d5600e2200a" providerId="AD" clId="Web-{7FBF0D6C-33F6-641B-7E3D-090B72DA90EE}" dt="2023-02-25T19:29:21.955" v="895" actId="20577"/>
        <pc:sldMkLst>
          <pc:docMk/>
          <pc:sldMk cId="30494743" sldId="658"/>
        </pc:sldMkLst>
        <pc:spChg chg="mod">
          <ac:chgData name="Roberta Tucker" userId="S::r.tucker@uwtsd.ac.uk::27ca61ee-ba03-4b92-a89a-1d5600e2200a" providerId="AD" clId="Web-{7FBF0D6C-33F6-641B-7E3D-090B72DA90EE}" dt="2023-02-25T19:29:21.955" v="895" actId="20577"/>
          <ac:spMkLst>
            <pc:docMk/>
            <pc:sldMk cId="30494743" sldId="658"/>
            <ac:spMk id="2" creationId="{65D99740-FD02-2E4D-FA50-8AC039B6FAF0}"/>
          </ac:spMkLst>
        </pc:spChg>
      </pc:sldChg>
      <pc:sldChg chg="modSp add replId">
        <pc:chgData name="Roberta Tucker" userId="S::r.tucker@uwtsd.ac.uk::27ca61ee-ba03-4b92-a89a-1d5600e2200a" providerId="AD" clId="Web-{7FBF0D6C-33F6-641B-7E3D-090B72DA90EE}" dt="2023-02-25T19:29:52.144" v="899" actId="20577"/>
        <pc:sldMkLst>
          <pc:docMk/>
          <pc:sldMk cId="3490361109" sldId="659"/>
        </pc:sldMkLst>
        <pc:spChg chg="mod">
          <ac:chgData name="Roberta Tucker" userId="S::r.tucker@uwtsd.ac.uk::27ca61ee-ba03-4b92-a89a-1d5600e2200a" providerId="AD" clId="Web-{7FBF0D6C-33F6-641B-7E3D-090B72DA90EE}" dt="2023-02-25T19:29:52.144" v="899" actId="20577"/>
          <ac:spMkLst>
            <pc:docMk/>
            <pc:sldMk cId="3490361109" sldId="659"/>
            <ac:spMk id="2" creationId="{65D99740-FD02-2E4D-FA50-8AC039B6FAF0}"/>
          </ac:spMkLst>
        </pc:spChg>
      </pc:sldChg>
      <pc:sldChg chg="addSp delSp modSp add replId">
        <pc:chgData name="Roberta Tucker" userId="S::r.tucker@uwtsd.ac.uk::27ca61ee-ba03-4b92-a89a-1d5600e2200a" providerId="AD" clId="Web-{7FBF0D6C-33F6-641B-7E3D-090B72DA90EE}" dt="2023-02-27T12:34:02.396" v="2528" actId="20577"/>
        <pc:sldMkLst>
          <pc:docMk/>
          <pc:sldMk cId="1249281217" sldId="660"/>
        </pc:sldMkLst>
        <pc:spChg chg="mod">
          <ac:chgData name="Roberta Tucker" userId="S::r.tucker@uwtsd.ac.uk::27ca61ee-ba03-4b92-a89a-1d5600e2200a" providerId="AD" clId="Web-{7FBF0D6C-33F6-641B-7E3D-090B72DA90EE}" dt="2023-02-27T12:34:02.396" v="2528" actId="20577"/>
          <ac:spMkLst>
            <pc:docMk/>
            <pc:sldMk cId="1249281217" sldId="660"/>
            <ac:spMk id="16" creationId="{2D726ED7-6234-2E2E-AF67-73E53A6493F2}"/>
          </ac:spMkLst>
        </pc:spChg>
        <pc:spChg chg="del">
          <ac:chgData name="Roberta Tucker" userId="S::r.tucker@uwtsd.ac.uk::27ca61ee-ba03-4b92-a89a-1d5600e2200a" providerId="AD" clId="Web-{7FBF0D6C-33F6-641B-7E3D-090B72DA90EE}" dt="2023-02-27T10:43:10.433" v="1163"/>
          <ac:spMkLst>
            <pc:docMk/>
            <pc:sldMk cId="1249281217" sldId="660"/>
            <ac:spMk id="26" creationId="{A0012B66-DF1E-DE61-A96E-2B694EAC03B6}"/>
          </ac:spMkLst>
        </pc:spChg>
        <pc:spChg chg="del">
          <ac:chgData name="Roberta Tucker" userId="S::r.tucker@uwtsd.ac.uk::27ca61ee-ba03-4b92-a89a-1d5600e2200a" providerId="AD" clId="Web-{7FBF0D6C-33F6-641B-7E3D-090B72DA90EE}" dt="2023-02-27T10:43:13.886" v="1164"/>
          <ac:spMkLst>
            <pc:docMk/>
            <pc:sldMk cId="1249281217" sldId="660"/>
            <ac:spMk id="27" creationId="{E5FD09C6-F5CD-65A8-C42A-A2E5B0036C4B}"/>
          </ac:spMkLst>
        </pc:spChg>
        <pc:spChg chg="mod">
          <ac:chgData name="Roberta Tucker" userId="S::r.tucker@uwtsd.ac.uk::27ca61ee-ba03-4b92-a89a-1d5600e2200a" providerId="AD" clId="Web-{7FBF0D6C-33F6-641B-7E3D-090B72DA90EE}" dt="2023-02-27T10:42:13.679" v="1162" actId="20577"/>
          <ac:spMkLst>
            <pc:docMk/>
            <pc:sldMk cId="1249281217" sldId="660"/>
            <ac:spMk id="31" creationId="{C23CB54B-892E-CB0C-B43C-9D2B444CEB51}"/>
          </ac:spMkLst>
        </pc:spChg>
        <pc:picChg chg="add mod ord">
          <ac:chgData name="Roberta Tucker" userId="S::r.tucker@uwtsd.ac.uk::27ca61ee-ba03-4b92-a89a-1d5600e2200a" providerId="AD" clId="Web-{7FBF0D6C-33F6-641B-7E3D-090B72DA90EE}" dt="2023-02-27T10:39:32.560" v="1160"/>
          <ac:picMkLst>
            <pc:docMk/>
            <pc:sldMk cId="1249281217" sldId="660"/>
            <ac:picMk id="3" creationId="{5FFFAB49-A3B1-128E-71EB-2F912C96EBBD}"/>
          </ac:picMkLst>
        </pc:picChg>
        <pc:picChg chg="del">
          <ac:chgData name="Roberta Tucker" userId="S::r.tucker@uwtsd.ac.uk::27ca61ee-ba03-4b92-a89a-1d5600e2200a" providerId="AD" clId="Web-{7FBF0D6C-33F6-641B-7E3D-090B72DA90EE}" dt="2023-02-27T10:39:04.043" v="1155"/>
          <ac:picMkLst>
            <pc:docMk/>
            <pc:sldMk cId="1249281217" sldId="660"/>
            <ac:picMk id="25" creationId="{38460D95-01B1-9A97-68E9-A511DD2E73D9}"/>
          </ac:picMkLst>
        </pc:picChg>
      </pc:sldChg>
      <pc:sldChg chg="modSp add replId">
        <pc:chgData name="Roberta Tucker" userId="S::r.tucker@uwtsd.ac.uk::27ca61ee-ba03-4b92-a89a-1d5600e2200a" providerId="AD" clId="Web-{7FBF0D6C-33F6-641B-7E3D-090B72DA90EE}" dt="2023-02-27T11:07:46.209" v="1339" actId="14100"/>
        <pc:sldMkLst>
          <pc:docMk/>
          <pc:sldMk cId="1567257605" sldId="661"/>
        </pc:sldMkLst>
        <pc:spChg chg="mod">
          <ac:chgData name="Roberta Tucker" userId="S::r.tucker@uwtsd.ac.uk::27ca61ee-ba03-4b92-a89a-1d5600e2200a" providerId="AD" clId="Web-{7FBF0D6C-33F6-641B-7E3D-090B72DA90EE}" dt="2023-02-27T11:07:46.209" v="1339" actId="14100"/>
          <ac:spMkLst>
            <pc:docMk/>
            <pc:sldMk cId="1567257605" sldId="661"/>
            <ac:spMk id="3" creationId="{BE81BD22-F041-4643-2E57-645D07B4F719}"/>
          </ac:spMkLst>
        </pc:spChg>
      </pc:sldChg>
      <pc:sldChg chg="add del replId">
        <pc:chgData name="Roberta Tucker" userId="S::r.tucker@uwtsd.ac.uk::27ca61ee-ba03-4b92-a89a-1d5600e2200a" providerId="AD" clId="Web-{7FBF0D6C-33F6-641B-7E3D-090B72DA90EE}" dt="2023-02-27T11:12:03.615" v="1411"/>
        <pc:sldMkLst>
          <pc:docMk/>
          <pc:sldMk cId="2999585858" sldId="662"/>
        </pc:sldMkLst>
      </pc:sldChg>
      <pc:sldChg chg="add del replId">
        <pc:chgData name="Roberta Tucker" userId="S::r.tucker@uwtsd.ac.uk::27ca61ee-ba03-4b92-a89a-1d5600e2200a" providerId="AD" clId="Web-{7FBF0D6C-33F6-641B-7E3D-090B72DA90EE}" dt="2023-02-27T11:12:05.850" v="1412"/>
        <pc:sldMkLst>
          <pc:docMk/>
          <pc:sldMk cId="1372423022" sldId="663"/>
        </pc:sldMkLst>
      </pc:sldChg>
      <pc:sldChg chg="addSp delSp modSp add replId delAnim">
        <pc:chgData name="Roberta Tucker" userId="S::r.tucker@uwtsd.ac.uk::27ca61ee-ba03-4b92-a89a-1d5600e2200a" providerId="AD" clId="Web-{7FBF0D6C-33F6-641B-7E3D-090B72DA90EE}" dt="2023-02-27T12:34:30.553" v="2534" actId="1076"/>
        <pc:sldMkLst>
          <pc:docMk/>
          <pc:sldMk cId="3210031898" sldId="664"/>
        </pc:sldMkLst>
        <pc:spChg chg="add del mod">
          <ac:chgData name="Roberta Tucker" userId="S::r.tucker@uwtsd.ac.uk::27ca61ee-ba03-4b92-a89a-1d5600e2200a" providerId="AD" clId="Web-{7FBF0D6C-33F6-641B-7E3D-090B72DA90EE}" dt="2023-02-27T11:16:35.460" v="1513"/>
          <ac:spMkLst>
            <pc:docMk/>
            <pc:sldMk cId="3210031898" sldId="664"/>
            <ac:spMk id="2" creationId="{1E2E5DFF-12F5-AC2C-46AE-0B71197A2D78}"/>
          </ac:spMkLst>
        </pc:spChg>
        <pc:spChg chg="mod">
          <ac:chgData name="Roberta Tucker" userId="S::r.tucker@uwtsd.ac.uk::27ca61ee-ba03-4b92-a89a-1d5600e2200a" providerId="AD" clId="Web-{7FBF0D6C-33F6-641B-7E3D-090B72DA90EE}" dt="2023-02-27T11:17:30.885" v="1523" actId="14100"/>
          <ac:spMkLst>
            <pc:docMk/>
            <pc:sldMk cId="3210031898" sldId="664"/>
            <ac:spMk id="3" creationId="{BE81BD22-F041-4643-2E57-645D07B4F719}"/>
          </ac:spMkLst>
        </pc:spChg>
        <pc:spChg chg="add del mod">
          <ac:chgData name="Roberta Tucker" userId="S::r.tucker@uwtsd.ac.uk::27ca61ee-ba03-4b92-a89a-1d5600e2200a" providerId="AD" clId="Web-{7FBF0D6C-33F6-641B-7E3D-090B72DA90EE}" dt="2023-02-27T11:16:53.945" v="1516"/>
          <ac:spMkLst>
            <pc:docMk/>
            <pc:sldMk cId="3210031898" sldId="664"/>
            <ac:spMk id="5" creationId="{7DA3842F-7AA7-EE4A-1607-D722CA2AD409}"/>
          </ac:spMkLst>
        </pc:spChg>
        <pc:spChg chg="add del mod">
          <ac:chgData name="Roberta Tucker" userId="S::r.tucker@uwtsd.ac.uk::27ca61ee-ba03-4b92-a89a-1d5600e2200a" providerId="AD" clId="Web-{7FBF0D6C-33F6-641B-7E3D-090B72DA90EE}" dt="2023-02-27T11:17:11.477" v="1519"/>
          <ac:spMkLst>
            <pc:docMk/>
            <pc:sldMk cId="3210031898" sldId="664"/>
            <ac:spMk id="12" creationId="{6D415910-6BF3-7508-966D-D59702808325}"/>
          </ac:spMkLst>
        </pc:spChg>
        <pc:spChg chg="del">
          <ac:chgData name="Roberta Tucker" userId="S::r.tucker@uwtsd.ac.uk::27ca61ee-ba03-4b92-a89a-1d5600e2200a" providerId="AD" clId="Web-{7FBF0D6C-33F6-641B-7E3D-090B72DA90EE}" dt="2023-02-27T11:10:23.093" v="1400"/>
          <ac:spMkLst>
            <pc:docMk/>
            <pc:sldMk cId="3210031898" sldId="664"/>
            <ac:spMk id="20" creationId="{67D3A005-F909-9A23-FE1C-B4EF35BDDD19}"/>
          </ac:spMkLst>
        </pc:spChg>
        <pc:spChg chg="del">
          <ac:chgData name="Roberta Tucker" userId="S::r.tucker@uwtsd.ac.uk::27ca61ee-ba03-4b92-a89a-1d5600e2200a" providerId="AD" clId="Web-{7FBF0D6C-33F6-641B-7E3D-090B72DA90EE}" dt="2023-02-27T11:10:31.688" v="1403"/>
          <ac:spMkLst>
            <pc:docMk/>
            <pc:sldMk cId="3210031898" sldId="664"/>
            <ac:spMk id="22" creationId="{C0EEF376-9CEC-E13A-F232-3F31A6777057}"/>
          </ac:spMkLst>
        </pc:spChg>
        <pc:spChg chg="del">
          <ac:chgData name="Roberta Tucker" userId="S::r.tucker@uwtsd.ac.uk::27ca61ee-ba03-4b92-a89a-1d5600e2200a" providerId="AD" clId="Web-{7FBF0D6C-33F6-641B-7E3D-090B72DA90EE}" dt="2023-02-27T11:10:33.672" v="1404"/>
          <ac:spMkLst>
            <pc:docMk/>
            <pc:sldMk cId="3210031898" sldId="664"/>
            <ac:spMk id="24" creationId="{23BA72C2-B21E-A91B-1A59-07EED6FF04CB}"/>
          </ac:spMkLst>
        </pc:spChg>
        <pc:spChg chg="del">
          <ac:chgData name="Roberta Tucker" userId="S::r.tucker@uwtsd.ac.uk::27ca61ee-ba03-4b92-a89a-1d5600e2200a" providerId="AD" clId="Web-{7FBF0D6C-33F6-641B-7E3D-090B72DA90EE}" dt="2023-02-27T11:10:37.016" v="1405"/>
          <ac:spMkLst>
            <pc:docMk/>
            <pc:sldMk cId="3210031898" sldId="664"/>
            <ac:spMk id="26" creationId="{9D017054-884E-55F1-16CB-19FE53FF7DE0}"/>
          </ac:spMkLst>
        </pc:spChg>
        <pc:spChg chg="del">
          <ac:chgData name="Roberta Tucker" userId="S::r.tucker@uwtsd.ac.uk::27ca61ee-ba03-4b92-a89a-1d5600e2200a" providerId="AD" clId="Web-{7FBF0D6C-33F6-641B-7E3D-090B72DA90EE}" dt="2023-02-27T11:10:37.376" v="1406"/>
          <ac:spMkLst>
            <pc:docMk/>
            <pc:sldMk cId="3210031898" sldId="664"/>
            <ac:spMk id="28" creationId="{E1DE8D19-0347-7A61-3596-C71B31D69C16}"/>
          </ac:spMkLst>
        </pc:spChg>
        <pc:spChg chg="del">
          <ac:chgData name="Roberta Tucker" userId="S::r.tucker@uwtsd.ac.uk::27ca61ee-ba03-4b92-a89a-1d5600e2200a" providerId="AD" clId="Web-{7FBF0D6C-33F6-641B-7E3D-090B72DA90EE}" dt="2023-02-27T11:10:42.235" v="1408"/>
          <ac:spMkLst>
            <pc:docMk/>
            <pc:sldMk cId="3210031898" sldId="664"/>
            <ac:spMk id="30" creationId="{5DE14B63-3419-4EF6-B208-5AD2E91CF9F4}"/>
          </ac:spMkLst>
        </pc:spChg>
        <pc:spChg chg="del">
          <ac:chgData name="Roberta Tucker" userId="S::r.tucker@uwtsd.ac.uk::27ca61ee-ba03-4b92-a89a-1d5600e2200a" providerId="AD" clId="Web-{7FBF0D6C-33F6-641B-7E3D-090B72DA90EE}" dt="2023-02-27T11:10:38.891" v="1407"/>
          <ac:spMkLst>
            <pc:docMk/>
            <pc:sldMk cId="3210031898" sldId="664"/>
            <ac:spMk id="32" creationId="{919B8A7B-74F1-39FB-F279-485A29393EC3}"/>
          </ac:spMkLst>
        </pc:spChg>
        <pc:spChg chg="add mod">
          <ac:chgData name="Roberta Tucker" userId="S::r.tucker@uwtsd.ac.uk::27ca61ee-ba03-4b92-a89a-1d5600e2200a" providerId="AD" clId="Web-{7FBF0D6C-33F6-641B-7E3D-090B72DA90EE}" dt="2023-02-27T12:34:30.553" v="2534" actId="1076"/>
          <ac:spMkLst>
            <pc:docMk/>
            <pc:sldMk cId="3210031898" sldId="664"/>
            <ac:spMk id="6208" creationId="{0D9E6536-B9AA-0EDB-193E-309921D54671}"/>
          </ac:spMkLst>
        </pc:spChg>
        <pc:graphicFrameChg chg="add mod modGraphic">
          <ac:chgData name="Roberta Tucker" userId="S::r.tucker@uwtsd.ac.uk::27ca61ee-ba03-4b92-a89a-1d5600e2200a" providerId="AD" clId="Web-{7FBF0D6C-33F6-641B-7E3D-090B72DA90EE}" dt="2023-02-27T11:37:01.252" v="1822" actId="20577"/>
          <ac:graphicFrameMkLst>
            <pc:docMk/>
            <pc:sldMk cId="3210031898" sldId="664"/>
            <ac:graphicFrameMk id="17" creationId="{C2BA78AE-0AF3-371C-4B48-0C4302E5077B}"/>
          </ac:graphicFrameMkLst>
        </pc:graphicFrameChg>
        <pc:picChg chg="del">
          <ac:chgData name="Roberta Tucker" userId="S::r.tucker@uwtsd.ac.uk::27ca61ee-ba03-4b92-a89a-1d5600e2200a" providerId="AD" clId="Web-{7FBF0D6C-33F6-641B-7E3D-090B72DA90EE}" dt="2023-02-27T11:29:51.820" v="1785"/>
          <ac:picMkLst>
            <pc:docMk/>
            <pc:sldMk cId="3210031898" sldId="664"/>
            <ac:picMk id="4" creationId="{62C12048-9EEC-ED59-A247-0AA3AAC3EF74}"/>
          </ac:picMkLst>
        </pc:picChg>
        <pc:picChg chg="del">
          <ac:chgData name="Roberta Tucker" userId="S::r.tucker@uwtsd.ac.uk::27ca61ee-ba03-4b92-a89a-1d5600e2200a" providerId="AD" clId="Web-{7FBF0D6C-33F6-641B-7E3D-090B72DA90EE}" dt="2023-02-27T11:09:59.686" v="1390"/>
          <ac:picMkLst>
            <pc:docMk/>
            <pc:sldMk cId="3210031898" sldId="664"/>
            <ac:picMk id="6" creationId="{110CD850-083F-4AF0-E4DA-F92D7DA41831}"/>
          </ac:picMkLst>
        </pc:picChg>
        <pc:picChg chg="add del mod">
          <ac:chgData name="Roberta Tucker" userId="S::r.tucker@uwtsd.ac.uk::27ca61ee-ba03-4b92-a89a-1d5600e2200a" providerId="AD" clId="Web-{7FBF0D6C-33F6-641B-7E3D-090B72DA90EE}" dt="2023-02-27T11:29:28.225" v="1781" actId="1076"/>
          <ac:picMkLst>
            <pc:docMk/>
            <pc:sldMk cId="3210031898" sldId="664"/>
            <ac:picMk id="7" creationId="{C0973F85-2F34-7624-B554-E2AF666BABE5}"/>
          </ac:picMkLst>
        </pc:picChg>
        <pc:picChg chg="del">
          <ac:chgData name="Roberta Tucker" userId="S::r.tucker@uwtsd.ac.uk::27ca61ee-ba03-4b92-a89a-1d5600e2200a" providerId="AD" clId="Web-{7FBF0D6C-33F6-641B-7E3D-090B72DA90EE}" dt="2023-02-27T11:10:01.264" v="1391"/>
          <ac:picMkLst>
            <pc:docMk/>
            <pc:sldMk cId="3210031898" sldId="664"/>
            <ac:picMk id="8" creationId="{2BFE8E21-1D2B-B6F7-1121-E37DF74E3DAC}"/>
          </ac:picMkLst>
        </pc:picChg>
        <pc:picChg chg="del">
          <ac:chgData name="Roberta Tucker" userId="S::r.tucker@uwtsd.ac.uk::27ca61ee-ba03-4b92-a89a-1d5600e2200a" providerId="AD" clId="Web-{7FBF0D6C-33F6-641B-7E3D-090B72DA90EE}" dt="2023-02-27T11:10:09.858" v="1398"/>
          <ac:picMkLst>
            <pc:docMk/>
            <pc:sldMk cId="3210031898" sldId="664"/>
            <ac:picMk id="9" creationId="{40B583EB-813D-B2D6-F22C-6132423781E1}"/>
          </ac:picMkLst>
        </pc:picChg>
        <pc:picChg chg="del">
          <ac:chgData name="Roberta Tucker" userId="S::r.tucker@uwtsd.ac.uk::27ca61ee-ba03-4b92-a89a-1d5600e2200a" providerId="AD" clId="Web-{7FBF0D6C-33F6-641B-7E3D-090B72DA90EE}" dt="2023-02-27T11:10:07.202" v="1396"/>
          <ac:picMkLst>
            <pc:docMk/>
            <pc:sldMk cId="3210031898" sldId="664"/>
            <ac:picMk id="10" creationId="{28660A36-7F40-3618-372D-C67AD90BBBD6}"/>
          </ac:picMkLst>
        </pc:picChg>
        <pc:picChg chg="del">
          <ac:chgData name="Roberta Tucker" userId="S::r.tucker@uwtsd.ac.uk::27ca61ee-ba03-4b92-a89a-1d5600e2200a" providerId="AD" clId="Web-{7FBF0D6C-33F6-641B-7E3D-090B72DA90EE}" dt="2023-02-27T11:10:10.343" v="1399"/>
          <ac:picMkLst>
            <pc:docMk/>
            <pc:sldMk cId="3210031898" sldId="664"/>
            <ac:picMk id="11" creationId="{9CFA5C37-BE11-5301-2025-0C875AF03EB8}"/>
          </ac:picMkLst>
        </pc:picChg>
        <pc:picChg chg="del">
          <ac:chgData name="Roberta Tucker" userId="S::r.tucker@uwtsd.ac.uk::27ca61ee-ba03-4b92-a89a-1d5600e2200a" providerId="AD" clId="Web-{7FBF0D6C-33F6-641B-7E3D-090B72DA90EE}" dt="2023-02-27T11:10:07.030" v="1395"/>
          <ac:picMkLst>
            <pc:docMk/>
            <pc:sldMk cId="3210031898" sldId="664"/>
            <ac:picMk id="13" creationId="{8E5C28A7-CE18-92AB-B3B1-D4832B32DD40}"/>
          </ac:picMkLst>
        </pc:picChg>
        <pc:picChg chg="del">
          <ac:chgData name="Roberta Tucker" userId="S::r.tucker@uwtsd.ac.uk::27ca61ee-ba03-4b92-a89a-1d5600e2200a" providerId="AD" clId="Web-{7FBF0D6C-33F6-641B-7E3D-090B72DA90EE}" dt="2023-02-27T11:10:02.217" v="1393"/>
          <ac:picMkLst>
            <pc:docMk/>
            <pc:sldMk cId="3210031898" sldId="664"/>
            <ac:picMk id="14" creationId="{D7CA4E5C-F6C2-ADA8-AB22-3F95D0F663E3}"/>
          </ac:picMkLst>
        </pc:picChg>
        <pc:picChg chg="del">
          <ac:chgData name="Roberta Tucker" userId="S::r.tucker@uwtsd.ac.uk::27ca61ee-ba03-4b92-a89a-1d5600e2200a" providerId="AD" clId="Web-{7FBF0D6C-33F6-641B-7E3D-090B72DA90EE}" dt="2023-02-27T11:10:03.811" v="1394"/>
          <ac:picMkLst>
            <pc:docMk/>
            <pc:sldMk cId="3210031898" sldId="664"/>
            <ac:picMk id="15" creationId="{3AC882FD-E957-1C3B-6692-CFBC1137D11D}"/>
          </ac:picMkLst>
        </pc:picChg>
        <pc:picChg chg="del">
          <ac:chgData name="Roberta Tucker" userId="S::r.tucker@uwtsd.ac.uk::27ca61ee-ba03-4b92-a89a-1d5600e2200a" providerId="AD" clId="Web-{7FBF0D6C-33F6-641B-7E3D-090B72DA90EE}" dt="2023-02-27T11:10:01.420" v="1392"/>
          <ac:picMkLst>
            <pc:docMk/>
            <pc:sldMk cId="3210031898" sldId="664"/>
            <ac:picMk id="16" creationId="{238CD68E-0BA4-F0A8-0D70-6B6F834FF45B}"/>
          </ac:picMkLst>
        </pc:picChg>
        <pc:picChg chg="del">
          <ac:chgData name="Roberta Tucker" userId="S::r.tucker@uwtsd.ac.uk::27ca61ee-ba03-4b92-a89a-1d5600e2200a" providerId="AD" clId="Web-{7FBF0D6C-33F6-641B-7E3D-090B72DA90EE}" dt="2023-02-27T11:10:07.358" v="1397"/>
          <ac:picMkLst>
            <pc:docMk/>
            <pc:sldMk cId="3210031898" sldId="664"/>
            <ac:picMk id="33" creationId="{725CE861-A1AE-45A9-0B09-7A1737B0630F}"/>
          </ac:picMkLst>
        </pc:picChg>
        <pc:picChg chg="add mod">
          <ac:chgData name="Roberta Tucker" userId="S::r.tucker@uwtsd.ac.uk::27ca61ee-ba03-4b92-a89a-1d5600e2200a" providerId="AD" clId="Web-{7FBF0D6C-33F6-641B-7E3D-090B72DA90EE}" dt="2023-02-27T11:37:33.926" v="1825" actId="1076"/>
          <ac:picMkLst>
            <pc:docMk/>
            <pc:sldMk cId="3210031898" sldId="664"/>
            <ac:picMk id="6207" creationId="{77A778E9-BF00-59D6-9061-A1235D6AF9FB}"/>
          </ac:picMkLst>
        </pc:picChg>
      </pc:sldChg>
      <pc:sldChg chg="addSp modSp add replId">
        <pc:chgData name="Roberta Tucker" userId="S::r.tucker@uwtsd.ac.uk::27ca61ee-ba03-4b92-a89a-1d5600e2200a" providerId="AD" clId="Web-{7FBF0D6C-33F6-641B-7E3D-090B72DA90EE}" dt="2023-02-27T12:34:45.742" v="2539" actId="1076"/>
        <pc:sldMkLst>
          <pc:docMk/>
          <pc:sldMk cId="3261537622" sldId="665"/>
        </pc:sldMkLst>
        <pc:spChg chg="mod">
          <ac:chgData name="Roberta Tucker" userId="S::r.tucker@uwtsd.ac.uk::27ca61ee-ba03-4b92-a89a-1d5600e2200a" providerId="AD" clId="Web-{7FBF0D6C-33F6-641B-7E3D-090B72DA90EE}" dt="2023-02-27T11:31:13.215" v="1792" actId="20577"/>
          <ac:spMkLst>
            <pc:docMk/>
            <pc:sldMk cId="3261537622" sldId="665"/>
            <ac:spMk id="3" creationId="{BE81BD22-F041-4643-2E57-645D07B4F719}"/>
          </ac:spMkLst>
        </pc:spChg>
        <pc:spChg chg="add mod">
          <ac:chgData name="Roberta Tucker" userId="S::r.tucker@uwtsd.ac.uk::27ca61ee-ba03-4b92-a89a-1d5600e2200a" providerId="AD" clId="Web-{7FBF0D6C-33F6-641B-7E3D-090B72DA90EE}" dt="2023-02-27T12:34:45.742" v="2539" actId="1076"/>
          <ac:spMkLst>
            <pc:docMk/>
            <pc:sldMk cId="3261537622" sldId="665"/>
            <ac:spMk id="680" creationId="{16C391CD-EC3D-59D0-F9A0-A7BD55DDC708}"/>
          </ac:spMkLst>
        </pc:spChg>
        <pc:graphicFrameChg chg="mod modGraphic">
          <ac:chgData name="Roberta Tucker" userId="S::r.tucker@uwtsd.ac.uk::27ca61ee-ba03-4b92-a89a-1d5600e2200a" providerId="AD" clId="Web-{7FBF0D6C-33F6-641B-7E3D-090B72DA90EE}" dt="2023-02-27T11:39:59.591" v="1901" actId="1076"/>
          <ac:graphicFrameMkLst>
            <pc:docMk/>
            <pc:sldMk cId="3261537622" sldId="665"/>
            <ac:graphicFrameMk id="17" creationId="{C2BA78AE-0AF3-371C-4B48-0C4302E5077B}"/>
          </ac:graphicFrameMkLst>
        </pc:graphicFrameChg>
        <pc:picChg chg="add mod">
          <ac:chgData name="Roberta Tucker" userId="S::r.tucker@uwtsd.ac.uk::27ca61ee-ba03-4b92-a89a-1d5600e2200a" providerId="AD" clId="Web-{7FBF0D6C-33F6-641B-7E3D-090B72DA90EE}" dt="2023-02-27T11:39:01.837" v="1897"/>
          <ac:picMkLst>
            <pc:docMk/>
            <pc:sldMk cId="3261537622" sldId="665"/>
            <ac:picMk id="678" creationId="{60E331E0-1FFE-E26E-04D3-D5897FB95E40}"/>
          </ac:picMkLst>
        </pc:picChg>
      </pc:sldChg>
      <pc:sldChg chg="modSp add replId">
        <pc:chgData name="Roberta Tucker" userId="S::r.tucker@uwtsd.ac.uk::27ca61ee-ba03-4b92-a89a-1d5600e2200a" providerId="AD" clId="Web-{7FBF0D6C-33F6-641B-7E3D-090B72DA90EE}" dt="2023-02-27T11:42:30.803" v="1944" actId="20577"/>
        <pc:sldMkLst>
          <pc:docMk/>
          <pc:sldMk cId="4249072432" sldId="666"/>
        </pc:sldMkLst>
        <pc:spChg chg="mod">
          <ac:chgData name="Roberta Tucker" userId="S::r.tucker@uwtsd.ac.uk::27ca61ee-ba03-4b92-a89a-1d5600e2200a" providerId="AD" clId="Web-{7FBF0D6C-33F6-641B-7E3D-090B72DA90EE}" dt="2023-02-27T11:42:30.803" v="1944" actId="20577"/>
          <ac:spMkLst>
            <pc:docMk/>
            <pc:sldMk cId="4249072432" sldId="666"/>
            <ac:spMk id="2" creationId="{65D99740-FD02-2E4D-FA50-8AC039B6FAF0}"/>
          </ac:spMkLst>
        </pc:spChg>
      </pc:sldChg>
      <pc:sldChg chg="modSp add replId">
        <pc:chgData name="Roberta Tucker" userId="S::r.tucker@uwtsd.ac.uk::27ca61ee-ba03-4b92-a89a-1d5600e2200a" providerId="AD" clId="Web-{7FBF0D6C-33F6-641B-7E3D-090B72DA90EE}" dt="2023-02-27T11:45:37.939" v="1948" actId="20577"/>
        <pc:sldMkLst>
          <pc:docMk/>
          <pc:sldMk cId="2629428532" sldId="667"/>
        </pc:sldMkLst>
        <pc:spChg chg="mod">
          <ac:chgData name="Roberta Tucker" userId="S::r.tucker@uwtsd.ac.uk::27ca61ee-ba03-4b92-a89a-1d5600e2200a" providerId="AD" clId="Web-{7FBF0D6C-33F6-641B-7E3D-090B72DA90EE}" dt="2023-02-27T11:45:37.939" v="1948" actId="20577"/>
          <ac:spMkLst>
            <pc:docMk/>
            <pc:sldMk cId="2629428532" sldId="667"/>
            <ac:spMk id="2" creationId="{65D99740-FD02-2E4D-FA50-8AC039B6FAF0}"/>
          </ac:spMkLst>
        </pc:spChg>
      </pc:sldChg>
      <pc:sldChg chg="add del replId">
        <pc:chgData name="Roberta Tucker" userId="S::r.tucker@uwtsd.ac.uk::27ca61ee-ba03-4b92-a89a-1d5600e2200a" providerId="AD" clId="Web-{7FBF0D6C-33F6-641B-7E3D-090B72DA90EE}" dt="2023-02-27T11:47:43.275" v="2011"/>
        <pc:sldMkLst>
          <pc:docMk/>
          <pc:sldMk cId="826833597" sldId="668"/>
        </pc:sldMkLst>
      </pc:sldChg>
      <pc:sldChg chg="delSp modSp add replId modNotes">
        <pc:chgData name="Roberta Tucker" userId="S::r.tucker@uwtsd.ac.uk::27ca61ee-ba03-4b92-a89a-1d5600e2200a" providerId="AD" clId="Web-{7FBF0D6C-33F6-641B-7E3D-090B72DA90EE}" dt="2023-02-27T11:55:59.071" v="2226"/>
        <pc:sldMkLst>
          <pc:docMk/>
          <pc:sldMk cId="1750242950" sldId="668"/>
        </pc:sldMkLst>
        <pc:spChg chg="mod">
          <ac:chgData name="Roberta Tucker" userId="S::r.tucker@uwtsd.ac.uk::27ca61ee-ba03-4b92-a89a-1d5600e2200a" providerId="AD" clId="Web-{7FBF0D6C-33F6-641B-7E3D-090B72DA90EE}" dt="2023-02-27T11:51:35.539" v="2186" actId="20577"/>
          <ac:spMkLst>
            <pc:docMk/>
            <pc:sldMk cId="1750242950" sldId="668"/>
            <ac:spMk id="2" creationId="{65D99740-FD02-2E4D-FA50-8AC039B6FAF0}"/>
          </ac:spMkLst>
        </pc:spChg>
        <pc:picChg chg="del">
          <ac:chgData name="Roberta Tucker" userId="S::r.tucker@uwtsd.ac.uk::27ca61ee-ba03-4b92-a89a-1d5600e2200a" providerId="AD" clId="Web-{7FBF0D6C-33F6-641B-7E3D-090B72DA90EE}" dt="2023-02-27T11:51:18.085" v="2182"/>
          <ac:picMkLst>
            <pc:docMk/>
            <pc:sldMk cId="1750242950" sldId="668"/>
            <ac:picMk id="4" creationId="{62C12048-9EEC-ED59-A247-0AA3AAC3EF74}"/>
          </ac:picMkLst>
        </pc:picChg>
      </pc:sldChg>
      <pc:sldChg chg="modSp add replId modNotes">
        <pc:chgData name="Roberta Tucker" userId="S::r.tucker@uwtsd.ac.uk::27ca61ee-ba03-4b92-a89a-1d5600e2200a" providerId="AD" clId="Web-{7FBF0D6C-33F6-641B-7E3D-090B72DA90EE}" dt="2023-02-27T11:56:03.508" v="2227"/>
        <pc:sldMkLst>
          <pc:docMk/>
          <pc:sldMk cId="2900530742" sldId="669"/>
        </pc:sldMkLst>
        <pc:spChg chg="mod">
          <ac:chgData name="Roberta Tucker" userId="S::r.tucker@uwtsd.ac.uk::27ca61ee-ba03-4b92-a89a-1d5600e2200a" providerId="AD" clId="Web-{7FBF0D6C-33F6-641B-7E3D-090B72DA90EE}" dt="2023-02-27T11:55:05.052" v="2203" actId="20577"/>
          <ac:spMkLst>
            <pc:docMk/>
            <pc:sldMk cId="2900530742" sldId="669"/>
            <ac:spMk id="2" creationId="{65D99740-FD02-2E4D-FA50-8AC039B6FAF0}"/>
          </ac:spMkLst>
        </pc:spChg>
      </pc:sldChg>
      <pc:sldChg chg="modSp add replId">
        <pc:chgData name="Roberta Tucker" userId="S::r.tucker@uwtsd.ac.uk::27ca61ee-ba03-4b92-a89a-1d5600e2200a" providerId="AD" clId="Web-{7FBF0D6C-33F6-641B-7E3D-090B72DA90EE}" dt="2023-02-27T12:10:35.733" v="2331" actId="20577"/>
        <pc:sldMkLst>
          <pc:docMk/>
          <pc:sldMk cId="1841469495" sldId="670"/>
        </pc:sldMkLst>
        <pc:spChg chg="mod">
          <ac:chgData name="Roberta Tucker" userId="S::r.tucker@uwtsd.ac.uk::27ca61ee-ba03-4b92-a89a-1d5600e2200a" providerId="AD" clId="Web-{7FBF0D6C-33F6-641B-7E3D-090B72DA90EE}" dt="2023-02-27T12:08:06.318" v="2294" actId="20577"/>
          <ac:spMkLst>
            <pc:docMk/>
            <pc:sldMk cId="1841469495" sldId="670"/>
            <ac:spMk id="2" creationId="{BD754FA5-2DEB-49E1-1FB5-633B9D062E52}"/>
          </ac:spMkLst>
        </pc:spChg>
        <pc:spChg chg="mod">
          <ac:chgData name="Roberta Tucker" userId="S::r.tucker@uwtsd.ac.uk::27ca61ee-ba03-4b92-a89a-1d5600e2200a" providerId="AD" clId="Web-{7FBF0D6C-33F6-641B-7E3D-090B72DA90EE}" dt="2023-02-27T12:10:35.733" v="2331" actId="20577"/>
          <ac:spMkLst>
            <pc:docMk/>
            <pc:sldMk cId="1841469495" sldId="670"/>
            <ac:spMk id="3" creationId="{20B9F5AF-01C3-F93E-4766-CF5659815EFF}"/>
          </ac:spMkLst>
        </pc:spChg>
      </pc:sldChg>
      <pc:sldChg chg="addSp delSp modSp add replId">
        <pc:chgData name="Roberta Tucker" userId="S::r.tucker@uwtsd.ac.uk::27ca61ee-ba03-4b92-a89a-1d5600e2200a" providerId="AD" clId="Web-{7FBF0D6C-33F6-641B-7E3D-090B72DA90EE}" dt="2023-02-27T12:15:28.360" v="2347" actId="20577"/>
        <pc:sldMkLst>
          <pc:docMk/>
          <pc:sldMk cId="3245239660" sldId="671"/>
        </pc:sldMkLst>
        <pc:spChg chg="mod">
          <ac:chgData name="Roberta Tucker" userId="S::r.tucker@uwtsd.ac.uk::27ca61ee-ba03-4b92-a89a-1d5600e2200a" providerId="AD" clId="Web-{7FBF0D6C-33F6-641B-7E3D-090B72DA90EE}" dt="2023-02-27T12:14:29.700" v="2343" actId="20577"/>
          <ac:spMkLst>
            <pc:docMk/>
            <pc:sldMk cId="3245239660" sldId="671"/>
            <ac:spMk id="3" creationId="{B4ACD2A6-E273-2C42-2116-ED34ADF366E9}"/>
          </ac:spMkLst>
        </pc:spChg>
        <pc:spChg chg="mod">
          <ac:chgData name="Roberta Tucker" userId="S::r.tucker@uwtsd.ac.uk::27ca61ee-ba03-4b92-a89a-1d5600e2200a" providerId="AD" clId="Web-{7FBF0D6C-33F6-641B-7E3D-090B72DA90EE}" dt="2023-02-27T12:14:55.717" v="2345" actId="20577"/>
          <ac:spMkLst>
            <pc:docMk/>
            <pc:sldMk cId="3245239660" sldId="671"/>
            <ac:spMk id="6" creationId="{A02A0EC9-6091-7173-C163-3C1FFD1064E4}"/>
          </ac:spMkLst>
        </pc:spChg>
        <pc:spChg chg="mod">
          <ac:chgData name="Roberta Tucker" userId="S::r.tucker@uwtsd.ac.uk::27ca61ee-ba03-4b92-a89a-1d5600e2200a" providerId="AD" clId="Web-{7FBF0D6C-33F6-641B-7E3D-090B72DA90EE}" dt="2023-02-27T12:15:28.360" v="2347" actId="20577"/>
          <ac:spMkLst>
            <pc:docMk/>
            <pc:sldMk cId="3245239660" sldId="671"/>
            <ac:spMk id="8" creationId="{27AAC20E-FCB0-C173-BB08-F1D0F16D8B9C}"/>
          </ac:spMkLst>
        </pc:spChg>
        <pc:spChg chg="mod">
          <ac:chgData name="Roberta Tucker" userId="S::r.tucker@uwtsd.ac.uk::27ca61ee-ba03-4b92-a89a-1d5600e2200a" providerId="AD" clId="Web-{7FBF0D6C-33F6-641B-7E3D-090B72DA90EE}" dt="2023-02-27T12:13:53.042" v="2341" actId="20577"/>
          <ac:spMkLst>
            <pc:docMk/>
            <pc:sldMk cId="3245239660" sldId="671"/>
            <ac:spMk id="13" creationId="{80021D62-F25C-B69D-5F92-DCBD81927F57}"/>
          </ac:spMkLst>
        </pc:spChg>
        <pc:picChg chg="add mod ord">
          <ac:chgData name="Roberta Tucker" userId="S::r.tucker@uwtsd.ac.uk::27ca61ee-ba03-4b92-a89a-1d5600e2200a" providerId="AD" clId="Web-{7FBF0D6C-33F6-641B-7E3D-090B72DA90EE}" dt="2023-02-27T12:13:35.681" v="2338" actId="14100"/>
          <ac:picMkLst>
            <pc:docMk/>
            <pc:sldMk cId="3245239660" sldId="671"/>
            <ac:picMk id="4" creationId="{E84F9670-918F-6FCC-1980-AB8F5620DFDE}"/>
          </ac:picMkLst>
        </pc:picChg>
        <pc:picChg chg="del">
          <ac:chgData name="Roberta Tucker" userId="S::r.tucker@uwtsd.ac.uk::27ca61ee-ba03-4b92-a89a-1d5600e2200a" providerId="AD" clId="Web-{7FBF0D6C-33F6-641B-7E3D-090B72DA90EE}" dt="2023-02-27T12:12:51.397" v="2333"/>
          <ac:picMkLst>
            <pc:docMk/>
            <pc:sldMk cId="3245239660" sldId="671"/>
            <ac:picMk id="5" creationId="{7B32E9B7-0F32-1299-33F0-D832B867077F}"/>
          </ac:picMkLst>
        </pc:picChg>
      </pc:sldChg>
      <pc:sldChg chg="addSp delSp modSp add del replId">
        <pc:chgData name="Roberta Tucker" userId="S::r.tucker@uwtsd.ac.uk::27ca61ee-ba03-4b92-a89a-1d5600e2200a" providerId="AD" clId="Web-{7FBF0D6C-33F6-641B-7E3D-090B72DA90EE}" dt="2023-02-27T12:24:25.673" v="2491"/>
        <pc:sldMkLst>
          <pc:docMk/>
          <pc:sldMk cId="1380791129" sldId="672"/>
        </pc:sldMkLst>
        <pc:graphicFrameChg chg="mod modGraphic">
          <ac:chgData name="Roberta Tucker" userId="S::r.tucker@uwtsd.ac.uk::27ca61ee-ba03-4b92-a89a-1d5600e2200a" providerId="AD" clId="Web-{7FBF0D6C-33F6-641B-7E3D-090B72DA90EE}" dt="2023-02-27T12:19:32.718" v="2393"/>
          <ac:graphicFrameMkLst>
            <pc:docMk/>
            <pc:sldMk cId="1380791129" sldId="672"/>
            <ac:graphicFrameMk id="2" creationId="{B8361043-587C-D5AC-AD58-2714CE15B0E0}"/>
          </ac:graphicFrameMkLst>
        </pc:graphicFrameChg>
        <pc:graphicFrameChg chg="add del mod modGraphic">
          <ac:chgData name="Roberta Tucker" userId="S::r.tucker@uwtsd.ac.uk::27ca61ee-ba03-4b92-a89a-1d5600e2200a" providerId="AD" clId="Web-{7FBF0D6C-33F6-641B-7E3D-090B72DA90EE}" dt="2023-02-27T12:17:45.024" v="2358"/>
          <ac:graphicFrameMkLst>
            <pc:docMk/>
            <pc:sldMk cId="1380791129" sldId="672"/>
            <ac:graphicFrameMk id="5" creationId="{31BD0C1B-1A42-BA83-A2F3-5B337BD20615}"/>
          </ac:graphicFrameMkLst>
        </pc:graphicFrameChg>
      </pc:sldChg>
      <pc:sldChg chg="delSp modSp add del replId">
        <pc:chgData name="Roberta Tucker" userId="S::r.tucker@uwtsd.ac.uk::27ca61ee-ba03-4b92-a89a-1d5600e2200a" providerId="AD" clId="Web-{7FBF0D6C-33F6-641B-7E3D-090B72DA90EE}" dt="2023-02-27T12:24:22.345" v="2490"/>
        <pc:sldMkLst>
          <pc:docMk/>
          <pc:sldMk cId="1656790694" sldId="673"/>
        </pc:sldMkLst>
        <pc:graphicFrameChg chg="del mod modGraphic">
          <ac:chgData name="Roberta Tucker" userId="S::r.tucker@uwtsd.ac.uk::27ca61ee-ba03-4b92-a89a-1d5600e2200a" providerId="AD" clId="Web-{7FBF0D6C-33F6-641B-7E3D-090B72DA90EE}" dt="2023-02-27T12:24:19.767" v="2489"/>
          <ac:graphicFrameMkLst>
            <pc:docMk/>
            <pc:sldMk cId="1656790694" sldId="673"/>
            <ac:graphicFrameMk id="2" creationId="{B8361043-587C-D5AC-AD58-2714CE15B0E0}"/>
          </ac:graphicFrameMkLst>
        </pc:graphicFrameChg>
      </pc:sldChg>
    </pc:docChg>
  </pc:docChgLst>
  <pc:docChgLst>
    <pc:chgData name="Diane B. Thomas" userId="S::d.b.thomas@uwtsd.ac.uk::66b41853-b18c-4bbb-817e-013f34445414" providerId="AD" clId="Web-{9B55AD4E-F43C-476F-91BA-6F2B56622D60}"/>
    <pc:docChg chg="modSld">
      <pc:chgData name="Diane B. Thomas" userId="S::d.b.thomas@uwtsd.ac.uk::66b41853-b18c-4bbb-817e-013f34445414" providerId="AD" clId="Web-{9B55AD4E-F43C-476F-91BA-6F2B56622D60}" dt="2023-11-17T17:03:01.078" v="53" actId="20577"/>
      <pc:docMkLst>
        <pc:docMk/>
      </pc:docMkLst>
      <pc:sldChg chg="modSp">
        <pc:chgData name="Diane B. Thomas" userId="S::d.b.thomas@uwtsd.ac.uk::66b41853-b18c-4bbb-817e-013f34445414" providerId="AD" clId="Web-{9B55AD4E-F43C-476F-91BA-6F2B56622D60}" dt="2023-11-17T17:00:40.261" v="22" actId="20577"/>
        <pc:sldMkLst>
          <pc:docMk/>
          <pc:sldMk cId="217983847" sldId="655"/>
        </pc:sldMkLst>
        <pc:graphicFrameChg chg="modGraphic">
          <ac:chgData name="Diane B. Thomas" userId="S::d.b.thomas@uwtsd.ac.uk::66b41853-b18c-4bbb-817e-013f34445414" providerId="AD" clId="Web-{9B55AD4E-F43C-476F-91BA-6F2B56622D60}" dt="2023-11-17T17:00:40.261" v="22" actId="20577"/>
          <ac:graphicFrameMkLst>
            <pc:docMk/>
            <pc:sldMk cId="217983847" sldId="655"/>
            <ac:graphicFrameMk id="8" creationId="{CB41613F-B87A-42E1-B11D-C7C135A99566}"/>
          </ac:graphicFrameMkLst>
        </pc:graphicFrameChg>
      </pc:sldChg>
      <pc:sldChg chg="modSp">
        <pc:chgData name="Diane B. Thomas" userId="S::d.b.thomas@uwtsd.ac.uk::66b41853-b18c-4bbb-817e-013f34445414" providerId="AD" clId="Web-{9B55AD4E-F43C-476F-91BA-6F2B56622D60}" dt="2023-11-17T17:03:01.078" v="53" actId="20577"/>
        <pc:sldMkLst>
          <pc:docMk/>
          <pc:sldMk cId="1918588223" sldId="706"/>
        </pc:sldMkLst>
        <pc:spChg chg="mod">
          <ac:chgData name="Diane B. Thomas" userId="S::d.b.thomas@uwtsd.ac.uk::66b41853-b18c-4bbb-817e-013f34445414" providerId="AD" clId="Web-{9B55AD4E-F43C-476F-91BA-6F2B56622D60}" dt="2023-11-17T17:02:34.062" v="44" actId="20577"/>
          <ac:spMkLst>
            <pc:docMk/>
            <pc:sldMk cId="1918588223" sldId="706"/>
            <ac:spMk id="3" creationId="{152DE1AD-501C-75CF-3C93-FDD009CD463C}"/>
          </ac:spMkLst>
        </pc:spChg>
        <pc:spChg chg="mod">
          <ac:chgData name="Diane B. Thomas" userId="S::d.b.thomas@uwtsd.ac.uk::66b41853-b18c-4bbb-817e-013f34445414" providerId="AD" clId="Web-{9B55AD4E-F43C-476F-91BA-6F2B56622D60}" dt="2023-11-17T17:03:01.078" v="53" actId="20577"/>
          <ac:spMkLst>
            <pc:docMk/>
            <pc:sldMk cId="1918588223" sldId="706"/>
            <ac:spMk id="4" creationId="{DFC0D976-D3E8-BC51-37FB-A5097AD77F4D}"/>
          </ac:spMkLst>
        </pc:spChg>
      </pc:sldChg>
    </pc:docChg>
  </pc:docChgLst>
  <pc:docChgLst>
    <pc:chgData name="Diane B. Thomas" userId="S::d.b.thomas@uwtsd.ac.uk::66b41853-b18c-4bbb-817e-013f34445414" providerId="AD" clId="Web-{4D4AD443-804D-4653-898A-E2875B86FA9F}"/>
    <pc:docChg chg="modSld">
      <pc:chgData name="Diane B. Thomas" userId="S::d.b.thomas@uwtsd.ac.uk::66b41853-b18c-4bbb-817e-013f34445414" providerId="AD" clId="Web-{4D4AD443-804D-4653-898A-E2875B86FA9F}" dt="2023-01-13T18:57:11.497" v="19" actId="20577"/>
      <pc:docMkLst>
        <pc:docMk/>
      </pc:docMkLst>
      <pc:sldChg chg="modSp">
        <pc:chgData name="Diane B. Thomas" userId="S::d.b.thomas@uwtsd.ac.uk::66b41853-b18c-4bbb-817e-013f34445414" providerId="AD" clId="Web-{4D4AD443-804D-4653-898A-E2875B86FA9F}" dt="2023-01-13T18:57:11.497" v="19" actId="20577"/>
        <pc:sldMkLst>
          <pc:docMk/>
          <pc:sldMk cId="2378840427" sldId="289"/>
        </pc:sldMkLst>
        <pc:spChg chg="mod">
          <ac:chgData name="Diane B. Thomas" userId="S::d.b.thomas@uwtsd.ac.uk::66b41853-b18c-4bbb-817e-013f34445414" providerId="AD" clId="Web-{4D4AD443-804D-4653-898A-E2875B86FA9F}" dt="2023-01-13T18:57:11.497" v="19" actId="20577"/>
          <ac:spMkLst>
            <pc:docMk/>
            <pc:sldMk cId="2378840427" sldId="289"/>
            <ac:spMk id="3" creationId="{00000000-0000-0000-0000-000000000000}"/>
          </ac:spMkLst>
        </pc:spChg>
      </pc:sldChg>
      <pc:sldChg chg="modSp">
        <pc:chgData name="Diane B. Thomas" userId="S::d.b.thomas@uwtsd.ac.uk::66b41853-b18c-4bbb-817e-013f34445414" providerId="AD" clId="Web-{4D4AD443-804D-4653-898A-E2875B86FA9F}" dt="2023-01-13T18:54:44.911" v="1"/>
        <pc:sldMkLst>
          <pc:docMk/>
          <pc:sldMk cId="1542753028" sldId="548"/>
        </pc:sldMkLst>
        <pc:graphicFrameChg chg="mod modGraphic">
          <ac:chgData name="Diane B. Thomas" userId="S::d.b.thomas@uwtsd.ac.uk::66b41853-b18c-4bbb-817e-013f34445414" providerId="AD" clId="Web-{4D4AD443-804D-4653-898A-E2875B86FA9F}" dt="2023-01-13T18:54:44.911" v="1"/>
          <ac:graphicFrameMkLst>
            <pc:docMk/>
            <pc:sldMk cId="1542753028" sldId="548"/>
            <ac:graphicFrameMk id="4" creationId="{C2900268-CB93-94DE-D01E-39783A50A81B}"/>
          </ac:graphicFrameMkLst>
        </pc:graphicFrameChg>
      </pc:sldChg>
      <pc:sldChg chg="modSp">
        <pc:chgData name="Diane B. Thomas" userId="S::d.b.thomas@uwtsd.ac.uk::66b41853-b18c-4bbb-817e-013f34445414" providerId="AD" clId="Web-{4D4AD443-804D-4653-898A-E2875B86FA9F}" dt="2023-01-13T18:55:19.210" v="7"/>
        <pc:sldMkLst>
          <pc:docMk/>
          <pc:sldMk cId="4000359240" sldId="549"/>
        </pc:sldMkLst>
        <pc:graphicFrameChg chg="mod modGraphic">
          <ac:chgData name="Diane B. Thomas" userId="S::d.b.thomas@uwtsd.ac.uk::66b41853-b18c-4bbb-817e-013f34445414" providerId="AD" clId="Web-{4D4AD443-804D-4653-898A-E2875B86FA9F}" dt="2023-01-13T18:55:19.210" v="7"/>
          <ac:graphicFrameMkLst>
            <pc:docMk/>
            <pc:sldMk cId="4000359240" sldId="549"/>
            <ac:graphicFrameMk id="4" creationId="{C2900268-CB93-94DE-D01E-39783A50A81B}"/>
          </ac:graphicFrameMkLst>
        </pc:graphicFrame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45.svg"/><Relationship Id="rId1" Type="http://schemas.openxmlformats.org/officeDocument/2006/relationships/image" Target="../media/image44.png"/><Relationship Id="rId6" Type="http://schemas.openxmlformats.org/officeDocument/2006/relationships/image" Target="../media/image49.svg"/><Relationship Id="rId5" Type="http://schemas.openxmlformats.org/officeDocument/2006/relationships/image" Target="../media/image48.png"/><Relationship Id="rId4" Type="http://schemas.openxmlformats.org/officeDocument/2006/relationships/image" Target="../media/image47.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45.svg"/><Relationship Id="rId1" Type="http://schemas.openxmlformats.org/officeDocument/2006/relationships/image" Target="../media/image44.png"/><Relationship Id="rId6" Type="http://schemas.openxmlformats.org/officeDocument/2006/relationships/image" Target="../media/image49.svg"/><Relationship Id="rId5" Type="http://schemas.openxmlformats.org/officeDocument/2006/relationships/image" Target="../media/image48.png"/><Relationship Id="rId4" Type="http://schemas.openxmlformats.org/officeDocument/2006/relationships/image" Target="../media/image47.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BA76EE1-BDE8-4984-B3A8-A6A7043180CD}"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EE3129BD-9019-4CC0-BC8B-36758494DE32}">
      <dgm:prSet/>
      <dgm:spPr/>
      <dgm:t>
        <a:bodyPr/>
        <a:lstStyle/>
        <a:p>
          <a:pPr>
            <a:lnSpc>
              <a:spcPct val="100000"/>
            </a:lnSpc>
          </a:pPr>
          <a:r>
            <a:rPr lang="en-GB" b="1" baseline="0" dirty="0"/>
            <a:t>Review points throughout the programme in-line with reporting on student-teachers’ progress</a:t>
          </a:r>
          <a:endParaRPr lang="en-US" b="1" dirty="0"/>
        </a:p>
      </dgm:t>
    </dgm:pt>
    <dgm:pt modelId="{382768B6-809E-4810-8EAB-3B493D0AE609}" type="parTrans" cxnId="{7AEBF526-3AC6-4A9E-9FF5-981C18D66A2C}">
      <dgm:prSet/>
      <dgm:spPr/>
      <dgm:t>
        <a:bodyPr/>
        <a:lstStyle/>
        <a:p>
          <a:endParaRPr lang="en-US"/>
        </a:p>
      </dgm:t>
    </dgm:pt>
    <dgm:pt modelId="{D1213A1C-D6E8-4880-BBD7-18445F2EE32B}" type="sibTrans" cxnId="{7AEBF526-3AC6-4A9E-9FF5-981C18D66A2C}">
      <dgm:prSet/>
      <dgm:spPr/>
      <dgm:t>
        <a:bodyPr/>
        <a:lstStyle/>
        <a:p>
          <a:endParaRPr lang="en-US"/>
        </a:p>
      </dgm:t>
    </dgm:pt>
    <dgm:pt modelId="{D1483628-E021-409B-A3A6-655643FB2107}">
      <dgm:prSet/>
      <dgm:spPr/>
      <dgm:t>
        <a:bodyPr/>
        <a:lstStyle/>
        <a:p>
          <a:pPr rtl="0">
            <a:lnSpc>
              <a:spcPct val="100000"/>
            </a:lnSpc>
          </a:pPr>
          <a:r>
            <a:rPr lang="en-GB" b="1" baseline="0" dirty="0"/>
            <a:t>Final, summative QTS </a:t>
          </a:r>
          <a:r>
            <a:rPr lang="en-GB" b="1" baseline="0" dirty="0">
              <a:latin typeface="Calibri Light" panose="020F0302020204030204"/>
            </a:rPr>
            <a:t>review window</a:t>
          </a:r>
          <a:endParaRPr lang="en-GB" b="1" baseline="0" dirty="0"/>
        </a:p>
        <a:p>
          <a:pPr rtl="0">
            <a:lnSpc>
              <a:spcPct val="100000"/>
            </a:lnSpc>
          </a:pPr>
          <a:r>
            <a:rPr lang="en-GB" b="1" baseline="0" dirty="0"/>
            <a:t>BA3: </a:t>
          </a:r>
          <a:r>
            <a:rPr lang="en-GB" b="1" baseline="0" dirty="0">
              <a:solidFill>
                <a:srgbClr val="FF0000"/>
              </a:solidFill>
              <a:latin typeface="Calibri Light" panose="020F0302020204030204"/>
            </a:rPr>
            <a:t>13/05/24</a:t>
          </a:r>
          <a:r>
            <a:rPr lang="en-GB" b="1" baseline="0" dirty="0">
              <a:solidFill>
                <a:srgbClr val="FF0000"/>
              </a:solidFill>
            </a:rPr>
            <a:t> </a:t>
          </a:r>
          <a:r>
            <a:rPr lang="en-GB" b="1" baseline="0" dirty="0">
              <a:solidFill>
                <a:srgbClr val="FF0000"/>
              </a:solidFill>
              <a:latin typeface="Calibri Light" panose="020F0302020204030204"/>
            </a:rPr>
            <a:t>- 24/05/24</a:t>
          </a:r>
          <a:endParaRPr lang="en-GB" b="1" baseline="0" dirty="0">
            <a:solidFill>
              <a:srgbClr val="FF0000"/>
            </a:solidFill>
          </a:endParaRPr>
        </a:p>
      </dgm:t>
    </dgm:pt>
    <dgm:pt modelId="{F54228EA-74CE-4067-B129-D80D42C5494B}" type="parTrans" cxnId="{9A46948C-92C3-4FFB-A04A-B8D7A8DC733C}">
      <dgm:prSet/>
      <dgm:spPr/>
      <dgm:t>
        <a:bodyPr/>
        <a:lstStyle/>
        <a:p>
          <a:endParaRPr lang="en-US"/>
        </a:p>
      </dgm:t>
    </dgm:pt>
    <dgm:pt modelId="{2BCDF6BB-E711-4288-A749-40E2F6177252}" type="sibTrans" cxnId="{9A46948C-92C3-4FFB-A04A-B8D7A8DC733C}">
      <dgm:prSet/>
      <dgm:spPr/>
      <dgm:t>
        <a:bodyPr/>
        <a:lstStyle/>
        <a:p>
          <a:endParaRPr lang="en-US"/>
        </a:p>
      </dgm:t>
    </dgm:pt>
    <dgm:pt modelId="{284C6F34-BDB7-4DA0-9670-5A934AF77AC6}">
      <dgm:prSet/>
      <dgm:spPr/>
      <dgm:t>
        <a:bodyPr/>
        <a:lstStyle/>
        <a:p>
          <a:pPr rtl="0">
            <a:lnSpc>
              <a:spcPct val="100000"/>
            </a:lnSpc>
          </a:pPr>
          <a:r>
            <a:rPr lang="en-GB" b="1" baseline="0" dirty="0"/>
            <a:t>PLP to be completed by</a:t>
          </a:r>
          <a:r>
            <a:rPr lang="en-GB" b="1" baseline="0" dirty="0">
              <a:latin typeface="Calibri Light" panose="020F0302020204030204"/>
            </a:rPr>
            <a:t> </a:t>
          </a:r>
          <a:endParaRPr lang="en-GB" b="1" baseline="0" dirty="0"/>
        </a:p>
        <a:p>
          <a:pPr rtl="0">
            <a:lnSpc>
              <a:spcPct val="100000"/>
            </a:lnSpc>
          </a:pPr>
          <a:r>
            <a:rPr lang="en-GB" b="1" baseline="0" dirty="0"/>
            <a:t>BA3: </a:t>
          </a:r>
          <a:r>
            <a:rPr lang="en-GB" b="1" baseline="0" dirty="0">
              <a:solidFill>
                <a:srgbClr val="FF0000"/>
              </a:solidFill>
              <a:latin typeface="Calibri Light" panose="020F0302020204030204"/>
            </a:rPr>
            <a:t>09.05.24 - 9am.</a:t>
          </a:r>
          <a:endParaRPr lang="en-GB" b="1" baseline="0" dirty="0">
            <a:solidFill>
              <a:srgbClr val="FF0000"/>
            </a:solidFill>
          </a:endParaRPr>
        </a:p>
      </dgm:t>
    </dgm:pt>
    <dgm:pt modelId="{29CFBF57-9C4F-4DD8-8069-A4A981075566}" type="parTrans" cxnId="{32DF2C12-E975-406F-AC09-ABE706935D4E}">
      <dgm:prSet/>
      <dgm:spPr/>
      <dgm:t>
        <a:bodyPr/>
        <a:lstStyle/>
        <a:p>
          <a:endParaRPr lang="en-US"/>
        </a:p>
      </dgm:t>
    </dgm:pt>
    <dgm:pt modelId="{133D6756-63DC-4739-A811-2A6F691B794F}" type="sibTrans" cxnId="{32DF2C12-E975-406F-AC09-ABE706935D4E}">
      <dgm:prSet/>
      <dgm:spPr/>
      <dgm:t>
        <a:bodyPr/>
        <a:lstStyle/>
        <a:p>
          <a:endParaRPr lang="en-US"/>
        </a:p>
      </dgm:t>
    </dgm:pt>
    <dgm:pt modelId="{6C18CA4B-F488-4187-8DA0-CD419D65AED8}" type="pres">
      <dgm:prSet presAssocID="{7BA76EE1-BDE8-4984-B3A8-A6A7043180CD}" presName="root" presStyleCnt="0">
        <dgm:presLayoutVars>
          <dgm:dir/>
          <dgm:resizeHandles val="exact"/>
        </dgm:presLayoutVars>
      </dgm:prSet>
      <dgm:spPr/>
    </dgm:pt>
    <dgm:pt modelId="{B545F54E-1424-4420-B392-71A1A33DA5FE}" type="pres">
      <dgm:prSet presAssocID="{EE3129BD-9019-4CC0-BC8B-36758494DE32}" presName="compNode" presStyleCnt="0"/>
      <dgm:spPr/>
    </dgm:pt>
    <dgm:pt modelId="{E3ADBA9C-349C-4677-8D0D-775B01983A3A}" type="pres">
      <dgm:prSet presAssocID="{EE3129BD-9019-4CC0-BC8B-36758494DE32}" presName="bgRect" presStyleLbl="bgShp" presStyleIdx="0" presStyleCnt="3"/>
      <dgm:spPr/>
    </dgm:pt>
    <dgm:pt modelId="{BEA7C8C7-F411-4A10-9F62-75BE57BAC5EA}" type="pres">
      <dgm:prSet presAssocID="{EE3129BD-9019-4CC0-BC8B-36758494DE32}"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ustomer Review"/>
        </a:ext>
      </dgm:extLst>
    </dgm:pt>
    <dgm:pt modelId="{1B94370D-DD3C-4521-A90D-AD257FCE3A5A}" type="pres">
      <dgm:prSet presAssocID="{EE3129BD-9019-4CC0-BC8B-36758494DE32}" presName="spaceRect" presStyleCnt="0"/>
      <dgm:spPr/>
    </dgm:pt>
    <dgm:pt modelId="{C49C78B9-04AE-4A3D-B95A-322368F3B810}" type="pres">
      <dgm:prSet presAssocID="{EE3129BD-9019-4CC0-BC8B-36758494DE32}" presName="parTx" presStyleLbl="revTx" presStyleIdx="0" presStyleCnt="3">
        <dgm:presLayoutVars>
          <dgm:chMax val="0"/>
          <dgm:chPref val="0"/>
        </dgm:presLayoutVars>
      </dgm:prSet>
      <dgm:spPr/>
    </dgm:pt>
    <dgm:pt modelId="{85ACC5EB-1A07-4D07-92B9-252F01064EE7}" type="pres">
      <dgm:prSet presAssocID="{D1213A1C-D6E8-4880-BBD7-18445F2EE32B}" presName="sibTrans" presStyleCnt="0"/>
      <dgm:spPr/>
    </dgm:pt>
    <dgm:pt modelId="{6EE10740-81AA-472A-B8F9-AA515E7E2573}" type="pres">
      <dgm:prSet presAssocID="{D1483628-E021-409B-A3A6-655643FB2107}" presName="compNode" presStyleCnt="0"/>
      <dgm:spPr/>
    </dgm:pt>
    <dgm:pt modelId="{4B1CEC44-E82E-4A60-9296-829E87442684}" type="pres">
      <dgm:prSet presAssocID="{D1483628-E021-409B-A3A6-655643FB2107}" presName="bgRect" presStyleLbl="bgShp" presStyleIdx="1" presStyleCnt="3"/>
      <dgm:spPr/>
    </dgm:pt>
    <dgm:pt modelId="{155EA492-1D16-46B4-8376-174CB56AE839}" type="pres">
      <dgm:prSet presAssocID="{D1483628-E021-409B-A3A6-655643FB210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Flag"/>
        </a:ext>
      </dgm:extLst>
    </dgm:pt>
    <dgm:pt modelId="{44662A5C-AF68-40A7-B14F-300267A512DA}" type="pres">
      <dgm:prSet presAssocID="{D1483628-E021-409B-A3A6-655643FB2107}" presName="spaceRect" presStyleCnt="0"/>
      <dgm:spPr/>
    </dgm:pt>
    <dgm:pt modelId="{BA01D4A5-4581-47E4-B7EC-F25597C454FE}" type="pres">
      <dgm:prSet presAssocID="{D1483628-E021-409B-A3A6-655643FB2107}" presName="parTx" presStyleLbl="revTx" presStyleIdx="1" presStyleCnt="3">
        <dgm:presLayoutVars>
          <dgm:chMax val="0"/>
          <dgm:chPref val="0"/>
        </dgm:presLayoutVars>
      </dgm:prSet>
      <dgm:spPr/>
    </dgm:pt>
    <dgm:pt modelId="{3F98AD1E-BE12-4E27-A4B7-C67D6A097816}" type="pres">
      <dgm:prSet presAssocID="{2BCDF6BB-E711-4288-A749-40E2F6177252}" presName="sibTrans" presStyleCnt="0"/>
      <dgm:spPr/>
    </dgm:pt>
    <dgm:pt modelId="{CF587738-C6A5-491D-BA8E-D53C4087F5F4}" type="pres">
      <dgm:prSet presAssocID="{284C6F34-BDB7-4DA0-9670-5A934AF77AC6}" presName="compNode" presStyleCnt="0"/>
      <dgm:spPr/>
    </dgm:pt>
    <dgm:pt modelId="{E4B33AB3-35B3-4C33-AFC2-12ED977AC998}" type="pres">
      <dgm:prSet presAssocID="{284C6F34-BDB7-4DA0-9670-5A934AF77AC6}" presName="bgRect" presStyleLbl="bgShp" presStyleIdx="2" presStyleCnt="3"/>
      <dgm:spPr/>
    </dgm:pt>
    <dgm:pt modelId="{16D9317A-048C-4C1D-AA4C-E4768488D3E7}" type="pres">
      <dgm:prSet presAssocID="{284C6F34-BDB7-4DA0-9670-5A934AF77AC6}"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mark"/>
        </a:ext>
      </dgm:extLst>
    </dgm:pt>
    <dgm:pt modelId="{58751D76-C8B5-45BA-BD60-FFEB224782D6}" type="pres">
      <dgm:prSet presAssocID="{284C6F34-BDB7-4DA0-9670-5A934AF77AC6}" presName="spaceRect" presStyleCnt="0"/>
      <dgm:spPr/>
    </dgm:pt>
    <dgm:pt modelId="{669073B5-DD24-45C1-BF49-399962717826}" type="pres">
      <dgm:prSet presAssocID="{284C6F34-BDB7-4DA0-9670-5A934AF77AC6}" presName="parTx" presStyleLbl="revTx" presStyleIdx="2" presStyleCnt="3">
        <dgm:presLayoutVars>
          <dgm:chMax val="0"/>
          <dgm:chPref val="0"/>
        </dgm:presLayoutVars>
      </dgm:prSet>
      <dgm:spPr/>
    </dgm:pt>
  </dgm:ptLst>
  <dgm:cxnLst>
    <dgm:cxn modelId="{32DF2C12-E975-406F-AC09-ABE706935D4E}" srcId="{7BA76EE1-BDE8-4984-B3A8-A6A7043180CD}" destId="{284C6F34-BDB7-4DA0-9670-5A934AF77AC6}" srcOrd="2" destOrd="0" parTransId="{29CFBF57-9C4F-4DD8-8069-A4A981075566}" sibTransId="{133D6756-63DC-4739-A811-2A6F691B794F}"/>
    <dgm:cxn modelId="{3F0E6424-000C-49E5-8934-E3119E639379}" type="presOf" srcId="{D1483628-E021-409B-A3A6-655643FB2107}" destId="{BA01D4A5-4581-47E4-B7EC-F25597C454FE}" srcOrd="0" destOrd="0" presId="urn:microsoft.com/office/officeart/2018/2/layout/IconVerticalSolidList"/>
    <dgm:cxn modelId="{7AEBF526-3AC6-4A9E-9FF5-981C18D66A2C}" srcId="{7BA76EE1-BDE8-4984-B3A8-A6A7043180CD}" destId="{EE3129BD-9019-4CC0-BC8B-36758494DE32}" srcOrd="0" destOrd="0" parTransId="{382768B6-809E-4810-8EAB-3B493D0AE609}" sibTransId="{D1213A1C-D6E8-4880-BBD7-18445F2EE32B}"/>
    <dgm:cxn modelId="{711E553E-0A45-41F2-8E16-04A0AE04CD6F}" type="presOf" srcId="{EE3129BD-9019-4CC0-BC8B-36758494DE32}" destId="{C49C78B9-04AE-4A3D-B95A-322368F3B810}" srcOrd="0" destOrd="0" presId="urn:microsoft.com/office/officeart/2018/2/layout/IconVerticalSolidList"/>
    <dgm:cxn modelId="{7B1C115D-9CAC-4A4E-8496-0F6B830AFB23}" type="presOf" srcId="{284C6F34-BDB7-4DA0-9670-5A934AF77AC6}" destId="{669073B5-DD24-45C1-BF49-399962717826}" srcOrd="0" destOrd="0" presId="urn:microsoft.com/office/officeart/2018/2/layout/IconVerticalSolidList"/>
    <dgm:cxn modelId="{9A46948C-92C3-4FFB-A04A-B8D7A8DC733C}" srcId="{7BA76EE1-BDE8-4984-B3A8-A6A7043180CD}" destId="{D1483628-E021-409B-A3A6-655643FB2107}" srcOrd="1" destOrd="0" parTransId="{F54228EA-74CE-4067-B129-D80D42C5494B}" sibTransId="{2BCDF6BB-E711-4288-A749-40E2F6177252}"/>
    <dgm:cxn modelId="{BD36FAD8-0357-4D3A-B5BD-9B76664DA8BB}" type="presOf" srcId="{7BA76EE1-BDE8-4984-B3A8-A6A7043180CD}" destId="{6C18CA4B-F488-4187-8DA0-CD419D65AED8}" srcOrd="0" destOrd="0" presId="urn:microsoft.com/office/officeart/2018/2/layout/IconVerticalSolidList"/>
    <dgm:cxn modelId="{47620D21-DA66-4BED-AEB0-8BBD626C846B}" type="presParOf" srcId="{6C18CA4B-F488-4187-8DA0-CD419D65AED8}" destId="{B545F54E-1424-4420-B392-71A1A33DA5FE}" srcOrd="0" destOrd="0" presId="urn:microsoft.com/office/officeart/2018/2/layout/IconVerticalSolidList"/>
    <dgm:cxn modelId="{8027F79C-5B22-49F6-AF30-EC4BCE4B652A}" type="presParOf" srcId="{B545F54E-1424-4420-B392-71A1A33DA5FE}" destId="{E3ADBA9C-349C-4677-8D0D-775B01983A3A}" srcOrd="0" destOrd="0" presId="urn:microsoft.com/office/officeart/2018/2/layout/IconVerticalSolidList"/>
    <dgm:cxn modelId="{AFA40D86-4A28-4DBB-AE16-08EF116C208A}" type="presParOf" srcId="{B545F54E-1424-4420-B392-71A1A33DA5FE}" destId="{BEA7C8C7-F411-4A10-9F62-75BE57BAC5EA}" srcOrd="1" destOrd="0" presId="urn:microsoft.com/office/officeart/2018/2/layout/IconVerticalSolidList"/>
    <dgm:cxn modelId="{E9302B57-749E-4061-9438-C2934AD7F41A}" type="presParOf" srcId="{B545F54E-1424-4420-B392-71A1A33DA5FE}" destId="{1B94370D-DD3C-4521-A90D-AD257FCE3A5A}" srcOrd="2" destOrd="0" presId="urn:microsoft.com/office/officeart/2018/2/layout/IconVerticalSolidList"/>
    <dgm:cxn modelId="{9D6E4DB6-6E06-4EA7-A9DD-23C8082313AB}" type="presParOf" srcId="{B545F54E-1424-4420-B392-71A1A33DA5FE}" destId="{C49C78B9-04AE-4A3D-B95A-322368F3B810}" srcOrd="3" destOrd="0" presId="urn:microsoft.com/office/officeart/2018/2/layout/IconVerticalSolidList"/>
    <dgm:cxn modelId="{A9D7FD43-9FBB-4B06-97AC-7AD503193736}" type="presParOf" srcId="{6C18CA4B-F488-4187-8DA0-CD419D65AED8}" destId="{85ACC5EB-1A07-4D07-92B9-252F01064EE7}" srcOrd="1" destOrd="0" presId="urn:microsoft.com/office/officeart/2018/2/layout/IconVerticalSolidList"/>
    <dgm:cxn modelId="{3AE15525-6FE5-4449-8C33-06E4A4ADDCE1}" type="presParOf" srcId="{6C18CA4B-F488-4187-8DA0-CD419D65AED8}" destId="{6EE10740-81AA-472A-B8F9-AA515E7E2573}" srcOrd="2" destOrd="0" presId="urn:microsoft.com/office/officeart/2018/2/layout/IconVerticalSolidList"/>
    <dgm:cxn modelId="{B36E514E-28F4-4B2B-8602-667A9653D4CA}" type="presParOf" srcId="{6EE10740-81AA-472A-B8F9-AA515E7E2573}" destId="{4B1CEC44-E82E-4A60-9296-829E87442684}" srcOrd="0" destOrd="0" presId="urn:microsoft.com/office/officeart/2018/2/layout/IconVerticalSolidList"/>
    <dgm:cxn modelId="{1CE7080C-670B-4654-933A-1AD16ACD498C}" type="presParOf" srcId="{6EE10740-81AA-472A-B8F9-AA515E7E2573}" destId="{155EA492-1D16-46B4-8376-174CB56AE839}" srcOrd="1" destOrd="0" presId="urn:microsoft.com/office/officeart/2018/2/layout/IconVerticalSolidList"/>
    <dgm:cxn modelId="{92EF35A9-F4E3-4EAF-9035-8F4B45EA02C7}" type="presParOf" srcId="{6EE10740-81AA-472A-B8F9-AA515E7E2573}" destId="{44662A5C-AF68-40A7-B14F-300267A512DA}" srcOrd="2" destOrd="0" presId="urn:microsoft.com/office/officeart/2018/2/layout/IconVerticalSolidList"/>
    <dgm:cxn modelId="{F6F73EBE-059B-4C1C-843B-AB4F5FC435F9}" type="presParOf" srcId="{6EE10740-81AA-472A-B8F9-AA515E7E2573}" destId="{BA01D4A5-4581-47E4-B7EC-F25597C454FE}" srcOrd="3" destOrd="0" presId="urn:microsoft.com/office/officeart/2018/2/layout/IconVerticalSolidList"/>
    <dgm:cxn modelId="{C6D1E1A8-90DA-43A7-B1D2-0B8DE4B09CE3}" type="presParOf" srcId="{6C18CA4B-F488-4187-8DA0-CD419D65AED8}" destId="{3F98AD1E-BE12-4E27-A4B7-C67D6A097816}" srcOrd="3" destOrd="0" presId="urn:microsoft.com/office/officeart/2018/2/layout/IconVerticalSolidList"/>
    <dgm:cxn modelId="{A9098485-C7A9-4F63-BA1E-5D665BB4DA37}" type="presParOf" srcId="{6C18CA4B-F488-4187-8DA0-CD419D65AED8}" destId="{CF587738-C6A5-491D-BA8E-D53C4087F5F4}" srcOrd="4" destOrd="0" presId="urn:microsoft.com/office/officeart/2018/2/layout/IconVerticalSolidList"/>
    <dgm:cxn modelId="{FEDCA3F8-2F9A-4272-B259-35342DBA2FB2}" type="presParOf" srcId="{CF587738-C6A5-491D-BA8E-D53C4087F5F4}" destId="{E4B33AB3-35B3-4C33-AFC2-12ED977AC998}" srcOrd="0" destOrd="0" presId="urn:microsoft.com/office/officeart/2018/2/layout/IconVerticalSolidList"/>
    <dgm:cxn modelId="{B5EF6FBD-7A6E-459E-8D57-D98AF3F9E28B}" type="presParOf" srcId="{CF587738-C6A5-491D-BA8E-D53C4087F5F4}" destId="{16D9317A-048C-4C1D-AA4C-E4768488D3E7}" srcOrd="1" destOrd="0" presId="urn:microsoft.com/office/officeart/2018/2/layout/IconVerticalSolidList"/>
    <dgm:cxn modelId="{D1E2113E-3873-4B27-8544-1B50AA6D0908}" type="presParOf" srcId="{CF587738-C6A5-491D-BA8E-D53C4087F5F4}" destId="{58751D76-C8B5-45BA-BD60-FFEB224782D6}" srcOrd="2" destOrd="0" presId="urn:microsoft.com/office/officeart/2018/2/layout/IconVerticalSolidList"/>
    <dgm:cxn modelId="{CB7DEE3D-1F91-4344-8E24-B91162A55AA5}" type="presParOf" srcId="{CF587738-C6A5-491D-BA8E-D53C4087F5F4}" destId="{669073B5-DD24-45C1-BF49-399962717826}"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B01EC21-7714-4091-92AB-9EDDF0D55530}" type="doc">
      <dgm:prSet loTypeId="urn:microsoft.com/office/officeart/2005/8/layout/process2" loCatId="process" qsTypeId="urn:microsoft.com/office/officeart/2005/8/quickstyle/simple1" qsCatId="simple" csTypeId="urn:microsoft.com/office/officeart/2005/8/colors/accent1_2" csCatId="accent1" phldr="1"/>
      <dgm:spPr/>
    </dgm:pt>
    <dgm:pt modelId="{6394D57D-1219-44A2-9B56-6F88D960E8A9}">
      <dgm:prSet phldr="0"/>
      <dgm:spPr/>
      <dgm:t>
        <a:bodyPr/>
        <a:lstStyle/>
        <a:p>
          <a:pPr algn="l" rtl="0">
            <a:lnSpc>
              <a:spcPct val="90000"/>
            </a:lnSpc>
          </a:pPr>
          <a:r>
            <a:rPr lang="en-GB"/>
            <a:t>You will receive an </a:t>
          </a:r>
          <a:r>
            <a:rPr lang="en-GB">
              <a:latin typeface="Calibri Light" panose="020F0302020204030204"/>
            </a:rPr>
            <a:t>email from</a:t>
          </a:r>
          <a:r>
            <a:rPr lang="en-GB"/>
            <a:t> </a:t>
          </a:r>
          <a:r>
            <a:rPr lang="en-GB">
              <a:latin typeface="Calibri Light" panose="020F0302020204030204"/>
            </a:rPr>
            <a:t>a</a:t>
          </a:r>
          <a:r>
            <a:rPr lang="en-GB"/>
            <a:t> University Tutor inviting you to a review meeting. </a:t>
          </a:r>
        </a:p>
      </dgm:t>
    </dgm:pt>
    <dgm:pt modelId="{C57984B4-D3F0-4FC5-B103-2B39C67B5DDC}" type="parTrans" cxnId="{49E78AC4-64E6-4F42-8BCE-ADFD61A146A2}">
      <dgm:prSet/>
      <dgm:spPr/>
    </dgm:pt>
    <dgm:pt modelId="{9EA06FAF-45D4-4116-B14B-72C0C8EA41FD}" type="sibTrans" cxnId="{49E78AC4-64E6-4F42-8BCE-ADFD61A146A2}">
      <dgm:prSet/>
      <dgm:spPr/>
      <dgm:t>
        <a:bodyPr/>
        <a:lstStyle/>
        <a:p>
          <a:endParaRPr lang="en-US"/>
        </a:p>
      </dgm:t>
    </dgm:pt>
    <dgm:pt modelId="{FE574E7A-2AEE-4EF4-9420-07DCBED17F8A}">
      <dgm:prSet phldr="0"/>
      <dgm:spPr/>
      <dgm:t>
        <a:bodyPr/>
        <a:lstStyle/>
        <a:p>
          <a:pPr algn="l" rtl="0">
            <a:lnSpc>
              <a:spcPct val="90000"/>
            </a:lnSpc>
          </a:pPr>
          <a:r>
            <a:rPr lang="en-GB"/>
            <a:t>You will share your PLP link with your University Tutor.</a:t>
          </a:r>
        </a:p>
      </dgm:t>
    </dgm:pt>
    <dgm:pt modelId="{A240970A-F0E4-4D1B-B889-8C5A12717815}" type="parTrans" cxnId="{F04572B1-9092-4CB1-B281-6BCA73F634F1}">
      <dgm:prSet/>
      <dgm:spPr/>
    </dgm:pt>
    <dgm:pt modelId="{EE47F2C9-38A9-4C6D-893B-6E334F6E9A8A}" type="sibTrans" cxnId="{F04572B1-9092-4CB1-B281-6BCA73F634F1}">
      <dgm:prSet/>
      <dgm:spPr/>
      <dgm:t>
        <a:bodyPr/>
        <a:lstStyle/>
        <a:p>
          <a:endParaRPr lang="en-US"/>
        </a:p>
      </dgm:t>
    </dgm:pt>
    <dgm:pt modelId="{4F007FEC-67EC-442D-B34B-134811F3B4CC}">
      <dgm:prSet phldr="0"/>
      <dgm:spPr/>
      <dgm:t>
        <a:bodyPr/>
        <a:lstStyle/>
        <a:p>
          <a:pPr algn="l" rtl="0">
            <a:lnSpc>
              <a:spcPct val="90000"/>
            </a:lnSpc>
          </a:pPr>
          <a:r>
            <a:rPr lang="en-GB"/>
            <a:t>You will select one of the</a:t>
          </a:r>
          <a:r>
            <a:rPr lang="en-GB">
              <a:latin typeface="Calibri Light" panose="020F0302020204030204"/>
            </a:rPr>
            <a:t> strands</a:t>
          </a:r>
          <a:r>
            <a:rPr lang="en-GB"/>
            <a:t> of Pedagogy (i.e. Advancing, Refining or Influencing ) and prepare to talk about your experiences at the review meeting.</a:t>
          </a:r>
        </a:p>
      </dgm:t>
    </dgm:pt>
    <dgm:pt modelId="{AF7ADDFF-42BB-4E56-AA59-B42124068A9A}" type="parTrans" cxnId="{D3BB187E-D471-415E-9041-A7C083207286}">
      <dgm:prSet/>
      <dgm:spPr/>
    </dgm:pt>
    <dgm:pt modelId="{2B1D947B-16DC-48D1-9763-B660349B6E82}" type="sibTrans" cxnId="{D3BB187E-D471-415E-9041-A7C083207286}">
      <dgm:prSet/>
      <dgm:spPr/>
      <dgm:t>
        <a:bodyPr/>
        <a:lstStyle/>
        <a:p>
          <a:endParaRPr lang="en-US"/>
        </a:p>
      </dgm:t>
    </dgm:pt>
    <dgm:pt modelId="{0056EF2B-3584-45AA-AFF2-157A952770D1}" type="pres">
      <dgm:prSet presAssocID="{9B01EC21-7714-4091-92AB-9EDDF0D55530}" presName="linearFlow" presStyleCnt="0">
        <dgm:presLayoutVars>
          <dgm:resizeHandles val="exact"/>
        </dgm:presLayoutVars>
      </dgm:prSet>
      <dgm:spPr/>
    </dgm:pt>
    <dgm:pt modelId="{CD7A132C-FDBC-49F7-BB85-B7A14082AD2F}" type="pres">
      <dgm:prSet presAssocID="{6394D57D-1219-44A2-9B56-6F88D960E8A9}" presName="node" presStyleLbl="node1" presStyleIdx="0" presStyleCnt="3">
        <dgm:presLayoutVars>
          <dgm:bulletEnabled val="1"/>
        </dgm:presLayoutVars>
      </dgm:prSet>
      <dgm:spPr/>
    </dgm:pt>
    <dgm:pt modelId="{E41F3B67-C1DD-44E6-8B8E-B8D451EE08F3}" type="pres">
      <dgm:prSet presAssocID="{9EA06FAF-45D4-4116-B14B-72C0C8EA41FD}" presName="sibTrans" presStyleLbl="sibTrans2D1" presStyleIdx="0" presStyleCnt="2"/>
      <dgm:spPr/>
    </dgm:pt>
    <dgm:pt modelId="{75B34AED-0533-48DC-988F-D349B33372E5}" type="pres">
      <dgm:prSet presAssocID="{9EA06FAF-45D4-4116-B14B-72C0C8EA41FD}" presName="connectorText" presStyleLbl="sibTrans2D1" presStyleIdx="0" presStyleCnt="2"/>
      <dgm:spPr/>
    </dgm:pt>
    <dgm:pt modelId="{7C1F88E2-FD0A-44DF-89CF-0FB758E6BD87}" type="pres">
      <dgm:prSet presAssocID="{FE574E7A-2AEE-4EF4-9420-07DCBED17F8A}" presName="node" presStyleLbl="node1" presStyleIdx="1" presStyleCnt="3">
        <dgm:presLayoutVars>
          <dgm:bulletEnabled val="1"/>
        </dgm:presLayoutVars>
      </dgm:prSet>
      <dgm:spPr/>
    </dgm:pt>
    <dgm:pt modelId="{743209DE-8F2B-4EE6-B10A-AFEC7E2D7F26}" type="pres">
      <dgm:prSet presAssocID="{EE47F2C9-38A9-4C6D-893B-6E334F6E9A8A}" presName="sibTrans" presStyleLbl="sibTrans2D1" presStyleIdx="1" presStyleCnt="2"/>
      <dgm:spPr/>
    </dgm:pt>
    <dgm:pt modelId="{C4069F5D-F598-495A-8227-21D6D06519B5}" type="pres">
      <dgm:prSet presAssocID="{EE47F2C9-38A9-4C6D-893B-6E334F6E9A8A}" presName="connectorText" presStyleLbl="sibTrans2D1" presStyleIdx="1" presStyleCnt="2"/>
      <dgm:spPr/>
    </dgm:pt>
    <dgm:pt modelId="{69BB21C2-B7D9-4CAF-B0CB-64EE21FED859}" type="pres">
      <dgm:prSet presAssocID="{4F007FEC-67EC-442D-B34B-134811F3B4CC}" presName="node" presStyleLbl="node1" presStyleIdx="2" presStyleCnt="3">
        <dgm:presLayoutVars>
          <dgm:bulletEnabled val="1"/>
        </dgm:presLayoutVars>
      </dgm:prSet>
      <dgm:spPr/>
    </dgm:pt>
  </dgm:ptLst>
  <dgm:cxnLst>
    <dgm:cxn modelId="{CE71490C-6831-4201-B183-946E0397E728}" type="presOf" srcId="{FE574E7A-2AEE-4EF4-9420-07DCBED17F8A}" destId="{7C1F88E2-FD0A-44DF-89CF-0FB758E6BD87}" srcOrd="0" destOrd="0" presId="urn:microsoft.com/office/officeart/2005/8/layout/process2"/>
    <dgm:cxn modelId="{3D73C917-CFCD-4968-8D74-4491C7EE3370}" type="presOf" srcId="{9B01EC21-7714-4091-92AB-9EDDF0D55530}" destId="{0056EF2B-3584-45AA-AFF2-157A952770D1}" srcOrd="0" destOrd="0" presId="urn:microsoft.com/office/officeart/2005/8/layout/process2"/>
    <dgm:cxn modelId="{8AC09843-1A51-4DED-8148-B47D582691FD}" type="presOf" srcId="{EE47F2C9-38A9-4C6D-893B-6E334F6E9A8A}" destId="{C4069F5D-F598-495A-8227-21D6D06519B5}" srcOrd="1" destOrd="0" presId="urn:microsoft.com/office/officeart/2005/8/layout/process2"/>
    <dgm:cxn modelId="{B551A871-9D43-42E3-80F9-20E7DB545173}" type="presOf" srcId="{EE47F2C9-38A9-4C6D-893B-6E334F6E9A8A}" destId="{743209DE-8F2B-4EE6-B10A-AFEC7E2D7F26}" srcOrd="0" destOrd="0" presId="urn:microsoft.com/office/officeart/2005/8/layout/process2"/>
    <dgm:cxn modelId="{D3BB187E-D471-415E-9041-A7C083207286}" srcId="{9B01EC21-7714-4091-92AB-9EDDF0D55530}" destId="{4F007FEC-67EC-442D-B34B-134811F3B4CC}" srcOrd="2" destOrd="0" parTransId="{AF7ADDFF-42BB-4E56-AA59-B42124068A9A}" sibTransId="{2B1D947B-16DC-48D1-9763-B660349B6E82}"/>
    <dgm:cxn modelId="{F04572B1-9092-4CB1-B281-6BCA73F634F1}" srcId="{9B01EC21-7714-4091-92AB-9EDDF0D55530}" destId="{FE574E7A-2AEE-4EF4-9420-07DCBED17F8A}" srcOrd="1" destOrd="0" parTransId="{A240970A-F0E4-4D1B-B889-8C5A12717815}" sibTransId="{EE47F2C9-38A9-4C6D-893B-6E334F6E9A8A}"/>
    <dgm:cxn modelId="{5CB63DBF-4E53-443A-B8AE-32EB3B428785}" type="presOf" srcId="{4F007FEC-67EC-442D-B34B-134811F3B4CC}" destId="{69BB21C2-B7D9-4CAF-B0CB-64EE21FED859}" srcOrd="0" destOrd="0" presId="urn:microsoft.com/office/officeart/2005/8/layout/process2"/>
    <dgm:cxn modelId="{49E78AC4-64E6-4F42-8BCE-ADFD61A146A2}" srcId="{9B01EC21-7714-4091-92AB-9EDDF0D55530}" destId="{6394D57D-1219-44A2-9B56-6F88D960E8A9}" srcOrd="0" destOrd="0" parTransId="{C57984B4-D3F0-4FC5-B103-2B39C67B5DDC}" sibTransId="{9EA06FAF-45D4-4116-B14B-72C0C8EA41FD}"/>
    <dgm:cxn modelId="{8545B9C4-3AB1-45B3-8FB0-853DBE6A5C52}" type="presOf" srcId="{9EA06FAF-45D4-4116-B14B-72C0C8EA41FD}" destId="{75B34AED-0533-48DC-988F-D349B33372E5}" srcOrd="1" destOrd="0" presId="urn:microsoft.com/office/officeart/2005/8/layout/process2"/>
    <dgm:cxn modelId="{CA4C05EB-BAE8-4EF0-9C3C-FDAF53D6F304}" type="presOf" srcId="{6394D57D-1219-44A2-9B56-6F88D960E8A9}" destId="{CD7A132C-FDBC-49F7-BB85-B7A14082AD2F}" srcOrd="0" destOrd="0" presId="urn:microsoft.com/office/officeart/2005/8/layout/process2"/>
    <dgm:cxn modelId="{A1BEF3F1-8A61-4BF3-AA46-76806D0981FD}" type="presOf" srcId="{9EA06FAF-45D4-4116-B14B-72C0C8EA41FD}" destId="{E41F3B67-C1DD-44E6-8B8E-B8D451EE08F3}" srcOrd="0" destOrd="0" presId="urn:microsoft.com/office/officeart/2005/8/layout/process2"/>
    <dgm:cxn modelId="{E71C3D7F-7709-4782-A5C4-35B3B5D4C8AB}" type="presParOf" srcId="{0056EF2B-3584-45AA-AFF2-157A952770D1}" destId="{CD7A132C-FDBC-49F7-BB85-B7A14082AD2F}" srcOrd="0" destOrd="0" presId="urn:microsoft.com/office/officeart/2005/8/layout/process2"/>
    <dgm:cxn modelId="{FE6EAE35-6B70-489C-BBB1-09DF21887132}" type="presParOf" srcId="{0056EF2B-3584-45AA-AFF2-157A952770D1}" destId="{E41F3B67-C1DD-44E6-8B8E-B8D451EE08F3}" srcOrd="1" destOrd="0" presId="urn:microsoft.com/office/officeart/2005/8/layout/process2"/>
    <dgm:cxn modelId="{8F116F3C-F151-4AEF-94F1-BF96A2636160}" type="presParOf" srcId="{E41F3B67-C1DD-44E6-8B8E-B8D451EE08F3}" destId="{75B34AED-0533-48DC-988F-D349B33372E5}" srcOrd="0" destOrd="0" presId="urn:microsoft.com/office/officeart/2005/8/layout/process2"/>
    <dgm:cxn modelId="{C0673D8C-35ED-4EC7-A090-A123558C74FD}" type="presParOf" srcId="{0056EF2B-3584-45AA-AFF2-157A952770D1}" destId="{7C1F88E2-FD0A-44DF-89CF-0FB758E6BD87}" srcOrd="2" destOrd="0" presId="urn:microsoft.com/office/officeart/2005/8/layout/process2"/>
    <dgm:cxn modelId="{3A46BAF2-94E3-42AD-A096-CA0D64CD10E1}" type="presParOf" srcId="{0056EF2B-3584-45AA-AFF2-157A952770D1}" destId="{743209DE-8F2B-4EE6-B10A-AFEC7E2D7F26}" srcOrd="3" destOrd="0" presId="urn:microsoft.com/office/officeart/2005/8/layout/process2"/>
    <dgm:cxn modelId="{980A66FB-393D-4BD2-B406-45793D214C1B}" type="presParOf" srcId="{743209DE-8F2B-4EE6-B10A-AFEC7E2D7F26}" destId="{C4069F5D-F598-495A-8227-21D6D06519B5}" srcOrd="0" destOrd="0" presId="urn:microsoft.com/office/officeart/2005/8/layout/process2"/>
    <dgm:cxn modelId="{F47251C7-32D5-4441-90B9-54CF0FBE4822}" type="presParOf" srcId="{0056EF2B-3584-45AA-AFF2-157A952770D1}" destId="{69BB21C2-B7D9-4CAF-B0CB-64EE21FED859}"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ADBA9C-349C-4677-8D0D-775B01983A3A}">
      <dsp:nvSpPr>
        <dsp:cNvPr id="0" name=""/>
        <dsp:cNvSpPr/>
      </dsp:nvSpPr>
      <dsp:spPr>
        <a:xfrm>
          <a:off x="0" y="653"/>
          <a:ext cx="6733212" cy="152957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EA7C8C7-F411-4A10-9F62-75BE57BAC5EA}">
      <dsp:nvSpPr>
        <dsp:cNvPr id="0" name=""/>
        <dsp:cNvSpPr/>
      </dsp:nvSpPr>
      <dsp:spPr>
        <a:xfrm>
          <a:off x="462696" y="344808"/>
          <a:ext cx="841266" cy="84126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49C78B9-04AE-4A3D-B95A-322368F3B810}">
      <dsp:nvSpPr>
        <dsp:cNvPr id="0" name=""/>
        <dsp:cNvSpPr/>
      </dsp:nvSpPr>
      <dsp:spPr>
        <a:xfrm>
          <a:off x="1766660" y="653"/>
          <a:ext cx="4966551" cy="15295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1880" tIns="161880" rIns="161880" bIns="161880" numCol="1" spcCol="1270" anchor="ctr" anchorCtr="0">
          <a:noAutofit/>
        </a:bodyPr>
        <a:lstStyle/>
        <a:p>
          <a:pPr marL="0" lvl="0" indent="0" algn="l" defTabSz="1066800">
            <a:lnSpc>
              <a:spcPct val="100000"/>
            </a:lnSpc>
            <a:spcBef>
              <a:spcPct val="0"/>
            </a:spcBef>
            <a:spcAft>
              <a:spcPct val="35000"/>
            </a:spcAft>
            <a:buNone/>
          </a:pPr>
          <a:r>
            <a:rPr lang="en-GB" sz="2400" b="1" kern="1200" baseline="0" dirty="0"/>
            <a:t>Review points throughout the programme in-line with reporting on student-teachers’ progress</a:t>
          </a:r>
          <a:endParaRPr lang="en-US" sz="2400" b="1" kern="1200" dirty="0"/>
        </a:p>
      </dsp:txBody>
      <dsp:txXfrm>
        <a:off x="1766660" y="653"/>
        <a:ext cx="4966551" cy="1529575"/>
      </dsp:txXfrm>
    </dsp:sp>
    <dsp:sp modelId="{4B1CEC44-E82E-4A60-9296-829E87442684}">
      <dsp:nvSpPr>
        <dsp:cNvPr id="0" name=""/>
        <dsp:cNvSpPr/>
      </dsp:nvSpPr>
      <dsp:spPr>
        <a:xfrm>
          <a:off x="0" y="1912623"/>
          <a:ext cx="6733212" cy="152957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55EA492-1D16-46B4-8376-174CB56AE839}">
      <dsp:nvSpPr>
        <dsp:cNvPr id="0" name=""/>
        <dsp:cNvSpPr/>
      </dsp:nvSpPr>
      <dsp:spPr>
        <a:xfrm>
          <a:off x="462696" y="2256778"/>
          <a:ext cx="841266" cy="84126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A01D4A5-4581-47E4-B7EC-F25597C454FE}">
      <dsp:nvSpPr>
        <dsp:cNvPr id="0" name=""/>
        <dsp:cNvSpPr/>
      </dsp:nvSpPr>
      <dsp:spPr>
        <a:xfrm>
          <a:off x="1766660" y="1912623"/>
          <a:ext cx="4966551" cy="15295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1880" tIns="161880" rIns="161880" bIns="161880" numCol="1" spcCol="1270" anchor="ctr" anchorCtr="0">
          <a:noAutofit/>
        </a:bodyPr>
        <a:lstStyle/>
        <a:p>
          <a:pPr marL="0" lvl="0" indent="0" algn="l" defTabSz="1066800" rtl="0">
            <a:lnSpc>
              <a:spcPct val="100000"/>
            </a:lnSpc>
            <a:spcBef>
              <a:spcPct val="0"/>
            </a:spcBef>
            <a:spcAft>
              <a:spcPct val="35000"/>
            </a:spcAft>
            <a:buNone/>
          </a:pPr>
          <a:r>
            <a:rPr lang="en-GB" sz="2400" b="1" kern="1200" baseline="0" dirty="0"/>
            <a:t>Final, summative QTS </a:t>
          </a:r>
          <a:r>
            <a:rPr lang="en-GB" sz="2400" b="1" kern="1200" baseline="0" dirty="0">
              <a:latin typeface="Calibri Light" panose="020F0302020204030204"/>
            </a:rPr>
            <a:t>review window</a:t>
          </a:r>
          <a:endParaRPr lang="en-GB" sz="2400" b="1" kern="1200" baseline="0" dirty="0"/>
        </a:p>
        <a:p>
          <a:pPr marL="0" lvl="0" indent="0" algn="l" defTabSz="1066800" rtl="0">
            <a:lnSpc>
              <a:spcPct val="100000"/>
            </a:lnSpc>
            <a:spcBef>
              <a:spcPct val="0"/>
            </a:spcBef>
            <a:spcAft>
              <a:spcPct val="35000"/>
            </a:spcAft>
            <a:buNone/>
          </a:pPr>
          <a:r>
            <a:rPr lang="en-GB" sz="2400" b="1" kern="1200" baseline="0" dirty="0"/>
            <a:t>BA3: </a:t>
          </a:r>
          <a:r>
            <a:rPr lang="en-GB" sz="2400" b="1" kern="1200" baseline="0" dirty="0">
              <a:solidFill>
                <a:srgbClr val="FF0000"/>
              </a:solidFill>
              <a:latin typeface="Calibri Light" panose="020F0302020204030204"/>
            </a:rPr>
            <a:t>13/05/24</a:t>
          </a:r>
          <a:r>
            <a:rPr lang="en-GB" sz="2400" b="1" kern="1200" baseline="0" dirty="0">
              <a:solidFill>
                <a:srgbClr val="FF0000"/>
              </a:solidFill>
            </a:rPr>
            <a:t> </a:t>
          </a:r>
          <a:r>
            <a:rPr lang="en-GB" sz="2400" b="1" kern="1200" baseline="0" dirty="0">
              <a:solidFill>
                <a:srgbClr val="FF0000"/>
              </a:solidFill>
              <a:latin typeface="Calibri Light" panose="020F0302020204030204"/>
            </a:rPr>
            <a:t>- 24/05/24</a:t>
          </a:r>
          <a:endParaRPr lang="en-GB" sz="2400" b="1" kern="1200" baseline="0" dirty="0">
            <a:solidFill>
              <a:srgbClr val="FF0000"/>
            </a:solidFill>
          </a:endParaRPr>
        </a:p>
      </dsp:txBody>
      <dsp:txXfrm>
        <a:off x="1766660" y="1912623"/>
        <a:ext cx="4966551" cy="1529575"/>
      </dsp:txXfrm>
    </dsp:sp>
    <dsp:sp modelId="{E4B33AB3-35B3-4C33-AFC2-12ED977AC998}">
      <dsp:nvSpPr>
        <dsp:cNvPr id="0" name=""/>
        <dsp:cNvSpPr/>
      </dsp:nvSpPr>
      <dsp:spPr>
        <a:xfrm>
          <a:off x="0" y="3824593"/>
          <a:ext cx="6733212" cy="152957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6D9317A-048C-4C1D-AA4C-E4768488D3E7}">
      <dsp:nvSpPr>
        <dsp:cNvPr id="0" name=""/>
        <dsp:cNvSpPr/>
      </dsp:nvSpPr>
      <dsp:spPr>
        <a:xfrm>
          <a:off x="462696" y="4168748"/>
          <a:ext cx="841266" cy="84126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69073B5-DD24-45C1-BF49-399962717826}">
      <dsp:nvSpPr>
        <dsp:cNvPr id="0" name=""/>
        <dsp:cNvSpPr/>
      </dsp:nvSpPr>
      <dsp:spPr>
        <a:xfrm>
          <a:off x="1766660" y="3824593"/>
          <a:ext cx="4966551" cy="15295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1880" tIns="161880" rIns="161880" bIns="161880" numCol="1" spcCol="1270" anchor="ctr" anchorCtr="0">
          <a:noAutofit/>
        </a:bodyPr>
        <a:lstStyle/>
        <a:p>
          <a:pPr marL="0" lvl="0" indent="0" algn="l" defTabSz="1066800" rtl="0">
            <a:lnSpc>
              <a:spcPct val="100000"/>
            </a:lnSpc>
            <a:spcBef>
              <a:spcPct val="0"/>
            </a:spcBef>
            <a:spcAft>
              <a:spcPct val="35000"/>
            </a:spcAft>
            <a:buNone/>
          </a:pPr>
          <a:r>
            <a:rPr lang="en-GB" sz="2400" b="1" kern="1200" baseline="0" dirty="0"/>
            <a:t>PLP to be completed by</a:t>
          </a:r>
          <a:r>
            <a:rPr lang="en-GB" sz="2400" b="1" kern="1200" baseline="0" dirty="0">
              <a:latin typeface="Calibri Light" panose="020F0302020204030204"/>
            </a:rPr>
            <a:t> </a:t>
          </a:r>
          <a:endParaRPr lang="en-GB" sz="2400" b="1" kern="1200" baseline="0" dirty="0"/>
        </a:p>
        <a:p>
          <a:pPr marL="0" lvl="0" indent="0" algn="l" defTabSz="1066800" rtl="0">
            <a:lnSpc>
              <a:spcPct val="100000"/>
            </a:lnSpc>
            <a:spcBef>
              <a:spcPct val="0"/>
            </a:spcBef>
            <a:spcAft>
              <a:spcPct val="35000"/>
            </a:spcAft>
            <a:buNone/>
          </a:pPr>
          <a:r>
            <a:rPr lang="en-GB" sz="2400" b="1" kern="1200" baseline="0" dirty="0"/>
            <a:t>BA3: </a:t>
          </a:r>
          <a:r>
            <a:rPr lang="en-GB" sz="2400" b="1" kern="1200" baseline="0" dirty="0">
              <a:solidFill>
                <a:srgbClr val="FF0000"/>
              </a:solidFill>
              <a:latin typeface="Calibri Light" panose="020F0302020204030204"/>
            </a:rPr>
            <a:t>09.05.24 - 9am.</a:t>
          </a:r>
          <a:endParaRPr lang="en-GB" sz="2400" b="1" kern="1200" baseline="0" dirty="0">
            <a:solidFill>
              <a:srgbClr val="FF0000"/>
            </a:solidFill>
          </a:endParaRPr>
        </a:p>
      </dsp:txBody>
      <dsp:txXfrm>
        <a:off x="1766660" y="3824593"/>
        <a:ext cx="4966551" cy="152957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7A132C-FDBC-49F7-BB85-B7A14082AD2F}">
      <dsp:nvSpPr>
        <dsp:cNvPr id="0" name=""/>
        <dsp:cNvSpPr/>
      </dsp:nvSpPr>
      <dsp:spPr>
        <a:xfrm>
          <a:off x="1406792" y="0"/>
          <a:ext cx="4089236" cy="136263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pPr>
          <a:r>
            <a:rPr lang="en-GB" sz="1800" kern="1200"/>
            <a:t>You will receive an </a:t>
          </a:r>
          <a:r>
            <a:rPr lang="en-GB" sz="1800" kern="1200">
              <a:latin typeface="Calibri Light" panose="020F0302020204030204"/>
            </a:rPr>
            <a:t>email from</a:t>
          </a:r>
          <a:r>
            <a:rPr lang="en-GB" sz="1800" kern="1200"/>
            <a:t> </a:t>
          </a:r>
          <a:r>
            <a:rPr lang="en-GB" sz="1800" kern="1200">
              <a:latin typeface="Calibri Light" panose="020F0302020204030204"/>
            </a:rPr>
            <a:t>a</a:t>
          </a:r>
          <a:r>
            <a:rPr lang="en-GB" sz="1800" kern="1200"/>
            <a:t> University Tutor inviting you to a review meeting. </a:t>
          </a:r>
        </a:p>
      </dsp:txBody>
      <dsp:txXfrm>
        <a:off x="1446702" y="39910"/>
        <a:ext cx="4009416" cy="1282815"/>
      </dsp:txXfrm>
    </dsp:sp>
    <dsp:sp modelId="{E41F3B67-C1DD-44E6-8B8E-B8D451EE08F3}">
      <dsp:nvSpPr>
        <dsp:cNvPr id="0" name=""/>
        <dsp:cNvSpPr/>
      </dsp:nvSpPr>
      <dsp:spPr>
        <a:xfrm rot="5400000">
          <a:off x="3195916" y="1396701"/>
          <a:ext cx="510988" cy="61318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rot="-5400000">
        <a:off x="3267455" y="1447799"/>
        <a:ext cx="367911" cy="357692"/>
      </dsp:txXfrm>
    </dsp:sp>
    <dsp:sp modelId="{7C1F88E2-FD0A-44DF-89CF-0FB758E6BD87}">
      <dsp:nvSpPr>
        <dsp:cNvPr id="0" name=""/>
        <dsp:cNvSpPr/>
      </dsp:nvSpPr>
      <dsp:spPr>
        <a:xfrm>
          <a:off x="1406792" y="2043952"/>
          <a:ext cx="4089236" cy="136263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pPr>
          <a:r>
            <a:rPr lang="en-GB" sz="1800" kern="1200"/>
            <a:t>You will share your PLP link with your University Tutor.</a:t>
          </a:r>
        </a:p>
      </dsp:txBody>
      <dsp:txXfrm>
        <a:off x="1446702" y="2083862"/>
        <a:ext cx="4009416" cy="1282815"/>
      </dsp:txXfrm>
    </dsp:sp>
    <dsp:sp modelId="{743209DE-8F2B-4EE6-B10A-AFEC7E2D7F26}">
      <dsp:nvSpPr>
        <dsp:cNvPr id="0" name=""/>
        <dsp:cNvSpPr/>
      </dsp:nvSpPr>
      <dsp:spPr>
        <a:xfrm rot="5400000">
          <a:off x="3195916" y="3440654"/>
          <a:ext cx="510988" cy="61318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rot="-5400000">
        <a:off x="3267455" y="3491752"/>
        <a:ext cx="367911" cy="357692"/>
      </dsp:txXfrm>
    </dsp:sp>
    <dsp:sp modelId="{69BB21C2-B7D9-4CAF-B0CB-64EE21FED859}">
      <dsp:nvSpPr>
        <dsp:cNvPr id="0" name=""/>
        <dsp:cNvSpPr/>
      </dsp:nvSpPr>
      <dsp:spPr>
        <a:xfrm>
          <a:off x="1406792" y="4087905"/>
          <a:ext cx="4089236" cy="136263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pPr>
          <a:r>
            <a:rPr lang="en-GB" sz="1800" kern="1200"/>
            <a:t>You will select one of the</a:t>
          </a:r>
          <a:r>
            <a:rPr lang="en-GB" sz="1800" kern="1200">
              <a:latin typeface="Calibri Light" panose="020F0302020204030204"/>
            </a:rPr>
            <a:t> strands</a:t>
          </a:r>
          <a:r>
            <a:rPr lang="en-GB" sz="1800" kern="1200"/>
            <a:t> of Pedagogy (i.e. Advancing, Refining or Influencing ) and prepare to talk about your experiences at the review meeting.</a:t>
          </a:r>
        </a:p>
      </dsp:txBody>
      <dsp:txXfrm>
        <a:off x="1446702" y="4127815"/>
        <a:ext cx="4009416" cy="1282815"/>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9.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6E285A-1626-4BB0-A458-3E5589E2C09B}" type="datetimeFigureOut">
              <a:rPr lang="en-US" smtClean="0"/>
              <a:t>3/19/2024</a:t>
            </a:fld>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8C8073-CAD2-48BF-B8DB-FCAF7D6ED014}" type="slidenum">
              <a:rPr lang="en-US" smtClean="0"/>
              <a:t>‹#›</a:t>
            </a:fld>
            <a:endParaRPr lang="en-US"/>
          </a:p>
        </p:txBody>
      </p:sp>
    </p:spTree>
    <p:extLst>
      <p:ext uri="{BB962C8B-B14F-4D97-AF65-F5344CB8AC3E}">
        <p14:creationId xmlns:p14="http://schemas.microsoft.com/office/powerpoint/2010/main" val="33008176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cs typeface="Calibri" panose="020F0502020204030204"/>
            </a:endParaRPr>
          </a:p>
        </p:txBody>
      </p:sp>
      <p:sp>
        <p:nvSpPr>
          <p:cNvPr id="4" name="Slide Number Placeholder 3"/>
          <p:cNvSpPr>
            <a:spLocks noGrp="1"/>
          </p:cNvSpPr>
          <p:nvPr>
            <p:ph type="sldNum" sz="quarter" idx="5"/>
          </p:nvPr>
        </p:nvSpPr>
        <p:spPr/>
        <p:txBody>
          <a:bodyPr/>
          <a:lstStyle/>
          <a:p>
            <a:fld id="{EA7D8C71-DDDC-4CDD-8C04-B43B65C6DF5D}" type="slidenum">
              <a:rPr lang="en-GB" smtClean="0"/>
              <a:t>3</a:t>
            </a:fld>
            <a:endParaRPr lang="en-GB"/>
          </a:p>
        </p:txBody>
      </p:sp>
    </p:spTree>
    <p:extLst>
      <p:ext uri="{BB962C8B-B14F-4D97-AF65-F5344CB8AC3E}">
        <p14:creationId xmlns:p14="http://schemas.microsoft.com/office/powerpoint/2010/main" val="41656534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68C8073-CAD2-48BF-B8DB-FCAF7D6ED014}" type="slidenum">
              <a:rPr lang="en-US" smtClean="0"/>
              <a:t>4</a:t>
            </a:fld>
            <a:endParaRPr lang="en-US"/>
          </a:p>
        </p:txBody>
      </p:sp>
    </p:spTree>
    <p:extLst>
      <p:ext uri="{BB962C8B-B14F-4D97-AF65-F5344CB8AC3E}">
        <p14:creationId xmlns:p14="http://schemas.microsoft.com/office/powerpoint/2010/main" val="39252893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WLD – </a:t>
            </a:r>
            <a:r>
              <a:rPr lang="en-US" err="1">
                <a:cs typeface="Calibri"/>
              </a:rPr>
              <a:t>Rhaid</a:t>
            </a:r>
            <a:r>
              <a:rPr lang="en-US">
                <a:cs typeface="Calibri"/>
              </a:rPr>
              <a:t> </a:t>
            </a:r>
            <a:r>
              <a:rPr lang="en-US" err="1">
                <a:cs typeface="Calibri"/>
              </a:rPr>
              <a:t>i</a:t>
            </a:r>
            <a:r>
              <a:rPr lang="en-US">
                <a:cs typeface="Calibri"/>
              </a:rPr>
              <a:t> chi ...(You must...)</a:t>
            </a:r>
            <a:endParaRPr lang="en-US"/>
          </a:p>
          <a:p>
            <a:r>
              <a:rPr lang="en-US">
                <a:cs typeface="Calibri"/>
              </a:rPr>
              <a:t>Here we are linking back to a request on the review for a checklist.</a:t>
            </a:r>
            <a:endParaRPr lang="en-US"/>
          </a:p>
          <a:p>
            <a:r>
              <a:rPr lang="en-US">
                <a:cs typeface="Calibri"/>
              </a:rPr>
              <a:t>Short recap on the process</a:t>
            </a:r>
          </a:p>
          <a:p>
            <a:endParaRPr lang="en-US">
              <a:cs typeface="Calibri"/>
            </a:endParaRPr>
          </a:p>
          <a:p>
            <a:r>
              <a:rPr lang="en-US">
                <a:cs typeface="Calibri"/>
              </a:rPr>
              <a:t>Print the checklist for each student </a:t>
            </a:r>
          </a:p>
        </p:txBody>
      </p:sp>
      <p:sp>
        <p:nvSpPr>
          <p:cNvPr id="4" name="Slide Number Placeholder 3"/>
          <p:cNvSpPr>
            <a:spLocks noGrp="1"/>
          </p:cNvSpPr>
          <p:nvPr>
            <p:ph type="sldNum" sz="quarter" idx="5"/>
          </p:nvPr>
        </p:nvSpPr>
        <p:spPr/>
        <p:txBody>
          <a:bodyPr/>
          <a:lstStyle/>
          <a:p>
            <a:fld id="{8666F0B0-1329-48C4-9596-F12143845D2A}" type="slidenum">
              <a:rPr lang="en-US"/>
              <a:t>8</a:t>
            </a:fld>
            <a:endParaRPr lang="en-US"/>
          </a:p>
        </p:txBody>
      </p:sp>
    </p:spTree>
    <p:extLst>
      <p:ext uri="{BB962C8B-B14F-4D97-AF65-F5344CB8AC3E}">
        <p14:creationId xmlns:p14="http://schemas.microsoft.com/office/powerpoint/2010/main" val="284463968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Here we are linking back to a request on the review for a checklist.</a:t>
            </a:r>
          </a:p>
          <a:p>
            <a:r>
              <a:rPr lang="en-US">
                <a:cs typeface="Calibri"/>
              </a:rPr>
              <a:t>Short recap on the process</a:t>
            </a:r>
          </a:p>
          <a:p>
            <a:endParaRPr lang="en-US">
              <a:cs typeface="Calibri"/>
            </a:endParaRPr>
          </a:p>
          <a:p>
            <a:r>
              <a:rPr lang="en-US">
                <a:cs typeface="Calibri"/>
              </a:rPr>
              <a:t>Print the checklist for each student </a:t>
            </a:r>
          </a:p>
        </p:txBody>
      </p:sp>
      <p:sp>
        <p:nvSpPr>
          <p:cNvPr id="4" name="Slide Number Placeholder 3"/>
          <p:cNvSpPr>
            <a:spLocks noGrp="1"/>
          </p:cNvSpPr>
          <p:nvPr>
            <p:ph type="sldNum" sz="quarter" idx="5"/>
          </p:nvPr>
        </p:nvSpPr>
        <p:spPr/>
        <p:txBody>
          <a:bodyPr/>
          <a:lstStyle/>
          <a:p>
            <a:fld id="{8666F0B0-1329-48C4-9596-F12143845D2A}" type="slidenum">
              <a:rPr lang="en-US"/>
              <a:t>9</a:t>
            </a:fld>
            <a:endParaRPr lang="en-US"/>
          </a:p>
        </p:txBody>
      </p:sp>
    </p:spTree>
    <p:extLst>
      <p:ext uri="{BB962C8B-B14F-4D97-AF65-F5344CB8AC3E}">
        <p14:creationId xmlns:p14="http://schemas.microsoft.com/office/powerpoint/2010/main" val="390711481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Make sure they have all seen this resource and have looked at it</a:t>
            </a:r>
          </a:p>
        </p:txBody>
      </p:sp>
      <p:sp>
        <p:nvSpPr>
          <p:cNvPr id="4" name="Slide Number Placeholder 3"/>
          <p:cNvSpPr>
            <a:spLocks noGrp="1"/>
          </p:cNvSpPr>
          <p:nvPr>
            <p:ph type="sldNum" sz="quarter" idx="5"/>
          </p:nvPr>
        </p:nvSpPr>
        <p:spPr/>
        <p:txBody>
          <a:bodyPr/>
          <a:lstStyle/>
          <a:p>
            <a:fld id="{41DFCFF7-21C1-4482-AF2B-175F76C2F8AA}" type="slidenum">
              <a:rPr lang="en-US"/>
              <a:t>11</a:t>
            </a:fld>
            <a:endParaRPr lang="en-US"/>
          </a:p>
        </p:txBody>
      </p:sp>
    </p:spTree>
    <p:extLst>
      <p:ext uri="{BB962C8B-B14F-4D97-AF65-F5344CB8AC3E}">
        <p14:creationId xmlns:p14="http://schemas.microsoft.com/office/powerpoint/2010/main" val="147548486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a:cs typeface="Calibri"/>
              </a:rPr>
              <a:t>Make it clear that the deadline for PLP is 11th May so that tutors have an opportunity to assess the PLP on Friday before the review window opens on Monday 15th May</a:t>
            </a:r>
          </a:p>
          <a:p>
            <a:endParaRPr lang="en-GB"/>
          </a:p>
        </p:txBody>
      </p:sp>
      <p:sp>
        <p:nvSpPr>
          <p:cNvPr id="4" name="Slide Number Placeholder 3"/>
          <p:cNvSpPr>
            <a:spLocks noGrp="1"/>
          </p:cNvSpPr>
          <p:nvPr>
            <p:ph type="sldNum" sz="quarter" idx="5"/>
          </p:nvPr>
        </p:nvSpPr>
        <p:spPr/>
        <p:txBody>
          <a:bodyPr/>
          <a:lstStyle/>
          <a:p>
            <a:fld id="{3117E831-44F5-4154-BC43-33AE9D8668F1}" type="slidenum">
              <a:rPr lang="en-GB" smtClean="0"/>
              <a:t>12</a:t>
            </a:fld>
            <a:endParaRPr lang="en-GB"/>
          </a:p>
        </p:txBody>
      </p:sp>
    </p:spTree>
    <p:extLst>
      <p:ext uri="{BB962C8B-B14F-4D97-AF65-F5344CB8AC3E}">
        <p14:creationId xmlns:p14="http://schemas.microsoft.com/office/powerpoint/2010/main" val="3861211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r>
              <a:rPr lang="en-US">
                <a:cs typeface="Calibri"/>
              </a:rPr>
              <a:t>This task can be set up any way the student teachers want to. If it was me – I would do a spider diagram!</a:t>
            </a:r>
          </a:p>
        </p:txBody>
      </p:sp>
      <p:sp>
        <p:nvSpPr>
          <p:cNvPr id="4" name="Slide Number Placeholder 3"/>
          <p:cNvSpPr>
            <a:spLocks noGrp="1"/>
          </p:cNvSpPr>
          <p:nvPr>
            <p:ph type="sldNum" sz="quarter" idx="5"/>
          </p:nvPr>
        </p:nvSpPr>
        <p:spPr/>
        <p:txBody>
          <a:bodyPr/>
          <a:lstStyle/>
          <a:p>
            <a:fld id="{B68C8073-CAD2-48BF-B8DB-FCAF7D6ED014}" type="slidenum">
              <a:rPr lang="en-US" smtClean="0"/>
              <a:t>15</a:t>
            </a:fld>
            <a:endParaRPr lang="en-US"/>
          </a:p>
        </p:txBody>
      </p:sp>
    </p:spTree>
    <p:extLst>
      <p:ext uri="{BB962C8B-B14F-4D97-AF65-F5344CB8AC3E}">
        <p14:creationId xmlns:p14="http://schemas.microsoft.com/office/powerpoint/2010/main" val="28938214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r>
              <a:rPr lang="en-US">
                <a:cs typeface="Calibri"/>
              </a:rPr>
              <a:t>Helen – I have found these and I really like them – are there any in </a:t>
            </a:r>
            <a:r>
              <a:rPr lang="en-US" err="1">
                <a:cs typeface="Calibri"/>
              </a:rPr>
              <a:t>welsh</a:t>
            </a:r>
            <a:r>
              <a:rPr lang="en-US">
                <a:cs typeface="Calibri"/>
              </a:rPr>
              <a:t> that you would like to replace these with? Just to celebrate or remind how brilliant the profession is that they are entering.</a:t>
            </a:r>
          </a:p>
        </p:txBody>
      </p:sp>
      <p:sp>
        <p:nvSpPr>
          <p:cNvPr id="4" name="Slide Number Placeholder 3"/>
          <p:cNvSpPr>
            <a:spLocks noGrp="1"/>
          </p:cNvSpPr>
          <p:nvPr>
            <p:ph type="sldNum" sz="quarter" idx="5"/>
          </p:nvPr>
        </p:nvSpPr>
        <p:spPr/>
        <p:txBody>
          <a:bodyPr/>
          <a:lstStyle/>
          <a:p>
            <a:fld id="{B68C8073-CAD2-48BF-B8DB-FCAF7D6ED014}" type="slidenum">
              <a:rPr lang="en-US" smtClean="0"/>
              <a:t>16</a:t>
            </a:fld>
            <a:endParaRPr lang="en-US"/>
          </a:p>
        </p:txBody>
      </p:sp>
    </p:spTree>
    <p:extLst>
      <p:ext uri="{BB962C8B-B14F-4D97-AF65-F5344CB8AC3E}">
        <p14:creationId xmlns:p14="http://schemas.microsoft.com/office/powerpoint/2010/main" val="370703604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68C8073-CAD2-48BF-B8DB-FCAF7D6ED014}" type="slidenum">
              <a:rPr lang="en-US" smtClean="0"/>
              <a:t>18</a:t>
            </a:fld>
            <a:endParaRPr lang="en-US"/>
          </a:p>
        </p:txBody>
      </p:sp>
    </p:spTree>
    <p:extLst>
      <p:ext uri="{BB962C8B-B14F-4D97-AF65-F5344CB8AC3E}">
        <p14:creationId xmlns:p14="http://schemas.microsoft.com/office/powerpoint/2010/main" val="358478443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b="1" err="1"/>
              <a:t>Nid</a:t>
            </a:r>
            <a:r>
              <a:rPr lang="en-GB"/>
              <a:t> </a:t>
            </a:r>
            <a:r>
              <a:rPr lang="en-GB" err="1"/>
              <a:t>rôl</a:t>
            </a:r>
            <a:r>
              <a:rPr lang="en-GB"/>
              <a:t> y </a:t>
            </a:r>
            <a:r>
              <a:rPr lang="en-GB" err="1"/>
              <a:t>tiwtor</a:t>
            </a:r>
            <a:r>
              <a:rPr lang="en-GB"/>
              <a:t> </a:t>
            </a:r>
            <a:r>
              <a:rPr lang="en-GB" err="1"/>
              <a:t>yw</a:t>
            </a:r>
            <a:r>
              <a:rPr lang="en-GB"/>
              <a:t> </a:t>
            </a:r>
            <a:r>
              <a:rPr lang="en-GB" err="1"/>
              <a:t>i</a:t>
            </a:r>
            <a:r>
              <a:rPr lang="en-GB"/>
              <a:t> </a:t>
            </a:r>
            <a:r>
              <a:rPr lang="en-GB" err="1"/>
              <a:t>benderfynu</a:t>
            </a:r>
            <a:r>
              <a:rPr lang="en-GB"/>
              <a:t> </a:t>
            </a:r>
            <a:r>
              <a:rPr lang="en-GB" err="1"/>
              <a:t>os</a:t>
            </a:r>
            <a:r>
              <a:rPr lang="en-GB"/>
              <a:t> </a:t>
            </a:r>
            <a:r>
              <a:rPr lang="en-GB" err="1"/>
              <a:t>yw</a:t>
            </a:r>
            <a:r>
              <a:rPr lang="en-GB"/>
              <a:t> </a:t>
            </a:r>
            <a:r>
              <a:rPr lang="en-GB" err="1"/>
              <a:t>darpar</a:t>
            </a:r>
            <a:r>
              <a:rPr lang="en-GB"/>
              <a:t> </a:t>
            </a:r>
            <a:r>
              <a:rPr lang="en-GB" err="1"/>
              <a:t>athro</a:t>
            </a:r>
            <a:r>
              <a:rPr lang="en-GB"/>
              <a:t> yn </a:t>
            </a:r>
            <a:r>
              <a:rPr lang="en-GB" err="1"/>
              <a:t>pasio</a:t>
            </a:r>
            <a:r>
              <a:rPr lang="en-GB"/>
              <a:t> </a:t>
            </a:r>
            <a:r>
              <a:rPr lang="en-GB" err="1"/>
              <a:t>neu’n</a:t>
            </a:r>
            <a:r>
              <a:rPr lang="en-GB"/>
              <a:t> </a:t>
            </a:r>
            <a:r>
              <a:rPr lang="en-GB" err="1"/>
              <a:t>methu’r</a:t>
            </a:r>
            <a:r>
              <a:rPr lang="en-GB"/>
              <a:t> </a:t>
            </a:r>
            <a:r>
              <a:rPr lang="en-GB" err="1"/>
              <a:t>rhaglen</a:t>
            </a:r>
            <a:r>
              <a:rPr lang="en-GB"/>
              <a:t>.</a:t>
            </a:r>
          </a:p>
          <a:p>
            <a:endParaRPr lang="en-GB"/>
          </a:p>
          <a:p>
            <a:r>
              <a:rPr lang="en-GB"/>
              <a:t>It is </a:t>
            </a:r>
            <a:r>
              <a:rPr lang="en-GB" b="1"/>
              <a:t>not</a:t>
            </a:r>
            <a:r>
              <a:rPr lang="en-GB"/>
              <a:t> the role of the tutor to decide whether</a:t>
            </a:r>
            <a:r>
              <a:rPr lang="en-GB" baseline="0"/>
              <a:t> a student-teacher has passed or failed the programme.</a:t>
            </a:r>
            <a:endParaRPr lang="en-GB"/>
          </a:p>
        </p:txBody>
      </p:sp>
      <p:sp>
        <p:nvSpPr>
          <p:cNvPr id="4" name="Slide Number Placeholder 3"/>
          <p:cNvSpPr>
            <a:spLocks noGrp="1"/>
          </p:cNvSpPr>
          <p:nvPr>
            <p:ph type="sldNum" sz="quarter" idx="10"/>
          </p:nvPr>
        </p:nvSpPr>
        <p:spPr/>
        <p:txBody>
          <a:bodyPr/>
          <a:lstStyle/>
          <a:p>
            <a:fld id="{B68C8073-CAD2-48BF-B8DB-FCAF7D6ED014}" type="slidenum">
              <a:rPr lang="en-US" smtClean="0"/>
              <a:t>19</a:t>
            </a:fld>
            <a:endParaRPr lang="en-US"/>
          </a:p>
        </p:txBody>
      </p:sp>
    </p:spTree>
    <p:extLst>
      <p:ext uri="{BB962C8B-B14F-4D97-AF65-F5344CB8AC3E}">
        <p14:creationId xmlns:p14="http://schemas.microsoft.com/office/powerpoint/2010/main" val="100420101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err="1"/>
              <a:t>Mae’r</a:t>
            </a:r>
            <a:r>
              <a:rPr lang="en-GB"/>
              <a:t> </a:t>
            </a:r>
            <a:r>
              <a:rPr lang="en-GB" err="1"/>
              <a:t>adolygiad</a:t>
            </a:r>
            <a:r>
              <a:rPr lang="en-GB" baseline="0"/>
              <a:t> </a:t>
            </a:r>
            <a:r>
              <a:rPr lang="en-GB" baseline="0" err="1"/>
              <a:t>yn</a:t>
            </a:r>
            <a:r>
              <a:rPr lang="en-GB" baseline="0"/>
              <a:t> </a:t>
            </a:r>
            <a:r>
              <a:rPr lang="en-GB" baseline="0" err="1"/>
              <a:t>cyfrannu</a:t>
            </a:r>
            <a:r>
              <a:rPr lang="en-GB" baseline="0"/>
              <a:t> </a:t>
            </a:r>
            <a:r>
              <a:rPr lang="en-GB" baseline="0" err="1"/>
              <a:t>i’r</a:t>
            </a:r>
            <a:r>
              <a:rPr lang="en-GB" baseline="0"/>
              <a:t> </a:t>
            </a:r>
            <a:r>
              <a:rPr lang="en-GB" baseline="0" err="1"/>
              <a:t>Proffil</a:t>
            </a:r>
            <a:r>
              <a:rPr lang="en-GB" baseline="0"/>
              <a:t> </a:t>
            </a:r>
            <a:r>
              <a:rPr lang="en-GB" baseline="0" err="1"/>
              <a:t>Dechrau</a:t>
            </a:r>
            <a:r>
              <a:rPr lang="en-GB" baseline="0"/>
              <a:t> </a:t>
            </a:r>
            <a:r>
              <a:rPr lang="en-GB" baseline="0" err="1"/>
              <a:t>Gyrfa</a:t>
            </a:r>
            <a:r>
              <a:rPr lang="en-GB" baseline="0"/>
              <a:t> a </a:t>
            </a:r>
            <a:r>
              <a:rPr lang="en-GB" baseline="0" err="1"/>
              <a:t>thystlythyr</a:t>
            </a:r>
            <a:r>
              <a:rPr lang="en-GB" baseline="0"/>
              <a:t> y </a:t>
            </a:r>
            <a:r>
              <a:rPr lang="en-GB" baseline="0" err="1"/>
              <a:t>darpar</a:t>
            </a:r>
            <a:r>
              <a:rPr lang="en-GB" baseline="0"/>
              <a:t> </a:t>
            </a:r>
            <a:r>
              <a:rPr lang="en-GB" baseline="0" err="1"/>
              <a:t>athro</a:t>
            </a:r>
            <a:r>
              <a:rPr lang="en-GB" baseline="0"/>
              <a:t>.</a:t>
            </a:r>
          </a:p>
          <a:p>
            <a:r>
              <a:rPr lang="en-GB" baseline="0"/>
              <a:t>Y </a:t>
            </a:r>
            <a:r>
              <a:rPr lang="en-GB" baseline="0" err="1"/>
              <a:t>tiwtor</a:t>
            </a:r>
            <a:r>
              <a:rPr lang="en-GB" baseline="0"/>
              <a:t> </a:t>
            </a:r>
            <a:r>
              <a:rPr lang="en-GB" baseline="0" err="1"/>
              <a:t>sy’n</a:t>
            </a:r>
            <a:r>
              <a:rPr lang="en-GB" baseline="0"/>
              <a:t> </a:t>
            </a:r>
            <a:r>
              <a:rPr lang="en-GB" baseline="0" err="1"/>
              <a:t>ymgymryd</a:t>
            </a:r>
            <a:r>
              <a:rPr lang="en-GB" baseline="0"/>
              <a:t> </a:t>
            </a:r>
            <a:r>
              <a:rPr lang="en-GB" baseline="0" err="1"/>
              <a:t>â’r</a:t>
            </a:r>
            <a:r>
              <a:rPr lang="en-GB" baseline="0"/>
              <a:t> </a:t>
            </a:r>
            <a:r>
              <a:rPr lang="en-GB" baseline="0" err="1"/>
              <a:t>adolygiad</a:t>
            </a:r>
            <a:r>
              <a:rPr lang="en-GB" baseline="0"/>
              <a:t> </a:t>
            </a:r>
            <a:r>
              <a:rPr lang="en-GB" baseline="0" err="1"/>
              <a:t>bydd</a:t>
            </a:r>
            <a:r>
              <a:rPr lang="en-GB" baseline="0"/>
              <a:t> </a:t>
            </a:r>
            <a:r>
              <a:rPr lang="en-GB" baseline="0" err="1"/>
              <a:t>yn</a:t>
            </a:r>
            <a:r>
              <a:rPr lang="en-GB" baseline="0"/>
              <a:t> </a:t>
            </a:r>
            <a:r>
              <a:rPr lang="en-GB" baseline="0" err="1"/>
              <a:t>ysgrifennu</a:t>
            </a:r>
            <a:r>
              <a:rPr lang="en-GB" baseline="0"/>
              <a:t> </a:t>
            </a:r>
            <a:r>
              <a:rPr lang="en-GB" baseline="0" err="1"/>
              <a:t>tystlythyr</a:t>
            </a:r>
            <a:r>
              <a:rPr lang="en-GB" baseline="0"/>
              <a:t> y </a:t>
            </a:r>
            <a:r>
              <a:rPr lang="en-GB" baseline="0" err="1"/>
              <a:t>darpar</a:t>
            </a:r>
            <a:r>
              <a:rPr lang="en-GB" baseline="0"/>
              <a:t> </a:t>
            </a:r>
            <a:r>
              <a:rPr lang="en-GB" baseline="0" err="1"/>
              <a:t>athro</a:t>
            </a:r>
            <a:r>
              <a:rPr lang="en-GB" baseline="0"/>
              <a:t> </a:t>
            </a:r>
            <a:r>
              <a:rPr lang="en-GB" baseline="0" err="1"/>
              <a:t>hwnnw</a:t>
            </a:r>
            <a:r>
              <a:rPr lang="en-GB" baseline="0"/>
              <a:t>.</a:t>
            </a:r>
          </a:p>
          <a:p>
            <a:endParaRPr lang="en-GB" baseline="0"/>
          </a:p>
          <a:p>
            <a:r>
              <a:rPr lang="en-GB" baseline="0"/>
              <a:t>The review contributes to the student-teacher’s Career Entry Profile and their final reference.</a:t>
            </a:r>
          </a:p>
          <a:p>
            <a:r>
              <a:rPr lang="en-GB" baseline="0"/>
              <a:t>The tutor undertaking the review will write that student-teacher’s final reference.</a:t>
            </a:r>
          </a:p>
          <a:p>
            <a:endParaRPr lang="en-GB"/>
          </a:p>
        </p:txBody>
      </p:sp>
      <p:sp>
        <p:nvSpPr>
          <p:cNvPr id="4" name="Slide Number Placeholder 3"/>
          <p:cNvSpPr>
            <a:spLocks noGrp="1"/>
          </p:cNvSpPr>
          <p:nvPr>
            <p:ph type="sldNum" sz="quarter" idx="10"/>
          </p:nvPr>
        </p:nvSpPr>
        <p:spPr/>
        <p:txBody>
          <a:bodyPr/>
          <a:lstStyle/>
          <a:p>
            <a:fld id="{B68C8073-CAD2-48BF-B8DB-FCAF7D6ED014}" type="slidenum">
              <a:rPr lang="en-US" smtClean="0"/>
              <a:t>19</a:t>
            </a:fld>
            <a:endParaRPr lang="en-US"/>
          </a:p>
        </p:txBody>
      </p:sp>
    </p:spTree>
    <p:extLst>
      <p:ext uri="{BB962C8B-B14F-4D97-AF65-F5344CB8AC3E}">
        <p14:creationId xmlns:p14="http://schemas.microsoft.com/office/powerpoint/2010/main" val="203095705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lvl="0"/>
            <a:r>
              <a:rPr lang="en-GB" sz="1200" kern="1200">
                <a:solidFill>
                  <a:schemeClr val="tx1"/>
                </a:solidFill>
                <a:effectLst/>
                <a:latin typeface="+mn-lt"/>
                <a:ea typeface="+mn-ea"/>
                <a:cs typeface="+mn-cs"/>
              </a:rPr>
              <a:t> If a student-teacher’s PLP is considered to be below a satisfactory standard (i.e. does not meet the PLP requirements that have been shared with staff and student-teachers), he/she may be asked to resubmit and another meeting will be convened to confirm that he/she has demonstrated through their PLP that they are ‘on track towards meeting QTS’ (green).</a:t>
            </a:r>
          </a:p>
          <a:p>
            <a:r>
              <a:rPr lang="en-GB" sz="1200" kern="1200">
                <a:solidFill>
                  <a:schemeClr val="tx1"/>
                </a:solidFill>
                <a:effectLst/>
                <a:latin typeface="+mn-lt"/>
                <a:ea typeface="+mn-ea"/>
                <a:cs typeface="+mn-cs"/>
              </a:rPr>
              <a:t>*This action might lead to the student-teacher’s profile being considered in the second examination board.</a:t>
            </a:r>
          </a:p>
          <a:p>
            <a:endParaRPr lang="en-GB" sz="1200" kern="1200">
              <a:solidFill>
                <a:schemeClr val="tx1"/>
              </a:solidFill>
              <a:effectLst/>
              <a:latin typeface="+mn-lt"/>
              <a:ea typeface="+mn-ea"/>
              <a:cs typeface="+mn-cs"/>
            </a:endParaRPr>
          </a:p>
          <a:p>
            <a:pPr lvl="0"/>
            <a:endParaRPr lang="en-GB" sz="1200" kern="120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B68C8073-CAD2-48BF-B8DB-FCAF7D6ED014}" type="slidenum">
              <a:rPr lang="en-US" smtClean="0"/>
              <a:t>21</a:t>
            </a:fld>
            <a:endParaRPr lang="en-US"/>
          </a:p>
        </p:txBody>
      </p:sp>
    </p:spTree>
    <p:extLst>
      <p:ext uri="{BB962C8B-B14F-4D97-AF65-F5344CB8AC3E}">
        <p14:creationId xmlns:p14="http://schemas.microsoft.com/office/powerpoint/2010/main" val="64364267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lvl="0"/>
            <a:r>
              <a:rPr lang="en-GB" sz="1200" kern="1200">
                <a:solidFill>
                  <a:schemeClr val="tx1"/>
                </a:solidFill>
                <a:effectLst/>
                <a:latin typeface="+mn-lt"/>
                <a:ea typeface="+mn-ea"/>
                <a:cs typeface="+mn-cs"/>
              </a:rPr>
              <a:t> If a student-teacher’s PLP is considered to be below a satisfactory standard (i.e. does not meet the PLP requirements that have been shared with staff and student-teachers), he/she may be asked to resubmit and another meeting will be convened to confirm that he/she has demonstrated through their PLP that they are ‘on track towards meeting QTS’ (green).</a:t>
            </a:r>
          </a:p>
          <a:p>
            <a:r>
              <a:rPr lang="en-GB" sz="1200" kern="1200">
                <a:solidFill>
                  <a:schemeClr val="tx1"/>
                </a:solidFill>
                <a:effectLst/>
                <a:latin typeface="+mn-lt"/>
                <a:ea typeface="+mn-ea"/>
                <a:cs typeface="+mn-cs"/>
              </a:rPr>
              <a:t>*This action might lead to the student-teacher’s profile being considered in the second examination board.</a:t>
            </a:r>
          </a:p>
          <a:p>
            <a:endParaRPr lang="en-GB" sz="1200" kern="1200">
              <a:solidFill>
                <a:schemeClr val="tx1"/>
              </a:solidFill>
              <a:effectLst/>
              <a:latin typeface="+mn-lt"/>
              <a:ea typeface="+mn-ea"/>
              <a:cs typeface="+mn-cs"/>
            </a:endParaRPr>
          </a:p>
          <a:p>
            <a:pPr lvl="0"/>
            <a:endParaRPr lang="en-GB" sz="1200" kern="120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B68C8073-CAD2-48BF-B8DB-FCAF7D6ED014}" type="slidenum">
              <a:rPr lang="en-US" smtClean="0"/>
              <a:t>22</a:t>
            </a:fld>
            <a:endParaRPr lang="en-US"/>
          </a:p>
        </p:txBody>
      </p:sp>
    </p:spTree>
    <p:extLst>
      <p:ext uri="{BB962C8B-B14F-4D97-AF65-F5344CB8AC3E}">
        <p14:creationId xmlns:p14="http://schemas.microsoft.com/office/powerpoint/2010/main" val="357065839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lvl="0"/>
            <a:r>
              <a:rPr lang="en-GB" sz="1200" kern="1200">
                <a:solidFill>
                  <a:schemeClr val="tx1"/>
                </a:solidFill>
                <a:effectLst/>
                <a:latin typeface="+mn-lt"/>
                <a:ea typeface="+mn-ea"/>
                <a:cs typeface="+mn-cs"/>
              </a:rPr>
              <a:t> If a student-teacher’s PLP is considered to be below a satisfactory standard (i.e. does not meet the PLP requirements that have been shared with staff and student-teachers), he/she may be asked to resubmit and another meeting will be convened to confirm that he/she has demonstrated through their PLP that they are ‘on track towards meeting QTS’ (green).</a:t>
            </a:r>
          </a:p>
          <a:p>
            <a:r>
              <a:rPr lang="en-GB" sz="1200" kern="1200">
                <a:solidFill>
                  <a:schemeClr val="tx1"/>
                </a:solidFill>
                <a:effectLst/>
                <a:latin typeface="+mn-lt"/>
                <a:ea typeface="+mn-ea"/>
                <a:cs typeface="+mn-cs"/>
              </a:rPr>
              <a:t>*This action might lead to the student-teacher’s profile being considered in the second examination board.</a:t>
            </a:r>
          </a:p>
          <a:p>
            <a:endParaRPr lang="en-GB" sz="1200" kern="1200">
              <a:solidFill>
                <a:schemeClr val="tx1"/>
              </a:solidFill>
              <a:effectLst/>
              <a:latin typeface="+mn-lt"/>
              <a:ea typeface="+mn-ea"/>
              <a:cs typeface="+mn-cs"/>
            </a:endParaRPr>
          </a:p>
          <a:p>
            <a:pPr lvl="0"/>
            <a:endParaRPr lang="en-GB" sz="1200" kern="120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B68C8073-CAD2-48BF-B8DB-FCAF7D6ED014}" type="slidenum">
              <a:rPr lang="en-US" smtClean="0"/>
              <a:t>23</a:t>
            </a:fld>
            <a:endParaRPr lang="en-US"/>
          </a:p>
        </p:txBody>
      </p:sp>
    </p:spTree>
    <p:extLst>
      <p:ext uri="{BB962C8B-B14F-4D97-AF65-F5344CB8AC3E}">
        <p14:creationId xmlns:p14="http://schemas.microsoft.com/office/powerpoint/2010/main" val="340294069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lvl="0"/>
            <a:r>
              <a:rPr lang="en-GB" sz="1200" kern="1200">
                <a:solidFill>
                  <a:schemeClr val="tx1"/>
                </a:solidFill>
                <a:effectLst/>
                <a:latin typeface="+mn-lt"/>
                <a:ea typeface="+mn-ea"/>
                <a:cs typeface="+mn-cs"/>
              </a:rPr>
              <a:t> If a student-teacher’s PLP is considered to be below a satisfactory standard (i.e. does not meet the PLP requirements that have been shared with staff and student-teachers), he/she may be asked to resubmit and another meeting will be convened to confirm that he/she has demonstrated through their PLP that they are ‘on track towards meeting QTS’ (green).</a:t>
            </a:r>
          </a:p>
          <a:p>
            <a:r>
              <a:rPr lang="en-GB" sz="1200" kern="1200">
                <a:solidFill>
                  <a:schemeClr val="tx1"/>
                </a:solidFill>
                <a:effectLst/>
                <a:latin typeface="+mn-lt"/>
                <a:ea typeface="+mn-ea"/>
                <a:cs typeface="+mn-cs"/>
              </a:rPr>
              <a:t>*This action might lead to the student-teacher’s profile being considered in the second examination board.</a:t>
            </a:r>
          </a:p>
          <a:p>
            <a:endParaRPr lang="en-GB" sz="1200" kern="1200">
              <a:solidFill>
                <a:schemeClr val="tx1"/>
              </a:solidFill>
              <a:effectLst/>
              <a:latin typeface="+mn-lt"/>
              <a:ea typeface="+mn-ea"/>
              <a:cs typeface="+mn-cs"/>
            </a:endParaRPr>
          </a:p>
          <a:p>
            <a:pPr lvl="0"/>
            <a:endParaRPr lang="en-GB" sz="1200" kern="120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B68C8073-CAD2-48BF-B8DB-FCAF7D6ED014}" type="slidenum">
              <a:rPr lang="en-US" smtClean="0"/>
              <a:t>23</a:t>
            </a:fld>
            <a:endParaRPr lang="en-US"/>
          </a:p>
        </p:txBody>
      </p:sp>
    </p:spTree>
    <p:extLst>
      <p:ext uri="{BB962C8B-B14F-4D97-AF65-F5344CB8AC3E}">
        <p14:creationId xmlns:p14="http://schemas.microsoft.com/office/powerpoint/2010/main" val="292980448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lvl="0"/>
            <a:r>
              <a:rPr lang="en-GB" sz="1200" kern="1200">
                <a:solidFill>
                  <a:schemeClr val="tx1"/>
                </a:solidFill>
                <a:effectLst/>
                <a:latin typeface="+mn-lt"/>
                <a:ea typeface="+mn-ea"/>
                <a:cs typeface="+mn-cs"/>
              </a:rPr>
              <a:t> If a student-teacher’s PLP is considered to be below a satisfactory standard (i.e. does not meet the PLP requirements that have been shared with staff and student-teachers), he/she may be asked to resubmit and another meeting will be convened to confirm that he/she has demonstrated through their PLP that they are ‘on track towards meeting QTS’ (green).</a:t>
            </a:r>
          </a:p>
          <a:p>
            <a:r>
              <a:rPr lang="en-GB" sz="1200" kern="1200">
                <a:solidFill>
                  <a:schemeClr val="tx1"/>
                </a:solidFill>
                <a:effectLst/>
                <a:latin typeface="+mn-lt"/>
                <a:ea typeface="+mn-ea"/>
                <a:cs typeface="+mn-cs"/>
              </a:rPr>
              <a:t>*This action might lead to the student-teacher’s profile being considered in the second examination board.</a:t>
            </a:r>
          </a:p>
          <a:p>
            <a:endParaRPr lang="en-GB" sz="1200" kern="1200">
              <a:solidFill>
                <a:schemeClr val="tx1"/>
              </a:solidFill>
              <a:effectLst/>
              <a:latin typeface="+mn-lt"/>
              <a:ea typeface="+mn-ea"/>
              <a:cs typeface="+mn-cs"/>
            </a:endParaRPr>
          </a:p>
          <a:p>
            <a:pPr lvl="0"/>
            <a:endParaRPr lang="en-GB" sz="1200" kern="120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B68C8073-CAD2-48BF-B8DB-FCAF7D6ED014}" type="slidenum">
              <a:rPr lang="en-US" smtClean="0"/>
              <a:t>25</a:t>
            </a:fld>
            <a:endParaRPr lang="en-US"/>
          </a:p>
        </p:txBody>
      </p:sp>
    </p:spTree>
    <p:extLst>
      <p:ext uri="{BB962C8B-B14F-4D97-AF65-F5344CB8AC3E}">
        <p14:creationId xmlns:p14="http://schemas.microsoft.com/office/powerpoint/2010/main" val="372665448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a:cs typeface="Calibri"/>
              </a:rPr>
              <a:t>Show them where the Induction tile is on their PLP</a:t>
            </a:r>
          </a:p>
          <a:p>
            <a:r>
              <a:rPr lang="en-GB">
                <a:cs typeface="Calibri"/>
              </a:rPr>
              <a:t>This is where they will complete their CEP strengths and Areas for development</a:t>
            </a:r>
          </a:p>
          <a:p>
            <a:r>
              <a:rPr lang="en-GB">
                <a:cs typeface="Calibri"/>
              </a:rPr>
              <a:t>Rachel Bendall will do more with them on the last 2 days of </a:t>
            </a:r>
            <a:r>
              <a:rPr lang="en-GB" err="1">
                <a:cs typeface="Calibri"/>
              </a:rPr>
              <a:t>uni</a:t>
            </a:r>
          </a:p>
        </p:txBody>
      </p:sp>
      <p:sp>
        <p:nvSpPr>
          <p:cNvPr id="4" name="Slide Number Placeholder 3"/>
          <p:cNvSpPr>
            <a:spLocks noGrp="1"/>
          </p:cNvSpPr>
          <p:nvPr>
            <p:ph type="sldNum" sz="quarter" idx="10"/>
          </p:nvPr>
        </p:nvSpPr>
        <p:spPr/>
        <p:txBody>
          <a:bodyPr/>
          <a:lstStyle/>
          <a:p>
            <a:fld id="{B68C8073-CAD2-48BF-B8DB-FCAF7D6ED014}" type="slidenum">
              <a:rPr lang="en-US" smtClean="0"/>
              <a:t>26</a:t>
            </a:fld>
            <a:endParaRPr lang="en-US"/>
          </a:p>
        </p:txBody>
      </p:sp>
    </p:spTree>
    <p:extLst>
      <p:ext uri="{BB962C8B-B14F-4D97-AF65-F5344CB8AC3E}">
        <p14:creationId xmlns:p14="http://schemas.microsoft.com/office/powerpoint/2010/main" val="102349222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a:cs typeface="Calibri"/>
              </a:rPr>
              <a:t>Signposting the EWC Induction pages on the website and what the PLP Induction tile looks like</a:t>
            </a:r>
            <a:endParaRPr lang="en-GB"/>
          </a:p>
        </p:txBody>
      </p:sp>
      <p:sp>
        <p:nvSpPr>
          <p:cNvPr id="4" name="Slide Number Placeholder 3"/>
          <p:cNvSpPr>
            <a:spLocks noGrp="1"/>
          </p:cNvSpPr>
          <p:nvPr>
            <p:ph type="sldNum" sz="quarter" idx="10"/>
          </p:nvPr>
        </p:nvSpPr>
        <p:spPr/>
        <p:txBody>
          <a:bodyPr/>
          <a:lstStyle/>
          <a:p>
            <a:fld id="{B68C8073-CAD2-48BF-B8DB-FCAF7D6ED014}" type="slidenum">
              <a:rPr lang="en-US" smtClean="0"/>
              <a:t>27</a:t>
            </a:fld>
            <a:endParaRPr lang="en-US"/>
          </a:p>
        </p:txBody>
      </p:sp>
    </p:spTree>
    <p:extLst>
      <p:ext uri="{BB962C8B-B14F-4D97-AF65-F5344CB8AC3E}">
        <p14:creationId xmlns:p14="http://schemas.microsoft.com/office/powerpoint/2010/main" val="97708996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a:cs typeface="Calibri"/>
              </a:rPr>
              <a:t>Make sure they understand they will move onto using the Induction descriptors during their Induction year. I have included this strand as an example</a:t>
            </a:r>
            <a:endParaRPr lang="en-GB"/>
          </a:p>
        </p:txBody>
      </p:sp>
      <p:sp>
        <p:nvSpPr>
          <p:cNvPr id="4" name="Slide Number Placeholder 3"/>
          <p:cNvSpPr>
            <a:spLocks noGrp="1"/>
          </p:cNvSpPr>
          <p:nvPr>
            <p:ph type="sldNum" sz="quarter" idx="10"/>
          </p:nvPr>
        </p:nvSpPr>
        <p:spPr/>
        <p:txBody>
          <a:bodyPr/>
          <a:lstStyle/>
          <a:p>
            <a:fld id="{B68C8073-CAD2-48BF-B8DB-FCAF7D6ED014}" type="slidenum">
              <a:rPr lang="en-US" smtClean="0"/>
              <a:t>27</a:t>
            </a:fld>
            <a:endParaRPr lang="en-US"/>
          </a:p>
        </p:txBody>
      </p:sp>
    </p:spTree>
    <p:extLst>
      <p:ext uri="{BB962C8B-B14F-4D97-AF65-F5344CB8AC3E}">
        <p14:creationId xmlns:p14="http://schemas.microsoft.com/office/powerpoint/2010/main" val="17910321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a:t>Make sure they understand they will move onto using the Induction descriptors during their Induction year. I have included this strand as an example</a:t>
            </a:r>
          </a:p>
          <a:p>
            <a:endParaRPr lang="en-GB">
              <a:cs typeface="Calibri"/>
            </a:endParaRPr>
          </a:p>
        </p:txBody>
      </p:sp>
      <p:sp>
        <p:nvSpPr>
          <p:cNvPr id="4" name="Slide Number Placeholder 3"/>
          <p:cNvSpPr>
            <a:spLocks noGrp="1"/>
          </p:cNvSpPr>
          <p:nvPr>
            <p:ph type="sldNum" sz="quarter" idx="10"/>
          </p:nvPr>
        </p:nvSpPr>
        <p:spPr/>
        <p:txBody>
          <a:bodyPr/>
          <a:lstStyle/>
          <a:p>
            <a:fld id="{B68C8073-CAD2-48BF-B8DB-FCAF7D6ED014}" type="slidenum">
              <a:rPr lang="en-US" smtClean="0"/>
              <a:t>29</a:t>
            </a:fld>
            <a:endParaRPr lang="en-US"/>
          </a:p>
        </p:txBody>
      </p:sp>
    </p:spTree>
    <p:extLst>
      <p:ext uri="{BB962C8B-B14F-4D97-AF65-F5344CB8AC3E}">
        <p14:creationId xmlns:p14="http://schemas.microsoft.com/office/powerpoint/2010/main" val="383959274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68C8073-CAD2-48BF-B8DB-FCAF7D6ED014}" type="slidenum">
              <a:rPr lang="en-US" smtClean="0"/>
              <a:t>31</a:t>
            </a:fld>
            <a:endParaRPr lang="en-US"/>
          </a:p>
        </p:txBody>
      </p:sp>
    </p:spTree>
    <p:extLst>
      <p:ext uri="{BB962C8B-B14F-4D97-AF65-F5344CB8AC3E}">
        <p14:creationId xmlns:p14="http://schemas.microsoft.com/office/powerpoint/2010/main" val="22309766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 Id="rId5" Type="http://schemas.openxmlformats.org/officeDocument/2006/relationships/image" Target="../media/image6.svg"/><Relationship Id="rId4" Type="http://schemas.openxmlformats.org/officeDocument/2006/relationships/image" Target="../media/image5.png"/></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 Id="rId5" Type="http://schemas.openxmlformats.org/officeDocument/2006/relationships/image" Target="../media/image6.svg"/><Relationship Id="rId4" Type="http://schemas.openxmlformats.org/officeDocument/2006/relationships/image" Target="../media/image5.png"/></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 Id="rId5" Type="http://schemas.openxmlformats.org/officeDocument/2006/relationships/image" Target="../media/image6.svg"/><Relationship Id="rId4" Type="http://schemas.openxmlformats.org/officeDocument/2006/relationships/image" Target="../media/image5.png"/></Relationships>
</file>

<file path=ppt/slideLayouts/_rels/slideLayout18.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 Id="rId5" Type="http://schemas.openxmlformats.org/officeDocument/2006/relationships/image" Target="../media/image6.svg"/><Relationship Id="rId4" Type="http://schemas.openxmlformats.org/officeDocument/2006/relationships/image" Target="../media/image5.png"/></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2.xml"/><Relationship Id="rId5" Type="http://schemas.openxmlformats.org/officeDocument/2006/relationships/image" Target="../media/image6.svg"/><Relationship Id="rId4" Type="http://schemas.openxmlformats.org/officeDocument/2006/relationships/image" Target="../media/image5.png"/></Relationships>
</file>

<file path=ppt/slideLayouts/_rels/slideLayout21.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2.xml"/><Relationship Id="rId5" Type="http://schemas.openxmlformats.org/officeDocument/2006/relationships/image" Target="../media/image6.svg"/><Relationship Id="rId4" Type="http://schemas.openxmlformats.org/officeDocument/2006/relationships/image" Target="../media/image5.png"/></Relationships>
</file>

<file path=ppt/slideLayouts/_rels/slideLayout2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2.xml"/><Relationship Id="rId5" Type="http://schemas.openxmlformats.org/officeDocument/2006/relationships/image" Target="../media/image6.svg"/><Relationship Id="rId4" Type="http://schemas.openxmlformats.org/officeDocument/2006/relationships/image" Target="../media/image5.png"/></Relationships>
</file>

<file path=ppt/slideLayouts/_rels/slideLayout23.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2.xml"/><Relationship Id="rId5" Type="http://schemas.openxmlformats.org/officeDocument/2006/relationships/image" Target="../media/image6.svg"/><Relationship Id="rId4" Type="http://schemas.openxmlformats.org/officeDocument/2006/relationships/image" Target="../media/image5.png"/></Relationships>
</file>

<file path=ppt/slideLayouts/_rels/slideLayout24.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2.xml"/><Relationship Id="rId5" Type="http://schemas.openxmlformats.org/officeDocument/2006/relationships/image" Target="../media/image6.svg"/><Relationship Id="rId4" Type="http://schemas.openxmlformats.org/officeDocument/2006/relationships/image" Target="../media/image5.png"/></Relationships>
</file>

<file path=ppt/slideLayouts/_rels/slideLayout25.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2.xml"/><Relationship Id="rId5" Type="http://schemas.openxmlformats.org/officeDocument/2006/relationships/image" Target="../media/image6.svg"/><Relationship Id="rId4" Type="http://schemas.openxmlformats.org/officeDocument/2006/relationships/image" Target="../media/image5.png"/></Relationships>
</file>

<file path=ppt/slideLayouts/_rels/slideLayout26.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2.xml"/><Relationship Id="rId5" Type="http://schemas.openxmlformats.org/officeDocument/2006/relationships/image" Target="../media/image6.svg"/><Relationship Id="rId4" Type="http://schemas.openxmlformats.org/officeDocument/2006/relationships/image" Target="../media/image5.png"/></Relationships>
</file>

<file path=ppt/slideLayouts/_rels/slideLayout27.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2.xml"/><Relationship Id="rId5" Type="http://schemas.openxmlformats.org/officeDocument/2006/relationships/image" Target="../media/image6.svg"/><Relationship Id="rId4" Type="http://schemas.openxmlformats.org/officeDocument/2006/relationships/image" Target="../media/image5.png"/></Relationships>
</file>

<file path=ppt/slideLayouts/_rels/slideLayout28.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2.xml"/><Relationship Id="rId5" Type="http://schemas.openxmlformats.org/officeDocument/2006/relationships/image" Target="../media/image6.svg"/><Relationship Id="rId4" Type="http://schemas.openxmlformats.org/officeDocument/2006/relationships/image" Target="../media/image5.png"/></Relationships>
</file>

<file path=ppt/slideLayouts/_rels/slideLayout29.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2.xml"/><Relationship Id="rId5" Type="http://schemas.openxmlformats.org/officeDocument/2006/relationships/image" Target="../media/image6.svg"/><Relationship Id="rId4" Type="http://schemas.openxmlformats.org/officeDocument/2006/relationships/image" Target="../media/image5.png"/></Relationships>
</file>

<file path=ppt/slideLayouts/_rels/slideLayout30.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2.xml"/><Relationship Id="rId5" Type="http://schemas.openxmlformats.org/officeDocument/2006/relationships/image" Target="../media/image6.svg"/><Relationship Id="rId4" Type="http://schemas.openxmlformats.org/officeDocument/2006/relationships/image" Target="../media/image5.png"/></Relationships>
</file>

<file path=ppt/slideLayouts/_rels/slideLayout31.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2.xml"/><Relationship Id="rId5" Type="http://schemas.openxmlformats.org/officeDocument/2006/relationships/image" Target="../media/image6.svg"/><Relationship Id="rId4" Type="http://schemas.openxmlformats.org/officeDocument/2006/relationships/image" Target="../media/image5.png"/></Relationships>
</file>

<file path=ppt/slideLayouts/_rels/slideLayout3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2.xml"/><Relationship Id="rId5" Type="http://schemas.openxmlformats.org/officeDocument/2006/relationships/image" Target="../media/image6.svg"/><Relationship Id="rId4" Type="http://schemas.openxmlformats.org/officeDocument/2006/relationships/image" Target="../media/image5.png"/></Relationships>
</file>

<file path=ppt/slideLayouts/_rels/slideLayout33.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2.xml"/><Relationship Id="rId5" Type="http://schemas.openxmlformats.org/officeDocument/2006/relationships/image" Target="../media/image6.svg"/><Relationship Id="rId4" Type="http://schemas.openxmlformats.org/officeDocument/2006/relationships/image" Target="../media/image5.png"/></Relationships>
</file>

<file path=ppt/slideLayouts/_rels/slideLayout34.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2.xml"/><Relationship Id="rId5" Type="http://schemas.openxmlformats.org/officeDocument/2006/relationships/image" Target="../media/image6.svg"/><Relationship Id="rId4" Type="http://schemas.openxmlformats.org/officeDocument/2006/relationships/image" Target="../media/image5.png"/></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7.xml"/></Relationships>
</file>

<file path=ppt/slideLayouts/_rels/slideLayout65.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7.xml"/></Relationships>
</file>

<file path=ppt/slideLayouts/_rels/slideLayout66.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7.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C7486A-D0EC-5049-857E-9D4C4DD0B13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A3711A45-A8A7-3A4A-9C49-AEC06EA92E9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7908865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36D517-8042-6F43-974D-B680A14F5DB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8BEF289-D06E-5046-BD0E-9A35F229D0A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6677396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F6ED55-F3DE-754A-9181-C1AE142E0796}"/>
              </a:ext>
            </a:extLst>
          </p:cNvPr>
          <p:cNvSpPr>
            <a:spLocks noGrp="1"/>
          </p:cNvSpPr>
          <p:nvPr>
            <p:ph type="title" hasCustomPrompt="1"/>
          </p:nvPr>
        </p:nvSpPr>
        <p:spPr>
          <a:xfrm>
            <a:off x="831850" y="1709739"/>
            <a:ext cx="5068617" cy="2852737"/>
          </a:xfrm>
        </p:spPr>
        <p:txBody>
          <a:bodyPr anchor="t"/>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D67AD93C-EE08-9F45-A5F5-0EB8DB35ACA7}"/>
              </a:ext>
            </a:extLst>
          </p:cNvPr>
          <p:cNvSpPr>
            <a:spLocks noGrp="1"/>
          </p:cNvSpPr>
          <p:nvPr>
            <p:ph type="body" idx="1"/>
          </p:nvPr>
        </p:nvSpPr>
        <p:spPr>
          <a:xfrm>
            <a:off x="831851" y="4589464"/>
            <a:ext cx="10515600" cy="113061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10" name="Text Placeholder 9">
            <a:extLst>
              <a:ext uri="{FF2B5EF4-FFF2-40B4-BE49-F238E27FC236}">
                <a16:creationId xmlns:a16="http://schemas.microsoft.com/office/drawing/2014/main" id="{0110D6CA-5054-4881-A3DD-362F1691537D}"/>
              </a:ext>
            </a:extLst>
          </p:cNvPr>
          <p:cNvSpPr>
            <a:spLocks noGrp="1"/>
          </p:cNvSpPr>
          <p:nvPr>
            <p:ph type="body" sz="quarter" idx="10"/>
          </p:nvPr>
        </p:nvSpPr>
        <p:spPr>
          <a:xfrm>
            <a:off x="6096000" y="1709739"/>
            <a:ext cx="5251451" cy="2852737"/>
          </a:xfrm>
        </p:spPr>
        <p:txBody>
          <a:bodyPr anchor="t">
            <a:noAutofit/>
          </a:bodyPr>
          <a:lstStyle>
            <a:lvl1pPr marL="0" indent="0">
              <a:buNone/>
              <a:defRPr sz="6000">
                <a:latin typeface="+mj-lt"/>
              </a:defRPr>
            </a:lvl1pPr>
          </a:lstStyle>
          <a:p>
            <a:pPr lvl="0"/>
            <a:r>
              <a:rPr lang="en-US"/>
              <a:t>Click to edit Master text styles</a:t>
            </a:r>
          </a:p>
        </p:txBody>
      </p:sp>
    </p:spTree>
    <p:extLst>
      <p:ext uri="{BB962C8B-B14F-4D97-AF65-F5344CB8AC3E}">
        <p14:creationId xmlns:p14="http://schemas.microsoft.com/office/powerpoint/2010/main" val="36097459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wo Content">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3BF7F5-86DA-7A4E-B23A-C51D07D0104F}"/>
              </a:ext>
            </a:extLst>
          </p:cNvPr>
          <p:cNvSpPr>
            <a:spLocks noGrp="1"/>
          </p:cNvSpPr>
          <p:nvPr>
            <p:ph type="title"/>
          </p:nvPr>
        </p:nvSpPr>
        <p:spPr>
          <a:xfrm>
            <a:off x="838200" y="365126"/>
            <a:ext cx="5156200" cy="1325563"/>
          </a:xfrm>
        </p:spPr>
        <p:txBody>
          <a:bodyPr anchor="t">
            <a:noAutofit/>
          </a:bodyPr>
          <a:lstStyle>
            <a:lvl1pPr>
              <a:defRPr sz="4000"/>
            </a:lvl1pPr>
          </a:lstStyle>
          <a:p>
            <a:r>
              <a:rPr lang="en-US"/>
              <a:t>Click to edit Master title style</a:t>
            </a:r>
          </a:p>
        </p:txBody>
      </p:sp>
      <p:sp>
        <p:nvSpPr>
          <p:cNvPr id="3" name="Content Placeholder 2">
            <a:extLst>
              <a:ext uri="{FF2B5EF4-FFF2-40B4-BE49-F238E27FC236}">
                <a16:creationId xmlns:a16="http://schemas.microsoft.com/office/drawing/2014/main" id="{4D368D20-9F11-AD40-A1F9-B00075B9B943}"/>
              </a:ext>
            </a:extLst>
          </p:cNvPr>
          <p:cNvSpPr>
            <a:spLocks noGrp="1"/>
          </p:cNvSpPr>
          <p:nvPr>
            <p:ph sz="half" idx="1"/>
          </p:nvPr>
        </p:nvSpPr>
        <p:spPr>
          <a:xfrm>
            <a:off x="838200" y="1825626"/>
            <a:ext cx="5156200" cy="384873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DAABF07-3DF8-DB49-99A4-4E21D58D7EAC}"/>
              </a:ext>
            </a:extLst>
          </p:cNvPr>
          <p:cNvSpPr>
            <a:spLocks noGrp="1"/>
          </p:cNvSpPr>
          <p:nvPr>
            <p:ph sz="half" idx="2"/>
          </p:nvPr>
        </p:nvSpPr>
        <p:spPr>
          <a:xfrm>
            <a:off x="6197600" y="1825626"/>
            <a:ext cx="5156200" cy="384873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Text Placeholder 10">
            <a:extLst>
              <a:ext uri="{FF2B5EF4-FFF2-40B4-BE49-F238E27FC236}">
                <a16:creationId xmlns:a16="http://schemas.microsoft.com/office/drawing/2014/main" id="{1D087133-F2AD-498D-B591-37E744092F0C}"/>
              </a:ext>
            </a:extLst>
          </p:cNvPr>
          <p:cNvSpPr>
            <a:spLocks noGrp="1"/>
          </p:cNvSpPr>
          <p:nvPr>
            <p:ph type="body" sz="quarter" idx="10"/>
          </p:nvPr>
        </p:nvSpPr>
        <p:spPr>
          <a:xfrm>
            <a:off x="6197600" y="365126"/>
            <a:ext cx="5156200" cy="1325563"/>
          </a:xfrm>
        </p:spPr>
        <p:txBody>
          <a:bodyPr>
            <a:noAutofit/>
          </a:bodyPr>
          <a:lstStyle>
            <a:lvl1pPr marL="0" indent="0">
              <a:buNone/>
              <a:defRPr sz="4000">
                <a:latin typeface="+mj-lt"/>
              </a:defRPr>
            </a:lvl1pPr>
          </a:lstStyle>
          <a:p>
            <a:pPr lvl="0"/>
            <a:r>
              <a:rPr lang="en-US"/>
              <a:t>Click to edit Master text styles</a:t>
            </a:r>
          </a:p>
        </p:txBody>
      </p:sp>
    </p:spTree>
    <p:extLst>
      <p:ext uri="{BB962C8B-B14F-4D97-AF65-F5344CB8AC3E}">
        <p14:creationId xmlns:p14="http://schemas.microsoft.com/office/powerpoint/2010/main" val="2724859019"/>
      </p:ext>
    </p:extLst>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6C10B3-62D6-7343-9FA5-9A10B8AE8F73}"/>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2A07669-4B7A-1F41-82E0-CE9879AA35FA}"/>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7B33D5F-B4C4-2548-893D-74979F2F1545}"/>
              </a:ext>
            </a:extLst>
          </p:cNvPr>
          <p:cNvSpPr>
            <a:spLocks noGrp="1"/>
          </p:cNvSpPr>
          <p:nvPr>
            <p:ph sz="half" idx="2"/>
          </p:nvPr>
        </p:nvSpPr>
        <p:spPr>
          <a:xfrm>
            <a:off x="840318" y="2505076"/>
            <a:ext cx="5158316" cy="339280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974E56C1-4F14-9C4E-9EF0-74B497B3DA14}"/>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9AC3D23-81AB-A740-9E74-0B7945AADAE3}"/>
              </a:ext>
            </a:extLst>
          </p:cNvPr>
          <p:cNvSpPr>
            <a:spLocks noGrp="1"/>
          </p:cNvSpPr>
          <p:nvPr>
            <p:ph sz="quarter" idx="4"/>
          </p:nvPr>
        </p:nvSpPr>
        <p:spPr>
          <a:xfrm>
            <a:off x="6172200" y="2505076"/>
            <a:ext cx="5183717" cy="339280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524554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59D8F-6176-F243-99D1-8966E0D34C89}"/>
              </a:ext>
            </a:extLst>
          </p:cNvPr>
          <p:cNvSpPr>
            <a:spLocks noGrp="1"/>
          </p:cNvSpPr>
          <p:nvPr>
            <p:ph type="title"/>
          </p:nvPr>
        </p:nvSpPr>
        <p:spPr>
          <a:xfrm>
            <a:off x="838200" y="365125"/>
            <a:ext cx="10899987" cy="1082675"/>
          </a:xfrm>
        </p:spPr>
        <p:txBody>
          <a:bodyPr/>
          <a:lstStyle/>
          <a:p>
            <a:r>
              <a:rPr lang="en-US"/>
              <a:t>Click to edit Master title style</a:t>
            </a:r>
          </a:p>
        </p:txBody>
      </p:sp>
    </p:spTree>
    <p:extLst>
      <p:ext uri="{BB962C8B-B14F-4D97-AF65-F5344CB8AC3E}">
        <p14:creationId xmlns:p14="http://schemas.microsoft.com/office/powerpoint/2010/main" val="1785718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CB15D5-0CCB-5448-AC2C-19DD5EF41516}"/>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D150D475-C9BA-A14D-84F6-45D1490D2DE4}"/>
              </a:ext>
            </a:extLst>
          </p:cNvPr>
          <p:cNvSpPr>
            <a:spLocks noGrp="1"/>
          </p:cNvSpPr>
          <p:nvPr>
            <p:ph idx="1"/>
          </p:nvPr>
        </p:nvSpPr>
        <p:spPr>
          <a:xfrm>
            <a:off x="5183717" y="987426"/>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2F75B3CA-29B8-4743-9F7D-EBD98B9BF6A0}"/>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9120583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E568D5-5618-6948-8024-44166F5EC12F}"/>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FF4970A-963F-A347-BCB0-87A61AA27C6A}"/>
              </a:ext>
            </a:extLst>
          </p:cNvPr>
          <p:cNvSpPr>
            <a:spLocks noGrp="1"/>
          </p:cNvSpPr>
          <p:nvPr>
            <p:ph type="pic" idx="1"/>
          </p:nvPr>
        </p:nvSpPr>
        <p:spPr>
          <a:xfrm>
            <a:off x="5183717" y="987426"/>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208E893-37C6-DE4C-9D4D-E87037D4255C}"/>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8594394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F18DB-51CB-4CBD-B83B-CF7B06427721}"/>
              </a:ext>
            </a:extLst>
          </p:cNvPr>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3924075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_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a:xfrm>
            <a:off x="838200" y="6356352"/>
            <a:ext cx="2743200" cy="365125"/>
          </a:xfrm>
          <a:prstGeom prst="rect">
            <a:avLst/>
          </a:prstGeom>
        </p:spPr>
        <p:txBody>
          <a:bodyPr/>
          <a:lstStyle/>
          <a:p>
            <a:fld id="{5C958B5D-2B71-F94E-8A2A-2F1F5E391DA3}" type="datetimeFigureOut">
              <a:rPr lang="en-US" smtClean="0"/>
              <a:t>3/19/2024</a:t>
            </a:fld>
            <a:endParaRPr lang="en-US"/>
          </a:p>
        </p:txBody>
      </p:sp>
      <p:sp>
        <p:nvSpPr>
          <p:cNvPr id="5" name="Footer Placeholder 4"/>
          <p:cNvSpPr>
            <a:spLocks noGrp="1"/>
          </p:cNvSpPr>
          <p:nvPr>
            <p:ph type="ftr" sz="quarter" idx="11"/>
          </p:nvPr>
        </p:nvSpPr>
        <p:spPr>
          <a:xfrm>
            <a:off x="4038600" y="6356352"/>
            <a:ext cx="4114800"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8610600" y="6356352"/>
            <a:ext cx="2743200" cy="365125"/>
          </a:xfrm>
          <a:prstGeom prst="rect">
            <a:avLst/>
          </a:prstGeom>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9988988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416396088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Obj">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1D288ADB-2A57-46BC-81B5-B7DC124F8A76}" type="datetimeFigureOut">
              <a:rPr lang="en-GB" smtClean="0">
                <a:solidFill>
                  <a:prstClr val="black">
                    <a:tint val="75000"/>
                  </a:prstClr>
                </a:solidFill>
              </a:rPr>
              <a:pPr/>
              <a:t>19/03/2024</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083FA1F3-6F63-48DD-A36D-9370E2594484}"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69880142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19/03/2024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4260436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1_Custom Layout">
    <p:bg>
      <p:bgPr>
        <a:solidFill>
          <a:schemeClr val="accent4"/>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90ADDF-D82C-4780-9143-87E5F529D813}"/>
              </a:ext>
            </a:extLst>
          </p:cNvPr>
          <p:cNvSpPr>
            <a:spLocks noGrp="1"/>
          </p:cNvSpPr>
          <p:nvPr>
            <p:ph type="title" hasCustomPrompt="1"/>
          </p:nvPr>
        </p:nvSpPr>
        <p:spPr>
          <a:xfrm>
            <a:off x="2898648" y="813816"/>
            <a:ext cx="6400800" cy="640080"/>
          </a:xfrm>
        </p:spPr>
        <p:txBody>
          <a:bodyPr/>
          <a:lstStyle>
            <a:lvl1pPr algn="ctr">
              <a:defRPr sz="2400">
                <a:solidFill>
                  <a:schemeClr val="bg1"/>
                </a:solidFill>
              </a:defRPr>
            </a:lvl1pPr>
          </a:lstStyle>
          <a:p>
            <a:r>
              <a:rPr lang="en-US"/>
              <a:t>Add text</a:t>
            </a:r>
          </a:p>
        </p:txBody>
      </p:sp>
      <p:sp>
        <p:nvSpPr>
          <p:cNvPr id="6" name="Text Placeholder 5">
            <a:extLst>
              <a:ext uri="{FF2B5EF4-FFF2-40B4-BE49-F238E27FC236}">
                <a16:creationId xmlns:a16="http://schemas.microsoft.com/office/drawing/2014/main" id="{D12B550A-AB53-4D15-A89E-6EEBB5151B92}"/>
              </a:ext>
            </a:extLst>
          </p:cNvPr>
          <p:cNvSpPr>
            <a:spLocks noGrp="1"/>
          </p:cNvSpPr>
          <p:nvPr>
            <p:ph type="body" sz="quarter" idx="10" hasCustomPrompt="1"/>
          </p:nvPr>
        </p:nvSpPr>
        <p:spPr>
          <a:xfrm>
            <a:off x="2441448" y="1655064"/>
            <a:ext cx="7315200" cy="1143000"/>
          </a:xfrm>
        </p:spPr>
        <p:txBody>
          <a:bodyPr/>
          <a:lstStyle>
            <a:lvl1pPr algn="ctr">
              <a:defRPr sz="8000">
                <a:solidFill>
                  <a:schemeClr val="bg1"/>
                </a:solidFill>
                <a:latin typeface="+mj-lt"/>
              </a:defRPr>
            </a:lvl1pPr>
          </a:lstStyle>
          <a:p>
            <a:pPr lvl="0"/>
            <a:r>
              <a:rPr lang="en-US"/>
              <a:t>Add text</a:t>
            </a:r>
          </a:p>
        </p:txBody>
      </p:sp>
      <p:sp>
        <p:nvSpPr>
          <p:cNvPr id="8" name="Text Placeholder 7">
            <a:extLst>
              <a:ext uri="{FF2B5EF4-FFF2-40B4-BE49-F238E27FC236}">
                <a16:creationId xmlns:a16="http://schemas.microsoft.com/office/drawing/2014/main" id="{7CDE1EB1-91FE-4CB8-81BD-5BBBFC22C672}"/>
              </a:ext>
            </a:extLst>
          </p:cNvPr>
          <p:cNvSpPr>
            <a:spLocks noGrp="1"/>
          </p:cNvSpPr>
          <p:nvPr>
            <p:ph type="body" sz="quarter" idx="11" hasCustomPrompt="1"/>
          </p:nvPr>
        </p:nvSpPr>
        <p:spPr>
          <a:xfrm>
            <a:off x="2898648" y="3027707"/>
            <a:ext cx="6858000" cy="640080"/>
          </a:xfrm>
        </p:spPr>
        <p:txBody>
          <a:bodyPr/>
          <a:lstStyle>
            <a:lvl1pPr algn="ctr">
              <a:defRPr sz="2400">
                <a:solidFill>
                  <a:schemeClr val="bg1"/>
                </a:solidFill>
                <a:latin typeface="+mj-lt"/>
              </a:defRPr>
            </a:lvl1pPr>
          </a:lstStyle>
          <a:p>
            <a:pPr lvl="0"/>
            <a:r>
              <a:rPr lang="en-US"/>
              <a:t>Add text</a:t>
            </a:r>
          </a:p>
        </p:txBody>
      </p:sp>
    </p:spTree>
    <p:extLst>
      <p:ext uri="{BB962C8B-B14F-4D97-AF65-F5344CB8AC3E}">
        <p14:creationId xmlns:p14="http://schemas.microsoft.com/office/powerpoint/2010/main" val="22131432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408872637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408872637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408872637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408872637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3_Custom Layout">
    <p:bg>
      <p:bgPr>
        <a:solidFill>
          <a:schemeClr val="accent1">
            <a:lumMod val="75000"/>
          </a:schemeClr>
        </a:solidFill>
        <a:effectLst/>
      </p:bgPr>
    </p:bg>
    <p:spTree>
      <p:nvGrpSpPr>
        <p:cNvPr id="1" name=""/>
        <p:cNvGrpSpPr/>
        <p:nvPr/>
      </p:nvGrpSpPr>
      <p:grpSpPr>
        <a:xfrm>
          <a:off x="0" y="0"/>
          <a:ext cx="0" cy="0"/>
          <a:chOff x="0" y="0"/>
          <a:chExt cx="0" cy="0"/>
        </a:xfrm>
      </p:grpSpPr>
      <p:sp>
        <p:nvSpPr>
          <p:cNvPr id="4" name="Title 2">
            <a:extLst>
              <a:ext uri="{FF2B5EF4-FFF2-40B4-BE49-F238E27FC236}">
                <a16:creationId xmlns:a16="http://schemas.microsoft.com/office/drawing/2014/main" id="{5106A418-68CC-4D3D-9032-696498842FBD}"/>
              </a:ext>
            </a:extLst>
          </p:cNvPr>
          <p:cNvSpPr>
            <a:spLocks noGrp="1"/>
          </p:cNvSpPr>
          <p:nvPr>
            <p:ph type="title" hasCustomPrompt="1"/>
          </p:nvPr>
        </p:nvSpPr>
        <p:spPr>
          <a:xfrm>
            <a:off x="914400" y="914401"/>
            <a:ext cx="6400800" cy="685800"/>
          </a:xfrm>
        </p:spPr>
        <p:txBody>
          <a:bodyPr>
            <a:noAutofit/>
          </a:bodyPr>
          <a:lstStyle>
            <a:lvl1pPr>
              <a:defRPr sz="4000">
                <a:solidFill>
                  <a:schemeClr val="bg1"/>
                </a:solidFill>
              </a:defRPr>
            </a:lvl1pPr>
          </a:lstStyle>
          <a:p>
            <a:r>
              <a:rPr lang="en-US"/>
              <a:t>Add title</a:t>
            </a:r>
          </a:p>
        </p:txBody>
      </p:sp>
      <p:sp>
        <p:nvSpPr>
          <p:cNvPr id="7" name="Text Placeholder 6">
            <a:extLst>
              <a:ext uri="{FF2B5EF4-FFF2-40B4-BE49-F238E27FC236}">
                <a16:creationId xmlns:a16="http://schemas.microsoft.com/office/drawing/2014/main" id="{9E93C440-01C8-4E08-A98E-D76F10D08BF4}"/>
              </a:ext>
            </a:extLst>
          </p:cNvPr>
          <p:cNvSpPr>
            <a:spLocks noGrp="1"/>
          </p:cNvSpPr>
          <p:nvPr>
            <p:ph type="body" sz="quarter" idx="11" hasCustomPrompt="1"/>
          </p:nvPr>
        </p:nvSpPr>
        <p:spPr>
          <a:xfrm>
            <a:off x="914400" y="1913064"/>
            <a:ext cx="6858001" cy="4279392"/>
          </a:xfrm>
        </p:spPr>
        <p:txBody>
          <a:bodyPr>
            <a:normAutofit/>
          </a:bodyPr>
          <a:lstStyle>
            <a:lvl1pPr>
              <a:defRPr sz="1800">
                <a:solidFill>
                  <a:schemeClr val="bg1"/>
                </a:solidFill>
              </a:defRPr>
            </a:lvl1pPr>
          </a:lstStyle>
          <a:p>
            <a:pPr lvl="0"/>
            <a:r>
              <a:rPr lang="en-US"/>
              <a:t>Add text</a:t>
            </a:r>
          </a:p>
        </p:txBody>
      </p:sp>
    </p:spTree>
    <p:extLst>
      <p:ext uri="{BB962C8B-B14F-4D97-AF65-F5344CB8AC3E}">
        <p14:creationId xmlns:p14="http://schemas.microsoft.com/office/powerpoint/2010/main" val="56047614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Custom Layout">
    <p:bg>
      <p:bgPr>
        <a:solidFill>
          <a:schemeClr val="accent4"/>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90ADDF-D82C-4780-9143-87E5F529D813}"/>
              </a:ext>
            </a:extLst>
          </p:cNvPr>
          <p:cNvSpPr>
            <a:spLocks noGrp="1"/>
          </p:cNvSpPr>
          <p:nvPr>
            <p:ph type="title" hasCustomPrompt="1"/>
          </p:nvPr>
        </p:nvSpPr>
        <p:spPr>
          <a:xfrm>
            <a:off x="2898648" y="813816"/>
            <a:ext cx="6400800" cy="640080"/>
          </a:xfrm>
        </p:spPr>
        <p:txBody>
          <a:bodyPr/>
          <a:lstStyle>
            <a:lvl1pPr algn="ctr">
              <a:defRPr sz="2400">
                <a:solidFill>
                  <a:schemeClr val="bg1"/>
                </a:solidFill>
              </a:defRPr>
            </a:lvl1pPr>
          </a:lstStyle>
          <a:p>
            <a:r>
              <a:rPr lang="en-US"/>
              <a:t>Add text</a:t>
            </a:r>
          </a:p>
        </p:txBody>
      </p:sp>
      <p:sp>
        <p:nvSpPr>
          <p:cNvPr id="6" name="Text Placeholder 5">
            <a:extLst>
              <a:ext uri="{FF2B5EF4-FFF2-40B4-BE49-F238E27FC236}">
                <a16:creationId xmlns:a16="http://schemas.microsoft.com/office/drawing/2014/main" id="{D12B550A-AB53-4D15-A89E-6EEBB5151B92}"/>
              </a:ext>
            </a:extLst>
          </p:cNvPr>
          <p:cNvSpPr>
            <a:spLocks noGrp="1"/>
          </p:cNvSpPr>
          <p:nvPr>
            <p:ph type="body" sz="quarter" idx="10" hasCustomPrompt="1"/>
          </p:nvPr>
        </p:nvSpPr>
        <p:spPr>
          <a:xfrm>
            <a:off x="2441448" y="1655064"/>
            <a:ext cx="7315200" cy="1143000"/>
          </a:xfrm>
        </p:spPr>
        <p:txBody>
          <a:bodyPr/>
          <a:lstStyle>
            <a:lvl1pPr algn="ctr">
              <a:defRPr sz="8000">
                <a:solidFill>
                  <a:schemeClr val="bg1"/>
                </a:solidFill>
                <a:latin typeface="+mj-lt"/>
              </a:defRPr>
            </a:lvl1pPr>
          </a:lstStyle>
          <a:p>
            <a:pPr lvl="0"/>
            <a:r>
              <a:rPr lang="en-US"/>
              <a:t>Add text</a:t>
            </a:r>
          </a:p>
        </p:txBody>
      </p:sp>
      <p:sp>
        <p:nvSpPr>
          <p:cNvPr id="8" name="Text Placeholder 7">
            <a:extLst>
              <a:ext uri="{FF2B5EF4-FFF2-40B4-BE49-F238E27FC236}">
                <a16:creationId xmlns:a16="http://schemas.microsoft.com/office/drawing/2014/main" id="{7CDE1EB1-91FE-4CB8-81BD-5BBBFC22C672}"/>
              </a:ext>
            </a:extLst>
          </p:cNvPr>
          <p:cNvSpPr>
            <a:spLocks noGrp="1"/>
          </p:cNvSpPr>
          <p:nvPr>
            <p:ph type="body" sz="quarter" idx="11" hasCustomPrompt="1"/>
          </p:nvPr>
        </p:nvSpPr>
        <p:spPr>
          <a:xfrm>
            <a:off x="2898648" y="3027707"/>
            <a:ext cx="6858000" cy="640080"/>
          </a:xfrm>
        </p:spPr>
        <p:txBody>
          <a:bodyPr/>
          <a:lstStyle>
            <a:lvl1pPr algn="ctr">
              <a:defRPr sz="2400">
                <a:solidFill>
                  <a:schemeClr val="bg1"/>
                </a:solidFill>
                <a:latin typeface="+mj-lt"/>
              </a:defRPr>
            </a:lvl1pPr>
          </a:lstStyle>
          <a:p>
            <a:pPr lvl="0"/>
            <a:r>
              <a:rPr lang="en-US"/>
              <a:t>Add text</a:t>
            </a:r>
          </a:p>
        </p:txBody>
      </p:sp>
    </p:spTree>
    <p:extLst>
      <p:ext uri="{BB962C8B-B14F-4D97-AF65-F5344CB8AC3E}">
        <p14:creationId xmlns:p14="http://schemas.microsoft.com/office/powerpoint/2010/main" val="1860281967"/>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D288ADB-2A57-46BC-81B5-B7DC124F8A76}" type="datetimeFigureOut">
              <a:rPr lang="en-GB" smtClean="0"/>
              <a:t>19/03/2024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3FA1F3-6F63-48DD-A36D-9370E2594484}" type="slidenum">
              <a:rPr lang="en-GB" smtClean="0"/>
              <a:t>‹#›</a:t>
            </a:fld>
            <a:endParaRPr lang="en-GB"/>
          </a:p>
        </p:txBody>
      </p:sp>
    </p:spTree>
    <p:extLst>
      <p:ext uri="{BB962C8B-B14F-4D97-AF65-F5344CB8AC3E}">
        <p14:creationId xmlns:p14="http://schemas.microsoft.com/office/powerpoint/2010/main" val="34046051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59D8F-6176-F243-99D1-8966E0D34C89}"/>
              </a:ext>
            </a:extLst>
          </p:cNvPr>
          <p:cNvSpPr>
            <a:spLocks noGrp="1"/>
          </p:cNvSpPr>
          <p:nvPr>
            <p:ph type="title"/>
          </p:nvPr>
        </p:nvSpPr>
        <p:spPr>
          <a:xfrm>
            <a:off x="838200" y="365125"/>
            <a:ext cx="10899987" cy="1082675"/>
          </a:xfrm>
        </p:spPr>
        <p:txBody>
          <a:bodyPr/>
          <a:lstStyle/>
          <a:p>
            <a:r>
              <a:rPr lang="en-US"/>
              <a:t>Click to edit Master title style</a:t>
            </a:r>
          </a:p>
        </p:txBody>
      </p:sp>
    </p:spTree>
    <p:extLst>
      <p:ext uri="{BB962C8B-B14F-4D97-AF65-F5344CB8AC3E}">
        <p14:creationId xmlns:p14="http://schemas.microsoft.com/office/powerpoint/2010/main" val="336408394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squar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square" lIns="0" tIns="0" rIns="0" bIns="0" rtlCol="0" anchor="t" anchorCtr="0">
            <a:noAutofit/>
          </a:bodyPr>
          <a:lstStyle>
            <a:lvl1pPr>
              <a:defRPr sz="2400" b="0">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5" name="Title Placeholder 1">
            <a:extLst>
              <a:ext uri="{FF2B5EF4-FFF2-40B4-BE49-F238E27FC236}">
                <a16:creationId xmlns:a16="http://schemas.microsoft.com/office/drawing/2014/main" id="{E3120BAC-8BB6-8D48-AEA4-9B5FFDB10527}"/>
              </a:ext>
            </a:extLst>
          </p:cNvPr>
          <p:cNvSpPr>
            <a:spLocks noGrp="1"/>
          </p:cNvSpPr>
          <p:nvPr>
            <p:ph type="title"/>
          </p:nvPr>
        </p:nvSpPr>
        <p:spPr>
          <a:xfrm>
            <a:off x="358219" y="365125"/>
            <a:ext cx="11481847" cy="95947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6" name="Text Placeholder 2">
            <a:extLst>
              <a:ext uri="{FF2B5EF4-FFF2-40B4-BE49-F238E27FC236}">
                <a16:creationId xmlns:a16="http://schemas.microsoft.com/office/drawing/2014/main" id="{9BDC37EA-7DCE-E848-AFB4-62911D37D113}"/>
              </a:ext>
            </a:extLst>
          </p:cNvPr>
          <p:cNvSpPr>
            <a:spLocks noGrp="1"/>
          </p:cNvSpPr>
          <p:nvPr>
            <p:ph idx="1" hasCustomPrompt="1"/>
          </p:nvPr>
        </p:nvSpPr>
        <p:spPr>
          <a:xfrm>
            <a:off x="358219" y="1461331"/>
            <a:ext cx="11481847" cy="3940228"/>
          </a:xfrm>
          <a:prstGeom prst="rect">
            <a:avLst/>
          </a:prstGeom>
        </p:spPr>
        <p:txBody>
          <a:bodyPr vert="horz" lIns="91440" tIns="45720" rIns="91440" bIns="45720" rtlCol="0">
            <a:normAutofit/>
          </a:bodyPr>
          <a:lstStyle>
            <a:lvl1pPr>
              <a:lnSpc>
                <a:spcPct val="150000"/>
              </a:lnSpc>
              <a:defRPr sz="2400"/>
            </a:lvl1pPr>
          </a:lstStyle>
          <a:p>
            <a:pPr lvl="0"/>
            <a:r>
              <a:rPr lang="en-GB"/>
              <a:t>Click to edit Master text styles</a:t>
            </a:r>
          </a:p>
        </p:txBody>
      </p:sp>
    </p:spTree>
    <p:extLst>
      <p:ext uri="{BB962C8B-B14F-4D97-AF65-F5344CB8AC3E}">
        <p14:creationId xmlns:p14="http://schemas.microsoft.com/office/powerpoint/2010/main" val="1556723426"/>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split">
    <p:spTree>
      <p:nvGrpSpPr>
        <p:cNvPr id="1" name=""/>
        <p:cNvGrpSpPr/>
        <p:nvPr/>
      </p:nvGrpSpPr>
      <p:grpSpPr>
        <a:xfrm>
          <a:off x="0" y="0"/>
          <a:ext cx="0" cy="0"/>
          <a:chOff x="0" y="0"/>
          <a:chExt cx="0" cy="0"/>
        </a:xfrm>
      </p:grpSpPr>
      <p:sp>
        <p:nvSpPr>
          <p:cNvPr id="5" name="Title Placeholder 1">
            <a:extLst>
              <a:ext uri="{FF2B5EF4-FFF2-40B4-BE49-F238E27FC236}">
                <a16:creationId xmlns:a16="http://schemas.microsoft.com/office/drawing/2014/main" id="{E3120BAC-8BB6-8D48-AEA4-9B5FFDB10527}"/>
              </a:ext>
            </a:extLst>
          </p:cNvPr>
          <p:cNvSpPr>
            <a:spLocks noGrp="1"/>
          </p:cNvSpPr>
          <p:nvPr>
            <p:ph type="title"/>
          </p:nvPr>
        </p:nvSpPr>
        <p:spPr>
          <a:xfrm>
            <a:off x="358219" y="365125"/>
            <a:ext cx="11481847" cy="95947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6" name="Text Placeholder 2">
            <a:extLst>
              <a:ext uri="{FF2B5EF4-FFF2-40B4-BE49-F238E27FC236}">
                <a16:creationId xmlns:a16="http://schemas.microsoft.com/office/drawing/2014/main" id="{9BDC37EA-7DCE-E848-AFB4-62911D37D113}"/>
              </a:ext>
            </a:extLst>
          </p:cNvPr>
          <p:cNvSpPr>
            <a:spLocks noGrp="1"/>
          </p:cNvSpPr>
          <p:nvPr>
            <p:ph idx="1" hasCustomPrompt="1"/>
          </p:nvPr>
        </p:nvSpPr>
        <p:spPr>
          <a:xfrm>
            <a:off x="358219" y="1461331"/>
            <a:ext cx="5569009" cy="3940228"/>
          </a:xfrm>
          <a:prstGeom prst="rect">
            <a:avLst/>
          </a:prstGeom>
        </p:spPr>
        <p:txBody>
          <a:bodyPr vert="horz" lIns="91440" tIns="45720" rIns="91440" bIns="45720" rtlCol="0">
            <a:normAutofit/>
          </a:bodyPr>
          <a:lstStyle>
            <a:lvl1pPr>
              <a:lnSpc>
                <a:spcPct val="150000"/>
              </a:lnSpc>
              <a:defRPr sz="2400"/>
            </a:lvl1pPr>
          </a:lstStyle>
          <a:p>
            <a:pPr lvl="0"/>
            <a:r>
              <a:rPr lang="en-GB"/>
              <a:t>Click to edit Master text styles</a:t>
            </a:r>
          </a:p>
        </p:txBody>
      </p:sp>
      <p:sp>
        <p:nvSpPr>
          <p:cNvPr id="4" name="Text Placeholder 2">
            <a:extLst>
              <a:ext uri="{FF2B5EF4-FFF2-40B4-BE49-F238E27FC236}">
                <a16:creationId xmlns:a16="http://schemas.microsoft.com/office/drawing/2014/main" id="{266F50A3-3F45-C749-8B72-B1A7848A1E13}"/>
              </a:ext>
            </a:extLst>
          </p:cNvPr>
          <p:cNvSpPr>
            <a:spLocks noGrp="1"/>
          </p:cNvSpPr>
          <p:nvPr>
            <p:ph idx="10" hasCustomPrompt="1"/>
          </p:nvPr>
        </p:nvSpPr>
        <p:spPr>
          <a:xfrm>
            <a:off x="6264774" y="1461331"/>
            <a:ext cx="5569009" cy="3940228"/>
          </a:xfrm>
          <a:prstGeom prst="rect">
            <a:avLst/>
          </a:prstGeom>
        </p:spPr>
        <p:txBody>
          <a:bodyPr vert="horz" lIns="91440" tIns="45720" rIns="91440" bIns="45720" rtlCol="0">
            <a:normAutofit/>
          </a:bodyPr>
          <a:lstStyle>
            <a:lvl1pPr>
              <a:lnSpc>
                <a:spcPct val="150000"/>
              </a:lnSpc>
              <a:defRPr sz="2400"/>
            </a:lvl1pPr>
          </a:lstStyle>
          <a:p>
            <a:pPr lvl="0"/>
            <a:r>
              <a:rPr lang="en-GB"/>
              <a:t>Click to edit Master text styles</a:t>
            </a:r>
          </a:p>
        </p:txBody>
      </p:sp>
    </p:spTree>
    <p:extLst>
      <p:ext uri="{BB962C8B-B14F-4D97-AF65-F5344CB8AC3E}">
        <p14:creationId xmlns:p14="http://schemas.microsoft.com/office/powerpoint/2010/main" val="1638946717"/>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2 column">
    <p:spTree>
      <p:nvGrpSpPr>
        <p:cNvPr id="1" name=""/>
        <p:cNvGrpSpPr/>
        <p:nvPr/>
      </p:nvGrpSpPr>
      <p:grpSpPr>
        <a:xfrm>
          <a:off x="0" y="0"/>
          <a:ext cx="0" cy="0"/>
          <a:chOff x="0" y="0"/>
          <a:chExt cx="0" cy="0"/>
        </a:xfrm>
      </p:grpSpPr>
      <p:sp>
        <p:nvSpPr>
          <p:cNvPr id="5" name="Title Placeholder 1">
            <a:extLst>
              <a:ext uri="{FF2B5EF4-FFF2-40B4-BE49-F238E27FC236}">
                <a16:creationId xmlns:a16="http://schemas.microsoft.com/office/drawing/2014/main" id="{E3120BAC-8BB6-8D48-AEA4-9B5FFDB10527}"/>
              </a:ext>
            </a:extLst>
          </p:cNvPr>
          <p:cNvSpPr>
            <a:spLocks noGrp="1"/>
          </p:cNvSpPr>
          <p:nvPr>
            <p:ph type="title"/>
          </p:nvPr>
        </p:nvSpPr>
        <p:spPr>
          <a:xfrm>
            <a:off x="358219" y="365125"/>
            <a:ext cx="11481847" cy="95947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6" name="Text Placeholder 2">
            <a:extLst>
              <a:ext uri="{FF2B5EF4-FFF2-40B4-BE49-F238E27FC236}">
                <a16:creationId xmlns:a16="http://schemas.microsoft.com/office/drawing/2014/main" id="{9BDC37EA-7DCE-E848-AFB4-62911D37D113}"/>
              </a:ext>
            </a:extLst>
          </p:cNvPr>
          <p:cNvSpPr>
            <a:spLocks noGrp="1"/>
          </p:cNvSpPr>
          <p:nvPr>
            <p:ph idx="1"/>
          </p:nvPr>
        </p:nvSpPr>
        <p:spPr>
          <a:xfrm>
            <a:off x="358219" y="1461331"/>
            <a:ext cx="11481847" cy="3940228"/>
          </a:xfrm>
          <a:prstGeom prst="rect">
            <a:avLst/>
          </a:prstGeom>
        </p:spPr>
        <p:txBody>
          <a:bodyPr vert="horz" lIns="91440" tIns="45720" rIns="91440" bIns="45720" numCol="2" rtlCol="0">
            <a:normAutofit/>
          </a:bodyPr>
          <a:lstStyle>
            <a:lvl1pPr>
              <a:lnSpc>
                <a:spcPct val="150000"/>
              </a:lnSpc>
              <a:defRPr/>
            </a:lvl1pPr>
          </a:lstStyle>
          <a:p>
            <a:pPr lvl="0"/>
            <a:r>
              <a:rPr lang="en-GB"/>
              <a:t>Click to edit Master text styles</a:t>
            </a:r>
          </a:p>
        </p:txBody>
      </p:sp>
    </p:spTree>
    <p:extLst>
      <p:ext uri="{BB962C8B-B14F-4D97-AF65-F5344CB8AC3E}">
        <p14:creationId xmlns:p14="http://schemas.microsoft.com/office/powerpoint/2010/main" val="4095789039"/>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3 column">
    <p:spTree>
      <p:nvGrpSpPr>
        <p:cNvPr id="1" name=""/>
        <p:cNvGrpSpPr/>
        <p:nvPr/>
      </p:nvGrpSpPr>
      <p:grpSpPr>
        <a:xfrm>
          <a:off x="0" y="0"/>
          <a:ext cx="0" cy="0"/>
          <a:chOff x="0" y="0"/>
          <a:chExt cx="0" cy="0"/>
        </a:xfrm>
      </p:grpSpPr>
      <p:sp>
        <p:nvSpPr>
          <p:cNvPr id="5" name="Title Placeholder 1">
            <a:extLst>
              <a:ext uri="{FF2B5EF4-FFF2-40B4-BE49-F238E27FC236}">
                <a16:creationId xmlns:a16="http://schemas.microsoft.com/office/drawing/2014/main" id="{E3120BAC-8BB6-8D48-AEA4-9B5FFDB10527}"/>
              </a:ext>
            </a:extLst>
          </p:cNvPr>
          <p:cNvSpPr>
            <a:spLocks noGrp="1"/>
          </p:cNvSpPr>
          <p:nvPr>
            <p:ph type="title"/>
          </p:nvPr>
        </p:nvSpPr>
        <p:spPr>
          <a:xfrm>
            <a:off x="358219" y="365125"/>
            <a:ext cx="11481847" cy="95947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6" name="Text Placeholder 2">
            <a:extLst>
              <a:ext uri="{FF2B5EF4-FFF2-40B4-BE49-F238E27FC236}">
                <a16:creationId xmlns:a16="http://schemas.microsoft.com/office/drawing/2014/main" id="{9BDC37EA-7DCE-E848-AFB4-62911D37D113}"/>
              </a:ext>
            </a:extLst>
          </p:cNvPr>
          <p:cNvSpPr>
            <a:spLocks noGrp="1"/>
          </p:cNvSpPr>
          <p:nvPr>
            <p:ph idx="1"/>
          </p:nvPr>
        </p:nvSpPr>
        <p:spPr>
          <a:xfrm>
            <a:off x="358219" y="1461331"/>
            <a:ext cx="11481847" cy="3940228"/>
          </a:xfrm>
          <a:prstGeom prst="rect">
            <a:avLst/>
          </a:prstGeom>
        </p:spPr>
        <p:txBody>
          <a:bodyPr vert="horz" lIns="91440" tIns="45720" rIns="91440" bIns="45720" numCol="3" rtlCol="0">
            <a:normAutofit/>
          </a:bodyPr>
          <a:lstStyle>
            <a:lvl1pPr>
              <a:lnSpc>
                <a:spcPct val="150000"/>
              </a:lnSpc>
              <a:defRPr/>
            </a:lvl1pPr>
          </a:lstStyle>
          <a:p>
            <a:pPr lvl="0"/>
            <a:r>
              <a:rPr lang="en-GB"/>
              <a:t>Click to edit Master text styles</a:t>
            </a:r>
          </a:p>
        </p:txBody>
      </p:sp>
    </p:spTree>
    <p:extLst>
      <p:ext uri="{BB962C8B-B14F-4D97-AF65-F5344CB8AC3E}">
        <p14:creationId xmlns:p14="http://schemas.microsoft.com/office/powerpoint/2010/main" val="1559695379"/>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3/19/2024</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286659625"/>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3/19/2024</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26654035"/>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userDrawn="1">
  <p:cSld name="1_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a:xfrm>
            <a:off x="838200" y="6356352"/>
            <a:ext cx="2743200" cy="365125"/>
          </a:xfrm>
          <a:prstGeom prst="rect">
            <a:avLst/>
          </a:prstGeom>
        </p:spPr>
        <p:txBody>
          <a:bodyPr/>
          <a:lstStyle/>
          <a:p>
            <a:fld id="{5C958B5D-2B71-F94E-8A2A-2F1F5E391DA3}" type="datetimeFigureOut">
              <a:rPr lang="en-US" smtClean="0"/>
              <a:t>3/19/2024</a:t>
            </a:fld>
            <a:endParaRPr lang="en-US"/>
          </a:p>
        </p:txBody>
      </p:sp>
      <p:sp>
        <p:nvSpPr>
          <p:cNvPr id="5" name="Footer Placeholder 4"/>
          <p:cNvSpPr>
            <a:spLocks noGrp="1"/>
          </p:cNvSpPr>
          <p:nvPr>
            <p:ph type="ftr" sz="quarter" idx="11"/>
          </p:nvPr>
        </p:nvSpPr>
        <p:spPr>
          <a:xfrm>
            <a:off x="4038600" y="6356352"/>
            <a:ext cx="4114800"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8610600" y="6356352"/>
            <a:ext cx="2743200" cy="365125"/>
          </a:xfrm>
          <a:prstGeom prst="rect">
            <a:avLst/>
          </a:prstGeom>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321421722"/>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woObj">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1D288ADB-2A57-46BC-81B5-B7DC124F8A76}" type="datetimeFigureOut">
              <a:rPr lang="en-GB" smtClean="0">
                <a:solidFill>
                  <a:prstClr val="black">
                    <a:tint val="75000"/>
                  </a:prstClr>
                </a:solidFill>
              </a:rPr>
              <a:pPr/>
              <a:t>19/03/2024</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083FA1F3-6F63-48DD-A36D-9370E2594484}"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24776547"/>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F18DB-51CB-4CBD-B83B-CF7B06427721}"/>
              </a:ext>
            </a:extLst>
          </p:cNvPr>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3564246523"/>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userDrawn="1">
  <p:cSld name="2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F18DB-51CB-4CBD-B83B-CF7B06427721}"/>
              </a:ext>
            </a:extLst>
          </p:cNvPr>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2618795660"/>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19/03/2024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25907984"/>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3/19/2024</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11859293"/>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1_2">
    <p:spTree>
      <p:nvGrpSpPr>
        <p:cNvPr id="1" name=""/>
        <p:cNvGrpSpPr/>
        <p:nvPr/>
      </p:nvGrpSpPr>
      <p:grpSpPr>
        <a:xfrm>
          <a:off x="0" y="0"/>
          <a:ext cx="0" cy="0"/>
          <a:chOff x="0" y="0"/>
          <a:chExt cx="0" cy="0"/>
        </a:xfrm>
      </p:grpSpPr>
      <p:sp>
        <p:nvSpPr>
          <p:cNvPr id="5" name="Freeform 4"/>
          <p:cNvSpPr/>
          <p:nvPr userDrawn="1"/>
        </p:nvSpPr>
        <p:spPr>
          <a:xfrm>
            <a:off x="-1" y="0"/>
            <a:ext cx="12192000" cy="6858000"/>
          </a:xfrm>
          <a:custGeom>
            <a:avLst/>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a:gradFill flip="none" rotWithShape="1">
            <a:gsLst>
              <a:gs pos="0">
                <a:schemeClr val="tx1">
                  <a:lumMod val="95000"/>
                  <a:lumOff val="5000"/>
                </a:schemeClr>
              </a:gs>
              <a:gs pos="100000">
                <a:schemeClr val="tx1">
                  <a:lumMod val="75000"/>
                  <a:lumOff val="25000"/>
                </a:schemeClr>
              </a:gs>
            </a:gsLst>
            <a:lin ang="18900000" scaled="1"/>
            <a:tileRect/>
          </a:gradFill>
          <a:ln>
            <a:noFill/>
          </a:ln>
          <a:effectLst/>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1701" tIns="141701" rIns="141701" bIns="141701" numCol="1" spcCol="1270" anchor="ctr" anchorCtr="0">
            <a:noAutofit/>
          </a:bodyPr>
          <a:lstStyle/>
          <a:p>
            <a:pPr lvl="0" algn="ctr" defTabSz="733425">
              <a:spcBef>
                <a:spcPct val="0"/>
              </a:spcBef>
              <a:spcAft>
                <a:spcPct val="35000"/>
              </a:spcAft>
            </a:pPr>
            <a:endParaRPr lang="en-US" sz="825" b="1" kern="1200"/>
          </a:p>
        </p:txBody>
      </p:sp>
    </p:spTree>
    <p:extLst>
      <p:ext uri="{BB962C8B-B14F-4D97-AF65-F5344CB8AC3E}">
        <p14:creationId xmlns:p14="http://schemas.microsoft.com/office/powerpoint/2010/main" val="198998301"/>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3/19/2024</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71786554"/>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3/19/2024</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89646181"/>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3/19/2024</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09027987"/>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3/19/2024</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86049734"/>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3/19/2024</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79138667"/>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3/19/2024</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656021432"/>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3/19/2024</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93494363"/>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3/19/2024</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79517844"/>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3/19/2024</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53212562"/>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3/19/2024</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911799620"/>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3/19/2024</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44335152"/>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939819582"/>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userDrawn="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6" name="Date Placeholder 5">
            <a:extLst>
              <a:ext uri="{FF2B5EF4-FFF2-40B4-BE49-F238E27FC236}">
                <a16:creationId xmlns:a16="http://schemas.microsoft.com/office/drawing/2014/main" id="{11E10363-227B-5C46-BC1B-916C9DDF8762}"/>
              </a:ext>
            </a:extLst>
          </p:cNvPr>
          <p:cNvSpPr>
            <a:spLocks noGrp="1"/>
          </p:cNvSpPr>
          <p:nvPr>
            <p:ph type="dt" sz="half" idx="10"/>
          </p:nvPr>
        </p:nvSpPr>
        <p:spPr/>
        <p:txBody>
          <a:bodyPr/>
          <a:lstStyle/>
          <a:p>
            <a:fld id="{5C958B5D-2B71-F94E-8A2A-2F1F5E391DA3}" type="datetimeFigureOut">
              <a:rPr lang="en-US" smtClean="0"/>
              <a:t>3/19/2024</a:t>
            </a:fld>
            <a:endParaRPr lang="en-US"/>
          </a:p>
        </p:txBody>
      </p:sp>
      <p:sp>
        <p:nvSpPr>
          <p:cNvPr id="8" name="Footer Placeholder 7">
            <a:extLst>
              <a:ext uri="{FF2B5EF4-FFF2-40B4-BE49-F238E27FC236}">
                <a16:creationId xmlns:a16="http://schemas.microsoft.com/office/drawing/2014/main" id="{E0D81000-8647-4A48-921C-4541CD9CF7A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197E8E9-13FE-A340-9846-19E603C1B558}"/>
              </a:ext>
            </a:extLst>
          </p:cNvPr>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001100545"/>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userDrawn="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3/19/2024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998898814"/>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5C958B5D-2B71-F94E-8A2A-2F1F5E391DA3}" type="datetimeFigureOut">
              <a:rPr lang="en-US" smtClean="0"/>
              <a:t>3/19/2024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48233367"/>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GB"/>
              <a:t>Click to edit Master title style</a:t>
            </a:r>
            <a:endParaRPr lang="en-US"/>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5C958B5D-2B71-F94E-8A2A-2F1F5E391DA3}" type="datetimeFigureOut">
              <a:rPr lang="en-US" smtClean="0"/>
              <a:t>3/19/2024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610515434"/>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5C958B5D-2B71-F94E-8A2A-2F1F5E391DA3}" type="datetimeFigureOut">
              <a:rPr lang="en-US" smtClean="0"/>
              <a:t>3/19/2024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85990364"/>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3/19/2024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374344043"/>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3/19/2024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760313750"/>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p:cNvSpPr>
            <a:spLocks noGrp="1" noChangeAspect="1"/>
          </p:cNvSpPr>
          <p:nvPr>
            <p:ph type="pic" idx="1"/>
          </p:nvPr>
        </p:nvSpPr>
        <p:spPr>
          <a:xfrm>
            <a:off x="5183188" y="987427"/>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3/19/2024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477171087"/>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5C958B5D-2B71-F94E-8A2A-2F1F5E391DA3}" type="datetimeFigureOut">
              <a:rPr lang="en-US" smtClean="0"/>
              <a:t>3/19/2024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56426808"/>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5C958B5D-2B71-F94E-8A2A-2F1F5E391DA3}" type="datetimeFigureOut">
              <a:rPr lang="en-US" smtClean="0"/>
              <a:t>3/19/2024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945117276"/>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19/03/2024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4717350"/>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preserve="1" userDrawn="1">
  <p:cSld name="Custom Layout">
    <p:bg>
      <p:bgPr>
        <a:solidFill>
          <a:schemeClr val="accent4"/>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90ADDF-D82C-4780-9143-87E5F529D813}"/>
              </a:ext>
            </a:extLst>
          </p:cNvPr>
          <p:cNvSpPr>
            <a:spLocks noGrp="1"/>
          </p:cNvSpPr>
          <p:nvPr>
            <p:ph type="title" hasCustomPrompt="1"/>
          </p:nvPr>
        </p:nvSpPr>
        <p:spPr>
          <a:xfrm>
            <a:off x="2898648" y="813816"/>
            <a:ext cx="6400800" cy="640080"/>
          </a:xfrm>
        </p:spPr>
        <p:txBody>
          <a:bodyPr/>
          <a:lstStyle>
            <a:lvl1pPr algn="ctr">
              <a:defRPr sz="2400">
                <a:solidFill>
                  <a:schemeClr val="bg1"/>
                </a:solidFill>
              </a:defRPr>
            </a:lvl1pPr>
          </a:lstStyle>
          <a:p>
            <a:r>
              <a:rPr lang="en-US"/>
              <a:t>Add text</a:t>
            </a:r>
          </a:p>
        </p:txBody>
      </p:sp>
      <p:sp>
        <p:nvSpPr>
          <p:cNvPr id="6" name="Text Placeholder 5">
            <a:extLst>
              <a:ext uri="{FF2B5EF4-FFF2-40B4-BE49-F238E27FC236}">
                <a16:creationId xmlns:a16="http://schemas.microsoft.com/office/drawing/2014/main" id="{D12B550A-AB53-4D15-A89E-6EEBB5151B92}"/>
              </a:ext>
            </a:extLst>
          </p:cNvPr>
          <p:cNvSpPr>
            <a:spLocks noGrp="1"/>
          </p:cNvSpPr>
          <p:nvPr>
            <p:ph type="body" sz="quarter" idx="10" hasCustomPrompt="1"/>
          </p:nvPr>
        </p:nvSpPr>
        <p:spPr>
          <a:xfrm>
            <a:off x="2441448" y="1655064"/>
            <a:ext cx="7315200" cy="1143000"/>
          </a:xfrm>
        </p:spPr>
        <p:txBody>
          <a:bodyPr/>
          <a:lstStyle>
            <a:lvl1pPr algn="ctr">
              <a:defRPr sz="8000">
                <a:solidFill>
                  <a:schemeClr val="bg1"/>
                </a:solidFill>
                <a:latin typeface="+mj-lt"/>
              </a:defRPr>
            </a:lvl1pPr>
          </a:lstStyle>
          <a:p>
            <a:pPr lvl="0"/>
            <a:r>
              <a:rPr lang="en-US"/>
              <a:t>Add text</a:t>
            </a:r>
          </a:p>
        </p:txBody>
      </p:sp>
      <p:sp>
        <p:nvSpPr>
          <p:cNvPr id="8" name="Text Placeholder 7">
            <a:extLst>
              <a:ext uri="{FF2B5EF4-FFF2-40B4-BE49-F238E27FC236}">
                <a16:creationId xmlns:a16="http://schemas.microsoft.com/office/drawing/2014/main" id="{7CDE1EB1-91FE-4CB8-81BD-5BBBFC22C672}"/>
              </a:ext>
            </a:extLst>
          </p:cNvPr>
          <p:cNvSpPr>
            <a:spLocks noGrp="1"/>
          </p:cNvSpPr>
          <p:nvPr>
            <p:ph type="body" sz="quarter" idx="11" hasCustomPrompt="1"/>
          </p:nvPr>
        </p:nvSpPr>
        <p:spPr>
          <a:xfrm>
            <a:off x="2898648" y="3027707"/>
            <a:ext cx="6858000" cy="640080"/>
          </a:xfrm>
        </p:spPr>
        <p:txBody>
          <a:bodyPr/>
          <a:lstStyle>
            <a:lvl1pPr algn="ctr">
              <a:defRPr sz="2400">
                <a:solidFill>
                  <a:schemeClr val="bg1"/>
                </a:solidFill>
                <a:latin typeface="+mj-lt"/>
              </a:defRPr>
            </a:lvl1pPr>
          </a:lstStyle>
          <a:p>
            <a:pPr lvl="0"/>
            <a:r>
              <a:rPr lang="en-US"/>
              <a:t>Add text</a:t>
            </a:r>
          </a:p>
        </p:txBody>
      </p:sp>
    </p:spTree>
    <p:extLst>
      <p:ext uri="{BB962C8B-B14F-4D97-AF65-F5344CB8AC3E}">
        <p14:creationId xmlns:p14="http://schemas.microsoft.com/office/powerpoint/2010/main" val="28378747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6.xml"/><Relationship Id="rId13" Type="http://schemas.openxmlformats.org/officeDocument/2006/relationships/slideLayout" Target="../slideLayouts/slideLayout31.xml"/><Relationship Id="rId18" Type="http://schemas.openxmlformats.org/officeDocument/2006/relationships/slideLayout" Target="../slideLayouts/slideLayout36.xml"/><Relationship Id="rId3" Type="http://schemas.openxmlformats.org/officeDocument/2006/relationships/slideLayout" Target="../slideLayouts/slideLayout21.xml"/><Relationship Id="rId7" Type="http://schemas.openxmlformats.org/officeDocument/2006/relationships/slideLayout" Target="../slideLayouts/slideLayout25.xml"/><Relationship Id="rId12" Type="http://schemas.openxmlformats.org/officeDocument/2006/relationships/slideLayout" Target="../slideLayouts/slideLayout30.xml"/><Relationship Id="rId17" Type="http://schemas.openxmlformats.org/officeDocument/2006/relationships/slideLayout" Target="../slideLayouts/slideLayout35.xml"/><Relationship Id="rId2" Type="http://schemas.openxmlformats.org/officeDocument/2006/relationships/slideLayout" Target="../slideLayouts/slideLayout20.xml"/><Relationship Id="rId16" Type="http://schemas.openxmlformats.org/officeDocument/2006/relationships/slideLayout" Target="../slideLayouts/slideLayout34.xml"/><Relationship Id="rId20" Type="http://schemas.openxmlformats.org/officeDocument/2006/relationships/theme" Target="../theme/theme2.xml"/><Relationship Id="rId1" Type="http://schemas.openxmlformats.org/officeDocument/2006/relationships/slideLayout" Target="../slideLayouts/slideLayout19.xml"/><Relationship Id="rId6" Type="http://schemas.openxmlformats.org/officeDocument/2006/relationships/slideLayout" Target="../slideLayouts/slideLayout24.xml"/><Relationship Id="rId11" Type="http://schemas.openxmlformats.org/officeDocument/2006/relationships/slideLayout" Target="../slideLayouts/slideLayout29.xml"/><Relationship Id="rId5" Type="http://schemas.openxmlformats.org/officeDocument/2006/relationships/slideLayout" Target="../slideLayouts/slideLayout23.xml"/><Relationship Id="rId15" Type="http://schemas.openxmlformats.org/officeDocument/2006/relationships/slideLayout" Target="../slideLayouts/slideLayout33.xml"/><Relationship Id="rId10" Type="http://schemas.openxmlformats.org/officeDocument/2006/relationships/slideLayout" Target="../slideLayouts/slideLayout28.xml"/><Relationship Id="rId19" Type="http://schemas.openxmlformats.org/officeDocument/2006/relationships/slideLayout" Target="../slideLayouts/slideLayout37.xml"/><Relationship Id="rId4" Type="http://schemas.openxmlformats.org/officeDocument/2006/relationships/slideLayout" Target="../slideLayouts/slideLayout22.xml"/><Relationship Id="rId9" Type="http://schemas.openxmlformats.org/officeDocument/2006/relationships/slideLayout" Target="../slideLayouts/slideLayout27.xml"/><Relationship Id="rId14" Type="http://schemas.openxmlformats.org/officeDocument/2006/relationships/slideLayout" Target="../slideLayouts/slideLayout3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3.xml"/><Relationship Id="rId1" Type="http://schemas.openxmlformats.org/officeDocument/2006/relationships/slideLayout" Target="../slideLayouts/slideLayout38.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4.xml"/><Relationship Id="rId1" Type="http://schemas.openxmlformats.org/officeDocument/2006/relationships/slideLayout" Target="../slideLayouts/slideLayout39.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47.xml"/><Relationship Id="rId13" Type="http://schemas.openxmlformats.org/officeDocument/2006/relationships/slideLayout" Target="../slideLayouts/slideLayout52.xml"/><Relationship Id="rId3" Type="http://schemas.openxmlformats.org/officeDocument/2006/relationships/slideLayout" Target="../slideLayouts/slideLayout42.xml"/><Relationship Id="rId7" Type="http://schemas.openxmlformats.org/officeDocument/2006/relationships/slideLayout" Target="../slideLayouts/slideLayout46.xml"/><Relationship Id="rId12" Type="http://schemas.openxmlformats.org/officeDocument/2006/relationships/slideLayout" Target="../slideLayouts/slideLayout51.xml"/><Relationship Id="rId2" Type="http://schemas.openxmlformats.org/officeDocument/2006/relationships/slideLayout" Target="../slideLayouts/slideLayout41.xml"/><Relationship Id="rId1" Type="http://schemas.openxmlformats.org/officeDocument/2006/relationships/slideLayout" Target="../slideLayouts/slideLayout40.xml"/><Relationship Id="rId6" Type="http://schemas.openxmlformats.org/officeDocument/2006/relationships/slideLayout" Target="../slideLayouts/slideLayout45.xml"/><Relationship Id="rId11" Type="http://schemas.openxmlformats.org/officeDocument/2006/relationships/slideLayout" Target="../slideLayouts/slideLayout50.xml"/><Relationship Id="rId5" Type="http://schemas.openxmlformats.org/officeDocument/2006/relationships/slideLayout" Target="../slideLayouts/slideLayout44.xml"/><Relationship Id="rId15" Type="http://schemas.openxmlformats.org/officeDocument/2006/relationships/image" Target="../media/image9.png"/><Relationship Id="rId10" Type="http://schemas.openxmlformats.org/officeDocument/2006/relationships/slideLayout" Target="../slideLayouts/slideLayout49.xml"/><Relationship Id="rId4" Type="http://schemas.openxmlformats.org/officeDocument/2006/relationships/slideLayout" Target="../slideLayouts/slideLayout43.xml"/><Relationship Id="rId9" Type="http://schemas.openxmlformats.org/officeDocument/2006/relationships/slideLayout" Target="../slideLayouts/slideLayout48.xml"/><Relationship Id="rId1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60.xml"/><Relationship Id="rId13" Type="http://schemas.openxmlformats.org/officeDocument/2006/relationships/image" Target="../media/image10.png"/><Relationship Id="rId3" Type="http://schemas.openxmlformats.org/officeDocument/2006/relationships/slideLayout" Target="../slideLayouts/slideLayout55.xml"/><Relationship Id="rId7" Type="http://schemas.openxmlformats.org/officeDocument/2006/relationships/slideLayout" Target="../slideLayouts/slideLayout59.xml"/><Relationship Id="rId12" Type="http://schemas.openxmlformats.org/officeDocument/2006/relationships/theme" Target="../theme/theme6.xml"/><Relationship Id="rId2" Type="http://schemas.openxmlformats.org/officeDocument/2006/relationships/slideLayout" Target="../slideLayouts/slideLayout54.xml"/><Relationship Id="rId1" Type="http://schemas.openxmlformats.org/officeDocument/2006/relationships/slideLayout" Target="../slideLayouts/slideLayout53.xml"/><Relationship Id="rId6" Type="http://schemas.openxmlformats.org/officeDocument/2006/relationships/slideLayout" Target="../slideLayouts/slideLayout58.xml"/><Relationship Id="rId11" Type="http://schemas.openxmlformats.org/officeDocument/2006/relationships/slideLayout" Target="../slideLayouts/slideLayout63.xml"/><Relationship Id="rId5" Type="http://schemas.openxmlformats.org/officeDocument/2006/relationships/slideLayout" Target="../slideLayouts/slideLayout57.xml"/><Relationship Id="rId10" Type="http://schemas.openxmlformats.org/officeDocument/2006/relationships/slideLayout" Target="../slideLayouts/slideLayout62.xml"/><Relationship Id="rId4" Type="http://schemas.openxmlformats.org/officeDocument/2006/relationships/slideLayout" Target="../slideLayouts/slideLayout56.xml"/><Relationship Id="rId9" Type="http://schemas.openxmlformats.org/officeDocument/2006/relationships/slideLayout" Target="../slideLayouts/slideLayout61.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71.xml"/><Relationship Id="rId13" Type="http://schemas.openxmlformats.org/officeDocument/2006/relationships/theme" Target="../theme/theme7.xml"/><Relationship Id="rId3" Type="http://schemas.openxmlformats.org/officeDocument/2006/relationships/slideLayout" Target="../slideLayouts/slideLayout66.xml"/><Relationship Id="rId7" Type="http://schemas.openxmlformats.org/officeDocument/2006/relationships/slideLayout" Target="../slideLayouts/slideLayout70.xml"/><Relationship Id="rId12" Type="http://schemas.openxmlformats.org/officeDocument/2006/relationships/slideLayout" Target="../slideLayouts/slideLayout75.xml"/><Relationship Id="rId2" Type="http://schemas.openxmlformats.org/officeDocument/2006/relationships/slideLayout" Target="../slideLayouts/slideLayout65.xml"/><Relationship Id="rId1" Type="http://schemas.openxmlformats.org/officeDocument/2006/relationships/slideLayout" Target="../slideLayouts/slideLayout64.xml"/><Relationship Id="rId6" Type="http://schemas.openxmlformats.org/officeDocument/2006/relationships/slideLayout" Target="../slideLayouts/slideLayout69.xml"/><Relationship Id="rId11" Type="http://schemas.openxmlformats.org/officeDocument/2006/relationships/slideLayout" Target="../slideLayouts/slideLayout74.xml"/><Relationship Id="rId5" Type="http://schemas.openxmlformats.org/officeDocument/2006/relationships/slideLayout" Target="../slideLayouts/slideLayout68.xml"/><Relationship Id="rId10" Type="http://schemas.openxmlformats.org/officeDocument/2006/relationships/slideLayout" Target="../slideLayouts/slideLayout73.xml"/><Relationship Id="rId4" Type="http://schemas.openxmlformats.org/officeDocument/2006/relationships/slideLayout" Target="../slideLayouts/slideLayout67.xml"/><Relationship Id="rId9" Type="http://schemas.openxmlformats.org/officeDocument/2006/relationships/slideLayout" Target="../slideLayouts/slideLayout72.xml"/><Relationship Id="rId14" Type="http://schemas.openxmlformats.org/officeDocument/2006/relationships/image" Target="../media/image11.jpeg"/></Relationships>
</file>

<file path=ppt/slideMasters/_rels/slideMaster8.xml.rels><?xml version="1.0" encoding="UTF-8" standalone="yes"?>
<Relationships xmlns="http://schemas.openxmlformats.org/package/2006/relationships"><Relationship Id="rId3" Type="http://schemas.openxmlformats.org/officeDocument/2006/relationships/theme" Target="../theme/theme8.xml"/><Relationship Id="rId2" Type="http://schemas.openxmlformats.org/officeDocument/2006/relationships/slideLayout" Target="../slideLayouts/slideLayout77.xml"/><Relationship Id="rId1" Type="http://schemas.openxmlformats.org/officeDocument/2006/relationships/slideLayout" Target="../slideLayouts/slideLayout76.xml"/><Relationship Id="rId5" Type="http://schemas.openxmlformats.org/officeDocument/2006/relationships/image" Target="../media/image14.png"/><Relationship Id="rId4" Type="http://schemas.openxmlformats.org/officeDocument/2006/relationships/image" Target="../media/image13.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F411850-6C3B-9F4C-84D1-67A574BD573B}"/>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8EAEBB9-9889-CD41-8612-7257E0121D3C}"/>
              </a:ext>
            </a:extLst>
          </p:cNvPr>
          <p:cNvSpPr>
            <a:spLocks noGrp="1"/>
          </p:cNvSpPr>
          <p:nvPr>
            <p:ph type="body" idx="1"/>
          </p:nvPr>
        </p:nvSpPr>
        <p:spPr>
          <a:xfrm>
            <a:off x="838200" y="1825625"/>
            <a:ext cx="10515600" cy="393001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8" name="Picture 7">
            <a:extLst>
              <a:ext uri="{FF2B5EF4-FFF2-40B4-BE49-F238E27FC236}">
                <a16:creationId xmlns:a16="http://schemas.microsoft.com/office/drawing/2014/main" id="{8D0CBFC1-B54C-42EC-AED9-D0B1B3D068E5}"/>
              </a:ext>
            </a:extLst>
          </p:cNvPr>
          <p:cNvPicPr>
            <a:picLocks noChangeAspect="1"/>
          </p:cNvPicPr>
          <p:nvPr userDrawn="1"/>
        </p:nvPicPr>
        <p:blipFill rotWithShape="1">
          <a:blip r:embed="rId20"/>
          <a:srcRect t="87160" b="3910"/>
          <a:stretch/>
        </p:blipFill>
        <p:spPr>
          <a:xfrm>
            <a:off x="0" y="6124754"/>
            <a:ext cx="12192000" cy="733245"/>
          </a:xfrm>
          <a:prstGeom prst="rect">
            <a:avLst/>
          </a:prstGeom>
        </p:spPr>
      </p:pic>
    </p:spTree>
    <p:extLst>
      <p:ext uri="{BB962C8B-B14F-4D97-AF65-F5344CB8AC3E}">
        <p14:creationId xmlns:p14="http://schemas.microsoft.com/office/powerpoint/2010/main" val="4019688148"/>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763" r:id="rId6"/>
    <p:sldLayoutId id="2147483753" r:id="rId7"/>
    <p:sldLayoutId id="2147483754" r:id="rId8"/>
    <p:sldLayoutId id="2147483756" r:id="rId9"/>
    <p:sldLayoutId id="2147483717" r:id="rId10"/>
    <p:sldLayoutId id="2147483757" r:id="rId11"/>
    <p:sldLayoutId id="2147483715" r:id="rId12"/>
    <p:sldLayoutId id="2147483716" r:id="rId13"/>
    <p:sldLayoutId id="2147483720" r:id="rId14"/>
    <p:sldLayoutId id="2147483752" r:id="rId15"/>
    <p:sldLayoutId id="2147483751" r:id="rId16"/>
    <p:sldLayoutId id="2147483750" r:id="rId17"/>
    <p:sldLayoutId id="2147483724" r:id="rId1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A9775E2-26ED-4CEF-94F6-7C85D113D53B}"/>
              </a:ext>
            </a:extLst>
          </p:cNvPr>
          <p:cNvSpPr>
            <a:spLocks noGrp="1"/>
          </p:cNvSpPr>
          <p:nvPr>
            <p:ph type="title"/>
          </p:nvPr>
        </p:nvSpPr>
        <p:spPr>
          <a:xfrm>
            <a:off x="914400" y="946653"/>
            <a:ext cx="10058400" cy="1325563"/>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ABF32AB5-76E2-49F4-96EE-B419AF1F03C2}"/>
              </a:ext>
            </a:extLst>
          </p:cNvPr>
          <p:cNvSpPr>
            <a:spLocks noGrp="1"/>
          </p:cNvSpPr>
          <p:nvPr>
            <p:ph type="body" idx="1"/>
          </p:nvPr>
        </p:nvSpPr>
        <p:spPr>
          <a:xfrm>
            <a:off x="914400" y="2294859"/>
            <a:ext cx="10058400" cy="372093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0660577"/>
      </p:ext>
    </p:extLst>
  </p:cSld>
  <p:clrMap bg1="lt1" tx1="dk1" bg2="lt2" tx2="dk2" accent1="accent1" accent2="accent2" accent3="accent3" accent4="accent4" accent5="accent5" accent6="accent6" hlink="hlink" folHlink="folHlink"/>
  <p:sldLayoutIdLst>
    <p:sldLayoutId id="2147483760" r:id="rId1"/>
    <p:sldLayoutId id="2147483748" r:id="rId2"/>
    <p:sldLayoutId id="2147483747" r:id="rId3"/>
    <p:sldLayoutId id="2147483746" r:id="rId4"/>
    <p:sldLayoutId id="2147483745" r:id="rId5"/>
    <p:sldLayoutId id="2147483762" r:id="rId6"/>
    <p:sldLayoutId id="2147483761" r:id="rId7"/>
    <p:sldLayoutId id="2147483742" r:id="rId8"/>
    <p:sldLayoutId id="2147483741" r:id="rId9"/>
    <p:sldLayoutId id="2147483740" r:id="rId10"/>
    <p:sldLayoutId id="2147483739" r:id="rId11"/>
    <p:sldLayoutId id="2147483738" r:id="rId12"/>
    <p:sldLayoutId id="2147483737" r:id="rId13"/>
    <p:sldLayoutId id="2147483736" r:id="rId14"/>
    <p:sldLayoutId id="2147483735" r:id="rId15"/>
    <p:sldLayoutId id="2147483759" r:id="rId16"/>
    <p:sldLayoutId id="2147483758" r:id="rId17"/>
    <p:sldLayoutId id="2147483719" r:id="rId18"/>
    <p:sldLayoutId id="2147483723" r:id="rId19"/>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576" userDrawn="1">
          <p15:clr>
            <a:srgbClr val="F26B43"/>
          </p15:clr>
        </p15:guide>
        <p15:guide id="2" pos="576" userDrawn="1">
          <p15:clr>
            <a:srgbClr val="F26B43"/>
          </p15:clr>
        </p15:guide>
        <p15:guide id="3" pos="7104" userDrawn="1">
          <p15:clr>
            <a:srgbClr val="F26B43"/>
          </p15:clr>
        </p15:guide>
        <p15:guide id="4" orient="horz" pos="3744" userDrawn="1">
          <p15:clr>
            <a:srgbClr val="F26B43"/>
          </p15:clr>
        </p15:guide>
        <p15:guide id="5" pos="2760" userDrawn="1">
          <p15:clr>
            <a:srgbClr val="F26B43"/>
          </p15:clr>
        </p15:guide>
        <p15:guide id="6" pos="4944" userDrawn="1">
          <p15:clr>
            <a:srgbClr val="F26B43"/>
          </p15:clr>
        </p15:guide>
        <p15:guide id="7" orient="horz" pos="4032" userDrawn="1">
          <p15:clr>
            <a:srgbClr val="F26B43"/>
          </p15:clr>
        </p15:guide>
      </p15:sldGuideLst>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3/19/2024</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9" name="Picture 8" descr="Logo&#10;&#10;Description automatically generated">
            <a:extLst>
              <a:ext uri="{FF2B5EF4-FFF2-40B4-BE49-F238E27FC236}">
                <a16:creationId xmlns:a16="http://schemas.microsoft.com/office/drawing/2014/main" id="{A2E05995-1A0A-EE46-B8A7-948610CE7D51}"/>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square" lIns="0" tIns="0" rIns="0" bIns="0" rtlCol="0" anchor="t" anchorCtr="0">
            <a:noAutofit/>
          </a:bodyPr>
          <a:lstStyle/>
          <a:p>
            <a:pPr lvl="0"/>
            <a:r>
              <a:rPr lang="en-GB"/>
              <a:t>Click to edit Master text styles</a:t>
            </a:r>
          </a:p>
        </p:txBody>
      </p:sp>
      <p:pic>
        <p:nvPicPr>
          <p:cNvPr id="3" name="Picture 2" descr="A picture containing chart&#10;&#10;Description automatically generated">
            <a:extLst>
              <a:ext uri="{FF2B5EF4-FFF2-40B4-BE49-F238E27FC236}">
                <a16:creationId xmlns:a16="http://schemas.microsoft.com/office/drawing/2014/main" id="{3972F5A7-F5D8-5E4D-A41B-C078E72B92C6}"/>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73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150000"/>
        </a:lnSpc>
        <a:spcBef>
          <a:spcPts val="1000"/>
        </a:spcBef>
        <a:buFont typeface="Arial" panose="020B0604020202020204" pitchFamily="34" charset="0"/>
        <a:buNone/>
        <a:defRPr sz="2800" b="1"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959473"/>
          </a:xfrm>
          <a:prstGeom prst="rect">
            <a:avLst/>
          </a:prstGeom>
        </p:spPr>
        <p:txBody>
          <a:bodyPr vert="horz" lIns="91440" tIns="45720" rIns="91440" bIns="45720" rtlCol="0" anchor="ctr">
            <a:normAutofit/>
          </a:bodyPr>
          <a:lstStyle/>
          <a:p>
            <a:r>
              <a:rPr lang="en-GB"/>
              <a:t>Click to edit Master title style</a:t>
            </a:r>
            <a:endParaRPr lang="en-US"/>
          </a:p>
        </p:txBody>
      </p:sp>
      <p:pic>
        <p:nvPicPr>
          <p:cNvPr id="4" name="Picture 3" descr="Graphical user interface, text, application&#10;&#10;Description automatically generated">
            <a:extLst>
              <a:ext uri="{FF2B5EF4-FFF2-40B4-BE49-F238E27FC236}">
                <a16:creationId xmlns:a16="http://schemas.microsoft.com/office/drawing/2014/main" id="{8CDF4B5A-5BC9-DF46-98BB-700999D8212C}"/>
              </a:ext>
            </a:extLst>
          </p:cNvPr>
          <p:cNvPicPr>
            <a:picLocks noChangeAspect="1"/>
          </p:cNvPicPr>
          <p:nvPr userDrawn="1"/>
        </p:nvPicPr>
        <p:blipFill>
          <a:blip r:embed="rId15"/>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755" r:id="rId1"/>
    <p:sldLayoutId id="2147483708" r:id="rId2"/>
    <p:sldLayoutId id="2147483706" r:id="rId3"/>
    <p:sldLayoutId id="2147483707" r:id="rId4"/>
    <p:sldLayoutId id="2147483726" r:id="rId5"/>
    <p:sldLayoutId id="2147483727" r:id="rId6"/>
    <p:sldLayoutId id="2147483728" r:id="rId7"/>
    <p:sldLayoutId id="2147483729" r:id="rId8"/>
    <p:sldLayoutId id="2147483764" r:id="rId9"/>
    <p:sldLayoutId id="2147483731" r:id="rId10"/>
    <p:sldLayoutId id="2147483732" r:id="rId11"/>
    <p:sldLayoutId id="2147483733" r:id="rId12"/>
    <p:sldLayoutId id="2147483730" r:id="rId13"/>
  </p:sldLayoutIdLst>
  <p:txStyles>
    <p:titleStyle>
      <a:lvl1pPr algn="l" defTabSz="914400" rtl="0" eaLnBrk="1" latinLnBrk="0" hangingPunct="1">
        <a:lnSpc>
          <a:spcPct val="150000"/>
        </a:lnSpc>
        <a:spcBef>
          <a:spcPct val="0"/>
        </a:spcBef>
        <a:buNone/>
        <a:defRPr sz="2800" b="1" kern="1200">
          <a:solidFill>
            <a:schemeClr val="tx1"/>
          </a:solidFill>
          <a:latin typeface="Arial" panose="020B0604020202020204" pitchFamily="34" charset="0"/>
          <a:ea typeface="+mj-ea"/>
          <a:cs typeface="Arial" panose="020B0604020202020204" pitchFamily="34" charset="0"/>
        </a:defRPr>
      </a:lvl1pPr>
    </p:titleStyle>
    <p:bodyStyle>
      <a:lvl1pPr marL="0" indent="0" algn="l" defTabSz="914400" rtl="0" eaLnBrk="1" latinLnBrk="0" hangingPunct="1">
        <a:lnSpc>
          <a:spcPct val="150000"/>
        </a:lnSpc>
        <a:spcBef>
          <a:spcPts val="1000"/>
        </a:spcBef>
        <a:buFont typeface="Arial" panose="020B0604020202020204" pitchFamily="34" charset="0"/>
        <a:buNone/>
        <a:defRPr sz="24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Graphical user interface, text&#10;&#10;Description automatically generated">
            <a:extLst>
              <a:ext uri="{FF2B5EF4-FFF2-40B4-BE49-F238E27FC236}">
                <a16:creationId xmlns:a16="http://schemas.microsoft.com/office/drawing/2014/main" id="{056FD3AA-5FD2-724E-9C7C-28EF2AD43E97}"/>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251622122"/>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86" r:id="rId6"/>
    <p:sldLayoutId id="2147483687" r:id="rId7"/>
    <p:sldLayoutId id="2147483688" r:id="rId8"/>
    <p:sldLayoutId id="2147483689" r:id="rId9"/>
    <p:sldLayoutId id="2147483690" r:id="rId10"/>
    <p:sldLayoutId id="214748369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838200" y="1847851"/>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3/19/2024</a:t>
            </a:fld>
            <a:endParaRPr lang="en-US"/>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a:p>
        </p:txBody>
      </p:sp>
    </p:spTree>
    <p:extLst>
      <p:ext uri="{BB962C8B-B14F-4D97-AF65-F5344CB8AC3E}">
        <p14:creationId xmlns:p14="http://schemas.microsoft.com/office/powerpoint/2010/main" val="8435389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design&#10;&#10;Description automatically generated">
            <a:extLst>
              <a:ext uri="{FF2B5EF4-FFF2-40B4-BE49-F238E27FC236}">
                <a16:creationId xmlns:a16="http://schemas.microsoft.com/office/drawing/2014/main" id="{CC492D47-54C1-BB3E-CB50-4BB081C9E022}"/>
              </a:ext>
            </a:extLst>
          </p:cNvPr>
          <p:cNvPicPr>
            <a:picLocks noChangeAspect="1"/>
          </p:cNvPicPr>
          <p:nvPr userDrawn="1"/>
        </p:nvPicPr>
        <p:blipFill>
          <a:blip r:embed="rId4"/>
          <a:stretch>
            <a:fillRect/>
          </a:stretch>
        </p:blipFill>
        <p:spPr>
          <a:xfrm>
            <a:off x="0" y="0"/>
            <a:ext cx="12192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73D5F808-62E1-700B-EA14-EED274781E41}"/>
              </a:ext>
            </a:extLst>
          </p:cNvPr>
          <p:cNvPicPr>
            <a:picLocks noChangeAspect="1"/>
          </p:cNvPicPr>
          <p:nvPr userDrawn="1"/>
        </p:nvPicPr>
        <p:blipFill rotWithShape="1">
          <a:blip r:embed="rId5"/>
          <a:srcRect l="51836" r="-5866"/>
          <a:stretch/>
        </p:blipFill>
        <p:spPr>
          <a:xfrm>
            <a:off x="2715490" y="354831"/>
            <a:ext cx="2126683" cy="688878"/>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744" r:id="rId1"/>
    <p:sldLayoutId id="2147483678"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6.xml"/></Relationships>
</file>

<file path=ppt/slides/_rels/slide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xml"/><Relationship Id="rId1" Type="http://schemas.openxmlformats.org/officeDocument/2006/relationships/slideLayout" Target="../slideLayouts/slideLayout39.xml"/><Relationship Id="rId4" Type="http://schemas.openxmlformats.org/officeDocument/2006/relationships/image" Target="../media/image17.jpeg"/></Relationships>
</file>

<file path=ppt/slides/_rels/slide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xml"/><Relationship Id="rId1" Type="http://schemas.openxmlformats.org/officeDocument/2006/relationships/slideLayout" Target="../slideLayouts/slideLayout44.xml"/><Relationship Id="rId4" Type="http://schemas.openxmlformats.org/officeDocument/2006/relationships/image" Target="../media/image18.png"/></Relationships>
</file>

<file path=ppt/slides/_rels/slide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48.xml"/></Relationships>
</file>

<file path=ppt/slides/_rels/slide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4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8.xml"/></Relationships>
</file>

<file path=ppt/slides/_rels/slide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3.xml"/><Relationship Id="rId1" Type="http://schemas.openxmlformats.org/officeDocument/2006/relationships/slideLayout" Target="../slideLayouts/slideLayout40.xml"/></Relationships>
</file>

<file path=ppt/slides/_rels/slide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4.xml"/><Relationship Id="rId1" Type="http://schemas.openxmlformats.org/officeDocument/2006/relationships/slideLayout" Target="../slideLayouts/slideLayout40.xml"/></Relationships>
</file>

<file path=ppt/slides/_rels/slide9.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41.xml"/></Relationships>
</file>

<file path=ppt/slides/_rels/slide10.xml.rels><?xml version="1.0" encoding="UTF-8" standalone="yes"?>
<Relationships xmlns="http://schemas.openxmlformats.org/package/2006/relationships"><Relationship Id="rId8" Type="http://schemas.openxmlformats.org/officeDocument/2006/relationships/hyperlink" Target="https://sway.office.com/oMB6zzqtlNLlJOF1?ref=Link&amp;loc=mysways" TargetMode="External"/><Relationship Id="rId13" Type="http://schemas.openxmlformats.org/officeDocument/2006/relationships/image" Target="../media/image26.jpeg"/><Relationship Id="rId18" Type="http://schemas.openxmlformats.org/officeDocument/2006/relationships/image" Target="../media/image31.png"/><Relationship Id="rId26" Type="http://schemas.openxmlformats.org/officeDocument/2006/relationships/image" Target="../media/image39.png"/><Relationship Id="rId3" Type="http://schemas.openxmlformats.org/officeDocument/2006/relationships/hyperlink" Target="https://sway.office.com/Czwqiop91yqDlWtl?ref=Link&amp;loc=mysways" TargetMode="External"/><Relationship Id="rId21" Type="http://schemas.openxmlformats.org/officeDocument/2006/relationships/image" Target="../media/image34.png"/><Relationship Id="rId7" Type="http://schemas.openxmlformats.org/officeDocument/2006/relationships/hyperlink" Target="https://sway.office.com/qk4hhTZ6L3cEBNXG?ref=Link&amp;loc=mysways" TargetMode="External"/><Relationship Id="rId12" Type="http://schemas.openxmlformats.org/officeDocument/2006/relationships/hyperlink" Target="https://www.uwtsd.ac.uk/" TargetMode="External"/><Relationship Id="rId17" Type="http://schemas.openxmlformats.org/officeDocument/2006/relationships/image" Target="../media/image30.png"/><Relationship Id="rId25" Type="http://schemas.openxmlformats.org/officeDocument/2006/relationships/image" Target="../media/image38.png"/><Relationship Id="rId2" Type="http://schemas.openxmlformats.org/officeDocument/2006/relationships/notesSlide" Target="../notesSlides/notesSlide5.xml"/><Relationship Id="rId16" Type="http://schemas.openxmlformats.org/officeDocument/2006/relationships/image" Target="../media/image29.png"/><Relationship Id="rId20" Type="http://schemas.openxmlformats.org/officeDocument/2006/relationships/image" Target="../media/image33.png"/><Relationship Id="rId29" Type="http://schemas.openxmlformats.org/officeDocument/2006/relationships/image" Target="../media/image42.png"/><Relationship Id="rId1" Type="http://schemas.openxmlformats.org/officeDocument/2006/relationships/slideLayout" Target="../slideLayouts/slideLayout52.xml"/><Relationship Id="rId6" Type="http://schemas.openxmlformats.org/officeDocument/2006/relationships/hyperlink" Target="https://sway.office.com/lGqfrmlULbjTrKw6?ref=Link&amp;loc=mysways" TargetMode="External"/><Relationship Id="rId11" Type="http://schemas.openxmlformats.org/officeDocument/2006/relationships/image" Target="../media/image25.png"/><Relationship Id="rId24" Type="http://schemas.openxmlformats.org/officeDocument/2006/relationships/image" Target="../media/image37.png"/><Relationship Id="rId5" Type="http://schemas.openxmlformats.org/officeDocument/2006/relationships/hyperlink" Target="https://sway.office.com/JWKgXTeqCOX2Q1Sr?ref=Link&amp;loc=mysways" TargetMode="External"/><Relationship Id="rId15" Type="http://schemas.openxmlformats.org/officeDocument/2006/relationships/image" Target="../media/image28.png"/><Relationship Id="rId23" Type="http://schemas.openxmlformats.org/officeDocument/2006/relationships/image" Target="../media/image36.png"/><Relationship Id="rId28" Type="http://schemas.openxmlformats.org/officeDocument/2006/relationships/image" Target="../media/image41.png"/><Relationship Id="rId10" Type="http://schemas.openxmlformats.org/officeDocument/2006/relationships/hyperlink" Target="https://sway.office.com/UUscWQEay6l1rY7T?ref=Link&amp;loc=mysways" TargetMode="External"/><Relationship Id="rId19" Type="http://schemas.openxmlformats.org/officeDocument/2006/relationships/image" Target="../media/image32.png"/><Relationship Id="rId31" Type="http://schemas.openxmlformats.org/officeDocument/2006/relationships/image" Target="../media/image43.jpeg"/><Relationship Id="rId4" Type="http://schemas.openxmlformats.org/officeDocument/2006/relationships/hyperlink" Target="https://sway.office.com/fwvF9fG1yLbBJtxJ?ref=Link&amp;loc=mysways" TargetMode="External"/><Relationship Id="rId9" Type="http://schemas.openxmlformats.org/officeDocument/2006/relationships/hyperlink" Target="https://sway.office.com/Gr1EfFmdMewlHp8O?ref=Link&amp;loc=mysways" TargetMode="External"/><Relationship Id="rId14" Type="http://schemas.openxmlformats.org/officeDocument/2006/relationships/image" Target="../media/image27.png"/><Relationship Id="rId22" Type="http://schemas.openxmlformats.org/officeDocument/2006/relationships/image" Target="../media/image35.png"/><Relationship Id="rId27" Type="http://schemas.openxmlformats.org/officeDocument/2006/relationships/image" Target="../media/image40.png"/><Relationship Id="rId30" Type="http://schemas.openxmlformats.org/officeDocument/2006/relationships/hyperlink" Target="https://moodle.uwtsd.ac.uk/login/login.php?errorcode=4" TargetMode="External"/></Relationships>
</file>

<file path=ppt/slides/_rels/slide11.xml.rels><?xml version="1.0" encoding="UTF-8" standalone="yes"?>
<Relationships xmlns="http://schemas.openxmlformats.org/package/2006/relationships"><Relationship Id="rId8" Type="http://schemas.openxmlformats.org/officeDocument/2006/relationships/image" Target="../media/image50.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75.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36.xml"/></Relationships>
</file>

<file path=ppt/slides/_rels/slide13.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image" Target="../media/image52.png"/><Relationship Id="rId1" Type="http://schemas.openxmlformats.org/officeDocument/2006/relationships/slideLayout" Target="../slideLayouts/slideLayout48.xml"/></Relationships>
</file>

<file path=ppt/slides/_rels/slide14.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7.xml"/><Relationship Id="rId1" Type="http://schemas.openxmlformats.org/officeDocument/2006/relationships/slideLayout" Target="../slideLayouts/slideLayout48.xml"/></Relationships>
</file>

<file path=ppt/slides/_rels/slide15.xml.rels><?xml version="1.0" encoding="UTF-8" standalone="yes"?>
<Relationships xmlns="http://schemas.openxmlformats.org/package/2006/relationships"><Relationship Id="rId8" Type="http://schemas.openxmlformats.org/officeDocument/2006/relationships/image" Target="../media/image58.png"/><Relationship Id="rId3" Type="http://schemas.openxmlformats.org/officeDocument/2006/relationships/image" Target="../media/image54.png"/><Relationship Id="rId7" Type="http://schemas.openxmlformats.org/officeDocument/2006/relationships/image" Target="../media/image52.png"/><Relationship Id="rId2" Type="http://schemas.openxmlformats.org/officeDocument/2006/relationships/notesSlide" Target="../notesSlides/notesSlide8.xml"/><Relationship Id="rId1" Type="http://schemas.openxmlformats.org/officeDocument/2006/relationships/slideLayout" Target="../slideLayouts/slideLayout48.xml"/><Relationship Id="rId6" Type="http://schemas.openxmlformats.org/officeDocument/2006/relationships/image" Target="../media/image57.png"/><Relationship Id="rId5" Type="http://schemas.openxmlformats.org/officeDocument/2006/relationships/image" Target="../media/image56.png"/><Relationship Id="rId4" Type="http://schemas.openxmlformats.org/officeDocument/2006/relationships/image" Target="../media/image55.png"/><Relationship Id="rId9" Type="http://schemas.openxmlformats.org/officeDocument/2006/relationships/image" Target="../media/image59.png"/></Relationships>
</file>

<file path=ppt/slides/_rels/slide16.xml.rels><?xml version="1.0" encoding="UTF-8" standalone="yes"?>
<Relationships xmlns="http://schemas.openxmlformats.org/package/2006/relationships"><Relationship Id="rId2" Type="http://schemas.openxmlformats.org/officeDocument/2006/relationships/image" Target="../media/image60.png"/><Relationship Id="rId1" Type="http://schemas.openxmlformats.org/officeDocument/2006/relationships/slideLayout" Target="../slideLayouts/slideLayout48.xml"/></Relationships>
</file>

<file path=ppt/slides/_rels/slide17.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notesSlide" Target="../notesSlides/notesSlide9.xml"/><Relationship Id="rId1" Type="http://schemas.openxmlformats.org/officeDocument/2006/relationships/slideLayout" Target="../slideLayouts/slideLayout67.xml"/><Relationship Id="rId4" Type="http://schemas.openxmlformats.org/officeDocument/2006/relationships/image" Target="../media/image62.png"/></Relationships>
</file>

<file path=ppt/slides/_rels/slide18.xml.rels><?xml version="1.0" encoding="UTF-8" standalone="yes"?>
<Relationships xmlns="http://schemas.openxmlformats.org/package/2006/relationships"><Relationship Id="rId3" Type="http://schemas.openxmlformats.org/officeDocument/2006/relationships/image" Target="../media/image63.jpeg"/><Relationship Id="rId2" Type="http://schemas.openxmlformats.org/officeDocument/2006/relationships/notesSlide" Target="../notesSlides/notesSlide10.xml"/><Relationship Id="rId1" Type="http://schemas.openxmlformats.org/officeDocument/2006/relationships/slideLayout" Target="../slideLayouts/slideLayout67.xml"/><Relationship Id="rId4" Type="http://schemas.openxmlformats.org/officeDocument/2006/relationships/image" Target="../media/image62.png"/></Relationships>
</file>

<file path=ppt/slides/_rels/slide19.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notesSlide" Target="../notesSlides/notesSlide11.xml"/><Relationship Id="rId1" Type="http://schemas.openxmlformats.org/officeDocument/2006/relationships/slideLayout" Target="../slideLayouts/slideLayout67.xml"/><Relationship Id="rId4" Type="http://schemas.openxmlformats.org/officeDocument/2006/relationships/image" Target="../media/image62.png"/></Relationships>
</file>

<file path=ppt/slides/_rels/slide20.xml.rels><?xml version="1.0" encoding="UTF-8" standalone="yes"?>
<Relationships xmlns="http://schemas.openxmlformats.org/package/2006/relationships"><Relationship Id="rId8" Type="http://schemas.openxmlformats.org/officeDocument/2006/relationships/image" Target="../media/image62.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2.xml"/><Relationship Id="rId1" Type="http://schemas.openxmlformats.org/officeDocument/2006/relationships/slideLayout" Target="../slideLayouts/slideLayout6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13.xml"/><Relationship Id="rId1" Type="http://schemas.openxmlformats.org/officeDocument/2006/relationships/slideLayout" Target="../slideLayouts/slideLayout67.xml"/><Relationship Id="rId5" Type="http://schemas.openxmlformats.org/officeDocument/2006/relationships/image" Target="../media/image65.png"/><Relationship Id="rId4" Type="http://schemas.openxmlformats.org/officeDocument/2006/relationships/hyperlink" Target="https://moodle.uwtsd.ac.uk/pluginfile.php/697984/mod_folder/content/0/QTS%20Review%20Part%201%202023.docx?forcedownload=1" TargetMode="External"/></Relationships>
</file>

<file path=ppt/slides/_rels/slide22.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14.xml"/><Relationship Id="rId1" Type="http://schemas.openxmlformats.org/officeDocument/2006/relationships/slideLayout" Target="../slideLayouts/slideLayout67.xml"/><Relationship Id="rId5" Type="http://schemas.openxmlformats.org/officeDocument/2006/relationships/image" Target="../media/image66.png"/><Relationship Id="rId4" Type="http://schemas.openxmlformats.org/officeDocument/2006/relationships/hyperlink" Target="https://moodle.uwtsd.ac.uk/pluginfile.php/697984/mod_folder/content/0/QTS%20Review%20Part%202%202023.docx?forcedownload=1" TargetMode="External"/></Relationships>
</file>

<file path=ppt/slides/_rels/slide23.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notesSlide" Target="../notesSlides/notesSlide15.xml"/><Relationship Id="rId1" Type="http://schemas.openxmlformats.org/officeDocument/2006/relationships/slideLayout" Target="../slideLayouts/slideLayout67.xml"/><Relationship Id="rId5" Type="http://schemas.openxmlformats.org/officeDocument/2006/relationships/image" Target="../media/image62.png"/><Relationship Id="rId4" Type="http://schemas.openxmlformats.org/officeDocument/2006/relationships/image" Target="../media/image68.png"/></Relationships>
</file>

<file path=ppt/slides/_rels/slide24.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16.xml"/><Relationship Id="rId1" Type="http://schemas.openxmlformats.org/officeDocument/2006/relationships/slideLayout" Target="../slideLayouts/slideLayout67.xml"/><Relationship Id="rId4" Type="http://schemas.openxmlformats.org/officeDocument/2006/relationships/image" Target="../media/image66.png"/></Relationships>
</file>

<file path=ppt/slides/_rels/slide25.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notesSlide" Target="../notesSlides/notesSlide17.xml"/><Relationship Id="rId1" Type="http://schemas.openxmlformats.org/officeDocument/2006/relationships/slideLayout" Target="../slideLayouts/slideLayout67.xml"/><Relationship Id="rId4" Type="http://schemas.openxmlformats.org/officeDocument/2006/relationships/image" Target="../media/image62.png"/></Relationships>
</file>

<file path=ppt/slides/_rels/slide26.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notesSlide" Target="../notesSlides/notesSlide18.xml"/><Relationship Id="rId1" Type="http://schemas.openxmlformats.org/officeDocument/2006/relationships/slideLayout" Target="../slideLayouts/slideLayout67.xml"/><Relationship Id="rId5" Type="http://schemas.openxmlformats.org/officeDocument/2006/relationships/hyperlink" Target="https://ewc.wales/site/index.php/en/induction.html" TargetMode="External"/><Relationship Id="rId4" Type="http://schemas.openxmlformats.org/officeDocument/2006/relationships/image" Target="../media/image71.png"/></Relationships>
</file>

<file path=ppt/slides/_rels/slide27.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19.xml"/><Relationship Id="rId1" Type="http://schemas.openxmlformats.org/officeDocument/2006/relationships/slideLayout" Target="../slideLayouts/slideLayout67.xml"/><Relationship Id="rId4" Type="http://schemas.openxmlformats.org/officeDocument/2006/relationships/image" Target="../media/image72.png"/></Relationships>
</file>

<file path=ppt/slides/_rels/slide28.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20.xml"/><Relationship Id="rId1" Type="http://schemas.openxmlformats.org/officeDocument/2006/relationships/slideLayout" Target="../slideLayouts/slideLayout67.xml"/></Relationships>
</file>

<file path=ppt/slides/_rels/slide29.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36.xml"/></Relationships>
</file>

<file path=ppt/slides/_rels/slide30.xml.rels><?xml version="1.0" encoding="UTF-8" standalone="yes"?>
<Relationships xmlns="http://schemas.openxmlformats.org/package/2006/relationships"><Relationship Id="rId2" Type="http://schemas.openxmlformats.org/officeDocument/2006/relationships/image" Target="../media/image73.jpeg"/><Relationship Id="rId1" Type="http://schemas.openxmlformats.org/officeDocument/2006/relationships/slideLayout" Target="../slideLayouts/slideLayout36.xml"/></Relationships>
</file>

<file path=ppt/slides/_rels/slide31.xml.rels><?xml version="1.0" encoding="UTF-8" standalone="yes"?>
<Relationships xmlns="http://schemas.openxmlformats.org/package/2006/relationships"><Relationship Id="rId3" Type="http://schemas.openxmlformats.org/officeDocument/2006/relationships/hyperlink" Target="https://ewc.wales/site/index.php/en/induction.html" TargetMode="External"/><Relationship Id="rId2" Type="http://schemas.openxmlformats.org/officeDocument/2006/relationships/notesSlide" Target="../notesSlides/notesSlide21.xml"/><Relationship Id="rId1" Type="http://schemas.openxmlformats.org/officeDocument/2006/relationships/slideLayout" Target="../slideLayouts/slideLayout34.xml"/><Relationship Id="rId5" Type="http://schemas.openxmlformats.org/officeDocument/2006/relationships/hyperlink" Target="https://moodle.uwtsd.ac.uk/pluginfile.php/697984/mod_folder/content/0/QTS%20Review%20Part%202%202023.docx?forcedownload=1" TargetMode="External"/><Relationship Id="rId4" Type="http://schemas.openxmlformats.org/officeDocument/2006/relationships/hyperlink" Target="https://moodle.uwtsd.ac.uk/pluginfile.php/697984/mod_folder/content/0/QTS%20Review%20Part%201%202023.docx?forcedownload=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81EFD94-75F3-CCF3-46EA-D265454AAF75}"/>
              </a:ext>
            </a:extLst>
          </p:cNvPr>
          <p:cNvSpPr>
            <a:spLocks noGrp="1"/>
          </p:cNvSpPr>
          <p:nvPr>
            <p:ph idx="1"/>
          </p:nvPr>
        </p:nvSpPr>
        <p:spPr/>
        <p:txBody>
          <a:bodyPr/>
          <a:lstStyle/>
          <a:p>
            <a:endParaRPr lang="en-US"/>
          </a:p>
        </p:txBody>
      </p:sp>
      <p:pic>
        <p:nvPicPr>
          <p:cNvPr id="6" name="Picture 5" descr="Diagram&#10;&#10;Description automatically generated">
            <a:extLst>
              <a:ext uri="{FF2B5EF4-FFF2-40B4-BE49-F238E27FC236}">
                <a16:creationId xmlns:a16="http://schemas.microsoft.com/office/drawing/2014/main" id="{F2DDC941-E64C-E3FE-4FD7-43C78B81BDAA}"/>
              </a:ext>
            </a:extLst>
          </p:cNvPr>
          <p:cNvPicPr>
            <a:picLocks noChangeAspect="1"/>
          </p:cNvPicPr>
          <p:nvPr/>
        </p:nvPicPr>
        <p:blipFill>
          <a:blip r:embed="rId2"/>
          <a:stretch>
            <a:fillRect/>
          </a:stretch>
        </p:blipFill>
        <p:spPr>
          <a:xfrm>
            <a:off x="6330087" y="271926"/>
            <a:ext cx="5675641" cy="6337886"/>
          </a:xfrm>
          <a:prstGeom prst="rect">
            <a:avLst/>
          </a:prstGeom>
        </p:spPr>
      </p:pic>
    </p:spTree>
    <p:extLst>
      <p:ext uri="{BB962C8B-B14F-4D97-AF65-F5344CB8AC3E}">
        <p14:creationId xmlns:p14="http://schemas.microsoft.com/office/powerpoint/2010/main" val="17031314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17C37D2-A737-7B2A-59C0-14967AEFFF30}"/>
              </a:ext>
            </a:extLst>
          </p:cNvPr>
          <p:cNvSpPr>
            <a:spLocks noGrp="1"/>
          </p:cNvSpPr>
          <p:nvPr>
            <p:ph idx="10"/>
          </p:nvPr>
        </p:nvSpPr>
        <p:spPr>
          <a:xfrm>
            <a:off x="6425155" y="3799598"/>
            <a:ext cx="5260155" cy="1809028"/>
          </a:xfrm>
        </p:spPr>
        <p:txBody>
          <a:bodyPr/>
          <a:lstStyle/>
          <a:p>
            <a:pPr algn="ctr"/>
            <a:r>
              <a:rPr lang="en-GB" sz="2800" b="1" dirty="0">
                <a:solidFill>
                  <a:srgbClr val="002060"/>
                </a:solidFill>
                <a:latin typeface="Arial"/>
                <a:cs typeface="Arial"/>
              </a:rPr>
              <a:t>LI: to reflect on your experiences in the classroom and prepare for the QTS Review Meeting.</a:t>
            </a:r>
            <a:endParaRPr lang="en-GB" sz="2800" dirty="0">
              <a:solidFill>
                <a:srgbClr val="000000"/>
              </a:solidFill>
              <a:latin typeface="Arial"/>
              <a:cs typeface="Arial"/>
            </a:endParaRPr>
          </a:p>
          <a:p>
            <a:pPr>
              <a:lnSpc>
                <a:spcPct val="170000"/>
              </a:lnSpc>
            </a:pPr>
            <a:endParaRPr lang="en-GB" sz="2800" b="1" i="1" dirty="0">
              <a:solidFill>
                <a:srgbClr val="00B050"/>
              </a:solidFill>
              <a:latin typeface="Calibri"/>
              <a:ea typeface="Calibri"/>
              <a:cs typeface="Arial"/>
            </a:endParaRPr>
          </a:p>
          <a:p>
            <a:endParaRPr lang="en-GB" sz="3200" b="1" i="1" dirty="0">
              <a:solidFill>
                <a:srgbClr val="00B050"/>
              </a:solidFill>
              <a:latin typeface="Arial"/>
              <a:cs typeface="Arial"/>
            </a:endParaRPr>
          </a:p>
        </p:txBody>
      </p:sp>
      <p:pic>
        <p:nvPicPr>
          <p:cNvPr id="4" name="Picture 2" descr="Teacher Education Courses | University of Wales Trinity Saint David">
            <a:extLst>
              <a:ext uri="{FF2B5EF4-FFF2-40B4-BE49-F238E27FC236}">
                <a16:creationId xmlns:a16="http://schemas.microsoft.com/office/drawing/2014/main" id="{65E73AD4-606A-492B-E3BE-99BA8A68AEF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4164" y="1556390"/>
            <a:ext cx="4949107" cy="3579854"/>
          </a:xfrm>
          <a:prstGeom prst="rect">
            <a:avLst/>
          </a:prstGeom>
          <a:solidFill>
            <a:schemeClr val="bg1"/>
          </a:solidFill>
        </p:spPr>
      </p:pic>
      <p:pic>
        <p:nvPicPr>
          <p:cNvPr id="2" name="Picture 1" descr="A group of people holding a sign&#10;&#10;Description automatically generated">
            <a:extLst>
              <a:ext uri="{FF2B5EF4-FFF2-40B4-BE49-F238E27FC236}">
                <a16:creationId xmlns:a16="http://schemas.microsoft.com/office/drawing/2014/main" id="{301B4961-1732-7EC2-9096-60B81BE45693}"/>
              </a:ext>
            </a:extLst>
          </p:cNvPr>
          <p:cNvPicPr>
            <a:picLocks noChangeAspect="1"/>
          </p:cNvPicPr>
          <p:nvPr/>
        </p:nvPicPr>
        <p:blipFill>
          <a:blip r:embed="rId4"/>
          <a:stretch>
            <a:fillRect/>
          </a:stretch>
        </p:blipFill>
        <p:spPr>
          <a:xfrm>
            <a:off x="5939287" y="430063"/>
            <a:ext cx="5970916" cy="2784536"/>
          </a:xfrm>
          <a:prstGeom prst="rect">
            <a:avLst/>
          </a:prstGeom>
        </p:spPr>
      </p:pic>
    </p:spTree>
    <p:extLst>
      <p:ext uri="{BB962C8B-B14F-4D97-AF65-F5344CB8AC3E}">
        <p14:creationId xmlns:p14="http://schemas.microsoft.com/office/powerpoint/2010/main" val="19233548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837A8B4B-2EB9-9017-8680-58EC77B6EF31}"/>
              </a:ext>
            </a:extLst>
          </p:cNvPr>
          <p:cNvSpPr txBox="1"/>
          <p:nvPr/>
        </p:nvSpPr>
        <p:spPr>
          <a:xfrm>
            <a:off x="-45524" y="1495"/>
            <a:ext cx="12241469" cy="5738904"/>
          </a:xfrm>
          <a:prstGeom prst="rect">
            <a:avLst/>
          </a:prstGeom>
          <a:solidFill>
            <a:srgbClr val="DCF6F7"/>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5" name="TextBox 4">
            <a:extLst>
              <a:ext uri="{FF2B5EF4-FFF2-40B4-BE49-F238E27FC236}">
                <a16:creationId xmlns:a16="http://schemas.microsoft.com/office/drawing/2014/main" id="{0B019432-F0E9-E765-2264-935D414F17CB}"/>
              </a:ext>
            </a:extLst>
          </p:cNvPr>
          <p:cNvSpPr txBox="1"/>
          <p:nvPr/>
        </p:nvSpPr>
        <p:spPr>
          <a:xfrm>
            <a:off x="130304" y="-479653"/>
            <a:ext cx="11892149" cy="6101670"/>
          </a:xfrm>
          <a:prstGeom prst="rect">
            <a:avLst/>
          </a:prstGeom>
          <a:noFill/>
        </p:spPr>
        <p:txBody>
          <a:bodyPr wrap="square" lIns="91440" tIns="45720" rIns="91440" bIns="45720" anchor="t">
            <a:spAutoFit/>
          </a:bodyPr>
          <a:lstStyle/>
          <a:p>
            <a:pPr marL="9525">
              <a:spcBef>
                <a:spcPts val="1515"/>
              </a:spcBef>
            </a:pPr>
            <a:endParaRPr lang="en-GB" sz="3600" b="1" spc="-15">
              <a:solidFill>
                <a:srgbClr val="00B050"/>
              </a:solidFill>
              <a:latin typeface="Calibri"/>
              <a:cs typeface="Calibri"/>
            </a:endParaRPr>
          </a:p>
          <a:p>
            <a:pPr marL="9525">
              <a:spcBef>
                <a:spcPts val="1515"/>
              </a:spcBef>
            </a:pPr>
            <a:r>
              <a:rPr lang="en-GB" sz="3600" b="1" spc="-15">
                <a:solidFill>
                  <a:srgbClr val="00B050"/>
                </a:solidFill>
                <a:latin typeface="Calibri"/>
                <a:cs typeface="Calibri"/>
              </a:rPr>
              <a:t>By </a:t>
            </a:r>
            <a:r>
              <a:rPr lang="en-GB" sz="3600" b="1">
                <a:solidFill>
                  <a:srgbClr val="00B050"/>
                </a:solidFill>
                <a:latin typeface="Calibri"/>
                <a:cs typeface="Calibri"/>
              </a:rPr>
              <a:t>the </a:t>
            </a:r>
            <a:r>
              <a:rPr lang="en-GB" sz="3600" b="1" spc="-4">
                <a:solidFill>
                  <a:srgbClr val="00B050"/>
                </a:solidFill>
                <a:latin typeface="Calibri"/>
                <a:cs typeface="Calibri"/>
              </a:rPr>
              <a:t>end </a:t>
            </a:r>
            <a:r>
              <a:rPr lang="en-GB" sz="3600" b="1">
                <a:solidFill>
                  <a:srgbClr val="00B050"/>
                </a:solidFill>
                <a:latin typeface="Calibri"/>
                <a:cs typeface="Calibri"/>
              </a:rPr>
              <a:t>of the session, </a:t>
            </a:r>
            <a:r>
              <a:rPr lang="en-GB" sz="3600" b="1" spc="-11">
                <a:solidFill>
                  <a:srgbClr val="00B050"/>
                </a:solidFill>
                <a:latin typeface="Calibri"/>
                <a:cs typeface="Calibri"/>
              </a:rPr>
              <a:t>you </a:t>
            </a:r>
            <a:r>
              <a:rPr lang="en-GB" sz="3600" b="1" spc="-4">
                <a:solidFill>
                  <a:srgbClr val="00B050"/>
                </a:solidFill>
                <a:latin typeface="Calibri"/>
                <a:cs typeface="Calibri"/>
              </a:rPr>
              <a:t>will</a:t>
            </a:r>
            <a:r>
              <a:rPr lang="en-GB" sz="3600" b="1" spc="-8">
                <a:solidFill>
                  <a:srgbClr val="00B050"/>
                </a:solidFill>
                <a:latin typeface="Calibri"/>
                <a:cs typeface="Calibri"/>
              </a:rPr>
              <a:t>...</a:t>
            </a:r>
            <a:endParaRPr lang="en-GB"/>
          </a:p>
          <a:p>
            <a:pPr marL="581025" indent="-571500">
              <a:spcBef>
                <a:spcPts val="1515"/>
              </a:spcBef>
              <a:buFont typeface="Arial"/>
              <a:buChar char="•"/>
            </a:pPr>
            <a:endParaRPr lang="en-GB" sz="2800" b="1" spc="-8">
              <a:solidFill>
                <a:srgbClr val="002060"/>
              </a:solidFill>
              <a:cs typeface="Calibri"/>
            </a:endParaRPr>
          </a:p>
          <a:p>
            <a:pPr marL="581025" indent="-571500">
              <a:spcBef>
                <a:spcPts val="1515"/>
              </a:spcBef>
              <a:buFont typeface="Arial"/>
              <a:buChar char="•"/>
            </a:pPr>
            <a:endParaRPr lang="en-GB" sz="2800" b="1" spc="-8">
              <a:solidFill>
                <a:srgbClr val="002060"/>
              </a:solidFill>
              <a:cs typeface="Calibri"/>
            </a:endParaRPr>
          </a:p>
          <a:p>
            <a:pPr marL="581025" indent="-571500">
              <a:spcBef>
                <a:spcPts val="1515"/>
              </a:spcBef>
              <a:buFont typeface="Arial"/>
              <a:buChar char="•"/>
            </a:pPr>
            <a:r>
              <a:rPr lang="en-GB" sz="2500" b="1" spc="-8">
                <a:solidFill>
                  <a:srgbClr val="002060"/>
                </a:solidFill>
                <a:cs typeface="Calibri"/>
              </a:rPr>
              <a:t>have refreshed your knowledge regarding Professional Experience Templates and completion of your PLP.</a:t>
            </a:r>
            <a:endParaRPr lang="en-GB" sz="2500">
              <a:cs typeface="Calibri" panose="020F0502020204030204"/>
            </a:endParaRPr>
          </a:p>
          <a:p>
            <a:pPr marL="581025" indent="-571500">
              <a:spcBef>
                <a:spcPts val="1515"/>
              </a:spcBef>
              <a:buFont typeface="Arial"/>
              <a:buChar char="•"/>
            </a:pPr>
            <a:r>
              <a:rPr lang="en-GB" sz="2500" b="1" spc="-8">
                <a:solidFill>
                  <a:srgbClr val="002060"/>
                </a:solidFill>
                <a:cs typeface="Calibri"/>
              </a:rPr>
              <a:t>have considered the next steps for September when you begin teaching with your own class.</a:t>
            </a:r>
          </a:p>
          <a:p>
            <a:pPr marL="581025" indent="-571500">
              <a:spcBef>
                <a:spcPts val="1515"/>
              </a:spcBef>
              <a:buFont typeface="Arial"/>
              <a:buChar char="•"/>
            </a:pPr>
            <a:r>
              <a:rPr lang="en-GB" sz="2500" b="1" spc="-8">
                <a:solidFill>
                  <a:srgbClr val="002060"/>
                </a:solidFill>
                <a:cs typeface="Calibri"/>
              </a:rPr>
              <a:t>understand the QTS review process and how to prepare for the final review meeting.</a:t>
            </a:r>
          </a:p>
          <a:p>
            <a:pPr marL="581025" indent="-571500">
              <a:spcBef>
                <a:spcPts val="1515"/>
              </a:spcBef>
              <a:buFont typeface="Arial"/>
              <a:buChar char="•"/>
            </a:pPr>
            <a:r>
              <a:rPr lang="en-GB" sz="2500" b="1" spc="-8">
                <a:solidFill>
                  <a:srgbClr val="002060"/>
                </a:solidFill>
                <a:ea typeface="+mn-lt"/>
                <a:cs typeface="+mn-lt"/>
              </a:rPr>
              <a:t>have considered how to use your final report to set Strengths and Areas of Development for your Career Entry Profile during your Induction year. </a:t>
            </a:r>
          </a:p>
        </p:txBody>
      </p:sp>
      <p:pic>
        <p:nvPicPr>
          <p:cNvPr id="4" name="Picture 2" descr="Teacher Education Courses | University of Wales Trinity Saint David">
            <a:extLst>
              <a:ext uri="{FF2B5EF4-FFF2-40B4-BE49-F238E27FC236}">
                <a16:creationId xmlns:a16="http://schemas.microsoft.com/office/drawing/2014/main" id="{62C12048-9EEC-ED59-A247-0AA3AAC3EF7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24630" y="6070117"/>
            <a:ext cx="999526" cy="722990"/>
          </a:xfrm>
          <a:prstGeom prst="rect">
            <a:avLst/>
          </a:prstGeom>
          <a:solidFill>
            <a:schemeClr val="bg1"/>
          </a:solidFill>
        </p:spPr>
      </p:pic>
      <p:pic>
        <p:nvPicPr>
          <p:cNvPr id="2" name="Picture 2" descr="Text&#10;&#10;Description automatically generated">
            <a:extLst>
              <a:ext uri="{FF2B5EF4-FFF2-40B4-BE49-F238E27FC236}">
                <a16:creationId xmlns:a16="http://schemas.microsoft.com/office/drawing/2014/main" id="{F5F3A396-562A-CDCF-8E0A-D27F0915F174}"/>
              </a:ext>
            </a:extLst>
          </p:cNvPr>
          <p:cNvPicPr>
            <a:picLocks noChangeAspect="1"/>
          </p:cNvPicPr>
          <p:nvPr/>
        </p:nvPicPr>
        <p:blipFill>
          <a:blip r:embed="rId4"/>
          <a:stretch>
            <a:fillRect/>
          </a:stretch>
        </p:blipFill>
        <p:spPr>
          <a:xfrm>
            <a:off x="7656066" y="107899"/>
            <a:ext cx="4188981" cy="2088059"/>
          </a:xfrm>
          <a:prstGeom prst="rect">
            <a:avLst/>
          </a:prstGeom>
        </p:spPr>
      </p:pic>
    </p:spTree>
    <p:extLst>
      <p:ext uri="{BB962C8B-B14F-4D97-AF65-F5344CB8AC3E}">
        <p14:creationId xmlns:p14="http://schemas.microsoft.com/office/powerpoint/2010/main" val="31594885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23D0E6-0093-2F7F-B433-058A7A915425}"/>
              </a:ext>
            </a:extLst>
          </p:cNvPr>
          <p:cNvSpPr>
            <a:spLocks noGrp="1"/>
          </p:cNvSpPr>
          <p:nvPr>
            <p:ph type="title"/>
          </p:nvPr>
        </p:nvSpPr>
        <p:spPr>
          <a:xfrm>
            <a:off x="411873" y="427429"/>
            <a:ext cx="4841572" cy="3566160"/>
          </a:xfrm>
        </p:spPr>
        <p:txBody>
          <a:bodyPr vert="horz" lIns="91440" tIns="45720" rIns="91440" bIns="45720" rtlCol="0" anchor="b">
            <a:normAutofit/>
          </a:bodyPr>
          <a:lstStyle/>
          <a:p>
            <a:pPr algn="ctr">
              <a:lnSpc>
                <a:spcPct val="90000"/>
              </a:lnSpc>
            </a:pPr>
            <a:r>
              <a:rPr lang="en-US" sz="5000">
                <a:latin typeface="+mj-lt"/>
                <a:cs typeface="+mj-cs"/>
              </a:rPr>
              <a:t>So, at the end of your course -</a:t>
            </a:r>
            <a:br>
              <a:rPr lang="en-US" sz="5000" dirty="0">
                <a:latin typeface="+mj-lt"/>
                <a:cs typeface="Calibri Light"/>
              </a:rPr>
            </a:br>
            <a:br>
              <a:rPr lang="en-US" sz="5000" dirty="0">
                <a:latin typeface="+mj-lt"/>
                <a:cs typeface="+mj-cs"/>
              </a:rPr>
            </a:br>
            <a:r>
              <a:rPr lang="en-US" sz="5000">
                <a:latin typeface="+mj-lt"/>
                <a:cs typeface="+mj-cs"/>
              </a:rPr>
              <a:t>How do you feel?</a:t>
            </a:r>
            <a:endParaRPr lang="en-US">
              <a:cs typeface="+mj-cs"/>
            </a:endParaRPr>
          </a:p>
        </p:txBody>
      </p:sp>
      <p:sp>
        <p:nvSpPr>
          <p:cNvPr id="10"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3">
            <a:extLst>
              <a:ext uri="{FF2B5EF4-FFF2-40B4-BE49-F238E27FC236}">
                <a16:creationId xmlns:a16="http://schemas.microsoft.com/office/drawing/2014/main" id="{7C84BEBC-FE33-9B9E-D285-106ABB632C0A}"/>
              </a:ext>
            </a:extLst>
          </p:cNvPr>
          <p:cNvPicPr>
            <a:picLocks noChangeAspect="1"/>
          </p:cNvPicPr>
          <p:nvPr/>
        </p:nvPicPr>
        <p:blipFill rotWithShape="1">
          <a:blip r:embed="rId2"/>
          <a:srcRect l="8627" r="3607"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4" name="TextBox 3">
            <a:extLst>
              <a:ext uri="{FF2B5EF4-FFF2-40B4-BE49-F238E27FC236}">
                <a16:creationId xmlns:a16="http://schemas.microsoft.com/office/drawing/2014/main" id="{5B5B7F2E-7F7C-C16B-05CA-5C1F48800976}"/>
              </a:ext>
            </a:extLst>
          </p:cNvPr>
          <p:cNvSpPr txBox="1"/>
          <p:nvPr/>
        </p:nvSpPr>
        <p:spPr>
          <a:xfrm>
            <a:off x="662762" y="4717311"/>
            <a:ext cx="4600353" cy="14465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400">
                <a:cs typeface="Calibri"/>
              </a:rPr>
              <a:t>Congratulations for crossing the line!</a:t>
            </a:r>
            <a:endParaRPr lang="en-US" sz="4400"/>
          </a:p>
        </p:txBody>
      </p:sp>
    </p:spTree>
    <p:extLst>
      <p:ext uri="{BB962C8B-B14F-4D97-AF65-F5344CB8AC3E}">
        <p14:creationId xmlns:p14="http://schemas.microsoft.com/office/powerpoint/2010/main" val="22007973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3D0E6-0093-2F7F-B433-058A7A915425}"/>
              </a:ext>
            </a:extLst>
          </p:cNvPr>
          <p:cNvSpPr>
            <a:spLocks noGrp="1"/>
          </p:cNvSpPr>
          <p:nvPr>
            <p:ph type="title"/>
          </p:nvPr>
        </p:nvSpPr>
        <p:spPr>
          <a:xfrm>
            <a:off x="358219" y="2211854"/>
            <a:ext cx="11481847" cy="959473"/>
          </a:xfrm>
        </p:spPr>
        <p:txBody>
          <a:bodyPr>
            <a:normAutofit fontScale="90000"/>
          </a:bodyPr>
          <a:lstStyle/>
          <a:p>
            <a:br>
              <a:rPr lang="en-US"/>
            </a:br>
            <a:br>
              <a:rPr lang="en-US"/>
            </a:br>
            <a:endParaRPr lang="en-US"/>
          </a:p>
        </p:txBody>
      </p:sp>
      <p:pic>
        <p:nvPicPr>
          <p:cNvPr id="3" name="Picture 3" descr="Logo, company name&#10;&#10;Description automatically generated">
            <a:extLst>
              <a:ext uri="{FF2B5EF4-FFF2-40B4-BE49-F238E27FC236}">
                <a16:creationId xmlns:a16="http://schemas.microsoft.com/office/drawing/2014/main" id="{263BD6A8-FCCD-C0E9-873D-00B7EB58AEA0}"/>
              </a:ext>
            </a:extLst>
          </p:cNvPr>
          <p:cNvPicPr>
            <a:picLocks noChangeAspect="1"/>
          </p:cNvPicPr>
          <p:nvPr/>
        </p:nvPicPr>
        <p:blipFill>
          <a:blip r:embed="rId2"/>
          <a:stretch>
            <a:fillRect/>
          </a:stretch>
        </p:blipFill>
        <p:spPr>
          <a:xfrm>
            <a:off x="2819400" y="276007"/>
            <a:ext cx="5933141" cy="5260105"/>
          </a:xfrm>
          <a:prstGeom prst="rect">
            <a:avLst/>
          </a:prstGeom>
        </p:spPr>
      </p:pic>
    </p:spTree>
    <p:extLst>
      <p:ext uri="{BB962C8B-B14F-4D97-AF65-F5344CB8AC3E}">
        <p14:creationId xmlns:p14="http://schemas.microsoft.com/office/powerpoint/2010/main" val="11778170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2EFBB5-0702-A5A6-35D9-C7E059124F1E}"/>
              </a:ext>
            </a:extLst>
          </p:cNvPr>
          <p:cNvSpPr>
            <a:spLocks noGrp="1"/>
          </p:cNvSpPr>
          <p:nvPr>
            <p:ph type="title"/>
          </p:nvPr>
        </p:nvSpPr>
        <p:spPr>
          <a:xfrm>
            <a:off x="470277" y="193303"/>
            <a:ext cx="1912022" cy="1318059"/>
          </a:xfrm>
          <a:solidFill>
            <a:schemeClr val="accent4">
              <a:lumMod val="60000"/>
              <a:lumOff val="40000"/>
            </a:schemeClr>
          </a:solidFill>
          <a:ln w="57150">
            <a:solidFill>
              <a:schemeClr val="tx1">
                <a:lumMod val="95000"/>
                <a:lumOff val="5000"/>
              </a:schemeClr>
            </a:solidFill>
          </a:ln>
        </p:spPr>
        <p:txBody>
          <a:bodyPr>
            <a:normAutofit fontScale="90000"/>
          </a:bodyPr>
          <a:lstStyle/>
          <a:p>
            <a:pPr algn="ctr">
              <a:lnSpc>
                <a:spcPct val="100000"/>
              </a:lnSpc>
            </a:pPr>
            <a:r>
              <a:rPr lang="en-US">
                <a:latin typeface="Arial"/>
                <a:cs typeface="Arial"/>
              </a:rPr>
              <a:t>Tab 7</a:t>
            </a:r>
            <a:br>
              <a:rPr lang="en-US">
                <a:latin typeface="Arial"/>
                <a:cs typeface="Arial"/>
              </a:rPr>
            </a:br>
            <a:r>
              <a:rPr lang="en-US" sz="2200">
                <a:latin typeface="Arial"/>
                <a:cs typeface="Arial"/>
              </a:rPr>
              <a:t>Professional Standards Workbook</a:t>
            </a:r>
            <a:endParaRPr lang="en-US" sz="2200"/>
          </a:p>
        </p:txBody>
      </p:sp>
      <p:sp>
        <p:nvSpPr>
          <p:cNvPr id="5" name="Title 1">
            <a:extLst>
              <a:ext uri="{FF2B5EF4-FFF2-40B4-BE49-F238E27FC236}">
                <a16:creationId xmlns:a16="http://schemas.microsoft.com/office/drawing/2014/main" id="{A1E755BF-2D57-1362-F75B-39B2855C4F38}"/>
              </a:ext>
            </a:extLst>
          </p:cNvPr>
          <p:cNvSpPr txBox="1">
            <a:spLocks/>
          </p:cNvSpPr>
          <p:nvPr/>
        </p:nvSpPr>
        <p:spPr>
          <a:xfrm>
            <a:off x="2647207" y="196291"/>
            <a:ext cx="8799905" cy="1295648"/>
          </a:xfrm>
          <a:prstGeom prst="rect">
            <a:avLst/>
          </a:prstGeom>
          <a:solidFill>
            <a:schemeClr val="accent1">
              <a:lumMod val="20000"/>
              <a:lumOff val="80000"/>
            </a:schemeClr>
          </a:solidFill>
          <a:ln w="57150">
            <a:solidFill>
              <a:schemeClr val="tx1">
                <a:lumMod val="95000"/>
                <a:lumOff val="5000"/>
              </a:schemeClr>
            </a:solidFill>
          </a:ln>
        </p:spPr>
        <p:txBody>
          <a:bodyPr vert="horz" lIns="91440" tIns="45720" rIns="91440" bIns="45720" rtlCol="0" anchor="ctr">
            <a:normAutofit/>
          </a:bodyPr>
          <a:lstStyle>
            <a:lvl1pPr algn="l" defTabSz="914400" rtl="0" eaLnBrk="1" latinLnBrk="0" hangingPunct="1">
              <a:lnSpc>
                <a:spcPct val="150000"/>
              </a:lnSpc>
              <a:spcBef>
                <a:spcPct val="0"/>
              </a:spcBef>
              <a:buNone/>
              <a:defRPr sz="2800" b="1" kern="1200">
                <a:solidFill>
                  <a:schemeClr val="tx1"/>
                </a:solidFill>
                <a:latin typeface="Arial" panose="020B0604020202020204" pitchFamily="34" charset="0"/>
                <a:ea typeface="+mj-ea"/>
                <a:cs typeface="Arial" panose="020B0604020202020204" pitchFamily="34" charset="0"/>
              </a:defRPr>
            </a:lvl1pPr>
          </a:lstStyle>
          <a:p>
            <a:pPr algn="ctr"/>
            <a:r>
              <a:rPr lang="en-US">
                <a:latin typeface="Arial"/>
                <a:cs typeface="Arial"/>
              </a:rPr>
              <a:t>Professional Experience Templates (PET)</a:t>
            </a:r>
            <a:endParaRPr lang="en-US"/>
          </a:p>
        </p:txBody>
      </p:sp>
      <p:sp>
        <p:nvSpPr>
          <p:cNvPr id="253" name="Callout: Right Arrow 252">
            <a:extLst>
              <a:ext uri="{FF2B5EF4-FFF2-40B4-BE49-F238E27FC236}">
                <a16:creationId xmlns:a16="http://schemas.microsoft.com/office/drawing/2014/main" id="{3AAB59DC-476E-93B5-672C-2DE36CA27F05}"/>
              </a:ext>
            </a:extLst>
          </p:cNvPr>
          <p:cNvSpPr/>
          <p:nvPr/>
        </p:nvSpPr>
        <p:spPr>
          <a:xfrm>
            <a:off x="412377" y="1769034"/>
            <a:ext cx="3638175" cy="2891117"/>
          </a:xfrm>
          <a:prstGeom prst="right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a:solidFill>
                  <a:schemeClr val="bg1"/>
                </a:solidFill>
                <a:latin typeface="Calibri"/>
              </a:rPr>
              <a:t>Each 'Strand' needs to be linked to a Professional</a:t>
            </a:r>
            <a:endParaRPr lang="en-US" sz="2400" b="1">
              <a:solidFill>
                <a:schemeClr val="bg1"/>
              </a:solidFill>
              <a:latin typeface="Calibri"/>
              <a:cs typeface="Calibri"/>
            </a:endParaRPr>
          </a:p>
          <a:p>
            <a:pPr algn="ctr"/>
            <a:r>
              <a:rPr lang="en-US" sz="2400" b="1">
                <a:solidFill>
                  <a:schemeClr val="bg1"/>
                </a:solidFill>
                <a:latin typeface="Calibri"/>
              </a:rPr>
              <a:t> Experience </a:t>
            </a:r>
            <a:endParaRPr lang="en-US" sz="2400" b="1">
              <a:solidFill>
                <a:schemeClr val="bg1"/>
              </a:solidFill>
              <a:latin typeface="Calibri"/>
              <a:cs typeface="Calibri"/>
            </a:endParaRPr>
          </a:p>
          <a:p>
            <a:pPr algn="ctr"/>
            <a:r>
              <a:rPr lang="en-US" sz="2400" b="1">
                <a:solidFill>
                  <a:schemeClr val="bg1"/>
                </a:solidFill>
                <a:latin typeface="Calibri"/>
              </a:rPr>
              <a:t>Template​​</a:t>
            </a:r>
            <a:r>
              <a:rPr lang="en-US" sz="2400" b="1">
                <a:solidFill>
                  <a:schemeClr val="bg1"/>
                </a:solidFill>
                <a:latin typeface="Calibri"/>
                <a:ea typeface="Calibri"/>
                <a:cs typeface="Calibri"/>
              </a:rPr>
              <a:t>​</a:t>
            </a:r>
            <a:endParaRPr lang="en-US" sz="2400" b="1">
              <a:solidFill>
                <a:schemeClr val="bg1"/>
              </a:solidFill>
              <a:cs typeface="Calibri"/>
            </a:endParaRPr>
          </a:p>
        </p:txBody>
      </p:sp>
      <p:sp>
        <p:nvSpPr>
          <p:cNvPr id="254" name="Callout: Right Arrow 253">
            <a:extLst>
              <a:ext uri="{FF2B5EF4-FFF2-40B4-BE49-F238E27FC236}">
                <a16:creationId xmlns:a16="http://schemas.microsoft.com/office/drawing/2014/main" id="{562691F1-769D-DD40-1AF2-5D4662B65A69}"/>
              </a:ext>
            </a:extLst>
          </p:cNvPr>
          <p:cNvSpPr/>
          <p:nvPr/>
        </p:nvSpPr>
        <p:spPr>
          <a:xfrm>
            <a:off x="4155141" y="1769034"/>
            <a:ext cx="3884705" cy="2891117"/>
          </a:xfrm>
          <a:prstGeom prst="rightArrowCallou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US" sz="2400" b="1">
              <a:solidFill>
                <a:schemeClr val="bg1"/>
              </a:solidFill>
              <a:latin typeface="Calibri"/>
            </a:endParaRPr>
          </a:p>
          <a:p>
            <a:pPr algn="ctr"/>
            <a:r>
              <a:rPr lang="en-US" sz="2400" b="1">
                <a:solidFill>
                  <a:schemeClr val="bg1"/>
                </a:solidFill>
                <a:latin typeface="Calibri"/>
              </a:rPr>
              <a:t>Each template can cover up to 3 different 'Strands' but each strand must be </a:t>
            </a:r>
            <a:endParaRPr lang="en-US" sz="2400" b="1">
              <a:solidFill>
                <a:schemeClr val="bg1"/>
              </a:solidFill>
              <a:latin typeface="Calibri"/>
              <a:cs typeface="Calibri"/>
            </a:endParaRPr>
          </a:p>
          <a:p>
            <a:pPr algn="ctr"/>
            <a:r>
              <a:rPr lang="en-US" sz="2400" b="1">
                <a:solidFill>
                  <a:schemeClr val="bg1"/>
                </a:solidFill>
                <a:latin typeface="Calibri"/>
              </a:rPr>
              <a:t>explained </a:t>
            </a:r>
            <a:endParaRPr lang="en-US" sz="2400" b="1">
              <a:solidFill>
                <a:schemeClr val="bg1"/>
              </a:solidFill>
              <a:latin typeface="Calibri"/>
              <a:cs typeface="Calibri"/>
            </a:endParaRPr>
          </a:p>
          <a:p>
            <a:pPr algn="ctr"/>
            <a:r>
              <a:rPr lang="en-US" sz="2400" b="1">
                <a:solidFill>
                  <a:schemeClr val="bg1"/>
                </a:solidFill>
                <a:latin typeface="Calibri"/>
              </a:rPr>
              <a:t>separately</a:t>
            </a:r>
            <a:endParaRPr lang="en-US" sz="2400" b="1">
              <a:solidFill>
                <a:schemeClr val="bg1"/>
              </a:solidFill>
              <a:ea typeface="+mn-lt"/>
              <a:cs typeface="+mn-lt"/>
            </a:endParaRPr>
          </a:p>
          <a:p>
            <a:pPr algn="ctr"/>
            <a:endParaRPr lang="en-US" sz="2000" b="1">
              <a:solidFill>
                <a:schemeClr val="bg1"/>
              </a:solidFill>
              <a:ea typeface="+mn-lt"/>
              <a:cs typeface="+mn-lt"/>
            </a:endParaRPr>
          </a:p>
          <a:p>
            <a:pPr algn="ctr"/>
            <a:endParaRPr lang="en-US">
              <a:solidFill>
                <a:srgbClr val="444444"/>
              </a:solidFill>
              <a:cs typeface="Calibri"/>
            </a:endParaRPr>
          </a:p>
        </p:txBody>
      </p:sp>
      <p:sp>
        <p:nvSpPr>
          <p:cNvPr id="259" name="Callout: Right Arrow 258">
            <a:extLst>
              <a:ext uri="{FF2B5EF4-FFF2-40B4-BE49-F238E27FC236}">
                <a16:creationId xmlns:a16="http://schemas.microsoft.com/office/drawing/2014/main" id="{E4D49F5D-9E7F-49C5-45DC-E7C0169FE688}"/>
              </a:ext>
            </a:extLst>
          </p:cNvPr>
          <p:cNvSpPr/>
          <p:nvPr/>
        </p:nvSpPr>
        <p:spPr>
          <a:xfrm>
            <a:off x="8180295" y="1775012"/>
            <a:ext cx="3682999" cy="2883647"/>
          </a:xfrm>
          <a:prstGeom prst="right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a:solidFill>
                  <a:schemeClr val="bg1"/>
                </a:solidFill>
                <a:latin typeface="Calibri"/>
                <a:ea typeface="Segoe UI"/>
                <a:cs typeface="Segoe UI"/>
              </a:rPr>
              <a:t>Each template can ​have 2-4 pieces of </a:t>
            </a:r>
            <a:endParaRPr lang="en-US" sz="2400" b="1">
              <a:solidFill>
                <a:schemeClr val="bg1"/>
              </a:solidFill>
              <a:latin typeface="Calibri"/>
              <a:ea typeface="Segoe UI"/>
              <a:cs typeface="Calibri"/>
            </a:endParaRPr>
          </a:p>
          <a:p>
            <a:pPr algn="ctr"/>
            <a:r>
              <a:rPr lang="en-US" sz="2400" b="1">
                <a:solidFill>
                  <a:schemeClr val="bg1"/>
                </a:solidFill>
                <a:latin typeface="Calibri"/>
                <a:ea typeface="Segoe UI"/>
                <a:cs typeface="Segoe UI"/>
              </a:rPr>
              <a:t>evidence </a:t>
            </a:r>
            <a:endParaRPr lang="en-US" sz="2400" b="1">
              <a:solidFill>
                <a:schemeClr val="bg1"/>
              </a:solidFill>
              <a:latin typeface="Calibri"/>
              <a:ea typeface="Segoe UI"/>
              <a:cs typeface="Calibri"/>
            </a:endParaRPr>
          </a:p>
          <a:p>
            <a:pPr algn="ctr"/>
            <a:r>
              <a:rPr lang="en-US" sz="2400" b="1">
                <a:solidFill>
                  <a:schemeClr val="bg1"/>
                </a:solidFill>
                <a:latin typeface="Calibri"/>
                <a:ea typeface="Segoe UI"/>
                <a:cs typeface="Segoe UI"/>
              </a:rPr>
              <a:t>attached to them to help you explain what you have done. ​</a:t>
            </a:r>
            <a:endParaRPr lang="en-US" sz="2400" b="1">
              <a:solidFill>
                <a:schemeClr val="bg1"/>
              </a:solidFill>
              <a:cs typeface="Calibri"/>
            </a:endParaRPr>
          </a:p>
        </p:txBody>
      </p:sp>
      <p:sp>
        <p:nvSpPr>
          <p:cNvPr id="260" name="Title 1">
            <a:extLst>
              <a:ext uri="{FF2B5EF4-FFF2-40B4-BE49-F238E27FC236}">
                <a16:creationId xmlns:a16="http://schemas.microsoft.com/office/drawing/2014/main" id="{E068F775-6E4B-88F2-E586-6966064219C2}"/>
              </a:ext>
            </a:extLst>
          </p:cNvPr>
          <p:cNvSpPr txBox="1">
            <a:spLocks/>
          </p:cNvSpPr>
          <p:nvPr/>
        </p:nvSpPr>
        <p:spPr>
          <a:xfrm>
            <a:off x="152031" y="5089526"/>
            <a:ext cx="11810551" cy="1639295"/>
          </a:xfrm>
          <a:prstGeom prst="rect">
            <a:avLst/>
          </a:prstGeom>
          <a:solidFill>
            <a:schemeClr val="accent1">
              <a:lumMod val="20000"/>
              <a:lumOff val="80000"/>
            </a:schemeClr>
          </a:solidFill>
          <a:ln w="57150">
            <a:solidFill>
              <a:schemeClr val="tx1">
                <a:lumMod val="95000"/>
                <a:lumOff val="5000"/>
              </a:schemeClr>
            </a:solidFill>
          </a:ln>
        </p:spPr>
        <p:txBody>
          <a:bodyPr vert="horz" lIns="91440" tIns="45720" rIns="91440" bIns="45720" rtlCol="0" anchor="ctr">
            <a:normAutofit/>
          </a:bodyPr>
          <a:lstStyle>
            <a:lvl1pPr algn="l" defTabSz="914400" rtl="0" eaLnBrk="1" latinLnBrk="0" hangingPunct="1">
              <a:lnSpc>
                <a:spcPct val="150000"/>
              </a:lnSpc>
              <a:spcBef>
                <a:spcPct val="0"/>
              </a:spcBef>
              <a:buNone/>
              <a:defRPr sz="2800" b="1" kern="1200">
                <a:solidFill>
                  <a:schemeClr val="tx1"/>
                </a:solidFill>
                <a:latin typeface="Arial" panose="020B0604020202020204" pitchFamily="34" charset="0"/>
                <a:ea typeface="+mj-ea"/>
                <a:cs typeface="Arial" panose="020B0604020202020204" pitchFamily="34" charset="0"/>
              </a:defRPr>
            </a:lvl1pPr>
          </a:lstStyle>
          <a:p>
            <a:pPr algn="ctr"/>
            <a:r>
              <a:rPr lang="en-US">
                <a:latin typeface="Arial"/>
                <a:cs typeface="Arial"/>
              </a:rPr>
              <a:t>You will complete between 12 and 15 templates.</a:t>
            </a:r>
            <a:endParaRPr lang="en-US"/>
          </a:p>
        </p:txBody>
      </p:sp>
    </p:spTree>
    <p:extLst>
      <p:ext uri="{BB962C8B-B14F-4D97-AF65-F5344CB8AC3E}">
        <p14:creationId xmlns:p14="http://schemas.microsoft.com/office/powerpoint/2010/main" val="25029512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5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5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5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6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3" grpId="0" animBg="1"/>
      <p:bldP spid="254" grpId="0" animBg="1"/>
      <p:bldP spid="259" grpId="0" animBg="1"/>
      <p:bldP spid="260"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AC4D3C-3F90-03A6-84B6-8F28ED9292BE}"/>
              </a:ext>
            </a:extLst>
          </p:cNvPr>
          <p:cNvSpPr>
            <a:spLocks noGrp="1"/>
          </p:cNvSpPr>
          <p:nvPr>
            <p:ph type="title"/>
          </p:nvPr>
        </p:nvSpPr>
        <p:spPr>
          <a:xfrm>
            <a:off x="225171" y="86935"/>
            <a:ext cx="6277945" cy="493807"/>
          </a:xfrm>
        </p:spPr>
        <p:txBody>
          <a:bodyPr>
            <a:normAutofit fontScale="90000"/>
          </a:bodyPr>
          <a:lstStyle/>
          <a:p>
            <a:r>
              <a:rPr lang="en-US">
                <a:solidFill>
                  <a:srgbClr val="00B050"/>
                </a:solidFill>
                <a:latin typeface="Arial"/>
                <a:cs typeface="Arial"/>
              </a:rPr>
              <a:t>PET Guidance</a:t>
            </a:r>
            <a:endParaRPr lang="en-US"/>
          </a:p>
        </p:txBody>
      </p:sp>
      <p:pic>
        <p:nvPicPr>
          <p:cNvPr id="6" name="Picture 6" descr="Graphical user interface, diagram, text, application&#10;&#10;Description automatically generated">
            <a:extLst>
              <a:ext uri="{FF2B5EF4-FFF2-40B4-BE49-F238E27FC236}">
                <a16:creationId xmlns:a16="http://schemas.microsoft.com/office/drawing/2014/main" id="{6CB60811-3BF2-570F-7283-B70F5809136E}"/>
              </a:ext>
            </a:extLst>
          </p:cNvPr>
          <p:cNvPicPr>
            <a:picLocks noChangeAspect="1"/>
          </p:cNvPicPr>
          <p:nvPr/>
        </p:nvPicPr>
        <p:blipFill>
          <a:blip r:embed="rId3"/>
          <a:stretch>
            <a:fillRect/>
          </a:stretch>
        </p:blipFill>
        <p:spPr>
          <a:xfrm>
            <a:off x="2530469" y="72378"/>
            <a:ext cx="9662362" cy="6785199"/>
          </a:xfrm>
          <a:prstGeom prst="rect">
            <a:avLst/>
          </a:prstGeom>
        </p:spPr>
      </p:pic>
    </p:spTree>
    <p:extLst>
      <p:ext uri="{BB962C8B-B14F-4D97-AF65-F5344CB8AC3E}">
        <p14:creationId xmlns:p14="http://schemas.microsoft.com/office/powerpoint/2010/main" val="292730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AC4D3C-3F90-03A6-84B6-8F28ED9292BE}"/>
              </a:ext>
            </a:extLst>
          </p:cNvPr>
          <p:cNvSpPr>
            <a:spLocks noGrp="1"/>
          </p:cNvSpPr>
          <p:nvPr>
            <p:ph type="title"/>
          </p:nvPr>
        </p:nvSpPr>
        <p:spPr>
          <a:xfrm>
            <a:off x="225171" y="86935"/>
            <a:ext cx="1829992" cy="1450737"/>
          </a:xfrm>
        </p:spPr>
        <p:txBody>
          <a:bodyPr>
            <a:normAutofit/>
          </a:bodyPr>
          <a:lstStyle/>
          <a:p>
            <a:r>
              <a:rPr lang="en-US">
                <a:solidFill>
                  <a:srgbClr val="00B050"/>
                </a:solidFill>
                <a:latin typeface="Arial"/>
                <a:cs typeface="Arial"/>
              </a:rPr>
              <a:t>PET Guidance</a:t>
            </a:r>
            <a:endParaRPr lang="en-US"/>
          </a:p>
        </p:txBody>
      </p:sp>
      <p:pic>
        <p:nvPicPr>
          <p:cNvPr id="3" name="Picture 3" descr="Text&#10;&#10;Description automatically generated">
            <a:extLst>
              <a:ext uri="{FF2B5EF4-FFF2-40B4-BE49-F238E27FC236}">
                <a16:creationId xmlns:a16="http://schemas.microsoft.com/office/drawing/2014/main" id="{E6E98ADE-12B6-8901-166E-435662A2D0E1}"/>
              </a:ext>
            </a:extLst>
          </p:cNvPr>
          <p:cNvPicPr>
            <a:picLocks noChangeAspect="1"/>
          </p:cNvPicPr>
          <p:nvPr/>
        </p:nvPicPr>
        <p:blipFill>
          <a:blip r:embed="rId3"/>
          <a:stretch>
            <a:fillRect/>
          </a:stretch>
        </p:blipFill>
        <p:spPr>
          <a:xfrm>
            <a:off x="2073917" y="-3414"/>
            <a:ext cx="10117859" cy="6864826"/>
          </a:xfrm>
          <a:prstGeom prst="rect">
            <a:avLst/>
          </a:prstGeom>
        </p:spPr>
      </p:pic>
    </p:spTree>
    <p:extLst>
      <p:ext uri="{BB962C8B-B14F-4D97-AF65-F5344CB8AC3E}">
        <p14:creationId xmlns:p14="http://schemas.microsoft.com/office/powerpoint/2010/main" val="12116672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AF4F8C-E3B5-65F4-14EA-D7400C34B82F}"/>
              </a:ext>
            </a:extLst>
          </p:cNvPr>
          <p:cNvSpPr>
            <a:spLocks noGrp="1"/>
          </p:cNvSpPr>
          <p:nvPr>
            <p:ph type="title"/>
          </p:nvPr>
        </p:nvSpPr>
        <p:spPr>
          <a:xfrm>
            <a:off x="8725278" y="259124"/>
            <a:ext cx="2665684" cy="1143420"/>
          </a:xfrm>
        </p:spPr>
        <p:txBody>
          <a:bodyPr>
            <a:normAutofit fontScale="90000"/>
          </a:bodyPr>
          <a:lstStyle/>
          <a:p>
            <a:pPr algn="ctr"/>
            <a:r>
              <a:rPr lang="en-GB">
                <a:latin typeface="Arial"/>
                <a:cs typeface="Arial"/>
              </a:rPr>
              <a:t>                         </a:t>
            </a:r>
            <a:r>
              <a:rPr lang="en-GB" sz="3600">
                <a:solidFill>
                  <a:srgbClr val="002060"/>
                </a:solidFill>
                <a:latin typeface="Arial"/>
                <a:cs typeface="Arial"/>
              </a:rPr>
              <a:t>Success Criteria</a:t>
            </a:r>
          </a:p>
        </p:txBody>
      </p:sp>
      <p:pic>
        <p:nvPicPr>
          <p:cNvPr id="7" name="Picture 7" descr="Graphical user interface, application&#10;&#10;Description automatically generated">
            <a:extLst>
              <a:ext uri="{FF2B5EF4-FFF2-40B4-BE49-F238E27FC236}">
                <a16:creationId xmlns:a16="http://schemas.microsoft.com/office/drawing/2014/main" id="{EB4B8579-EAFC-D043-3DA1-6D3CC483A554}"/>
              </a:ext>
            </a:extLst>
          </p:cNvPr>
          <p:cNvPicPr>
            <a:picLocks noChangeAspect="1"/>
          </p:cNvPicPr>
          <p:nvPr/>
        </p:nvPicPr>
        <p:blipFill>
          <a:blip r:embed="rId2"/>
          <a:stretch>
            <a:fillRect/>
          </a:stretch>
        </p:blipFill>
        <p:spPr>
          <a:xfrm>
            <a:off x="132898" y="51693"/>
            <a:ext cx="6627905" cy="4238578"/>
          </a:xfrm>
          <a:prstGeom prst="rect">
            <a:avLst/>
          </a:prstGeom>
        </p:spPr>
      </p:pic>
      <p:pic>
        <p:nvPicPr>
          <p:cNvPr id="8" name="Picture 8" descr="Table&#10;&#10;Description automatically generated">
            <a:extLst>
              <a:ext uri="{FF2B5EF4-FFF2-40B4-BE49-F238E27FC236}">
                <a16:creationId xmlns:a16="http://schemas.microsoft.com/office/drawing/2014/main" id="{C46E9A6F-E982-CE6F-4D67-FCA7055337A6}"/>
              </a:ext>
            </a:extLst>
          </p:cNvPr>
          <p:cNvPicPr>
            <a:picLocks noChangeAspect="1"/>
          </p:cNvPicPr>
          <p:nvPr/>
        </p:nvPicPr>
        <p:blipFill>
          <a:blip r:embed="rId3"/>
          <a:stretch>
            <a:fillRect/>
          </a:stretch>
        </p:blipFill>
        <p:spPr>
          <a:xfrm>
            <a:off x="4186032" y="2751991"/>
            <a:ext cx="8005014" cy="4057011"/>
          </a:xfrm>
          <a:prstGeom prst="rect">
            <a:avLst/>
          </a:prstGeom>
        </p:spPr>
      </p:pic>
    </p:spTree>
    <p:extLst>
      <p:ext uri="{BB962C8B-B14F-4D97-AF65-F5344CB8AC3E}">
        <p14:creationId xmlns:p14="http://schemas.microsoft.com/office/powerpoint/2010/main" val="18743981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9" name="Table 48">
            <a:extLst>
              <a:ext uri="{FF2B5EF4-FFF2-40B4-BE49-F238E27FC236}">
                <a16:creationId xmlns:a16="http://schemas.microsoft.com/office/drawing/2014/main" id="{AA0CA8A5-28FC-511B-3446-1B40F8B01256}"/>
              </a:ext>
            </a:extLst>
          </p:cNvPr>
          <p:cNvGraphicFramePr>
            <a:graphicFrameLocks noGrp="1"/>
          </p:cNvGraphicFramePr>
          <p:nvPr/>
        </p:nvGraphicFramePr>
        <p:xfrm>
          <a:off x="1600200" y="101063"/>
          <a:ext cx="8991600" cy="6684706"/>
        </p:xfrm>
        <a:graphic>
          <a:graphicData uri="http://schemas.openxmlformats.org/drawingml/2006/table">
            <a:tbl>
              <a:tblPr/>
              <a:tblGrid>
                <a:gridCol w="8991600">
                  <a:extLst>
                    <a:ext uri="{9D8B030D-6E8A-4147-A177-3AD203B41FA5}">
                      <a16:colId xmlns:a16="http://schemas.microsoft.com/office/drawing/2014/main" val="588092790"/>
                    </a:ext>
                  </a:extLst>
                </a:gridCol>
              </a:tblGrid>
              <a:tr h="6684706">
                <a:tc>
                  <a:txBody>
                    <a:bodyPr/>
                    <a:lstStyle/>
                    <a:p>
                      <a:endParaRPr lang="en-GB">
                        <a:solidFill>
                          <a:schemeClr val="bg2"/>
                        </a:solidFill>
                        <a:highlight>
                          <a:srgbClr val="FFFF00"/>
                        </a:highlight>
                      </a:endParaRPr>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2062818046"/>
                  </a:ext>
                </a:extLst>
              </a:tr>
            </a:tbl>
          </a:graphicData>
        </a:graphic>
      </p:graphicFrame>
      <p:sp>
        <p:nvSpPr>
          <p:cNvPr id="108" name="Rectangle 107"/>
          <p:cNvSpPr/>
          <p:nvPr/>
        </p:nvSpPr>
        <p:spPr>
          <a:xfrm>
            <a:off x="8347170" y="1592173"/>
            <a:ext cx="2146226" cy="800284"/>
          </a:xfrm>
          <a:prstGeom prst="rect">
            <a:avLst/>
          </a:prstGeom>
        </p:spPr>
        <p:txBody>
          <a:bodyPr wrap="square" lIns="0" rIns="0" anchor="ctr">
            <a:spAutoFit/>
          </a:bodyPr>
          <a:lstStyle/>
          <a:p>
            <a:r>
              <a:rPr lang="en-US" sz="1100" b="1" u="sng" spc="225">
                <a:solidFill>
                  <a:srgbClr val="FFC000"/>
                </a:solidFill>
                <a:effectLst>
                  <a:outerShdw blurRad="63500" sx="102000" sy="102000" algn="ctr" rotWithShape="0">
                    <a:prstClr val="black">
                      <a:alpha val="40000"/>
                    </a:prstClr>
                  </a:outerShdw>
                </a:effectLst>
                <a:hlinkClick r:id="rId3">
                  <a:extLst>
                    <a:ext uri="{A12FA001-AC4F-418D-AE19-62706E023703}">
                      <ahyp:hlinkClr xmlns:ahyp="http://schemas.microsoft.com/office/drawing/2018/hyperlinkcolor" val="tx"/>
                    </a:ext>
                  </a:extLst>
                </a:hlinkClick>
              </a:rPr>
              <a:t>THE PLP 01</a:t>
            </a:r>
            <a:endParaRPr lang="en-US" sz="1100" b="1" u="sng" spc="225">
              <a:solidFill>
                <a:srgbClr val="FFC000"/>
              </a:solidFill>
              <a:effectLst>
                <a:outerShdw blurRad="63500" sx="102000" sy="102000" algn="ctr" rotWithShape="0">
                  <a:prstClr val="black">
                    <a:alpha val="40000"/>
                  </a:prstClr>
                </a:outerShdw>
              </a:effectLst>
            </a:endParaRPr>
          </a:p>
          <a:p>
            <a:pPr>
              <a:lnSpc>
                <a:spcPct val="150000"/>
              </a:lnSpc>
            </a:pPr>
            <a:r>
              <a:rPr lang="en-GB" sz="600">
                <a:solidFill>
                  <a:schemeClr val="bg1"/>
                </a:solidFill>
                <a:latin typeface="Comic Sans MS" panose="030F0702030302020204" pitchFamily="66" charset="0"/>
              </a:rPr>
              <a:t>Please follow the instructions to get started and logged into your PLP account successfully. You will be asked to share your PLP with your class / subject mentor, Senior Mentor, Network Lead, Curriculum Tutor and Professional Tutor.</a:t>
            </a:r>
            <a:endParaRPr lang="en-US" sz="600">
              <a:solidFill>
                <a:schemeClr val="bg1"/>
              </a:solidFill>
              <a:latin typeface="Comic Sans MS" panose="030F0702030302020204" pitchFamily="66" charset="0"/>
            </a:endParaRPr>
          </a:p>
        </p:txBody>
      </p:sp>
      <p:sp>
        <p:nvSpPr>
          <p:cNvPr id="109" name="Rectangle 108"/>
          <p:cNvSpPr/>
          <p:nvPr/>
        </p:nvSpPr>
        <p:spPr>
          <a:xfrm>
            <a:off x="8951847" y="3008971"/>
            <a:ext cx="1588502" cy="938783"/>
          </a:xfrm>
          <a:prstGeom prst="rect">
            <a:avLst/>
          </a:prstGeom>
        </p:spPr>
        <p:txBody>
          <a:bodyPr wrap="square" lIns="0" rIns="0" anchor="ctr">
            <a:spAutoFit/>
          </a:bodyPr>
          <a:lstStyle/>
          <a:p>
            <a:r>
              <a:rPr lang="en-US" sz="1100" b="1" u="sng" spc="225">
                <a:solidFill>
                  <a:schemeClr val="accent2"/>
                </a:solidFill>
                <a:effectLst>
                  <a:outerShdw blurRad="63500" sx="102000" sy="102000" algn="ctr" rotWithShape="0">
                    <a:prstClr val="black">
                      <a:alpha val="40000"/>
                    </a:prstClr>
                  </a:outerShdw>
                </a:effectLst>
                <a:hlinkClick r:id="rId4">
                  <a:extLst>
                    <a:ext uri="{A12FA001-AC4F-418D-AE19-62706E023703}">
                      <ahyp:hlinkClr xmlns:ahyp="http://schemas.microsoft.com/office/drawing/2018/hyperlinkcolor" val="tx"/>
                    </a:ext>
                  </a:extLst>
                </a:hlinkClick>
              </a:rPr>
              <a:t>ATTENDANCE 02</a:t>
            </a:r>
            <a:endParaRPr lang="en-US" sz="1100" b="1" u="sng" spc="225">
              <a:solidFill>
                <a:schemeClr val="accent2"/>
              </a:solidFill>
              <a:effectLst>
                <a:outerShdw blurRad="63500" sx="102000" sy="102000" algn="ctr" rotWithShape="0">
                  <a:prstClr val="black">
                    <a:alpha val="40000"/>
                  </a:prstClr>
                </a:outerShdw>
              </a:effectLst>
            </a:endParaRPr>
          </a:p>
          <a:p>
            <a:pPr>
              <a:lnSpc>
                <a:spcPct val="150000"/>
              </a:lnSpc>
            </a:pPr>
            <a:r>
              <a:rPr lang="en-GB" sz="600">
                <a:solidFill>
                  <a:schemeClr val="bg1"/>
                </a:solidFill>
                <a:latin typeface="Comic Sans MS" panose="030F0702030302020204" pitchFamily="66" charset="0"/>
              </a:rPr>
              <a:t>It is the responsibility of the student -teacher to keep accurate attendance records in their PDP. It is mandatory that prospective teachers complete 120 days of school-related activity. </a:t>
            </a:r>
          </a:p>
        </p:txBody>
      </p:sp>
      <p:sp>
        <p:nvSpPr>
          <p:cNvPr id="110" name="Rectangle 109"/>
          <p:cNvSpPr/>
          <p:nvPr/>
        </p:nvSpPr>
        <p:spPr>
          <a:xfrm>
            <a:off x="8904894" y="4678934"/>
            <a:ext cx="1588502" cy="661720"/>
          </a:xfrm>
          <a:prstGeom prst="rect">
            <a:avLst/>
          </a:prstGeom>
        </p:spPr>
        <p:txBody>
          <a:bodyPr wrap="square" lIns="0" rIns="0" anchor="ctr">
            <a:spAutoFit/>
          </a:bodyPr>
          <a:lstStyle/>
          <a:p>
            <a:r>
              <a:rPr lang="en-US" sz="1100" b="1" u="sng" spc="225">
                <a:solidFill>
                  <a:schemeClr val="accent6"/>
                </a:solidFill>
                <a:effectLst>
                  <a:outerShdw blurRad="63500" sx="102000" sy="102000" algn="ctr" rotWithShape="0">
                    <a:prstClr val="black">
                      <a:alpha val="40000"/>
                    </a:prstClr>
                  </a:outerShdw>
                </a:effectLst>
                <a:hlinkClick r:id="rId5">
                  <a:extLst>
                    <a:ext uri="{A12FA001-AC4F-418D-AE19-62706E023703}">
                      <ahyp:hlinkClr xmlns:ahyp="http://schemas.microsoft.com/office/drawing/2018/hyperlinkcolor" val="tx"/>
                    </a:ext>
                  </a:extLst>
                </a:hlinkClick>
              </a:rPr>
              <a:t>REFLECTION 03</a:t>
            </a:r>
            <a:endParaRPr lang="en-US" sz="1100" b="1" u="sng" spc="225">
              <a:solidFill>
                <a:schemeClr val="accent6"/>
              </a:solidFill>
              <a:effectLst>
                <a:outerShdw blurRad="63500" sx="102000" sy="102000" algn="ctr" rotWithShape="0">
                  <a:prstClr val="black">
                    <a:alpha val="40000"/>
                  </a:prstClr>
                </a:outerShdw>
              </a:effectLst>
            </a:endParaRPr>
          </a:p>
          <a:p>
            <a:pPr>
              <a:lnSpc>
                <a:spcPct val="150000"/>
              </a:lnSpc>
            </a:pPr>
            <a:r>
              <a:rPr lang="en-GB" sz="600">
                <a:solidFill>
                  <a:schemeClr val="bg1"/>
                </a:solidFill>
                <a:latin typeface="Comic Sans MS" panose="030F0702030302020204" pitchFamily="66" charset="0"/>
              </a:rPr>
              <a:t>Student-teachers need to complete a 'Weekly Reflection Template' towards the end of each teaching week of PTE.</a:t>
            </a:r>
            <a:endParaRPr lang="en-US" sz="600">
              <a:solidFill>
                <a:schemeClr val="bg1"/>
              </a:solidFill>
              <a:latin typeface="Comic Sans MS" panose="030F0702030302020204" pitchFamily="66" charset="0"/>
            </a:endParaRPr>
          </a:p>
        </p:txBody>
      </p:sp>
      <p:sp>
        <p:nvSpPr>
          <p:cNvPr id="111" name="Rectangle 110"/>
          <p:cNvSpPr/>
          <p:nvPr/>
        </p:nvSpPr>
        <p:spPr>
          <a:xfrm>
            <a:off x="7607017" y="5951513"/>
            <a:ext cx="2946683" cy="607859"/>
          </a:xfrm>
          <a:prstGeom prst="rect">
            <a:avLst/>
          </a:prstGeom>
        </p:spPr>
        <p:txBody>
          <a:bodyPr wrap="square" lIns="0" rIns="0" anchor="ctr">
            <a:spAutoFit/>
          </a:bodyPr>
          <a:lstStyle/>
          <a:p>
            <a:pPr>
              <a:lnSpc>
                <a:spcPct val="150000"/>
              </a:lnSpc>
            </a:pPr>
            <a:r>
              <a:rPr lang="en-US" sz="1100" b="1" u="sng" spc="225">
                <a:solidFill>
                  <a:schemeClr val="accent4"/>
                </a:solidFill>
                <a:effectLst>
                  <a:outerShdw blurRad="63500" sx="102000" sy="102000" algn="ctr" rotWithShape="0">
                    <a:prstClr val="black">
                      <a:alpha val="40000"/>
                    </a:prstClr>
                  </a:outerShdw>
                </a:effectLst>
                <a:hlinkClick r:id="rId6">
                  <a:extLst>
                    <a:ext uri="{A12FA001-AC4F-418D-AE19-62706E023703}">
                      <ahyp:hlinkClr xmlns:ahyp="http://schemas.microsoft.com/office/drawing/2018/hyperlinkcolor" val="tx"/>
                    </a:ext>
                  </a:extLst>
                </a:hlinkClick>
              </a:rPr>
              <a:t>PROFESSIONAL PROGRESSS 04</a:t>
            </a:r>
            <a:endParaRPr lang="en-US" sz="1100" b="1" u="sng" spc="225">
              <a:solidFill>
                <a:schemeClr val="accent4"/>
              </a:solidFill>
              <a:effectLst>
                <a:outerShdw blurRad="63500" sx="102000" sy="102000" algn="ctr" rotWithShape="0">
                  <a:prstClr val="black">
                    <a:alpha val="40000"/>
                  </a:prstClr>
                </a:outerShdw>
              </a:effectLst>
            </a:endParaRPr>
          </a:p>
          <a:p>
            <a:pPr>
              <a:lnSpc>
                <a:spcPct val="150000"/>
              </a:lnSpc>
            </a:pPr>
            <a:r>
              <a:rPr lang="en-GB" sz="600">
                <a:solidFill>
                  <a:schemeClr val="bg1"/>
                </a:solidFill>
                <a:latin typeface="Comic Sans MS" panose="030F0702030302020204" pitchFamily="66" charset="0"/>
              </a:rPr>
              <a:t>You will need to complete a template on the Professional Progress tab after each reporting point on Professional Teaching Experience (PTE).</a:t>
            </a:r>
            <a:endParaRPr lang="en-US" sz="600">
              <a:solidFill>
                <a:schemeClr val="bg1"/>
              </a:solidFill>
              <a:latin typeface="Comic Sans MS" panose="030F0702030302020204" pitchFamily="66" charset="0"/>
            </a:endParaRPr>
          </a:p>
        </p:txBody>
      </p:sp>
      <p:sp>
        <p:nvSpPr>
          <p:cNvPr id="112" name="Rectangle 111"/>
          <p:cNvSpPr/>
          <p:nvPr/>
        </p:nvSpPr>
        <p:spPr>
          <a:xfrm>
            <a:off x="2600298" y="5857250"/>
            <a:ext cx="2044882" cy="884922"/>
          </a:xfrm>
          <a:prstGeom prst="rect">
            <a:avLst/>
          </a:prstGeom>
        </p:spPr>
        <p:txBody>
          <a:bodyPr wrap="square" lIns="0" rIns="0" anchor="ctr">
            <a:spAutoFit/>
          </a:bodyPr>
          <a:lstStyle/>
          <a:p>
            <a:pPr algn="r">
              <a:lnSpc>
                <a:spcPct val="150000"/>
              </a:lnSpc>
            </a:pPr>
            <a:r>
              <a:rPr lang="en-US" sz="1100" b="1" u="sng" spc="225">
                <a:solidFill>
                  <a:srgbClr val="FF0000"/>
                </a:solidFill>
                <a:effectLst>
                  <a:outerShdw blurRad="63500" sx="102000" sy="102000" algn="ctr" rotWithShape="0">
                    <a:prstClr val="black">
                      <a:alpha val="40000"/>
                    </a:prstClr>
                  </a:outerShdw>
                </a:effectLst>
                <a:hlinkClick r:id="rId7">
                  <a:extLst>
                    <a:ext uri="{A12FA001-AC4F-418D-AE19-62706E023703}">
                      <ahyp:hlinkClr xmlns:ahyp="http://schemas.microsoft.com/office/drawing/2018/hyperlinkcolor" val="tx"/>
                    </a:ext>
                  </a:extLst>
                </a:hlinkClick>
              </a:rPr>
              <a:t>CYMRAEG 05</a:t>
            </a:r>
            <a:endParaRPr lang="en-GB" sz="600" u="sng">
              <a:solidFill>
                <a:srgbClr val="FF0000"/>
              </a:solidFill>
            </a:endParaRPr>
          </a:p>
          <a:p>
            <a:pPr algn="r">
              <a:lnSpc>
                <a:spcPct val="150000"/>
              </a:lnSpc>
            </a:pPr>
            <a:r>
              <a:rPr lang="en-GB" sz="600">
                <a:solidFill>
                  <a:schemeClr val="bg1"/>
                </a:solidFill>
                <a:latin typeface="Comic Sans MS" panose="030F0702030302020204" pitchFamily="66" charset="0"/>
              </a:rPr>
              <a:t>Strengthen your language skills.</a:t>
            </a:r>
          </a:p>
          <a:p>
            <a:pPr algn="r">
              <a:lnSpc>
                <a:spcPct val="150000"/>
              </a:lnSpc>
            </a:pPr>
            <a:r>
              <a:rPr lang="en-GB" sz="600">
                <a:solidFill>
                  <a:schemeClr val="bg1"/>
                </a:solidFill>
                <a:latin typeface="Comic Sans MS" panose="030F0702030302020204" pitchFamily="66" charset="0"/>
              </a:rPr>
              <a:t>Raise your confidence.</a:t>
            </a:r>
          </a:p>
          <a:p>
            <a:pPr algn="r">
              <a:lnSpc>
                <a:spcPct val="150000"/>
              </a:lnSpc>
            </a:pPr>
            <a:r>
              <a:rPr lang="en-GB" sz="600">
                <a:solidFill>
                  <a:schemeClr val="bg1"/>
                </a:solidFill>
                <a:latin typeface="Comic Sans MS" panose="030F0702030302020204" pitchFamily="66" charset="0"/>
              </a:rPr>
              <a:t>Enrich what you can offer the pupils.</a:t>
            </a:r>
          </a:p>
          <a:p>
            <a:pPr algn="r">
              <a:lnSpc>
                <a:spcPct val="150000"/>
              </a:lnSpc>
            </a:pPr>
            <a:r>
              <a:rPr lang="en-GB" sz="600">
                <a:solidFill>
                  <a:schemeClr val="bg1"/>
                </a:solidFill>
                <a:latin typeface="Comic Sans MS" panose="030F0702030302020204" pitchFamily="66" charset="0"/>
              </a:rPr>
              <a:t>Ensure a linguistic standard for you and the pupils</a:t>
            </a:r>
            <a:r>
              <a:rPr lang="en-GB" sz="600">
                <a:solidFill>
                  <a:schemeClr val="bg1"/>
                </a:solidFill>
              </a:rPr>
              <a:t>.</a:t>
            </a:r>
            <a:endParaRPr lang="en-US" sz="600">
              <a:solidFill>
                <a:schemeClr val="bg1"/>
              </a:solidFill>
            </a:endParaRPr>
          </a:p>
        </p:txBody>
      </p:sp>
      <p:sp>
        <p:nvSpPr>
          <p:cNvPr id="113" name="Rectangle 112"/>
          <p:cNvSpPr/>
          <p:nvPr/>
        </p:nvSpPr>
        <p:spPr>
          <a:xfrm>
            <a:off x="1671547" y="4260530"/>
            <a:ext cx="2006681" cy="1107996"/>
          </a:xfrm>
          <a:prstGeom prst="rect">
            <a:avLst/>
          </a:prstGeom>
        </p:spPr>
        <p:txBody>
          <a:bodyPr wrap="square" lIns="0" rIns="0" anchor="ctr">
            <a:spAutoFit/>
          </a:bodyPr>
          <a:lstStyle/>
          <a:p>
            <a:pPr algn="r"/>
            <a:r>
              <a:rPr lang="en-US" sz="1100" b="1" u="sng" spc="225">
                <a:solidFill>
                  <a:schemeClr val="accent3">
                    <a:lumMod val="60000"/>
                    <a:lumOff val="40000"/>
                  </a:schemeClr>
                </a:solidFill>
                <a:effectLst>
                  <a:outerShdw blurRad="63500" sx="102000" sy="102000" algn="ctr" rotWithShape="0">
                    <a:prstClr val="black">
                      <a:alpha val="40000"/>
                    </a:prstClr>
                  </a:outerShdw>
                </a:effectLst>
                <a:hlinkClick r:id="rId8">
                  <a:extLst>
                    <a:ext uri="{A12FA001-AC4F-418D-AE19-62706E023703}">
                      <ahyp:hlinkClr xmlns:ahyp="http://schemas.microsoft.com/office/drawing/2018/hyperlinkcolor" val="tx"/>
                    </a:ext>
                  </a:extLst>
                </a:hlinkClick>
              </a:rPr>
              <a:t>ABOVE AND BEYOND 06</a:t>
            </a:r>
            <a:endParaRPr lang="en-US" sz="1100" b="1" u="sng" spc="225">
              <a:solidFill>
                <a:schemeClr val="accent3">
                  <a:lumMod val="60000"/>
                  <a:lumOff val="40000"/>
                </a:schemeClr>
              </a:solidFill>
              <a:effectLst>
                <a:outerShdw blurRad="63500" sx="102000" sy="102000" algn="ctr" rotWithShape="0">
                  <a:prstClr val="black">
                    <a:alpha val="40000"/>
                  </a:prstClr>
                </a:outerShdw>
              </a:effectLst>
            </a:endParaRPr>
          </a:p>
          <a:p>
            <a:pPr algn="r">
              <a:lnSpc>
                <a:spcPct val="150000"/>
              </a:lnSpc>
            </a:pPr>
            <a:r>
              <a:rPr lang="en-GB" sz="600">
                <a:solidFill>
                  <a:schemeClr val="bg1"/>
                </a:solidFill>
              </a:rPr>
              <a:t>This is your opportunity to share anything that you are particularly proud of or want to celebrate (e.g. a specific event that you have organised, a presentation to</a:t>
            </a:r>
          </a:p>
          <a:p>
            <a:pPr algn="r">
              <a:lnSpc>
                <a:spcPct val="150000"/>
              </a:lnSpc>
            </a:pPr>
            <a:r>
              <a:rPr lang="en-GB" sz="600">
                <a:solidFill>
                  <a:schemeClr val="bg1"/>
                </a:solidFill>
              </a:rPr>
              <a:t>others, Show Racism the Red Card, participating in a conference, coaching the school netball team). </a:t>
            </a:r>
            <a:endParaRPr lang="en-US" sz="600">
              <a:solidFill>
                <a:schemeClr val="bg1"/>
              </a:solidFill>
            </a:endParaRPr>
          </a:p>
        </p:txBody>
      </p:sp>
      <p:sp>
        <p:nvSpPr>
          <p:cNvPr id="114" name="Rectangle 113"/>
          <p:cNvSpPr/>
          <p:nvPr/>
        </p:nvSpPr>
        <p:spPr>
          <a:xfrm>
            <a:off x="1608922" y="2230912"/>
            <a:ext cx="2097177" cy="1531253"/>
          </a:xfrm>
          <a:prstGeom prst="rect">
            <a:avLst/>
          </a:prstGeom>
        </p:spPr>
        <p:txBody>
          <a:bodyPr wrap="square" lIns="0" rIns="0" anchor="ctr">
            <a:spAutoFit/>
          </a:bodyPr>
          <a:lstStyle/>
          <a:p>
            <a:pPr algn="r">
              <a:lnSpc>
                <a:spcPct val="150000"/>
              </a:lnSpc>
            </a:pPr>
            <a:r>
              <a:rPr lang="en-US" sz="1100" b="1" u="sng" spc="225">
                <a:solidFill>
                  <a:srgbClr val="FFFF00"/>
                </a:solidFill>
                <a:effectLst>
                  <a:outerShdw blurRad="63500" sx="102000" sy="102000" algn="ctr" rotWithShape="0">
                    <a:prstClr val="black">
                      <a:alpha val="40000"/>
                    </a:prstClr>
                  </a:outerShdw>
                </a:effectLst>
                <a:hlinkClick r:id="rId9">
                  <a:extLst>
                    <a:ext uri="{A12FA001-AC4F-418D-AE19-62706E023703}">
                      <ahyp:hlinkClr xmlns:ahyp="http://schemas.microsoft.com/office/drawing/2018/hyperlinkcolor" val="tx"/>
                    </a:ext>
                  </a:extLst>
                </a:hlinkClick>
              </a:rPr>
              <a:t>PROFESSIONAL TEACHING STANDARDS </a:t>
            </a:r>
            <a:r>
              <a:rPr lang="en-US" sz="1100" b="1" u="sng" spc="225">
                <a:solidFill>
                  <a:srgbClr val="FFFF00"/>
                </a:solidFill>
                <a:effectLst>
                  <a:outerShdw blurRad="63500" sx="102000" sy="102000" algn="ctr" rotWithShape="0">
                    <a:prstClr val="black">
                      <a:alpha val="40000"/>
                    </a:prstClr>
                  </a:outerShdw>
                </a:effectLst>
                <a:latin typeface="Comic Sans MS" panose="030F0702030302020204" pitchFamily="66" charset="0"/>
                <a:hlinkClick r:id="rId9">
                  <a:extLst>
                    <a:ext uri="{A12FA001-AC4F-418D-AE19-62706E023703}">
                      <ahyp:hlinkClr xmlns:ahyp="http://schemas.microsoft.com/office/drawing/2018/hyperlinkcolor" val="tx"/>
                    </a:ext>
                  </a:extLst>
                </a:hlinkClick>
              </a:rPr>
              <a:t>07</a:t>
            </a:r>
            <a:endParaRPr lang="en-US" sz="1100" b="1" u="sng" spc="225">
              <a:solidFill>
                <a:srgbClr val="FFFF00"/>
              </a:solidFill>
              <a:effectLst>
                <a:outerShdw blurRad="63500" sx="102000" sy="102000" algn="ctr" rotWithShape="0">
                  <a:prstClr val="black">
                    <a:alpha val="40000"/>
                  </a:prstClr>
                </a:outerShdw>
              </a:effectLst>
              <a:latin typeface="Comic Sans MS" panose="030F0702030302020204" pitchFamily="66" charset="0"/>
            </a:endParaRPr>
          </a:p>
          <a:p>
            <a:pPr algn="r">
              <a:lnSpc>
                <a:spcPct val="150000"/>
              </a:lnSpc>
            </a:pPr>
            <a:r>
              <a:rPr lang="en-GB" sz="600">
                <a:solidFill>
                  <a:schemeClr val="bg1"/>
                </a:solidFill>
                <a:latin typeface="Comic Sans MS" panose="030F0702030302020204" pitchFamily="66" charset="0"/>
              </a:rPr>
              <a:t>Student teachers will gather and reflect upon evidence for meeting the standards within their PLP across the entire course. Evidence collected can be drawn from a wide range of sources, including observations, reflections, collaborative discussions, assignments and feedback.</a:t>
            </a:r>
            <a:endParaRPr lang="en-US" sz="600">
              <a:solidFill>
                <a:schemeClr val="bg1"/>
              </a:solidFill>
              <a:latin typeface="Comic Sans MS" panose="030F0702030302020204" pitchFamily="66" charset="0"/>
            </a:endParaRPr>
          </a:p>
        </p:txBody>
      </p:sp>
      <p:sp>
        <p:nvSpPr>
          <p:cNvPr id="115" name="Rectangle 114"/>
          <p:cNvSpPr/>
          <p:nvPr/>
        </p:nvSpPr>
        <p:spPr>
          <a:xfrm>
            <a:off x="2149837" y="1349264"/>
            <a:ext cx="2664191" cy="661784"/>
          </a:xfrm>
          <a:prstGeom prst="rect">
            <a:avLst/>
          </a:prstGeom>
        </p:spPr>
        <p:txBody>
          <a:bodyPr wrap="square" lIns="0" rIns="0" anchor="ctr">
            <a:spAutoFit/>
          </a:bodyPr>
          <a:lstStyle/>
          <a:p>
            <a:pPr algn="r"/>
            <a:r>
              <a:rPr lang="en-US" sz="1100" b="1" u="sng" spc="225">
                <a:solidFill>
                  <a:srgbClr val="92D050"/>
                </a:solidFill>
                <a:effectLst>
                  <a:outerShdw blurRad="63500" sx="102000" sy="102000" algn="ctr" rotWithShape="0">
                    <a:prstClr val="black">
                      <a:alpha val="40000"/>
                    </a:prstClr>
                  </a:outerShdw>
                </a:effectLst>
                <a:hlinkClick r:id="rId10">
                  <a:extLst>
                    <a:ext uri="{A12FA001-AC4F-418D-AE19-62706E023703}">
                      <ahyp:hlinkClr xmlns:ahyp="http://schemas.microsoft.com/office/drawing/2018/hyperlinkcolor" val="tx"/>
                    </a:ext>
                  </a:extLst>
                </a:hlinkClick>
              </a:rPr>
              <a:t>QTS REVIEW 08</a:t>
            </a:r>
            <a:endParaRPr lang="en-US" sz="1100" b="1" u="sng" spc="225">
              <a:solidFill>
                <a:srgbClr val="92D050"/>
              </a:solidFill>
              <a:effectLst>
                <a:outerShdw blurRad="63500" sx="102000" sy="102000" algn="ctr" rotWithShape="0">
                  <a:prstClr val="black">
                    <a:alpha val="40000"/>
                  </a:prstClr>
                </a:outerShdw>
              </a:effectLst>
            </a:endParaRPr>
          </a:p>
          <a:p>
            <a:pPr algn="r">
              <a:lnSpc>
                <a:spcPct val="150000"/>
              </a:lnSpc>
            </a:pPr>
            <a:r>
              <a:rPr lang="en-GB" sz="600">
                <a:solidFill>
                  <a:schemeClr val="bg1"/>
                </a:solidFill>
                <a:latin typeface="Comic Sans MS" panose="030F0702030302020204" pitchFamily="66" charset="0"/>
              </a:rPr>
              <a:t>A pleasant encounter, where the student-teacher is guided by questioning from University tutor to justify their evidence against the professional standards (QTS)</a:t>
            </a:r>
            <a:r>
              <a:rPr lang="en-US" sz="600">
                <a:solidFill>
                  <a:schemeClr val="bg1"/>
                </a:solidFill>
              </a:rPr>
              <a:t>.</a:t>
            </a:r>
          </a:p>
        </p:txBody>
      </p:sp>
      <p:sp>
        <p:nvSpPr>
          <p:cNvPr id="22" name="Oval 21"/>
          <p:cNvSpPr/>
          <p:nvPr/>
        </p:nvSpPr>
        <p:spPr bwMode="auto">
          <a:xfrm>
            <a:off x="4187255" y="1882692"/>
            <a:ext cx="4088280" cy="4088278"/>
          </a:xfrm>
          <a:prstGeom prst="ellipse">
            <a:avLst/>
          </a:prstGeom>
          <a:solidFill>
            <a:srgbClr val="0070C0">
              <a:alpha val="50000"/>
            </a:srgbClr>
          </a:solidFill>
          <a:ln w="28575">
            <a:solidFill>
              <a:schemeClr val="bg1"/>
            </a:solidFill>
            <a:round/>
            <a:headEnd/>
            <a:tailEnd/>
          </a:ln>
        </p:spPr>
        <p:txBody>
          <a:bodyPr vert="horz" wrap="square" lIns="68580" tIns="34290" rIns="68580" bIns="34290" numCol="1" rtlCol="0" anchor="t" anchorCtr="0" compatLnSpc="1">
            <a:prstTxWarp prst="textNoShape">
              <a:avLst/>
            </a:prstTxWarp>
          </a:bodyPr>
          <a:lstStyle/>
          <a:p>
            <a:pPr algn="ctr"/>
            <a:endParaRPr lang="en-US" sz="2000"/>
          </a:p>
        </p:txBody>
      </p:sp>
      <p:sp>
        <p:nvSpPr>
          <p:cNvPr id="97" name="Oval 96"/>
          <p:cNvSpPr/>
          <p:nvPr/>
        </p:nvSpPr>
        <p:spPr bwMode="auto">
          <a:xfrm>
            <a:off x="5041938" y="2738050"/>
            <a:ext cx="2454733" cy="2402630"/>
          </a:xfrm>
          <a:prstGeom prst="ellipse">
            <a:avLst/>
          </a:prstGeom>
          <a:gradFill flip="none" rotWithShape="1">
            <a:gsLst>
              <a:gs pos="0">
                <a:schemeClr val="tx1">
                  <a:lumMod val="65000"/>
                  <a:lumOff val="35000"/>
                  <a:shade val="30000"/>
                  <a:satMod val="115000"/>
                </a:schemeClr>
              </a:gs>
              <a:gs pos="100000">
                <a:schemeClr val="tx1">
                  <a:lumMod val="85000"/>
                  <a:lumOff val="15000"/>
                </a:schemeClr>
              </a:gs>
            </a:gsLst>
            <a:lin ang="18900000" scaled="1"/>
            <a:tileRect/>
          </a:gradFill>
          <a:ln w="12700">
            <a:solidFill>
              <a:schemeClr val="bg1"/>
            </a:solidFill>
            <a:round/>
            <a:headEnd/>
            <a:tailEnd/>
          </a:ln>
        </p:spPr>
        <p:txBody>
          <a:bodyPr vert="horz" wrap="square" lIns="68580" tIns="34290" rIns="68580" bIns="34290" numCol="1" rtlCol="0" anchor="t" anchorCtr="0" compatLnSpc="1">
            <a:prstTxWarp prst="textNoShape">
              <a:avLst/>
            </a:prstTxWarp>
          </a:bodyPr>
          <a:lstStyle/>
          <a:p>
            <a:pPr algn="ctr"/>
            <a:endParaRPr lang="en-US" sz="2000"/>
          </a:p>
        </p:txBody>
      </p:sp>
      <p:sp>
        <p:nvSpPr>
          <p:cNvPr id="36" name="Right Arrow 35"/>
          <p:cNvSpPr/>
          <p:nvPr/>
        </p:nvSpPr>
        <p:spPr bwMode="auto">
          <a:xfrm rot="18505219">
            <a:off x="3889084" y="2273718"/>
            <a:ext cx="1011282" cy="441042"/>
          </a:xfrm>
          <a:prstGeom prst="rightArrow">
            <a:avLst/>
          </a:prstGeom>
          <a:solidFill>
            <a:srgbClr val="FFFF00"/>
          </a:solidFill>
          <a:ln w="19050">
            <a:solidFill>
              <a:schemeClr val="bg1"/>
            </a:solidFill>
            <a:round/>
            <a:headEnd/>
            <a:tailEnd/>
          </a:ln>
        </p:spPr>
        <p:txBody>
          <a:bodyPr vert="horz" wrap="square" lIns="68580" tIns="34290" rIns="68580" bIns="34290" numCol="1" rtlCol="0" anchor="t" anchorCtr="0" compatLnSpc="1">
            <a:prstTxWarp prst="textNoShape">
              <a:avLst/>
            </a:prstTxWarp>
          </a:bodyPr>
          <a:lstStyle/>
          <a:p>
            <a:pPr algn="ctr"/>
            <a:endParaRPr lang="en-US" sz="2000"/>
          </a:p>
        </p:txBody>
      </p:sp>
      <p:sp>
        <p:nvSpPr>
          <p:cNvPr id="38" name="Right Arrow 37"/>
          <p:cNvSpPr/>
          <p:nvPr/>
        </p:nvSpPr>
        <p:spPr bwMode="auto">
          <a:xfrm rot="15805219">
            <a:off x="3407297" y="4007350"/>
            <a:ext cx="1011282" cy="441042"/>
          </a:xfrm>
          <a:prstGeom prst="rightArrow">
            <a:avLst/>
          </a:prstGeom>
          <a:solidFill>
            <a:schemeClr val="accent6"/>
          </a:solidFill>
          <a:ln w="19050">
            <a:solidFill>
              <a:schemeClr val="bg1"/>
            </a:solidFill>
            <a:round/>
            <a:headEnd/>
            <a:tailEnd/>
          </a:ln>
        </p:spPr>
        <p:txBody>
          <a:bodyPr vert="horz" wrap="square" lIns="68580" tIns="34290" rIns="68580" bIns="34290" numCol="1" rtlCol="0" anchor="t" anchorCtr="0" compatLnSpc="1">
            <a:prstTxWarp prst="textNoShape">
              <a:avLst/>
            </a:prstTxWarp>
          </a:bodyPr>
          <a:lstStyle/>
          <a:p>
            <a:pPr algn="ctr"/>
            <a:endParaRPr lang="en-US" sz="2000"/>
          </a:p>
        </p:txBody>
      </p:sp>
      <p:sp>
        <p:nvSpPr>
          <p:cNvPr id="40" name="Right Arrow 39"/>
          <p:cNvSpPr/>
          <p:nvPr/>
        </p:nvSpPr>
        <p:spPr bwMode="auto">
          <a:xfrm rot="13105219">
            <a:off x="4292489" y="5573884"/>
            <a:ext cx="1011275" cy="441040"/>
          </a:xfrm>
          <a:prstGeom prst="rightArrow">
            <a:avLst/>
          </a:prstGeom>
          <a:solidFill>
            <a:srgbClr val="FF0000"/>
          </a:solidFill>
          <a:ln w="19050">
            <a:solidFill>
              <a:schemeClr val="bg1"/>
            </a:solidFill>
            <a:round/>
            <a:headEnd/>
            <a:tailEnd/>
          </a:ln>
        </p:spPr>
        <p:txBody>
          <a:bodyPr vert="horz" wrap="square" lIns="68580" tIns="34290" rIns="68580" bIns="34290" numCol="1" rtlCol="0" anchor="t" anchorCtr="0" compatLnSpc="1">
            <a:prstTxWarp prst="textNoShape">
              <a:avLst/>
            </a:prstTxWarp>
          </a:bodyPr>
          <a:lstStyle/>
          <a:p>
            <a:pPr algn="ctr"/>
            <a:endParaRPr lang="en-US" sz="2000"/>
          </a:p>
        </p:txBody>
      </p:sp>
      <p:sp>
        <p:nvSpPr>
          <p:cNvPr id="42" name="Right Arrow 41"/>
          <p:cNvSpPr/>
          <p:nvPr/>
        </p:nvSpPr>
        <p:spPr bwMode="auto">
          <a:xfrm rot="10405219">
            <a:off x="6026119" y="6055671"/>
            <a:ext cx="1011278" cy="441042"/>
          </a:xfrm>
          <a:prstGeom prst="rightArrow">
            <a:avLst/>
          </a:prstGeom>
          <a:solidFill>
            <a:schemeClr val="accent4"/>
          </a:solidFill>
          <a:ln w="19050">
            <a:solidFill>
              <a:schemeClr val="bg1"/>
            </a:solidFill>
            <a:round/>
            <a:headEnd/>
            <a:tailEnd/>
          </a:ln>
        </p:spPr>
        <p:txBody>
          <a:bodyPr vert="horz" wrap="square" lIns="68580" tIns="34290" rIns="68580" bIns="34290" numCol="1" rtlCol="0" anchor="t" anchorCtr="0" compatLnSpc="1">
            <a:prstTxWarp prst="textNoShape">
              <a:avLst/>
            </a:prstTxWarp>
          </a:bodyPr>
          <a:lstStyle/>
          <a:p>
            <a:pPr algn="ctr"/>
            <a:endParaRPr lang="en-US" sz="2000"/>
          </a:p>
        </p:txBody>
      </p:sp>
      <p:sp>
        <p:nvSpPr>
          <p:cNvPr id="44" name="Right Arrow 43"/>
          <p:cNvSpPr/>
          <p:nvPr/>
        </p:nvSpPr>
        <p:spPr bwMode="auto">
          <a:xfrm rot="7705219">
            <a:off x="7592653" y="5170481"/>
            <a:ext cx="1011280" cy="441042"/>
          </a:xfrm>
          <a:prstGeom prst="rightArrow">
            <a:avLst/>
          </a:prstGeom>
          <a:solidFill>
            <a:schemeClr val="accent3"/>
          </a:solidFill>
          <a:ln w="19050">
            <a:solidFill>
              <a:schemeClr val="bg1"/>
            </a:solidFill>
            <a:round/>
            <a:headEnd/>
            <a:tailEnd/>
          </a:ln>
        </p:spPr>
        <p:txBody>
          <a:bodyPr vert="horz" wrap="square" lIns="68580" tIns="34290" rIns="68580" bIns="34290" numCol="1" rtlCol="0" anchor="t" anchorCtr="0" compatLnSpc="1">
            <a:prstTxWarp prst="textNoShape">
              <a:avLst/>
            </a:prstTxWarp>
          </a:bodyPr>
          <a:lstStyle/>
          <a:p>
            <a:pPr algn="ctr"/>
            <a:endParaRPr lang="en-US" sz="2000"/>
          </a:p>
        </p:txBody>
      </p:sp>
      <p:sp>
        <p:nvSpPr>
          <p:cNvPr id="46" name="Right Arrow 45"/>
          <p:cNvSpPr/>
          <p:nvPr/>
        </p:nvSpPr>
        <p:spPr bwMode="auto">
          <a:xfrm rot="5005219">
            <a:off x="8074441" y="3436851"/>
            <a:ext cx="1011280" cy="441042"/>
          </a:xfrm>
          <a:prstGeom prst="rightArrow">
            <a:avLst/>
          </a:prstGeom>
          <a:solidFill>
            <a:schemeClr val="accent2"/>
          </a:solidFill>
          <a:ln w="19050">
            <a:solidFill>
              <a:schemeClr val="bg1"/>
            </a:solidFill>
            <a:round/>
            <a:headEnd/>
            <a:tailEnd/>
          </a:ln>
        </p:spPr>
        <p:txBody>
          <a:bodyPr vert="horz" wrap="square" lIns="68580" tIns="34290" rIns="68580" bIns="34290" numCol="1" rtlCol="0" anchor="t" anchorCtr="0" compatLnSpc="1">
            <a:prstTxWarp prst="textNoShape">
              <a:avLst/>
            </a:prstTxWarp>
          </a:bodyPr>
          <a:lstStyle/>
          <a:p>
            <a:pPr algn="ctr"/>
            <a:endParaRPr lang="en-US" sz="2000"/>
          </a:p>
        </p:txBody>
      </p:sp>
      <p:sp>
        <p:nvSpPr>
          <p:cNvPr id="48" name="Right Arrow 47"/>
          <p:cNvSpPr/>
          <p:nvPr/>
        </p:nvSpPr>
        <p:spPr bwMode="auto">
          <a:xfrm rot="2305219">
            <a:off x="7189255" y="1870316"/>
            <a:ext cx="1011275" cy="441040"/>
          </a:xfrm>
          <a:prstGeom prst="rightArrow">
            <a:avLst/>
          </a:prstGeom>
          <a:solidFill>
            <a:schemeClr val="accent1"/>
          </a:solidFill>
          <a:ln w="19050">
            <a:solidFill>
              <a:schemeClr val="bg1"/>
            </a:solidFill>
            <a:round/>
            <a:headEnd/>
            <a:tailEnd/>
          </a:ln>
        </p:spPr>
        <p:txBody>
          <a:bodyPr vert="horz" wrap="square" lIns="68580" tIns="34290" rIns="68580" bIns="34290" numCol="1" rtlCol="0" anchor="t" anchorCtr="0" compatLnSpc="1">
            <a:prstTxWarp prst="textNoShape">
              <a:avLst/>
            </a:prstTxWarp>
          </a:bodyPr>
          <a:lstStyle/>
          <a:p>
            <a:pPr algn="ctr"/>
            <a:endParaRPr lang="en-US" sz="2000"/>
          </a:p>
        </p:txBody>
      </p:sp>
      <p:sp>
        <p:nvSpPr>
          <p:cNvPr id="50" name="Right Arrow 49"/>
          <p:cNvSpPr/>
          <p:nvPr/>
        </p:nvSpPr>
        <p:spPr bwMode="auto">
          <a:xfrm rot="21018126">
            <a:off x="5343467" y="1368265"/>
            <a:ext cx="1011281" cy="441042"/>
          </a:xfrm>
          <a:prstGeom prst="rightArrow">
            <a:avLst/>
          </a:prstGeom>
          <a:solidFill>
            <a:srgbClr val="92D050"/>
          </a:solidFill>
          <a:ln w="19050">
            <a:solidFill>
              <a:schemeClr val="bg1"/>
            </a:solidFill>
            <a:round/>
            <a:headEnd/>
            <a:tailEnd/>
          </a:ln>
        </p:spPr>
        <p:txBody>
          <a:bodyPr vert="horz" wrap="square" lIns="68580" tIns="34290" rIns="68580" bIns="34290" numCol="1" rtlCol="0" anchor="t" anchorCtr="0" compatLnSpc="1">
            <a:prstTxWarp prst="textNoShape">
              <a:avLst/>
            </a:prstTxWarp>
          </a:bodyPr>
          <a:lstStyle/>
          <a:p>
            <a:pPr algn="ctr"/>
            <a:endParaRPr lang="en-US" sz="2000"/>
          </a:p>
        </p:txBody>
      </p:sp>
      <p:sp>
        <p:nvSpPr>
          <p:cNvPr id="73" name="Freeform 72"/>
          <p:cNvSpPr/>
          <p:nvPr/>
        </p:nvSpPr>
        <p:spPr>
          <a:xfrm>
            <a:off x="6505945" y="1531969"/>
            <a:ext cx="1005335" cy="1100933"/>
          </a:xfrm>
          <a:custGeom>
            <a:avLst/>
            <a:gdLst>
              <a:gd name="connsiteX0" fmla="*/ 574635 w 1149269"/>
              <a:gd name="connsiteY0" fmla="*/ 0 h 1258554"/>
              <a:gd name="connsiteX1" fmla="*/ 1149269 w 1149269"/>
              <a:gd name="connsiteY1" fmla="*/ 574634 h 1258554"/>
              <a:gd name="connsiteX2" fmla="*/ 574635 w 1149269"/>
              <a:gd name="connsiteY2" fmla="*/ 1149267 h 1258554"/>
              <a:gd name="connsiteX3" fmla="*/ 458826 w 1149269"/>
              <a:gd name="connsiteY3" fmla="*/ 1137593 h 1258554"/>
              <a:gd name="connsiteX4" fmla="*/ 414328 w 1149269"/>
              <a:gd name="connsiteY4" fmla="*/ 1123780 h 1258554"/>
              <a:gd name="connsiteX5" fmla="*/ 303519 w 1149269"/>
              <a:gd name="connsiteY5" fmla="*/ 1258554 h 1258554"/>
              <a:gd name="connsiteX6" fmla="*/ 315136 w 1149269"/>
              <a:gd name="connsiteY6" fmla="*/ 1084664 h 1258554"/>
              <a:gd name="connsiteX7" fmla="*/ 253351 w 1149269"/>
              <a:gd name="connsiteY7" fmla="*/ 1051129 h 1258554"/>
              <a:gd name="connsiteX8" fmla="*/ 0 w 1149269"/>
              <a:gd name="connsiteY8" fmla="*/ 574634 h 1258554"/>
              <a:gd name="connsiteX9" fmla="*/ 574635 w 1149269"/>
              <a:gd name="connsiteY9" fmla="*/ 0 h 12585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49269" h="1258554">
                <a:moveTo>
                  <a:pt x="574635" y="0"/>
                </a:moveTo>
                <a:cubicBezTo>
                  <a:pt x="891996" y="0"/>
                  <a:pt x="1149269" y="257272"/>
                  <a:pt x="1149269" y="574634"/>
                </a:cubicBezTo>
                <a:cubicBezTo>
                  <a:pt x="1149269" y="891995"/>
                  <a:pt x="891996" y="1149267"/>
                  <a:pt x="574635" y="1149267"/>
                </a:cubicBezTo>
                <a:cubicBezTo>
                  <a:pt x="534965" y="1149267"/>
                  <a:pt x="496233" y="1145247"/>
                  <a:pt x="458826" y="1137593"/>
                </a:cubicBezTo>
                <a:lnTo>
                  <a:pt x="414328" y="1123780"/>
                </a:lnTo>
                <a:lnTo>
                  <a:pt x="303519" y="1258554"/>
                </a:lnTo>
                <a:lnTo>
                  <a:pt x="315136" y="1084664"/>
                </a:lnTo>
                <a:lnTo>
                  <a:pt x="253351" y="1051129"/>
                </a:lnTo>
                <a:cubicBezTo>
                  <a:pt x="100498" y="947863"/>
                  <a:pt x="0" y="772984"/>
                  <a:pt x="0" y="574634"/>
                </a:cubicBezTo>
                <a:cubicBezTo>
                  <a:pt x="0" y="257272"/>
                  <a:pt x="257273" y="0"/>
                  <a:pt x="574635" y="0"/>
                </a:cubicBezTo>
                <a:close/>
              </a:path>
            </a:pathLst>
          </a:custGeom>
          <a:solidFill>
            <a:schemeClr val="bg1"/>
          </a:solidFill>
          <a:ln w="19050">
            <a:solidFill>
              <a:srgbClr val="FFC000"/>
            </a:solid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endParaRPr lang="en-US" sz="2000"/>
          </a:p>
        </p:txBody>
      </p:sp>
      <p:sp>
        <p:nvSpPr>
          <p:cNvPr id="74" name="Freeform 73"/>
          <p:cNvSpPr/>
          <p:nvPr/>
        </p:nvSpPr>
        <p:spPr>
          <a:xfrm>
            <a:off x="7543811" y="2629695"/>
            <a:ext cx="1093405" cy="1005333"/>
          </a:xfrm>
          <a:custGeom>
            <a:avLst/>
            <a:gdLst>
              <a:gd name="connsiteX0" fmla="*/ 675314 w 1249948"/>
              <a:gd name="connsiteY0" fmla="*/ 0 h 1149267"/>
              <a:gd name="connsiteX1" fmla="*/ 1249948 w 1249948"/>
              <a:gd name="connsiteY1" fmla="*/ 574634 h 1149267"/>
              <a:gd name="connsiteX2" fmla="*/ 675314 w 1249948"/>
              <a:gd name="connsiteY2" fmla="*/ 1149267 h 1149267"/>
              <a:gd name="connsiteX3" fmla="*/ 198818 w 1249948"/>
              <a:gd name="connsiteY3" fmla="*/ 895917 h 1149267"/>
              <a:gd name="connsiteX4" fmla="*/ 173669 w 1249948"/>
              <a:gd name="connsiteY4" fmla="*/ 849583 h 1149267"/>
              <a:gd name="connsiteX5" fmla="*/ 0 w 1249948"/>
              <a:gd name="connsiteY5" fmla="*/ 866530 h 1149267"/>
              <a:gd name="connsiteX6" fmla="*/ 131348 w 1249948"/>
              <a:gd name="connsiteY6" fmla="*/ 751632 h 1149267"/>
              <a:gd name="connsiteX7" fmla="*/ 112354 w 1249948"/>
              <a:gd name="connsiteY7" fmla="*/ 690442 h 1149267"/>
              <a:gd name="connsiteX8" fmla="*/ 100679 w 1249948"/>
              <a:gd name="connsiteY8" fmla="*/ 574634 h 1149267"/>
              <a:gd name="connsiteX9" fmla="*/ 675314 w 1249948"/>
              <a:gd name="connsiteY9" fmla="*/ 0 h 1149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49948" h="1149267">
                <a:moveTo>
                  <a:pt x="675314" y="0"/>
                </a:moveTo>
                <a:cubicBezTo>
                  <a:pt x="992675" y="0"/>
                  <a:pt x="1249948" y="257273"/>
                  <a:pt x="1249948" y="574634"/>
                </a:cubicBezTo>
                <a:cubicBezTo>
                  <a:pt x="1249948" y="891995"/>
                  <a:pt x="992675" y="1149267"/>
                  <a:pt x="675314" y="1149267"/>
                </a:cubicBezTo>
                <a:cubicBezTo>
                  <a:pt x="476963" y="1149267"/>
                  <a:pt x="302084" y="1048770"/>
                  <a:pt x="198818" y="895917"/>
                </a:cubicBezTo>
                <a:lnTo>
                  <a:pt x="173669" y="849583"/>
                </a:lnTo>
                <a:lnTo>
                  <a:pt x="0" y="866530"/>
                </a:lnTo>
                <a:lnTo>
                  <a:pt x="131348" y="751632"/>
                </a:lnTo>
                <a:lnTo>
                  <a:pt x="112354" y="690442"/>
                </a:lnTo>
                <a:cubicBezTo>
                  <a:pt x="104699" y="653035"/>
                  <a:pt x="100679" y="614304"/>
                  <a:pt x="100679" y="574634"/>
                </a:cubicBezTo>
                <a:cubicBezTo>
                  <a:pt x="100679" y="257273"/>
                  <a:pt x="357952" y="0"/>
                  <a:pt x="675314" y="0"/>
                </a:cubicBezTo>
                <a:close/>
              </a:path>
            </a:pathLst>
          </a:custGeom>
          <a:solidFill>
            <a:schemeClr val="bg1"/>
          </a:solidFill>
          <a:ln w="19050">
            <a:solidFill>
              <a:schemeClr val="accent2"/>
            </a:solid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endParaRPr lang="en-US" sz="2000"/>
          </a:p>
        </p:txBody>
      </p:sp>
      <p:sp>
        <p:nvSpPr>
          <p:cNvPr id="75" name="Freeform 74"/>
          <p:cNvSpPr/>
          <p:nvPr/>
        </p:nvSpPr>
        <p:spPr>
          <a:xfrm>
            <a:off x="7556227" y="4202059"/>
            <a:ext cx="1100936" cy="1005333"/>
          </a:xfrm>
          <a:custGeom>
            <a:avLst/>
            <a:gdLst>
              <a:gd name="connsiteX0" fmla="*/ 683923 w 1258557"/>
              <a:gd name="connsiteY0" fmla="*/ 0 h 1149267"/>
              <a:gd name="connsiteX1" fmla="*/ 1258557 w 1258557"/>
              <a:gd name="connsiteY1" fmla="*/ 574634 h 1149267"/>
              <a:gd name="connsiteX2" fmla="*/ 683923 w 1258557"/>
              <a:gd name="connsiteY2" fmla="*/ 1149267 h 1149267"/>
              <a:gd name="connsiteX3" fmla="*/ 109288 w 1258557"/>
              <a:gd name="connsiteY3" fmla="*/ 574634 h 1149267"/>
              <a:gd name="connsiteX4" fmla="*/ 120963 w 1258557"/>
              <a:gd name="connsiteY4" fmla="*/ 458825 h 1149267"/>
              <a:gd name="connsiteX5" fmla="*/ 134776 w 1258557"/>
              <a:gd name="connsiteY5" fmla="*/ 414326 h 1149267"/>
              <a:gd name="connsiteX6" fmla="*/ 0 w 1258557"/>
              <a:gd name="connsiteY6" fmla="*/ 303517 h 1149267"/>
              <a:gd name="connsiteX7" fmla="*/ 173892 w 1258557"/>
              <a:gd name="connsiteY7" fmla="*/ 315133 h 1149267"/>
              <a:gd name="connsiteX8" fmla="*/ 207427 w 1258557"/>
              <a:gd name="connsiteY8" fmla="*/ 253351 h 1149267"/>
              <a:gd name="connsiteX9" fmla="*/ 683923 w 1258557"/>
              <a:gd name="connsiteY9" fmla="*/ 0 h 1149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58557" h="1149267">
                <a:moveTo>
                  <a:pt x="683923" y="0"/>
                </a:moveTo>
                <a:cubicBezTo>
                  <a:pt x="1001284" y="0"/>
                  <a:pt x="1258557" y="257273"/>
                  <a:pt x="1258557" y="574634"/>
                </a:cubicBezTo>
                <a:cubicBezTo>
                  <a:pt x="1258557" y="891995"/>
                  <a:pt x="1001284" y="1149267"/>
                  <a:pt x="683923" y="1149267"/>
                </a:cubicBezTo>
                <a:cubicBezTo>
                  <a:pt x="366561" y="1149267"/>
                  <a:pt x="109288" y="891995"/>
                  <a:pt x="109288" y="574634"/>
                </a:cubicBezTo>
                <a:cubicBezTo>
                  <a:pt x="109288" y="534964"/>
                  <a:pt x="113308" y="496232"/>
                  <a:pt x="120963" y="458825"/>
                </a:cubicBezTo>
                <a:lnTo>
                  <a:pt x="134776" y="414326"/>
                </a:lnTo>
                <a:lnTo>
                  <a:pt x="0" y="303517"/>
                </a:lnTo>
                <a:lnTo>
                  <a:pt x="173892" y="315133"/>
                </a:lnTo>
                <a:lnTo>
                  <a:pt x="207427" y="253351"/>
                </a:lnTo>
                <a:cubicBezTo>
                  <a:pt x="310693" y="100497"/>
                  <a:pt x="485572" y="0"/>
                  <a:pt x="683923" y="0"/>
                </a:cubicBezTo>
                <a:close/>
              </a:path>
            </a:pathLst>
          </a:custGeom>
          <a:solidFill>
            <a:schemeClr val="bg1"/>
          </a:solidFill>
          <a:ln w="19050">
            <a:solidFill>
              <a:schemeClr val="accent6">
                <a:lumMod val="50000"/>
              </a:schemeClr>
            </a:solid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endParaRPr lang="en-US" sz="2000"/>
          </a:p>
        </p:txBody>
      </p:sp>
      <p:sp>
        <p:nvSpPr>
          <p:cNvPr id="76" name="Freeform 75"/>
          <p:cNvSpPr/>
          <p:nvPr/>
        </p:nvSpPr>
        <p:spPr>
          <a:xfrm>
            <a:off x="6554103" y="5239922"/>
            <a:ext cx="1005335" cy="1093404"/>
          </a:xfrm>
          <a:custGeom>
            <a:avLst/>
            <a:gdLst>
              <a:gd name="connsiteX0" fmla="*/ 282739 w 1149269"/>
              <a:gd name="connsiteY0" fmla="*/ 0 h 1249947"/>
              <a:gd name="connsiteX1" fmla="*/ 397637 w 1149269"/>
              <a:gd name="connsiteY1" fmla="*/ 131349 h 1249947"/>
              <a:gd name="connsiteX2" fmla="*/ 458826 w 1149269"/>
              <a:gd name="connsiteY2" fmla="*/ 112355 h 1249947"/>
              <a:gd name="connsiteX3" fmla="*/ 574635 w 1149269"/>
              <a:gd name="connsiteY3" fmla="*/ 100680 h 1249947"/>
              <a:gd name="connsiteX4" fmla="*/ 1149269 w 1149269"/>
              <a:gd name="connsiteY4" fmla="*/ 675314 h 1249947"/>
              <a:gd name="connsiteX5" fmla="*/ 574635 w 1149269"/>
              <a:gd name="connsiteY5" fmla="*/ 1249947 h 1249947"/>
              <a:gd name="connsiteX6" fmla="*/ 0 w 1149269"/>
              <a:gd name="connsiteY6" fmla="*/ 675314 h 1249947"/>
              <a:gd name="connsiteX7" fmla="*/ 253351 w 1149269"/>
              <a:gd name="connsiteY7" fmla="*/ 198819 h 1249947"/>
              <a:gd name="connsiteX8" fmla="*/ 299687 w 1149269"/>
              <a:gd name="connsiteY8" fmla="*/ 173669 h 1249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9269" h="1249947">
                <a:moveTo>
                  <a:pt x="282739" y="0"/>
                </a:moveTo>
                <a:lnTo>
                  <a:pt x="397637" y="131349"/>
                </a:lnTo>
                <a:lnTo>
                  <a:pt x="458826" y="112355"/>
                </a:lnTo>
                <a:cubicBezTo>
                  <a:pt x="496233" y="104700"/>
                  <a:pt x="534965" y="100680"/>
                  <a:pt x="574635" y="100680"/>
                </a:cubicBezTo>
                <a:cubicBezTo>
                  <a:pt x="891996" y="100680"/>
                  <a:pt x="1149269" y="357953"/>
                  <a:pt x="1149269" y="675314"/>
                </a:cubicBezTo>
                <a:cubicBezTo>
                  <a:pt x="1149269" y="992675"/>
                  <a:pt x="891996" y="1249947"/>
                  <a:pt x="574635" y="1249947"/>
                </a:cubicBezTo>
                <a:cubicBezTo>
                  <a:pt x="257273" y="1249947"/>
                  <a:pt x="0" y="992675"/>
                  <a:pt x="0" y="675314"/>
                </a:cubicBezTo>
                <a:cubicBezTo>
                  <a:pt x="0" y="476963"/>
                  <a:pt x="100498" y="302085"/>
                  <a:pt x="253351" y="198819"/>
                </a:cubicBezTo>
                <a:lnTo>
                  <a:pt x="299687" y="173669"/>
                </a:lnTo>
                <a:close/>
              </a:path>
            </a:pathLst>
          </a:custGeom>
          <a:solidFill>
            <a:schemeClr val="bg1"/>
          </a:solidFill>
          <a:ln w="19050">
            <a:solidFill>
              <a:schemeClr val="accent4">
                <a:lumMod val="75000"/>
              </a:schemeClr>
            </a:solid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endParaRPr lang="en-US" sz="2000"/>
          </a:p>
        </p:txBody>
      </p:sp>
      <p:sp>
        <p:nvSpPr>
          <p:cNvPr id="77" name="Freeform 76"/>
          <p:cNvSpPr/>
          <p:nvPr/>
        </p:nvSpPr>
        <p:spPr>
          <a:xfrm>
            <a:off x="4981738" y="5252341"/>
            <a:ext cx="1005335" cy="1100935"/>
          </a:xfrm>
          <a:custGeom>
            <a:avLst/>
            <a:gdLst>
              <a:gd name="connsiteX0" fmla="*/ 845753 w 1149269"/>
              <a:gd name="connsiteY0" fmla="*/ 0 h 1258555"/>
              <a:gd name="connsiteX1" fmla="*/ 834136 w 1149269"/>
              <a:gd name="connsiteY1" fmla="*/ 173892 h 1258555"/>
              <a:gd name="connsiteX2" fmla="*/ 895918 w 1149269"/>
              <a:gd name="connsiteY2" fmla="*/ 207427 h 1258555"/>
              <a:gd name="connsiteX3" fmla="*/ 1149269 w 1149269"/>
              <a:gd name="connsiteY3" fmla="*/ 683922 h 1258555"/>
              <a:gd name="connsiteX4" fmla="*/ 574635 w 1149269"/>
              <a:gd name="connsiteY4" fmla="*/ 1258555 h 1258555"/>
              <a:gd name="connsiteX5" fmla="*/ 0 w 1149269"/>
              <a:gd name="connsiteY5" fmla="*/ 683922 h 1258555"/>
              <a:gd name="connsiteX6" fmla="*/ 574635 w 1149269"/>
              <a:gd name="connsiteY6" fmla="*/ 109288 h 1258555"/>
              <a:gd name="connsiteX7" fmla="*/ 690444 w 1149269"/>
              <a:gd name="connsiteY7" fmla="*/ 120963 h 1258555"/>
              <a:gd name="connsiteX8" fmla="*/ 734943 w 1149269"/>
              <a:gd name="connsiteY8" fmla="*/ 134776 h 12585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9269" h="1258555">
                <a:moveTo>
                  <a:pt x="845753" y="0"/>
                </a:moveTo>
                <a:lnTo>
                  <a:pt x="834136" y="173892"/>
                </a:lnTo>
                <a:lnTo>
                  <a:pt x="895918" y="207427"/>
                </a:lnTo>
                <a:cubicBezTo>
                  <a:pt x="1048772" y="310693"/>
                  <a:pt x="1149269" y="485571"/>
                  <a:pt x="1149269" y="683922"/>
                </a:cubicBezTo>
                <a:cubicBezTo>
                  <a:pt x="1149269" y="1001283"/>
                  <a:pt x="891996" y="1258555"/>
                  <a:pt x="574635" y="1258555"/>
                </a:cubicBezTo>
                <a:cubicBezTo>
                  <a:pt x="257273" y="1258555"/>
                  <a:pt x="0" y="1001283"/>
                  <a:pt x="0" y="683922"/>
                </a:cubicBezTo>
                <a:cubicBezTo>
                  <a:pt x="0" y="366561"/>
                  <a:pt x="257273" y="109288"/>
                  <a:pt x="574635" y="109288"/>
                </a:cubicBezTo>
                <a:cubicBezTo>
                  <a:pt x="614305" y="109288"/>
                  <a:pt x="653036" y="113308"/>
                  <a:pt x="690444" y="120963"/>
                </a:cubicBezTo>
                <a:lnTo>
                  <a:pt x="734943" y="134776"/>
                </a:lnTo>
                <a:close/>
              </a:path>
            </a:pathLst>
          </a:custGeom>
          <a:solidFill>
            <a:schemeClr val="bg1"/>
          </a:solidFill>
          <a:ln w="19050">
            <a:solidFill>
              <a:srgbClr val="FF0000"/>
            </a:solid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endParaRPr lang="en-US" sz="2000"/>
          </a:p>
        </p:txBody>
      </p:sp>
      <p:sp>
        <p:nvSpPr>
          <p:cNvPr id="78" name="Freeform 77"/>
          <p:cNvSpPr/>
          <p:nvPr/>
        </p:nvSpPr>
        <p:spPr>
          <a:xfrm>
            <a:off x="3855802" y="4250217"/>
            <a:ext cx="1093407" cy="1005333"/>
          </a:xfrm>
          <a:custGeom>
            <a:avLst/>
            <a:gdLst>
              <a:gd name="connsiteX0" fmla="*/ 574635 w 1249949"/>
              <a:gd name="connsiteY0" fmla="*/ 0 h 1149267"/>
              <a:gd name="connsiteX1" fmla="*/ 1051131 w 1249949"/>
              <a:gd name="connsiteY1" fmla="*/ 253351 h 1149267"/>
              <a:gd name="connsiteX2" fmla="*/ 1076280 w 1249949"/>
              <a:gd name="connsiteY2" fmla="*/ 299686 h 1149267"/>
              <a:gd name="connsiteX3" fmla="*/ 1249949 w 1249949"/>
              <a:gd name="connsiteY3" fmla="*/ 282738 h 1149267"/>
              <a:gd name="connsiteX4" fmla="*/ 1118601 w 1249949"/>
              <a:gd name="connsiteY4" fmla="*/ 397636 h 1149267"/>
              <a:gd name="connsiteX5" fmla="*/ 1137595 w 1249949"/>
              <a:gd name="connsiteY5" fmla="*/ 458825 h 1149267"/>
              <a:gd name="connsiteX6" fmla="*/ 1149269 w 1249949"/>
              <a:gd name="connsiteY6" fmla="*/ 574634 h 1149267"/>
              <a:gd name="connsiteX7" fmla="*/ 574635 w 1249949"/>
              <a:gd name="connsiteY7" fmla="*/ 1149267 h 1149267"/>
              <a:gd name="connsiteX8" fmla="*/ 0 w 1249949"/>
              <a:gd name="connsiteY8" fmla="*/ 574634 h 1149267"/>
              <a:gd name="connsiteX9" fmla="*/ 574635 w 1249949"/>
              <a:gd name="connsiteY9" fmla="*/ 0 h 1149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49949" h="1149267">
                <a:moveTo>
                  <a:pt x="574635" y="0"/>
                </a:moveTo>
                <a:cubicBezTo>
                  <a:pt x="772986" y="0"/>
                  <a:pt x="947865" y="100497"/>
                  <a:pt x="1051131" y="253351"/>
                </a:cubicBezTo>
                <a:lnTo>
                  <a:pt x="1076280" y="299686"/>
                </a:lnTo>
                <a:lnTo>
                  <a:pt x="1249949" y="282738"/>
                </a:lnTo>
                <a:lnTo>
                  <a:pt x="1118601" y="397636"/>
                </a:lnTo>
                <a:lnTo>
                  <a:pt x="1137595" y="458825"/>
                </a:lnTo>
                <a:cubicBezTo>
                  <a:pt x="1145249" y="496232"/>
                  <a:pt x="1149269" y="534964"/>
                  <a:pt x="1149269" y="574634"/>
                </a:cubicBezTo>
                <a:cubicBezTo>
                  <a:pt x="1149269" y="891995"/>
                  <a:pt x="891996" y="1149267"/>
                  <a:pt x="574635" y="1149267"/>
                </a:cubicBezTo>
                <a:cubicBezTo>
                  <a:pt x="257273" y="1149267"/>
                  <a:pt x="0" y="891995"/>
                  <a:pt x="0" y="574634"/>
                </a:cubicBezTo>
                <a:cubicBezTo>
                  <a:pt x="0" y="257273"/>
                  <a:pt x="257273" y="0"/>
                  <a:pt x="574635" y="0"/>
                </a:cubicBezTo>
                <a:close/>
              </a:path>
            </a:pathLst>
          </a:custGeom>
          <a:solidFill>
            <a:schemeClr val="bg1"/>
          </a:solidFill>
          <a:ln w="19050">
            <a:solidFill>
              <a:schemeClr val="accent6"/>
            </a:solid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endParaRPr lang="en-US" sz="2000"/>
          </a:p>
        </p:txBody>
      </p:sp>
      <p:sp>
        <p:nvSpPr>
          <p:cNvPr id="72" name="Freeform 71"/>
          <p:cNvSpPr/>
          <p:nvPr/>
        </p:nvSpPr>
        <p:spPr>
          <a:xfrm>
            <a:off x="4933581" y="1551917"/>
            <a:ext cx="1005335" cy="1093404"/>
          </a:xfrm>
          <a:custGeom>
            <a:avLst/>
            <a:gdLst>
              <a:gd name="connsiteX0" fmla="*/ 574635 w 1149269"/>
              <a:gd name="connsiteY0" fmla="*/ 0 h 1249947"/>
              <a:gd name="connsiteX1" fmla="*/ 1149269 w 1149269"/>
              <a:gd name="connsiteY1" fmla="*/ 574634 h 1249947"/>
              <a:gd name="connsiteX2" fmla="*/ 895918 w 1149269"/>
              <a:gd name="connsiteY2" fmla="*/ 1051129 h 1249947"/>
              <a:gd name="connsiteX3" fmla="*/ 849583 w 1149269"/>
              <a:gd name="connsiteY3" fmla="*/ 1076279 h 1249947"/>
              <a:gd name="connsiteX4" fmla="*/ 866531 w 1149269"/>
              <a:gd name="connsiteY4" fmla="*/ 1249947 h 1249947"/>
              <a:gd name="connsiteX5" fmla="*/ 751632 w 1149269"/>
              <a:gd name="connsiteY5" fmla="*/ 1118598 h 1249947"/>
              <a:gd name="connsiteX6" fmla="*/ 690444 w 1149269"/>
              <a:gd name="connsiteY6" fmla="*/ 1137593 h 1249947"/>
              <a:gd name="connsiteX7" fmla="*/ 574635 w 1149269"/>
              <a:gd name="connsiteY7" fmla="*/ 1149267 h 1249947"/>
              <a:gd name="connsiteX8" fmla="*/ 0 w 1149269"/>
              <a:gd name="connsiteY8" fmla="*/ 574634 h 1249947"/>
              <a:gd name="connsiteX9" fmla="*/ 574635 w 1149269"/>
              <a:gd name="connsiteY9" fmla="*/ 0 h 1249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49269" h="1249947">
                <a:moveTo>
                  <a:pt x="574635" y="0"/>
                </a:moveTo>
                <a:cubicBezTo>
                  <a:pt x="891996" y="0"/>
                  <a:pt x="1149269" y="257272"/>
                  <a:pt x="1149269" y="574634"/>
                </a:cubicBezTo>
                <a:cubicBezTo>
                  <a:pt x="1149269" y="772984"/>
                  <a:pt x="1048772" y="947863"/>
                  <a:pt x="895918" y="1051129"/>
                </a:cubicBezTo>
                <a:lnTo>
                  <a:pt x="849583" y="1076279"/>
                </a:lnTo>
                <a:lnTo>
                  <a:pt x="866531" y="1249947"/>
                </a:lnTo>
                <a:lnTo>
                  <a:pt x="751632" y="1118598"/>
                </a:lnTo>
                <a:lnTo>
                  <a:pt x="690444" y="1137593"/>
                </a:lnTo>
                <a:cubicBezTo>
                  <a:pt x="653036" y="1145247"/>
                  <a:pt x="614305" y="1149267"/>
                  <a:pt x="574635" y="1149267"/>
                </a:cubicBezTo>
                <a:cubicBezTo>
                  <a:pt x="257273" y="1149267"/>
                  <a:pt x="0" y="891995"/>
                  <a:pt x="0" y="574634"/>
                </a:cubicBezTo>
                <a:cubicBezTo>
                  <a:pt x="0" y="257272"/>
                  <a:pt x="257273" y="0"/>
                  <a:pt x="574635" y="0"/>
                </a:cubicBezTo>
                <a:close/>
              </a:path>
            </a:pathLst>
          </a:custGeom>
          <a:solidFill>
            <a:schemeClr val="bg1"/>
          </a:solidFill>
          <a:ln w="19050">
            <a:solidFill>
              <a:srgbClr val="92D050"/>
            </a:solid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endParaRPr lang="en-US" sz="2000"/>
          </a:p>
        </p:txBody>
      </p:sp>
      <p:sp>
        <p:nvSpPr>
          <p:cNvPr id="79" name="Freeform 78"/>
          <p:cNvSpPr/>
          <p:nvPr/>
        </p:nvSpPr>
        <p:spPr>
          <a:xfrm>
            <a:off x="3835854" y="2677855"/>
            <a:ext cx="1100936" cy="1005333"/>
          </a:xfrm>
          <a:custGeom>
            <a:avLst/>
            <a:gdLst>
              <a:gd name="connsiteX0" fmla="*/ 574635 w 1258557"/>
              <a:gd name="connsiteY0" fmla="*/ 0 h 1149267"/>
              <a:gd name="connsiteX1" fmla="*/ 1149269 w 1258557"/>
              <a:gd name="connsiteY1" fmla="*/ 574634 h 1149267"/>
              <a:gd name="connsiteX2" fmla="*/ 1137595 w 1258557"/>
              <a:gd name="connsiteY2" fmla="*/ 690442 h 1149267"/>
              <a:gd name="connsiteX3" fmla="*/ 1123782 w 1258557"/>
              <a:gd name="connsiteY3" fmla="*/ 734940 h 1149267"/>
              <a:gd name="connsiteX4" fmla="*/ 1258557 w 1258557"/>
              <a:gd name="connsiteY4" fmla="*/ 845749 h 1149267"/>
              <a:gd name="connsiteX5" fmla="*/ 1084666 w 1258557"/>
              <a:gd name="connsiteY5" fmla="*/ 834132 h 1149267"/>
              <a:gd name="connsiteX6" fmla="*/ 1051131 w 1258557"/>
              <a:gd name="connsiteY6" fmla="*/ 895917 h 1149267"/>
              <a:gd name="connsiteX7" fmla="*/ 574635 w 1258557"/>
              <a:gd name="connsiteY7" fmla="*/ 1149267 h 1149267"/>
              <a:gd name="connsiteX8" fmla="*/ 0 w 1258557"/>
              <a:gd name="connsiteY8" fmla="*/ 574634 h 1149267"/>
              <a:gd name="connsiteX9" fmla="*/ 574635 w 1258557"/>
              <a:gd name="connsiteY9" fmla="*/ 0 h 1149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58557" h="1149267">
                <a:moveTo>
                  <a:pt x="574635" y="0"/>
                </a:moveTo>
                <a:cubicBezTo>
                  <a:pt x="891996" y="0"/>
                  <a:pt x="1149269" y="257273"/>
                  <a:pt x="1149269" y="574634"/>
                </a:cubicBezTo>
                <a:cubicBezTo>
                  <a:pt x="1149269" y="614304"/>
                  <a:pt x="1145249" y="653035"/>
                  <a:pt x="1137595" y="690442"/>
                </a:cubicBezTo>
                <a:lnTo>
                  <a:pt x="1123782" y="734940"/>
                </a:lnTo>
                <a:lnTo>
                  <a:pt x="1258557" y="845749"/>
                </a:lnTo>
                <a:lnTo>
                  <a:pt x="1084666" y="834132"/>
                </a:lnTo>
                <a:lnTo>
                  <a:pt x="1051131" y="895917"/>
                </a:lnTo>
                <a:cubicBezTo>
                  <a:pt x="947865" y="1048770"/>
                  <a:pt x="772986" y="1149267"/>
                  <a:pt x="574635" y="1149267"/>
                </a:cubicBezTo>
                <a:cubicBezTo>
                  <a:pt x="257273" y="1149267"/>
                  <a:pt x="0" y="891995"/>
                  <a:pt x="0" y="574634"/>
                </a:cubicBezTo>
                <a:cubicBezTo>
                  <a:pt x="0" y="257273"/>
                  <a:pt x="257273" y="0"/>
                  <a:pt x="574635" y="0"/>
                </a:cubicBezTo>
                <a:close/>
              </a:path>
            </a:pathLst>
          </a:custGeom>
          <a:solidFill>
            <a:schemeClr val="bg1"/>
          </a:solidFill>
          <a:ln w="19050">
            <a:solidFill>
              <a:srgbClr val="FFFF00"/>
            </a:solid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endParaRPr lang="en-US" sz="2000"/>
          </a:p>
        </p:txBody>
      </p:sp>
      <p:sp>
        <p:nvSpPr>
          <p:cNvPr id="89" name="Freeform 88"/>
          <p:cNvSpPr/>
          <p:nvPr/>
        </p:nvSpPr>
        <p:spPr>
          <a:xfrm>
            <a:off x="6623732" y="1649758"/>
            <a:ext cx="769762" cy="769758"/>
          </a:xfrm>
          <a:custGeom>
            <a:avLst/>
            <a:gdLst>
              <a:gd name="connsiteX0" fmla="*/ 0 w 1230312"/>
              <a:gd name="connsiteY0" fmla="*/ 615156 h 1230312"/>
              <a:gd name="connsiteX1" fmla="*/ 615156 w 1230312"/>
              <a:gd name="connsiteY1" fmla="*/ 0 h 1230312"/>
              <a:gd name="connsiteX2" fmla="*/ 1230312 w 1230312"/>
              <a:gd name="connsiteY2" fmla="*/ 615156 h 1230312"/>
              <a:gd name="connsiteX3" fmla="*/ 615156 w 1230312"/>
              <a:gd name="connsiteY3" fmla="*/ 1230312 h 1230312"/>
              <a:gd name="connsiteX4" fmla="*/ 0 w 1230312"/>
              <a:gd name="connsiteY4" fmla="*/ 615156 h 12303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0312" h="1230312">
                <a:moveTo>
                  <a:pt x="0" y="615156"/>
                </a:moveTo>
                <a:cubicBezTo>
                  <a:pt x="0" y="275415"/>
                  <a:pt x="275415" y="0"/>
                  <a:pt x="615156" y="0"/>
                </a:cubicBezTo>
                <a:cubicBezTo>
                  <a:pt x="954897" y="0"/>
                  <a:pt x="1230312" y="275415"/>
                  <a:pt x="1230312" y="615156"/>
                </a:cubicBezTo>
                <a:cubicBezTo>
                  <a:pt x="1230312" y="954897"/>
                  <a:pt x="954897" y="1230312"/>
                  <a:pt x="615156" y="1230312"/>
                </a:cubicBezTo>
                <a:cubicBezTo>
                  <a:pt x="275415" y="1230312"/>
                  <a:pt x="0" y="954897"/>
                  <a:pt x="0" y="615156"/>
                </a:cubicBezTo>
                <a:close/>
              </a:path>
            </a:pathLst>
          </a:custGeom>
          <a:solidFill>
            <a:schemeClr val="accent1"/>
          </a:solidFill>
          <a:ln>
            <a:noFill/>
          </a:ln>
          <a:effectLst>
            <a:outerShdw blurRad="127000" sx="99000" sy="99000" algn="ctr" rotWithShape="0">
              <a:prstClr val="black">
                <a:alpha val="40000"/>
              </a:prstClr>
            </a:outerShdw>
          </a:effectLst>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endParaRPr lang="en-US" sz="2000"/>
          </a:p>
        </p:txBody>
      </p:sp>
      <p:sp>
        <p:nvSpPr>
          <p:cNvPr id="90" name="Freeform 89"/>
          <p:cNvSpPr/>
          <p:nvPr/>
        </p:nvSpPr>
        <p:spPr>
          <a:xfrm>
            <a:off x="7749666" y="2747481"/>
            <a:ext cx="769762" cy="769758"/>
          </a:xfrm>
          <a:custGeom>
            <a:avLst/>
            <a:gdLst>
              <a:gd name="connsiteX0" fmla="*/ 0 w 1230312"/>
              <a:gd name="connsiteY0" fmla="*/ 615156 h 1230312"/>
              <a:gd name="connsiteX1" fmla="*/ 615156 w 1230312"/>
              <a:gd name="connsiteY1" fmla="*/ 0 h 1230312"/>
              <a:gd name="connsiteX2" fmla="*/ 1230312 w 1230312"/>
              <a:gd name="connsiteY2" fmla="*/ 615156 h 1230312"/>
              <a:gd name="connsiteX3" fmla="*/ 615156 w 1230312"/>
              <a:gd name="connsiteY3" fmla="*/ 1230312 h 1230312"/>
              <a:gd name="connsiteX4" fmla="*/ 0 w 1230312"/>
              <a:gd name="connsiteY4" fmla="*/ 615156 h 12303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0312" h="1230312">
                <a:moveTo>
                  <a:pt x="0" y="615156"/>
                </a:moveTo>
                <a:cubicBezTo>
                  <a:pt x="0" y="275415"/>
                  <a:pt x="275415" y="0"/>
                  <a:pt x="615156" y="0"/>
                </a:cubicBezTo>
                <a:cubicBezTo>
                  <a:pt x="954897" y="0"/>
                  <a:pt x="1230312" y="275415"/>
                  <a:pt x="1230312" y="615156"/>
                </a:cubicBezTo>
                <a:cubicBezTo>
                  <a:pt x="1230312" y="954897"/>
                  <a:pt x="954897" y="1230312"/>
                  <a:pt x="615156" y="1230312"/>
                </a:cubicBezTo>
                <a:cubicBezTo>
                  <a:pt x="275415" y="1230312"/>
                  <a:pt x="0" y="954897"/>
                  <a:pt x="0" y="615156"/>
                </a:cubicBezTo>
                <a:close/>
              </a:path>
            </a:pathLst>
          </a:custGeom>
          <a:solidFill>
            <a:schemeClr val="accent2"/>
          </a:solidFill>
          <a:ln>
            <a:noFill/>
          </a:ln>
          <a:effectLst>
            <a:outerShdw blurRad="127000" sx="99000" sy="99000" algn="ctr" rotWithShape="0">
              <a:prstClr val="black">
                <a:alpha val="40000"/>
              </a:prstClr>
            </a:outerShdw>
          </a:effectLst>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endParaRPr lang="en-US" sz="2000"/>
          </a:p>
        </p:txBody>
      </p:sp>
      <p:sp>
        <p:nvSpPr>
          <p:cNvPr id="91" name="Freeform 90"/>
          <p:cNvSpPr/>
          <p:nvPr/>
        </p:nvSpPr>
        <p:spPr>
          <a:xfrm>
            <a:off x="7769615" y="4319846"/>
            <a:ext cx="769762" cy="769758"/>
          </a:xfrm>
          <a:custGeom>
            <a:avLst/>
            <a:gdLst>
              <a:gd name="connsiteX0" fmla="*/ 0 w 1230312"/>
              <a:gd name="connsiteY0" fmla="*/ 615156 h 1230312"/>
              <a:gd name="connsiteX1" fmla="*/ 615156 w 1230312"/>
              <a:gd name="connsiteY1" fmla="*/ 0 h 1230312"/>
              <a:gd name="connsiteX2" fmla="*/ 1230312 w 1230312"/>
              <a:gd name="connsiteY2" fmla="*/ 615156 h 1230312"/>
              <a:gd name="connsiteX3" fmla="*/ 615156 w 1230312"/>
              <a:gd name="connsiteY3" fmla="*/ 1230312 h 1230312"/>
              <a:gd name="connsiteX4" fmla="*/ 0 w 1230312"/>
              <a:gd name="connsiteY4" fmla="*/ 615156 h 12303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0312" h="1230312">
                <a:moveTo>
                  <a:pt x="0" y="615156"/>
                </a:moveTo>
                <a:cubicBezTo>
                  <a:pt x="0" y="275415"/>
                  <a:pt x="275415" y="0"/>
                  <a:pt x="615156" y="0"/>
                </a:cubicBezTo>
                <a:cubicBezTo>
                  <a:pt x="954897" y="0"/>
                  <a:pt x="1230312" y="275415"/>
                  <a:pt x="1230312" y="615156"/>
                </a:cubicBezTo>
                <a:cubicBezTo>
                  <a:pt x="1230312" y="954897"/>
                  <a:pt x="954897" y="1230312"/>
                  <a:pt x="615156" y="1230312"/>
                </a:cubicBezTo>
                <a:cubicBezTo>
                  <a:pt x="275415" y="1230312"/>
                  <a:pt x="0" y="954897"/>
                  <a:pt x="0" y="615156"/>
                </a:cubicBezTo>
                <a:close/>
              </a:path>
            </a:pathLst>
          </a:custGeom>
          <a:solidFill>
            <a:schemeClr val="accent3"/>
          </a:solidFill>
          <a:ln>
            <a:noFill/>
          </a:ln>
          <a:effectLst>
            <a:outerShdw blurRad="127000" sx="99000" sy="99000" algn="ctr" rotWithShape="0">
              <a:prstClr val="black">
                <a:alpha val="40000"/>
              </a:prstClr>
            </a:outerShdw>
          </a:effectLst>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endParaRPr lang="en-US" sz="2000"/>
          </a:p>
        </p:txBody>
      </p:sp>
      <p:sp>
        <p:nvSpPr>
          <p:cNvPr id="93" name="Freeform 92"/>
          <p:cNvSpPr/>
          <p:nvPr/>
        </p:nvSpPr>
        <p:spPr>
          <a:xfrm>
            <a:off x="5099523" y="5465728"/>
            <a:ext cx="769762" cy="769758"/>
          </a:xfrm>
          <a:custGeom>
            <a:avLst/>
            <a:gdLst>
              <a:gd name="connsiteX0" fmla="*/ 0 w 1230312"/>
              <a:gd name="connsiteY0" fmla="*/ 615156 h 1230312"/>
              <a:gd name="connsiteX1" fmla="*/ 615156 w 1230312"/>
              <a:gd name="connsiteY1" fmla="*/ 0 h 1230312"/>
              <a:gd name="connsiteX2" fmla="*/ 1230312 w 1230312"/>
              <a:gd name="connsiteY2" fmla="*/ 615156 h 1230312"/>
              <a:gd name="connsiteX3" fmla="*/ 615156 w 1230312"/>
              <a:gd name="connsiteY3" fmla="*/ 1230312 h 1230312"/>
              <a:gd name="connsiteX4" fmla="*/ 0 w 1230312"/>
              <a:gd name="connsiteY4" fmla="*/ 615156 h 12303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0312" h="1230312">
                <a:moveTo>
                  <a:pt x="0" y="615156"/>
                </a:moveTo>
                <a:cubicBezTo>
                  <a:pt x="0" y="275415"/>
                  <a:pt x="275415" y="0"/>
                  <a:pt x="615156" y="0"/>
                </a:cubicBezTo>
                <a:cubicBezTo>
                  <a:pt x="954897" y="0"/>
                  <a:pt x="1230312" y="275415"/>
                  <a:pt x="1230312" y="615156"/>
                </a:cubicBezTo>
                <a:cubicBezTo>
                  <a:pt x="1230312" y="954897"/>
                  <a:pt x="954897" y="1230312"/>
                  <a:pt x="615156" y="1230312"/>
                </a:cubicBezTo>
                <a:cubicBezTo>
                  <a:pt x="275415" y="1230312"/>
                  <a:pt x="0" y="954897"/>
                  <a:pt x="0" y="615156"/>
                </a:cubicBezTo>
                <a:close/>
              </a:path>
            </a:pathLst>
          </a:custGeom>
          <a:solidFill>
            <a:srgbClr val="FF0000"/>
          </a:solidFill>
          <a:ln>
            <a:noFill/>
          </a:ln>
          <a:effectLst>
            <a:outerShdw blurRad="127000" sx="99000" sy="99000" algn="ctr" rotWithShape="0">
              <a:prstClr val="black">
                <a:alpha val="40000"/>
              </a:prstClr>
            </a:outerShdw>
          </a:effectLst>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endParaRPr lang="en-US" sz="2000"/>
          </a:p>
        </p:txBody>
      </p:sp>
      <p:sp>
        <p:nvSpPr>
          <p:cNvPr id="94" name="Freeform 93"/>
          <p:cNvSpPr/>
          <p:nvPr/>
        </p:nvSpPr>
        <p:spPr>
          <a:xfrm>
            <a:off x="3973589" y="4368003"/>
            <a:ext cx="769762" cy="769758"/>
          </a:xfrm>
          <a:custGeom>
            <a:avLst/>
            <a:gdLst>
              <a:gd name="connsiteX0" fmla="*/ 0 w 1230312"/>
              <a:gd name="connsiteY0" fmla="*/ 615156 h 1230312"/>
              <a:gd name="connsiteX1" fmla="*/ 615156 w 1230312"/>
              <a:gd name="connsiteY1" fmla="*/ 0 h 1230312"/>
              <a:gd name="connsiteX2" fmla="*/ 1230312 w 1230312"/>
              <a:gd name="connsiteY2" fmla="*/ 615156 h 1230312"/>
              <a:gd name="connsiteX3" fmla="*/ 615156 w 1230312"/>
              <a:gd name="connsiteY3" fmla="*/ 1230312 h 1230312"/>
              <a:gd name="connsiteX4" fmla="*/ 0 w 1230312"/>
              <a:gd name="connsiteY4" fmla="*/ 615156 h 12303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0312" h="1230312">
                <a:moveTo>
                  <a:pt x="0" y="615156"/>
                </a:moveTo>
                <a:cubicBezTo>
                  <a:pt x="0" y="275415"/>
                  <a:pt x="275415" y="0"/>
                  <a:pt x="615156" y="0"/>
                </a:cubicBezTo>
                <a:cubicBezTo>
                  <a:pt x="954897" y="0"/>
                  <a:pt x="1230312" y="275415"/>
                  <a:pt x="1230312" y="615156"/>
                </a:cubicBezTo>
                <a:cubicBezTo>
                  <a:pt x="1230312" y="954897"/>
                  <a:pt x="954897" y="1230312"/>
                  <a:pt x="615156" y="1230312"/>
                </a:cubicBezTo>
                <a:cubicBezTo>
                  <a:pt x="275415" y="1230312"/>
                  <a:pt x="0" y="954897"/>
                  <a:pt x="0" y="615156"/>
                </a:cubicBezTo>
                <a:close/>
              </a:path>
            </a:pathLst>
          </a:custGeom>
          <a:solidFill>
            <a:schemeClr val="accent6"/>
          </a:solidFill>
          <a:ln>
            <a:noFill/>
          </a:ln>
          <a:effectLst>
            <a:outerShdw blurRad="127000" sx="99000" sy="99000" algn="ctr" rotWithShape="0">
              <a:prstClr val="black">
                <a:alpha val="40000"/>
              </a:prstClr>
            </a:outerShdw>
          </a:effectLst>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endParaRPr lang="en-US" sz="2000"/>
          </a:p>
        </p:txBody>
      </p:sp>
      <p:sp>
        <p:nvSpPr>
          <p:cNvPr id="95" name="Freeform 94"/>
          <p:cNvSpPr/>
          <p:nvPr/>
        </p:nvSpPr>
        <p:spPr>
          <a:xfrm>
            <a:off x="5051368" y="1669705"/>
            <a:ext cx="769762" cy="769758"/>
          </a:xfrm>
          <a:custGeom>
            <a:avLst/>
            <a:gdLst>
              <a:gd name="connsiteX0" fmla="*/ 0 w 1230312"/>
              <a:gd name="connsiteY0" fmla="*/ 615156 h 1230312"/>
              <a:gd name="connsiteX1" fmla="*/ 615156 w 1230312"/>
              <a:gd name="connsiteY1" fmla="*/ 0 h 1230312"/>
              <a:gd name="connsiteX2" fmla="*/ 1230312 w 1230312"/>
              <a:gd name="connsiteY2" fmla="*/ 615156 h 1230312"/>
              <a:gd name="connsiteX3" fmla="*/ 615156 w 1230312"/>
              <a:gd name="connsiteY3" fmla="*/ 1230312 h 1230312"/>
              <a:gd name="connsiteX4" fmla="*/ 0 w 1230312"/>
              <a:gd name="connsiteY4" fmla="*/ 615156 h 12303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0312" h="1230312">
                <a:moveTo>
                  <a:pt x="0" y="615156"/>
                </a:moveTo>
                <a:cubicBezTo>
                  <a:pt x="0" y="275415"/>
                  <a:pt x="275415" y="0"/>
                  <a:pt x="615156" y="0"/>
                </a:cubicBezTo>
                <a:cubicBezTo>
                  <a:pt x="954897" y="0"/>
                  <a:pt x="1230312" y="275415"/>
                  <a:pt x="1230312" y="615156"/>
                </a:cubicBezTo>
                <a:cubicBezTo>
                  <a:pt x="1230312" y="954897"/>
                  <a:pt x="954897" y="1230312"/>
                  <a:pt x="615156" y="1230312"/>
                </a:cubicBezTo>
                <a:cubicBezTo>
                  <a:pt x="275415" y="1230312"/>
                  <a:pt x="0" y="954897"/>
                  <a:pt x="0" y="615156"/>
                </a:cubicBezTo>
                <a:close/>
              </a:path>
            </a:pathLst>
          </a:custGeom>
          <a:solidFill>
            <a:srgbClr val="92D050"/>
          </a:solidFill>
          <a:ln>
            <a:noFill/>
          </a:ln>
          <a:effectLst>
            <a:outerShdw blurRad="127000" sx="99000" sy="99000" algn="ctr" rotWithShape="0">
              <a:prstClr val="black">
                <a:alpha val="40000"/>
              </a:prstClr>
            </a:outerShdw>
          </a:effectLst>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endParaRPr lang="en-US" sz="2000"/>
          </a:p>
        </p:txBody>
      </p:sp>
      <p:sp>
        <p:nvSpPr>
          <p:cNvPr id="96" name="Freeform 95"/>
          <p:cNvSpPr/>
          <p:nvPr/>
        </p:nvSpPr>
        <p:spPr>
          <a:xfrm>
            <a:off x="3953642" y="2795641"/>
            <a:ext cx="769762" cy="769758"/>
          </a:xfrm>
          <a:custGeom>
            <a:avLst/>
            <a:gdLst>
              <a:gd name="connsiteX0" fmla="*/ 0 w 1230312"/>
              <a:gd name="connsiteY0" fmla="*/ 615156 h 1230312"/>
              <a:gd name="connsiteX1" fmla="*/ 615156 w 1230312"/>
              <a:gd name="connsiteY1" fmla="*/ 0 h 1230312"/>
              <a:gd name="connsiteX2" fmla="*/ 1230312 w 1230312"/>
              <a:gd name="connsiteY2" fmla="*/ 615156 h 1230312"/>
              <a:gd name="connsiteX3" fmla="*/ 615156 w 1230312"/>
              <a:gd name="connsiteY3" fmla="*/ 1230312 h 1230312"/>
              <a:gd name="connsiteX4" fmla="*/ 0 w 1230312"/>
              <a:gd name="connsiteY4" fmla="*/ 615156 h 12303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0312" h="1230312">
                <a:moveTo>
                  <a:pt x="0" y="615156"/>
                </a:moveTo>
                <a:cubicBezTo>
                  <a:pt x="0" y="275415"/>
                  <a:pt x="275415" y="0"/>
                  <a:pt x="615156" y="0"/>
                </a:cubicBezTo>
                <a:cubicBezTo>
                  <a:pt x="954897" y="0"/>
                  <a:pt x="1230312" y="275415"/>
                  <a:pt x="1230312" y="615156"/>
                </a:cubicBezTo>
                <a:cubicBezTo>
                  <a:pt x="1230312" y="954897"/>
                  <a:pt x="954897" y="1230312"/>
                  <a:pt x="615156" y="1230312"/>
                </a:cubicBezTo>
                <a:cubicBezTo>
                  <a:pt x="275415" y="1230312"/>
                  <a:pt x="0" y="954897"/>
                  <a:pt x="0" y="615156"/>
                </a:cubicBezTo>
                <a:close/>
              </a:path>
            </a:pathLst>
          </a:custGeom>
          <a:solidFill>
            <a:srgbClr val="FFFF00"/>
          </a:solidFill>
          <a:ln>
            <a:noFill/>
          </a:ln>
          <a:effectLst>
            <a:outerShdw blurRad="127000" sx="99000" sy="99000" algn="ctr" rotWithShape="0">
              <a:prstClr val="black">
                <a:alpha val="40000"/>
              </a:prstClr>
            </a:outerShdw>
          </a:effectLst>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endParaRPr lang="en-US" sz="2000"/>
          </a:p>
        </p:txBody>
      </p:sp>
      <p:sp>
        <p:nvSpPr>
          <p:cNvPr id="98" name="Oval 97"/>
          <p:cNvSpPr/>
          <p:nvPr/>
        </p:nvSpPr>
        <p:spPr bwMode="auto">
          <a:xfrm>
            <a:off x="5209999" y="2906109"/>
            <a:ext cx="2105587" cy="2073023"/>
          </a:xfrm>
          <a:prstGeom prst="ellipse">
            <a:avLst/>
          </a:prstGeom>
          <a:noFill/>
          <a:ln w="12700">
            <a:solidFill>
              <a:schemeClr val="bg1"/>
            </a:solidFill>
            <a:prstDash val="dash"/>
            <a:round/>
            <a:headEnd/>
            <a:tailEnd/>
          </a:ln>
        </p:spPr>
        <p:txBody>
          <a:bodyPr vert="horz" wrap="square" lIns="68580" tIns="34290" rIns="68580" bIns="34290" numCol="1" rtlCol="0" anchor="t" anchorCtr="0" compatLnSpc="1">
            <a:prstTxWarp prst="textNoShape">
              <a:avLst/>
            </a:prstTxWarp>
          </a:bodyPr>
          <a:lstStyle/>
          <a:p>
            <a:pPr algn="ctr"/>
            <a:endParaRPr lang="en-US" sz="2000"/>
          </a:p>
        </p:txBody>
      </p:sp>
      <p:sp>
        <p:nvSpPr>
          <p:cNvPr id="100" name="Freeform 99"/>
          <p:cNvSpPr/>
          <p:nvPr/>
        </p:nvSpPr>
        <p:spPr>
          <a:xfrm>
            <a:off x="6563974" y="2909441"/>
            <a:ext cx="136083" cy="136082"/>
          </a:xfrm>
          <a:custGeom>
            <a:avLst/>
            <a:gdLst>
              <a:gd name="connsiteX0" fmla="*/ 0 w 1230312"/>
              <a:gd name="connsiteY0" fmla="*/ 615156 h 1230312"/>
              <a:gd name="connsiteX1" fmla="*/ 615156 w 1230312"/>
              <a:gd name="connsiteY1" fmla="*/ 0 h 1230312"/>
              <a:gd name="connsiteX2" fmla="*/ 1230312 w 1230312"/>
              <a:gd name="connsiteY2" fmla="*/ 615156 h 1230312"/>
              <a:gd name="connsiteX3" fmla="*/ 615156 w 1230312"/>
              <a:gd name="connsiteY3" fmla="*/ 1230312 h 1230312"/>
              <a:gd name="connsiteX4" fmla="*/ 0 w 1230312"/>
              <a:gd name="connsiteY4" fmla="*/ 615156 h 12303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0312" h="1230312">
                <a:moveTo>
                  <a:pt x="0" y="615156"/>
                </a:moveTo>
                <a:cubicBezTo>
                  <a:pt x="0" y="275415"/>
                  <a:pt x="275415" y="0"/>
                  <a:pt x="615156" y="0"/>
                </a:cubicBezTo>
                <a:cubicBezTo>
                  <a:pt x="954897" y="0"/>
                  <a:pt x="1230312" y="275415"/>
                  <a:pt x="1230312" y="615156"/>
                </a:cubicBezTo>
                <a:cubicBezTo>
                  <a:pt x="1230312" y="954897"/>
                  <a:pt x="954897" y="1230312"/>
                  <a:pt x="615156" y="1230312"/>
                </a:cubicBezTo>
                <a:cubicBezTo>
                  <a:pt x="275415" y="1230312"/>
                  <a:pt x="0" y="954897"/>
                  <a:pt x="0" y="615156"/>
                </a:cubicBezTo>
                <a:close/>
              </a:path>
            </a:pathLst>
          </a:custGeom>
          <a:solidFill>
            <a:schemeClr val="accent1"/>
          </a:solidFill>
          <a:ln w="12700">
            <a:solidFill>
              <a:schemeClr val="bg1"/>
            </a:solidFill>
          </a:ln>
          <a:effectLst>
            <a:outerShdw blurRad="127000" sx="99000" sy="99000" algn="ctr" rotWithShape="0">
              <a:prstClr val="black">
                <a:alpha val="40000"/>
              </a:prstClr>
            </a:outerShdw>
          </a:effectLst>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r>
              <a:rPr lang="en-US" sz="600" b="1">
                <a:solidFill>
                  <a:schemeClr val="tx1"/>
                </a:solidFill>
                <a:latin typeface="Arial Narrow" panose="020B0606020202030204" pitchFamily="34" charset="0"/>
              </a:rPr>
              <a:t>1</a:t>
            </a:r>
          </a:p>
        </p:txBody>
      </p:sp>
      <p:sp>
        <p:nvSpPr>
          <p:cNvPr id="101" name="Freeform 100"/>
          <p:cNvSpPr/>
          <p:nvPr/>
        </p:nvSpPr>
        <p:spPr>
          <a:xfrm>
            <a:off x="7133521" y="3464717"/>
            <a:ext cx="136083" cy="136082"/>
          </a:xfrm>
          <a:custGeom>
            <a:avLst/>
            <a:gdLst>
              <a:gd name="connsiteX0" fmla="*/ 0 w 1230312"/>
              <a:gd name="connsiteY0" fmla="*/ 615156 h 1230312"/>
              <a:gd name="connsiteX1" fmla="*/ 615156 w 1230312"/>
              <a:gd name="connsiteY1" fmla="*/ 0 h 1230312"/>
              <a:gd name="connsiteX2" fmla="*/ 1230312 w 1230312"/>
              <a:gd name="connsiteY2" fmla="*/ 615156 h 1230312"/>
              <a:gd name="connsiteX3" fmla="*/ 615156 w 1230312"/>
              <a:gd name="connsiteY3" fmla="*/ 1230312 h 1230312"/>
              <a:gd name="connsiteX4" fmla="*/ 0 w 1230312"/>
              <a:gd name="connsiteY4" fmla="*/ 615156 h 12303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0312" h="1230312">
                <a:moveTo>
                  <a:pt x="0" y="615156"/>
                </a:moveTo>
                <a:cubicBezTo>
                  <a:pt x="0" y="275415"/>
                  <a:pt x="275415" y="0"/>
                  <a:pt x="615156" y="0"/>
                </a:cubicBezTo>
                <a:cubicBezTo>
                  <a:pt x="954897" y="0"/>
                  <a:pt x="1230312" y="275415"/>
                  <a:pt x="1230312" y="615156"/>
                </a:cubicBezTo>
                <a:cubicBezTo>
                  <a:pt x="1230312" y="954897"/>
                  <a:pt x="954897" y="1230312"/>
                  <a:pt x="615156" y="1230312"/>
                </a:cubicBezTo>
                <a:cubicBezTo>
                  <a:pt x="275415" y="1230312"/>
                  <a:pt x="0" y="954897"/>
                  <a:pt x="0" y="615156"/>
                </a:cubicBezTo>
                <a:close/>
              </a:path>
            </a:pathLst>
          </a:custGeom>
          <a:solidFill>
            <a:schemeClr val="accent2"/>
          </a:solidFill>
          <a:ln w="12700">
            <a:solidFill>
              <a:schemeClr val="bg1"/>
            </a:solidFill>
          </a:ln>
          <a:effectLst>
            <a:outerShdw blurRad="127000" sx="99000" sy="99000" algn="ctr" rotWithShape="0">
              <a:prstClr val="black">
                <a:alpha val="40000"/>
              </a:prstClr>
            </a:outerShdw>
          </a:effectLst>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r>
              <a:rPr lang="en-US" sz="600" b="1">
                <a:solidFill>
                  <a:schemeClr val="tx1"/>
                </a:solidFill>
                <a:latin typeface="Arial Narrow" panose="020B0606020202030204" pitchFamily="34" charset="0"/>
              </a:rPr>
              <a:t>2</a:t>
            </a:r>
          </a:p>
        </p:txBody>
      </p:sp>
      <p:sp>
        <p:nvSpPr>
          <p:cNvPr id="102" name="Freeform 101"/>
          <p:cNvSpPr/>
          <p:nvPr/>
        </p:nvSpPr>
        <p:spPr>
          <a:xfrm>
            <a:off x="7143612" y="4260085"/>
            <a:ext cx="136083" cy="136082"/>
          </a:xfrm>
          <a:custGeom>
            <a:avLst/>
            <a:gdLst>
              <a:gd name="connsiteX0" fmla="*/ 0 w 1230312"/>
              <a:gd name="connsiteY0" fmla="*/ 615156 h 1230312"/>
              <a:gd name="connsiteX1" fmla="*/ 615156 w 1230312"/>
              <a:gd name="connsiteY1" fmla="*/ 0 h 1230312"/>
              <a:gd name="connsiteX2" fmla="*/ 1230312 w 1230312"/>
              <a:gd name="connsiteY2" fmla="*/ 615156 h 1230312"/>
              <a:gd name="connsiteX3" fmla="*/ 615156 w 1230312"/>
              <a:gd name="connsiteY3" fmla="*/ 1230312 h 1230312"/>
              <a:gd name="connsiteX4" fmla="*/ 0 w 1230312"/>
              <a:gd name="connsiteY4" fmla="*/ 615156 h 12303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0312" h="1230312">
                <a:moveTo>
                  <a:pt x="0" y="615156"/>
                </a:moveTo>
                <a:cubicBezTo>
                  <a:pt x="0" y="275415"/>
                  <a:pt x="275415" y="0"/>
                  <a:pt x="615156" y="0"/>
                </a:cubicBezTo>
                <a:cubicBezTo>
                  <a:pt x="954897" y="0"/>
                  <a:pt x="1230312" y="275415"/>
                  <a:pt x="1230312" y="615156"/>
                </a:cubicBezTo>
                <a:cubicBezTo>
                  <a:pt x="1230312" y="954897"/>
                  <a:pt x="954897" y="1230312"/>
                  <a:pt x="615156" y="1230312"/>
                </a:cubicBezTo>
                <a:cubicBezTo>
                  <a:pt x="275415" y="1230312"/>
                  <a:pt x="0" y="954897"/>
                  <a:pt x="0" y="615156"/>
                </a:cubicBezTo>
                <a:close/>
              </a:path>
            </a:pathLst>
          </a:custGeom>
          <a:solidFill>
            <a:schemeClr val="accent3"/>
          </a:solidFill>
          <a:ln w="12700">
            <a:solidFill>
              <a:schemeClr val="bg1"/>
            </a:solidFill>
          </a:ln>
          <a:effectLst>
            <a:outerShdw blurRad="127000" sx="99000" sy="99000" algn="ctr" rotWithShape="0">
              <a:prstClr val="black">
                <a:alpha val="40000"/>
              </a:prstClr>
            </a:outerShdw>
          </a:effectLst>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r>
              <a:rPr lang="en-US" sz="600" b="1">
                <a:solidFill>
                  <a:schemeClr val="tx1"/>
                </a:solidFill>
                <a:latin typeface="Arial Narrow" panose="020B0606020202030204" pitchFamily="34" charset="0"/>
              </a:rPr>
              <a:t>3</a:t>
            </a:r>
          </a:p>
        </p:txBody>
      </p:sp>
      <p:sp>
        <p:nvSpPr>
          <p:cNvPr id="103" name="Freeform 102"/>
          <p:cNvSpPr/>
          <p:nvPr/>
        </p:nvSpPr>
        <p:spPr>
          <a:xfrm>
            <a:off x="6588334" y="4829632"/>
            <a:ext cx="136083" cy="136082"/>
          </a:xfrm>
          <a:custGeom>
            <a:avLst/>
            <a:gdLst>
              <a:gd name="connsiteX0" fmla="*/ 0 w 1230312"/>
              <a:gd name="connsiteY0" fmla="*/ 615156 h 1230312"/>
              <a:gd name="connsiteX1" fmla="*/ 615156 w 1230312"/>
              <a:gd name="connsiteY1" fmla="*/ 0 h 1230312"/>
              <a:gd name="connsiteX2" fmla="*/ 1230312 w 1230312"/>
              <a:gd name="connsiteY2" fmla="*/ 615156 h 1230312"/>
              <a:gd name="connsiteX3" fmla="*/ 615156 w 1230312"/>
              <a:gd name="connsiteY3" fmla="*/ 1230312 h 1230312"/>
              <a:gd name="connsiteX4" fmla="*/ 0 w 1230312"/>
              <a:gd name="connsiteY4" fmla="*/ 615156 h 12303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0312" h="1230312">
                <a:moveTo>
                  <a:pt x="0" y="615156"/>
                </a:moveTo>
                <a:cubicBezTo>
                  <a:pt x="0" y="275415"/>
                  <a:pt x="275415" y="0"/>
                  <a:pt x="615156" y="0"/>
                </a:cubicBezTo>
                <a:cubicBezTo>
                  <a:pt x="954897" y="0"/>
                  <a:pt x="1230312" y="275415"/>
                  <a:pt x="1230312" y="615156"/>
                </a:cubicBezTo>
                <a:cubicBezTo>
                  <a:pt x="1230312" y="954897"/>
                  <a:pt x="954897" y="1230312"/>
                  <a:pt x="615156" y="1230312"/>
                </a:cubicBezTo>
                <a:cubicBezTo>
                  <a:pt x="275415" y="1230312"/>
                  <a:pt x="0" y="954897"/>
                  <a:pt x="0" y="615156"/>
                </a:cubicBezTo>
                <a:close/>
              </a:path>
            </a:pathLst>
          </a:custGeom>
          <a:solidFill>
            <a:schemeClr val="accent4"/>
          </a:solidFill>
          <a:ln w="12700">
            <a:solidFill>
              <a:schemeClr val="bg1"/>
            </a:solidFill>
          </a:ln>
          <a:effectLst>
            <a:outerShdw blurRad="127000" sx="99000" sy="99000" algn="ctr" rotWithShape="0">
              <a:prstClr val="black">
                <a:alpha val="40000"/>
              </a:prstClr>
            </a:outerShdw>
          </a:effectLst>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r>
              <a:rPr lang="en-US" sz="600" b="1">
                <a:solidFill>
                  <a:schemeClr val="tx1"/>
                </a:solidFill>
                <a:latin typeface="Arial Narrow" panose="020B0606020202030204" pitchFamily="34" charset="0"/>
              </a:rPr>
              <a:t>4</a:t>
            </a:r>
          </a:p>
        </p:txBody>
      </p:sp>
      <p:sp>
        <p:nvSpPr>
          <p:cNvPr id="104" name="Freeform 103"/>
          <p:cNvSpPr/>
          <p:nvPr/>
        </p:nvSpPr>
        <p:spPr>
          <a:xfrm>
            <a:off x="5792964" y="4839721"/>
            <a:ext cx="136083" cy="136082"/>
          </a:xfrm>
          <a:custGeom>
            <a:avLst/>
            <a:gdLst>
              <a:gd name="connsiteX0" fmla="*/ 0 w 1230312"/>
              <a:gd name="connsiteY0" fmla="*/ 615156 h 1230312"/>
              <a:gd name="connsiteX1" fmla="*/ 615156 w 1230312"/>
              <a:gd name="connsiteY1" fmla="*/ 0 h 1230312"/>
              <a:gd name="connsiteX2" fmla="*/ 1230312 w 1230312"/>
              <a:gd name="connsiteY2" fmla="*/ 615156 h 1230312"/>
              <a:gd name="connsiteX3" fmla="*/ 615156 w 1230312"/>
              <a:gd name="connsiteY3" fmla="*/ 1230312 h 1230312"/>
              <a:gd name="connsiteX4" fmla="*/ 0 w 1230312"/>
              <a:gd name="connsiteY4" fmla="*/ 615156 h 12303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0312" h="1230312">
                <a:moveTo>
                  <a:pt x="0" y="615156"/>
                </a:moveTo>
                <a:cubicBezTo>
                  <a:pt x="0" y="275415"/>
                  <a:pt x="275415" y="0"/>
                  <a:pt x="615156" y="0"/>
                </a:cubicBezTo>
                <a:cubicBezTo>
                  <a:pt x="954897" y="0"/>
                  <a:pt x="1230312" y="275415"/>
                  <a:pt x="1230312" y="615156"/>
                </a:cubicBezTo>
                <a:cubicBezTo>
                  <a:pt x="1230312" y="954897"/>
                  <a:pt x="954897" y="1230312"/>
                  <a:pt x="615156" y="1230312"/>
                </a:cubicBezTo>
                <a:cubicBezTo>
                  <a:pt x="275415" y="1230312"/>
                  <a:pt x="0" y="954897"/>
                  <a:pt x="0" y="615156"/>
                </a:cubicBezTo>
                <a:close/>
              </a:path>
            </a:pathLst>
          </a:custGeom>
          <a:solidFill>
            <a:srgbClr val="FF0000"/>
          </a:solidFill>
          <a:ln w="12700">
            <a:solidFill>
              <a:schemeClr val="bg1"/>
            </a:solidFill>
          </a:ln>
          <a:effectLst>
            <a:outerShdw blurRad="127000" sx="99000" sy="99000" algn="ctr" rotWithShape="0">
              <a:prstClr val="black">
                <a:alpha val="40000"/>
              </a:prstClr>
            </a:outerShdw>
          </a:effectLst>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r>
              <a:rPr lang="en-US" sz="600" b="1">
                <a:solidFill>
                  <a:schemeClr val="tx1"/>
                </a:solidFill>
                <a:latin typeface="Arial Narrow" panose="020B0606020202030204" pitchFamily="34" charset="0"/>
              </a:rPr>
              <a:t>5</a:t>
            </a:r>
          </a:p>
        </p:txBody>
      </p:sp>
      <p:sp>
        <p:nvSpPr>
          <p:cNvPr id="105" name="Freeform 104"/>
          <p:cNvSpPr/>
          <p:nvPr/>
        </p:nvSpPr>
        <p:spPr>
          <a:xfrm>
            <a:off x="5223417" y="4284445"/>
            <a:ext cx="136083" cy="136082"/>
          </a:xfrm>
          <a:custGeom>
            <a:avLst/>
            <a:gdLst>
              <a:gd name="connsiteX0" fmla="*/ 0 w 1230312"/>
              <a:gd name="connsiteY0" fmla="*/ 615156 h 1230312"/>
              <a:gd name="connsiteX1" fmla="*/ 615156 w 1230312"/>
              <a:gd name="connsiteY1" fmla="*/ 0 h 1230312"/>
              <a:gd name="connsiteX2" fmla="*/ 1230312 w 1230312"/>
              <a:gd name="connsiteY2" fmla="*/ 615156 h 1230312"/>
              <a:gd name="connsiteX3" fmla="*/ 615156 w 1230312"/>
              <a:gd name="connsiteY3" fmla="*/ 1230312 h 1230312"/>
              <a:gd name="connsiteX4" fmla="*/ 0 w 1230312"/>
              <a:gd name="connsiteY4" fmla="*/ 615156 h 12303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0312" h="1230312">
                <a:moveTo>
                  <a:pt x="0" y="615156"/>
                </a:moveTo>
                <a:cubicBezTo>
                  <a:pt x="0" y="275415"/>
                  <a:pt x="275415" y="0"/>
                  <a:pt x="615156" y="0"/>
                </a:cubicBezTo>
                <a:cubicBezTo>
                  <a:pt x="954897" y="0"/>
                  <a:pt x="1230312" y="275415"/>
                  <a:pt x="1230312" y="615156"/>
                </a:cubicBezTo>
                <a:cubicBezTo>
                  <a:pt x="1230312" y="954897"/>
                  <a:pt x="954897" y="1230312"/>
                  <a:pt x="615156" y="1230312"/>
                </a:cubicBezTo>
                <a:cubicBezTo>
                  <a:pt x="275415" y="1230312"/>
                  <a:pt x="0" y="954897"/>
                  <a:pt x="0" y="615156"/>
                </a:cubicBezTo>
                <a:close/>
              </a:path>
            </a:pathLst>
          </a:custGeom>
          <a:solidFill>
            <a:schemeClr val="accent6"/>
          </a:solidFill>
          <a:ln w="12700">
            <a:solidFill>
              <a:schemeClr val="bg1"/>
            </a:solidFill>
          </a:ln>
          <a:effectLst>
            <a:outerShdw blurRad="127000" sx="99000" sy="99000" algn="ctr" rotWithShape="0">
              <a:prstClr val="black">
                <a:alpha val="40000"/>
              </a:prstClr>
            </a:outerShdw>
          </a:effectLst>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r>
              <a:rPr lang="en-US" sz="600" b="1">
                <a:solidFill>
                  <a:schemeClr val="tx1"/>
                </a:solidFill>
                <a:latin typeface="Arial Narrow" panose="020B0606020202030204" pitchFamily="34" charset="0"/>
              </a:rPr>
              <a:t>6</a:t>
            </a:r>
          </a:p>
        </p:txBody>
      </p:sp>
      <p:sp>
        <p:nvSpPr>
          <p:cNvPr id="106" name="Freeform 105"/>
          <p:cNvSpPr/>
          <p:nvPr/>
        </p:nvSpPr>
        <p:spPr>
          <a:xfrm>
            <a:off x="5768603" y="2919530"/>
            <a:ext cx="136083" cy="136082"/>
          </a:xfrm>
          <a:custGeom>
            <a:avLst/>
            <a:gdLst>
              <a:gd name="connsiteX0" fmla="*/ 0 w 1230312"/>
              <a:gd name="connsiteY0" fmla="*/ 615156 h 1230312"/>
              <a:gd name="connsiteX1" fmla="*/ 615156 w 1230312"/>
              <a:gd name="connsiteY1" fmla="*/ 0 h 1230312"/>
              <a:gd name="connsiteX2" fmla="*/ 1230312 w 1230312"/>
              <a:gd name="connsiteY2" fmla="*/ 615156 h 1230312"/>
              <a:gd name="connsiteX3" fmla="*/ 615156 w 1230312"/>
              <a:gd name="connsiteY3" fmla="*/ 1230312 h 1230312"/>
              <a:gd name="connsiteX4" fmla="*/ 0 w 1230312"/>
              <a:gd name="connsiteY4" fmla="*/ 615156 h 12303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0312" h="1230312">
                <a:moveTo>
                  <a:pt x="0" y="615156"/>
                </a:moveTo>
                <a:cubicBezTo>
                  <a:pt x="0" y="275415"/>
                  <a:pt x="275415" y="0"/>
                  <a:pt x="615156" y="0"/>
                </a:cubicBezTo>
                <a:cubicBezTo>
                  <a:pt x="954897" y="0"/>
                  <a:pt x="1230312" y="275415"/>
                  <a:pt x="1230312" y="615156"/>
                </a:cubicBezTo>
                <a:cubicBezTo>
                  <a:pt x="1230312" y="954897"/>
                  <a:pt x="954897" y="1230312"/>
                  <a:pt x="615156" y="1230312"/>
                </a:cubicBezTo>
                <a:cubicBezTo>
                  <a:pt x="275415" y="1230312"/>
                  <a:pt x="0" y="954897"/>
                  <a:pt x="0" y="615156"/>
                </a:cubicBezTo>
                <a:close/>
              </a:path>
            </a:pathLst>
          </a:custGeom>
          <a:solidFill>
            <a:srgbClr val="92D050"/>
          </a:solidFill>
          <a:ln w="12700">
            <a:solidFill>
              <a:schemeClr val="bg1"/>
            </a:solidFill>
          </a:ln>
          <a:effectLst>
            <a:outerShdw blurRad="127000" sx="99000" sy="99000" algn="ctr" rotWithShape="0">
              <a:prstClr val="black">
                <a:alpha val="40000"/>
              </a:prstClr>
            </a:outerShdw>
          </a:effectLst>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r>
              <a:rPr lang="en-US" sz="600" b="1">
                <a:solidFill>
                  <a:schemeClr val="tx1"/>
                </a:solidFill>
                <a:latin typeface="Arial Narrow" panose="020B0606020202030204" pitchFamily="34" charset="0"/>
              </a:rPr>
              <a:t>8</a:t>
            </a:r>
          </a:p>
        </p:txBody>
      </p:sp>
      <p:sp>
        <p:nvSpPr>
          <p:cNvPr id="107" name="Freeform 106"/>
          <p:cNvSpPr/>
          <p:nvPr/>
        </p:nvSpPr>
        <p:spPr>
          <a:xfrm>
            <a:off x="5213327" y="3489077"/>
            <a:ext cx="136083" cy="136082"/>
          </a:xfrm>
          <a:custGeom>
            <a:avLst/>
            <a:gdLst>
              <a:gd name="connsiteX0" fmla="*/ 0 w 1230312"/>
              <a:gd name="connsiteY0" fmla="*/ 615156 h 1230312"/>
              <a:gd name="connsiteX1" fmla="*/ 615156 w 1230312"/>
              <a:gd name="connsiteY1" fmla="*/ 0 h 1230312"/>
              <a:gd name="connsiteX2" fmla="*/ 1230312 w 1230312"/>
              <a:gd name="connsiteY2" fmla="*/ 615156 h 1230312"/>
              <a:gd name="connsiteX3" fmla="*/ 615156 w 1230312"/>
              <a:gd name="connsiteY3" fmla="*/ 1230312 h 1230312"/>
              <a:gd name="connsiteX4" fmla="*/ 0 w 1230312"/>
              <a:gd name="connsiteY4" fmla="*/ 615156 h 12303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0312" h="1230312">
                <a:moveTo>
                  <a:pt x="0" y="615156"/>
                </a:moveTo>
                <a:cubicBezTo>
                  <a:pt x="0" y="275415"/>
                  <a:pt x="275415" y="0"/>
                  <a:pt x="615156" y="0"/>
                </a:cubicBezTo>
                <a:cubicBezTo>
                  <a:pt x="954897" y="0"/>
                  <a:pt x="1230312" y="275415"/>
                  <a:pt x="1230312" y="615156"/>
                </a:cubicBezTo>
                <a:cubicBezTo>
                  <a:pt x="1230312" y="954897"/>
                  <a:pt x="954897" y="1230312"/>
                  <a:pt x="615156" y="1230312"/>
                </a:cubicBezTo>
                <a:cubicBezTo>
                  <a:pt x="275415" y="1230312"/>
                  <a:pt x="0" y="954897"/>
                  <a:pt x="0" y="615156"/>
                </a:cubicBezTo>
                <a:close/>
              </a:path>
            </a:pathLst>
          </a:custGeom>
          <a:solidFill>
            <a:srgbClr val="FFFF00"/>
          </a:solidFill>
          <a:ln w="12700">
            <a:solidFill>
              <a:schemeClr val="bg1"/>
            </a:solidFill>
          </a:ln>
          <a:effectLst>
            <a:outerShdw blurRad="127000" sx="99000" sy="99000" algn="ctr" rotWithShape="0">
              <a:prstClr val="black">
                <a:alpha val="40000"/>
              </a:prstClr>
            </a:outerShdw>
          </a:effectLst>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r>
              <a:rPr lang="en-US" sz="600" b="1">
                <a:solidFill>
                  <a:schemeClr val="tx1"/>
                </a:solidFill>
                <a:latin typeface="Arial Narrow" panose="020B0606020202030204" pitchFamily="34" charset="0"/>
              </a:rPr>
              <a:t>7</a:t>
            </a:r>
          </a:p>
        </p:txBody>
      </p:sp>
      <p:grpSp>
        <p:nvGrpSpPr>
          <p:cNvPr id="183" name="Group 182"/>
          <p:cNvGrpSpPr/>
          <p:nvPr/>
        </p:nvGrpSpPr>
        <p:grpSpPr>
          <a:xfrm>
            <a:off x="6852927" y="5575925"/>
            <a:ext cx="407684" cy="509470"/>
            <a:chOff x="15943263" y="-7202488"/>
            <a:chExt cx="17021176" cy="21270913"/>
          </a:xfrm>
          <a:solidFill>
            <a:schemeClr val="bg1"/>
          </a:solidFill>
        </p:grpSpPr>
        <p:sp>
          <p:nvSpPr>
            <p:cNvPr id="184" name="Freeform 14"/>
            <p:cNvSpPr>
              <a:spLocks noEditPoints="1"/>
            </p:cNvSpPr>
            <p:nvPr/>
          </p:nvSpPr>
          <p:spPr bwMode="auto">
            <a:xfrm>
              <a:off x="19913601" y="-3233738"/>
              <a:ext cx="9080500" cy="9078913"/>
            </a:xfrm>
            <a:custGeom>
              <a:avLst/>
              <a:gdLst>
                <a:gd name="T0" fmla="*/ 2051 w 2420"/>
                <a:gd name="T1" fmla="*/ 944 h 2420"/>
                <a:gd name="T2" fmla="*/ 2170 w 2420"/>
                <a:gd name="T3" fmla="*/ 625 h 2420"/>
                <a:gd name="T4" fmla="*/ 2170 w 2420"/>
                <a:gd name="T5" fmla="*/ 459 h 2420"/>
                <a:gd name="T6" fmla="*/ 1795 w 2420"/>
                <a:gd name="T7" fmla="*/ 250 h 2420"/>
                <a:gd name="T8" fmla="*/ 1476 w 2420"/>
                <a:gd name="T9" fmla="*/ 369 h 2420"/>
                <a:gd name="T10" fmla="*/ 1358 w 2420"/>
                <a:gd name="T11" fmla="*/ 0 h 2420"/>
                <a:gd name="T12" fmla="*/ 944 w 2420"/>
                <a:gd name="T13" fmla="*/ 118 h 2420"/>
                <a:gd name="T14" fmla="*/ 803 w 2420"/>
                <a:gd name="T15" fmla="*/ 428 h 2420"/>
                <a:gd name="T16" fmla="*/ 459 w 2420"/>
                <a:gd name="T17" fmla="*/ 250 h 2420"/>
                <a:gd name="T18" fmla="*/ 215 w 2420"/>
                <a:gd name="T19" fmla="*/ 542 h 2420"/>
                <a:gd name="T20" fmla="*/ 427 w 2420"/>
                <a:gd name="T21" fmla="*/ 803 h 2420"/>
                <a:gd name="T22" fmla="*/ 117 w 2420"/>
                <a:gd name="T23" fmla="*/ 944 h 2420"/>
                <a:gd name="T24" fmla="*/ 0 w 2420"/>
                <a:gd name="T25" fmla="*/ 1358 h 2420"/>
                <a:gd name="T26" fmla="*/ 369 w 2420"/>
                <a:gd name="T27" fmla="*/ 1476 h 2420"/>
                <a:gd name="T28" fmla="*/ 250 w 2420"/>
                <a:gd name="T29" fmla="*/ 1795 h 2420"/>
                <a:gd name="T30" fmla="*/ 459 w 2420"/>
                <a:gd name="T31" fmla="*/ 2171 h 2420"/>
                <a:gd name="T32" fmla="*/ 803 w 2420"/>
                <a:gd name="T33" fmla="*/ 1993 h 2420"/>
                <a:gd name="T34" fmla="*/ 944 w 2420"/>
                <a:gd name="T35" fmla="*/ 2303 h 2420"/>
                <a:gd name="T36" fmla="*/ 1358 w 2420"/>
                <a:gd name="T37" fmla="*/ 2420 h 2420"/>
                <a:gd name="T38" fmla="*/ 1476 w 2420"/>
                <a:gd name="T39" fmla="*/ 2051 h 2420"/>
                <a:gd name="T40" fmla="*/ 1795 w 2420"/>
                <a:gd name="T41" fmla="*/ 2171 h 2420"/>
                <a:gd name="T42" fmla="*/ 2170 w 2420"/>
                <a:gd name="T43" fmla="*/ 1961 h 2420"/>
                <a:gd name="T44" fmla="*/ 2170 w 2420"/>
                <a:gd name="T45" fmla="*/ 1795 h 2420"/>
                <a:gd name="T46" fmla="*/ 2051 w 2420"/>
                <a:gd name="T47" fmla="*/ 1476 h 2420"/>
                <a:gd name="T48" fmla="*/ 2420 w 2420"/>
                <a:gd name="T49" fmla="*/ 1358 h 2420"/>
                <a:gd name="T50" fmla="*/ 2303 w 2420"/>
                <a:gd name="T51" fmla="*/ 944 h 2420"/>
                <a:gd name="T52" fmla="*/ 1988 w 2420"/>
                <a:gd name="T53" fmla="*/ 1310 h 2420"/>
                <a:gd name="T54" fmla="*/ 1819 w 2420"/>
                <a:gd name="T55" fmla="*/ 1587 h 2420"/>
                <a:gd name="T56" fmla="*/ 2019 w 2420"/>
                <a:gd name="T57" fmla="*/ 1878 h 2420"/>
                <a:gd name="T58" fmla="*/ 1690 w 2420"/>
                <a:gd name="T59" fmla="*/ 1831 h 2420"/>
                <a:gd name="T60" fmla="*/ 1374 w 2420"/>
                <a:gd name="T61" fmla="*/ 1907 h 2420"/>
                <a:gd name="T62" fmla="*/ 1310 w 2420"/>
                <a:gd name="T63" fmla="*/ 2254 h 2420"/>
                <a:gd name="T64" fmla="*/ 1110 w 2420"/>
                <a:gd name="T65" fmla="*/ 1988 h 2420"/>
                <a:gd name="T66" fmla="*/ 833 w 2420"/>
                <a:gd name="T67" fmla="*/ 1819 h 2420"/>
                <a:gd name="T68" fmla="*/ 542 w 2420"/>
                <a:gd name="T69" fmla="*/ 2019 h 2420"/>
                <a:gd name="T70" fmla="*/ 590 w 2420"/>
                <a:gd name="T71" fmla="*/ 1690 h 2420"/>
                <a:gd name="T72" fmla="*/ 513 w 2420"/>
                <a:gd name="T73" fmla="*/ 1374 h 2420"/>
                <a:gd name="T74" fmla="*/ 166 w 2420"/>
                <a:gd name="T75" fmla="*/ 1310 h 2420"/>
                <a:gd name="T76" fmla="*/ 432 w 2420"/>
                <a:gd name="T77" fmla="*/ 1111 h 2420"/>
                <a:gd name="T78" fmla="*/ 601 w 2420"/>
                <a:gd name="T79" fmla="*/ 833 h 2420"/>
                <a:gd name="T80" fmla="*/ 401 w 2420"/>
                <a:gd name="T81" fmla="*/ 542 h 2420"/>
                <a:gd name="T82" fmla="*/ 730 w 2420"/>
                <a:gd name="T83" fmla="*/ 590 h 2420"/>
                <a:gd name="T84" fmla="*/ 1046 w 2420"/>
                <a:gd name="T85" fmla="*/ 513 h 2420"/>
                <a:gd name="T86" fmla="*/ 1110 w 2420"/>
                <a:gd name="T87" fmla="*/ 166 h 2420"/>
                <a:gd name="T88" fmla="*/ 1310 w 2420"/>
                <a:gd name="T89" fmla="*/ 432 h 2420"/>
                <a:gd name="T90" fmla="*/ 1587 w 2420"/>
                <a:gd name="T91" fmla="*/ 602 h 2420"/>
                <a:gd name="T92" fmla="*/ 1878 w 2420"/>
                <a:gd name="T93" fmla="*/ 401 h 2420"/>
                <a:gd name="T94" fmla="*/ 1830 w 2420"/>
                <a:gd name="T95" fmla="*/ 731 h 2420"/>
                <a:gd name="T96" fmla="*/ 1907 w 2420"/>
                <a:gd name="T97" fmla="*/ 1046 h 2420"/>
                <a:gd name="T98" fmla="*/ 2254 w 2420"/>
                <a:gd name="T99" fmla="*/ 1111 h 24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2420" h="2420">
                  <a:moveTo>
                    <a:pt x="2303" y="944"/>
                  </a:moveTo>
                  <a:cubicBezTo>
                    <a:pt x="2051" y="944"/>
                    <a:pt x="2051" y="944"/>
                    <a:pt x="2051" y="944"/>
                  </a:cubicBezTo>
                  <a:cubicBezTo>
                    <a:pt x="2036" y="896"/>
                    <a:pt x="2016" y="849"/>
                    <a:pt x="1993" y="803"/>
                  </a:cubicBezTo>
                  <a:cubicBezTo>
                    <a:pt x="2170" y="625"/>
                    <a:pt x="2170" y="625"/>
                    <a:pt x="2170" y="625"/>
                  </a:cubicBezTo>
                  <a:cubicBezTo>
                    <a:pt x="2193" y="603"/>
                    <a:pt x="2205" y="574"/>
                    <a:pt x="2205" y="542"/>
                  </a:cubicBezTo>
                  <a:cubicBezTo>
                    <a:pt x="2205" y="511"/>
                    <a:pt x="2193" y="481"/>
                    <a:pt x="2170" y="459"/>
                  </a:cubicBezTo>
                  <a:cubicBezTo>
                    <a:pt x="1961" y="250"/>
                    <a:pt x="1961" y="250"/>
                    <a:pt x="1961" y="250"/>
                  </a:cubicBezTo>
                  <a:cubicBezTo>
                    <a:pt x="1915" y="204"/>
                    <a:pt x="1841" y="204"/>
                    <a:pt x="1795" y="250"/>
                  </a:cubicBezTo>
                  <a:cubicBezTo>
                    <a:pt x="1617" y="428"/>
                    <a:pt x="1617" y="428"/>
                    <a:pt x="1617" y="428"/>
                  </a:cubicBezTo>
                  <a:cubicBezTo>
                    <a:pt x="1572" y="404"/>
                    <a:pt x="1524" y="384"/>
                    <a:pt x="1476" y="369"/>
                  </a:cubicBezTo>
                  <a:cubicBezTo>
                    <a:pt x="1476" y="118"/>
                    <a:pt x="1476" y="118"/>
                    <a:pt x="1476" y="118"/>
                  </a:cubicBezTo>
                  <a:cubicBezTo>
                    <a:pt x="1476" y="53"/>
                    <a:pt x="1423" y="0"/>
                    <a:pt x="1358" y="0"/>
                  </a:cubicBezTo>
                  <a:cubicBezTo>
                    <a:pt x="1062" y="0"/>
                    <a:pt x="1062" y="0"/>
                    <a:pt x="1062" y="0"/>
                  </a:cubicBezTo>
                  <a:cubicBezTo>
                    <a:pt x="997" y="0"/>
                    <a:pt x="944" y="53"/>
                    <a:pt x="944" y="118"/>
                  </a:cubicBezTo>
                  <a:cubicBezTo>
                    <a:pt x="944" y="369"/>
                    <a:pt x="944" y="369"/>
                    <a:pt x="944" y="369"/>
                  </a:cubicBezTo>
                  <a:cubicBezTo>
                    <a:pt x="896" y="384"/>
                    <a:pt x="848" y="404"/>
                    <a:pt x="803" y="428"/>
                  </a:cubicBezTo>
                  <a:cubicBezTo>
                    <a:pt x="625" y="250"/>
                    <a:pt x="625" y="250"/>
                    <a:pt x="625" y="250"/>
                  </a:cubicBezTo>
                  <a:cubicBezTo>
                    <a:pt x="579" y="204"/>
                    <a:pt x="505" y="204"/>
                    <a:pt x="459" y="250"/>
                  </a:cubicBezTo>
                  <a:cubicBezTo>
                    <a:pt x="250" y="459"/>
                    <a:pt x="250" y="459"/>
                    <a:pt x="250" y="459"/>
                  </a:cubicBezTo>
                  <a:cubicBezTo>
                    <a:pt x="227" y="481"/>
                    <a:pt x="215" y="511"/>
                    <a:pt x="215" y="542"/>
                  </a:cubicBezTo>
                  <a:cubicBezTo>
                    <a:pt x="215" y="574"/>
                    <a:pt x="227" y="603"/>
                    <a:pt x="250" y="625"/>
                  </a:cubicBezTo>
                  <a:cubicBezTo>
                    <a:pt x="427" y="803"/>
                    <a:pt x="427" y="803"/>
                    <a:pt x="427" y="803"/>
                  </a:cubicBezTo>
                  <a:cubicBezTo>
                    <a:pt x="404" y="849"/>
                    <a:pt x="384" y="896"/>
                    <a:pt x="369" y="944"/>
                  </a:cubicBezTo>
                  <a:cubicBezTo>
                    <a:pt x="117" y="944"/>
                    <a:pt x="117" y="944"/>
                    <a:pt x="117" y="944"/>
                  </a:cubicBezTo>
                  <a:cubicBezTo>
                    <a:pt x="53" y="944"/>
                    <a:pt x="0" y="997"/>
                    <a:pt x="0" y="1062"/>
                  </a:cubicBezTo>
                  <a:cubicBezTo>
                    <a:pt x="0" y="1358"/>
                    <a:pt x="0" y="1358"/>
                    <a:pt x="0" y="1358"/>
                  </a:cubicBezTo>
                  <a:cubicBezTo>
                    <a:pt x="0" y="1423"/>
                    <a:pt x="53" y="1476"/>
                    <a:pt x="117" y="1476"/>
                  </a:cubicBezTo>
                  <a:cubicBezTo>
                    <a:pt x="369" y="1476"/>
                    <a:pt x="369" y="1476"/>
                    <a:pt x="369" y="1476"/>
                  </a:cubicBezTo>
                  <a:cubicBezTo>
                    <a:pt x="384" y="1525"/>
                    <a:pt x="404" y="1572"/>
                    <a:pt x="427" y="1617"/>
                  </a:cubicBezTo>
                  <a:cubicBezTo>
                    <a:pt x="250" y="1795"/>
                    <a:pt x="250" y="1795"/>
                    <a:pt x="250" y="1795"/>
                  </a:cubicBezTo>
                  <a:cubicBezTo>
                    <a:pt x="204" y="1841"/>
                    <a:pt x="204" y="1915"/>
                    <a:pt x="250" y="1961"/>
                  </a:cubicBezTo>
                  <a:cubicBezTo>
                    <a:pt x="459" y="2171"/>
                    <a:pt x="459" y="2171"/>
                    <a:pt x="459" y="2171"/>
                  </a:cubicBezTo>
                  <a:cubicBezTo>
                    <a:pt x="505" y="2216"/>
                    <a:pt x="579" y="2216"/>
                    <a:pt x="625" y="2171"/>
                  </a:cubicBezTo>
                  <a:cubicBezTo>
                    <a:pt x="803" y="1993"/>
                    <a:pt x="803" y="1993"/>
                    <a:pt x="803" y="1993"/>
                  </a:cubicBezTo>
                  <a:cubicBezTo>
                    <a:pt x="848" y="2016"/>
                    <a:pt x="896" y="2036"/>
                    <a:pt x="944" y="2051"/>
                  </a:cubicBezTo>
                  <a:cubicBezTo>
                    <a:pt x="944" y="2303"/>
                    <a:pt x="944" y="2303"/>
                    <a:pt x="944" y="2303"/>
                  </a:cubicBezTo>
                  <a:cubicBezTo>
                    <a:pt x="944" y="2368"/>
                    <a:pt x="997" y="2420"/>
                    <a:pt x="1062" y="2420"/>
                  </a:cubicBezTo>
                  <a:cubicBezTo>
                    <a:pt x="1358" y="2420"/>
                    <a:pt x="1358" y="2420"/>
                    <a:pt x="1358" y="2420"/>
                  </a:cubicBezTo>
                  <a:cubicBezTo>
                    <a:pt x="1423" y="2420"/>
                    <a:pt x="1476" y="2368"/>
                    <a:pt x="1476" y="2303"/>
                  </a:cubicBezTo>
                  <a:cubicBezTo>
                    <a:pt x="1476" y="2051"/>
                    <a:pt x="1476" y="2051"/>
                    <a:pt x="1476" y="2051"/>
                  </a:cubicBezTo>
                  <a:cubicBezTo>
                    <a:pt x="1524" y="2036"/>
                    <a:pt x="1572" y="2016"/>
                    <a:pt x="1617" y="1993"/>
                  </a:cubicBezTo>
                  <a:cubicBezTo>
                    <a:pt x="1795" y="2171"/>
                    <a:pt x="1795" y="2171"/>
                    <a:pt x="1795" y="2171"/>
                  </a:cubicBezTo>
                  <a:cubicBezTo>
                    <a:pt x="1841" y="2216"/>
                    <a:pt x="1915" y="2216"/>
                    <a:pt x="1961" y="2171"/>
                  </a:cubicBezTo>
                  <a:cubicBezTo>
                    <a:pt x="2170" y="1961"/>
                    <a:pt x="2170" y="1961"/>
                    <a:pt x="2170" y="1961"/>
                  </a:cubicBezTo>
                  <a:cubicBezTo>
                    <a:pt x="2193" y="1939"/>
                    <a:pt x="2205" y="1910"/>
                    <a:pt x="2205" y="1878"/>
                  </a:cubicBezTo>
                  <a:cubicBezTo>
                    <a:pt x="2205" y="1847"/>
                    <a:pt x="2193" y="1817"/>
                    <a:pt x="2170" y="1795"/>
                  </a:cubicBezTo>
                  <a:cubicBezTo>
                    <a:pt x="1993" y="1617"/>
                    <a:pt x="1993" y="1617"/>
                    <a:pt x="1993" y="1617"/>
                  </a:cubicBezTo>
                  <a:cubicBezTo>
                    <a:pt x="2016" y="1572"/>
                    <a:pt x="2036" y="1525"/>
                    <a:pt x="2051" y="1476"/>
                  </a:cubicBezTo>
                  <a:cubicBezTo>
                    <a:pt x="2303" y="1476"/>
                    <a:pt x="2303" y="1476"/>
                    <a:pt x="2303" y="1476"/>
                  </a:cubicBezTo>
                  <a:cubicBezTo>
                    <a:pt x="2367" y="1476"/>
                    <a:pt x="2420" y="1423"/>
                    <a:pt x="2420" y="1358"/>
                  </a:cubicBezTo>
                  <a:cubicBezTo>
                    <a:pt x="2420" y="1062"/>
                    <a:pt x="2420" y="1062"/>
                    <a:pt x="2420" y="1062"/>
                  </a:cubicBezTo>
                  <a:cubicBezTo>
                    <a:pt x="2420" y="997"/>
                    <a:pt x="2367" y="944"/>
                    <a:pt x="2303" y="944"/>
                  </a:cubicBezTo>
                  <a:close/>
                  <a:moveTo>
                    <a:pt x="2254" y="1310"/>
                  </a:moveTo>
                  <a:cubicBezTo>
                    <a:pt x="1988" y="1310"/>
                    <a:pt x="1988" y="1310"/>
                    <a:pt x="1988" y="1310"/>
                  </a:cubicBezTo>
                  <a:cubicBezTo>
                    <a:pt x="1949" y="1310"/>
                    <a:pt x="1916" y="1336"/>
                    <a:pt x="1907" y="1374"/>
                  </a:cubicBezTo>
                  <a:cubicBezTo>
                    <a:pt x="1889" y="1450"/>
                    <a:pt x="1860" y="1521"/>
                    <a:pt x="1819" y="1587"/>
                  </a:cubicBezTo>
                  <a:cubicBezTo>
                    <a:pt x="1798" y="1620"/>
                    <a:pt x="1803" y="1662"/>
                    <a:pt x="1830" y="1690"/>
                  </a:cubicBezTo>
                  <a:cubicBezTo>
                    <a:pt x="2019" y="1878"/>
                    <a:pt x="2019" y="1878"/>
                    <a:pt x="2019" y="1878"/>
                  </a:cubicBezTo>
                  <a:cubicBezTo>
                    <a:pt x="1878" y="2019"/>
                    <a:pt x="1878" y="2019"/>
                    <a:pt x="1878" y="2019"/>
                  </a:cubicBezTo>
                  <a:cubicBezTo>
                    <a:pt x="1690" y="1831"/>
                    <a:pt x="1690" y="1831"/>
                    <a:pt x="1690" y="1831"/>
                  </a:cubicBezTo>
                  <a:cubicBezTo>
                    <a:pt x="1662" y="1803"/>
                    <a:pt x="1620" y="1798"/>
                    <a:pt x="1587" y="1819"/>
                  </a:cubicBezTo>
                  <a:cubicBezTo>
                    <a:pt x="1521" y="1860"/>
                    <a:pt x="1449" y="1889"/>
                    <a:pt x="1374" y="1907"/>
                  </a:cubicBezTo>
                  <a:cubicBezTo>
                    <a:pt x="1336" y="1916"/>
                    <a:pt x="1310" y="1949"/>
                    <a:pt x="1310" y="1988"/>
                  </a:cubicBezTo>
                  <a:cubicBezTo>
                    <a:pt x="1310" y="2254"/>
                    <a:pt x="1310" y="2254"/>
                    <a:pt x="1310" y="2254"/>
                  </a:cubicBezTo>
                  <a:cubicBezTo>
                    <a:pt x="1110" y="2254"/>
                    <a:pt x="1110" y="2254"/>
                    <a:pt x="1110" y="2254"/>
                  </a:cubicBezTo>
                  <a:cubicBezTo>
                    <a:pt x="1110" y="1988"/>
                    <a:pt x="1110" y="1988"/>
                    <a:pt x="1110" y="1988"/>
                  </a:cubicBezTo>
                  <a:cubicBezTo>
                    <a:pt x="1110" y="1949"/>
                    <a:pt x="1084" y="1916"/>
                    <a:pt x="1046" y="1907"/>
                  </a:cubicBezTo>
                  <a:cubicBezTo>
                    <a:pt x="971" y="1889"/>
                    <a:pt x="899" y="1860"/>
                    <a:pt x="833" y="1819"/>
                  </a:cubicBezTo>
                  <a:cubicBezTo>
                    <a:pt x="800" y="1798"/>
                    <a:pt x="758" y="1803"/>
                    <a:pt x="730" y="1831"/>
                  </a:cubicBezTo>
                  <a:cubicBezTo>
                    <a:pt x="542" y="2019"/>
                    <a:pt x="542" y="2019"/>
                    <a:pt x="542" y="2019"/>
                  </a:cubicBezTo>
                  <a:cubicBezTo>
                    <a:pt x="401" y="1878"/>
                    <a:pt x="401" y="1878"/>
                    <a:pt x="401" y="1878"/>
                  </a:cubicBezTo>
                  <a:cubicBezTo>
                    <a:pt x="590" y="1690"/>
                    <a:pt x="590" y="1690"/>
                    <a:pt x="590" y="1690"/>
                  </a:cubicBezTo>
                  <a:cubicBezTo>
                    <a:pt x="617" y="1662"/>
                    <a:pt x="622" y="1620"/>
                    <a:pt x="601" y="1587"/>
                  </a:cubicBezTo>
                  <a:cubicBezTo>
                    <a:pt x="561" y="1521"/>
                    <a:pt x="531" y="1450"/>
                    <a:pt x="513" y="1374"/>
                  </a:cubicBezTo>
                  <a:cubicBezTo>
                    <a:pt x="504" y="1336"/>
                    <a:pt x="471" y="1310"/>
                    <a:pt x="432" y="1310"/>
                  </a:cubicBezTo>
                  <a:cubicBezTo>
                    <a:pt x="166" y="1310"/>
                    <a:pt x="166" y="1310"/>
                    <a:pt x="166" y="1310"/>
                  </a:cubicBezTo>
                  <a:cubicBezTo>
                    <a:pt x="166" y="1111"/>
                    <a:pt x="166" y="1111"/>
                    <a:pt x="166" y="1111"/>
                  </a:cubicBezTo>
                  <a:cubicBezTo>
                    <a:pt x="432" y="1111"/>
                    <a:pt x="432" y="1111"/>
                    <a:pt x="432" y="1111"/>
                  </a:cubicBezTo>
                  <a:cubicBezTo>
                    <a:pt x="471" y="1111"/>
                    <a:pt x="504" y="1084"/>
                    <a:pt x="513" y="1046"/>
                  </a:cubicBezTo>
                  <a:cubicBezTo>
                    <a:pt x="531" y="971"/>
                    <a:pt x="561" y="899"/>
                    <a:pt x="601" y="833"/>
                  </a:cubicBezTo>
                  <a:cubicBezTo>
                    <a:pt x="622" y="800"/>
                    <a:pt x="617" y="758"/>
                    <a:pt x="590" y="731"/>
                  </a:cubicBezTo>
                  <a:cubicBezTo>
                    <a:pt x="401" y="542"/>
                    <a:pt x="401" y="542"/>
                    <a:pt x="401" y="542"/>
                  </a:cubicBezTo>
                  <a:cubicBezTo>
                    <a:pt x="542" y="401"/>
                    <a:pt x="542" y="401"/>
                    <a:pt x="542" y="401"/>
                  </a:cubicBezTo>
                  <a:cubicBezTo>
                    <a:pt x="730" y="590"/>
                    <a:pt x="730" y="590"/>
                    <a:pt x="730" y="590"/>
                  </a:cubicBezTo>
                  <a:cubicBezTo>
                    <a:pt x="758" y="617"/>
                    <a:pt x="800" y="622"/>
                    <a:pt x="833" y="602"/>
                  </a:cubicBezTo>
                  <a:cubicBezTo>
                    <a:pt x="899" y="561"/>
                    <a:pt x="971" y="531"/>
                    <a:pt x="1046" y="513"/>
                  </a:cubicBezTo>
                  <a:cubicBezTo>
                    <a:pt x="1084" y="504"/>
                    <a:pt x="1110" y="471"/>
                    <a:pt x="1110" y="432"/>
                  </a:cubicBezTo>
                  <a:cubicBezTo>
                    <a:pt x="1110" y="166"/>
                    <a:pt x="1110" y="166"/>
                    <a:pt x="1110" y="166"/>
                  </a:cubicBezTo>
                  <a:cubicBezTo>
                    <a:pt x="1310" y="166"/>
                    <a:pt x="1310" y="166"/>
                    <a:pt x="1310" y="166"/>
                  </a:cubicBezTo>
                  <a:cubicBezTo>
                    <a:pt x="1310" y="432"/>
                    <a:pt x="1310" y="432"/>
                    <a:pt x="1310" y="432"/>
                  </a:cubicBezTo>
                  <a:cubicBezTo>
                    <a:pt x="1310" y="471"/>
                    <a:pt x="1336" y="504"/>
                    <a:pt x="1374" y="513"/>
                  </a:cubicBezTo>
                  <a:cubicBezTo>
                    <a:pt x="1449" y="531"/>
                    <a:pt x="1521" y="561"/>
                    <a:pt x="1587" y="602"/>
                  </a:cubicBezTo>
                  <a:cubicBezTo>
                    <a:pt x="1620" y="622"/>
                    <a:pt x="1662" y="617"/>
                    <a:pt x="1690" y="590"/>
                  </a:cubicBezTo>
                  <a:cubicBezTo>
                    <a:pt x="1878" y="401"/>
                    <a:pt x="1878" y="401"/>
                    <a:pt x="1878" y="401"/>
                  </a:cubicBezTo>
                  <a:cubicBezTo>
                    <a:pt x="2019" y="542"/>
                    <a:pt x="2019" y="542"/>
                    <a:pt x="2019" y="542"/>
                  </a:cubicBezTo>
                  <a:cubicBezTo>
                    <a:pt x="1830" y="731"/>
                    <a:pt x="1830" y="731"/>
                    <a:pt x="1830" y="731"/>
                  </a:cubicBezTo>
                  <a:cubicBezTo>
                    <a:pt x="1803" y="758"/>
                    <a:pt x="1798" y="800"/>
                    <a:pt x="1819" y="833"/>
                  </a:cubicBezTo>
                  <a:cubicBezTo>
                    <a:pt x="1860" y="899"/>
                    <a:pt x="1889" y="971"/>
                    <a:pt x="1907" y="1046"/>
                  </a:cubicBezTo>
                  <a:cubicBezTo>
                    <a:pt x="1916" y="1084"/>
                    <a:pt x="1949" y="1111"/>
                    <a:pt x="1988" y="1111"/>
                  </a:cubicBezTo>
                  <a:cubicBezTo>
                    <a:pt x="2254" y="1111"/>
                    <a:pt x="2254" y="1111"/>
                    <a:pt x="2254" y="1111"/>
                  </a:cubicBezTo>
                  <a:lnTo>
                    <a:pt x="2254" y="131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en-US" sz="2000"/>
            </a:p>
          </p:txBody>
        </p:sp>
        <p:sp>
          <p:nvSpPr>
            <p:cNvPr id="185" name="Freeform 15"/>
            <p:cNvSpPr>
              <a:spLocks noEditPoints="1"/>
            </p:cNvSpPr>
            <p:nvPr/>
          </p:nvSpPr>
          <p:spPr bwMode="auto">
            <a:xfrm>
              <a:off x="22783801" y="-363538"/>
              <a:ext cx="3340100" cy="3338513"/>
            </a:xfrm>
            <a:custGeom>
              <a:avLst/>
              <a:gdLst>
                <a:gd name="T0" fmla="*/ 445 w 890"/>
                <a:gd name="T1" fmla="*/ 0 h 890"/>
                <a:gd name="T2" fmla="*/ 0 w 890"/>
                <a:gd name="T3" fmla="*/ 445 h 890"/>
                <a:gd name="T4" fmla="*/ 445 w 890"/>
                <a:gd name="T5" fmla="*/ 890 h 890"/>
                <a:gd name="T6" fmla="*/ 890 w 890"/>
                <a:gd name="T7" fmla="*/ 445 h 890"/>
                <a:gd name="T8" fmla="*/ 445 w 890"/>
                <a:gd name="T9" fmla="*/ 0 h 890"/>
                <a:gd name="T10" fmla="*/ 445 w 890"/>
                <a:gd name="T11" fmla="*/ 724 h 890"/>
                <a:gd name="T12" fmla="*/ 166 w 890"/>
                <a:gd name="T13" fmla="*/ 445 h 890"/>
                <a:gd name="T14" fmla="*/ 445 w 890"/>
                <a:gd name="T15" fmla="*/ 166 h 890"/>
                <a:gd name="T16" fmla="*/ 724 w 890"/>
                <a:gd name="T17" fmla="*/ 445 h 890"/>
                <a:gd name="T18" fmla="*/ 445 w 890"/>
                <a:gd name="T19" fmla="*/ 724 h 89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890" h="890">
                  <a:moveTo>
                    <a:pt x="445" y="0"/>
                  </a:moveTo>
                  <a:cubicBezTo>
                    <a:pt x="200" y="0"/>
                    <a:pt x="0" y="200"/>
                    <a:pt x="0" y="445"/>
                  </a:cubicBezTo>
                  <a:cubicBezTo>
                    <a:pt x="0" y="690"/>
                    <a:pt x="200" y="890"/>
                    <a:pt x="445" y="890"/>
                  </a:cubicBezTo>
                  <a:cubicBezTo>
                    <a:pt x="690" y="890"/>
                    <a:pt x="890" y="690"/>
                    <a:pt x="890" y="445"/>
                  </a:cubicBezTo>
                  <a:cubicBezTo>
                    <a:pt x="890" y="200"/>
                    <a:pt x="690" y="0"/>
                    <a:pt x="445" y="0"/>
                  </a:cubicBezTo>
                  <a:close/>
                  <a:moveTo>
                    <a:pt x="445" y="724"/>
                  </a:moveTo>
                  <a:cubicBezTo>
                    <a:pt x="291" y="724"/>
                    <a:pt x="166" y="599"/>
                    <a:pt x="166" y="445"/>
                  </a:cubicBezTo>
                  <a:cubicBezTo>
                    <a:pt x="166" y="291"/>
                    <a:pt x="291" y="166"/>
                    <a:pt x="445" y="166"/>
                  </a:cubicBezTo>
                  <a:cubicBezTo>
                    <a:pt x="599" y="166"/>
                    <a:pt x="724" y="291"/>
                    <a:pt x="724" y="445"/>
                  </a:cubicBezTo>
                  <a:cubicBezTo>
                    <a:pt x="724" y="599"/>
                    <a:pt x="599" y="724"/>
                    <a:pt x="445" y="72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en-US" sz="2000"/>
            </a:p>
          </p:txBody>
        </p:sp>
        <p:sp>
          <p:nvSpPr>
            <p:cNvPr id="186" name="Freeform 16"/>
            <p:cNvSpPr>
              <a:spLocks/>
            </p:cNvSpPr>
            <p:nvPr/>
          </p:nvSpPr>
          <p:spPr bwMode="auto">
            <a:xfrm>
              <a:off x="15943263" y="993775"/>
              <a:ext cx="1658938" cy="623888"/>
            </a:xfrm>
            <a:custGeom>
              <a:avLst/>
              <a:gdLst>
                <a:gd name="T0" fmla="*/ 359 w 442"/>
                <a:gd name="T1" fmla="*/ 0 h 166"/>
                <a:gd name="T2" fmla="*/ 83 w 442"/>
                <a:gd name="T3" fmla="*/ 0 h 166"/>
                <a:gd name="T4" fmla="*/ 0 w 442"/>
                <a:gd name="T5" fmla="*/ 83 h 166"/>
                <a:gd name="T6" fmla="*/ 83 w 442"/>
                <a:gd name="T7" fmla="*/ 166 h 166"/>
                <a:gd name="T8" fmla="*/ 359 w 442"/>
                <a:gd name="T9" fmla="*/ 166 h 166"/>
                <a:gd name="T10" fmla="*/ 442 w 442"/>
                <a:gd name="T11" fmla="*/ 83 h 166"/>
                <a:gd name="T12" fmla="*/ 359 w 442"/>
                <a:gd name="T13" fmla="*/ 0 h 166"/>
              </a:gdLst>
              <a:ahLst/>
              <a:cxnLst>
                <a:cxn ang="0">
                  <a:pos x="T0" y="T1"/>
                </a:cxn>
                <a:cxn ang="0">
                  <a:pos x="T2" y="T3"/>
                </a:cxn>
                <a:cxn ang="0">
                  <a:pos x="T4" y="T5"/>
                </a:cxn>
                <a:cxn ang="0">
                  <a:pos x="T6" y="T7"/>
                </a:cxn>
                <a:cxn ang="0">
                  <a:pos x="T8" y="T9"/>
                </a:cxn>
                <a:cxn ang="0">
                  <a:pos x="T10" y="T11"/>
                </a:cxn>
                <a:cxn ang="0">
                  <a:pos x="T12" y="T13"/>
                </a:cxn>
              </a:cxnLst>
              <a:rect l="0" t="0" r="r" b="b"/>
              <a:pathLst>
                <a:path w="442" h="166">
                  <a:moveTo>
                    <a:pt x="359" y="0"/>
                  </a:moveTo>
                  <a:cubicBezTo>
                    <a:pt x="83" y="0"/>
                    <a:pt x="83" y="0"/>
                    <a:pt x="83" y="0"/>
                  </a:cubicBezTo>
                  <a:cubicBezTo>
                    <a:pt x="37" y="0"/>
                    <a:pt x="0" y="37"/>
                    <a:pt x="0" y="83"/>
                  </a:cubicBezTo>
                  <a:cubicBezTo>
                    <a:pt x="0" y="129"/>
                    <a:pt x="37" y="166"/>
                    <a:pt x="83" y="166"/>
                  </a:cubicBezTo>
                  <a:cubicBezTo>
                    <a:pt x="359" y="166"/>
                    <a:pt x="359" y="166"/>
                    <a:pt x="359" y="166"/>
                  </a:cubicBezTo>
                  <a:cubicBezTo>
                    <a:pt x="405" y="166"/>
                    <a:pt x="442" y="129"/>
                    <a:pt x="442" y="83"/>
                  </a:cubicBezTo>
                  <a:cubicBezTo>
                    <a:pt x="442" y="37"/>
                    <a:pt x="405" y="0"/>
                    <a:pt x="359"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en-US" sz="2000"/>
            </a:p>
          </p:txBody>
        </p:sp>
        <p:sp>
          <p:nvSpPr>
            <p:cNvPr id="187" name="Freeform 17"/>
            <p:cNvSpPr>
              <a:spLocks/>
            </p:cNvSpPr>
            <p:nvPr/>
          </p:nvSpPr>
          <p:spPr bwMode="auto">
            <a:xfrm>
              <a:off x="31305501" y="993775"/>
              <a:ext cx="1658938" cy="623888"/>
            </a:xfrm>
            <a:custGeom>
              <a:avLst/>
              <a:gdLst>
                <a:gd name="T0" fmla="*/ 359 w 442"/>
                <a:gd name="T1" fmla="*/ 0 h 166"/>
                <a:gd name="T2" fmla="*/ 83 w 442"/>
                <a:gd name="T3" fmla="*/ 0 h 166"/>
                <a:gd name="T4" fmla="*/ 0 w 442"/>
                <a:gd name="T5" fmla="*/ 83 h 166"/>
                <a:gd name="T6" fmla="*/ 83 w 442"/>
                <a:gd name="T7" fmla="*/ 166 h 166"/>
                <a:gd name="T8" fmla="*/ 359 w 442"/>
                <a:gd name="T9" fmla="*/ 166 h 166"/>
                <a:gd name="T10" fmla="*/ 442 w 442"/>
                <a:gd name="T11" fmla="*/ 83 h 166"/>
                <a:gd name="T12" fmla="*/ 359 w 442"/>
                <a:gd name="T13" fmla="*/ 0 h 166"/>
              </a:gdLst>
              <a:ahLst/>
              <a:cxnLst>
                <a:cxn ang="0">
                  <a:pos x="T0" y="T1"/>
                </a:cxn>
                <a:cxn ang="0">
                  <a:pos x="T2" y="T3"/>
                </a:cxn>
                <a:cxn ang="0">
                  <a:pos x="T4" y="T5"/>
                </a:cxn>
                <a:cxn ang="0">
                  <a:pos x="T6" y="T7"/>
                </a:cxn>
                <a:cxn ang="0">
                  <a:pos x="T8" y="T9"/>
                </a:cxn>
                <a:cxn ang="0">
                  <a:pos x="T10" y="T11"/>
                </a:cxn>
                <a:cxn ang="0">
                  <a:pos x="T12" y="T13"/>
                </a:cxn>
              </a:cxnLst>
              <a:rect l="0" t="0" r="r" b="b"/>
              <a:pathLst>
                <a:path w="442" h="166">
                  <a:moveTo>
                    <a:pt x="359" y="0"/>
                  </a:moveTo>
                  <a:cubicBezTo>
                    <a:pt x="83" y="0"/>
                    <a:pt x="83" y="0"/>
                    <a:pt x="83" y="0"/>
                  </a:cubicBezTo>
                  <a:cubicBezTo>
                    <a:pt x="37" y="0"/>
                    <a:pt x="0" y="37"/>
                    <a:pt x="0" y="83"/>
                  </a:cubicBezTo>
                  <a:cubicBezTo>
                    <a:pt x="0" y="129"/>
                    <a:pt x="37" y="166"/>
                    <a:pt x="83" y="166"/>
                  </a:cubicBezTo>
                  <a:cubicBezTo>
                    <a:pt x="359" y="166"/>
                    <a:pt x="359" y="166"/>
                    <a:pt x="359" y="166"/>
                  </a:cubicBezTo>
                  <a:cubicBezTo>
                    <a:pt x="405" y="166"/>
                    <a:pt x="442" y="129"/>
                    <a:pt x="442" y="83"/>
                  </a:cubicBezTo>
                  <a:cubicBezTo>
                    <a:pt x="442" y="37"/>
                    <a:pt x="405" y="0"/>
                    <a:pt x="359"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en-US" sz="2000"/>
            </a:p>
          </p:txBody>
        </p:sp>
        <p:sp>
          <p:nvSpPr>
            <p:cNvPr id="188" name="Freeform 18"/>
            <p:cNvSpPr>
              <a:spLocks/>
            </p:cNvSpPr>
            <p:nvPr/>
          </p:nvSpPr>
          <p:spPr bwMode="auto">
            <a:xfrm>
              <a:off x="18314988" y="6029325"/>
              <a:ext cx="1414463" cy="1414463"/>
            </a:xfrm>
            <a:custGeom>
              <a:avLst/>
              <a:gdLst>
                <a:gd name="T0" fmla="*/ 345 w 377"/>
                <a:gd name="T1" fmla="*/ 32 h 377"/>
                <a:gd name="T2" fmla="*/ 227 w 377"/>
                <a:gd name="T3" fmla="*/ 32 h 377"/>
                <a:gd name="T4" fmla="*/ 32 w 377"/>
                <a:gd name="T5" fmla="*/ 227 h 377"/>
                <a:gd name="T6" fmla="*/ 32 w 377"/>
                <a:gd name="T7" fmla="*/ 345 h 377"/>
                <a:gd name="T8" fmla="*/ 150 w 377"/>
                <a:gd name="T9" fmla="*/ 345 h 377"/>
                <a:gd name="T10" fmla="*/ 345 w 377"/>
                <a:gd name="T11" fmla="*/ 150 h 377"/>
                <a:gd name="T12" fmla="*/ 345 w 377"/>
                <a:gd name="T13" fmla="*/ 32 h 377"/>
              </a:gdLst>
              <a:ahLst/>
              <a:cxnLst>
                <a:cxn ang="0">
                  <a:pos x="T0" y="T1"/>
                </a:cxn>
                <a:cxn ang="0">
                  <a:pos x="T2" y="T3"/>
                </a:cxn>
                <a:cxn ang="0">
                  <a:pos x="T4" y="T5"/>
                </a:cxn>
                <a:cxn ang="0">
                  <a:pos x="T6" y="T7"/>
                </a:cxn>
                <a:cxn ang="0">
                  <a:pos x="T8" y="T9"/>
                </a:cxn>
                <a:cxn ang="0">
                  <a:pos x="T10" y="T11"/>
                </a:cxn>
                <a:cxn ang="0">
                  <a:pos x="T12" y="T13"/>
                </a:cxn>
              </a:cxnLst>
              <a:rect l="0" t="0" r="r" b="b"/>
              <a:pathLst>
                <a:path w="377" h="377">
                  <a:moveTo>
                    <a:pt x="345" y="32"/>
                  </a:moveTo>
                  <a:cubicBezTo>
                    <a:pt x="312" y="0"/>
                    <a:pt x="260" y="0"/>
                    <a:pt x="227" y="32"/>
                  </a:cubicBezTo>
                  <a:cubicBezTo>
                    <a:pt x="32" y="227"/>
                    <a:pt x="32" y="227"/>
                    <a:pt x="32" y="227"/>
                  </a:cubicBezTo>
                  <a:cubicBezTo>
                    <a:pt x="0" y="260"/>
                    <a:pt x="0" y="312"/>
                    <a:pt x="32" y="345"/>
                  </a:cubicBezTo>
                  <a:cubicBezTo>
                    <a:pt x="65" y="377"/>
                    <a:pt x="117" y="377"/>
                    <a:pt x="150" y="345"/>
                  </a:cubicBezTo>
                  <a:cubicBezTo>
                    <a:pt x="345" y="150"/>
                    <a:pt x="345" y="150"/>
                    <a:pt x="345" y="150"/>
                  </a:cubicBezTo>
                  <a:cubicBezTo>
                    <a:pt x="377" y="117"/>
                    <a:pt x="377" y="65"/>
                    <a:pt x="345" y="3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en-US" sz="2000"/>
            </a:p>
          </p:txBody>
        </p:sp>
        <p:sp>
          <p:nvSpPr>
            <p:cNvPr id="189" name="Freeform 19"/>
            <p:cNvSpPr>
              <a:spLocks/>
            </p:cNvSpPr>
            <p:nvPr/>
          </p:nvSpPr>
          <p:spPr bwMode="auto">
            <a:xfrm>
              <a:off x="29178251" y="-4832350"/>
              <a:ext cx="1414463" cy="1414463"/>
            </a:xfrm>
            <a:custGeom>
              <a:avLst/>
              <a:gdLst>
                <a:gd name="T0" fmla="*/ 345 w 377"/>
                <a:gd name="T1" fmla="*/ 33 h 377"/>
                <a:gd name="T2" fmla="*/ 227 w 377"/>
                <a:gd name="T3" fmla="*/ 33 h 377"/>
                <a:gd name="T4" fmla="*/ 32 w 377"/>
                <a:gd name="T5" fmla="*/ 227 h 377"/>
                <a:gd name="T6" fmla="*/ 32 w 377"/>
                <a:gd name="T7" fmla="*/ 345 h 377"/>
                <a:gd name="T8" fmla="*/ 150 w 377"/>
                <a:gd name="T9" fmla="*/ 345 h 377"/>
                <a:gd name="T10" fmla="*/ 345 w 377"/>
                <a:gd name="T11" fmla="*/ 150 h 377"/>
                <a:gd name="T12" fmla="*/ 345 w 377"/>
                <a:gd name="T13" fmla="*/ 33 h 377"/>
              </a:gdLst>
              <a:ahLst/>
              <a:cxnLst>
                <a:cxn ang="0">
                  <a:pos x="T0" y="T1"/>
                </a:cxn>
                <a:cxn ang="0">
                  <a:pos x="T2" y="T3"/>
                </a:cxn>
                <a:cxn ang="0">
                  <a:pos x="T4" y="T5"/>
                </a:cxn>
                <a:cxn ang="0">
                  <a:pos x="T6" y="T7"/>
                </a:cxn>
                <a:cxn ang="0">
                  <a:pos x="T8" y="T9"/>
                </a:cxn>
                <a:cxn ang="0">
                  <a:pos x="T10" y="T11"/>
                </a:cxn>
                <a:cxn ang="0">
                  <a:pos x="T12" y="T13"/>
                </a:cxn>
              </a:cxnLst>
              <a:rect l="0" t="0" r="r" b="b"/>
              <a:pathLst>
                <a:path w="377" h="377">
                  <a:moveTo>
                    <a:pt x="345" y="33"/>
                  </a:moveTo>
                  <a:cubicBezTo>
                    <a:pt x="312" y="0"/>
                    <a:pt x="260" y="0"/>
                    <a:pt x="227" y="33"/>
                  </a:cubicBezTo>
                  <a:cubicBezTo>
                    <a:pt x="32" y="227"/>
                    <a:pt x="32" y="227"/>
                    <a:pt x="32" y="227"/>
                  </a:cubicBezTo>
                  <a:cubicBezTo>
                    <a:pt x="0" y="260"/>
                    <a:pt x="0" y="312"/>
                    <a:pt x="32" y="345"/>
                  </a:cubicBezTo>
                  <a:cubicBezTo>
                    <a:pt x="65" y="377"/>
                    <a:pt x="117" y="377"/>
                    <a:pt x="150" y="345"/>
                  </a:cubicBezTo>
                  <a:cubicBezTo>
                    <a:pt x="345" y="150"/>
                    <a:pt x="345" y="150"/>
                    <a:pt x="345" y="150"/>
                  </a:cubicBezTo>
                  <a:cubicBezTo>
                    <a:pt x="377" y="118"/>
                    <a:pt x="377" y="65"/>
                    <a:pt x="345" y="3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en-US" sz="2000"/>
            </a:p>
          </p:txBody>
        </p:sp>
        <p:sp>
          <p:nvSpPr>
            <p:cNvPr id="190" name="Freeform 20"/>
            <p:cNvSpPr>
              <a:spLocks/>
            </p:cNvSpPr>
            <p:nvPr/>
          </p:nvSpPr>
          <p:spPr bwMode="auto">
            <a:xfrm>
              <a:off x="24142701" y="-7202488"/>
              <a:ext cx="622300" cy="1657350"/>
            </a:xfrm>
            <a:custGeom>
              <a:avLst/>
              <a:gdLst>
                <a:gd name="T0" fmla="*/ 83 w 166"/>
                <a:gd name="T1" fmla="*/ 0 h 442"/>
                <a:gd name="T2" fmla="*/ 0 w 166"/>
                <a:gd name="T3" fmla="*/ 83 h 442"/>
                <a:gd name="T4" fmla="*/ 0 w 166"/>
                <a:gd name="T5" fmla="*/ 359 h 442"/>
                <a:gd name="T6" fmla="*/ 83 w 166"/>
                <a:gd name="T7" fmla="*/ 442 h 442"/>
                <a:gd name="T8" fmla="*/ 166 w 166"/>
                <a:gd name="T9" fmla="*/ 359 h 442"/>
                <a:gd name="T10" fmla="*/ 166 w 166"/>
                <a:gd name="T11" fmla="*/ 83 h 442"/>
                <a:gd name="T12" fmla="*/ 83 w 166"/>
                <a:gd name="T13" fmla="*/ 0 h 442"/>
              </a:gdLst>
              <a:ahLst/>
              <a:cxnLst>
                <a:cxn ang="0">
                  <a:pos x="T0" y="T1"/>
                </a:cxn>
                <a:cxn ang="0">
                  <a:pos x="T2" y="T3"/>
                </a:cxn>
                <a:cxn ang="0">
                  <a:pos x="T4" y="T5"/>
                </a:cxn>
                <a:cxn ang="0">
                  <a:pos x="T6" y="T7"/>
                </a:cxn>
                <a:cxn ang="0">
                  <a:pos x="T8" y="T9"/>
                </a:cxn>
                <a:cxn ang="0">
                  <a:pos x="T10" y="T11"/>
                </a:cxn>
                <a:cxn ang="0">
                  <a:pos x="T12" y="T13"/>
                </a:cxn>
              </a:cxnLst>
              <a:rect l="0" t="0" r="r" b="b"/>
              <a:pathLst>
                <a:path w="166" h="442">
                  <a:moveTo>
                    <a:pt x="83" y="0"/>
                  </a:moveTo>
                  <a:cubicBezTo>
                    <a:pt x="37" y="0"/>
                    <a:pt x="0" y="38"/>
                    <a:pt x="0" y="83"/>
                  </a:cubicBezTo>
                  <a:cubicBezTo>
                    <a:pt x="0" y="359"/>
                    <a:pt x="0" y="359"/>
                    <a:pt x="0" y="359"/>
                  </a:cubicBezTo>
                  <a:cubicBezTo>
                    <a:pt x="0" y="405"/>
                    <a:pt x="37" y="442"/>
                    <a:pt x="83" y="442"/>
                  </a:cubicBezTo>
                  <a:cubicBezTo>
                    <a:pt x="129" y="442"/>
                    <a:pt x="166" y="405"/>
                    <a:pt x="166" y="359"/>
                  </a:cubicBezTo>
                  <a:cubicBezTo>
                    <a:pt x="166" y="83"/>
                    <a:pt x="166" y="83"/>
                    <a:pt x="166" y="83"/>
                  </a:cubicBezTo>
                  <a:cubicBezTo>
                    <a:pt x="166" y="38"/>
                    <a:pt x="129" y="0"/>
                    <a:pt x="83"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en-US" sz="2000"/>
            </a:p>
          </p:txBody>
        </p:sp>
        <p:sp>
          <p:nvSpPr>
            <p:cNvPr id="191" name="Freeform 21"/>
            <p:cNvSpPr>
              <a:spLocks/>
            </p:cNvSpPr>
            <p:nvPr/>
          </p:nvSpPr>
          <p:spPr bwMode="auto">
            <a:xfrm>
              <a:off x="29178251" y="6029325"/>
              <a:ext cx="1414463" cy="1414463"/>
            </a:xfrm>
            <a:custGeom>
              <a:avLst/>
              <a:gdLst>
                <a:gd name="T0" fmla="*/ 345 w 377"/>
                <a:gd name="T1" fmla="*/ 227 h 377"/>
                <a:gd name="T2" fmla="*/ 150 w 377"/>
                <a:gd name="T3" fmla="*/ 32 h 377"/>
                <a:gd name="T4" fmla="*/ 32 w 377"/>
                <a:gd name="T5" fmla="*/ 32 h 377"/>
                <a:gd name="T6" fmla="*/ 32 w 377"/>
                <a:gd name="T7" fmla="*/ 150 h 377"/>
                <a:gd name="T8" fmla="*/ 227 w 377"/>
                <a:gd name="T9" fmla="*/ 345 h 377"/>
                <a:gd name="T10" fmla="*/ 345 w 377"/>
                <a:gd name="T11" fmla="*/ 345 h 377"/>
                <a:gd name="T12" fmla="*/ 345 w 377"/>
                <a:gd name="T13" fmla="*/ 227 h 377"/>
              </a:gdLst>
              <a:ahLst/>
              <a:cxnLst>
                <a:cxn ang="0">
                  <a:pos x="T0" y="T1"/>
                </a:cxn>
                <a:cxn ang="0">
                  <a:pos x="T2" y="T3"/>
                </a:cxn>
                <a:cxn ang="0">
                  <a:pos x="T4" y="T5"/>
                </a:cxn>
                <a:cxn ang="0">
                  <a:pos x="T6" y="T7"/>
                </a:cxn>
                <a:cxn ang="0">
                  <a:pos x="T8" y="T9"/>
                </a:cxn>
                <a:cxn ang="0">
                  <a:pos x="T10" y="T11"/>
                </a:cxn>
                <a:cxn ang="0">
                  <a:pos x="T12" y="T13"/>
                </a:cxn>
              </a:cxnLst>
              <a:rect l="0" t="0" r="r" b="b"/>
              <a:pathLst>
                <a:path w="377" h="377">
                  <a:moveTo>
                    <a:pt x="345" y="227"/>
                  </a:moveTo>
                  <a:cubicBezTo>
                    <a:pt x="150" y="32"/>
                    <a:pt x="150" y="32"/>
                    <a:pt x="150" y="32"/>
                  </a:cubicBezTo>
                  <a:cubicBezTo>
                    <a:pt x="117" y="0"/>
                    <a:pt x="65" y="0"/>
                    <a:pt x="32" y="32"/>
                  </a:cubicBezTo>
                  <a:cubicBezTo>
                    <a:pt x="0" y="65"/>
                    <a:pt x="0" y="118"/>
                    <a:pt x="32" y="150"/>
                  </a:cubicBezTo>
                  <a:cubicBezTo>
                    <a:pt x="227" y="345"/>
                    <a:pt x="227" y="345"/>
                    <a:pt x="227" y="345"/>
                  </a:cubicBezTo>
                  <a:cubicBezTo>
                    <a:pt x="260" y="377"/>
                    <a:pt x="312" y="377"/>
                    <a:pt x="345" y="345"/>
                  </a:cubicBezTo>
                  <a:cubicBezTo>
                    <a:pt x="377" y="312"/>
                    <a:pt x="377" y="260"/>
                    <a:pt x="345" y="22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en-US" sz="2000"/>
            </a:p>
          </p:txBody>
        </p:sp>
        <p:sp>
          <p:nvSpPr>
            <p:cNvPr id="192" name="Freeform 22"/>
            <p:cNvSpPr>
              <a:spLocks/>
            </p:cNvSpPr>
            <p:nvPr/>
          </p:nvSpPr>
          <p:spPr bwMode="auto">
            <a:xfrm>
              <a:off x="18314988" y="-4832350"/>
              <a:ext cx="1414463" cy="1414463"/>
            </a:xfrm>
            <a:custGeom>
              <a:avLst/>
              <a:gdLst>
                <a:gd name="T0" fmla="*/ 345 w 377"/>
                <a:gd name="T1" fmla="*/ 227 h 377"/>
                <a:gd name="T2" fmla="*/ 150 w 377"/>
                <a:gd name="T3" fmla="*/ 33 h 377"/>
                <a:gd name="T4" fmla="*/ 32 w 377"/>
                <a:gd name="T5" fmla="*/ 33 h 377"/>
                <a:gd name="T6" fmla="*/ 32 w 377"/>
                <a:gd name="T7" fmla="*/ 150 h 377"/>
                <a:gd name="T8" fmla="*/ 227 w 377"/>
                <a:gd name="T9" fmla="*/ 345 h 377"/>
                <a:gd name="T10" fmla="*/ 345 w 377"/>
                <a:gd name="T11" fmla="*/ 345 h 377"/>
                <a:gd name="T12" fmla="*/ 345 w 377"/>
                <a:gd name="T13" fmla="*/ 227 h 377"/>
              </a:gdLst>
              <a:ahLst/>
              <a:cxnLst>
                <a:cxn ang="0">
                  <a:pos x="T0" y="T1"/>
                </a:cxn>
                <a:cxn ang="0">
                  <a:pos x="T2" y="T3"/>
                </a:cxn>
                <a:cxn ang="0">
                  <a:pos x="T4" y="T5"/>
                </a:cxn>
                <a:cxn ang="0">
                  <a:pos x="T6" y="T7"/>
                </a:cxn>
                <a:cxn ang="0">
                  <a:pos x="T8" y="T9"/>
                </a:cxn>
                <a:cxn ang="0">
                  <a:pos x="T10" y="T11"/>
                </a:cxn>
                <a:cxn ang="0">
                  <a:pos x="T12" y="T13"/>
                </a:cxn>
              </a:cxnLst>
              <a:rect l="0" t="0" r="r" b="b"/>
              <a:pathLst>
                <a:path w="377" h="377">
                  <a:moveTo>
                    <a:pt x="345" y="227"/>
                  </a:moveTo>
                  <a:cubicBezTo>
                    <a:pt x="150" y="33"/>
                    <a:pt x="150" y="33"/>
                    <a:pt x="150" y="33"/>
                  </a:cubicBezTo>
                  <a:cubicBezTo>
                    <a:pt x="117" y="0"/>
                    <a:pt x="65" y="0"/>
                    <a:pt x="32" y="33"/>
                  </a:cubicBezTo>
                  <a:cubicBezTo>
                    <a:pt x="0" y="65"/>
                    <a:pt x="0" y="118"/>
                    <a:pt x="32" y="150"/>
                  </a:cubicBezTo>
                  <a:cubicBezTo>
                    <a:pt x="227" y="345"/>
                    <a:pt x="227" y="345"/>
                    <a:pt x="227" y="345"/>
                  </a:cubicBezTo>
                  <a:cubicBezTo>
                    <a:pt x="260" y="377"/>
                    <a:pt x="312" y="377"/>
                    <a:pt x="345" y="345"/>
                  </a:cubicBezTo>
                  <a:cubicBezTo>
                    <a:pt x="377" y="312"/>
                    <a:pt x="377" y="260"/>
                    <a:pt x="345" y="22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en-US" sz="2000"/>
            </a:p>
          </p:txBody>
        </p:sp>
        <p:sp>
          <p:nvSpPr>
            <p:cNvPr id="193" name="Freeform 23"/>
            <p:cNvSpPr>
              <a:spLocks/>
            </p:cNvSpPr>
            <p:nvPr/>
          </p:nvSpPr>
          <p:spPr bwMode="auto">
            <a:xfrm>
              <a:off x="24850726" y="-4956175"/>
              <a:ext cx="5838825" cy="5845175"/>
            </a:xfrm>
            <a:custGeom>
              <a:avLst/>
              <a:gdLst>
                <a:gd name="T0" fmla="*/ 1551 w 1556"/>
                <a:gd name="T1" fmla="*/ 1466 h 1558"/>
                <a:gd name="T2" fmla="*/ 98 w 1556"/>
                <a:gd name="T3" fmla="*/ 6 h 1558"/>
                <a:gd name="T4" fmla="*/ 5 w 1556"/>
                <a:gd name="T5" fmla="*/ 78 h 1558"/>
                <a:gd name="T6" fmla="*/ 78 w 1556"/>
                <a:gd name="T7" fmla="*/ 171 h 1558"/>
                <a:gd name="T8" fmla="*/ 1386 w 1556"/>
                <a:gd name="T9" fmla="*/ 1485 h 1558"/>
                <a:gd name="T10" fmla="*/ 1468 w 1556"/>
                <a:gd name="T11" fmla="*/ 1558 h 1558"/>
                <a:gd name="T12" fmla="*/ 1478 w 1556"/>
                <a:gd name="T13" fmla="*/ 1558 h 1558"/>
                <a:gd name="T14" fmla="*/ 1551 w 1556"/>
                <a:gd name="T15" fmla="*/ 1466 h 1558"/>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556" h="1558">
                  <a:moveTo>
                    <a:pt x="1551" y="1466"/>
                  </a:moveTo>
                  <a:cubicBezTo>
                    <a:pt x="1461" y="703"/>
                    <a:pt x="857" y="98"/>
                    <a:pt x="98" y="6"/>
                  </a:cubicBezTo>
                  <a:cubicBezTo>
                    <a:pt x="52" y="0"/>
                    <a:pt x="11" y="33"/>
                    <a:pt x="5" y="78"/>
                  </a:cubicBezTo>
                  <a:cubicBezTo>
                    <a:pt x="0" y="124"/>
                    <a:pt x="32" y="165"/>
                    <a:pt x="78" y="171"/>
                  </a:cubicBezTo>
                  <a:cubicBezTo>
                    <a:pt x="767" y="255"/>
                    <a:pt x="1305" y="795"/>
                    <a:pt x="1386" y="1485"/>
                  </a:cubicBezTo>
                  <a:cubicBezTo>
                    <a:pt x="1391" y="1527"/>
                    <a:pt x="1427" y="1558"/>
                    <a:pt x="1468" y="1558"/>
                  </a:cubicBezTo>
                  <a:cubicBezTo>
                    <a:pt x="1471" y="1558"/>
                    <a:pt x="1475" y="1558"/>
                    <a:pt x="1478" y="1558"/>
                  </a:cubicBezTo>
                  <a:cubicBezTo>
                    <a:pt x="1524" y="1553"/>
                    <a:pt x="1556" y="1511"/>
                    <a:pt x="1551" y="146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en-US" sz="2000"/>
            </a:p>
          </p:txBody>
        </p:sp>
        <p:sp>
          <p:nvSpPr>
            <p:cNvPr id="194" name="Freeform 24"/>
            <p:cNvSpPr>
              <a:spLocks noEditPoints="1"/>
            </p:cNvSpPr>
            <p:nvPr/>
          </p:nvSpPr>
          <p:spPr bwMode="auto">
            <a:xfrm>
              <a:off x="18194338" y="-4956175"/>
              <a:ext cx="12492038" cy="19024600"/>
            </a:xfrm>
            <a:custGeom>
              <a:avLst/>
              <a:gdLst>
                <a:gd name="T0" fmla="*/ 3158 w 3329"/>
                <a:gd name="T1" fmla="*/ 1853 h 5071"/>
                <a:gd name="T2" fmla="*/ 2202 w 3329"/>
                <a:gd name="T3" fmla="*/ 3410 h 5071"/>
                <a:gd name="T4" fmla="*/ 1134 w 3329"/>
                <a:gd name="T5" fmla="*/ 3752 h 5071"/>
                <a:gd name="T6" fmla="*/ 879 w 3329"/>
                <a:gd name="T7" fmla="*/ 2940 h 5071"/>
                <a:gd name="T8" fmla="*/ 1484 w 3329"/>
                <a:gd name="T9" fmla="*/ 171 h 5071"/>
                <a:gd name="T10" fmla="*/ 1464 w 3329"/>
                <a:gd name="T11" fmla="*/ 6 h 5071"/>
                <a:gd name="T12" fmla="*/ 217 w 3329"/>
                <a:gd name="T13" fmla="*/ 2486 h 5071"/>
                <a:gd name="T14" fmla="*/ 968 w 3329"/>
                <a:gd name="T15" fmla="*/ 3403 h 5071"/>
                <a:gd name="T16" fmla="*/ 823 w 3329"/>
                <a:gd name="T17" fmla="*/ 3968 h 5071"/>
                <a:gd name="T18" fmla="*/ 869 w 3329"/>
                <a:gd name="T19" fmla="*/ 4219 h 5071"/>
                <a:gd name="T20" fmla="*/ 823 w 3329"/>
                <a:gd name="T21" fmla="*/ 4471 h 5071"/>
                <a:gd name="T22" fmla="*/ 1300 w 3329"/>
                <a:gd name="T23" fmla="*/ 4686 h 5071"/>
                <a:gd name="T24" fmla="*/ 1496 w 3329"/>
                <a:gd name="T25" fmla="*/ 5071 h 5071"/>
                <a:gd name="T26" fmla="*/ 2036 w 3329"/>
                <a:gd name="T27" fmla="*/ 4874 h 5071"/>
                <a:gd name="T28" fmla="*/ 2297 w 3329"/>
                <a:gd name="T29" fmla="*/ 4686 h 5071"/>
                <a:gd name="T30" fmla="*/ 2513 w 3329"/>
                <a:gd name="T31" fmla="*/ 4352 h 5071"/>
                <a:gd name="T32" fmla="*/ 2513 w 3329"/>
                <a:gd name="T33" fmla="*/ 4086 h 5071"/>
                <a:gd name="T34" fmla="*/ 2368 w 3329"/>
                <a:gd name="T35" fmla="*/ 3764 h 5071"/>
                <a:gd name="T36" fmla="*/ 2554 w 3329"/>
                <a:gd name="T37" fmla="*/ 3076 h 5071"/>
                <a:gd name="T38" fmla="*/ 3251 w 3329"/>
                <a:gd name="T39" fmla="*/ 1781 h 5071"/>
                <a:gd name="T40" fmla="*/ 1840 w 3329"/>
                <a:gd name="T41" fmla="*/ 4905 h 5071"/>
                <a:gd name="T42" fmla="*/ 1466 w 3329"/>
                <a:gd name="T43" fmla="*/ 4874 h 5071"/>
                <a:gd name="T44" fmla="*/ 1870 w 3329"/>
                <a:gd name="T45" fmla="*/ 4686 h 5071"/>
                <a:gd name="T46" fmla="*/ 2347 w 3329"/>
                <a:gd name="T47" fmla="*/ 4471 h 5071"/>
                <a:gd name="T48" fmla="*/ 1039 w 3329"/>
                <a:gd name="T49" fmla="*/ 4520 h 5071"/>
                <a:gd name="T50" fmla="*/ 989 w 3329"/>
                <a:gd name="T51" fmla="*/ 4352 h 5071"/>
                <a:gd name="T52" fmla="*/ 2297 w 3329"/>
                <a:gd name="T53" fmla="*/ 4302 h 5071"/>
                <a:gd name="T54" fmla="*/ 2347 w 3329"/>
                <a:gd name="T55" fmla="*/ 4471 h 5071"/>
                <a:gd name="T56" fmla="*/ 2297 w 3329"/>
                <a:gd name="T57" fmla="*/ 4136 h 5071"/>
                <a:gd name="T58" fmla="*/ 989 w 3329"/>
                <a:gd name="T59" fmla="*/ 4086 h 5071"/>
                <a:gd name="T60" fmla="*/ 1039 w 3329"/>
                <a:gd name="T61" fmla="*/ 3918 h 5071"/>
                <a:gd name="T62" fmla="*/ 2347 w 3329"/>
                <a:gd name="T63" fmla="*/ 3968 h 50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3329" h="5071">
                  <a:moveTo>
                    <a:pt x="3251" y="1781"/>
                  </a:moveTo>
                  <a:cubicBezTo>
                    <a:pt x="3205" y="1775"/>
                    <a:pt x="3164" y="1807"/>
                    <a:pt x="3158" y="1853"/>
                  </a:cubicBezTo>
                  <a:cubicBezTo>
                    <a:pt x="3102" y="2300"/>
                    <a:pt x="2849" y="2694"/>
                    <a:pt x="2466" y="2935"/>
                  </a:cubicBezTo>
                  <a:cubicBezTo>
                    <a:pt x="2300" y="3039"/>
                    <a:pt x="2202" y="3217"/>
                    <a:pt x="2202" y="3410"/>
                  </a:cubicBezTo>
                  <a:cubicBezTo>
                    <a:pt x="2202" y="3752"/>
                    <a:pt x="2202" y="3752"/>
                    <a:pt x="2202" y="3752"/>
                  </a:cubicBezTo>
                  <a:cubicBezTo>
                    <a:pt x="1134" y="3752"/>
                    <a:pt x="1134" y="3752"/>
                    <a:pt x="1134" y="3752"/>
                  </a:cubicBezTo>
                  <a:cubicBezTo>
                    <a:pt x="1134" y="3403"/>
                    <a:pt x="1134" y="3403"/>
                    <a:pt x="1134" y="3403"/>
                  </a:cubicBezTo>
                  <a:cubicBezTo>
                    <a:pt x="1134" y="3215"/>
                    <a:pt x="1036" y="3038"/>
                    <a:pt x="879" y="2940"/>
                  </a:cubicBezTo>
                  <a:cubicBezTo>
                    <a:pt x="432" y="2664"/>
                    <a:pt x="166" y="2186"/>
                    <a:pt x="166" y="1662"/>
                  </a:cubicBezTo>
                  <a:cubicBezTo>
                    <a:pt x="166" y="905"/>
                    <a:pt x="733" y="264"/>
                    <a:pt x="1484" y="171"/>
                  </a:cubicBezTo>
                  <a:cubicBezTo>
                    <a:pt x="1530" y="165"/>
                    <a:pt x="1562" y="124"/>
                    <a:pt x="1557" y="78"/>
                  </a:cubicBezTo>
                  <a:cubicBezTo>
                    <a:pt x="1551" y="33"/>
                    <a:pt x="1510" y="0"/>
                    <a:pt x="1464" y="6"/>
                  </a:cubicBezTo>
                  <a:cubicBezTo>
                    <a:pt x="633" y="109"/>
                    <a:pt x="0" y="823"/>
                    <a:pt x="0" y="1662"/>
                  </a:cubicBezTo>
                  <a:cubicBezTo>
                    <a:pt x="0" y="1951"/>
                    <a:pt x="75" y="2236"/>
                    <a:pt x="217" y="2486"/>
                  </a:cubicBezTo>
                  <a:cubicBezTo>
                    <a:pt x="355" y="2729"/>
                    <a:pt x="554" y="2934"/>
                    <a:pt x="791" y="3081"/>
                  </a:cubicBezTo>
                  <a:cubicBezTo>
                    <a:pt x="900" y="3149"/>
                    <a:pt x="968" y="3272"/>
                    <a:pt x="968" y="3403"/>
                  </a:cubicBezTo>
                  <a:cubicBezTo>
                    <a:pt x="968" y="3764"/>
                    <a:pt x="968" y="3764"/>
                    <a:pt x="968" y="3764"/>
                  </a:cubicBezTo>
                  <a:cubicBezTo>
                    <a:pt x="884" y="3794"/>
                    <a:pt x="823" y="3874"/>
                    <a:pt x="823" y="3968"/>
                  </a:cubicBezTo>
                  <a:cubicBezTo>
                    <a:pt x="823" y="4086"/>
                    <a:pt x="823" y="4086"/>
                    <a:pt x="823" y="4086"/>
                  </a:cubicBezTo>
                  <a:cubicBezTo>
                    <a:pt x="823" y="4137"/>
                    <a:pt x="840" y="4183"/>
                    <a:pt x="869" y="4219"/>
                  </a:cubicBezTo>
                  <a:cubicBezTo>
                    <a:pt x="840" y="4256"/>
                    <a:pt x="823" y="4302"/>
                    <a:pt x="823" y="4352"/>
                  </a:cubicBezTo>
                  <a:cubicBezTo>
                    <a:pt x="823" y="4471"/>
                    <a:pt x="823" y="4471"/>
                    <a:pt x="823" y="4471"/>
                  </a:cubicBezTo>
                  <a:cubicBezTo>
                    <a:pt x="823" y="4590"/>
                    <a:pt x="920" y="4686"/>
                    <a:pt x="1039" y="4686"/>
                  </a:cubicBezTo>
                  <a:cubicBezTo>
                    <a:pt x="1300" y="4686"/>
                    <a:pt x="1300" y="4686"/>
                    <a:pt x="1300" y="4686"/>
                  </a:cubicBezTo>
                  <a:cubicBezTo>
                    <a:pt x="1300" y="4874"/>
                    <a:pt x="1300" y="4874"/>
                    <a:pt x="1300" y="4874"/>
                  </a:cubicBezTo>
                  <a:cubicBezTo>
                    <a:pt x="1300" y="4983"/>
                    <a:pt x="1388" y="5071"/>
                    <a:pt x="1496" y="5071"/>
                  </a:cubicBezTo>
                  <a:cubicBezTo>
                    <a:pt x="1840" y="5071"/>
                    <a:pt x="1840" y="5071"/>
                    <a:pt x="1840" y="5071"/>
                  </a:cubicBezTo>
                  <a:cubicBezTo>
                    <a:pt x="1948" y="5071"/>
                    <a:pt x="2036" y="4983"/>
                    <a:pt x="2036" y="4874"/>
                  </a:cubicBezTo>
                  <a:cubicBezTo>
                    <a:pt x="2036" y="4686"/>
                    <a:pt x="2036" y="4686"/>
                    <a:pt x="2036" y="4686"/>
                  </a:cubicBezTo>
                  <a:cubicBezTo>
                    <a:pt x="2297" y="4686"/>
                    <a:pt x="2297" y="4686"/>
                    <a:pt x="2297" y="4686"/>
                  </a:cubicBezTo>
                  <a:cubicBezTo>
                    <a:pt x="2416" y="4686"/>
                    <a:pt x="2513" y="4590"/>
                    <a:pt x="2513" y="4471"/>
                  </a:cubicBezTo>
                  <a:cubicBezTo>
                    <a:pt x="2513" y="4352"/>
                    <a:pt x="2513" y="4352"/>
                    <a:pt x="2513" y="4352"/>
                  </a:cubicBezTo>
                  <a:cubicBezTo>
                    <a:pt x="2513" y="4302"/>
                    <a:pt x="2496" y="4256"/>
                    <a:pt x="2467" y="4219"/>
                  </a:cubicBezTo>
                  <a:cubicBezTo>
                    <a:pt x="2496" y="4183"/>
                    <a:pt x="2513" y="4137"/>
                    <a:pt x="2513" y="4086"/>
                  </a:cubicBezTo>
                  <a:cubicBezTo>
                    <a:pt x="2513" y="3968"/>
                    <a:pt x="2513" y="3968"/>
                    <a:pt x="2513" y="3968"/>
                  </a:cubicBezTo>
                  <a:cubicBezTo>
                    <a:pt x="2513" y="3874"/>
                    <a:pt x="2452" y="3794"/>
                    <a:pt x="2368" y="3764"/>
                  </a:cubicBezTo>
                  <a:cubicBezTo>
                    <a:pt x="2368" y="3410"/>
                    <a:pt x="2368" y="3410"/>
                    <a:pt x="2368" y="3410"/>
                  </a:cubicBezTo>
                  <a:cubicBezTo>
                    <a:pt x="2368" y="3274"/>
                    <a:pt x="2437" y="3149"/>
                    <a:pt x="2554" y="3076"/>
                  </a:cubicBezTo>
                  <a:cubicBezTo>
                    <a:pt x="2980" y="2808"/>
                    <a:pt x="3260" y="2370"/>
                    <a:pt x="3323" y="1873"/>
                  </a:cubicBezTo>
                  <a:cubicBezTo>
                    <a:pt x="3329" y="1828"/>
                    <a:pt x="3296" y="1786"/>
                    <a:pt x="3251" y="1781"/>
                  </a:cubicBezTo>
                  <a:close/>
                  <a:moveTo>
                    <a:pt x="1870" y="4874"/>
                  </a:moveTo>
                  <a:cubicBezTo>
                    <a:pt x="1870" y="4891"/>
                    <a:pt x="1856" y="4905"/>
                    <a:pt x="1840" y="4905"/>
                  </a:cubicBezTo>
                  <a:cubicBezTo>
                    <a:pt x="1496" y="4905"/>
                    <a:pt x="1496" y="4905"/>
                    <a:pt x="1496" y="4905"/>
                  </a:cubicBezTo>
                  <a:cubicBezTo>
                    <a:pt x="1480" y="4905"/>
                    <a:pt x="1466" y="4891"/>
                    <a:pt x="1466" y="4874"/>
                  </a:cubicBezTo>
                  <a:cubicBezTo>
                    <a:pt x="1466" y="4686"/>
                    <a:pt x="1466" y="4686"/>
                    <a:pt x="1466" y="4686"/>
                  </a:cubicBezTo>
                  <a:cubicBezTo>
                    <a:pt x="1870" y="4686"/>
                    <a:pt x="1870" y="4686"/>
                    <a:pt x="1870" y="4686"/>
                  </a:cubicBezTo>
                  <a:lnTo>
                    <a:pt x="1870" y="4874"/>
                  </a:lnTo>
                  <a:close/>
                  <a:moveTo>
                    <a:pt x="2347" y="4471"/>
                  </a:moveTo>
                  <a:cubicBezTo>
                    <a:pt x="2347" y="4498"/>
                    <a:pt x="2324" y="4520"/>
                    <a:pt x="2297" y="4520"/>
                  </a:cubicBezTo>
                  <a:cubicBezTo>
                    <a:pt x="2151" y="4520"/>
                    <a:pt x="1177" y="4520"/>
                    <a:pt x="1039" y="4520"/>
                  </a:cubicBezTo>
                  <a:cubicBezTo>
                    <a:pt x="1012" y="4520"/>
                    <a:pt x="989" y="4498"/>
                    <a:pt x="989" y="4471"/>
                  </a:cubicBezTo>
                  <a:cubicBezTo>
                    <a:pt x="989" y="4352"/>
                    <a:pt x="989" y="4352"/>
                    <a:pt x="989" y="4352"/>
                  </a:cubicBezTo>
                  <a:cubicBezTo>
                    <a:pt x="989" y="4325"/>
                    <a:pt x="1012" y="4302"/>
                    <a:pt x="1039" y="4302"/>
                  </a:cubicBezTo>
                  <a:cubicBezTo>
                    <a:pt x="2297" y="4302"/>
                    <a:pt x="2297" y="4302"/>
                    <a:pt x="2297" y="4302"/>
                  </a:cubicBezTo>
                  <a:cubicBezTo>
                    <a:pt x="2324" y="4302"/>
                    <a:pt x="2347" y="4325"/>
                    <a:pt x="2347" y="4352"/>
                  </a:cubicBezTo>
                  <a:lnTo>
                    <a:pt x="2347" y="4471"/>
                  </a:lnTo>
                  <a:close/>
                  <a:moveTo>
                    <a:pt x="2347" y="4086"/>
                  </a:moveTo>
                  <a:cubicBezTo>
                    <a:pt x="2347" y="4113"/>
                    <a:pt x="2324" y="4136"/>
                    <a:pt x="2297" y="4136"/>
                  </a:cubicBezTo>
                  <a:cubicBezTo>
                    <a:pt x="1039" y="4136"/>
                    <a:pt x="1039" y="4136"/>
                    <a:pt x="1039" y="4136"/>
                  </a:cubicBezTo>
                  <a:cubicBezTo>
                    <a:pt x="1012" y="4136"/>
                    <a:pt x="989" y="4113"/>
                    <a:pt x="989" y="4086"/>
                  </a:cubicBezTo>
                  <a:cubicBezTo>
                    <a:pt x="989" y="3968"/>
                    <a:pt x="989" y="3968"/>
                    <a:pt x="989" y="3968"/>
                  </a:cubicBezTo>
                  <a:cubicBezTo>
                    <a:pt x="989" y="3941"/>
                    <a:pt x="1012" y="3918"/>
                    <a:pt x="1039" y="3918"/>
                  </a:cubicBezTo>
                  <a:cubicBezTo>
                    <a:pt x="2297" y="3918"/>
                    <a:pt x="2297" y="3918"/>
                    <a:pt x="2297" y="3918"/>
                  </a:cubicBezTo>
                  <a:cubicBezTo>
                    <a:pt x="2324" y="3918"/>
                    <a:pt x="2347" y="3941"/>
                    <a:pt x="2347" y="3968"/>
                  </a:cubicBezTo>
                  <a:cubicBezTo>
                    <a:pt x="2347" y="4086"/>
                    <a:pt x="2347" y="4086"/>
                    <a:pt x="2347" y="408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en-US" sz="2000"/>
            </a:p>
          </p:txBody>
        </p:sp>
      </p:grpSp>
      <p:sp>
        <p:nvSpPr>
          <p:cNvPr id="195" name="Rectangle 194"/>
          <p:cNvSpPr/>
          <p:nvPr/>
        </p:nvSpPr>
        <p:spPr>
          <a:xfrm rot="21561029">
            <a:off x="5394806" y="3341928"/>
            <a:ext cx="1712513" cy="692497"/>
          </a:xfrm>
          <a:prstGeom prst="rect">
            <a:avLst/>
          </a:prstGeom>
        </p:spPr>
        <p:txBody>
          <a:bodyPr wrap="square" lIns="0" tIns="0" rIns="0" bIns="0" anchor="ctr">
            <a:spAutoFit/>
          </a:bodyPr>
          <a:lstStyle/>
          <a:p>
            <a:pPr algn="ctr"/>
            <a:r>
              <a:rPr lang="en-US" sz="1200" dirty="0">
                <a:solidFill>
                  <a:schemeClr val="bg1"/>
                </a:solidFill>
                <a:latin typeface="Roboto (Body)"/>
              </a:rPr>
              <a:t>YOUR GUIDE TO </a:t>
            </a:r>
            <a:endParaRPr lang="en-US" sz="1200">
              <a:solidFill>
                <a:schemeClr val="bg1"/>
              </a:solidFill>
              <a:latin typeface="Roboto (Body)"/>
            </a:endParaRPr>
          </a:p>
          <a:p>
            <a:pPr algn="ctr"/>
            <a:r>
              <a:rPr lang="en-US" sz="1900" b="1" dirty="0">
                <a:solidFill>
                  <a:schemeClr val="bg1"/>
                </a:solidFill>
                <a:latin typeface="Roboto (Body)"/>
              </a:rPr>
              <a:t>COMPLETING</a:t>
            </a:r>
          </a:p>
          <a:p>
            <a:pPr algn="ctr"/>
            <a:r>
              <a:rPr lang="en-US" sz="1400" b="1" u="sng" dirty="0">
                <a:solidFill>
                  <a:schemeClr val="bg1"/>
                </a:solidFill>
                <a:latin typeface="Roboto (Body)"/>
              </a:rPr>
              <a:t>THE PLP </a:t>
            </a:r>
          </a:p>
        </p:txBody>
      </p:sp>
      <p:grpSp>
        <p:nvGrpSpPr>
          <p:cNvPr id="196" name="Group 195"/>
          <p:cNvGrpSpPr/>
          <p:nvPr/>
        </p:nvGrpSpPr>
        <p:grpSpPr>
          <a:xfrm rot="21561029">
            <a:off x="6129044" y="4173899"/>
            <a:ext cx="240215" cy="46441"/>
            <a:chOff x="5944506" y="3680623"/>
            <a:chExt cx="297829" cy="57580"/>
          </a:xfrm>
        </p:grpSpPr>
        <p:sp>
          <p:nvSpPr>
            <p:cNvPr id="197" name="Oval 196"/>
            <p:cNvSpPr/>
            <p:nvPr/>
          </p:nvSpPr>
          <p:spPr bwMode="auto">
            <a:xfrm>
              <a:off x="5944506" y="3680623"/>
              <a:ext cx="57580" cy="57580"/>
            </a:xfrm>
            <a:prstGeom prst="ellipse">
              <a:avLst/>
            </a:prstGeom>
            <a:solidFill>
              <a:schemeClr val="accent1"/>
            </a:solidFill>
            <a:ln w="9525">
              <a:noFill/>
              <a:round/>
              <a:headEnd/>
              <a:tailEnd/>
            </a:ln>
          </p:spPr>
          <p:txBody>
            <a:bodyPr vert="horz" wrap="square" lIns="91440" tIns="45720" rIns="91440" bIns="45720" numCol="1" rtlCol="0" anchor="t" anchorCtr="0" compatLnSpc="1">
              <a:prstTxWarp prst="textNoShape">
                <a:avLst/>
              </a:prstTxWarp>
            </a:bodyPr>
            <a:lstStyle/>
            <a:p>
              <a:pPr algn="ctr"/>
              <a:endParaRPr lang="en-US" sz="2800">
                <a:solidFill>
                  <a:schemeClr val="bg1"/>
                </a:solidFill>
              </a:endParaRPr>
            </a:p>
          </p:txBody>
        </p:sp>
        <p:sp>
          <p:nvSpPr>
            <p:cNvPr id="198" name="Oval 197"/>
            <p:cNvSpPr/>
            <p:nvPr/>
          </p:nvSpPr>
          <p:spPr bwMode="auto">
            <a:xfrm>
              <a:off x="6024589" y="3680623"/>
              <a:ext cx="57580" cy="57580"/>
            </a:xfrm>
            <a:prstGeom prst="ellipse">
              <a:avLst/>
            </a:prstGeom>
            <a:solidFill>
              <a:schemeClr val="accent2"/>
            </a:solidFill>
            <a:ln w="9525">
              <a:noFill/>
              <a:round/>
              <a:headEnd/>
              <a:tailEnd/>
            </a:ln>
          </p:spPr>
          <p:txBody>
            <a:bodyPr vert="horz" wrap="square" lIns="91440" tIns="45720" rIns="91440" bIns="45720" numCol="1" rtlCol="0" anchor="t" anchorCtr="0" compatLnSpc="1">
              <a:prstTxWarp prst="textNoShape">
                <a:avLst/>
              </a:prstTxWarp>
            </a:bodyPr>
            <a:lstStyle/>
            <a:p>
              <a:pPr algn="ctr"/>
              <a:endParaRPr lang="en-US" sz="2800">
                <a:solidFill>
                  <a:schemeClr val="bg1"/>
                </a:solidFill>
              </a:endParaRPr>
            </a:p>
          </p:txBody>
        </p:sp>
        <p:sp>
          <p:nvSpPr>
            <p:cNvPr id="199" name="Oval 198"/>
            <p:cNvSpPr/>
            <p:nvPr/>
          </p:nvSpPr>
          <p:spPr bwMode="auto">
            <a:xfrm>
              <a:off x="6104672" y="3680623"/>
              <a:ext cx="57580" cy="57580"/>
            </a:xfrm>
            <a:prstGeom prst="ellipse">
              <a:avLst/>
            </a:prstGeom>
            <a:solidFill>
              <a:schemeClr val="accent3"/>
            </a:solidFill>
            <a:ln w="9525">
              <a:noFill/>
              <a:round/>
              <a:headEnd/>
              <a:tailEnd/>
            </a:ln>
          </p:spPr>
          <p:txBody>
            <a:bodyPr vert="horz" wrap="square" lIns="91440" tIns="45720" rIns="91440" bIns="45720" numCol="1" rtlCol="0" anchor="t" anchorCtr="0" compatLnSpc="1">
              <a:prstTxWarp prst="textNoShape">
                <a:avLst/>
              </a:prstTxWarp>
            </a:bodyPr>
            <a:lstStyle/>
            <a:p>
              <a:pPr algn="ctr"/>
              <a:endParaRPr lang="en-US" sz="2800">
                <a:solidFill>
                  <a:schemeClr val="bg1"/>
                </a:solidFill>
              </a:endParaRPr>
            </a:p>
          </p:txBody>
        </p:sp>
        <p:sp>
          <p:nvSpPr>
            <p:cNvPr id="200" name="Oval 199"/>
            <p:cNvSpPr/>
            <p:nvPr/>
          </p:nvSpPr>
          <p:spPr bwMode="auto">
            <a:xfrm>
              <a:off x="6184755" y="3680623"/>
              <a:ext cx="57580" cy="57580"/>
            </a:xfrm>
            <a:prstGeom prst="ellipse">
              <a:avLst/>
            </a:prstGeom>
            <a:solidFill>
              <a:schemeClr val="accent4"/>
            </a:solidFill>
            <a:ln w="9525">
              <a:noFill/>
              <a:round/>
              <a:headEnd/>
              <a:tailEnd/>
            </a:ln>
          </p:spPr>
          <p:txBody>
            <a:bodyPr vert="horz" wrap="square" lIns="91440" tIns="45720" rIns="91440" bIns="45720" numCol="1" rtlCol="0" anchor="t" anchorCtr="0" compatLnSpc="1">
              <a:prstTxWarp prst="textNoShape">
                <a:avLst/>
              </a:prstTxWarp>
            </a:bodyPr>
            <a:lstStyle/>
            <a:p>
              <a:pPr algn="ctr"/>
              <a:endParaRPr lang="en-US" sz="2800">
                <a:solidFill>
                  <a:schemeClr val="bg1"/>
                </a:solidFill>
              </a:endParaRPr>
            </a:p>
          </p:txBody>
        </p:sp>
      </p:grpSp>
      <p:sp>
        <p:nvSpPr>
          <p:cNvPr id="4" name="Rectangle 3">
            <a:extLst>
              <a:ext uri="{FF2B5EF4-FFF2-40B4-BE49-F238E27FC236}">
                <a16:creationId xmlns:a16="http://schemas.microsoft.com/office/drawing/2014/main" id="{7CD180BF-E63A-E01F-177B-45F84BF2BC04}"/>
              </a:ext>
            </a:extLst>
          </p:cNvPr>
          <p:cNvSpPr/>
          <p:nvPr/>
        </p:nvSpPr>
        <p:spPr>
          <a:xfrm>
            <a:off x="1671546" y="35420"/>
            <a:ext cx="8775946" cy="1267142"/>
          </a:xfrm>
          <a:prstGeom prst="rect">
            <a:avLst/>
          </a:prstGeom>
          <a:ln>
            <a:noFill/>
          </a:ln>
        </p:spPr>
        <p:txBody>
          <a:bodyPr wrap="square" lIns="0" rIns="0" anchor="ctr">
            <a:spAutoFit/>
          </a:bodyPr>
          <a:lstStyle/>
          <a:p>
            <a:pPr algn="ctr">
              <a:lnSpc>
                <a:spcPct val="150000"/>
              </a:lnSpc>
            </a:pPr>
            <a:r>
              <a:rPr lang="en-US" sz="1200" b="1" u="sng" spc="225">
                <a:solidFill>
                  <a:srgbClr val="0070C0"/>
                </a:solidFill>
                <a:effectLst>
                  <a:outerShdw blurRad="63500" sx="102000" sy="102000" algn="ctr" rotWithShape="0">
                    <a:prstClr val="black">
                      <a:alpha val="40000"/>
                    </a:prstClr>
                  </a:outerShdw>
                </a:effectLst>
                <a:latin typeface="+mj-lt"/>
              </a:rPr>
              <a:t>PLP HELP AND GUIDANCE</a:t>
            </a:r>
          </a:p>
          <a:p>
            <a:pPr algn="just">
              <a:lnSpc>
                <a:spcPct val="150000"/>
              </a:lnSpc>
            </a:pPr>
            <a:r>
              <a:rPr lang="en-GB" sz="1000">
                <a:solidFill>
                  <a:schemeClr val="bg1"/>
                </a:solidFill>
                <a:latin typeface="Comic Sans MS" panose="030F0702030302020204" pitchFamily="66" charset="0"/>
              </a:rPr>
              <a:t>This flow chart serves as a visual guide to assist you in completing your Professional Learning Passport (PLP). It provides you links to follow that provide access to detailed instructions in Sway documents and informative videos for each section of the PLP. By following this organized pathway, you can effectively navigate through the PLP requirements and gather the necessary information and resources to successfully complete your Professional Learning Passport.</a:t>
            </a:r>
            <a:endParaRPr lang="en-US" sz="1000">
              <a:solidFill>
                <a:schemeClr val="bg1"/>
              </a:solidFill>
              <a:latin typeface="Comic Sans MS" panose="030F0702030302020204" pitchFamily="66" charset="0"/>
            </a:endParaRPr>
          </a:p>
        </p:txBody>
      </p:sp>
      <p:pic>
        <p:nvPicPr>
          <p:cNvPr id="5" name="Picture 4" descr="A qr code with dots&#10;&#10;Description automatically generated">
            <a:extLst>
              <a:ext uri="{FF2B5EF4-FFF2-40B4-BE49-F238E27FC236}">
                <a16:creationId xmlns:a16="http://schemas.microsoft.com/office/drawing/2014/main" id="{2C6127BC-2C70-2851-2EC8-372593F5F415}"/>
              </a:ext>
            </a:extLst>
          </p:cNvPr>
          <p:cNvPicPr>
            <a:picLocks noChangeAspect="1"/>
          </p:cNvPicPr>
          <p:nvPr/>
        </p:nvPicPr>
        <p:blipFill>
          <a:blip r:embed="rId11" cstate="print">
            <a:extLst>
              <a:ext uri="{28A0092B-C50C-407E-A947-70E740481C1C}">
                <a14:useLocalDpi xmlns:a14="http://schemas.microsoft.com/office/drawing/2010/main" val="0"/>
              </a:ext>
            </a:extLst>
          </a:blip>
          <a:srcRect/>
          <a:stretch>
            <a:fillRect/>
          </a:stretch>
        </p:blipFill>
        <p:spPr bwMode="auto">
          <a:xfrm flipV="1">
            <a:off x="6700056" y="1752599"/>
            <a:ext cx="615144" cy="570544"/>
          </a:xfrm>
          <a:prstGeom prst="rect">
            <a:avLst/>
          </a:prstGeom>
          <a:noFill/>
          <a:ln w="12700">
            <a:solidFill>
              <a:schemeClr val="tx1"/>
            </a:solidFill>
          </a:ln>
        </p:spPr>
      </p:pic>
      <p:sp>
        <p:nvSpPr>
          <p:cNvPr id="8" name="Freeform 92">
            <a:extLst>
              <a:ext uri="{FF2B5EF4-FFF2-40B4-BE49-F238E27FC236}">
                <a16:creationId xmlns:a16="http://schemas.microsoft.com/office/drawing/2014/main" id="{15AAA3F2-F54C-1F88-6C66-B59E9FC3CBE6}"/>
              </a:ext>
            </a:extLst>
          </p:cNvPr>
          <p:cNvSpPr/>
          <p:nvPr/>
        </p:nvSpPr>
        <p:spPr>
          <a:xfrm>
            <a:off x="6678812" y="5464380"/>
            <a:ext cx="769762" cy="769758"/>
          </a:xfrm>
          <a:custGeom>
            <a:avLst/>
            <a:gdLst>
              <a:gd name="connsiteX0" fmla="*/ 0 w 1230312"/>
              <a:gd name="connsiteY0" fmla="*/ 615156 h 1230312"/>
              <a:gd name="connsiteX1" fmla="*/ 615156 w 1230312"/>
              <a:gd name="connsiteY1" fmla="*/ 0 h 1230312"/>
              <a:gd name="connsiteX2" fmla="*/ 1230312 w 1230312"/>
              <a:gd name="connsiteY2" fmla="*/ 615156 h 1230312"/>
              <a:gd name="connsiteX3" fmla="*/ 615156 w 1230312"/>
              <a:gd name="connsiteY3" fmla="*/ 1230312 h 1230312"/>
              <a:gd name="connsiteX4" fmla="*/ 0 w 1230312"/>
              <a:gd name="connsiteY4" fmla="*/ 615156 h 12303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0312" h="1230312">
                <a:moveTo>
                  <a:pt x="0" y="615156"/>
                </a:moveTo>
                <a:cubicBezTo>
                  <a:pt x="0" y="275415"/>
                  <a:pt x="275415" y="0"/>
                  <a:pt x="615156" y="0"/>
                </a:cubicBezTo>
                <a:cubicBezTo>
                  <a:pt x="954897" y="0"/>
                  <a:pt x="1230312" y="275415"/>
                  <a:pt x="1230312" y="615156"/>
                </a:cubicBezTo>
                <a:cubicBezTo>
                  <a:pt x="1230312" y="954897"/>
                  <a:pt x="954897" y="1230312"/>
                  <a:pt x="615156" y="1230312"/>
                </a:cubicBezTo>
                <a:cubicBezTo>
                  <a:pt x="275415" y="1230312"/>
                  <a:pt x="0" y="954897"/>
                  <a:pt x="0" y="615156"/>
                </a:cubicBezTo>
                <a:close/>
              </a:path>
            </a:pathLst>
          </a:custGeom>
          <a:solidFill>
            <a:schemeClr val="accent4"/>
          </a:solidFill>
          <a:ln>
            <a:noFill/>
          </a:ln>
          <a:effectLst>
            <a:outerShdw blurRad="127000" sx="99000" sy="99000" algn="ctr" rotWithShape="0">
              <a:prstClr val="black">
                <a:alpha val="40000"/>
              </a:prstClr>
            </a:outerShdw>
          </a:effectLst>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endParaRPr lang="en-US" sz="2000"/>
          </a:p>
        </p:txBody>
      </p:sp>
      <p:pic>
        <p:nvPicPr>
          <p:cNvPr id="1026" name="Picture 2" descr="🎓Congratulations to Daniel... - STEM Degrees at UWTSD Swansea | Facebook">
            <a:hlinkClick r:id="rId12"/>
            <a:extLst>
              <a:ext uri="{FF2B5EF4-FFF2-40B4-BE49-F238E27FC236}">
                <a16:creationId xmlns:a16="http://schemas.microsoft.com/office/drawing/2014/main" id="{010C9ABB-65A2-3190-2A00-A33119A5E955}"/>
              </a:ext>
            </a:extLst>
          </p:cNvPr>
          <p:cNvPicPr>
            <a:picLocks noChangeAspect="1" noChangeArrowheads="1"/>
          </p:cNvPicPr>
          <p:nvPr/>
        </p:nvPicPr>
        <p:blipFill rotWithShape="1">
          <a:blip r:embed="rId13" cstate="print">
            <a:extLst>
              <a:ext uri="{28A0092B-C50C-407E-A947-70E740481C1C}">
                <a14:useLocalDpi xmlns:a14="http://schemas.microsoft.com/office/drawing/2010/main" val="0"/>
              </a:ext>
            </a:extLst>
          </a:blip>
          <a:srcRect l="9374" t="35809" r="9494" b="35297"/>
          <a:stretch/>
        </p:blipFill>
        <p:spPr bwMode="auto">
          <a:xfrm>
            <a:off x="5687763" y="4281095"/>
            <a:ext cx="1126596" cy="401220"/>
          </a:xfrm>
          <a:prstGeom prst="rect">
            <a:avLst/>
          </a:prstGeom>
          <a:noFill/>
          <a:ln w="28575">
            <a:solidFill>
              <a:schemeClr val="bg1"/>
            </a:solidFill>
          </a:ln>
          <a:extLst>
            <a:ext uri="{909E8E84-426E-40DD-AFC4-6F175D3DCCD1}">
              <a14:hiddenFill xmlns:a14="http://schemas.microsoft.com/office/drawing/2010/main">
                <a:solidFill>
                  <a:srgbClr val="FFFFFF"/>
                </a:solidFill>
              </a14:hiddenFill>
            </a:ext>
          </a:extLst>
        </p:spPr>
      </p:pic>
      <p:pic>
        <p:nvPicPr>
          <p:cNvPr id="19" name="Picture 18" descr="A qr code with green circles&#10;&#10;Description automatically generated">
            <a:extLst>
              <a:ext uri="{FF2B5EF4-FFF2-40B4-BE49-F238E27FC236}">
                <a16:creationId xmlns:a16="http://schemas.microsoft.com/office/drawing/2014/main" id="{2DC5B349-613D-2E44-B773-D4D8FB1042A8}"/>
              </a:ext>
            </a:extLst>
          </p:cNvPr>
          <p:cNvPicPr>
            <a:picLocks noChangeAspect="1"/>
          </p:cNvPicPr>
          <p:nvPr/>
        </p:nvPicPr>
        <p:blipFill>
          <a:blip r:embed="rId14" cstate="print">
            <a:extLst>
              <a:ext uri="{28A0092B-C50C-407E-A947-70E740481C1C}">
                <a14:useLocalDpi xmlns:a14="http://schemas.microsoft.com/office/drawing/2010/main" val="0"/>
              </a:ext>
            </a:extLst>
          </a:blip>
          <a:srcRect/>
          <a:stretch>
            <a:fillRect/>
          </a:stretch>
        </p:blipFill>
        <p:spPr bwMode="auto">
          <a:xfrm>
            <a:off x="7861767" y="4420478"/>
            <a:ext cx="611391" cy="592369"/>
          </a:xfrm>
          <a:prstGeom prst="rect">
            <a:avLst/>
          </a:prstGeom>
          <a:noFill/>
          <a:ln w="12700">
            <a:solidFill>
              <a:schemeClr val="tx1"/>
            </a:solidFill>
          </a:ln>
        </p:spPr>
      </p:pic>
      <p:pic>
        <p:nvPicPr>
          <p:cNvPr id="20" name="Picture 19" descr="A qr code with red circles&#10;&#10;Description automatically generated">
            <a:extLst>
              <a:ext uri="{FF2B5EF4-FFF2-40B4-BE49-F238E27FC236}">
                <a16:creationId xmlns:a16="http://schemas.microsoft.com/office/drawing/2014/main" id="{4B7692A0-81C6-E717-1425-28A351E4AA5B}"/>
              </a:ext>
            </a:extLst>
          </p:cNvPr>
          <p:cNvPicPr>
            <a:picLocks noChangeAspect="1"/>
          </p:cNvPicPr>
          <p:nvPr/>
        </p:nvPicPr>
        <p:blipFill>
          <a:blip r:embed="rId15" cstate="print">
            <a:extLst>
              <a:ext uri="{28A0092B-C50C-407E-A947-70E740481C1C}">
                <a14:useLocalDpi xmlns:a14="http://schemas.microsoft.com/office/drawing/2010/main" val="0"/>
              </a:ext>
            </a:extLst>
          </a:blip>
          <a:srcRect/>
          <a:stretch>
            <a:fillRect/>
          </a:stretch>
        </p:blipFill>
        <p:spPr bwMode="auto">
          <a:xfrm>
            <a:off x="7810501" y="2832163"/>
            <a:ext cx="652187" cy="590754"/>
          </a:xfrm>
          <a:prstGeom prst="rect">
            <a:avLst/>
          </a:prstGeom>
          <a:noFill/>
          <a:ln w="12700">
            <a:solidFill>
              <a:schemeClr val="tx1"/>
            </a:solidFill>
          </a:ln>
        </p:spPr>
      </p:pic>
      <p:pic>
        <p:nvPicPr>
          <p:cNvPr id="21" name="Picture 20" descr="A qr code with red dots&#10;&#10;Description automatically generated">
            <a:extLst>
              <a:ext uri="{FF2B5EF4-FFF2-40B4-BE49-F238E27FC236}">
                <a16:creationId xmlns:a16="http://schemas.microsoft.com/office/drawing/2014/main" id="{6CDA9559-70D4-CC38-06F7-8F72812BAE72}"/>
              </a:ext>
            </a:extLst>
          </p:cNvPr>
          <p:cNvPicPr>
            <a:picLocks noChangeAspect="1"/>
          </p:cNvPicPr>
          <p:nvPr/>
        </p:nvPicPr>
        <p:blipFill>
          <a:blip r:embed="rId16" cstate="print">
            <a:extLst>
              <a:ext uri="{28A0092B-C50C-407E-A947-70E740481C1C}">
                <a14:useLocalDpi xmlns:a14="http://schemas.microsoft.com/office/drawing/2010/main" val="0"/>
              </a:ext>
            </a:extLst>
          </a:blip>
          <a:srcRect/>
          <a:stretch>
            <a:fillRect/>
          </a:stretch>
        </p:blipFill>
        <p:spPr bwMode="auto">
          <a:xfrm>
            <a:off x="6739509" y="5544658"/>
            <a:ext cx="648368" cy="597849"/>
          </a:xfrm>
          <a:prstGeom prst="rect">
            <a:avLst/>
          </a:prstGeom>
          <a:noFill/>
          <a:ln w="12700">
            <a:solidFill>
              <a:schemeClr val="tx1"/>
            </a:solidFill>
          </a:ln>
        </p:spPr>
      </p:pic>
      <p:pic>
        <p:nvPicPr>
          <p:cNvPr id="23" name="Picture 22" descr="A qr code with circles and circles&#10;&#10;Description automatically generated">
            <a:extLst>
              <a:ext uri="{FF2B5EF4-FFF2-40B4-BE49-F238E27FC236}">
                <a16:creationId xmlns:a16="http://schemas.microsoft.com/office/drawing/2014/main" id="{59B52370-1D42-0E0F-2667-A32F14DCC159}"/>
              </a:ext>
            </a:extLst>
          </p:cNvPr>
          <p:cNvPicPr>
            <a:picLocks noChangeAspect="1"/>
          </p:cNvPicPr>
          <p:nvPr/>
        </p:nvPicPr>
        <p:blipFill>
          <a:blip r:embed="rId17" cstate="print">
            <a:extLst>
              <a:ext uri="{28A0092B-C50C-407E-A947-70E740481C1C}">
                <a14:useLocalDpi xmlns:a14="http://schemas.microsoft.com/office/drawing/2010/main" val="0"/>
              </a:ext>
            </a:extLst>
          </a:blip>
          <a:srcRect/>
          <a:stretch>
            <a:fillRect/>
          </a:stretch>
        </p:blipFill>
        <p:spPr bwMode="auto">
          <a:xfrm>
            <a:off x="5173780" y="5554520"/>
            <a:ext cx="638728" cy="587986"/>
          </a:xfrm>
          <a:prstGeom prst="rect">
            <a:avLst/>
          </a:prstGeom>
          <a:noFill/>
          <a:ln w="12700">
            <a:solidFill>
              <a:schemeClr val="tx1"/>
            </a:solidFill>
          </a:ln>
        </p:spPr>
      </p:pic>
      <p:pic>
        <p:nvPicPr>
          <p:cNvPr id="24" name="Picture 23" descr="A qr code with circles and dots&#10;&#10;Description automatically generated">
            <a:extLst>
              <a:ext uri="{FF2B5EF4-FFF2-40B4-BE49-F238E27FC236}">
                <a16:creationId xmlns:a16="http://schemas.microsoft.com/office/drawing/2014/main" id="{960643F4-F317-619D-7ECF-97853DB4D38F}"/>
              </a:ext>
            </a:extLst>
          </p:cNvPr>
          <p:cNvPicPr>
            <a:picLocks noChangeAspect="1"/>
          </p:cNvPicPr>
          <p:nvPr/>
        </p:nvPicPr>
        <p:blipFill>
          <a:blip r:embed="rId18" cstate="print">
            <a:extLst>
              <a:ext uri="{28A0092B-C50C-407E-A947-70E740481C1C}">
                <a14:useLocalDpi xmlns:a14="http://schemas.microsoft.com/office/drawing/2010/main" val="0"/>
              </a:ext>
            </a:extLst>
          </a:blip>
          <a:srcRect/>
          <a:stretch>
            <a:fillRect/>
          </a:stretch>
        </p:blipFill>
        <p:spPr bwMode="auto">
          <a:xfrm>
            <a:off x="4030293" y="4452976"/>
            <a:ext cx="647389" cy="601661"/>
          </a:xfrm>
          <a:prstGeom prst="rect">
            <a:avLst/>
          </a:prstGeom>
          <a:noFill/>
          <a:ln w="12700">
            <a:solidFill>
              <a:schemeClr val="tx1"/>
            </a:solidFill>
          </a:ln>
        </p:spPr>
      </p:pic>
      <p:pic>
        <p:nvPicPr>
          <p:cNvPr id="25" name="Picture 24" descr="A qr code with dots&#10;&#10;Description automatically generated">
            <a:extLst>
              <a:ext uri="{FF2B5EF4-FFF2-40B4-BE49-F238E27FC236}">
                <a16:creationId xmlns:a16="http://schemas.microsoft.com/office/drawing/2014/main" id="{A1617718-D549-A1F9-CF6E-4222E9AAE36C}"/>
              </a:ext>
            </a:extLst>
          </p:cNvPr>
          <p:cNvPicPr>
            <a:picLocks noChangeAspect="1"/>
          </p:cNvPicPr>
          <p:nvPr/>
        </p:nvPicPr>
        <p:blipFill>
          <a:blip r:embed="rId19" cstate="print">
            <a:extLst>
              <a:ext uri="{28A0092B-C50C-407E-A947-70E740481C1C}">
                <a14:useLocalDpi xmlns:a14="http://schemas.microsoft.com/office/drawing/2010/main" val="0"/>
              </a:ext>
            </a:extLst>
          </a:blip>
          <a:srcRect/>
          <a:stretch>
            <a:fillRect/>
          </a:stretch>
        </p:blipFill>
        <p:spPr bwMode="auto">
          <a:xfrm>
            <a:off x="4015963" y="2867290"/>
            <a:ext cx="632106" cy="632106"/>
          </a:xfrm>
          <a:prstGeom prst="rect">
            <a:avLst/>
          </a:prstGeom>
          <a:noFill/>
          <a:ln w="12700">
            <a:solidFill>
              <a:schemeClr val="tx1"/>
            </a:solidFill>
          </a:ln>
        </p:spPr>
      </p:pic>
      <p:sp>
        <p:nvSpPr>
          <p:cNvPr id="28" name="Rectangle 27">
            <a:extLst>
              <a:ext uri="{FF2B5EF4-FFF2-40B4-BE49-F238E27FC236}">
                <a16:creationId xmlns:a16="http://schemas.microsoft.com/office/drawing/2014/main" id="{89A86037-4B01-74E8-1EF2-277B6CEC7679}"/>
              </a:ext>
            </a:extLst>
          </p:cNvPr>
          <p:cNvSpPr/>
          <p:nvPr/>
        </p:nvSpPr>
        <p:spPr>
          <a:xfrm>
            <a:off x="9118667" y="6586687"/>
            <a:ext cx="1391852" cy="184666"/>
          </a:xfrm>
          <a:prstGeom prst="rect">
            <a:avLst/>
          </a:prstGeom>
        </p:spPr>
        <p:txBody>
          <a:bodyPr wrap="square" lIns="0" rIns="0" anchor="ctr">
            <a:spAutoFit/>
          </a:bodyPr>
          <a:lstStyle/>
          <a:p>
            <a:pPr algn="r"/>
            <a:r>
              <a:rPr lang="en-US" sz="600" b="1" u="sng">
                <a:solidFill>
                  <a:srgbClr val="FFFF00"/>
                </a:solidFill>
                <a:latin typeface="ADLaM Display" panose="02010000000000000000" pitchFamily="2" charset="0"/>
                <a:ea typeface="ADLaM Display" panose="02010000000000000000" pitchFamily="2" charset="0"/>
                <a:cs typeface="ADLaM Display" panose="02010000000000000000" pitchFamily="2" charset="0"/>
              </a:rPr>
              <a:t>UWTSD – QTS TEAM 2023-2024</a:t>
            </a:r>
          </a:p>
        </p:txBody>
      </p:sp>
      <p:grpSp>
        <p:nvGrpSpPr>
          <p:cNvPr id="34" name="Group 785">
            <a:extLst>
              <a:ext uri="{FF2B5EF4-FFF2-40B4-BE49-F238E27FC236}">
                <a16:creationId xmlns:a16="http://schemas.microsoft.com/office/drawing/2014/main" id="{EA833A53-9768-036B-7C78-79DD7B25B1BE}"/>
              </a:ext>
            </a:extLst>
          </p:cNvPr>
          <p:cNvGrpSpPr>
            <a:grpSpLocks noChangeAspect="1"/>
          </p:cNvGrpSpPr>
          <p:nvPr/>
        </p:nvGrpSpPr>
        <p:grpSpPr bwMode="auto">
          <a:xfrm>
            <a:off x="6184186" y="3016410"/>
            <a:ext cx="206263" cy="219521"/>
            <a:chOff x="2528" y="2251"/>
            <a:chExt cx="1789" cy="1904"/>
          </a:xfrm>
          <a:solidFill>
            <a:srgbClr val="00B0F0"/>
          </a:solidFill>
        </p:grpSpPr>
        <p:sp>
          <p:nvSpPr>
            <p:cNvPr id="35" name="Freeform 787">
              <a:extLst>
                <a:ext uri="{FF2B5EF4-FFF2-40B4-BE49-F238E27FC236}">
                  <a16:creationId xmlns:a16="http://schemas.microsoft.com/office/drawing/2014/main" id="{3C9FC40B-0B9B-36D4-34B2-EC87EC1F0523}"/>
                </a:ext>
              </a:extLst>
            </p:cNvPr>
            <p:cNvSpPr>
              <a:spLocks/>
            </p:cNvSpPr>
            <p:nvPr/>
          </p:nvSpPr>
          <p:spPr bwMode="auto">
            <a:xfrm>
              <a:off x="2744" y="2356"/>
              <a:ext cx="296" cy="296"/>
            </a:xfrm>
            <a:custGeom>
              <a:avLst/>
              <a:gdLst>
                <a:gd name="T0" fmla="*/ 296 w 593"/>
                <a:gd name="T1" fmla="*/ 0 h 592"/>
                <a:gd name="T2" fmla="*/ 340 w 593"/>
                <a:gd name="T3" fmla="*/ 4 h 592"/>
                <a:gd name="T4" fmla="*/ 382 w 593"/>
                <a:gd name="T5" fmla="*/ 13 h 592"/>
                <a:gd name="T6" fmla="*/ 421 w 593"/>
                <a:gd name="T7" fmla="*/ 28 h 592"/>
                <a:gd name="T8" fmla="*/ 457 w 593"/>
                <a:gd name="T9" fmla="*/ 48 h 592"/>
                <a:gd name="T10" fmla="*/ 491 w 593"/>
                <a:gd name="T11" fmla="*/ 73 h 592"/>
                <a:gd name="T12" fmla="*/ 520 w 593"/>
                <a:gd name="T13" fmla="*/ 102 h 592"/>
                <a:gd name="T14" fmla="*/ 545 w 593"/>
                <a:gd name="T15" fmla="*/ 135 h 592"/>
                <a:gd name="T16" fmla="*/ 565 w 593"/>
                <a:gd name="T17" fmla="*/ 172 h 592"/>
                <a:gd name="T18" fmla="*/ 580 w 593"/>
                <a:gd name="T19" fmla="*/ 212 h 592"/>
                <a:gd name="T20" fmla="*/ 590 w 593"/>
                <a:gd name="T21" fmla="*/ 253 h 592"/>
                <a:gd name="T22" fmla="*/ 593 w 593"/>
                <a:gd name="T23" fmla="*/ 296 h 592"/>
                <a:gd name="T24" fmla="*/ 590 w 593"/>
                <a:gd name="T25" fmla="*/ 340 h 592"/>
                <a:gd name="T26" fmla="*/ 580 w 593"/>
                <a:gd name="T27" fmla="*/ 382 h 592"/>
                <a:gd name="T28" fmla="*/ 565 w 593"/>
                <a:gd name="T29" fmla="*/ 421 h 592"/>
                <a:gd name="T30" fmla="*/ 545 w 593"/>
                <a:gd name="T31" fmla="*/ 457 h 592"/>
                <a:gd name="T32" fmla="*/ 520 w 593"/>
                <a:gd name="T33" fmla="*/ 491 h 592"/>
                <a:gd name="T34" fmla="*/ 491 w 593"/>
                <a:gd name="T35" fmla="*/ 520 h 592"/>
                <a:gd name="T36" fmla="*/ 457 w 593"/>
                <a:gd name="T37" fmla="*/ 544 h 592"/>
                <a:gd name="T38" fmla="*/ 421 w 593"/>
                <a:gd name="T39" fmla="*/ 565 h 592"/>
                <a:gd name="T40" fmla="*/ 382 w 593"/>
                <a:gd name="T41" fmla="*/ 580 h 592"/>
                <a:gd name="T42" fmla="*/ 340 w 593"/>
                <a:gd name="T43" fmla="*/ 590 h 592"/>
                <a:gd name="T44" fmla="*/ 296 w 593"/>
                <a:gd name="T45" fmla="*/ 592 h 592"/>
                <a:gd name="T46" fmla="*/ 253 w 593"/>
                <a:gd name="T47" fmla="*/ 590 h 592"/>
                <a:gd name="T48" fmla="*/ 211 w 593"/>
                <a:gd name="T49" fmla="*/ 580 h 592"/>
                <a:gd name="T50" fmla="*/ 172 w 593"/>
                <a:gd name="T51" fmla="*/ 565 h 592"/>
                <a:gd name="T52" fmla="*/ 135 w 593"/>
                <a:gd name="T53" fmla="*/ 544 h 592"/>
                <a:gd name="T54" fmla="*/ 102 w 593"/>
                <a:gd name="T55" fmla="*/ 520 h 592"/>
                <a:gd name="T56" fmla="*/ 73 w 593"/>
                <a:gd name="T57" fmla="*/ 491 h 592"/>
                <a:gd name="T58" fmla="*/ 48 w 593"/>
                <a:gd name="T59" fmla="*/ 457 h 592"/>
                <a:gd name="T60" fmla="*/ 28 w 593"/>
                <a:gd name="T61" fmla="*/ 421 h 592"/>
                <a:gd name="T62" fmla="*/ 13 w 593"/>
                <a:gd name="T63" fmla="*/ 382 h 592"/>
                <a:gd name="T64" fmla="*/ 4 w 593"/>
                <a:gd name="T65" fmla="*/ 340 h 592"/>
                <a:gd name="T66" fmla="*/ 0 w 593"/>
                <a:gd name="T67" fmla="*/ 296 h 592"/>
                <a:gd name="T68" fmla="*/ 4 w 593"/>
                <a:gd name="T69" fmla="*/ 253 h 592"/>
                <a:gd name="T70" fmla="*/ 13 w 593"/>
                <a:gd name="T71" fmla="*/ 212 h 592"/>
                <a:gd name="T72" fmla="*/ 28 w 593"/>
                <a:gd name="T73" fmla="*/ 172 h 592"/>
                <a:gd name="T74" fmla="*/ 48 w 593"/>
                <a:gd name="T75" fmla="*/ 135 h 592"/>
                <a:gd name="T76" fmla="*/ 73 w 593"/>
                <a:gd name="T77" fmla="*/ 102 h 592"/>
                <a:gd name="T78" fmla="*/ 102 w 593"/>
                <a:gd name="T79" fmla="*/ 73 h 592"/>
                <a:gd name="T80" fmla="*/ 135 w 593"/>
                <a:gd name="T81" fmla="*/ 48 h 592"/>
                <a:gd name="T82" fmla="*/ 172 w 593"/>
                <a:gd name="T83" fmla="*/ 28 h 592"/>
                <a:gd name="T84" fmla="*/ 211 w 593"/>
                <a:gd name="T85" fmla="*/ 13 h 592"/>
                <a:gd name="T86" fmla="*/ 253 w 593"/>
                <a:gd name="T87" fmla="*/ 4 h 592"/>
                <a:gd name="T88" fmla="*/ 296 w 593"/>
                <a:gd name="T89" fmla="*/ 0 h 5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593" h="592">
                  <a:moveTo>
                    <a:pt x="296" y="0"/>
                  </a:moveTo>
                  <a:lnTo>
                    <a:pt x="340" y="4"/>
                  </a:lnTo>
                  <a:lnTo>
                    <a:pt x="382" y="13"/>
                  </a:lnTo>
                  <a:lnTo>
                    <a:pt x="421" y="28"/>
                  </a:lnTo>
                  <a:lnTo>
                    <a:pt x="457" y="48"/>
                  </a:lnTo>
                  <a:lnTo>
                    <a:pt x="491" y="73"/>
                  </a:lnTo>
                  <a:lnTo>
                    <a:pt x="520" y="102"/>
                  </a:lnTo>
                  <a:lnTo>
                    <a:pt x="545" y="135"/>
                  </a:lnTo>
                  <a:lnTo>
                    <a:pt x="565" y="172"/>
                  </a:lnTo>
                  <a:lnTo>
                    <a:pt x="580" y="212"/>
                  </a:lnTo>
                  <a:lnTo>
                    <a:pt x="590" y="253"/>
                  </a:lnTo>
                  <a:lnTo>
                    <a:pt x="593" y="296"/>
                  </a:lnTo>
                  <a:lnTo>
                    <a:pt x="590" y="340"/>
                  </a:lnTo>
                  <a:lnTo>
                    <a:pt x="580" y="382"/>
                  </a:lnTo>
                  <a:lnTo>
                    <a:pt x="565" y="421"/>
                  </a:lnTo>
                  <a:lnTo>
                    <a:pt x="545" y="457"/>
                  </a:lnTo>
                  <a:lnTo>
                    <a:pt x="520" y="491"/>
                  </a:lnTo>
                  <a:lnTo>
                    <a:pt x="491" y="520"/>
                  </a:lnTo>
                  <a:lnTo>
                    <a:pt x="457" y="544"/>
                  </a:lnTo>
                  <a:lnTo>
                    <a:pt x="421" y="565"/>
                  </a:lnTo>
                  <a:lnTo>
                    <a:pt x="382" y="580"/>
                  </a:lnTo>
                  <a:lnTo>
                    <a:pt x="340" y="590"/>
                  </a:lnTo>
                  <a:lnTo>
                    <a:pt x="296" y="592"/>
                  </a:lnTo>
                  <a:lnTo>
                    <a:pt x="253" y="590"/>
                  </a:lnTo>
                  <a:lnTo>
                    <a:pt x="211" y="580"/>
                  </a:lnTo>
                  <a:lnTo>
                    <a:pt x="172" y="565"/>
                  </a:lnTo>
                  <a:lnTo>
                    <a:pt x="135" y="544"/>
                  </a:lnTo>
                  <a:lnTo>
                    <a:pt x="102" y="520"/>
                  </a:lnTo>
                  <a:lnTo>
                    <a:pt x="73" y="491"/>
                  </a:lnTo>
                  <a:lnTo>
                    <a:pt x="48" y="457"/>
                  </a:lnTo>
                  <a:lnTo>
                    <a:pt x="28" y="421"/>
                  </a:lnTo>
                  <a:lnTo>
                    <a:pt x="13" y="382"/>
                  </a:lnTo>
                  <a:lnTo>
                    <a:pt x="4" y="340"/>
                  </a:lnTo>
                  <a:lnTo>
                    <a:pt x="0" y="296"/>
                  </a:lnTo>
                  <a:lnTo>
                    <a:pt x="4" y="253"/>
                  </a:lnTo>
                  <a:lnTo>
                    <a:pt x="13" y="212"/>
                  </a:lnTo>
                  <a:lnTo>
                    <a:pt x="28" y="172"/>
                  </a:lnTo>
                  <a:lnTo>
                    <a:pt x="48" y="135"/>
                  </a:lnTo>
                  <a:lnTo>
                    <a:pt x="73" y="102"/>
                  </a:lnTo>
                  <a:lnTo>
                    <a:pt x="102" y="73"/>
                  </a:lnTo>
                  <a:lnTo>
                    <a:pt x="135" y="48"/>
                  </a:lnTo>
                  <a:lnTo>
                    <a:pt x="172" y="28"/>
                  </a:lnTo>
                  <a:lnTo>
                    <a:pt x="211" y="13"/>
                  </a:lnTo>
                  <a:lnTo>
                    <a:pt x="253" y="4"/>
                  </a:lnTo>
                  <a:lnTo>
                    <a:pt x="296"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sz="2400"/>
            </a:p>
          </p:txBody>
        </p:sp>
        <p:sp>
          <p:nvSpPr>
            <p:cNvPr id="37" name="Freeform 788">
              <a:extLst>
                <a:ext uri="{FF2B5EF4-FFF2-40B4-BE49-F238E27FC236}">
                  <a16:creationId xmlns:a16="http://schemas.microsoft.com/office/drawing/2014/main" id="{C0B66EDC-9F42-3BA5-A0FD-CF5179241F8A}"/>
                </a:ext>
              </a:extLst>
            </p:cNvPr>
            <p:cNvSpPr>
              <a:spLocks/>
            </p:cNvSpPr>
            <p:nvPr/>
          </p:nvSpPr>
          <p:spPr bwMode="auto">
            <a:xfrm>
              <a:off x="2528" y="2698"/>
              <a:ext cx="727" cy="1457"/>
            </a:xfrm>
            <a:custGeom>
              <a:avLst/>
              <a:gdLst>
                <a:gd name="T0" fmla="*/ 802 w 1453"/>
                <a:gd name="T1" fmla="*/ 0 h 2913"/>
                <a:gd name="T2" fmla="*/ 815 w 1453"/>
                <a:gd name="T3" fmla="*/ 10 h 2913"/>
                <a:gd name="T4" fmla="*/ 764 w 1453"/>
                <a:gd name="T5" fmla="*/ 123 h 2913"/>
                <a:gd name="T6" fmla="*/ 829 w 1453"/>
                <a:gd name="T7" fmla="*/ 254 h 2913"/>
                <a:gd name="T8" fmla="*/ 964 w 1453"/>
                <a:gd name="T9" fmla="*/ 2 h 2913"/>
                <a:gd name="T10" fmla="*/ 1207 w 1453"/>
                <a:gd name="T11" fmla="*/ 16 h 2913"/>
                <a:gd name="T12" fmla="*/ 1330 w 1453"/>
                <a:gd name="T13" fmla="*/ 84 h 2913"/>
                <a:gd name="T14" fmla="*/ 1416 w 1453"/>
                <a:gd name="T15" fmla="*/ 197 h 2913"/>
                <a:gd name="T16" fmla="*/ 1447 w 1453"/>
                <a:gd name="T17" fmla="*/ 339 h 2913"/>
                <a:gd name="T18" fmla="*/ 1441 w 1453"/>
                <a:gd name="T19" fmla="*/ 1444 h 2913"/>
                <a:gd name="T20" fmla="*/ 1390 w 1453"/>
                <a:gd name="T21" fmla="*/ 1507 h 2913"/>
                <a:gd name="T22" fmla="*/ 1310 w 1453"/>
                <a:gd name="T23" fmla="*/ 1531 h 2913"/>
                <a:gd name="T24" fmla="*/ 1255 w 1453"/>
                <a:gd name="T25" fmla="*/ 1521 h 2913"/>
                <a:gd name="T26" fmla="*/ 1192 w 1453"/>
                <a:gd name="T27" fmla="*/ 1468 h 2913"/>
                <a:gd name="T28" fmla="*/ 1168 w 1453"/>
                <a:gd name="T29" fmla="*/ 1389 h 2913"/>
                <a:gd name="T30" fmla="*/ 1160 w 1453"/>
                <a:gd name="T31" fmla="*/ 322 h 2913"/>
                <a:gd name="T32" fmla="*/ 1132 w 1453"/>
                <a:gd name="T33" fmla="*/ 304 h 2913"/>
                <a:gd name="T34" fmla="*/ 1105 w 1453"/>
                <a:gd name="T35" fmla="*/ 322 h 2913"/>
                <a:gd name="T36" fmla="*/ 1102 w 1453"/>
                <a:gd name="T37" fmla="*/ 2776 h 2913"/>
                <a:gd name="T38" fmla="*/ 1055 w 1453"/>
                <a:gd name="T39" fmla="*/ 2863 h 2913"/>
                <a:gd name="T40" fmla="*/ 968 w 1453"/>
                <a:gd name="T41" fmla="*/ 2909 h 2913"/>
                <a:gd name="T42" fmla="*/ 867 w 1453"/>
                <a:gd name="T43" fmla="*/ 2899 h 2913"/>
                <a:gd name="T44" fmla="*/ 792 w 1453"/>
                <a:gd name="T45" fmla="*/ 2837 h 2913"/>
                <a:gd name="T46" fmla="*/ 763 w 1453"/>
                <a:gd name="T47" fmla="*/ 2741 h 2913"/>
                <a:gd name="T48" fmla="*/ 751 w 1453"/>
                <a:gd name="T49" fmla="*/ 1381 h 2913"/>
                <a:gd name="T50" fmla="*/ 711 w 1453"/>
                <a:gd name="T51" fmla="*/ 1374 h 2913"/>
                <a:gd name="T52" fmla="*/ 689 w 1453"/>
                <a:gd name="T53" fmla="*/ 1408 h 2913"/>
                <a:gd name="T54" fmla="*/ 675 w 1453"/>
                <a:gd name="T55" fmla="*/ 2808 h 2913"/>
                <a:gd name="T56" fmla="*/ 613 w 1453"/>
                <a:gd name="T57" fmla="*/ 2884 h 2913"/>
                <a:gd name="T58" fmla="*/ 517 w 1453"/>
                <a:gd name="T59" fmla="*/ 2913 h 2913"/>
                <a:gd name="T60" fmla="*/ 421 w 1453"/>
                <a:gd name="T61" fmla="*/ 2884 h 2913"/>
                <a:gd name="T62" fmla="*/ 359 w 1453"/>
                <a:gd name="T63" fmla="*/ 2808 h 2913"/>
                <a:gd name="T64" fmla="*/ 346 w 1453"/>
                <a:gd name="T65" fmla="*/ 340 h 2913"/>
                <a:gd name="T66" fmla="*/ 329 w 1453"/>
                <a:gd name="T67" fmla="*/ 314 h 2913"/>
                <a:gd name="T68" fmla="*/ 299 w 1453"/>
                <a:gd name="T69" fmla="*/ 320 h 2913"/>
                <a:gd name="T70" fmla="*/ 285 w 1453"/>
                <a:gd name="T71" fmla="*/ 1389 h 2913"/>
                <a:gd name="T72" fmla="*/ 261 w 1453"/>
                <a:gd name="T73" fmla="*/ 1468 h 2913"/>
                <a:gd name="T74" fmla="*/ 198 w 1453"/>
                <a:gd name="T75" fmla="*/ 1521 h 2913"/>
                <a:gd name="T76" fmla="*/ 141 w 1453"/>
                <a:gd name="T77" fmla="*/ 1531 h 2913"/>
                <a:gd name="T78" fmla="*/ 63 w 1453"/>
                <a:gd name="T79" fmla="*/ 1507 h 2913"/>
                <a:gd name="T80" fmla="*/ 10 w 1453"/>
                <a:gd name="T81" fmla="*/ 1444 h 2913"/>
                <a:gd name="T82" fmla="*/ 5 w 1453"/>
                <a:gd name="T83" fmla="*/ 339 h 2913"/>
                <a:gd name="T84" fmla="*/ 37 w 1453"/>
                <a:gd name="T85" fmla="*/ 197 h 2913"/>
                <a:gd name="T86" fmla="*/ 122 w 1453"/>
                <a:gd name="T87" fmla="*/ 84 h 2913"/>
                <a:gd name="T88" fmla="*/ 246 w 1453"/>
                <a:gd name="T89" fmla="*/ 16 h 2913"/>
                <a:gd name="T90" fmla="*/ 488 w 1453"/>
                <a:gd name="T91" fmla="*/ 2 h 2913"/>
                <a:gd name="T92" fmla="*/ 626 w 1453"/>
                <a:gd name="T93" fmla="*/ 254 h 2913"/>
                <a:gd name="T94" fmla="*/ 690 w 1453"/>
                <a:gd name="T95" fmla="*/ 123 h 2913"/>
                <a:gd name="T96" fmla="*/ 640 w 1453"/>
                <a:gd name="T97" fmla="*/ 10 h 2913"/>
                <a:gd name="T98" fmla="*/ 653 w 1453"/>
                <a:gd name="T99" fmla="*/ 0 h 29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1453" h="2913">
                  <a:moveTo>
                    <a:pt x="658" y="0"/>
                  </a:moveTo>
                  <a:lnTo>
                    <a:pt x="798" y="0"/>
                  </a:lnTo>
                  <a:lnTo>
                    <a:pt x="802" y="0"/>
                  </a:lnTo>
                  <a:lnTo>
                    <a:pt x="808" y="2"/>
                  </a:lnTo>
                  <a:lnTo>
                    <a:pt x="812" y="6"/>
                  </a:lnTo>
                  <a:lnTo>
                    <a:pt x="815" y="10"/>
                  </a:lnTo>
                  <a:lnTo>
                    <a:pt x="819" y="20"/>
                  </a:lnTo>
                  <a:lnTo>
                    <a:pt x="815" y="30"/>
                  </a:lnTo>
                  <a:lnTo>
                    <a:pt x="764" y="123"/>
                  </a:lnTo>
                  <a:lnTo>
                    <a:pt x="822" y="227"/>
                  </a:lnTo>
                  <a:lnTo>
                    <a:pt x="827" y="240"/>
                  </a:lnTo>
                  <a:lnTo>
                    <a:pt x="829" y="254"/>
                  </a:lnTo>
                  <a:lnTo>
                    <a:pt x="828" y="268"/>
                  </a:lnTo>
                  <a:lnTo>
                    <a:pt x="786" y="465"/>
                  </a:lnTo>
                  <a:lnTo>
                    <a:pt x="964" y="2"/>
                  </a:lnTo>
                  <a:lnTo>
                    <a:pt x="1110" y="2"/>
                  </a:lnTo>
                  <a:lnTo>
                    <a:pt x="1160" y="6"/>
                  </a:lnTo>
                  <a:lnTo>
                    <a:pt x="1207" y="16"/>
                  </a:lnTo>
                  <a:lnTo>
                    <a:pt x="1251" y="33"/>
                  </a:lnTo>
                  <a:lnTo>
                    <a:pt x="1293" y="57"/>
                  </a:lnTo>
                  <a:lnTo>
                    <a:pt x="1330" y="84"/>
                  </a:lnTo>
                  <a:lnTo>
                    <a:pt x="1364" y="118"/>
                  </a:lnTo>
                  <a:lnTo>
                    <a:pt x="1393" y="155"/>
                  </a:lnTo>
                  <a:lnTo>
                    <a:pt x="1416" y="197"/>
                  </a:lnTo>
                  <a:lnTo>
                    <a:pt x="1433" y="241"/>
                  </a:lnTo>
                  <a:lnTo>
                    <a:pt x="1444" y="289"/>
                  </a:lnTo>
                  <a:lnTo>
                    <a:pt x="1447" y="339"/>
                  </a:lnTo>
                  <a:lnTo>
                    <a:pt x="1453" y="1388"/>
                  </a:lnTo>
                  <a:lnTo>
                    <a:pt x="1451" y="1416"/>
                  </a:lnTo>
                  <a:lnTo>
                    <a:pt x="1441" y="1444"/>
                  </a:lnTo>
                  <a:lnTo>
                    <a:pt x="1429" y="1468"/>
                  </a:lnTo>
                  <a:lnTo>
                    <a:pt x="1411" y="1489"/>
                  </a:lnTo>
                  <a:lnTo>
                    <a:pt x="1390" y="1507"/>
                  </a:lnTo>
                  <a:lnTo>
                    <a:pt x="1366" y="1519"/>
                  </a:lnTo>
                  <a:lnTo>
                    <a:pt x="1339" y="1529"/>
                  </a:lnTo>
                  <a:lnTo>
                    <a:pt x="1310" y="1531"/>
                  </a:lnTo>
                  <a:lnTo>
                    <a:pt x="1310" y="1531"/>
                  </a:lnTo>
                  <a:lnTo>
                    <a:pt x="1281" y="1529"/>
                  </a:lnTo>
                  <a:lnTo>
                    <a:pt x="1255" y="1521"/>
                  </a:lnTo>
                  <a:lnTo>
                    <a:pt x="1230" y="1507"/>
                  </a:lnTo>
                  <a:lnTo>
                    <a:pt x="1210" y="1489"/>
                  </a:lnTo>
                  <a:lnTo>
                    <a:pt x="1192" y="1468"/>
                  </a:lnTo>
                  <a:lnTo>
                    <a:pt x="1179" y="1445"/>
                  </a:lnTo>
                  <a:lnTo>
                    <a:pt x="1170" y="1418"/>
                  </a:lnTo>
                  <a:lnTo>
                    <a:pt x="1168" y="1389"/>
                  </a:lnTo>
                  <a:lnTo>
                    <a:pt x="1162" y="340"/>
                  </a:lnTo>
                  <a:lnTo>
                    <a:pt x="1162" y="334"/>
                  </a:lnTo>
                  <a:lnTo>
                    <a:pt x="1160" y="322"/>
                  </a:lnTo>
                  <a:lnTo>
                    <a:pt x="1154" y="313"/>
                  </a:lnTo>
                  <a:lnTo>
                    <a:pt x="1145" y="306"/>
                  </a:lnTo>
                  <a:lnTo>
                    <a:pt x="1132" y="304"/>
                  </a:lnTo>
                  <a:lnTo>
                    <a:pt x="1120" y="306"/>
                  </a:lnTo>
                  <a:lnTo>
                    <a:pt x="1111" y="313"/>
                  </a:lnTo>
                  <a:lnTo>
                    <a:pt x="1105" y="322"/>
                  </a:lnTo>
                  <a:lnTo>
                    <a:pt x="1103" y="334"/>
                  </a:lnTo>
                  <a:lnTo>
                    <a:pt x="1105" y="2741"/>
                  </a:lnTo>
                  <a:lnTo>
                    <a:pt x="1102" y="2776"/>
                  </a:lnTo>
                  <a:lnTo>
                    <a:pt x="1092" y="2808"/>
                  </a:lnTo>
                  <a:lnTo>
                    <a:pt x="1076" y="2837"/>
                  </a:lnTo>
                  <a:lnTo>
                    <a:pt x="1055" y="2863"/>
                  </a:lnTo>
                  <a:lnTo>
                    <a:pt x="1030" y="2884"/>
                  </a:lnTo>
                  <a:lnTo>
                    <a:pt x="1001" y="2899"/>
                  </a:lnTo>
                  <a:lnTo>
                    <a:pt x="968" y="2909"/>
                  </a:lnTo>
                  <a:lnTo>
                    <a:pt x="934" y="2913"/>
                  </a:lnTo>
                  <a:lnTo>
                    <a:pt x="900" y="2909"/>
                  </a:lnTo>
                  <a:lnTo>
                    <a:pt x="867" y="2899"/>
                  </a:lnTo>
                  <a:lnTo>
                    <a:pt x="838" y="2884"/>
                  </a:lnTo>
                  <a:lnTo>
                    <a:pt x="813" y="2863"/>
                  </a:lnTo>
                  <a:lnTo>
                    <a:pt x="792" y="2837"/>
                  </a:lnTo>
                  <a:lnTo>
                    <a:pt x="776" y="2808"/>
                  </a:lnTo>
                  <a:lnTo>
                    <a:pt x="767" y="2776"/>
                  </a:lnTo>
                  <a:lnTo>
                    <a:pt x="763" y="2741"/>
                  </a:lnTo>
                  <a:lnTo>
                    <a:pt x="763" y="1408"/>
                  </a:lnTo>
                  <a:lnTo>
                    <a:pt x="760" y="1394"/>
                  </a:lnTo>
                  <a:lnTo>
                    <a:pt x="751" y="1381"/>
                  </a:lnTo>
                  <a:lnTo>
                    <a:pt x="740" y="1374"/>
                  </a:lnTo>
                  <a:lnTo>
                    <a:pt x="726" y="1371"/>
                  </a:lnTo>
                  <a:lnTo>
                    <a:pt x="711" y="1374"/>
                  </a:lnTo>
                  <a:lnTo>
                    <a:pt x="699" y="1381"/>
                  </a:lnTo>
                  <a:lnTo>
                    <a:pt x="691" y="1394"/>
                  </a:lnTo>
                  <a:lnTo>
                    <a:pt x="689" y="1408"/>
                  </a:lnTo>
                  <a:lnTo>
                    <a:pt x="689" y="2741"/>
                  </a:lnTo>
                  <a:lnTo>
                    <a:pt x="685" y="2776"/>
                  </a:lnTo>
                  <a:lnTo>
                    <a:pt x="675" y="2808"/>
                  </a:lnTo>
                  <a:lnTo>
                    <a:pt x="660" y="2837"/>
                  </a:lnTo>
                  <a:lnTo>
                    <a:pt x="639" y="2863"/>
                  </a:lnTo>
                  <a:lnTo>
                    <a:pt x="613" y="2884"/>
                  </a:lnTo>
                  <a:lnTo>
                    <a:pt x="584" y="2899"/>
                  </a:lnTo>
                  <a:lnTo>
                    <a:pt x="552" y="2909"/>
                  </a:lnTo>
                  <a:lnTo>
                    <a:pt x="517" y="2913"/>
                  </a:lnTo>
                  <a:lnTo>
                    <a:pt x="482" y="2909"/>
                  </a:lnTo>
                  <a:lnTo>
                    <a:pt x="451" y="2899"/>
                  </a:lnTo>
                  <a:lnTo>
                    <a:pt x="421" y="2884"/>
                  </a:lnTo>
                  <a:lnTo>
                    <a:pt x="397" y="2863"/>
                  </a:lnTo>
                  <a:lnTo>
                    <a:pt x="376" y="2837"/>
                  </a:lnTo>
                  <a:lnTo>
                    <a:pt x="359" y="2808"/>
                  </a:lnTo>
                  <a:lnTo>
                    <a:pt x="349" y="2776"/>
                  </a:lnTo>
                  <a:lnTo>
                    <a:pt x="346" y="2741"/>
                  </a:lnTo>
                  <a:lnTo>
                    <a:pt x="346" y="340"/>
                  </a:lnTo>
                  <a:lnTo>
                    <a:pt x="343" y="329"/>
                  </a:lnTo>
                  <a:lnTo>
                    <a:pt x="337" y="320"/>
                  </a:lnTo>
                  <a:lnTo>
                    <a:pt x="329" y="314"/>
                  </a:lnTo>
                  <a:lnTo>
                    <a:pt x="319" y="312"/>
                  </a:lnTo>
                  <a:lnTo>
                    <a:pt x="307" y="314"/>
                  </a:lnTo>
                  <a:lnTo>
                    <a:pt x="299" y="320"/>
                  </a:lnTo>
                  <a:lnTo>
                    <a:pt x="293" y="329"/>
                  </a:lnTo>
                  <a:lnTo>
                    <a:pt x="291" y="340"/>
                  </a:lnTo>
                  <a:lnTo>
                    <a:pt x="285" y="1389"/>
                  </a:lnTo>
                  <a:lnTo>
                    <a:pt x="283" y="1417"/>
                  </a:lnTo>
                  <a:lnTo>
                    <a:pt x="274" y="1445"/>
                  </a:lnTo>
                  <a:lnTo>
                    <a:pt x="261" y="1468"/>
                  </a:lnTo>
                  <a:lnTo>
                    <a:pt x="244" y="1489"/>
                  </a:lnTo>
                  <a:lnTo>
                    <a:pt x="223" y="1507"/>
                  </a:lnTo>
                  <a:lnTo>
                    <a:pt x="198" y="1521"/>
                  </a:lnTo>
                  <a:lnTo>
                    <a:pt x="172" y="1529"/>
                  </a:lnTo>
                  <a:lnTo>
                    <a:pt x="143" y="1531"/>
                  </a:lnTo>
                  <a:lnTo>
                    <a:pt x="141" y="1531"/>
                  </a:lnTo>
                  <a:lnTo>
                    <a:pt x="114" y="1529"/>
                  </a:lnTo>
                  <a:lnTo>
                    <a:pt x="86" y="1519"/>
                  </a:lnTo>
                  <a:lnTo>
                    <a:pt x="63" y="1507"/>
                  </a:lnTo>
                  <a:lnTo>
                    <a:pt x="41" y="1489"/>
                  </a:lnTo>
                  <a:lnTo>
                    <a:pt x="24" y="1468"/>
                  </a:lnTo>
                  <a:lnTo>
                    <a:pt x="10" y="1444"/>
                  </a:lnTo>
                  <a:lnTo>
                    <a:pt x="2" y="1416"/>
                  </a:lnTo>
                  <a:lnTo>
                    <a:pt x="0" y="1388"/>
                  </a:lnTo>
                  <a:lnTo>
                    <a:pt x="5" y="339"/>
                  </a:lnTo>
                  <a:lnTo>
                    <a:pt x="9" y="289"/>
                  </a:lnTo>
                  <a:lnTo>
                    <a:pt x="20" y="241"/>
                  </a:lnTo>
                  <a:lnTo>
                    <a:pt x="37" y="197"/>
                  </a:lnTo>
                  <a:lnTo>
                    <a:pt x="60" y="155"/>
                  </a:lnTo>
                  <a:lnTo>
                    <a:pt x="89" y="118"/>
                  </a:lnTo>
                  <a:lnTo>
                    <a:pt x="122" y="84"/>
                  </a:lnTo>
                  <a:lnTo>
                    <a:pt x="160" y="57"/>
                  </a:lnTo>
                  <a:lnTo>
                    <a:pt x="202" y="33"/>
                  </a:lnTo>
                  <a:lnTo>
                    <a:pt x="246" y="16"/>
                  </a:lnTo>
                  <a:lnTo>
                    <a:pt x="293" y="6"/>
                  </a:lnTo>
                  <a:lnTo>
                    <a:pt x="343" y="2"/>
                  </a:lnTo>
                  <a:lnTo>
                    <a:pt x="488" y="2"/>
                  </a:lnTo>
                  <a:lnTo>
                    <a:pt x="663" y="465"/>
                  </a:lnTo>
                  <a:lnTo>
                    <a:pt x="626" y="268"/>
                  </a:lnTo>
                  <a:lnTo>
                    <a:pt x="626" y="254"/>
                  </a:lnTo>
                  <a:lnTo>
                    <a:pt x="627" y="240"/>
                  </a:lnTo>
                  <a:lnTo>
                    <a:pt x="633" y="227"/>
                  </a:lnTo>
                  <a:lnTo>
                    <a:pt x="690" y="123"/>
                  </a:lnTo>
                  <a:lnTo>
                    <a:pt x="639" y="30"/>
                  </a:lnTo>
                  <a:lnTo>
                    <a:pt x="637" y="20"/>
                  </a:lnTo>
                  <a:lnTo>
                    <a:pt x="640" y="10"/>
                  </a:lnTo>
                  <a:lnTo>
                    <a:pt x="644" y="6"/>
                  </a:lnTo>
                  <a:lnTo>
                    <a:pt x="647" y="2"/>
                  </a:lnTo>
                  <a:lnTo>
                    <a:pt x="653" y="0"/>
                  </a:lnTo>
                  <a:lnTo>
                    <a:pt x="658"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sz="2400"/>
            </a:p>
          </p:txBody>
        </p:sp>
        <p:sp>
          <p:nvSpPr>
            <p:cNvPr id="39" name="Freeform 789">
              <a:extLst>
                <a:ext uri="{FF2B5EF4-FFF2-40B4-BE49-F238E27FC236}">
                  <a16:creationId xmlns:a16="http://schemas.microsoft.com/office/drawing/2014/main" id="{10DDEA59-A5A7-19E9-13C8-B355F9B48DD1}"/>
                </a:ext>
              </a:extLst>
            </p:cNvPr>
            <p:cNvSpPr>
              <a:spLocks/>
            </p:cNvSpPr>
            <p:nvPr/>
          </p:nvSpPr>
          <p:spPr bwMode="auto">
            <a:xfrm>
              <a:off x="3568" y="2356"/>
              <a:ext cx="296" cy="296"/>
            </a:xfrm>
            <a:custGeom>
              <a:avLst/>
              <a:gdLst>
                <a:gd name="T0" fmla="*/ 296 w 592"/>
                <a:gd name="T1" fmla="*/ 0 h 592"/>
                <a:gd name="T2" fmla="*/ 340 w 592"/>
                <a:gd name="T3" fmla="*/ 4 h 592"/>
                <a:gd name="T4" fmla="*/ 382 w 592"/>
                <a:gd name="T5" fmla="*/ 13 h 592"/>
                <a:gd name="T6" fmla="*/ 421 w 592"/>
                <a:gd name="T7" fmla="*/ 28 h 592"/>
                <a:gd name="T8" fmla="*/ 457 w 592"/>
                <a:gd name="T9" fmla="*/ 48 h 592"/>
                <a:gd name="T10" fmla="*/ 491 w 592"/>
                <a:gd name="T11" fmla="*/ 73 h 592"/>
                <a:gd name="T12" fmla="*/ 520 w 592"/>
                <a:gd name="T13" fmla="*/ 102 h 592"/>
                <a:gd name="T14" fmla="*/ 544 w 592"/>
                <a:gd name="T15" fmla="*/ 135 h 592"/>
                <a:gd name="T16" fmla="*/ 565 w 592"/>
                <a:gd name="T17" fmla="*/ 172 h 592"/>
                <a:gd name="T18" fmla="*/ 580 w 592"/>
                <a:gd name="T19" fmla="*/ 212 h 592"/>
                <a:gd name="T20" fmla="*/ 590 w 592"/>
                <a:gd name="T21" fmla="*/ 253 h 592"/>
                <a:gd name="T22" fmla="*/ 592 w 592"/>
                <a:gd name="T23" fmla="*/ 296 h 592"/>
                <a:gd name="T24" fmla="*/ 590 w 592"/>
                <a:gd name="T25" fmla="*/ 340 h 592"/>
                <a:gd name="T26" fmla="*/ 580 w 592"/>
                <a:gd name="T27" fmla="*/ 382 h 592"/>
                <a:gd name="T28" fmla="*/ 565 w 592"/>
                <a:gd name="T29" fmla="*/ 421 h 592"/>
                <a:gd name="T30" fmla="*/ 544 w 592"/>
                <a:gd name="T31" fmla="*/ 457 h 592"/>
                <a:gd name="T32" fmla="*/ 520 w 592"/>
                <a:gd name="T33" fmla="*/ 491 h 592"/>
                <a:gd name="T34" fmla="*/ 491 w 592"/>
                <a:gd name="T35" fmla="*/ 520 h 592"/>
                <a:gd name="T36" fmla="*/ 457 w 592"/>
                <a:gd name="T37" fmla="*/ 544 h 592"/>
                <a:gd name="T38" fmla="*/ 421 w 592"/>
                <a:gd name="T39" fmla="*/ 565 h 592"/>
                <a:gd name="T40" fmla="*/ 382 w 592"/>
                <a:gd name="T41" fmla="*/ 580 h 592"/>
                <a:gd name="T42" fmla="*/ 340 w 592"/>
                <a:gd name="T43" fmla="*/ 590 h 592"/>
                <a:gd name="T44" fmla="*/ 296 w 592"/>
                <a:gd name="T45" fmla="*/ 592 h 592"/>
                <a:gd name="T46" fmla="*/ 253 w 592"/>
                <a:gd name="T47" fmla="*/ 590 h 592"/>
                <a:gd name="T48" fmla="*/ 211 w 592"/>
                <a:gd name="T49" fmla="*/ 580 h 592"/>
                <a:gd name="T50" fmla="*/ 172 w 592"/>
                <a:gd name="T51" fmla="*/ 565 h 592"/>
                <a:gd name="T52" fmla="*/ 135 w 592"/>
                <a:gd name="T53" fmla="*/ 544 h 592"/>
                <a:gd name="T54" fmla="*/ 102 w 592"/>
                <a:gd name="T55" fmla="*/ 520 h 592"/>
                <a:gd name="T56" fmla="*/ 73 w 592"/>
                <a:gd name="T57" fmla="*/ 491 h 592"/>
                <a:gd name="T58" fmla="*/ 48 w 592"/>
                <a:gd name="T59" fmla="*/ 457 h 592"/>
                <a:gd name="T60" fmla="*/ 28 w 592"/>
                <a:gd name="T61" fmla="*/ 421 h 592"/>
                <a:gd name="T62" fmla="*/ 13 w 592"/>
                <a:gd name="T63" fmla="*/ 382 h 592"/>
                <a:gd name="T64" fmla="*/ 4 w 592"/>
                <a:gd name="T65" fmla="*/ 340 h 592"/>
                <a:gd name="T66" fmla="*/ 0 w 592"/>
                <a:gd name="T67" fmla="*/ 296 h 592"/>
                <a:gd name="T68" fmla="*/ 4 w 592"/>
                <a:gd name="T69" fmla="*/ 253 h 592"/>
                <a:gd name="T70" fmla="*/ 13 w 592"/>
                <a:gd name="T71" fmla="*/ 212 h 592"/>
                <a:gd name="T72" fmla="*/ 28 w 592"/>
                <a:gd name="T73" fmla="*/ 172 h 592"/>
                <a:gd name="T74" fmla="*/ 48 w 592"/>
                <a:gd name="T75" fmla="*/ 135 h 592"/>
                <a:gd name="T76" fmla="*/ 73 w 592"/>
                <a:gd name="T77" fmla="*/ 102 h 592"/>
                <a:gd name="T78" fmla="*/ 102 w 592"/>
                <a:gd name="T79" fmla="*/ 73 h 592"/>
                <a:gd name="T80" fmla="*/ 135 w 592"/>
                <a:gd name="T81" fmla="*/ 48 h 592"/>
                <a:gd name="T82" fmla="*/ 172 w 592"/>
                <a:gd name="T83" fmla="*/ 28 h 592"/>
                <a:gd name="T84" fmla="*/ 211 w 592"/>
                <a:gd name="T85" fmla="*/ 13 h 592"/>
                <a:gd name="T86" fmla="*/ 253 w 592"/>
                <a:gd name="T87" fmla="*/ 4 h 592"/>
                <a:gd name="T88" fmla="*/ 296 w 592"/>
                <a:gd name="T89" fmla="*/ 0 h 5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592" h="592">
                  <a:moveTo>
                    <a:pt x="296" y="0"/>
                  </a:moveTo>
                  <a:lnTo>
                    <a:pt x="340" y="4"/>
                  </a:lnTo>
                  <a:lnTo>
                    <a:pt x="382" y="13"/>
                  </a:lnTo>
                  <a:lnTo>
                    <a:pt x="421" y="28"/>
                  </a:lnTo>
                  <a:lnTo>
                    <a:pt x="457" y="48"/>
                  </a:lnTo>
                  <a:lnTo>
                    <a:pt x="491" y="73"/>
                  </a:lnTo>
                  <a:lnTo>
                    <a:pt x="520" y="102"/>
                  </a:lnTo>
                  <a:lnTo>
                    <a:pt x="544" y="135"/>
                  </a:lnTo>
                  <a:lnTo>
                    <a:pt x="565" y="172"/>
                  </a:lnTo>
                  <a:lnTo>
                    <a:pt x="580" y="212"/>
                  </a:lnTo>
                  <a:lnTo>
                    <a:pt x="590" y="253"/>
                  </a:lnTo>
                  <a:lnTo>
                    <a:pt x="592" y="296"/>
                  </a:lnTo>
                  <a:lnTo>
                    <a:pt x="590" y="340"/>
                  </a:lnTo>
                  <a:lnTo>
                    <a:pt x="580" y="382"/>
                  </a:lnTo>
                  <a:lnTo>
                    <a:pt x="565" y="421"/>
                  </a:lnTo>
                  <a:lnTo>
                    <a:pt x="544" y="457"/>
                  </a:lnTo>
                  <a:lnTo>
                    <a:pt x="520" y="491"/>
                  </a:lnTo>
                  <a:lnTo>
                    <a:pt x="491" y="520"/>
                  </a:lnTo>
                  <a:lnTo>
                    <a:pt x="457" y="544"/>
                  </a:lnTo>
                  <a:lnTo>
                    <a:pt x="421" y="565"/>
                  </a:lnTo>
                  <a:lnTo>
                    <a:pt x="382" y="580"/>
                  </a:lnTo>
                  <a:lnTo>
                    <a:pt x="340" y="590"/>
                  </a:lnTo>
                  <a:lnTo>
                    <a:pt x="296" y="592"/>
                  </a:lnTo>
                  <a:lnTo>
                    <a:pt x="253" y="590"/>
                  </a:lnTo>
                  <a:lnTo>
                    <a:pt x="211" y="580"/>
                  </a:lnTo>
                  <a:lnTo>
                    <a:pt x="172" y="565"/>
                  </a:lnTo>
                  <a:lnTo>
                    <a:pt x="135" y="544"/>
                  </a:lnTo>
                  <a:lnTo>
                    <a:pt x="102" y="520"/>
                  </a:lnTo>
                  <a:lnTo>
                    <a:pt x="73" y="491"/>
                  </a:lnTo>
                  <a:lnTo>
                    <a:pt x="48" y="457"/>
                  </a:lnTo>
                  <a:lnTo>
                    <a:pt x="28" y="421"/>
                  </a:lnTo>
                  <a:lnTo>
                    <a:pt x="13" y="382"/>
                  </a:lnTo>
                  <a:lnTo>
                    <a:pt x="4" y="340"/>
                  </a:lnTo>
                  <a:lnTo>
                    <a:pt x="0" y="296"/>
                  </a:lnTo>
                  <a:lnTo>
                    <a:pt x="4" y="253"/>
                  </a:lnTo>
                  <a:lnTo>
                    <a:pt x="13" y="212"/>
                  </a:lnTo>
                  <a:lnTo>
                    <a:pt x="28" y="172"/>
                  </a:lnTo>
                  <a:lnTo>
                    <a:pt x="48" y="135"/>
                  </a:lnTo>
                  <a:lnTo>
                    <a:pt x="73" y="102"/>
                  </a:lnTo>
                  <a:lnTo>
                    <a:pt x="102" y="73"/>
                  </a:lnTo>
                  <a:lnTo>
                    <a:pt x="135" y="48"/>
                  </a:lnTo>
                  <a:lnTo>
                    <a:pt x="172" y="28"/>
                  </a:lnTo>
                  <a:lnTo>
                    <a:pt x="211" y="13"/>
                  </a:lnTo>
                  <a:lnTo>
                    <a:pt x="253" y="4"/>
                  </a:lnTo>
                  <a:lnTo>
                    <a:pt x="296"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sz="2400"/>
            </a:p>
          </p:txBody>
        </p:sp>
        <p:sp>
          <p:nvSpPr>
            <p:cNvPr id="41" name="Freeform 790">
              <a:extLst>
                <a:ext uri="{FF2B5EF4-FFF2-40B4-BE49-F238E27FC236}">
                  <a16:creationId xmlns:a16="http://schemas.microsoft.com/office/drawing/2014/main" id="{ED3A888F-8120-BEF2-0505-5F4D8D6D2062}"/>
                </a:ext>
              </a:extLst>
            </p:cNvPr>
            <p:cNvSpPr>
              <a:spLocks/>
            </p:cNvSpPr>
            <p:nvPr/>
          </p:nvSpPr>
          <p:spPr bwMode="auto">
            <a:xfrm>
              <a:off x="3112" y="2251"/>
              <a:ext cx="1205" cy="1904"/>
            </a:xfrm>
            <a:custGeom>
              <a:avLst/>
              <a:gdLst>
                <a:gd name="T0" fmla="*/ 182 w 2410"/>
                <a:gd name="T1" fmla="*/ 6 h 3808"/>
                <a:gd name="T2" fmla="*/ 231 w 2410"/>
                <a:gd name="T3" fmla="*/ 31 h 3808"/>
                <a:gd name="T4" fmla="*/ 977 w 2410"/>
                <a:gd name="T5" fmla="*/ 919 h 3808"/>
                <a:gd name="T6" fmla="*/ 1107 w 2410"/>
                <a:gd name="T7" fmla="*/ 1163 h 3808"/>
                <a:gd name="T8" fmla="*/ 1108 w 2410"/>
                <a:gd name="T9" fmla="*/ 1135 h 3808"/>
                <a:gd name="T10" fmla="*/ 1171 w 2410"/>
                <a:gd name="T11" fmla="*/ 1018 h 3808"/>
                <a:gd name="T12" fmla="*/ 1118 w 2410"/>
                <a:gd name="T13" fmla="*/ 915 h 3808"/>
                <a:gd name="T14" fmla="*/ 1123 w 2410"/>
                <a:gd name="T15" fmla="*/ 901 h 3808"/>
                <a:gd name="T16" fmla="*/ 1133 w 2410"/>
                <a:gd name="T17" fmla="*/ 895 h 3808"/>
                <a:gd name="T18" fmla="*/ 1279 w 2410"/>
                <a:gd name="T19" fmla="*/ 895 h 3808"/>
                <a:gd name="T20" fmla="*/ 1288 w 2410"/>
                <a:gd name="T21" fmla="*/ 897 h 3808"/>
                <a:gd name="T22" fmla="*/ 1296 w 2410"/>
                <a:gd name="T23" fmla="*/ 905 h 3808"/>
                <a:gd name="T24" fmla="*/ 1296 w 2410"/>
                <a:gd name="T25" fmla="*/ 925 h 3808"/>
                <a:gd name="T26" fmla="*/ 1303 w 2410"/>
                <a:gd name="T27" fmla="*/ 1122 h 3808"/>
                <a:gd name="T28" fmla="*/ 1310 w 2410"/>
                <a:gd name="T29" fmla="*/ 1149 h 3808"/>
                <a:gd name="T30" fmla="*/ 1267 w 2410"/>
                <a:gd name="T31" fmla="*/ 1360 h 3808"/>
                <a:gd name="T32" fmla="*/ 2158 w 2410"/>
                <a:gd name="T33" fmla="*/ 51 h 3808"/>
                <a:gd name="T34" fmla="*/ 2202 w 2410"/>
                <a:gd name="T35" fmla="*/ 16 h 3808"/>
                <a:gd name="T36" fmla="*/ 2255 w 2410"/>
                <a:gd name="T37" fmla="*/ 0 h 3808"/>
                <a:gd name="T38" fmla="*/ 2310 w 2410"/>
                <a:gd name="T39" fmla="*/ 6 h 3808"/>
                <a:gd name="T40" fmla="*/ 2360 w 2410"/>
                <a:gd name="T41" fmla="*/ 33 h 3808"/>
                <a:gd name="T42" fmla="*/ 2394 w 2410"/>
                <a:gd name="T43" fmla="*/ 78 h 3808"/>
                <a:gd name="T44" fmla="*/ 2410 w 2410"/>
                <a:gd name="T45" fmla="*/ 130 h 3808"/>
                <a:gd name="T46" fmla="*/ 2404 w 2410"/>
                <a:gd name="T47" fmla="*/ 185 h 3808"/>
                <a:gd name="T48" fmla="*/ 2377 w 2410"/>
                <a:gd name="T49" fmla="*/ 235 h 3808"/>
                <a:gd name="T50" fmla="*/ 1586 w 2410"/>
                <a:gd name="T51" fmla="*/ 3636 h 3808"/>
                <a:gd name="T52" fmla="*/ 1572 w 2410"/>
                <a:gd name="T53" fmla="*/ 3703 h 3808"/>
                <a:gd name="T54" fmla="*/ 1536 w 2410"/>
                <a:gd name="T55" fmla="*/ 3758 h 3808"/>
                <a:gd name="T56" fmla="*/ 1482 w 2410"/>
                <a:gd name="T57" fmla="*/ 3794 h 3808"/>
                <a:gd name="T58" fmla="*/ 1415 w 2410"/>
                <a:gd name="T59" fmla="*/ 3808 h 3808"/>
                <a:gd name="T60" fmla="*/ 1348 w 2410"/>
                <a:gd name="T61" fmla="*/ 3794 h 3808"/>
                <a:gd name="T62" fmla="*/ 1294 w 2410"/>
                <a:gd name="T63" fmla="*/ 3758 h 3808"/>
                <a:gd name="T64" fmla="*/ 1257 w 2410"/>
                <a:gd name="T65" fmla="*/ 3703 h 3808"/>
                <a:gd name="T66" fmla="*/ 1243 w 2410"/>
                <a:gd name="T67" fmla="*/ 3636 h 3808"/>
                <a:gd name="T68" fmla="*/ 1241 w 2410"/>
                <a:gd name="T69" fmla="*/ 2289 h 3808"/>
                <a:gd name="T70" fmla="*/ 1221 w 2410"/>
                <a:gd name="T71" fmla="*/ 2269 h 3808"/>
                <a:gd name="T72" fmla="*/ 1192 w 2410"/>
                <a:gd name="T73" fmla="*/ 2269 h 3808"/>
                <a:gd name="T74" fmla="*/ 1172 w 2410"/>
                <a:gd name="T75" fmla="*/ 2289 h 3808"/>
                <a:gd name="T76" fmla="*/ 1170 w 2410"/>
                <a:gd name="T77" fmla="*/ 3636 h 3808"/>
                <a:gd name="T78" fmla="*/ 1156 w 2410"/>
                <a:gd name="T79" fmla="*/ 3703 h 3808"/>
                <a:gd name="T80" fmla="*/ 1119 w 2410"/>
                <a:gd name="T81" fmla="*/ 3758 h 3808"/>
                <a:gd name="T82" fmla="*/ 1064 w 2410"/>
                <a:gd name="T83" fmla="*/ 3794 h 3808"/>
                <a:gd name="T84" fmla="*/ 998 w 2410"/>
                <a:gd name="T85" fmla="*/ 3808 h 3808"/>
                <a:gd name="T86" fmla="*/ 931 w 2410"/>
                <a:gd name="T87" fmla="*/ 3794 h 3808"/>
                <a:gd name="T88" fmla="*/ 876 w 2410"/>
                <a:gd name="T89" fmla="*/ 3758 h 3808"/>
                <a:gd name="T90" fmla="*/ 841 w 2410"/>
                <a:gd name="T91" fmla="*/ 3703 h 3808"/>
                <a:gd name="T92" fmla="*/ 827 w 2410"/>
                <a:gd name="T93" fmla="*/ 3636 h 3808"/>
                <a:gd name="T94" fmla="*/ 32 w 2410"/>
                <a:gd name="T95" fmla="*/ 235 h 3808"/>
                <a:gd name="T96" fmla="*/ 6 w 2410"/>
                <a:gd name="T97" fmla="*/ 185 h 3808"/>
                <a:gd name="T98" fmla="*/ 0 w 2410"/>
                <a:gd name="T99" fmla="*/ 130 h 3808"/>
                <a:gd name="T100" fmla="*/ 15 w 2410"/>
                <a:gd name="T101" fmla="*/ 78 h 3808"/>
                <a:gd name="T102" fmla="*/ 51 w 2410"/>
                <a:gd name="T103" fmla="*/ 33 h 3808"/>
                <a:gd name="T104" fmla="*/ 101 w 2410"/>
                <a:gd name="T105" fmla="*/ 6 h 3808"/>
                <a:gd name="T106" fmla="*/ 155 w 2410"/>
                <a:gd name="T107" fmla="*/ 0 h 380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2410" h="3808">
                  <a:moveTo>
                    <a:pt x="155" y="0"/>
                  </a:moveTo>
                  <a:lnTo>
                    <a:pt x="182" y="6"/>
                  </a:lnTo>
                  <a:lnTo>
                    <a:pt x="207" y="16"/>
                  </a:lnTo>
                  <a:lnTo>
                    <a:pt x="231" y="31"/>
                  </a:lnTo>
                  <a:lnTo>
                    <a:pt x="251" y="51"/>
                  </a:lnTo>
                  <a:lnTo>
                    <a:pt x="977" y="919"/>
                  </a:lnTo>
                  <a:lnTo>
                    <a:pt x="1144" y="1360"/>
                  </a:lnTo>
                  <a:lnTo>
                    <a:pt x="1107" y="1163"/>
                  </a:lnTo>
                  <a:lnTo>
                    <a:pt x="1106" y="1149"/>
                  </a:lnTo>
                  <a:lnTo>
                    <a:pt x="1108" y="1135"/>
                  </a:lnTo>
                  <a:lnTo>
                    <a:pt x="1114" y="1122"/>
                  </a:lnTo>
                  <a:lnTo>
                    <a:pt x="1171" y="1018"/>
                  </a:lnTo>
                  <a:lnTo>
                    <a:pt x="1120" y="925"/>
                  </a:lnTo>
                  <a:lnTo>
                    <a:pt x="1118" y="915"/>
                  </a:lnTo>
                  <a:lnTo>
                    <a:pt x="1121" y="905"/>
                  </a:lnTo>
                  <a:lnTo>
                    <a:pt x="1123" y="901"/>
                  </a:lnTo>
                  <a:lnTo>
                    <a:pt x="1128" y="897"/>
                  </a:lnTo>
                  <a:lnTo>
                    <a:pt x="1133" y="895"/>
                  </a:lnTo>
                  <a:lnTo>
                    <a:pt x="1139" y="895"/>
                  </a:lnTo>
                  <a:lnTo>
                    <a:pt x="1279" y="895"/>
                  </a:lnTo>
                  <a:lnTo>
                    <a:pt x="1284" y="895"/>
                  </a:lnTo>
                  <a:lnTo>
                    <a:pt x="1288" y="897"/>
                  </a:lnTo>
                  <a:lnTo>
                    <a:pt x="1293" y="901"/>
                  </a:lnTo>
                  <a:lnTo>
                    <a:pt x="1296" y="905"/>
                  </a:lnTo>
                  <a:lnTo>
                    <a:pt x="1299" y="915"/>
                  </a:lnTo>
                  <a:lnTo>
                    <a:pt x="1296" y="925"/>
                  </a:lnTo>
                  <a:lnTo>
                    <a:pt x="1245" y="1018"/>
                  </a:lnTo>
                  <a:lnTo>
                    <a:pt x="1303" y="1122"/>
                  </a:lnTo>
                  <a:lnTo>
                    <a:pt x="1308" y="1135"/>
                  </a:lnTo>
                  <a:lnTo>
                    <a:pt x="1310" y="1149"/>
                  </a:lnTo>
                  <a:lnTo>
                    <a:pt x="1309" y="1163"/>
                  </a:lnTo>
                  <a:lnTo>
                    <a:pt x="1267" y="1360"/>
                  </a:lnTo>
                  <a:lnTo>
                    <a:pt x="1439" y="912"/>
                  </a:lnTo>
                  <a:lnTo>
                    <a:pt x="2158" y="51"/>
                  </a:lnTo>
                  <a:lnTo>
                    <a:pt x="2179" y="31"/>
                  </a:lnTo>
                  <a:lnTo>
                    <a:pt x="2202" y="16"/>
                  </a:lnTo>
                  <a:lnTo>
                    <a:pt x="2227" y="6"/>
                  </a:lnTo>
                  <a:lnTo>
                    <a:pt x="2255" y="0"/>
                  </a:lnTo>
                  <a:lnTo>
                    <a:pt x="2282" y="0"/>
                  </a:lnTo>
                  <a:lnTo>
                    <a:pt x="2310" y="6"/>
                  </a:lnTo>
                  <a:lnTo>
                    <a:pt x="2335" y="17"/>
                  </a:lnTo>
                  <a:lnTo>
                    <a:pt x="2360" y="33"/>
                  </a:lnTo>
                  <a:lnTo>
                    <a:pt x="2379" y="54"/>
                  </a:lnTo>
                  <a:lnTo>
                    <a:pt x="2394" y="78"/>
                  </a:lnTo>
                  <a:lnTo>
                    <a:pt x="2405" y="104"/>
                  </a:lnTo>
                  <a:lnTo>
                    <a:pt x="2410" y="130"/>
                  </a:lnTo>
                  <a:lnTo>
                    <a:pt x="2410" y="158"/>
                  </a:lnTo>
                  <a:lnTo>
                    <a:pt x="2404" y="185"/>
                  </a:lnTo>
                  <a:lnTo>
                    <a:pt x="2393" y="210"/>
                  </a:lnTo>
                  <a:lnTo>
                    <a:pt x="2377" y="235"/>
                  </a:lnTo>
                  <a:lnTo>
                    <a:pt x="1583" y="1184"/>
                  </a:lnTo>
                  <a:lnTo>
                    <a:pt x="1586" y="3636"/>
                  </a:lnTo>
                  <a:lnTo>
                    <a:pt x="1583" y="3671"/>
                  </a:lnTo>
                  <a:lnTo>
                    <a:pt x="1572" y="3703"/>
                  </a:lnTo>
                  <a:lnTo>
                    <a:pt x="1557" y="3732"/>
                  </a:lnTo>
                  <a:lnTo>
                    <a:pt x="1536" y="3758"/>
                  </a:lnTo>
                  <a:lnTo>
                    <a:pt x="1511" y="3779"/>
                  </a:lnTo>
                  <a:lnTo>
                    <a:pt x="1482" y="3794"/>
                  </a:lnTo>
                  <a:lnTo>
                    <a:pt x="1449" y="3804"/>
                  </a:lnTo>
                  <a:lnTo>
                    <a:pt x="1415" y="3808"/>
                  </a:lnTo>
                  <a:lnTo>
                    <a:pt x="1380" y="3804"/>
                  </a:lnTo>
                  <a:lnTo>
                    <a:pt x="1348" y="3794"/>
                  </a:lnTo>
                  <a:lnTo>
                    <a:pt x="1319" y="3779"/>
                  </a:lnTo>
                  <a:lnTo>
                    <a:pt x="1294" y="3758"/>
                  </a:lnTo>
                  <a:lnTo>
                    <a:pt x="1273" y="3732"/>
                  </a:lnTo>
                  <a:lnTo>
                    <a:pt x="1257" y="3703"/>
                  </a:lnTo>
                  <a:lnTo>
                    <a:pt x="1246" y="3671"/>
                  </a:lnTo>
                  <a:lnTo>
                    <a:pt x="1243" y="3636"/>
                  </a:lnTo>
                  <a:lnTo>
                    <a:pt x="1243" y="2303"/>
                  </a:lnTo>
                  <a:lnTo>
                    <a:pt x="1241" y="2289"/>
                  </a:lnTo>
                  <a:lnTo>
                    <a:pt x="1233" y="2276"/>
                  </a:lnTo>
                  <a:lnTo>
                    <a:pt x="1221" y="2269"/>
                  </a:lnTo>
                  <a:lnTo>
                    <a:pt x="1207" y="2266"/>
                  </a:lnTo>
                  <a:lnTo>
                    <a:pt x="1192" y="2269"/>
                  </a:lnTo>
                  <a:lnTo>
                    <a:pt x="1180" y="2276"/>
                  </a:lnTo>
                  <a:lnTo>
                    <a:pt x="1172" y="2289"/>
                  </a:lnTo>
                  <a:lnTo>
                    <a:pt x="1170" y="2303"/>
                  </a:lnTo>
                  <a:lnTo>
                    <a:pt x="1170" y="3636"/>
                  </a:lnTo>
                  <a:lnTo>
                    <a:pt x="1166" y="3671"/>
                  </a:lnTo>
                  <a:lnTo>
                    <a:pt x="1156" y="3703"/>
                  </a:lnTo>
                  <a:lnTo>
                    <a:pt x="1140" y="3732"/>
                  </a:lnTo>
                  <a:lnTo>
                    <a:pt x="1119" y="3758"/>
                  </a:lnTo>
                  <a:lnTo>
                    <a:pt x="1095" y="3779"/>
                  </a:lnTo>
                  <a:lnTo>
                    <a:pt x="1064" y="3794"/>
                  </a:lnTo>
                  <a:lnTo>
                    <a:pt x="1033" y="3804"/>
                  </a:lnTo>
                  <a:lnTo>
                    <a:pt x="998" y="3808"/>
                  </a:lnTo>
                  <a:lnTo>
                    <a:pt x="963" y="3804"/>
                  </a:lnTo>
                  <a:lnTo>
                    <a:pt x="931" y="3794"/>
                  </a:lnTo>
                  <a:lnTo>
                    <a:pt x="902" y="3779"/>
                  </a:lnTo>
                  <a:lnTo>
                    <a:pt x="876" y="3758"/>
                  </a:lnTo>
                  <a:lnTo>
                    <a:pt x="856" y="3732"/>
                  </a:lnTo>
                  <a:lnTo>
                    <a:pt x="841" y="3703"/>
                  </a:lnTo>
                  <a:lnTo>
                    <a:pt x="830" y="3671"/>
                  </a:lnTo>
                  <a:lnTo>
                    <a:pt x="827" y="3636"/>
                  </a:lnTo>
                  <a:lnTo>
                    <a:pt x="827" y="1184"/>
                  </a:lnTo>
                  <a:lnTo>
                    <a:pt x="32" y="235"/>
                  </a:lnTo>
                  <a:lnTo>
                    <a:pt x="16" y="210"/>
                  </a:lnTo>
                  <a:lnTo>
                    <a:pt x="6" y="185"/>
                  </a:lnTo>
                  <a:lnTo>
                    <a:pt x="0" y="158"/>
                  </a:lnTo>
                  <a:lnTo>
                    <a:pt x="0" y="130"/>
                  </a:lnTo>
                  <a:lnTo>
                    <a:pt x="4" y="104"/>
                  </a:lnTo>
                  <a:lnTo>
                    <a:pt x="15" y="78"/>
                  </a:lnTo>
                  <a:lnTo>
                    <a:pt x="30" y="54"/>
                  </a:lnTo>
                  <a:lnTo>
                    <a:pt x="51" y="33"/>
                  </a:lnTo>
                  <a:lnTo>
                    <a:pt x="74" y="17"/>
                  </a:lnTo>
                  <a:lnTo>
                    <a:pt x="101" y="6"/>
                  </a:lnTo>
                  <a:lnTo>
                    <a:pt x="127" y="0"/>
                  </a:lnTo>
                  <a:lnTo>
                    <a:pt x="155"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sz="2400"/>
            </a:p>
          </p:txBody>
        </p:sp>
      </p:grpSp>
      <p:pic>
        <p:nvPicPr>
          <p:cNvPr id="52" name="Picture 51">
            <a:extLst>
              <a:ext uri="{FF2B5EF4-FFF2-40B4-BE49-F238E27FC236}">
                <a16:creationId xmlns:a16="http://schemas.microsoft.com/office/drawing/2014/main" id="{7313B85D-A1D7-F206-E9F6-D08D6E94CEC0}"/>
              </a:ext>
            </a:extLst>
          </p:cNvPr>
          <p:cNvPicPr>
            <a:picLocks noChangeAspect="1"/>
          </p:cNvPicPr>
          <p:nvPr/>
        </p:nvPicPr>
        <p:blipFill>
          <a:blip r:embed="rId20"/>
          <a:stretch>
            <a:fillRect/>
          </a:stretch>
        </p:blipFill>
        <p:spPr>
          <a:xfrm>
            <a:off x="4868580" y="1104089"/>
            <a:ext cx="413928" cy="413928"/>
          </a:xfrm>
          <a:prstGeom prst="rect">
            <a:avLst/>
          </a:prstGeom>
        </p:spPr>
      </p:pic>
      <p:pic>
        <p:nvPicPr>
          <p:cNvPr id="54" name="Picture 53">
            <a:extLst>
              <a:ext uri="{FF2B5EF4-FFF2-40B4-BE49-F238E27FC236}">
                <a16:creationId xmlns:a16="http://schemas.microsoft.com/office/drawing/2014/main" id="{6C8E37E7-5EDF-2553-3634-B450ABF7D25E}"/>
              </a:ext>
            </a:extLst>
          </p:cNvPr>
          <p:cNvPicPr>
            <a:picLocks noChangeAspect="1"/>
          </p:cNvPicPr>
          <p:nvPr/>
        </p:nvPicPr>
        <p:blipFill>
          <a:blip r:embed="rId21"/>
          <a:stretch>
            <a:fillRect/>
          </a:stretch>
        </p:blipFill>
        <p:spPr>
          <a:xfrm>
            <a:off x="1719981" y="2082434"/>
            <a:ext cx="458624" cy="458624"/>
          </a:xfrm>
          <a:prstGeom prst="rect">
            <a:avLst/>
          </a:prstGeom>
        </p:spPr>
      </p:pic>
      <p:pic>
        <p:nvPicPr>
          <p:cNvPr id="56" name="Picture 55">
            <a:extLst>
              <a:ext uri="{FF2B5EF4-FFF2-40B4-BE49-F238E27FC236}">
                <a16:creationId xmlns:a16="http://schemas.microsoft.com/office/drawing/2014/main" id="{96DF900E-9205-FB6C-4400-94F9B4199DF0}"/>
              </a:ext>
            </a:extLst>
          </p:cNvPr>
          <p:cNvPicPr>
            <a:picLocks noChangeAspect="1"/>
          </p:cNvPicPr>
          <p:nvPr/>
        </p:nvPicPr>
        <p:blipFill>
          <a:blip r:embed="rId22"/>
          <a:stretch>
            <a:fillRect/>
          </a:stretch>
        </p:blipFill>
        <p:spPr>
          <a:xfrm>
            <a:off x="1772802" y="3795504"/>
            <a:ext cx="377034" cy="377034"/>
          </a:xfrm>
          <a:prstGeom prst="rect">
            <a:avLst/>
          </a:prstGeom>
        </p:spPr>
      </p:pic>
      <p:pic>
        <p:nvPicPr>
          <p:cNvPr id="58" name="Picture 57">
            <a:extLst>
              <a:ext uri="{FF2B5EF4-FFF2-40B4-BE49-F238E27FC236}">
                <a16:creationId xmlns:a16="http://schemas.microsoft.com/office/drawing/2014/main" id="{CD79BE2A-2234-1AE1-372C-28C46E8E8D10}"/>
              </a:ext>
            </a:extLst>
          </p:cNvPr>
          <p:cNvPicPr>
            <a:picLocks noChangeAspect="1"/>
          </p:cNvPicPr>
          <p:nvPr/>
        </p:nvPicPr>
        <p:blipFill>
          <a:blip r:embed="rId23"/>
          <a:stretch>
            <a:fillRect/>
          </a:stretch>
        </p:blipFill>
        <p:spPr>
          <a:xfrm>
            <a:off x="3077034" y="5578210"/>
            <a:ext cx="483426" cy="402997"/>
          </a:xfrm>
          <a:prstGeom prst="rect">
            <a:avLst/>
          </a:prstGeom>
        </p:spPr>
      </p:pic>
      <p:pic>
        <p:nvPicPr>
          <p:cNvPr id="60" name="Picture 59">
            <a:extLst>
              <a:ext uri="{FF2B5EF4-FFF2-40B4-BE49-F238E27FC236}">
                <a16:creationId xmlns:a16="http://schemas.microsoft.com/office/drawing/2014/main" id="{AE3E3FCC-1A11-A3C1-10AC-7C23D3559231}"/>
              </a:ext>
            </a:extLst>
          </p:cNvPr>
          <p:cNvPicPr>
            <a:picLocks noChangeAspect="1"/>
          </p:cNvPicPr>
          <p:nvPr/>
        </p:nvPicPr>
        <p:blipFill>
          <a:blip r:embed="rId24"/>
          <a:stretch>
            <a:fillRect/>
          </a:stretch>
        </p:blipFill>
        <p:spPr>
          <a:xfrm>
            <a:off x="8439444" y="5533971"/>
            <a:ext cx="489366" cy="422832"/>
          </a:xfrm>
          <a:prstGeom prst="rect">
            <a:avLst/>
          </a:prstGeom>
        </p:spPr>
      </p:pic>
      <p:pic>
        <p:nvPicPr>
          <p:cNvPr id="62" name="Picture 61">
            <a:extLst>
              <a:ext uri="{FF2B5EF4-FFF2-40B4-BE49-F238E27FC236}">
                <a16:creationId xmlns:a16="http://schemas.microsoft.com/office/drawing/2014/main" id="{AA013291-EF26-3750-ED71-0F1CA8D460FE}"/>
              </a:ext>
            </a:extLst>
          </p:cNvPr>
          <p:cNvPicPr>
            <a:picLocks noChangeAspect="1"/>
          </p:cNvPicPr>
          <p:nvPr/>
        </p:nvPicPr>
        <p:blipFill>
          <a:blip r:embed="rId25"/>
          <a:stretch>
            <a:fillRect/>
          </a:stretch>
        </p:blipFill>
        <p:spPr>
          <a:xfrm>
            <a:off x="9325053" y="4126893"/>
            <a:ext cx="451187" cy="451187"/>
          </a:xfrm>
          <a:prstGeom prst="rect">
            <a:avLst/>
          </a:prstGeom>
        </p:spPr>
      </p:pic>
      <p:pic>
        <p:nvPicPr>
          <p:cNvPr id="64" name="Picture 63">
            <a:extLst>
              <a:ext uri="{FF2B5EF4-FFF2-40B4-BE49-F238E27FC236}">
                <a16:creationId xmlns:a16="http://schemas.microsoft.com/office/drawing/2014/main" id="{490B0874-9DF5-23C5-36B1-E44E1E135B48}"/>
              </a:ext>
            </a:extLst>
          </p:cNvPr>
          <p:cNvPicPr>
            <a:picLocks noChangeAspect="1"/>
          </p:cNvPicPr>
          <p:nvPr/>
        </p:nvPicPr>
        <p:blipFill>
          <a:blip r:embed="rId26"/>
          <a:stretch>
            <a:fillRect/>
          </a:stretch>
        </p:blipFill>
        <p:spPr>
          <a:xfrm>
            <a:off x="9223329" y="2443714"/>
            <a:ext cx="475816" cy="475816"/>
          </a:xfrm>
          <a:prstGeom prst="rect">
            <a:avLst/>
          </a:prstGeom>
        </p:spPr>
      </p:pic>
      <p:pic>
        <p:nvPicPr>
          <p:cNvPr id="66" name="Picture 65">
            <a:extLst>
              <a:ext uri="{FF2B5EF4-FFF2-40B4-BE49-F238E27FC236}">
                <a16:creationId xmlns:a16="http://schemas.microsoft.com/office/drawing/2014/main" id="{D1824E2F-84D2-DEC4-13AA-C39063D4CA1B}"/>
              </a:ext>
            </a:extLst>
          </p:cNvPr>
          <p:cNvPicPr>
            <a:picLocks noChangeAspect="1"/>
          </p:cNvPicPr>
          <p:nvPr/>
        </p:nvPicPr>
        <p:blipFill>
          <a:blip r:embed="rId27"/>
          <a:stretch>
            <a:fillRect/>
          </a:stretch>
        </p:blipFill>
        <p:spPr>
          <a:xfrm>
            <a:off x="7936472" y="1163625"/>
            <a:ext cx="461128" cy="461128"/>
          </a:xfrm>
          <a:prstGeom prst="rect">
            <a:avLst/>
          </a:prstGeom>
        </p:spPr>
      </p:pic>
      <p:pic>
        <p:nvPicPr>
          <p:cNvPr id="3" name="Picture 2">
            <a:extLst>
              <a:ext uri="{FF2B5EF4-FFF2-40B4-BE49-F238E27FC236}">
                <a16:creationId xmlns:a16="http://schemas.microsoft.com/office/drawing/2014/main" id="{26714791-8AE6-AD30-ADB9-9B2E09C250BA}"/>
              </a:ext>
            </a:extLst>
          </p:cNvPr>
          <p:cNvPicPr>
            <a:picLocks noChangeAspect="1"/>
          </p:cNvPicPr>
          <p:nvPr/>
        </p:nvPicPr>
        <p:blipFill>
          <a:blip r:embed="rId28"/>
          <a:stretch>
            <a:fillRect/>
          </a:stretch>
        </p:blipFill>
        <p:spPr>
          <a:xfrm>
            <a:off x="5102364" y="1724360"/>
            <a:ext cx="647923" cy="647923"/>
          </a:xfrm>
          <a:prstGeom prst="rect">
            <a:avLst/>
          </a:prstGeom>
          <a:ln w="12700">
            <a:solidFill>
              <a:schemeClr val="tx1"/>
            </a:solidFill>
          </a:ln>
        </p:spPr>
      </p:pic>
      <p:pic>
        <p:nvPicPr>
          <p:cNvPr id="9" name="Picture 8" descr="A logo with blue and grey letters&#10;&#10;Description automatically generated">
            <a:extLst>
              <a:ext uri="{FF2B5EF4-FFF2-40B4-BE49-F238E27FC236}">
                <a16:creationId xmlns:a16="http://schemas.microsoft.com/office/drawing/2014/main" id="{943F2C0B-5789-B3F1-9519-9BA3AF9BAD08}"/>
              </a:ext>
            </a:extLst>
          </p:cNvPr>
          <p:cNvPicPr>
            <a:picLocks noChangeAspect="1"/>
          </p:cNvPicPr>
          <p:nvPr/>
        </p:nvPicPr>
        <p:blipFill>
          <a:blip r:embed="rId29">
            <a:extLst>
              <a:ext uri="{28A0092B-C50C-407E-A947-70E740481C1C}">
                <a14:useLocalDpi xmlns:a14="http://schemas.microsoft.com/office/drawing/2010/main" val="0"/>
              </a:ext>
            </a:extLst>
          </a:blip>
          <a:stretch>
            <a:fillRect/>
          </a:stretch>
        </p:blipFill>
        <p:spPr>
          <a:xfrm>
            <a:off x="1719981" y="6161505"/>
            <a:ext cx="662910" cy="467895"/>
          </a:xfrm>
          <a:prstGeom prst="rect">
            <a:avLst/>
          </a:prstGeom>
          <a:ln w="15875">
            <a:solidFill>
              <a:srgbClr val="0070C0"/>
            </a:solidFill>
          </a:ln>
          <a:effectLst>
            <a:softEdge rad="0"/>
          </a:effectLst>
        </p:spPr>
      </p:pic>
      <p:pic>
        <p:nvPicPr>
          <p:cNvPr id="10" name="Picture 9" descr="A black and yellow shield with yellow and blue stripes and flowers&#10;&#10;Description automatically generated">
            <a:hlinkClick r:id="rId30"/>
            <a:extLst>
              <a:ext uri="{FF2B5EF4-FFF2-40B4-BE49-F238E27FC236}">
                <a16:creationId xmlns:a16="http://schemas.microsoft.com/office/drawing/2014/main" id="{84A901E4-4D20-0A92-65AF-5F30F1E4EDF4}"/>
              </a:ext>
            </a:extLst>
          </p:cNvPr>
          <p:cNvPicPr>
            <a:picLocks noChangeAspect="1"/>
          </p:cNvPicPr>
          <p:nvPr/>
        </p:nvPicPr>
        <p:blipFill>
          <a:blip r:embed="rId31">
            <a:extLst>
              <a:ext uri="{28A0092B-C50C-407E-A947-70E740481C1C}">
                <a14:useLocalDpi xmlns:a14="http://schemas.microsoft.com/office/drawing/2010/main" val="0"/>
              </a:ext>
            </a:extLst>
          </a:blip>
          <a:stretch>
            <a:fillRect/>
          </a:stretch>
        </p:blipFill>
        <p:spPr>
          <a:xfrm>
            <a:off x="1723954" y="5439896"/>
            <a:ext cx="662909" cy="668724"/>
          </a:xfrm>
          <a:prstGeom prst="rect">
            <a:avLst/>
          </a:prstGeom>
        </p:spPr>
      </p:pic>
    </p:spTree>
    <p:extLst>
      <p:ext uri="{BB962C8B-B14F-4D97-AF65-F5344CB8AC3E}">
        <p14:creationId xmlns:p14="http://schemas.microsoft.com/office/powerpoint/2010/main" val="9310578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323081-5DA1-4F91-983B-F18A54D63F0C}"/>
              </a:ext>
            </a:extLst>
          </p:cNvPr>
          <p:cNvSpPr>
            <a:spLocks noGrp="1"/>
          </p:cNvSpPr>
          <p:nvPr>
            <p:ph type="title"/>
          </p:nvPr>
        </p:nvSpPr>
        <p:spPr>
          <a:xfrm>
            <a:off x="824023" y="1187908"/>
            <a:ext cx="3214857" cy="5194728"/>
          </a:xfrm>
        </p:spPr>
        <p:txBody>
          <a:bodyPr>
            <a:normAutofit/>
          </a:bodyPr>
          <a:lstStyle/>
          <a:p>
            <a:pPr algn="ctr"/>
            <a:r>
              <a:rPr lang="en-GB" b="1">
                <a:solidFill>
                  <a:srgbClr val="002060"/>
                </a:solidFill>
              </a:rPr>
              <a:t>BY WHEN MUST I COMPLETE </a:t>
            </a:r>
            <a:br>
              <a:rPr lang="en-GB" b="1"/>
            </a:br>
            <a:r>
              <a:rPr lang="en-GB" b="1">
                <a:solidFill>
                  <a:srgbClr val="002060"/>
                </a:solidFill>
              </a:rPr>
              <a:t>MY PLP?</a:t>
            </a:r>
          </a:p>
        </p:txBody>
      </p:sp>
      <p:graphicFrame>
        <p:nvGraphicFramePr>
          <p:cNvPr id="8" name="Content Placeholder 2">
            <a:extLst>
              <a:ext uri="{FF2B5EF4-FFF2-40B4-BE49-F238E27FC236}">
                <a16:creationId xmlns:a16="http://schemas.microsoft.com/office/drawing/2014/main" id="{CB41613F-B87A-42E1-B11D-C7C135A99566}"/>
              </a:ext>
            </a:extLst>
          </p:cNvPr>
          <p:cNvGraphicFramePr>
            <a:graphicFrameLocks/>
          </p:cNvGraphicFramePr>
          <p:nvPr>
            <p:extLst>
              <p:ext uri="{D42A27DB-BD31-4B8C-83A1-F6EECF244321}">
                <p14:modId xmlns:p14="http://schemas.microsoft.com/office/powerpoint/2010/main" val="1227563628"/>
              </p:ext>
            </p:extLst>
          </p:nvPr>
        </p:nvGraphicFramePr>
        <p:xfrm>
          <a:off x="4881236" y="164891"/>
          <a:ext cx="6733212" cy="535482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 name="Llun 6">
            <a:extLst>
              <a:ext uri="{FF2B5EF4-FFF2-40B4-BE49-F238E27FC236}">
                <a16:creationId xmlns:a16="http://schemas.microsoft.com/office/drawing/2014/main" id="{1EC43B70-2694-48EC-917D-3DC918ACAE73}"/>
              </a:ext>
            </a:extLst>
          </p:cNvPr>
          <p:cNvPicPr>
            <a:picLocks noChangeAspect="1"/>
          </p:cNvPicPr>
          <p:nvPr/>
        </p:nvPicPr>
        <p:blipFill>
          <a:blip r:embed="rId8"/>
          <a:stretch>
            <a:fillRect/>
          </a:stretch>
        </p:blipFill>
        <p:spPr>
          <a:xfrm>
            <a:off x="745901" y="305210"/>
            <a:ext cx="3373164" cy="1908657"/>
          </a:xfrm>
          <a:prstGeom prst="rect">
            <a:avLst/>
          </a:prstGeom>
        </p:spPr>
      </p:pic>
    </p:spTree>
    <p:extLst>
      <p:ext uri="{BB962C8B-B14F-4D97-AF65-F5344CB8AC3E}">
        <p14:creationId xmlns:p14="http://schemas.microsoft.com/office/powerpoint/2010/main" val="2179838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B6F813-2152-B5B1-2D75-AA777F36E4C7}"/>
              </a:ext>
            </a:extLst>
          </p:cNvPr>
          <p:cNvSpPr>
            <a:spLocks noGrp="1"/>
          </p:cNvSpPr>
          <p:nvPr>
            <p:ph type="title"/>
          </p:nvPr>
        </p:nvSpPr>
        <p:spPr>
          <a:xfrm>
            <a:off x="1310342" y="1365006"/>
            <a:ext cx="5306541" cy="1347974"/>
          </a:xfrm>
        </p:spPr>
        <p:txBody>
          <a:bodyPr>
            <a:noAutofit/>
          </a:bodyPr>
          <a:lstStyle/>
          <a:p>
            <a:r>
              <a:rPr lang="en-US" sz="5400">
                <a:ea typeface="+mj-lt"/>
                <a:cs typeface="+mj-lt"/>
              </a:rPr>
              <a:t>Amser </a:t>
            </a:r>
            <a:r>
              <a:rPr lang="en-US" sz="5400" err="1">
                <a:ea typeface="+mj-lt"/>
                <a:cs typeface="+mj-lt"/>
              </a:rPr>
              <a:t>ar</a:t>
            </a:r>
            <a:r>
              <a:rPr lang="en-US" sz="5400">
                <a:ea typeface="+mj-lt"/>
                <a:cs typeface="+mj-lt"/>
              </a:rPr>
              <a:t> </a:t>
            </a:r>
            <a:r>
              <a:rPr lang="en-US" sz="5400" err="1">
                <a:ea typeface="+mj-lt"/>
                <a:cs typeface="+mj-lt"/>
              </a:rPr>
              <a:t>gyfer</a:t>
            </a:r>
            <a:r>
              <a:rPr lang="en-US" sz="5400">
                <a:ea typeface="+mj-lt"/>
                <a:cs typeface="+mj-lt"/>
              </a:rPr>
              <a:t> </a:t>
            </a:r>
            <a:r>
              <a:rPr lang="en-US" sz="5400" err="1">
                <a:ea typeface="+mj-lt"/>
                <a:cs typeface="+mj-lt"/>
              </a:rPr>
              <a:t>cwestiynau</a:t>
            </a:r>
            <a:br>
              <a:rPr lang="en-US"/>
            </a:br>
            <a:br>
              <a:rPr lang="en-US" sz="5400"/>
            </a:br>
            <a:r>
              <a:rPr lang="en-US" sz="5400"/>
              <a:t>Time for questions</a:t>
            </a:r>
            <a:br>
              <a:rPr lang="en-US" sz="5400"/>
            </a:br>
            <a:br>
              <a:rPr lang="en-US" sz="5400"/>
            </a:br>
            <a:br>
              <a:rPr lang="en-US" sz="5400"/>
            </a:br>
            <a:endParaRPr lang="en-US" sz="5400"/>
          </a:p>
        </p:txBody>
      </p:sp>
      <p:pic>
        <p:nvPicPr>
          <p:cNvPr id="4" name="Picture 4" descr="Background pattern&#10;&#10;Description automatically generated">
            <a:extLst>
              <a:ext uri="{FF2B5EF4-FFF2-40B4-BE49-F238E27FC236}">
                <a16:creationId xmlns:a16="http://schemas.microsoft.com/office/drawing/2014/main" id="{43B773CC-509E-3769-9614-087153EDBA1E}"/>
              </a:ext>
            </a:extLst>
          </p:cNvPr>
          <p:cNvPicPr>
            <a:picLocks noGrp="1" noChangeAspect="1"/>
          </p:cNvPicPr>
          <p:nvPr>
            <p:ph idx="1"/>
          </p:nvPr>
        </p:nvPicPr>
        <p:blipFill>
          <a:blip r:embed="rId2"/>
          <a:stretch>
            <a:fillRect/>
          </a:stretch>
        </p:blipFill>
        <p:spPr>
          <a:xfrm>
            <a:off x="6909231" y="322625"/>
            <a:ext cx="4244659" cy="5954638"/>
          </a:xfrm>
        </p:spPr>
      </p:pic>
    </p:spTree>
    <p:extLst>
      <p:ext uri="{BB962C8B-B14F-4D97-AF65-F5344CB8AC3E}">
        <p14:creationId xmlns:p14="http://schemas.microsoft.com/office/powerpoint/2010/main" val="14450093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3D0E6-0093-2F7F-B433-058A7A915425}"/>
              </a:ext>
            </a:extLst>
          </p:cNvPr>
          <p:cNvSpPr>
            <a:spLocks noGrp="1"/>
          </p:cNvSpPr>
          <p:nvPr>
            <p:ph type="title"/>
          </p:nvPr>
        </p:nvSpPr>
        <p:spPr>
          <a:xfrm>
            <a:off x="358219" y="2211854"/>
            <a:ext cx="11481847" cy="959473"/>
          </a:xfrm>
        </p:spPr>
        <p:txBody>
          <a:bodyPr>
            <a:normAutofit fontScale="90000"/>
          </a:bodyPr>
          <a:lstStyle/>
          <a:p>
            <a:br>
              <a:rPr lang="en-US">
                <a:latin typeface="Arial"/>
                <a:cs typeface="Arial"/>
              </a:rPr>
            </a:br>
            <a:br>
              <a:rPr lang="en-US"/>
            </a:br>
            <a:br>
              <a:rPr lang="en-US"/>
            </a:br>
            <a:endParaRPr lang="en-US"/>
          </a:p>
        </p:txBody>
      </p:sp>
      <p:pic>
        <p:nvPicPr>
          <p:cNvPr id="4" name="Picture 4">
            <a:extLst>
              <a:ext uri="{FF2B5EF4-FFF2-40B4-BE49-F238E27FC236}">
                <a16:creationId xmlns:a16="http://schemas.microsoft.com/office/drawing/2014/main" id="{1724C1BB-95D7-FD24-EF44-6D3D03526C1E}"/>
              </a:ext>
            </a:extLst>
          </p:cNvPr>
          <p:cNvPicPr>
            <a:picLocks noChangeAspect="1"/>
          </p:cNvPicPr>
          <p:nvPr/>
        </p:nvPicPr>
        <p:blipFill>
          <a:blip r:embed="rId2"/>
          <a:stretch>
            <a:fillRect/>
          </a:stretch>
        </p:blipFill>
        <p:spPr>
          <a:xfrm>
            <a:off x="2988" y="5730969"/>
            <a:ext cx="7016376" cy="1126003"/>
          </a:xfrm>
          <a:prstGeom prst="rect">
            <a:avLst/>
          </a:prstGeom>
        </p:spPr>
      </p:pic>
      <p:pic>
        <p:nvPicPr>
          <p:cNvPr id="5" name="Picture 4">
            <a:extLst>
              <a:ext uri="{FF2B5EF4-FFF2-40B4-BE49-F238E27FC236}">
                <a16:creationId xmlns:a16="http://schemas.microsoft.com/office/drawing/2014/main" id="{55FE2A88-F214-CC7A-C909-768BD6B9ECBE}"/>
              </a:ext>
            </a:extLst>
          </p:cNvPr>
          <p:cNvPicPr>
            <a:picLocks noChangeAspect="1"/>
          </p:cNvPicPr>
          <p:nvPr/>
        </p:nvPicPr>
        <p:blipFill>
          <a:blip r:embed="rId2"/>
          <a:stretch>
            <a:fillRect/>
          </a:stretch>
        </p:blipFill>
        <p:spPr>
          <a:xfrm>
            <a:off x="6158752" y="5678675"/>
            <a:ext cx="6037730" cy="1126003"/>
          </a:xfrm>
          <a:prstGeom prst="rect">
            <a:avLst/>
          </a:prstGeom>
        </p:spPr>
      </p:pic>
      <p:pic>
        <p:nvPicPr>
          <p:cNvPr id="3" name="Picture 3" descr="A picture containing text, stationary, writing implement, plastic&#10;&#10;Description automatically generated">
            <a:extLst>
              <a:ext uri="{FF2B5EF4-FFF2-40B4-BE49-F238E27FC236}">
                <a16:creationId xmlns:a16="http://schemas.microsoft.com/office/drawing/2014/main" id="{1E74859D-4AA5-1D81-93ED-F0A27ADBE90D}"/>
              </a:ext>
            </a:extLst>
          </p:cNvPr>
          <p:cNvPicPr>
            <a:picLocks noChangeAspect="1"/>
          </p:cNvPicPr>
          <p:nvPr/>
        </p:nvPicPr>
        <p:blipFill>
          <a:blip r:embed="rId3"/>
          <a:stretch>
            <a:fillRect/>
          </a:stretch>
        </p:blipFill>
        <p:spPr>
          <a:xfrm>
            <a:off x="10458" y="5417"/>
            <a:ext cx="12178553" cy="5726577"/>
          </a:xfrm>
          <a:prstGeom prst="rect">
            <a:avLst/>
          </a:prstGeom>
        </p:spPr>
      </p:pic>
    </p:spTree>
    <p:extLst>
      <p:ext uri="{BB962C8B-B14F-4D97-AF65-F5344CB8AC3E}">
        <p14:creationId xmlns:p14="http://schemas.microsoft.com/office/powerpoint/2010/main" val="239721413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1724C1BB-95D7-FD24-EF44-6D3D03526C1E}"/>
              </a:ext>
            </a:extLst>
          </p:cNvPr>
          <p:cNvPicPr>
            <a:picLocks noChangeAspect="1"/>
          </p:cNvPicPr>
          <p:nvPr/>
        </p:nvPicPr>
        <p:blipFill>
          <a:blip r:embed="rId3"/>
          <a:stretch>
            <a:fillRect/>
          </a:stretch>
        </p:blipFill>
        <p:spPr>
          <a:xfrm>
            <a:off x="2988" y="5678675"/>
            <a:ext cx="7016376" cy="1178297"/>
          </a:xfrm>
          <a:prstGeom prst="rect">
            <a:avLst/>
          </a:prstGeom>
        </p:spPr>
      </p:pic>
      <p:pic>
        <p:nvPicPr>
          <p:cNvPr id="5" name="Picture 4">
            <a:extLst>
              <a:ext uri="{FF2B5EF4-FFF2-40B4-BE49-F238E27FC236}">
                <a16:creationId xmlns:a16="http://schemas.microsoft.com/office/drawing/2014/main" id="{55FE2A88-F214-CC7A-C909-768BD6B9ECBE}"/>
              </a:ext>
            </a:extLst>
          </p:cNvPr>
          <p:cNvPicPr>
            <a:picLocks noChangeAspect="1"/>
          </p:cNvPicPr>
          <p:nvPr/>
        </p:nvPicPr>
        <p:blipFill>
          <a:blip r:embed="rId3"/>
          <a:stretch>
            <a:fillRect/>
          </a:stretch>
        </p:blipFill>
        <p:spPr>
          <a:xfrm>
            <a:off x="6158752" y="5678675"/>
            <a:ext cx="6037730" cy="1126003"/>
          </a:xfrm>
          <a:prstGeom prst="rect">
            <a:avLst/>
          </a:prstGeom>
        </p:spPr>
      </p:pic>
      <p:sp>
        <p:nvSpPr>
          <p:cNvPr id="8" name="Title 7">
            <a:extLst>
              <a:ext uri="{FF2B5EF4-FFF2-40B4-BE49-F238E27FC236}">
                <a16:creationId xmlns:a16="http://schemas.microsoft.com/office/drawing/2014/main" id="{ED22CEAB-4221-8BB0-1F7B-2860478618A6}"/>
              </a:ext>
            </a:extLst>
          </p:cNvPr>
          <p:cNvSpPr>
            <a:spLocks noGrp="1"/>
          </p:cNvSpPr>
          <p:nvPr>
            <p:ph type="title"/>
          </p:nvPr>
        </p:nvSpPr>
        <p:spPr>
          <a:xfrm>
            <a:off x="313396" y="447302"/>
            <a:ext cx="12191552" cy="959473"/>
          </a:xfrm>
        </p:spPr>
        <p:txBody>
          <a:bodyPr>
            <a:normAutofit fontScale="90000"/>
          </a:bodyPr>
          <a:lstStyle/>
          <a:p>
            <a:r>
              <a:rPr lang="en-US" sz="3600">
                <a:solidFill>
                  <a:srgbClr val="002060"/>
                </a:solidFill>
                <a:latin typeface="Calibri"/>
                <a:cs typeface="Arial"/>
              </a:rPr>
              <a:t>Task: How will you feel going into your first classroom in September? </a:t>
            </a:r>
            <a:endParaRPr lang="en-US">
              <a:latin typeface="Calibri"/>
              <a:cs typeface="Arial"/>
            </a:endParaRPr>
          </a:p>
          <a:p>
            <a:endParaRPr lang="en-US">
              <a:solidFill>
                <a:srgbClr val="002060"/>
              </a:solidFill>
              <a:latin typeface="Calibri"/>
            </a:endParaRPr>
          </a:p>
        </p:txBody>
      </p:sp>
      <p:sp>
        <p:nvSpPr>
          <p:cNvPr id="10" name="Speech Bubble: Rectangle with Corners Rounded 9">
            <a:extLst>
              <a:ext uri="{FF2B5EF4-FFF2-40B4-BE49-F238E27FC236}">
                <a16:creationId xmlns:a16="http://schemas.microsoft.com/office/drawing/2014/main" id="{2483B943-19DB-F601-FBE2-AAFF5799DFE6}"/>
              </a:ext>
            </a:extLst>
          </p:cNvPr>
          <p:cNvSpPr/>
          <p:nvPr/>
        </p:nvSpPr>
        <p:spPr>
          <a:xfrm>
            <a:off x="364564" y="1404470"/>
            <a:ext cx="3451411" cy="2017059"/>
          </a:xfrm>
          <a:prstGeom prst="wedgeRoundRectCallout">
            <a:avLst/>
          </a:prstGeom>
          <a:solidFill>
            <a:srgbClr val="DB1D7C"/>
          </a:solidFill>
          <a:ln w="5715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a:cs typeface="Calibri"/>
              </a:rPr>
              <a:t>What are your key rules, routines and management strategies? </a:t>
            </a:r>
            <a:endParaRPr lang="en-US" sz="2800">
              <a:cs typeface="Calibri"/>
            </a:endParaRPr>
          </a:p>
        </p:txBody>
      </p:sp>
      <p:sp>
        <p:nvSpPr>
          <p:cNvPr id="11" name="Speech Bubble: Rectangle with Corners Rounded 10">
            <a:extLst>
              <a:ext uri="{FF2B5EF4-FFF2-40B4-BE49-F238E27FC236}">
                <a16:creationId xmlns:a16="http://schemas.microsoft.com/office/drawing/2014/main" id="{323256DF-1EA4-CD5C-E899-674A411FA6EB}"/>
              </a:ext>
            </a:extLst>
          </p:cNvPr>
          <p:cNvSpPr/>
          <p:nvPr/>
        </p:nvSpPr>
        <p:spPr>
          <a:xfrm>
            <a:off x="4563034" y="1199777"/>
            <a:ext cx="3189941" cy="1912470"/>
          </a:xfrm>
          <a:prstGeom prst="wedgeRoundRectCallout">
            <a:avLst/>
          </a:prstGeom>
          <a:solidFill>
            <a:srgbClr val="FAC420"/>
          </a:solidFill>
          <a:ln w="57150">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b="1">
                <a:cs typeface="Calibri"/>
              </a:rPr>
              <a:t>How will you meet and bond with your class?</a:t>
            </a:r>
          </a:p>
        </p:txBody>
      </p:sp>
      <p:sp>
        <p:nvSpPr>
          <p:cNvPr id="12" name="Speech Bubble: Rectangle with Corners Rounded 11">
            <a:extLst>
              <a:ext uri="{FF2B5EF4-FFF2-40B4-BE49-F238E27FC236}">
                <a16:creationId xmlns:a16="http://schemas.microsoft.com/office/drawing/2014/main" id="{45777751-079C-0255-AFEB-2B197D4C687E}"/>
              </a:ext>
            </a:extLst>
          </p:cNvPr>
          <p:cNvSpPr/>
          <p:nvPr/>
        </p:nvSpPr>
        <p:spPr>
          <a:xfrm>
            <a:off x="8498541" y="1292411"/>
            <a:ext cx="3436470" cy="1822824"/>
          </a:xfrm>
          <a:prstGeom prst="wedgeRoundRectCallout">
            <a:avLst/>
          </a:prstGeom>
          <a:solidFill>
            <a:srgbClr val="3BA83B"/>
          </a:solidFill>
          <a:ln w="57150">
            <a:solidFill>
              <a:srgbClr val="EDE73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b="1">
                <a:cs typeface="Calibri"/>
              </a:rPr>
              <a:t>What are your </a:t>
            </a:r>
            <a:r>
              <a:rPr lang="en-US" sz="3200" b="1">
                <a:ea typeface="+mn-lt"/>
                <a:cs typeface="+mn-lt"/>
              </a:rPr>
              <a:t>non-negotiables?</a:t>
            </a:r>
            <a:endParaRPr lang="en-US" sz="2000" b="1">
              <a:cs typeface="Calibri"/>
            </a:endParaRPr>
          </a:p>
        </p:txBody>
      </p:sp>
      <p:sp>
        <p:nvSpPr>
          <p:cNvPr id="13" name="Speech Bubble: Rectangle with Corners Rounded 12">
            <a:extLst>
              <a:ext uri="{FF2B5EF4-FFF2-40B4-BE49-F238E27FC236}">
                <a16:creationId xmlns:a16="http://schemas.microsoft.com/office/drawing/2014/main" id="{AE94CBFC-4B91-3CFE-61DA-8045F48A40D5}"/>
              </a:ext>
            </a:extLst>
          </p:cNvPr>
          <p:cNvSpPr/>
          <p:nvPr/>
        </p:nvSpPr>
        <p:spPr>
          <a:xfrm>
            <a:off x="2040964" y="3730812"/>
            <a:ext cx="3854823" cy="1621116"/>
          </a:xfrm>
          <a:prstGeom prst="wedgeRoundRectCallout">
            <a:avLst/>
          </a:prstGeom>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a:cs typeface="Calibri"/>
              </a:rPr>
              <a:t>How will you look after your own and your pupils' well-being?</a:t>
            </a:r>
            <a:endParaRPr lang="en-US" sz="2800" b="1"/>
          </a:p>
        </p:txBody>
      </p:sp>
      <p:sp>
        <p:nvSpPr>
          <p:cNvPr id="14" name="Speech Bubble: Rectangle with Corners Rounded 13">
            <a:extLst>
              <a:ext uri="{FF2B5EF4-FFF2-40B4-BE49-F238E27FC236}">
                <a16:creationId xmlns:a16="http://schemas.microsoft.com/office/drawing/2014/main" id="{8D277620-A041-1B96-6873-767D59E18972}"/>
              </a:ext>
            </a:extLst>
          </p:cNvPr>
          <p:cNvSpPr/>
          <p:nvPr/>
        </p:nvSpPr>
        <p:spPr>
          <a:xfrm>
            <a:off x="7262905" y="3566459"/>
            <a:ext cx="3593352" cy="1785470"/>
          </a:xfrm>
          <a:prstGeom prst="wedgeRoundRectCallout">
            <a:avLst/>
          </a:prstGeom>
          <a:solidFill>
            <a:srgbClr val="8F45C4"/>
          </a:solidFill>
          <a:ln w="57150">
            <a:solidFill>
              <a:srgbClr val="FCACA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a:cs typeface="Calibri"/>
              </a:rPr>
              <a:t>Is there anything you need to get ready for September?</a:t>
            </a:r>
          </a:p>
        </p:txBody>
      </p:sp>
    </p:spTree>
    <p:extLst>
      <p:ext uri="{BB962C8B-B14F-4D97-AF65-F5344CB8AC3E}">
        <p14:creationId xmlns:p14="http://schemas.microsoft.com/office/powerpoint/2010/main" val="153695323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1">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3">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25">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8" descr="Text, letter&#10;&#10;Description automatically generated">
            <a:extLst>
              <a:ext uri="{FF2B5EF4-FFF2-40B4-BE49-F238E27FC236}">
                <a16:creationId xmlns:a16="http://schemas.microsoft.com/office/drawing/2014/main" id="{C363496A-74C8-81E4-A3DF-013FBB4E77AD}"/>
              </a:ext>
            </a:extLst>
          </p:cNvPr>
          <p:cNvPicPr>
            <a:picLocks noChangeAspect="1"/>
          </p:cNvPicPr>
          <p:nvPr/>
        </p:nvPicPr>
        <p:blipFill>
          <a:blip r:embed="rId3"/>
          <a:stretch>
            <a:fillRect/>
          </a:stretch>
        </p:blipFill>
        <p:spPr>
          <a:xfrm>
            <a:off x="262965" y="566738"/>
            <a:ext cx="3756585" cy="3768258"/>
          </a:xfrm>
          <a:prstGeom prst="rect">
            <a:avLst/>
          </a:prstGeom>
        </p:spPr>
      </p:pic>
      <p:pic>
        <p:nvPicPr>
          <p:cNvPr id="6" name="Picture 6" descr="Qr code&#10;&#10;Description automatically generated">
            <a:extLst>
              <a:ext uri="{FF2B5EF4-FFF2-40B4-BE49-F238E27FC236}">
                <a16:creationId xmlns:a16="http://schemas.microsoft.com/office/drawing/2014/main" id="{5754502F-70EB-B334-9A17-6D1E897DD3C3}"/>
              </a:ext>
            </a:extLst>
          </p:cNvPr>
          <p:cNvPicPr>
            <a:picLocks noChangeAspect="1"/>
          </p:cNvPicPr>
          <p:nvPr/>
        </p:nvPicPr>
        <p:blipFill>
          <a:blip r:embed="rId4"/>
          <a:stretch>
            <a:fillRect/>
          </a:stretch>
        </p:blipFill>
        <p:spPr>
          <a:xfrm>
            <a:off x="210671" y="4336491"/>
            <a:ext cx="3808879" cy="1700772"/>
          </a:xfrm>
          <a:prstGeom prst="rect">
            <a:avLst/>
          </a:prstGeom>
        </p:spPr>
      </p:pic>
      <p:pic>
        <p:nvPicPr>
          <p:cNvPr id="17" name="Picture 17" descr="Graphical user interface, text, application, chat or text message&#10;&#10;Description automatically generated">
            <a:extLst>
              <a:ext uri="{FF2B5EF4-FFF2-40B4-BE49-F238E27FC236}">
                <a16:creationId xmlns:a16="http://schemas.microsoft.com/office/drawing/2014/main" id="{24CEE898-3E66-A938-9C84-B9D353A7039D}"/>
              </a:ext>
            </a:extLst>
          </p:cNvPr>
          <p:cNvPicPr>
            <a:picLocks noChangeAspect="1"/>
          </p:cNvPicPr>
          <p:nvPr/>
        </p:nvPicPr>
        <p:blipFill>
          <a:blip r:embed="rId5"/>
          <a:stretch>
            <a:fillRect/>
          </a:stretch>
        </p:blipFill>
        <p:spPr>
          <a:xfrm>
            <a:off x="8378732" y="551798"/>
            <a:ext cx="2053758" cy="2059079"/>
          </a:xfrm>
          <a:prstGeom prst="rect">
            <a:avLst/>
          </a:prstGeom>
        </p:spPr>
      </p:pic>
      <p:pic>
        <p:nvPicPr>
          <p:cNvPr id="9" name="Picture 14" descr="Text&#10;&#10;Description automatically generated">
            <a:extLst>
              <a:ext uri="{FF2B5EF4-FFF2-40B4-BE49-F238E27FC236}">
                <a16:creationId xmlns:a16="http://schemas.microsoft.com/office/drawing/2014/main" id="{8B89244A-AADE-E276-0E1C-5FD6C06F3469}"/>
              </a:ext>
            </a:extLst>
          </p:cNvPr>
          <p:cNvPicPr>
            <a:picLocks noChangeAspect="1"/>
          </p:cNvPicPr>
          <p:nvPr/>
        </p:nvPicPr>
        <p:blipFill>
          <a:blip r:embed="rId6"/>
          <a:stretch>
            <a:fillRect/>
          </a:stretch>
        </p:blipFill>
        <p:spPr>
          <a:xfrm>
            <a:off x="10508691" y="559267"/>
            <a:ext cx="1554814" cy="2044139"/>
          </a:xfrm>
          <a:prstGeom prst="rect">
            <a:avLst/>
          </a:prstGeom>
        </p:spPr>
      </p:pic>
      <p:pic>
        <p:nvPicPr>
          <p:cNvPr id="4" name="Picture 4">
            <a:extLst>
              <a:ext uri="{FF2B5EF4-FFF2-40B4-BE49-F238E27FC236}">
                <a16:creationId xmlns:a16="http://schemas.microsoft.com/office/drawing/2014/main" id="{1724C1BB-95D7-FD24-EF44-6D3D03526C1E}"/>
              </a:ext>
            </a:extLst>
          </p:cNvPr>
          <p:cNvPicPr>
            <a:picLocks noChangeAspect="1"/>
          </p:cNvPicPr>
          <p:nvPr/>
        </p:nvPicPr>
        <p:blipFill>
          <a:blip r:embed="rId7"/>
          <a:stretch>
            <a:fillRect/>
          </a:stretch>
        </p:blipFill>
        <p:spPr>
          <a:xfrm>
            <a:off x="5958262" y="5968254"/>
            <a:ext cx="6232245" cy="887599"/>
          </a:xfrm>
          <a:prstGeom prst="rect">
            <a:avLst/>
          </a:prstGeom>
        </p:spPr>
      </p:pic>
      <p:pic>
        <p:nvPicPr>
          <p:cNvPr id="2" name="Picture 2">
            <a:extLst>
              <a:ext uri="{FF2B5EF4-FFF2-40B4-BE49-F238E27FC236}">
                <a16:creationId xmlns:a16="http://schemas.microsoft.com/office/drawing/2014/main" id="{E9D858AA-23C2-E558-C23D-E7E15BA29D92}"/>
              </a:ext>
            </a:extLst>
          </p:cNvPr>
          <p:cNvPicPr>
            <a:picLocks noChangeAspect="1"/>
          </p:cNvPicPr>
          <p:nvPr/>
        </p:nvPicPr>
        <p:blipFill>
          <a:blip r:embed="rId8"/>
          <a:stretch>
            <a:fillRect/>
          </a:stretch>
        </p:blipFill>
        <p:spPr>
          <a:xfrm>
            <a:off x="8386204" y="2696230"/>
            <a:ext cx="3677302" cy="3266139"/>
          </a:xfrm>
          <a:prstGeom prst="rect">
            <a:avLst/>
          </a:prstGeom>
        </p:spPr>
      </p:pic>
      <p:pic>
        <p:nvPicPr>
          <p:cNvPr id="5" name="Picture 4">
            <a:extLst>
              <a:ext uri="{FF2B5EF4-FFF2-40B4-BE49-F238E27FC236}">
                <a16:creationId xmlns:a16="http://schemas.microsoft.com/office/drawing/2014/main" id="{55FE2A88-F214-CC7A-C909-768BD6B9ECBE}"/>
              </a:ext>
            </a:extLst>
          </p:cNvPr>
          <p:cNvPicPr>
            <a:picLocks noChangeAspect="1"/>
          </p:cNvPicPr>
          <p:nvPr/>
        </p:nvPicPr>
        <p:blipFill>
          <a:blip r:embed="rId7"/>
          <a:stretch>
            <a:fillRect/>
          </a:stretch>
        </p:blipFill>
        <p:spPr>
          <a:xfrm>
            <a:off x="-3268" y="5972922"/>
            <a:ext cx="5955833" cy="886106"/>
          </a:xfrm>
          <a:prstGeom prst="rect">
            <a:avLst/>
          </a:prstGeom>
        </p:spPr>
      </p:pic>
      <p:pic>
        <p:nvPicPr>
          <p:cNvPr id="8" name="Picture 9">
            <a:extLst>
              <a:ext uri="{FF2B5EF4-FFF2-40B4-BE49-F238E27FC236}">
                <a16:creationId xmlns:a16="http://schemas.microsoft.com/office/drawing/2014/main" id="{7B2C207D-EC80-7964-4F76-B62739C0F9B2}"/>
              </a:ext>
            </a:extLst>
          </p:cNvPr>
          <p:cNvPicPr>
            <a:picLocks noChangeAspect="1"/>
          </p:cNvPicPr>
          <p:nvPr/>
        </p:nvPicPr>
        <p:blipFill>
          <a:blip r:embed="rId9"/>
          <a:stretch>
            <a:fillRect/>
          </a:stretch>
        </p:blipFill>
        <p:spPr>
          <a:xfrm>
            <a:off x="4164105" y="553121"/>
            <a:ext cx="4072964" cy="5303524"/>
          </a:xfrm>
          <a:prstGeom prst="rect">
            <a:avLst/>
          </a:prstGeom>
        </p:spPr>
      </p:pic>
    </p:spTree>
    <p:extLst>
      <p:ext uri="{BB962C8B-B14F-4D97-AF65-F5344CB8AC3E}">
        <p14:creationId xmlns:p14="http://schemas.microsoft.com/office/powerpoint/2010/main" val="302818457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3" descr="Shape&#10;&#10;Description automatically generated">
            <a:extLst>
              <a:ext uri="{FF2B5EF4-FFF2-40B4-BE49-F238E27FC236}">
                <a16:creationId xmlns:a16="http://schemas.microsoft.com/office/drawing/2014/main" id="{AEFD4149-5E84-A85E-40C0-AF8F1978127D}"/>
              </a:ext>
            </a:extLst>
          </p:cNvPr>
          <p:cNvPicPr>
            <a:picLocks noChangeAspect="1"/>
          </p:cNvPicPr>
          <p:nvPr/>
        </p:nvPicPr>
        <p:blipFill>
          <a:blip r:embed="rId2"/>
          <a:stretch>
            <a:fillRect/>
          </a:stretch>
        </p:blipFill>
        <p:spPr>
          <a:xfrm>
            <a:off x="2988" y="-2987"/>
            <a:ext cx="12178552" cy="5743387"/>
          </a:xfrm>
          <a:prstGeom prst="rect">
            <a:avLst/>
          </a:prstGeom>
        </p:spPr>
      </p:pic>
      <p:sp>
        <p:nvSpPr>
          <p:cNvPr id="2" name="Title 1">
            <a:extLst>
              <a:ext uri="{FF2B5EF4-FFF2-40B4-BE49-F238E27FC236}">
                <a16:creationId xmlns:a16="http://schemas.microsoft.com/office/drawing/2014/main" id="{F723D0E6-0093-2F7F-B433-058A7A915425}"/>
              </a:ext>
            </a:extLst>
          </p:cNvPr>
          <p:cNvSpPr>
            <a:spLocks noGrp="1"/>
          </p:cNvSpPr>
          <p:nvPr>
            <p:ph type="title"/>
          </p:nvPr>
        </p:nvSpPr>
        <p:spPr>
          <a:xfrm>
            <a:off x="-369" y="560"/>
            <a:ext cx="4676141" cy="3178236"/>
          </a:xfrm>
        </p:spPr>
        <p:txBody>
          <a:bodyPr>
            <a:normAutofit fontScale="90000"/>
          </a:bodyPr>
          <a:lstStyle/>
          <a:p>
            <a:pPr algn="ctr">
              <a:lnSpc>
                <a:spcPct val="100000"/>
              </a:lnSpc>
            </a:pPr>
            <a:br>
              <a:rPr lang="en-US">
                <a:latin typeface="Arial"/>
                <a:cs typeface="Arial"/>
              </a:rPr>
            </a:br>
            <a:r>
              <a:rPr lang="en-US" sz="7300">
                <a:solidFill>
                  <a:srgbClr val="002060"/>
                </a:solidFill>
                <a:latin typeface="Arial"/>
                <a:cs typeface="Arial"/>
              </a:rPr>
              <a:t>QTS</a:t>
            </a:r>
            <a:br>
              <a:rPr lang="en-US" sz="7300">
                <a:solidFill>
                  <a:srgbClr val="002060"/>
                </a:solidFill>
                <a:latin typeface="Arial"/>
                <a:cs typeface="Arial"/>
              </a:rPr>
            </a:br>
            <a:r>
              <a:rPr lang="en-US" sz="7300">
                <a:solidFill>
                  <a:srgbClr val="002060"/>
                </a:solidFill>
                <a:latin typeface="Arial"/>
                <a:cs typeface="Arial"/>
              </a:rPr>
              <a:t>REVIEW</a:t>
            </a:r>
            <a:r>
              <a:rPr lang="en-US" sz="9600">
                <a:latin typeface="Arial"/>
                <a:cs typeface="Arial"/>
              </a:rPr>
              <a:t> </a:t>
            </a:r>
            <a:br>
              <a:rPr lang="en-US"/>
            </a:br>
            <a:br>
              <a:rPr lang="en-US"/>
            </a:br>
            <a:endParaRPr lang="en-US"/>
          </a:p>
        </p:txBody>
      </p:sp>
    </p:spTree>
    <p:extLst>
      <p:ext uri="{BB962C8B-B14F-4D97-AF65-F5344CB8AC3E}">
        <p14:creationId xmlns:p14="http://schemas.microsoft.com/office/powerpoint/2010/main" val="309767621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DA18C485-CCB6-06A9-2661-4FAED830A532}"/>
              </a:ext>
            </a:extLst>
          </p:cNvPr>
          <p:cNvSpPr txBox="1"/>
          <p:nvPr/>
        </p:nvSpPr>
        <p:spPr>
          <a:xfrm>
            <a:off x="2988" y="11954"/>
            <a:ext cx="12168092" cy="5640293"/>
          </a:xfrm>
          <a:prstGeom prst="rect">
            <a:avLst/>
          </a:prstGeom>
          <a:solidFill>
            <a:schemeClr val="accent5">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2" name="Title 1"/>
          <p:cNvSpPr>
            <a:spLocks noGrp="1"/>
          </p:cNvSpPr>
          <p:nvPr>
            <p:ph type="title"/>
          </p:nvPr>
        </p:nvSpPr>
        <p:spPr/>
        <p:txBody>
          <a:bodyPr/>
          <a:lstStyle/>
          <a:p>
            <a:br>
              <a:rPr lang="en-GB" b="1"/>
            </a:br>
            <a:r>
              <a:rPr lang="en-GB" b="1">
                <a:solidFill>
                  <a:srgbClr val="002060"/>
                </a:solidFill>
              </a:rPr>
              <a:t>The review is…</a:t>
            </a:r>
          </a:p>
        </p:txBody>
      </p:sp>
      <p:sp>
        <p:nvSpPr>
          <p:cNvPr id="4" name="Content Placeholder 3"/>
          <p:cNvSpPr>
            <a:spLocks noGrp="1"/>
          </p:cNvSpPr>
          <p:nvPr>
            <p:ph sz="half" idx="2"/>
          </p:nvPr>
        </p:nvSpPr>
        <p:spPr>
          <a:xfrm>
            <a:off x="1570318" y="2699683"/>
            <a:ext cx="9275482" cy="4351338"/>
          </a:xfrm>
        </p:spPr>
        <p:txBody>
          <a:bodyPr vert="horz" lIns="91440" tIns="45720" rIns="91440" bIns="45720" rtlCol="0" anchor="t">
            <a:normAutofit/>
          </a:bodyPr>
          <a:lstStyle/>
          <a:p>
            <a:r>
              <a:rPr lang="en-GB" sz="3600">
                <a:solidFill>
                  <a:srgbClr val="002060"/>
                </a:solidFill>
              </a:rPr>
              <a:t>a </a:t>
            </a:r>
            <a:r>
              <a:rPr lang="en-GB" sz="3600" b="1" i="1">
                <a:solidFill>
                  <a:srgbClr val="002060"/>
                </a:solidFill>
              </a:rPr>
              <a:t>pleasant encounter</a:t>
            </a:r>
            <a:r>
              <a:rPr lang="en-GB" sz="3600">
                <a:solidFill>
                  <a:srgbClr val="002060"/>
                </a:solidFill>
              </a:rPr>
              <a:t>, where the student-teacher is guided by questioning from University tutor to justify their evidence against the professional standards (QTS). </a:t>
            </a:r>
            <a:endParaRPr lang="en-GB">
              <a:solidFill>
                <a:srgbClr val="002060"/>
              </a:solidFill>
              <a:cs typeface="Calibri" panose="020F0502020204030204"/>
            </a:endParaRPr>
          </a:p>
        </p:txBody>
      </p:sp>
      <p:pic>
        <p:nvPicPr>
          <p:cNvPr id="5" name="Picture 4"/>
          <p:cNvPicPr>
            <a:picLocks noChangeAspect="1"/>
          </p:cNvPicPr>
          <p:nvPr/>
        </p:nvPicPr>
        <p:blipFill>
          <a:blip r:embed="rId3"/>
          <a:stretch>
            <a:fillRect/>
          </a:stretch>
        </p:blipFill>
        <p:spPr>
          <a:xfrm>
            <a:off x="6945654" y="525641"/>
            <a:ext cx="3611070" cy="1370590"/>
          </a:xfrm>
          <a:prstGeom prst="rect">
            <a:avLst/>
          </a:prstGeom>
        </p:spPr>
      </p:pic>
      <p:pic>
        <p:nvPicPr>
          <p:cNvPr id="3" name="Picture 6" descr="Shape, rectangle&#10;&#10;Description automatically generated">
            <a:extLst>
              <a:ext uri="{FF2B5EF4-FFF2-40B4-BE49-F238E27FC236}">
                <a16:creationId xmlns:a16="http://schemas.microsoft.com/office/drawing/2014/main" id="{3092AE5E-C449-3AB0-BD6C-BC257E60BA32}"/>
              </a:ext>
            </a:extLst>
          </p:cNvPr>
          <p:cNvPicPr>
            <a:picLocks noChangeAspect="1"/>
          </p:cNvPicPr>
          <p:nvPr/>
        </p:nvPicPr>
        <p:blipFill>
          <a:blip r:embed="rId4"/>
          <a:stretch>
            <a:fillRect/>
          </a:stretch>
        </p:blipFill>
        <p:spPr>
          <a:xfrm>
            <a:off x="2988" y="5644577"/>
            <a:ext cx="12171082" cy="1216611"/>
          </a:xfrm>
          <a:prstGeom prst="rect">
            <a:avLst/>
          </a:prstGeom>
        </p:spPr>
      </p:pic>
    </p:spTree>
    <p:extLst>
      <p:ext uri="{BB962C8B-B14F-4D97-AF65-F5344CB8AC3E}">
        <p14:creationId xmlns:p14="http://schemas.microsoft.com/office/powerpoint/2010/main" val="22083342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C09356B-EF65-AC5D-CE9D-4EDC461774F9}"/>
              </a:ext>
            </a:extLst>
          </p:cNvPr>
          <p:cNvSpPr txBox="1"/>
          <p:nvPr/>
        </p:nvSpPr>
        <p:spPr>
          <a:xfrm>
            <a:off x="2988" y="-2987"/>
            <a:ext cx="12168092" cy="5640293"/>
          </a:xfrm>
          <a:prstGeom prst="rect">
            <a:avLst/>
          </a:prstGeom>
          <a:solidFill>
            <a:schemeClr val="accent5">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2" name="Title 1"/>
          <p:cNvSpPr>
            <a:spLocks noGrp="1"/>
          </p:cNvSpPr>
          <p:nvPr>
            <p:ph type="title"/>
          </p:nvPr>
        </p:nvSpPr>
        <p:spPr>
          <a:xfrm>
            <a:off x="830729" y="-932"/>
            <a:ext cx="10515600" cy="1325563"/>
          </a:xfrm>
        </p:spPr>
        <p:txBody>
          <a:bodyPr/>
          <a:lstStyle/>
          <a:p>
            <a:br>
              <a:rPr lang="en-GB" b="1">
                <a:solidFill>
                  <a:srgbClr val="002060"/>
                </a:solidFill>
              </a:rPr>
            </a:br>
            <a:r>
              <a:rPr lang="en-GB" b="1">
                <a:solidFill>
                  <a:srgbClr val="002060"/>
                </a:solidFill>
              </a:rPr>
              <a:t>The review isn’t a…</a:t>
            </a:r>
          </a:p>
        </p:txBody>
      </p:sp>
      <p:pic>
        <p:nvPicPr>
          <p:cNvPr id="1026" name="Picture 2" descr="The Cops Never Read Me My Miranda Rights - Ambrose Law Firm, PLLC"/>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50326" y="1716718"/>
            <a:ext cx="3370996" cy="3504154"/>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p:cNvSpPr txBox="1"/>
          <p:nvPr/>
        </p:nvSpPr>
        <p:spPr>
          <a:xfrm>
            <a:off x="7727354" y="2254797"/>
            <a:ext cx="2101755" cy="646331"/>
          </a:xfrm>
          <a:prstGeom prst="rect">
            <a:avLst/>
          </a:prstGeom>
          <a:noFill/>
        </p:spPr>
        <p:txBody>
          <a:bodyPr wrap="square" lIns="91440" tIns="45720" rIns="91440" bIns="45720" rtlCol="0" anchor="t">
            <a:spAutoFit/>
          </a:bodyPr>
          <a:lstStyle/>
          <a:p>
            <a:r>
              <a:rPr lang="en-GB" sz="3600" b="1">
                <a:solidFill>
                  <a:srgbClr val="002060"/>
                </a:solidFill>
              </a:rPr>
              <a:t>Viva</a:t>
            </a:r>
          </a:p>
        </p:txBody>
      </p:sp>
      <p:sp>
        <p:nvSpPr>
          <p:cNvPr id="10" name="TextBox 9"/>
          <p:cNvSpPr txBox="1"/>
          <p:nvPr/>
        </p:nvSpPr>
        <p:spPr>
          <a:xfrm>
            <a:off x="7443020" y="3293526"/>
            <a:ext cx="2452872" cy="646331"/>
          </a:xfrm>
          <a:prstGeom prst="rect">
            <a:avLst/>
          </a:prstGeom>
          <a:noFill/>
        </p:spPr>
        <p:txBody>
          <a:bodyPr wrap="square" lIns="91440" tIns="45720" rIns="91440" bIns="45720" rtlCol="0" anchor="t">
            <a:spAutoFit/>
          </a:bodyPr>
          <a:lstStyle/>
          <a:p>
            <a:r>
              <a:rPr lang="en-GB"/>
              <a:t> </a:t>
            </a:r>
            <a:r>
              <a:rPr lang="en-GB" sz="3600" b="1">
                <a:solidFill>
                  <a:srgbClr val="002060"/>
                </a:solidFill>
              </a:rPr>
              <a:t>  Pass/Fail</a:t>
            </a:r>
          </a:p>
        </p:txBody>
      </p:sp>
      <p:sp>
        <p:nvSpPr>
          <p:cNvPr id="11" name="TextBox 10"/>
          <p:cNvSpPr txBox="1"/>
          <p:nvPr/>
        </p:nvSpPr>
        <p:spPr>
          <a:xfrm>
            <a:off x="7729607" y="4278122"/>
            <a:ext cx="2101755" cy="646331"/>
          </a:xfrm>
          <a:prstGeom prst="rect">
            <a:avLst/>
          </a:prstGeom>
          <a:noFill/>
        </p:spPr>
        <p:txBody>
          <a:bodyPr wrap="square" lIns="91440" tIns="45720" rIns="91440" bIns="45720" rtlCol="0" anchor="t">
            <a:spAutoFit/>
          </a:bodyPr>
          <a:lstStyle/>
          <a:p>
            <a:r>
              <a:rPr lang="en-GB" sz="3600" b="1">
                <a:solidFill>
                  <a:srgbClr val="002060"/>
                </a:solidFill>
              </a:rPr>
              <a:t>Test</a:t>
            </a:r>
          </a:p>
        </p:txBody>
      </p:sp>
      <p:sp>
        <p:nvSpPr>
          <p:cNvPr id="16" name="Multiply 15"/>
          <p:cNvSpPr/>
          <p:nvPr/>
        </p:nvSpPr>
        <p:spPr>
          <a:xfrm>
            <a:off x="6452871" y="2196731"/>
            <a:ext cx="991738" cy="759725"/>
          </a:xfrm>
          <a:prstGeom prst="mathMultiply">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Multiply 16"/>
          <p:cNvSpPr/>
          <p:nvPr/>
        </p:nvSpPr>
        <p:spPr>
          <a:xfrm>
            <a:off x="6452871" y="3233852"/>
            <a:ext cx="991738" cy="759725"/>
          </a:xfrm>
          <a:prstGeom prst="mathMultiply">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Multiply 17"/>
          <p:cNvSpPr/>
          <p:nvPr/>
        </p:nvSpPr>
        <p:spPr>
          <a:xfrm>
            <a:off x="6452871" y="4165286"/>
            <a:ext cx="991738" cy="759725"/>
          </a:xfrm>
          <a:prstGeom prst="mathMultiply">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 name="Picture 4" descr="Shape, rectangle&#10;&#10;Description automatically generated">
            <a:extLst>
              <a:ext uri="{FF2B5EF4-FFF2-40B4-BE49-F238E27FC236}">
                <a16:creationId xmlns:a16="http://schemas.microsoft.com/office/drawing/2014/main" id="{19A73101-7279-A973-05FE-698164246A05}"/>
              </a:ext>
            </a:extLst>
          </p:cNvPr>
          <p:cNvPicPr>
            <a:picLocks noChangeAspect="1"/>
          </p:cNvPicPr>
          <p:nvPr/>
        </p:nvPicPr>
        <p:blipFill>
          <a:blip r:embed="rId4"/>
          <a:stretch>
            <a:fillRect/>
          </a:stretch>
        </p:blipFill>
        <p:spPr>
          <a:xfrm>
            <a:off x="2989" y="5622165"/>
            <a:ext cx="12171082" cy="1239023"/>
          </a:xfrm>
          <a:prstGeom prst="rect">
            <a:avLst/>
          </a:prstGeom>
        </p:spPr>
      </p:pic>
    </p:spTree>
    <p:extLst>
      <p:ext uri="{BB962C8B-B14F-4D97-AF65-F5344CB8AC3E}">
        <p14:creationId xmlns:p14="http://schemas.microsoft.com/office/powerpoint/2010/main" val="24380745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0" grpId="0"/>
      <p:bldP spid="11"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19E4E93F-6B04-F78A-85F8-B4A1F4E6404C}"/>
              </a:ext>
            </a:extLst>
          </p:cNvPr>
          <p:cNvSpPr txBox="1"/>
          <p:nvPr/>
        </p:nvSpPr>
        <p:spPr>
          <a:xfrm>
            <a:off x="2988" y="-2987"/>
            <a:ext cx="12168092" cy="5640293"/>
          </a:xfrm>
          <a:prstGeom prst="rect">
            <a:avLst/>
          </a:prstGeom>
          <a:solidFill>
            <a:schemeClr val="accent5">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2" name="Title 1"/>
          <p:cNvSpPr>
            <a:spLocks noGrp="1"/>
          </p:cNvSpPr>
          <p:nvPr>
            <p:ph type="title"/>
          </p:nvPr>
        </p:nvSpPr>
        <p:spPr>
          <a:xfrm>
            <a:off x="838200" y="-292285"/>
            <a:ext cx="10515600" cy="1325563"/>
          </a:xfrm>
        </p:spPr>
        <p:txBody>
          <a:bodyPr/>
          <a:lstStyle/>
          <a:p>
            <a:br>
              <a:rPr lang="en-GB" b="1">
                <a:solidFill>
                  <a:srgbClr val="002060"/>
                </a:solidFill>
              </a:rPr>
            </a:br>
            <a:r>
              <a:rPr lang="en-GB" b="1">
                <a:solidFill>
                  <a:srgbClr val="002060"/>
                </a:solidFill>
              </a:rPr>
              <a:t>Purpose of the review:</a:t>
            </a:r>
          </a:p>
        </p:txBody>
      </p:sp>
      <p:sp>
        <p:nvSpPr>
          <p:cNvPr id="4" name="Content Placeholder 3"/>
          <p:cNvSpPr>
            <a:spLocks noGrp="1"/>
          </p:cNvSpPr>
          <p:nvPr>
            <p:ph sz="half" idx="2"/>
          </p:nvPr>
        </p:nvSpPr>
        <p:spPr>
          <a:xfrm>
            <a:off x="8517420" y="2549729"/>
            <a:ext cx="3306482" cy="1490103"/>
          </a:xfrm>
          <a:ln w="57150">
            <a:solidFill>
              <a:srgbClr val="DB1D7C"/>
            </a:solidFill>
          </a:ln>
        </p:spPr>
        <p:txBody>
          <a:bodyPr vert="horz" lIns="91440" tIns="45720" rIns="91440" bIns="45720" rtlCol="0" anchor="t">
            <a:noAutofit/>
          </a:bodyPr>
          <a:lstStyle/>
          <a:p>
            <a:pPr lvl="0"/>
            <a:r>
              <a:rPr lang="en-GB" b="1">
                <a:solidFill>
                  <a:srgbClr val="002060"/>
                </a:solidFill>
              </a:rPr>
              <a:t>provide the content for their final reference</a:t>
            </a:r>
            <a:endParaRPr lang="en-GB" b="1">
              <a:solidFill>
                <a:srgbClr val="002060"/>
              </a:solidFill>
              <a:cs typeface="Calibri"/>
            </a:endParaRPr>
          </a:p>
        </p:txBody>
      </p:sp>
      <p:pic>
        <p:nvPicPr>
          <p:cNvPr id="5" name="Picture 4"/>
          <p:cNvPicPr>
            <a:picLocks noChangeAspect="1"/>
          </p:cNvPicPr>
          <p:nvPr/>
        </p:nvPicPr>
        <p:blipFill>
          <a:blip r:embed="rId3"/>
          <a:stretch>
            <a:fillRect/>
          </a:stretch>
        </p:blipFill>
        <p:spPr>
          <a:xfrm>
            <a:off x="10683186" y="168733"/>
            <a:ext cx="1135642" cy="1120701"/>
          </a:xfrm>
          <a:prstGeom prst="rect">
            <a:avLst/>
          </a:prstGeom>
        </p:spPr>
      </p:pic>
      <p:sp>
        <p:nvSpPr>
          <p:cNvPr id="10" name="TextBox 9">
            <a:extLst>
              <a:ext uri="{FF2B5EF4-FFF2-40B4-BE49-F238E27FC236}">
                <a16:creationId xmlns:a16="http://schemas.microsoft.com/office/drawing/2014/main" id="{D96E09D1-3261-E9DB-645A-98B2DE5AD911}"/>
              </a:ext>
            </a:extLst>
          </p:cNvPr>
          <p:cNvSpPr txBox="1"/>
          <p:nvPr/>
        </p:nvSpPr>
        <p:spPr>
          <a:xfrm>
            <a:off x="230094" y="1783976"/>
            <a:ext cx="3811493" cy="3028521"/>
          </a:xfrm>
          <a:prstGeom prst="rect">
            <a:avLst/>
          </a:prstGeom>
          <a:noFill/>
          <a:ln w="57150">
            <a:solidFill>
              <a:srgbClr val="DB1D7C"/>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90000"/>
              </a:lnSpc>
              <a:spcBef>
                <a:spcPts val="1000"/>
              </a:spcBef>
              <a:buFont typeface="Arial"/>
              <a:buChar char="•"/>
            </a:pPr>
            <a:r>
              <a:rPr lang="en-GB" sz="2400" b="1">
                <a:solidFill>
                  <a:srgbClr val="002060"/>
                </a:solidFill>
                <a:ea typeface="+mn-lt"/>
                <a:cs typeface="+mn-lt"/>
              </a:rPr>
              <a:t>confirm that student-teachers have addressed each Professional Teaching Standard appropriately to demonstrate that they are </a:t>
            </a:r>
            <a:r>
              <a:rPr lang="en-GB" sz="2400" b="1" i="1">
                <a:solidFill>
                  <a:srgbClr val="002060"/>
                </a:solidFill>
                <a:ea typeface="+mn-lt"/>
                <a:cs typeface="+mn-lt"/>
              </a:rPr>
              <a:t>‘meeting the standards for QTS’</a:t>
            </a:r>
            <a:r>
              <a:rPr lang="en-GB" sz="2400" b="1">
                <a:solidFill>
                  <a:srgbClr val="002060"/>
                </a:solidFill>
                <a:ea typeface="+mn-lt"/>
                <a:cs typeface="+mn-lt"/>
              </a:rPr>
              <a:t> </a:t>
            </a:r>
            <a:endParaRPr lang="en-GB" sz="2400">
              <a:ea typeface="+mn-lt"/>
              <a:cs typeface="+mn-lt"/>
            </a:endParaRPr>
          </a:p>
          <a:p>
            <a:pPr algn="l"/>
            <a:endParaRPr lang="en-US">
              <a:cs typeface="Calibri"/>
            </a:endParaRPr>
          </a:p>
        </p:txBody>
      </p:sp>
      <p:sp>
        <p:nvSpPr>
          <p:cNvPr id="11" name="TextBox 10">
            <a:extLst>
              <a:ext uri="{FF2B5EF4-FFF2-40B4-BE49-F238E27FC236}">
                <a16:creationId xmlns:a16="http://schemas.microsoft.com/office/drawing/2014/main" id="{1BD5BB8F-1A36-29CE-8501-A116A936D9A4}"/>
              </a:ext>
            </a:extLst>
          </p:cNvPr>
          <p:cNvSpPr txBox="1"/>
          <p:nvPr/>
        </p:nvSpPr>
        <p:spPr>
          <a:xfrm>
            <a:off x="4486835" y="2113498"/>
            <a:ext cx="3567952" cy="2363724"/>
          </a:xfrm>
          <a:prstGeom prst="rect">
            <a:avLst/>
          </a:prstGeom>
          <a:noFill/>
          <a:ln w="57150">
            <a:solidFill>
              <a:srgbClr val="DB1D7C"/>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90000"/>
              </a:lnSpc>
              <a:spcBef>
                <a:spcPts val="1000"/>
              </a:spcBef>
              <a:buFont typeface="Arial"/>
              <a:buChar char="•"/>
            </a:pPr>
            <a:r>
              <a:rPr lang="en-GB" sz="2400" b="1">
                <a:solidFill>
                  <a:srgbClr val="002060"/>
                </a:solidFill>
                <a:ea typeface="+mn-lt"/>
                <a:cs typeface="+mn-lt"/>
              </a:rPr>
              <a:t>identify areas for further development and/or experiences during their early teaching career (Career Entry Profile)</a:t>
            </a:r>
            <a:endParaRPr lang="en-GB" sz="2400">
              <a:ea typeface="+mn-lt"/>
              <a:cs typeface="+mn-lt"/>
            </a:endParaRPr>
          </a:p>
          <a:p>
            <a:pPr algn="l"/>
            <a:endParaRPr lang="en-US">
              <a:cs typeface="Calibri"/>
            </a:endParaRPr>
          </a:p>
        </p:txBody>
      </p:sp>
      <p:pic>
        <p:nvPicPr>
          <p:cNvPr id="3" name="Picture 5" descr="Shape, rectangle&#10;&#10;Description automatically generated">
            <a:extLst>
              <a:ext uri="{FF2B5EF4-FFF2-40B4-BE49-F238E27FC236}">
                <a16:creationId xmlns:a16="http://schemas.microsoft.com/office/drawing/2014/main" id="{C7010652-5BB4-BB71-23F8-889D0B89A45B}"/>
              </a:ext>
            </a:extLst>
          </p:cNvPr>
          <p:cNvPicPr>
            <a:picLocks noChangeAspect="1"/>
          </p:cNvPicPr>
          <p:nvPr/>
        </p:nvPicPr>
        <p:blipFill>
          <a:blip r:embed="rId4"/>
          <a:stretch>
            <a:fillRect/>
          </a:stretch>
        </p:blipFill>
        <p:spPr>
          <a:xfrm>
            <a:off x="2988" y="5644577"/>
            <a:ext cx="12178552" cy="1216611"/>
          </a:xfrm>
          <a:prstGeom prst="rect">
            <a:avLst/>
          </a:prstGeom>
        </p:spPr>
      </p:pic>
    </p:spTree>
    <p:extLst>
      <p:ext uri="{BB962C8B-B14F-4D97-AF65-F5344CB8AC3E}">
        <p14:creationId xmlns:p14="http://schemas.microsoft.com/office/powerpoint/2010/main" val="14810141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10" grpId="0" animBg="1"/>
      <p:bldP spid="11"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 name="Diagram 9">
            <a:extLst>
              <a:ext uri="{FF2B5EF4-FFF2-40B4-BE49-F238E27FC236}">
                <a16:creationId xmlns:a16="http://schemas.microsoft.com/office/drawing/2014/main" id="{C1EE58F1-F2AA-C6F0-5470-72E42EF44191}"/>
              </a:ext>
            </a:extLst>
          </p:cNvPr>
          <p:cNvGraphicFramePr/>
          <p:nvPr>
            <p:extLst>
              <p:ext uri="{D42A27DB-BD31-4B8C-83A1-F6EECF244321}">
                <p14:modId xmlns:p14="http://schemas.microsoft.com/office/powerpoint/2010/main" val="1977391223"/>
              </p:ext>
            </p:extLst>
          </p:nvPr>
        </p:nvGraphicFramePr>
        <p:xfrm>
          <a:off x="4243293" y="106083"/>
          <a:ext cx="6902822" cy="54505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15" name="Arrow: Right 214">
            <a:extLst>
              <a:ext uri="{FF2B5EF4-FFF2-40B4-BE49-F238E27FC236}">
                <a16:creationId xmlns:a16="http://schemas.microsoft.com/office/drawing/2014/main" id="{C6951BC3-9204-64A8-C67F-B90FD18E7A3D}"/>
              </a:ext>
            </a:extLst>
          </p:cNvPr>
          <p:cNvSpPr/>
          <p:nvPr/>
        </p:nvSpPr>
        <p:spPr>
          <a:xfrm>
            <a:off x="345140" y="109070"/>
            <a:ext cx="3750235" cy="2233705"/>
          </a:xfrm>
          <a:prstGeom prst="rightArrow">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a:cs typeface="Calibri"/>
              </a:rPr>
              <a:t>Arranging your meeting</a:t>
            </a:r>
          </a:p>
        </p:txBody>
      </p:sp>
      <p:pic>
        <p:nvPicPr>
          <p:cNvPr id="8" name="Picture 9" descr="Shape, rectangle&#10;&#10;Description automatically generated">
            <a:extLst>
              <a:ext uri="{FF2B5EF4-FFF2-40B4-BE49-F238E27FC236}">
                <a16:creationId xmlns:a16="http://schemas.microsoft.com/office/drawing/2014/main" id="{FAB73F72-DC0A-E28F-5697-DDB4709796E0}"/>
              </a:ext>
            </a:extLst>
          </p:cNvPr>
          <p:cNvPicPr>
            <a:picLocks noChangeAspect="1"/>
          </p:cNvPicPr>
          <p:nvPr/>
        </p:nvPicPr>
        <p:blipFill>
          <a:blip r:embed="rId8"/>
          <a:stretch>
            <a:fillRect/>
          </a:stretch>
        </p:blipFill>
        <p:spPr>
          <a:xfrm>
            <a:off x="2988" y="5644577"/>
            <a:ext cx="12178552" cy="1216611"/>
          </a:xfrm>
          <a:prstGeom prst="rect">
            <a:avLst/>
          </a:prstGeom>
        </p:spPr>
      </p:pic>
    </p:spTree>
    <p:extLst>
      <p:ext uri="{BB962C8B-B14F-4D97-AF65-F5344CB8AC3E}">
        <p14:creationId xmlns:p14="http://schemas.microsoft.com/office/powerpoint/2010/main" val="72579242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3" descr="Shape, rectangle&#10;&#10;Description automatically generated">
            <a:extLst>
              <a:ext uri="{FF2B5EF4-FFF2-40B4-BE49-F238E27FC236}">
                <a16:creationId xmlns:a16="http://schemas.microsoft.com/office/drawing/2014/main" id="{D762B20E-88A6-FD99-34C6-98E9621FF856}"/>
              </a:ext>
            </a:extLst>
          </p:cNvPr>
          <p:cNvPicPr>
            <a:picLocks noChangeAspect="1"/>
          </p:cNvPicPr>
          <p:nvPr/>
        </p:nvPicPr>
        <p:blipFill>
          <a:blip r:embed="rId3"/>
          <a:stretch>
            <a:fillRect/>
          </a:stretch>
        </p:blipFill>
        <p:spPr>
          <a:xfrm>
            <a:off x="2988" y="5659518"/>
            <a:ext cx="12178552" cy="1201670"/>
          </a:xfrm>
          <a:prstGeom prst="rect">
            <a:avLst/>
          </a:prstGeom>
        </p:spPr>
      </p:pic>
      <p:sp>
        <p:nvSpPr>
          <p:cNvPr id="215" name="Arrow: Right 214">
            <a:extLst>
              <a:ext uri="{FF2B5EF4-FFF2-40B4-BE49-F238E27FC236}">
                <a16:creationId xmlns:a16="http://schemas.microsoft.com/office/drawing/2014/main" id="{C6951BC3-9204-64A8-C67F-B90FD18E7A3D}"/>
              </a:ext>
            </a:extLst>
          </p:cNvPr>
          <p:cNvSpPr/>
          <p:nvPr/>
        </p:nvSpPr>
        <p:spPr>
          <a:xfrm>
            <a:off x="345140" y="109070"/>
            <a:ext cx="3750235" cy="2233705"/>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a:cs typeface="Calibri"/>
              </a:rPr>
              <a:t>Before your meeting</a:t>
            </a:r>
          </a:p>
        </p:txBody>
      </p:sp>
      <p:sp>
        <p:nvSpPr>
          <p:cNvPr id="10" name="TextBox 9">
            <a:extLst>
              <a:ext uri="{FF2B5EF4-FFF2-40B4-BE49-F238E27FC236}">
                <a16:creationId xmlns:a16="http://schemas.microsoft.com/office/drawing/2014/main" id="{ED6B6322-E0A7-8A96-E437-A1C4CDDA1F34}"/>
              </a:ext>
            </a:extLst>
          </p:cNvPr>
          <p:cNvSpPr txBox="1"/>
          <p:nvPr/>
        </p:nvSpPr>
        <p:spPr>
          <a:xfrm>
            <a:off x="767976" y="2571376"/>
            <a:ext cx="5165164" cy="28243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sz="2400" b="1">
                <a:solidFill>
                  <a:srgbClr val="002060"/>
                </a:solidFill>
                <a:ea typeface="+mn-lt"/>
                <a:cs typeface="+mn-lt"/>
              </a:rPr>
              <a:t>You will use the QTS Review Form Part 1 to make notes in preparation for the review, in particular strengths across all standards.</a:t>
            </a:r>
            <a:endParaRPr lang="en-US" b="1">
              <a:cs typeface="Calibri"/>
            </a:endParaRPr>
          </a:p>
          <a:p>
            <a:pPr>
              <a:lnSpc>
                <a:spcPct val="90000"/>
              </a:lnSpc>
              <a:spcBef>
                <a:spcPts val="1000"/>
              </a:spcBef>
            </a:pPr>
            <a:r>
              <a:rPr lang="en-GB" sz="2400" b="1">
                <a:solidFill>
                  <a:srgbClr val="002060"/>
                </a:solidFill>
                <a:cs typeface="Calibri"/>
              </a:rPr>
              <a:t>You will send your completed Part 1 to your University Tutor in preparation for your meeting.</a:t>
            </a:r>
          </a:p>
          <a:p>
            <a:endParaRPr lang="en-US">
              <a:cs typeface="Calibri"/>
            </a:endParaRPr>
          </a:p>
        </p:txBody>
      </p:sp>
      <p:cxnSp>
        <p:nvCxnSpPr>
          <p:cNvPr id="14" name="Straight Arrow Connector 13">
            <a:extLst>
              <a:ext uri="{FF2B5EF4-FFF2-40B4-BE49-F238E27FC236}">
                <a16:creationId xmlns:a16="http://schemas.microsoft.com/office/drawing/2014/main" id="{D43D2499-94C2-70A5-EF56-8C9E993829AE}"/>
              </a:ext>
            </a:extLst>
          </p:cNvPr>
          <p:cNvCxnSpPr/>
          <p:nvPr/>
        </p:nvCxnSpPr>
        <p:spPr>
          <a:xfrm flipV="1">
            <a:off x="5646270" y="2969233"/>
            <a:ext cx="771118" cy="2567"/>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F2B7981E-EAC0-B028-1201-13B1359AB93B}"/>
              </a:ext>
            </a:extLst>
          </p:cNvPr>
          <p:cNvSpPr txBox="1"/>
          <p:nvPr/>
        </p:nvSpPr>
        <p:spPr>
          <a:xfrm>
            <a:off x="4784165" y="391459"/>
            <a:ext cx="1540436"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a:hlinkClick r:id="rId4"/>
              </a:rPr>
              <a:t>Review Form Part 1</a:t>
            </a:r>
            <a:endParaRPr lang="en-US" sz="2000" b="1">
              <a:cs typeface="Calibri"/>
            </a:endParaRPr>
          </a:p>
        </p:txBody>
      </p:sp>
      <p:grpSp>
        <p:nvGrpSpPr>
          <p:cNvPr id="5" name="Group 4">
            <a:extLst>
              <a:ext uri="{FF2B5EF4-FFF2-40B4-BE49-F238E27FC236}">
                <a16:creationId xmlns:a16="http://schemas.microsoft.com/office/drawing/2014/main" id="{F279EA85-8B5B-959F-FB44-6B4B11DE0D7C}"/>
              </a:ext>
            </a:extLst>
          </p:cNvPr>
          <p:cNvGrpSpPr/>
          <p:nvPr/>
        </p:nvGrpSpPr>
        <p:grpSpPr>
          <a:xfrm>
            <a:off x="6666033" y="106101"/>
            <a:ext cx="5390169" cy="6623386"/>
            <a:chOff x="6666033" y="106101"/>
            <a:chExt cx="5390169" cy="6623386"/>
          </a:xfrm>
        </p:grpSpPr>
        <p:pic>
          <p:nvPicPr>
            <p:cNvPr id="12" name="Llun 5" descr="Table&#10;&#10;Description automatically generated">
              <a:extLst>
                <a:ext uri="{FF2B5EF4-FFF2-40B4-BE49-F238E27FC236}">
                  <a16:creationId xmlns:a16="http://schemas.microsoft.com/office/drawing/2014/main" id="{3587A3D6-CDFE-B6F4-BF60-A01DEF5FB46B}"/>
                </a:ext>
              </a:extLst>
            </p:cNvPr>
            <p:cNvPicPr>
              <a:picLocks noChangeAspect="1"/>
            </p:cNvPicPr>
            <p:nvPr/>
          </p:nvPicPr>
          <p:blipFill>
            <a:blip r:embed="rId5"/>
            <a:stretch>
              <a:fillRect/>
            </a:stretch>
          </p:blipFill>
          <p:spPr>
            <a:xfrm>
              <a:off x="6666033" y="106101"/>
              <a:ext cx="5390169" cy="662338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4" name="TextBox 3">
              <a:extLst>
                <a:ext uri="{FF2B5EF4-FFF2-40B4-BE49-F238E27FC236}">
                  <a16:creationId xmlns:a16="http://schemas.microsoft.com/office/drawing/2014/main" id="{9D5BD230-9FC6-2BA8-2ADD-C4418FF297F8}"/>
                </a:ext>
              </a:extLst>
            </p:cNvPr>
            <p:cNvSpPr txBox="1"/>
            <p:nvPr/>
          </p:nvSpPr>
          <p:spPr>
            <a:xfrm>
              <a:off x="9867181" y="122208"/>
              <a:ext cx="790754" cy="268856"/>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grpSp>
    </p:spTree>
    <p:extLst>
      <p:ext uri="{BB962C8B-B14F-4D97-AF65-F5344CB8AC3E}">
        <p14:creationId xmlns:p14="http://schemas.microsoft.com/office/powerpoint/2010/main" val="27879243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5" descr="Shape, rectangle&#10;&#10;Description automatically generated">
            <a:extLst>
              <a:ext uri="{FF2B5EF4-FFF2-40B4-BE49-F238E27FC236}">
                <a16:creationId xmlns:a16="http://schemas.microsoft.com/office/drawing/2014/main" id="{09BED349-6424-E5CB-BDFC-8801E5CBADE6}"/>
              </a:ext>
            </a:extLst>
          </p:cNvPr>
          <p:cNvPicPr>
            <a:picLocks noChangeAspect="1"/>
          </p:cNvPicPr>
          <p:nvPr/>
        </p:nvPicPr>
        <p:blipFill>
          <a:blip r:embed="rId3"/>
          <a:stretch>
            <a:fillRect/>
          </a:stretch>
        </p:blipFill>
        <p:spPr>
          <a:xfrm>
            <a:off x="2988" y="5629636"/>
            <a:ext cx="12186024" cy="1313728"/>
          </a:xfrm>
          <a:prstGeom prst="rect">
            <a:avLst/>
          </a:prstGeom>
        </p:spPr>
      </p:pic>
      <p:sp>
        <p:nvSpPr>
          <p:cNvPr id="215" name="Arrow: Right 214">
            <a:extLst>
              <a:ext uri="{FF2B5EF4-FFF2-40B4-BE49-F238E27FC236}">
                <a16:creationId xmlns:a16="http://schemas.microsoft.com/office/drawing/2014/main" id="{C6951BC3-9204-64A8-C67F-B90FD18E7A3D}"/>
              </a:ext>
            </a:extLst>
          </p:cNvPr>
          <p:cNvSpPr/>
          <p:nvPr/>
        </p:nvSpPr>
        <p:spPr>
          <a:xfrm>
            <a:off x="345140" y="109070"/>
            <a:ext cx="3750235" cy="2233705"/>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a:cs typeface="Calibri"/>
              </a:rPr>
              <a:t>Before your meeting</a:t>
            </a:r>
          </a:p>
        </p:txBody>
      </p:sp>
      <p:sp>
        <p:nvSpPr>
          <p:cNvPr id="10" name="TextBox 9">
            <a:extLst>
              <a:ext uri="{FF2B5EF4-FFF2-40B4-BE49-F238E27FC236}">
                <a16:creationId xmlns:a16="http://schemas.microsoft.com/office/drawing/2014/main" id="{ED6B6322-E0A7-8A96-E437-A1C4CDDA1F34}"/>
              </a:ext>
            </a:extLst>
          </p:cNvPr>
          <p:cNvSpPr txBox="1"/>
          <p:nvPr/>
        </p:nvSpPr>
        <p:spPr>
          <a:xfrm>
            <a:off x="424329" y="3034553"/>
            <a:ext cx="5120340"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sz="2800" b="1">
                <a:solidFill>
                  <a:srgbClr val="002060"/>
                </a:solidFill>
                <a:ea typeface="+mn-lt"/>
                <a:cs typeface="+mn-lt"/>
              </a:rPr>
              <a:t>You will use the QTS Review Form Part 2 to make notes in preparation for the review, in particular gaps in evidence or strands to be developed.</a:t>
            </a:r>
            <a:r>
              <a:rPr lang="en-GB" sz="2800">
                <a:ea typeface="+mn-lt"/>
                <a:cs typeface="+mn-lt"/>
              </a:rPr>
              <a:t> </a:t>
            </a:r>
            <a:r>
              <a:rPr lang="en-GB" sz="2400">
                <a:ea typeface="+mn-lt"/>
                <a:cs typeface="+mn-lt"/>
              </a:rPr>
              <a:t> </a:t>
            </a:r>
            <a:endParaRPr lang="en-US"/>
          </a:p>
        </p:txBody>
      </p:sp>
      <p:cxnSp>
        <p:nvCxnSpPr>
          <p:cNvPr id="4" name="Straight Arrow Connector 3">
            <a:extLst>
              <a:ext uri="{FF2B5EF4-FFF2-40B4-BE49-F238E27FC236}">
                <a16:creationId xmlns:a16="http://schemas.microsoft.com/office/drawing/2014/main" id="{B5103605-CD06-3EAB-9474-F540204901DF}"/>
              </a:ext>
            </a:extLst>
          </p:cNvPr>
          <p:cNvCxnSpPr/>
          <p:nvPr/>
        </p:nvCxnSpPr>
        <p:spPr>
          <a:xfrm flipV="1">
            <a:off x="4333170" y="2443609"/>
            <a:ext cx="1182192" cy="533745"/>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23F83808-1DB9-37B8-B418-680FE36FD4D8}"/>
              </a:ext>
            </a:extLst>
          </p:cNvPr>
          <p:cNvSpPr txBox="1"/>
          <p:nvPr/>
        </p:nvSpPr>
        <p:spPr>
          <a:xfrm>
            <a:off x="4440518" y="652930"/>
            <a:ext cx="1376083"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a:hlinkClick r:id="rId4"/>
              </a:rPr>
              <a:t>Review Form Part 2</a:t>
            </a:r>
            <a:endParaRPr lang="en-US" sz="2800" b="1">
              <a:cs typeface="Calibri"/>
            </a:endParaRPr>
          </a:p>
        </p:txBody>
      </p:sp>
      <p:grpSp>
        <p:nvGrpSpPr>
          <p:cNvPr id="8" name="Group 7">
            <a:extLst>
              <a:ext uri="{FF2B5EF4-FFF2-40B4-BE49-F238E27FC236}">
                <a16:creationId xmlns:a16="http://schemas.microsoft.com/office/drawing/2014/main" id="{72B500AE-539A-8DBE-A701-1E4C170990DF}"/>
              </a:ext>
            </a:extLst>
          </p:cNvPr>
          <p:cNvGrpSpPr/>
          <p:nvPr/>
        </p:nvGrpSpPr>
        <p:grpSpPr>
          <a:xfrm>
            <a:off x="6029180" y="153022"/>
            <a:ext cx="6089850" cy="6551340"/>
            <a:chOff x="6029180" y="153022"/>
            <a:chExt cx="6089850" cy="6551340"/>
          </a:xfrm>
        </p:grpSpPr>
        <p:pic>
          <p:nvPicPr>
            <p:cNvPr id="3" name="Llun 8" descr="Table&#10;&#10;Description automatically generated">
              <a:extLst>
                <a:ext uri="{FF2B5EF4-FFF2-40B4-BE49-F238E27FC236}">
                  <a16:creationId xmlns:a16="http://schemas.microsoft.com/office/drawing/2014/main" id="{0305C6C5-FF85-3E6A-505E-050283D15829}"/>
                </a:ext>
              </a:extLst>
            </p:cNvPr>
            <p:cNvPicPr>
              <a:picLocks noChangeAspect="1"/>
            </p:cNvPicPr>
            <p:nvPr/>
          </p:nvPicPr>
          <p:blipFill rotWithShape="1">
            <a:blip r:embed="rId5"/>
            <a:srcRect l="2464" t="2365" r="1282"/>
            <a:stretch/>
          </p:blipFill>
          <p:spPr>
            <a:xfrm>
              <a:off x="6029180" y="153022"/>
              <a:ext cx="6089850" cy="6551340"/>
            </a:xfrm>
            <a:prstGeom prst="rect">
              <a:avLst/>
            </a:prstGeom>
            <a:ln>
              <a:solidFill>
                <a:schemeClr val="tx1"/>
              </a:solidFill>
            </a:ln>
          </p:spPr>
        </p:pic>
        <p:sp>
          <p:nvSpPr>
            <p:cNvPr id="7" name="TextBox 6">
              <a:extLst>
                <a:ext uri="{FF2B5EF4-FFF2-40B4-BE49-F238E27FC236}">
                  <a16:creationId xmlns:a16="http://schemas.microsoft.com/office/drawing/2014/main" id="{B9ADE8A7-835A-1F88-95C2-DA47BFC0F382}"/>
                </a:ext>
              </a:extLst>
            </p:cNvPr>
            <p:cNvSpPr txBox="1"/>
            <p:nvPr/>
          </p:nvSpPr>
          <p:spPr>
            <a:xfrm>
              <a:off x="9579634" y="215661"/>
              <a:ext cx="790754" cy="268856"/>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grpSp>
    </p:spTree>
    <p:extLst>
      <p:ext uri="{BB962C8B-B14F-4D97-AF65-F5344CB8AC3E}">
        <p14:creationId xmlns:p14="http://schemas.microsoft.com/office/powerpoint/2010/main" val="271913598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 name="Arrow: Right 214">
            <a:extLst>
              <a:ext uri="{FF2B5EF4-FFF2-40B4-BE49-F238E27FC236}">
                <a16:creationId xmlns:a16="http://schemas.microsoft.com/office/drawing/2014/main" id="{C6951BC3-9204-64A8-C67F-B90FD18E7A3D}"/>
              </a:ext>
            </a:extLst>
          </p:cNvPr>
          <p:cNvSpPr/>
          <p:nvPr/>
        </p:nvSpPr>
        <p:spPr>
          <a:xfrm>
            <a:off x="345140" y="109070"/>
            <a:ext cx="3750235" cy="2233705"/>
          </a:xfrm>
          <a:prstGeom prst="rightArrow">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800" b="1">
                <a:cs typeface="Calibri"/>
              </a:rPr>
              <a:t>During your meeting</a:t>
            </a:r>
          </a:p>
        </p:txBody>
      </p:sp>
      <p:sp>
        <p:nvSpPr>
          <p:cNvPr id="3" name="Content Placeholder 3">
            <a:extLst>
              <a:ext uri="{FF2B5EF4-FFF2-40B4-BE49-F238E27FC236}">
                <a16:creationId xmlns:a16="http://schemas.microsoft.com/office/drawing/2014/main" id="{31E5F12B-6A9F-50CD-D50A-D0C657169421}"/>
              </a:ext>
            </a:extLst>
          </p:cNvPr>
          <p:cNvSpPr txBox="1">
            <a:spLocks/>
          </p:cNvSpPr>
          <p:nvPr/>
        </p:nvSpPr>
        <p:spPr>
          <a:xfrm>
            <a:off x="4051163" y="1876879"/>
            <a:ext cx="4094906" cy="4351338"/>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sz="2200" b="1">
              <a:solidFill>
                <a:srgbClr val="002060"/>
              </a:solidFill>
              <a:cs typeface="Calibri"/>
            </a:endParaRPr>
          </a:p>
          <a:p>
            <a:r>
              <a:rPr lang="en-GB" sz="2200" b="1">
                <a:solidFill>
                  <a:srgbClr val="002060"/>
                </a:solidFill>
              </a:rPr>
              <a:t>The University Tutor will then direct you to standards where one of the following has been noticed:</a:t>
            </a:r>
            <a:endParaRPr lang="en-GB" sz="2200" b="1">
              <a:solidFill>
                <a:srgbClr val="002060"/>
              </a:solidFill>
              <a:cs typeface="Calibri" panose="020F0502020204030204"/>
            </a:endParaRPr>
          </a:p>
          <a:p>
            <a:pPr>
              <a:buFont typeface="Wingdings" panose="05000000000000000000" pitchFamily="2" charset="2"/>
              <a:buChar char="Ø"/>
            </a:pPr>
            <a:r>
              <a:rPr lang="en-GB" sz="2200" b="1">
                <a:solidFill>
                  <a:srgbClr val="002060"/>
                </a:solidFill>
              </a:rPr>
              <a:t>Gap in evidence</a:t>
            </a:r>
            <a:endParaRPr lang="en-GB" sz="2200" b="1">
              <a:solidFill>
                <a:srgbClr val="002060"/>
              </a:solidFill>
              <a:cs typeface="Calibri" panose="020F0502020204030204"/>
            </a:endParaRPr>
          </a:p>
          <a:p>
            <a:pPr>
              <a:buFont typeface="Wingdings" panose="05000000000000000000" pitchFamily="2" charset="2"/>
              <a:buChar char="Ø"/>
            </a:pPr>
            <a:r>
              <a:rPr lang="en-GB" sz="2200" b="1">
                <a:solidFill>
                  <a:srgbClr val="002060"/>
                </a:solidFill>
              </a:rPr>
              <a:t>The evidence doesn’t seem to support the standard.</a:t>
            </a:r>
            <a:endParaRPr lang="en-GB" sz="2200" b="1">
              <a:solidFill>
                <a:srgbClr val="002060"/>
              </a:solidFill>
              <a:cs typeface="Calibri" panose="020F0502020204030204"/>
            </a:endParaRPr>
          </a:p>
          <a:p>
            <a:pPr>
              <a:buFont typeface="Wingdings" panose="05000000000000000000" pitchFamily="2" charset="2"/>
              <a:buChar char="Ø"/>
            </a:pPr>
            <a:r>
              <a:rPr lang="en-GB" sz="2200" b="1">
                <a:solidFill>
                  <a:srgbClr val="002060"/>
                </a:solidFill>
                <a:cs typeface="Calibri" panose="020F0502020204030204"/>
              </a:rPr>
              <a:t>You should note these down to make improvements.</a:t>
            </a:r>
          </a:p>
          <a:p>
            <a:pPr>
              <a:buFont typeface="Arial" panose="05000000000000000000" pitchFamily="2" charset="2"/>
            </a:pPr>
            <a:endParaRPr lang="en-GB" sz="6800" b="1">
              <a:solidFill>
                <a:srgbClr val="002060"/>
              </a:solidFill>
              <a:cs typeface="Calibri" panose="020F0502020204030204"/>
            </a:endParaRPr>
          </a:p>
          <a:p>
            <a:endParaRPr lang="en-GB" sz="6800">
              <a:solidFill>
                <a:srgbClr val="000000"/>
              </a:solidFill>
              <a:cs typeface="Calibri" panose="020F0502020204030204"/>
            </a:endParaRPr>
          </a:p>
        </p:txBody>
      </p:sp>
      <p:pic>
        <p:nvPicPr>
          <p:cNvPr id="4" name="Picture 4" descr="A picture containing icon&#10;&#10;Description automatically generated">
            <a:extLst>
              <a:ext uri="{FF2B5EF4-FFF2-40B4-BE49-F238E27FC236}">
                <a16:creationId xmlns:a16="http://schemas.microsoft.com/office/drawing/2014/main" id="{157751B2-0560-8D52-C4FB-3E82AC4CC74B}"/>
              </a:ext>
            </a:extLst>
          </p:cNvPr>
          <p:cNvPicPr>
            <a:picLocks noChangeAspect="1"/>
          </p:cNvPicPr>
          <p:nvPr/>
        </p:nvPicPr>
        <p:blipFill>
          <a:blip r:embed="rId3"/>
          <a:stretch>
            <a:fillRect/>
          </a:stretch>
        </p:blipFill>
        <p:spPr>
          <a:xfrm>
            <a:off x="7764930" y="207447"/>
            <a:ext cx="4192494" cy="1803870"/>
          </a:xfrm>
          <a:prstGeom prst="rect">
            <a:avLst/>
          </a:prstGeom>
        </p:spPr>
      </p:pic>
      <p:sp>
        <p:nvSpPr>
          <p:cNvPr id="5" name="TextBox 4">
            <a:extLst>
              <a:ext uri="{FF2B5EF4-FFF2-40B4-BE49-F238E27FC236}">
                <a16:creationId xmlns:a16="http://schemas.microsoft.com/office/drawing/2014/main" id="{EB44C7DA-26EF-C210-6FC2-396BFB4ED2C6}"/>
              </a:ext>
            </a:extLst>
          </p:cNvPr>
          <p:cNvSpPr txBox="1"/>
          <p:nvPr/>
        </p:nvSpPr>
        <p:spPr>
          <a:xfrm>
            <a:off x="215152" y="2227730"/>
            <a:ext cx="4155141" cy="375487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200" b="1">
                <a:solidFill>
                  <a:srgbClr val="002060"/>
                </a:solidFill>
                <a:latin typeface="Calibri"/>
                <a:ea typeface="Arial"/>
                <a:cs typeface="Arial"/>
              </a:rPr>
              <a:t>You will talk about your experience in general.</a:t>
            </a:r>
          </a:p>
          <a:p>
            <a:endParaRPr lang="en-GB" sz="2200" b="1">
              <a:solidFill>
                <a:srgbClr val="002060"/>
              </a:solidFill>
              <a:ea typeface="+mn-lt"/>
              <a:cs typeface="Arial"/>
            </a:endParaRPr>
          </a:p>
          <a:p>
            <a:r>
              <a:rPr lang="en-GB" sz="2200" b="1">
                <a:solidFill>
                  <a:srgbClr val="002060"/>
                </a:solidFill>
                <a:ea typeface="+mn-lt"/>
                <a:cs typeface="+mn-lt"/>
              </a:rPr>
              <a:t>You will talk about the </a:t>
            </a:r>
            <a:endParaRPr lang="en-US" sz="2200" b="1">
              <a:solidFill>
                <a:srgbClr val="002060"/>
              </a:solidFill>
              <a:ea typeface="+mn-lt"/>
              <a:cs typeface="+mn-lt"/>
            </a:endParaRPr>
          </a:p>
          <a:p>
            <a:r>
              <a:rPr lang="en-GB" sz="2200" b="1">
                <a:solidFill>
                  <a:srgbClr val="002060"/>
                </a:solidFill>
                <a:ea typeface="+mn-lt"/>
                <a:cs typeface="+mn-lt"/>
              </a:rPr>
              <a:t>'Pedagogy' strand you </a:t>
            </a:r>
            <a:endParaRPr lang="en-US" sz="2200" b="1">
              <a:solidFill>
                <a:srgbClr val="002060"/>
              </a:solidFill>
              <a:ea typeface="+mn-lt"/>
              <a:cs typeface="+mn-lt"/>
            </a:endParaRPr>
          </a:p>
          <a:p>
            <a:r>
              <a:rPr lang="en-GB" sz="2200" b="1">
                <a:solidFill>
                  <a:srgbClr val="002060"/>
                </a:solidFill>
                <a:ea typeface="+mn-lt"/>
                <a:cs typeface="+mn-lt"/>
              </a:rPr>
              <a:t>have chosen to prepare. </a:t>
            </a:r>
            <a:endParaRPr lang="en-US" sz="2200" b="1">
              <a:solidFill>
                <a:srgbClr val="002060"/>
              </a:solidFill>
              <a:ea typeface="+mn-lt"/>
              <a:cs typeface="+mn-lt"/>
            </a:endParaRPr>
          </a:p>
          <a:p>
            <a:endParaRPr lang="en-GB" sz="2200" b="1">
              <a:solidFill>
                <a:srgbClr val="002060"/>
              </a:solidFill>
              <a:ea typeface="+mn-lt"/>
              <a:cs typeface="+mn-lt"/>
            </a:endParaRPr>
          </a:p>
          <a:p>
            <a:r>
              <a:rPr lang="en-GB" sz="2200" b="1">
                <a:solidFill>
                  <a:srgbClr val="002060"/>
                </a:solidFill>
                <a:ea typeface="+mn-lt"/>
                <a:cs typeface="+mn-lt"/>
              </a:rPr>
              <a:t>You will refer to evidence to explain what you have </a:t>
            </a:r>
            <a:endParaRPr lang="en-US" sz="2200" b="1">
              <a:solidFill>
                <a:srgbClr val="002060"/>
              </a:solidFill>
              <a:ea typeface="+mn-lt"/>
              <a:cs typeface="+mn-lt"/>
            </a:endParaRPr>
          </a:p>
          <a:p>
            <a:r>
              <a:rPr lang="en-GB" sz="2200" b="1">
                <a:solidFill>
                  <a:srgbClr val="002060"/>
                </a:solidFill>
                <a:ea typeface="+mn-lt"/>
                <a:cs typeface="+mn-lt"/>
              </a:rPr>
              <a:t>learned.</a:t>
            </a:r>
          </a:p>
          <a:p>
            <a:pPr algn="l"/>
            <a:r>
              <a:rPr lang="en-US" b="1">
                <a:latin typeface="Calibri"/>
                <a:ea typeface="Arial"/>
                <a:cs typeface="Arial"/>
              </a:rPr>
              <a:t>​</a:t>
            </a:r>
            <a:endParaRPr lang="en-US" b="1">
              <a:cs typeface="Calibri"/>
            </a:endParaRPr>
          </a:p>
        </p:txBody>
      </p:sp>
      <p:sp>
        <p:nvSpPr>
          <p:cNvPr id="6" name="TextBox 5">
            <a:extLst>
              <a:ext uri="{FF2B5EF4-FFF2-40B4-BE49-F238E27FC236}">
                <a16:creationId xmlns:a16="http://schemas.microsoft.com/office/drawing/2014/main" id="{B6F629C0-1F17-1AE1-B18F-12F86F68856A}"/>
              </a:ext>
            </a:extLst>
          </p:cNvPr>
          <p:cNvSpPr txBox="1"/>
          <p:nvPr/>
        </p:nvSpPr>
        <p:spPr>
          <a:xfrm>
            <a:off x="8440271" y="2271059"/>
            <a:ext cx="3527611" cy="34778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200" b="1">
                <a:solidFill>
                  <a:srgbClr val="002060"/>
                </a:solidFill>
                <a:latin typeface="Calibri"/>
                <a:ea typeface="Arial"/>
                <a:cs typeface="Arial"/>
              </a:rPr>
              <a:t>You will jointly identify/ discuss key areas for further development and agree targets for QTS Review Form Part 2.</a:t>
            </a:r>
          </a:p>
          <a:p>
            <a:endParaRPr lang="en-GB" sz="2200" b="1">
              <a:solidFill>
                <a:srgbClr val="002060"/>
              </a:solidFill>
              <a:cs typeface="Arial"/>
            </a:endParaRPr>
          </a:p>
          <a:p>
            <a:r>
              <a:rPr lang="en-GB" sz="2200" b="1">
                <a:solidFill>
                  <a:srgbClr val="FF0000"/>
                </a:solidFill>
                <a:cs typeface="Arial"/>
              </a:rPr>
              <a:t>You can refer to your End of Placement Report to help you decide these targets.</a:t>
            </a:r>
          </a:p>
          <a:p>
            <a:r>
              <a:rPr lang="en-GB" sz="2200" b="1">
                <a:solidFill>
                  <a:srgbClr val="FF0000"/>
                </a:solidFill>
                <a:cs typeface="Arial"/>
              </a:rPr>
              <a:t>Access from </a:t>
            </a:r>
            <a:r>
              <a:rPr lang="en-GB" sz="2200" b="1" err="1">
                <a:solidFill>
                  <a:srgbClr val="FF0000"/>
                </a:solidFill>
                <a:cs typeface="Arial"/>
              </a:rPr>
              <a:t>Sharepoint</a:t>
            </a:r>
            <a:r>
              <a:rPr lang="en-GB" sz="2200" b="1">
                <a:solidFill>
                  <a:srgbClr val="FF0000"/>
                </a:solidFill>
                <a:cs typeface="Arial"/>
              </a:rPr>
              <a:t>.</a:t>
            </a:r>
          </a:p>
        </p:txBody>
      </p:sp>
      <p:pic>
        <p:nvPicPr>
          <p:cNvPr id="7" name="Picture 7" descr="Icon&#10;&#10;Description automatically generated">
            <a:extLst>
              <a:ext uri="{FF2B5EF4-FFF2-40B4-BE49-F238E27FC236}">
                <a16:creationId xmlns:a16="http://schemas.microsoft.com/office/drawing/2014/main" id="{10C8F635-6CAE-B40C-F99B-3535B7C2AB4B}"/>
              </a:ext>
            </a:extLst>
          </p:cNvPr>
          <p:cNvPicPr>
            <a:picLocks noChangeAspect="1"/>
          </p:cNvPicPr>
          <p:nvPr/>
        </p:nvPicPr>
        <p:blipFill>
          <a:blip r:embed="rId4"/>
          <a:stretch>
            <a:fillRect/>
          </a:stretch>
        </p:blipFill>
        <p:spPr>
          <a:xfrm>
            <a:off x="5106615" y="474849"/>
            <a:ext cx="1515596" cy="1515597"/>
          </a:xfrm>
          <a:prstGeom prst="rect">
            <a:avLst/>
          </a:prstGeom>
        </p:spPr>
      </p:pic>
      <p:pic>
        <p:nvPicPr>
          <p:cNvPr id="2" name="Picture 7" descr="Shape, rectangle&#10;&#10;Description automatically generated">
            <a:extLst>
              <a:ext uri="{FF2B5EF4-FFF2-40B4-BE49-F238E27FC236}">
                <a16:creationId xmlns:a16="http://schemas.microsoft.com/office/drawing/2014/main" id="{50CAF512-669A-F482-5AED-66089726BAA2}"/>
              </a:ext>
            </a:extLst>
          </p:cNvPr>
          <p:cNvPicPr>
            <a:picLocks noChangeAspect="1"/>
          </p:cNvPicPr>
          <p:nvPr/>
        </p:nvPicPr>
        <p:blipFill>
          <a:blip r:embed="rId5"/>
          <a:stretch>
            <a:fillRect/>
          </a:stretch>
        </p:blipFill>
        <p:spPr>
          <a:xfrm>
            <a:off x="2988" y="5659518"/>
            <a:ext cx="12186023" cy="1253964"/>
          </a:xfrm>
          <a:prstGeom prst="rect">
            <a:avLst/>
          </a:prstGeom>
        </p:spPr>
      </p:pic>
    </p:spTree>
    <p:extLst>
      <p:ext uri="{BB962C8B-B14F-4D97-AF65-F5344CB8AC3E}">
        <p14:creationId xmlns:p14="http://schemas.microsoft.com/office/powerpoint/2010/main" val="15804525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P spid="6"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3" descr="Shape, rectangle&#10;&#10;Description automatically generated">
            <a:extLst>
              <a:ext uri="{FF2B5EF4-FFF2-40B4-BE49-F238E27FC236}">
                <a16:creationId xmlns:a16="http://schemas.microsoft.com/office/drawing/2014/main" id="{972DB3C3-EAF8-50A3-FD86-D34D83A5CAA8}"/>
              </a:ext>
            </a:extLst>
          </p:cNvPr>
          <p:cNvPicPr>
            <a:picLocks noChangeAspect="1"/>
          </p:cNvPicPr>
          <p:nvPr/>
        </p:nvPicPr>
        <p:blipFill>
          <a:blip r:embed="rId3"/>
          <a:stretch>
            <a:fillRect/>
          </a:stretch>
        </p:blipFill>
        <p:spPr>
          <a:xfrm>
            <a:off x="2988" y="5674459"/>
            <a:ext cx="12178552" cy="1239023"/>
          </a:xfrm>
          <a:prstGeom prst="rect">
            <a:avLst/>
          </a:prstGeom>
        </p:spPr>
      </p:pic>
      <p:sp>
        <p:nvSpPr>
          <p:cNvPr id="215" name="Arrow: Right 214">
            <a:extLst>
              <a:ext uri="{FF2B5EF4-FFF2-40B4-BE49-F238E27FC236}">
                <a16:creationId xmlns:a16="http://schemas.microsoft.com/office/drawing/2014/main" id="{C6951BC3-9204-64A8-C67F-B90FD18E7A3D}"/>
              </a:ext>
            </a:extLst>
          </p:cNvPr>
          <p:cNvSpPr/>
          <p:nvPr/>
        </p:nvSpPr>
        <p:spPr>
          <a:xfrm>
            <a:off x="345140" y="109070"/>
            <a:ext cx="3750235" cy="2233705"/>
          </a:xfrm>
          <a:prstGeom prst="rightArrow">
            <a:avLst/>
          </a:prstGeom>
          <a:solidFill>
            <a:srgbClr val="0070C0"/>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3200" b="1">
                <a:cs typeface="Calibri"/>
              </a:rPr>
              <a:t>After your meeting</a:t>
            </a:r>
          </a:p>
        </p:txBody>
      </p:sp>
      <p:sp>
        <p:nvSpPr>
          <p:cNvPr id="5" name="Content Placeholder 3">
            <a:extLst>
              <a:ext uri="{FF2B5EF4-FFF2-40B4-BE49-F238E27FC236}">
                <a16:creationId xmlns:a16="http://schemas.microsoft.com/office/drawing/2014/main" id="{CF19990D-EE24-496C-083D-BAE506B489DA}"/>
              </a:ext>
            </a:extLst>
          </p:cNvPr>
          <p:cNvSpPr txBox="1">
            <a:spLocks/>
          </p:cNvSpPr>
          <p:nvPr/>
        </p:nvSpPr>
        <p:spPr>
          <a:xfrm>
            <a:off x="347475" y="2367538"/>
            <a:ext cx="5369890" cy="4814514"/>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400" b="1">
                <a:solidFill>
                  <a:srgbClr val="002060"/>
                </a:solidFill>
              </a:rPr>
              <a:t>You will:</a:t>
            </a:r>
            <a:endParaRPr lang="en-GB" sz="2400" b="1">
              <a:solidFill>
                <a:srgbClr val="002060"/>
              </a:solidFill>
              <a:cs typeface="Calibri"/>
            </a:endParaRPr>
          </a:p>
          <a:p>
            <a:pPr>
              <a:buFont typeface="Arial" panose="020B0604020202020204" pitchFamily="34" charset="0"/>
              <a:buChar char="•"/>
            </a:pPr>
            <a:r>
              <a:rPr lang="en-GB" sz="2400" b="1">
                <a:solidFill>
                  <a:srgbClr val="002060"/>
                </a:solidFill>
              </a:rPr>
              <a:t>complete the action plan for each target agreed at the QTS review meeting.</a:t>
            </a:r>
            <a:endParaRPr lang="en-GB" sz="2400" b="1">
              <a:solidFill>
                <a:srgbClr val="002060"/>
              </a:solidFill>
              <a:cs typeface="Calibri"/>
            </a:endParaRPr>
          </a:p>
          <a:p>
            <a:r>
              <a:rPr lang="en-GB" sz="2400" b="1">
                <a:solidFill>
                  <a:srgbClr val="002060"/>
                </a:solidFill>
                <a:cs typeface="Calibri"/>
              </a:rPr>
              <a:t>When completed you will send your University Tutor the completed Part 2.</a:t>
            </a:r>
          </a:p>
          <a:p>
            <a:pPr>
              <a:buFont typeface="Arial" panose="020B0604020202020204" pitchFamily="34" charset="0"/>
              <a:buChar char="•"/>
            </a:pPr>
            <a:r>
              <a:rPr lang="en-GB" sz="2400" b="1">
                <a:solidFill>
                  <a:srgbClr val="002060"/>
                </a:solidFill>
              </a:rPr>
              <a:t>Complete your Career Entry Profile. [Further guidance to follow.]</a:t>
            </a:r>
            <a:endParaRPr lang="en-GB" sz="2400" b="1">
              <a:solidFill>
                <a:srgbClr val="002060"/>
              </a:solidFill>
              <a:cs typeface="Calibri"/>
            </a:endParaRPr>
          </a:p>
        </p:txBody>
      </p:sp>
      <p:cxnSp>
        <p:nvCxnSpPr>
          <p:cNvPr id="7" name="Straight Arrow Connector 6">
            <a:extLst>
              <a:ext uri="{FF2B5EF4-FFF2-40B4-BE49-F238E27FC236}">
                <a16:creationId xmlns:a16="http://schemas.microsoft.com/office/drawing/2014/main" id="{D36C3B66-D5C8-7764-BAFD-A55EC0DD5A22}"/>
              </a:ext>
            </a:extLst>
          </p:cNvPr>
          <p:cNvCxnSpPr/>
          <p:nvPr/>
        </p:nvCxnSpPr>
        <p:spPr>
          <a:xfrm flipV="1">
            <a:off x="4757272" y="2444376"/>
            <a:ext cx="5217456" cy="251013"/>
          </a:xfrm>
          <a:prstGeom prst="straightConnector1">
            <a:avLst/>
          </a:prstGeom>
          <a:ln w="57150">
            <a:solidFill>
              <a:srgbClr val="0070C0"/>
            </a:solidFill>
            <a:tailEnd type="triangle"/>
          </a:ln>
        </p:spPr>
        <p:style>
          <a:lnRef idx="1">
            <a:schemeClr val="accent1"/>
          </a:lnRef>
          <a:fillRef idx="0">
            <a:schemeClr val="accent1"/>
          </a:fillRef>
          <a:effectRef idx="0">
            <a:schemeClr val="accent1"/>
          </a:effectRef>
          <a:fontRef idx="minor">
            <a:schemeClr val="tx1"/>
          </a:fontRef>
        </p:style>
      </p:cxnSp>
      <p:grpSp>
        <p:nvGrpSpPr>
          <p:cNvPr id="8" name="Group 7">
            <a:extLst>
              <a:ext uri="{FF2B5EF4-FFF2-40B4-BE49-F238E27FC236}">
                <a16:creationId xmlns:a16="http://schemas.microsoft.com/office/drawing/2014/main" id="{3A56B7A6-5233-6033-AC7F-B516ED9D3C1D}"/>
              </a:ext>
            </a:extLst>
          </p:cNvPr>
          <p:cNvGrpSpPr/>
          <p:nvPr/>
        </p:nvGrpSpPr>
        <p:grpSpPr>
          <a:xfrm>
            <a:off x="5753499" y="162427"/>
            <a:ext cx="6299026" cy="6528928"/>
            <a:chOff x="5753499" y="162427"/>
            <a:chExt cx="6299026" cy="6528928"/>
          </a:xfrm>
        </p:grpSpPr>
        <p:pic>
          <p:nvPicPr>
            <p:cNvPr id="3" name="Llun 8" descr="Table&#10;&#10;Description automatically generated">
              <a:extLst>
                <a:ext uri="{FF2B5EF4-FFF2-40B4-BE49-F238E27FC236}">
                  <a16:creationId xmlns:a16="http://schemas.microsoft.com/office/drawing/2014/main" id="{B53937E4-BB4D-D30F-67C5-ADFFBBBC5C9F}"/>
                </a:ext>
              </a:extLst>
            </p:cNvPr>
            <p:cNvPicPr>
              <a:picLocks noChangeAspect="1"/>
            </p:cNvPicPr>
            <p:nvPr/>
          </p:nvPicPr>
          <p:blipFill rotWithShape="1">
            <a:blip r:embed="rId4"/>
            <a:srcRect l="2464" t="2365" r="1282"/>
            <a:stretch/>
          </p:blipFill>
          <p:spPr>
            <a:xfrm>
              <a:off x="5753499" y="162427"/>
              <a:ext cx="6299026" cy="652892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6" name="TextBox 5">
              <a:extLst>
                <a:ext uri="{FF2B5EF4-FFF2-40B4-BE49-F238E27FC236}">
                  <a16:creationId xmlns:a16="http://schemas.microsoft.com/office/drawing/2014/main" id="{F5C9F7F3-B34A-6C61-6DCD-98046D9A32E9}"/>
                </a:ext>
              </a:extLst>
            </p:cNvPr>
            <p:cNvSpPr txBox="1"/>
            <p:nvPr/>
          </p:nvSpPr>
          <p:spPr>
            <a:xfrm>
              <a:off x="9457426" y="230038"/>
              <a:ext cx="790754" cy="268856"/>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grpSp>
    </p:spTree>
    <p:extLst>
      <p:ext uri="{BB962C8B-B14F-4D97-AF65-F5344CB8AC3E}">
        <p14:creationId xmlns:p14="http://schemas.microsoft.com/office/powerpoint/2010/main" val="4505036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CE2159F8-DF54-42F6-BFDA-E32DCF8D3575}"/>
              </a:ext>
            </a:extLst>
          </p:cNvPr>
          <p:cNvSpPr>
            <a:spLocks noGrp="1"/>
          </p:cNvSpPr>
          <p:nvPr>
            <p:ph type="title"/>
          </p:nvPr>
        </p:nvSpPr>
        <p:spPr>
          <a:xfrm>
            <a:off x="841222" y="598795"/>
            <a:ext cx="10284107" cy="1266168"/>
          </a:xfrm>
        </p:spPr>
        <p:txBody>
          <a:bodyPr>
            <a:normAutofit/>
          </a:bodyPr>
          <a:lstStyle/>
          <a:p>
            <a:r>
              <a:rPr lang="en-GB" sz="3600" b="1">
                <a:solidFill>
                  <a:srgbClr val="002060"/>
                </a:solidFill>
                <a:cs typeface="Calibri Light"/>
              </a:rPr>
              <a:t>CEP on PLP</a:t>
            </a:r>
          </a:p>
        </p:txBody>
      </p:sp>
      <p:pic>
        <p:nvPicPr>
          <p:cNvPr id="12" name="Picture 12" descr="Graphical user interface, application&#10;&#10;Description automatically generated">
            <a:extLst>
              <a:ext uri="{FF2B5EF4-FFF2-40B4-BE49-F238E27FC236}">
                <a16:creationId xmlns:a16="http://schemas.microsoft.com/office/drawing/2014/main" id="{BD68FF75-C847-2B9A-B1B9-3FAB6B764537}"/>
              </a:ext>
            </a:extLst>
          </p:cNvPr>
          <p:cNvPicPr>
            <a:picLocks noChangeAspect="1"/>
          </p:cNvPicPr>
          <p:nvPr/>
        </p:nvPicPr>
        <p:blipFill>
          <a:blip r:embed="rId3"/>
          <a:stretch>
            <a:fillRect/>
          </a:stretch>
        </p:blipFill>
        <p:spPr>
          <a:xfrm>
            <a:off x="4446494" y="422094"/>
            <a:ext cx="7575176" cy="4687037"/>
          </a:xfrm>
          <a:prstGeom prst="rect">
            <a:avLst/>
          </a:prstGeom>
        </p:spPr>
      </p:pic>
      <p:cxnSp>
        <p:nvCxnSpPr>
          <p:cNvPr id="3" name="Straight Arrow Connector 2">
            <a:extLst>
              <a:ext uri="{FF2B5EF4-FFF2-40B4-BE49-F238E27FC236}">
                <a16:creationId xmlns:a16="http://schemas.microsoft.com/office/drawing/2014/main" id="{49C4AEFC-E047-700C-81A2-8BAD9B12014C}"/>
              </a:ext>
            </a:extLst>
          </p:cNvPr>
          <p:cNvCxnSpPr/>
          <p:nvPr/>
        </p:nvCxnSpPr>
        <p:spPr>
          <a:xfrm>
            <a:off x="3263153" y="1261036"/>
            <a:ext cx="4470398" cy="376516"/>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D5F4B69D-3FCF-FF8D-DD04-115D72B8D558}"/>
              </a:ext>
            </a:extLst>
          </p:cNvPr>
          <p:cNvSpPr txBox="1"/>
          <p:nvPr/>
        </p:nvSpPr>
        <p:spPr>
          <a:xfrm>
            <a:off x="524435" y="2043952"/>
            <a:ext cx="4105834"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solidFill>
                  <a:srgbClr val="002060"/>
                </a:solidFill>
                <a:cs typeface="Calibri"/>
              </a:rPr>
              <a:t>When you have completed your course you will complete your Career Entry Profile here.</a:t>
            </a:r>
          </a:p>
          <a:p>
            <a:endParaRPr lang="en-US" sz="2400" b="1">
              <a:solidFill>
                <a:srgbClr val="002060"/>
              </a:solidFill>
              <a:cs typeface="Calibri"/>
            </a:endParaRPr>
          </a:p>
          <a:p>
            <a:endParaRPr lang="en-US" sz="2400" b="1">
              <a:solidFill>
                <a:srgbClr val="002060"/>
              </a:solidFill>
              <a:cs typeface="Calibri"/>
            </a:endParaRPr>
          </a:p>
        </p:txBody>
      </p:sp>
      <p:pic>
        <p:nvPicPr>
          <p:cNvPr id="2" name="Picture 4" descr="Shape, rectangle&#10;&#10;Description automatically generated">
            <a:extLst>
              <a:ext uri="{FF2B5EF4-FFF2-40B4-BE49-F238E27FC236}">
                <a16:creationId xmlns:a16="http://schemas.microsoft.com/office/drawing/2014/main" id="{2A77F715-3C08-8B03-5804-057CA95789AB}"/>
              </a:ext>
            </a:extLst>
          </p:cNvPr>
          <p:cNvPicPr>
            <a:picLocks noChangeAspect="1"/>
          </p:cNvPicPr>
          <p:nvPr/>
        </p:nvPicPr>
        <p:blipFill>
          <a:blip r:embed="rId4"/>
          <a:stretch>
            <a:fillRect/>
          </a:stretch>
        </p:blipFill>
        <p:spPr>
          <a:xfrm>
            <a:off x="2988" y="5629636"/>
            <a:ext cx="12186023" cy="1298787"/>
          </a:xfrm>
          <a:prstGeom prst="rect">
            <a:avLst/>
          </a:prstGeom>
        </p:spPr>
      </p:pic>
    </p:spTree>
    <p:extLst>
      <p:ext uri="{BB962C8B-B14F-4D97-AF65-F5344CB8AC3E}">
        <p14:creationId xmlns:p14="http://schemas.microsoft.com/office/powerpoint/2010/main" val="223625948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3" descr="Graphical user interface&#10;&#10;Description automatically generated">
            <a:extLst>
              <a:ext uri="{FF2B5EF4-FFF2-40B4-BE49-F238E27FC236}">
                <a16:creationId xmlns:a16="http://schemas.microsoft.com/office/drawing/2014/main" id="{107E2234-A031-5626-61B3-2F233699CF29}"/>
              </a:ext>
            </a:extLst>
          </p:cNvPr>
          <p:cNvPicPr>
            <a:picLocks noChangeAspect="1"/>
          </p:cNvPicPr>
          <p:nvPr/>
        </p:nvPicPr>
        <p:blipFill>
          <a:blip r:embed="rId3"/>
          <a:stretch>
            <a:fillRect/>
          </a:stretch>
        </p:blipFill>
        <p:spPr>
          <a:xfrm>
            <a:off x="159870" y="1474847"/>
            <a:ext cx="10183905" cy="5178306"/>
          </a:xfrm>
          <a:prstGeom prst="rect">
            <a:avLst/>
          </a:prstGeom>
        </p:spPr>
      </p:pic>
      <p:sp>
        <p:nvSpPr>
          <p:cNvPr id="7" name="Title 1">
            <a:extLst>
              <a:ext uri="{FF2B5EF4-FFF2-40B4-BE49-F238E27FC236}">
                <a16:creationId xmlns:a16="http://schemas.microsoft.com/office/drawing/2014/main" id="{CE2159F8-DF54-42F6-BFDA-E32DCF8D3575}"/>
              </a:ext>
            </a:extLst>
          </p:cNvPr>
          <p:cNvSpPr>
            <a:spLocks noGrp="1"/>
          </p:cNvSpPr>
          <p:nvPr>
            <p:ph type="title"/>
          </p:nvPr>
        </p:nvSpPr>
        <p:spPr>
          <a:xfrm>
            <a:off x="1222222" y="292501"/>
            <a:ext cx="4105930" cy="1086874"/>
          </a:xfrm>
        </p:spPr>
        <p:txBody>
          <a:bodyPr>
            <a:normAutofit/>
          </a:bodyPr>
          <a:lstStyle/>
          <a:p>
            <a:r>
              <a:rPr lang="en-GB" sz="3600" b="1">
                <a:solidFill>
                  <a:srgbClr val="002060"/>
                </a:solidFill>
                <a:cs typeface="Calibri Light"/>
              </a:rPr>
              <a:t>EWC Induction Year</a:t>
            </a:r>
          </a:p>
        </p:txBody>
      </p:sp>
      <p:pic>
        <p:nvPicPr>
          <p:cNvPr id="3" name="Picture 3">
            <a:extLst>
              <a:ext uri="{FF2B5EF4-FFF2-40B4-BE49-F238E27FC236}">
                <a16:creationId xmlns:a16="http://schemas.microsoft.com/office/drawing/2014/main" id="{2DDF5EE7-F54F-0083-380E-9BF300163EA5}"/>
              </a:ext>
            </a:extLst>
          </p:cNvPr>
          <p:cNvPicPr>
            <a:picLocks noChangeAspect="1"/>
          </p:cNvPicPr>
          <p:nvPr/>
        </p:nvPicPr>
        <p:blipFill>
          <a:blip r:embed="rId4"/>
          <a:stretch>
            <a:fillRect/>
          </a:stretch>
        </p:blipFill>
        <p:spPr>
          <a:xfrm>
            <a:off x="7557246" y="202783"/>
            <a:ext cx="4552576" cy="223752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4" name="TextBox 3">
            <a:extLst>
              <a:ext uri="{FF2B5EF4-FFF2-40B4-BE49-F238E27FC236}">
                <a16:creationId xmlns:a16="http://schemas.microsoft.com/office/drawing/2014/main" id="{57424890-1A59-43B0-515F-98799CBD14CB}"/>
              </a:ext>
            </a:extLst>
          </p:cNvPr>
          <p:cNvSpPr txBox="1"/>
          <p:nvPr/>
        </p:nvSpPr>
        <p:spPr>
          <a:xfrm>
            <a:off x="10476753" y="3013636"/>
            <a:ext cx="2743200"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hlinkClick r:id="rId5"/>
              </a:rPr>
              <a:t>Induction (ewc.wales)</a:t>
            </a:r>
            <a:endParaRPr lang="en-US" b="1">
              <a:cs typeface="Calibri" panose="020F0502020204030204"/>
            </a:endParaRPr>
          </a:p>
        </p:txBody>
      </p:sp>
    </p:spTree>
    <p:extLst>
      <p:ext uri="{BB962C8B-B14F-4D97-AF65-F5344CB8AC3E}">
        <p14:creationId xmlns:p14="http://schemas.microsoft.com/office/powerpoint/2010/main" val="303693130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Shape, rectangle&#10;&#10;Description automatically generated">
            <a:extLst>
              <a:ext uri="{FF2B5EF4-FFF2-40B4-BE49-F238E27FC236}">
                <a16:creationId xmlns:a16="http://schemas.microsoft.com/office/drawing/2014/main" id="{811CC7C3-EAFA-CD19-A21C-7253EC3E0C79}"/>
              </a:ext>
            </a:extLst>
          </p:cNvPr>
          <p:cNvPicPr>
            <a:picLocks noChangeAspect="1"/>
          </p:cNvPicPr>
          <p:nvPr/>
        </p:nvPicPr>
        <p:blipFill>
          <a:blip r:embed="rId3"/>
          <a:stretch>
            <a:fillRect/>
          </a:stretch>
        </p:blipFill>
        <p:spPr>
          <a:xfrm>
            <a:off x="2988" y="5629636"/>
            <a:ext cx="12178552" cy="1283846"/>
          </a:xfrm>
          <a:prstGeom prst="rect">
            <a:avLst/>
          </a:prstGeom>
        </p:spPr>
      </p:pic>
      <p:pic>
        <p:nvPicPr>
          <p:cNvPr id="4" name="Picture 4" descr="Graphical user interface, text, application, chat or text message&#10;&#10;Description automatically generated">
            <a:extLst>
              <a:ext uri="{FF2B5EF4-FFF2-40B4-BE49-F238E27FC236}">
                <a16:creationId xmlns:a16="http://schemas.microsoft.com/office/drawing/2014/main" id="{6FE1C6EC-2A66-0973-DDE9-7201D60C09B6}"/>
              </a:ext>
            </a:extLst>
          </p:cNvPr>
          <p:cNvPicPr>
            <a:picLocks noChangeAspect="1"/>
          </p:cNvPicPr>
          <p:nvPr/>
        </p:nvPicPr>
        <p:blipFill>
          <a:blip r:embed="rId4"/>
          <a:stretch>
            <a:fillRect/>
          </a:stretch>
        </p:blipFill>
        <p:spPr>
          <a:xfrm>
            <a:off x="2199340" y="188887"/>
            <a:ext cx="9840259" cy="6584815"/>
          </a:xfrm>
          <a:prstGeom prst="rect">
            <a:avLst/>
          </a:prstGeom>
        </p:spPr>
      </p:pic>
      <p:sp>
        <p:nvSpPr>
          <p:cNvPr id="7" name="Title 1">
            <a:extLst>
              <a:ext uri="{FF2B5EF4-FFF2-40B4-BE49-F238E27FC236}">
                <a16:creationId xmlns:a16="http://schemas.microsoft.com/office/drawing/2014/main" id="{CE2159F8-DF54-42F6-BFDA-E32DCF8D3575}"/>
              </a:ext>
            </a:extLst>
          </p:cNvPr>
          <p:cNvSpPr>
            <a:spLocks noGrp="1"/>
          </p:cNvSpPr>
          <p:nvPr>
            <p:ph type="title"/>
          </p:nvPr>
        </p:nvSpPr>
        <p:spPr>
          <a:xfrm>
            <a:off x="236105" y="404560"/>
            <a:ext cx="1969342" cy="1811521"/>
          </a:xfrm>
        </p:spPr>
        <p:txBody>
          <a:bodyPr>
            <a:normAutofit/>
          </a:bodyPr>
          <a:lstStyle/>
          <a:p>
            <a:r>
              <a:rPr lang="en-GB" sz="3600" b="1">
                <a:solidFill>
                  <a:srgbClr val="002060"/>
                </a:solidFill>
                <a:cs typeface="Calibri Light"/>
              </a:rPr>
              <a:t>EWC Induction Year</a:t>
            </a:r>
          </a:p>
        </p:txBody>
      </p:sp>
      <p:sp>
        <p:nvSpPr>
          <p:cNvPr id="5" name="Arrow: Curved Up 4">
            <a:extLst>
              <a:ext uri="{FF2B5EF4-FFF2-40B4-BE49-F238E27FC236}">
                <a16:creationId xmlns:a16="http://schemas.microsoft.com/office/drawing/2014/main" id="{A9DDDEC1-5CA0-FC5C-5CB1-D6FF52220E22}"/>
              </a:ext>
            </a:extLst>
          </p:cNvPr>
          <p:cNvSpPr/>
          <p:nvPr/>
        </p:nvSpPr>
        <p:spPr>
          <a:xfrm rot="16200000">
            <a:off x="8761282" y="4140832"/>
            <a:ext cx="2487705" cy="1949822"/>
          </a:xfrm>
          <a:prstGeom prst="curvedUpArrow">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167141478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CE2159F8-DF54-42F6-BFDA-E32DCF8D3575}"/>
              </a:ext>
            </a:extLst>
          </p:cNvPr>
          <p:cNvSpPr>
            <a:spLocks noGrp="1"/>
          </p:cNvSpPr>
          <p:nvPr>
            <p:ph type="title"/>
          </p:nvPr>
        </p:nvSpPr>
        <p:spPr>
          <a:xfrm>
            <a:off x="168870" y="539031"/>
            <a:ext cx="12308635" cy="167992"/>
          </a:xfrm>
        </p:spPr>
        <p:txBody>
          <a:bodyPr>
            <a:normAutofit fontScale="90000"/>
          </a:bodyPr>
          <a:lstStyle/>
          <a:p>
            <a:r>
              <a:rPr lang="en-GB" sz="3600" b="1">
                <a:solidFill>
                  <a:srgbClr val="002060"/>
                </a:solidFill>
                <a:ea typeface="+mj-lt"/>
                <a:cs typeface="+mj-lt"/>
              </a:rPr>
              <a:t>Summary</a:t>
            </a:r>
            <a:endParaRPr lang="en-GB" sz="3600" b="1">
              <a:ea typeface="+mj-lt"/>
              <a:cs typeface="+mj-lt"/>
            </a:endParaRPr>
          </a:p>
          <a:p>
            <a:endParaRPr lang="en-GB" sz="3600" b="1">
              <a:solidFill>
                <a:srgbClr val="002060"/>
              </a:solidFill>
              <a:cs typeface="Calibri Light"/>
            </a:endParaRPr>
          </a:p>
        </p:txBody>
      </p:sp>
      <p:sp>
        <p:nvSpPr>
          <p:cNvPr id="3" name="TextBox 2">
            <a:extLst>
              <a:ext uri="{FF2B5EF4-FFF2-40B4-BE49-F238E27FC236}">
                <a16:creationId xmlns:a16="http://schemas.microsoft.com/office/drawing/2014/main" id="{152DE1AD-501C-75CF-3C93-FDD009CD463C}"/>
              </a:ext>
            </a:extLst>
          </p:cNvPr>
          <p:cNvSpPr txBox="1"/>
          <p:nvPr/>
        </p:nvSpPr>
        <p:spPr>
          <a:xfrm>
            <a:off x="2386106" y="180788"/>
            <a:ext cx="8576236" cy="400110"/>
          </a:xfrm>
          <a:prstGeom prst="rect">
            <a:avLst/>
          </a:prstGeom>
          <a:solidFill>
            <a:schemeClr val="accent4">
              <a:lumMod val="40000"/>
              <a:lumOff val="60000"/>
            </a:schemeClr>
          </a:solidFill>
          <a:ln>
            <a:solidFill>
              <a:srgbClr val="FF00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2000" b="1" dirty="0">
                <a:solidFill>
                  <a:srgbClr val="002060"/>
                </a:solidFill>
                <a:cs typeface="Calibri"/>
              </a:rPr>
              <a:t>PLP DEADLINE</a:t>
            </a:r>
            <a:r>
              <a:rPr lang="en-US" sz="2000" b="1" dirty="0">
                <a:cs typeface="Calibri"/>
              </a:rPr>
              <a:t> </a:t>
            </a:r>
            <a:r>
              <a:rPr lang="en-US" sz="2000" b="1" dirty="0">
                <a:solidFill>
                  <a:srgbClr val="000000"/>
                </a:solidFill>
                <a:ea typeface="+mn-lt"/>
                <a:cs typeface="+mn-lt"/>
              </a:rPr>
              <a:t> </a:t>
            </a:r>
            <a:r>
              <a:rPr lang="en-US" sz="2000" b="1" dirty="0">
                <a:solidFill>
                  <a:srgbClr val="FF0000"/>
                </a:solidFill>
                <a:ea typeface="+mn-lt"/>
                <a:cs typeface="+mn-lt"/>
              </a:rPr>
              <a:t>09.</a:t>
            </a:r>
            <a:r>
              <a:rPr lang="en-GB" sz="2000" b="1" dirty="0">
                <a:solidFill>
                  <a:srgbClr val="FF0000"/>
                </a:solidFill>
                <a:ea typeface="+mn-lt"/>
                <a:cs typeface="+mn-lt"/>
              </a:rPr>
              <a:t>05.24-&gt; 09am </a:t>
            </a:r>
            <a:r>
              <a:rPr lang="en-GB" sz="2000" b="1" dirty="0">
                <a:solidFill>
                  <a:srgbClr val="002060"/>
                </a:solidFill>
                <a:ea typeface="+mn-lt"/>
                <a:cs typeface="+mn-lt"/>
              </a:rPr>
              <a:t>12-15 completed templates plus evidence.</a:t>
            </a:r>
          </a:p>
        </p:txBody>
      </p:sp>
      <p:sp>
        <p:nvSpPr>
          <p:cNvPr id="4" name="TextBox 3">
            <a:extLst>
              <a:ext uri="{FF2B5EF4-FFF2-40B4-BE49-F238E27FC236}">
                <a16:creationId xmlns:a16="http://schemas.microsoft.com/office/drawing/2014/main" id="{DFC0D976-D3E8-BC51-37FB-A5097AD77F4D}"/>
              </a:ext>
            </a:extLst>
          </p:cNvPr>
          <p:cNvSpPr txBox="1"/>
          <p:nvPr/>
        </p:nvSpPr>
        <p:spPr>
          <a:xfrm>
            <a:off x="2281518" y="995082"/>
            <a:ext cx="10107706"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000" b="1" dirty="0">
                <a:solidFill>
                  <a:srgbClr val="002060"/>
                </a:solidFill>
                <a:cs typeface="Calibri"/>
              </a:rPr>
              <a:t>QTS Review Window</a:t>
            </a:r>
            <a:r>
              <a:rPr lang="en-GB" sz="2000" b="1" dirty="0">
                <a:solidFill>
                  <a:srgbClr val="FF0000"/>
                </a:solidFill>
                <a:cs typeface="Calibri"/>
              </a:rPr>
              <a:t> 13.05.24 - 24.05.24 </a:t>
            </a:r>
            <a:r>
              <a:rPr lang="en-GB" sz="2000" b="1" dirty="0">
                <a:solidFill>
                  <a:srgbClr val="002060"/>
                </a:solidFill>
                <a:cs typeface="Calibri"/>
              </a:rPr>
              <a:t>Arrange a meeting when a Tutor contacts you.</a:t>
            </a:r>
            <a:endParaRPr lang="en-US" sz="2000" b="1" dirty="0">
              <a:solidFill>
                <a:srgbClr val="002060"/>
              </a:solidFill>
              <a:cs typeface="Calibri"/>
            </a:endParaRPr>
          </a:p>
        </p:txBody>
      </p:sp>
      <p:sp>
        <p:nvSpPr>
          <p:cNvPr id="6" name="TextBox 5">
            <a:extLst>
              <a:ext uri="{FF2B5EF4-FFF2-40B4-BE49-F238E27FC236}">
                <a16:creationId xmlns:a16="http://schemas.microsoft.com/office/drawing/2014/main" id="{8A063C1E-8319-1867-8453-BC41266F383E}"/>
              </a:ext>
            </a:extLst>
          </p:cNvPr>
          <p:cNvSpPr txBox="1"/>
          <p:nvPr/>
        </p:nvSpPr>
        <p:spPr>
          <a:xfrm>
            <a:off x="2281518" y="1854199"/>
            <a:ext cx="10107706"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000" b="1">
                <a:solidFill>
                  <a:srgbClr val="002060"/>
                </a:solidFill>
                <a:cs typeface="Calibri"/>
              </a:rPr>
              <a:t>Complete Review Form </a:t>
            </a:r>
            <a:r>
              <a:rPr lang="en-GB" sz="2000" b="1">
                <a:solidFill>
                  <a:srgbClr val="FF0000"/>
                </a:solidFill>
                <a:cs typeface="Calibri"/>
              </a:rPr>
              <a:t>Part 1</a:t>
            </a:r>
            <a:r>
              <a:rPr lang="en-GB" sz="2000" b="1">
                <a:solidFill>
                  <a:srgbClr val="002060"/>
                </a:solidFill>
                <a:cs typeface="Calibri"/>
              </a:rPr>
              <a:t> and send to your Tutor in preparation for your meeting. Prepare what Pedagogy strand you will discuss and your strengths and possible areas for development on </a:t>
            </a:r>
            <a:r>
              <a:rPr lang="en-GB" sz="2000" b="1">
                <a:solidFill>
                  <a:srgbClr val="FF0000"/>
                </a:solidFill>
                <a:cs typeface="Calibri"/>
              </a:rPr>
              <a:t>Part 2.</a:t>
            </a:r>
            <a:endParaRPr lang="en-US" b="1">
              <a:solidFill>
                <a:srgbClr val="FF0000"/>
              </a:solidFill>
              <a:cs typeface="Calibri"/>
            </a:endParaRPr>
          </a:p>
        </p:txBody>
      </p:sp>
      <p:sp>
        <p:nvSpPr>
          <p:cNvPr id="8" name="TextBox 7">
            <a:extLst>
              <a:ext uri="{FF2B5EF4-FFF2-40B4-BE49-F238E27FC236}">
                <a16:creationId xmlns:a16="http://schemas.microsoft.com/office/drawing/2014/main" id="{0CBCCC4F-37B6-5AEE-96EF-4C4DF146E6EE}"/>
              </a:ext>
            </a:extLst>
          </p:cNvPr>
          <p:cNvSpPr txBox="1"/>
          <p:nvPr/>
        </p:nvSpPr>
        <p:spPr>
          <a:xfrm>
            <a:off x="2327108" y="3226489"/>
            <a:ext cx="10107706"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000" b="1">
                <a:solidFill>
                  <a:srgbClr val="002060"/>
                </a:solidFill>
                <a:cs typeface="Calibri"/>
              </a:rPr>
              <a:t>Make notes on improvements and </a:t>
            </a:r>
            <a:r>
              <a:rPr lang="en-GB" sz="2000" b="1">
                <a:solidFill>
                  <a:srgbClr val="FF0000"/>
                </a:solidFill>
                <a:cs typeface="Calibri"/>
              </a:rPr>
              <a:t>agree</a:t>
            </a:r>
            <a:r>
              <a:rPr lang="en-GB" sz="2000" b="1">
                <a:solidFill>
                  <a:srgbClr val="002060"/>
                </a:solidFill>
                <a:cs typeface="Calibri"/>
              </a:rPr>
              <a:t> on areas for further development.</a:t>
            </a:r>
          </a:p>
        </p:txBody>
      </p:sp>
      <p:sp>
        <p:nvSpPr>
          <p:cNvPr id="12" name="Arrow: Right 11">
            <a:extLst>
              <a:ext uri="{FF2B5EF4-FFF2-40B4-BE49-F238E27FC236}">
                <a16:creationId xmlns:a16="http://schemas.microsoft.com/office/drawing/2014/main" id="{932A02FC-565B-8420-9594-603A68336021}"/>
              </a:ext>
            </a:extLst>
          </p:cNvPr>
          <p:cNvSpPr/>
          <p:nvPr/>
        </p:nvSpPr>
        <p:spPr>
          <a:xfrm>
            <a:off x="554317" y="1775013"/>
            <a:ext cx="1441824" cy="799353"/>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800" b="1">
                <a:cs typeface="Calibri"/>
              </a:rPr>
              <a:t>Before </a:t>
            </a:r>
          </a:p>
        </p:txBody>
      </p:sp>
      <p:sp>
        <p:nvSpPr>
          <p:cNvPr id="18" name="Arrow: Right 17">
            <a:extLst>
              <a:ext uri="{FF2B5EF4-FFF2-40B4-BE49-F238E27FC236}">
                <a16:creationId xmlns:a16="http://schemas.microsoft.com/office/drawing/2014/main" id="{F5DE0266-99DA-89C7-9252-2FF600052CD6}"/>
              </a:ext>
            </a:extLst>
          </p:cNvPr>
          <p:cNvSpPr/>
          <p:nvPr/>
        </p:nvSpPr>
        <p:spPr>
          <a:xfrm>
            <a:off x="508725" y="2977393"/>
            <a:ext cx="1506952" cy="754529"/>
          </a:xfrm>
          <a:prstGeom prst="rightArrow">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800" b="1" dirty="0">
                <a:cs typeface="Calibri"/>
              </a:rPr>
              <a:t>During </a:t>
            </a:r>
          </a:p>
        </p:txBody>
      </p:sp>
      <p:sp>
        <p:nvSpPr>
          <p:cNvPr id="22" name="Arrow: Right 21">
            <a:extLst>
              <a:ext uri="{FF2B5EF4-FFF2-40B4-BE49-F238E27FC236}">
                <a16:creationId xmlns:a16="http://schemas.microsoft.com/office/drawing/2014/main" id="{396AA872-0BA6-E8D1-F276-A587DC8F4C7E}"/>
              </a:ext>
            </a:extLst>
          </p:cNvPr>
          <p:cNvSpPr/>
          <p:nvPr/>
        </p:nvSpPr>
        <p:spPr>
          <a:xfrm>
            <a:off x="561787" y="744070"/>
            <a:ext cx="1434354" cy="844175"/>
          </a:xfrm>
          <a:prstGeom prst="rightArrow">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400" b="1">
                <a:cs typeface="Calibri"/>
              </a:rPr>
              <a:t>Arrange</a:t>
            </a:r>
          </a:p>
        </p:txBody>
      </p:sp>
      <p:sp>
        <p:nvSpPr>
          <p:cNvPr id="23" name="TextBox 22">
            <a:extLst>
              <a:ext uri="{FF2B5EF4-FFF2-40B4-BE49-F238E27FC236}">
                <a16:creationId xmlns:a16="http://schemas.microsoft.com/office/drawing/2014/main" id="{B5F902BD-1CF5-0EC5-0C8C-16AF9328A243}"/>
              </a:ext>
            </a:extLst>
          </p:cNvPr>
          <p:cNvSpPr txBox="1"/>
          <p:nvPr/>
        </p:nvSpPr>
        <p:spPr>
          <a:xfrm>
            <a:off x="2281518" y="4087905"/>
            <a:ext cx="10107706"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000" b="1">
                <a:solidFill>
                  <a:srgbClr val="002060"/>
                </a:solidFill>
                <a:cs typeface="Calibri"/>
              </a:rPr>
              <a:t>Make any improvements, complete the Review Form </a:t>
            </a:r>
            <a:r>
              <a:rPr lang="en-GB" sz="2000" b="1">
                <a:solidFill>
                  <a:srgbClr val="FF0000"/>
                </a:solidFill>
                <a:cs typeface="Calibri"/>
              </a:rPr>
              <a:t>Part 2</a:t>
            </a:r>
            <a:r>
              <a:rPr lang="en-GB" sz="2000" b="1">
                <a:solidFill>
                  <a:srgbClr val="002060"/>
                </a:solidFill>
                <a:cs typeface="Calibri"/>
              </a:rPr>
              <a:t> and send to your Tutor.</a:t>
            </a:r>
          </a:p>
        </p:txBody>
      </p:sp>
      <p:sp>
        <p:nvSpPr>
          <p:cNvPr id="26" name="Arrow: Right 25">
            <a:extLst>
              <a:ext uri="{FF2B5EF4-FFF2-40B4-BE49-F238E27FC236}">
                <a16:creationId xmlns:a16="http://schemas.microsoft.com/office/drawing/2014/main" id="{1D079C47-83F3-33A0-2EEE-8C033005BE8A}"/>
              </a:ext>
            </a:extLst>
          </p:cNvPr>
          <p:cNvSpPr/>
          <p:nvPr/>
        </p:nvSpPr>
        <p:spPr>
          <a:xfrm>
            <a:off x="554315" y="3911599"/>
            <a:ext cx="1441824" cy="754529"/>
          </a:xfrm>
          <a:prstGeom prst="rightArrow">
            <a:avLst/>
          </a:prstGeom>
          <a:solidFill>
            <a:srgbClr val="0070C0"/>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800" b="1">
                <a:cs typeface="Calibri"/>
              </a:rPr>
              <a:t>After</a:t>
            </a:r>
          </a:p>
        </p:txBody>
      </p:sp>
      <p:sp>
        <p:nvSpPr>
          <p:cNvPr id="27" name="TextBox 26">
            <a:extLst>
              <a:ext uri="{FF2B5EF4-FFF2-40B4-BE49-F238E27FC236}">
                <a16:creationId xmlns:a16="http://schemas.microsoft.com/office/drawing/2014/main" id="{75EAACAF-1B02-9269-3975-9DC4F0165C62}"/>
              </a:ext>
            </a:extLst>
          </p:cNvPr>
          <p:cNvSpPr txBox="1"/>
          <p:nvPr/>
        </p:nvSpPr>
        <p:spPr>
          <a:xfrm>
            <a:off x="3514165" y="4947023"/>
            <a:ext cx="5752354" cy="400110"/>
          </a:xfrm>
          <a:prstGeom prst="rect">
            <a:avLst/>
          </a:prstGeom>
          <a:solidFill>
            <a:schemeClr val="accent4">
              <a:lumMod val="40000"/>
              <a:lumOff val="60000"/>
            </a:schemeClr>
          </a:solidFill>
          <a:ln>
            <a:solidFill>
              <a:srgbClr val="FF00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000" b="1">
                <a:solidFill>
                  <a:srgbClr val="002060"/>
                </a:solidFill>
                <a:cs typeface="Calibri"/>
              </a:rPr>
              <a:t>Complete your </a:t>
            </a:r>
            <a:r>
              <a:rPr lang="en-GB" sz="2000" b="1">
                <a:solidFill>
                  <a:srgbClr val="FF0000"/>
                </a:solidFill>
                <a:cs typeface="Calibri"/>
              </a:rPr>
              <a:t>CEP</a:t>
            </a:r>
            <a:r>
              <a:rPr lang="en-GB" sz="2000" b="1">
                <a:solidFill>
                  <a:srgbClr val="002060"/>
                </a:solidFill>
                <a:cs typeface="Calibri"/>
              </a:rPr>
              <a:t> in preparation for September</a:t>
            </a:r>
          </a:p>
        </p:txBody>
      </p:sp>
      <p:pic>
        <p:nvPicPr>
          <p:cNvPr id="2" name="Picture 4" descr="Shape, rectangle&#10;&#10;Description automatically generated">
            <a:extLst>
              <a:ext uri="{FF2B5EF4-FFF2-40B4-BE49-F238E27FC236}">
                <a16:creationId xmlns:a16="http://schemas.microsoft.com/office/drawing/2014/main" id="{2F4A6310-0251-3DBE-AF71-35D0968BBB9A}"/>
              </a:ext>
            </a:extLst>
          </p:cNvPr>
          <p:cNvPicPr>
            <a:picLocks noChangeAspect="1"/>
          </p:cNvPicPr>
          <p:nvPr/>
        </p:nvPicPr>
        <p:blipFill>
          <a:blip r:embed="rId3"/>
          <a:stretch>
            <a:fillRect/>
          </a:stretch>
        </p:blipFill>
        <p:spPr>
          <a:xfrm>
            <a:off x="2988" y="5666989"/>
            <a:ext cx="12178552" cy="1246493"/>
          </a:xfrm>
          <a:prstGeom prst="rect">
            <a:avLst/>
          </a:prstGeom>
        </p:spPr>
      </p:pic>
    </p:spTree>
    <p:extLst>
      <p:ext uri="{BB962C8B-B14F-4D97-AF65-F5344CB8AC3E}">
        <p14:creationId xmlns:p14="http://schemas.microsoft.com/office/powerpoint/2010/main" val="19185882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3"/>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P spid="8" grpId="0"/>
      <p:bldP spid="23" grpId="0"/>
      <p:bldP spid="27"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B6F813-2152-B5B1-2D75-AA777F36E4C7}"/>
              </a:ext>
            </a:extLst>
          </p:cNvPr>
          <p:cNvSpPr>
            <a:spLocks noGrp="1"/>
          </p:cNvSpPr>
          <p:nvPr>
            <p:ph type="title"/>
          </p:nvPr>
        </p:nvSpPr>
        <p:spPr>
          <a:xfrm>
            <a:off x="1310342" y="1365006"/>
            <a:ext cx="5306541" cy="1347974"/>
          </a:xfrm>
        </p:spPr>
        <p:txBody>
          <a:bodyPr>
            <a:noAutofit/>
          </a:bodyPr>
          <a:lstStyle/>
          <a:p>
            <a:r>
              <a:rPr lang="en-US" sz="5400">
                <a:ea typeface="+mj-lt"/>
                <a:cs typeface="+mj-lt"/>
              </a:rPr>
              <a:t>Amser </a:t>
            </a:r>
            <a:r>
              <a:rPr lang="en-US" sz="5400" err="1">
                <a:ea typeface="+mj-lt"/>
                <a:cs typeface="+mj-lt"/>
              </a:rPr>
              <a:t>ar</a:t>
            </a:r>
            <a:r>
              <a:rPr lang="en-US" sz="5400">
                <a:ea typeface="+mj-lt"/>
                <a:cs typeface="+mj-lt"/>
              </a:rPr>
              <a:t> </a:t>
            </a:r>
            <a:r>
              <a:rPr lang="en-US" sz="5400" err="1">
                <a:ea typeface="+mj-lt"/>
                <a:cs typeface="+mj-lt"/>
              </a:rPr>
              <a:t>gyfer</a:t>
            </a:r>
            <a:r>
              <a:rPr lang="en-US" sz="5400">
                <a:ea typeface="+mj-lt"/>
                <a:cs typeface="+mj-lt"/>
              </a:rPr>
              <a:t> </a:t>
            </a:r>
            <a:r>
              <a:rPr lang="en-US" sz="5400" err="1">
                <a:ea typeface="+mj-lt"/>
                <a:cs typeface="+mj-lt"/>
              </a:rPr>
              <a:t>cwestiynau</a:t>
            </a:r>
            <a:br>
              <a:rPr lang="en-US"/>
            </a:br>
            <a:br>
              <a:rPr lang="en-US" sz="5400"/>
            </a:br>
            <a:r>
              <a:rPr lang="en-US" sz="5400"/>
              <a:t>Time for questions</a:t>
            </a:r>
            <a:br>
              <a:rPr lang="en-US" sz="5400"/>
            </a:br>
            <a:br>
              <a:rPr lang="en-US" sz="5400"/>
            </a:br>
            <a:br>
              <a:rPr lang="en-US" sz="5400"/>
            </a:br>
            <a:endParaRPr lang="en-US" sz="5400"/>
          </a:p>
        </p:txBody>
      </p:sp>
      <p:pic>
        <p:nvPicPr>
          <p:cNvPr id="4" name="Picture 4" descr="Background pattern&#10;&#10;Description automatically generated">
            <a:extLst>
              <a:ext uri="{FF2B5EF4-FFF2-40B4-BE49-F238E27FC236}">
                <a16:creationId xmlns:a16="http://schemas.microsoft.com/office/drawing/2014/main" id="{43B773CC-509E-3769-9614-087153EDBA1E}"/>
              </a:ext>
            </a:extLst>
          </p:cNvPr>
          <p:cNvPicPr>
            <a:picLocks noGrp="1" noChangeAspect="1"/>
          </p:cNvPicPr>
          <p:nvPr>
            <p:ph idx="1"/>
          </p:nvPr>
        </p:nvPicPr>
        <p:blipFill>
          <a:blip r:embed="rId2"/>
          <a:stretch>
            <a:fillRect/>
          </a:stretch>
        </p:blipFill>
        <p:spPr>
          <a:xfrm>
            <a:off x="6909231" y="322625"/>
            <a:ext cx="4244659" cy="5954638"/>
          </a:xfrm>
        </p:spPr>
      </p:pic>
    </p:spTree>
    <p:extLst>
      <p:ext uri="{BB962C8B-B14F-4D97-AF65-F5344CB8AC3E}">
        <p14:creationId xmlns:p14="http://schemas.microsoft.com/office/powerpoint/2010/main" val="173836165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1" descr="Dewdrops on four-leaf clover">
            <a:extLst>
              <a:ext uri="{FF2B5EF4-FFF2-40B4-BE49-F238E27FC236}">
                <a16:creationId xmlns:a16="http://schemas.microsoft.com/office/drawing/2014/main" id="{0B0FA3E1-B2C1-31D5-07C0-74F6CFEF14F2}"/>
              </a:ext>
            </a:extLst>
          </p:cNvPr>
          <p:cNvPicPr>
            <a:picLocks noChangeAspect="1"/>
          </p:cNvPicPr>
          <p:nvPr/>
        </p:nvPicPr>
        <p:blipFill>
          <a:blip r:embed="rId2"/>
          <a:stretch>
            <a:fillRect/>
          </a:stretch>
        </p:blipFill>
        <p:spPr>
          <a:xfrm>
            <a:off x="-7088" y="-2057"/>
            <a:ext cx="12197314" cy="6862113"/>
          </a:xfrm>
          <a:prstGeom prst="rect">
            <a:avLst/>
          </a:prstGeom>
        </p:spPr>
      </p:pic>
      <p:sp>
        <p:nvSpPr>
          <p:cNvPr id="2" name="Title 1">
            <a:extLst>
              <a:ext uri="{FF2B5EF4-FFF2-40B4-BE49-F238E27FC236}">
                <a16:creationId xmlns:a16="http://schemas.microsoft.com/office/drawing/2014/main" id="{59B6F813-2152-B5B1-2D75-AA777F36E4C7}"/>
              </a:ext>
            </a:extLst>
          </p:cNvPr>
          <p:cNvSpPr>
            <a:spLocks noGrp="1"/>
          </p:cNvSpPr>
          <p:nvPr>
            <p:ph type="title"/>
          </p:nvPr>
        </p:nvSpPr>
        <p:spPr>
          <a:xfrm>
            <a:off x="648653" y="966041"/>
            <a:ext cx="4911164" cy="1347974"/>
          </a:xfrm>
        </p:spPr>
        <p:txBody>
          <a:bodyPr>
            <a:noAutofit/>
          </a:bodyPr>
          <a:lstStyle/>
          <a:p>
            <a:r>
              <a:rPr lang="en-US" sz="6000" b="1" err="1">
                <a:solidFill>
                  <a:schemeClr val="bg1"/>
                </a:solidFill>
              </a:rPr>
              <a:t>Pob</a:t>
            </a:r>
            <a:r>
              <a:rPr lang="en-US" sz="6000" b="1">
                <a:solidFill>
                  <a:schemeClr val="bg1"/>
                </a:solidFill>
              </a:rPr>
              <a:t> </a:t>
            </a:r>
            <a:r>
              <a:rPr lang="en-US" sz="6000" b="1" err="1">
                <a:solidFill>
                  <a:schemeClr val="bg1"/>
                </a:solidFill>
              </a:rPr>
              <a:t>Iwc</a:t>
            </a:r>
            <a:r>
              <a:rPr lang="en-US" sz="6000" b="1">
                <a:solidFill>
                  <a:schemeClr val="bg1"/>
                </a:solidFill>
              </a:rPr>
              <a:t>!</a:t>
            </a:r>
            <a:br>
              <a:rPr lang="en-US" sz="5400" b="1"/>
            </a:br>
            <a:br>
              <a:rPr lang="en-US" sz="5400" b="1"/>
            </a:br>
            <a:br>
              <a:rPr lang="en-US" sz="5400" b="1"/>
            </a:br>
            <a:endParaRPr lang="en-US" sz="5400" b="1"/>
          </a:p>
        </p:txBody>
      </p:sp>
      <p:sp>
        <p:nvSpPr>
          <p:cNvPr id="13" name="Title 1">
            <a:extLst>
              <a:ext uri="{FF2B5EF4-FFF2-40B4-BE49-F238E27FC236}">
                <a16:creationId xmlns:a16="http://schemas.microsoft.com/office/drawing/2014/main" id="{4F03030C-37A1-6B93-9806-3E4CC7E490A2}"/>
              </a:ext>
            </a:extLst>
          </p:cNvPr>
          <p:cNvSpPr txBox="1">
            <a:spLocks/>
          </p:cNvSpPr>
          <p:nvPr/>
        </p:nvSpPr>
        <p:spPr>
          <a:xfrm>
            <a:off x="6728704" y="4999325"/>
            <a:ext cx="4911164" cy="1347974"/>
          </a:xfrm>
          <a:prstGeom prst="rect">
            <a:avLst/>
          </a:prstGeom>
        </p:spPr>
        <p:txBody>
          <a:bodyPr vert="horz" lIns="91440" tIns="45720" rIns="91440" bIns="45720" rtlCol="0" anchor="t">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6000" b="1">
                <a:solidFill>
                  <a:schemeClr val="bg1"/>
                </a:solidFill>
              </a:rPr>
              <a:t>Good Luck!</a:t>
            </a:r>
            <a:br>
              <a:rPr lang="en-US" sz="5400"/>
            </a:br>
            <a:br>
              <a:rPr lang="en-US" sz="5400"/>
            </a:br>
            <a:br>
              <a:rPr lang="en-US" sz="5400"/>
            </a:br>
            <a:endParaRPr lang="en-US" sz="5400"/>
          </a:p>
        </p:txBody>
      </p:sp>
    </p:spTree>
    <p:extLst>
      <p:ext uri="{BB962C8B-B14F-4D97-AF65-F5344CB8AC3E}">
        <p14:creationId xmlns:p14="http://schemas.microsoft.com/office/powerpoint/2010/main" val="320996842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754FA5-2DEB-49E1-1FB5-633B9D062E52}"/>
              </a:ext>
            </a:extLst>
          </p:cNvPr>
          <p:cNvSpPr>
            <a:spLocks noGrp="1"/>
          </p:cNvSpPr>
          <p:nvPr>
            <p:ph type="title"/>
          </p:nvPr>
        </p:nvSpPr>
        <p:spPr>
          <a:xfrm>
            <a:off x="294167" y="788054"/>
            <a:ext cx="10950561" cy="1159200"/>
          </a:xfrm>
        </p:spPr>
        <p:txBody>
          <a:bodyPr vert="horz" lIns="91440" tIns="45720" rIns="91440" bIns="45720" rtlCol="0" anchor="ctr">
            <a:normAutofit/>
          </a:bodyPr>
          <a:lstStyle/>
          <a:p>
            <a:pPr algn="ctr"/>
            <a:r>
              <a:rPr lang="en-GB" b="1">
                <a:solidFill>
                  <a:schemeClr val="bg1"/>
                </a:solidFill>
                <a:ea typeface="+mj-lt"/>
                <a:cs typeface="+mj-lt"/>
              </a:rPr>
              <a:t>Reference List</a:t>
            </a:r>
          </a:p>
          <a:p>
            <a:pPr algn="ctr"/>
            <a:endParaRPr lang="en-GB" sz="3600" b="1">
              <a:solidFill>
                <a:schemeClr val="bg1"/>
              </a:solidFill>
              <a:ea typeface="+mj-lt"/>
              <a:cs typeface="+mj-lt"/>
            </a:endParaRPr>
          </a:p>
          <a:p>
            <a:pPr>
              <a:lnSpc>
                <a:spcPct val="150000"/>
              </a:lnSpc>
              <a:spcBef>
                <a:spcPts val="0"/>
              </a:spcBef>
            </a:pPr>
            <a:endParaRPr lang="en-US" sz="3100">
              <a:solidFill>
                <a:schemeClr val="bg1"/>
              </a:solidFill>
            </a:endParaRPr>
          </a:p>
          <a:p>
            <a:endParaRPr lang="en-US">
              <a:solidFill>
                <a:schemeClr val="bg1"/>
              </a:solidFill>
              <a:ea typeface="+mj-lt"/>
              <a:cs typeface="+mj-lt"/>
            </a:endParaRPr>
          </a:p>
        </p:txBody>
      </p:sp>
      <p:sp>
        <p:nvSpPr>
          <p:cNvPr id="3" name="TextBox 2">
            <a:extLst>
              <a:ext uri="{FF2B5EF4-FFF2-40B4-BE49-F238E27FC236}">
                <a16:creationId xmlns:a16="http://schemas.microsoft.com/office/drawing/2014/main" id="{20B9F5AF-01C3-F93E-4766-CF5659815EFF}"/>
              </a:ext>
            </a:extLst>
          </p:cNvPr>
          <p:cNvSpPr txBox="1"/>
          <p:nvPr/>
        </p:nvSpPr>
        <p:spPr>
          <a:xfrm>
            <a:off x="594980" y="1574905"/>
            <a:ext cx="11006735" cy="535531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endParaRPr lang="en-US">
              <a:solidFill>
                <a:srgbClr val="002060"/>
              </a:solidFill>
              <a:ea typeface="+mn-lt"/>
              <a:cs typeface="+mn-lt"/>
            </a:endParaRPr>
          </a:p>
          <a:p>
            <a:pPr marL="285750" indent="-285750">
              <a:buFont typeface="Arial"/>
              <a:buChar char="•"/>
            </a:pPr>
            <a:r>
              <a:rPr lang="en-US" b="1" dirty="0">
                <a:ea typeface="+mn-lt"/>
                <a:cs typeface="+mn-lt"/>
                <a:hlinkClick r:id="rId3"/>
              </a:rPr>
              <a:t>Induction (ewc.wales)</a:t>
            </a:r>
            <a:endParaRPr lang="en-US" b="1" dirty="0">
              <a:ea typeface="+mn-lt"/>
              <a:cs typeface="+mn-lt"/>
            </a:endParaRPr>
          </a:p>
          <a:p>
            <a:pPr marL="285750" indent="-285750">
              <a:buFont typeface="Arial"/>
              <a:buChar char="•"/>
            </a:pPr>
            <a:endParaRPr lang="en-US" b="1">
              <a:ea typeface="+mn-lt"/>
              <a:cs typeface="+mn-lt"/>
            </a:endParaRPr>
          </a:p>
          <a:p>
            <a:endParaRPr lang="en-US" b="1" dirty="0">
              <a:ea typeface="+mn-lt"/>
              <a:cs typeface="+mn-lt"/>
            </a:endParaRPr>
          </a:p>
          <a:p>
            <a:pPr marL="285750" indent="-285750">
              <a:buFont typeface="Arial"/>
              <a:buChar char="•"/>
            </a:pPr>
            <a:endParaRPr lang="en-US" b="1">
              <a:solidFill>
                <a:srgbClr val="034A90"/>
              </a:solidFill>
              <a:latin typeface="Quire Sans"/>
              <a:cs typeface="Quire Sans"/>
            </a:endParaRPr>
          </a:p>
          <a:p>
            <a:pPr marL="285750" indent="-285750">
              <a:buFont typeface="Arial"/>
              <a:buChar char="•"/>
            </a:pPr>
            <a:r>
              <a:rPr lang="en-US" b="1" dirty="0">
                <a:ea typeface="+mn-lt"/>
                <a:cs typeface="+mn-lt"/>
                <a:hlinkClick r:id="rId4"/>
              </a:rPr>
              <a:t>Review Form Part 1</a:t>
            </a:r>
            <a:endParaRPr lang="en-US" b="1" dirty="0">
              <a:solidFill>
                <a:srgbClr val="034A90"/>
              </a:solidFill>
              <a:latin typeface="Quire Sans"/>
              <a:cs typeface="Quire Sans"/>
            </a:endParaRPr>
          </a:p>
          <a:p>
            <a:pPr marL="285750" indent="-285750">
              <a:buFont typeface="Arial"/>
              <a:buChar char="•"/>
            </a:pPr>
            <a:endParaRPr lang="en-US" b="1">
              <a:solidFill>
                <a:srgbClr val="034A90"/>
              </a:solidFill>
              <a:latin typeface="Quire Sans"/>
              <a:cs typeface="Quire Sans"/>
            </a:endParaRPr>
          </a:p>
          <a:p>
            <a:pPr marL="285750" indent="-285750">
              <a:buFont typeface="Arial"/>
              <a:buChar char="•"/>
            </a:pPr>
            <a:r>
              <a:rPr lang="en-US" b="1" dirty="0">
                <a:ea typeface="+mn-lt"/>
                <a:cs typeface="+mn-lt"/>
                <a:hlinkClick r:id="rId5"/>
              </a:rPr>
              <a:t>Review Form Part 2</a:t>
            </a:r>
            <a:endParaRPr lang="en-US" b="1" dirty="0">
              <a:solidFill>
                <a:srgbClr val="034A90"/>
              </a:solidFill>
              <a:latin typeface="Quire Sans"/>
              <a:cs typeface="Quire Sans"/>
            </a:endParaRPr>
          </a:p>
          <a:p>
            <a:pPr marL="285750" indent="-285750">
              <a:buFont typeface="Arial"/>
              <a:buChar char="•"/>
            </a:pPr>
            <a:endParaRPr lang="en-US" b="1">
              <a:solidFill>
                <a:srgbClr val="034A90"/>
              </a:solidFill>
              <a:latin typeface="Quire Sans"/>
              <a:cs typeface="Quire Sans"/>
            </a:endParaRPr>
          </a:p>
          <a:p>
            <a:pPr marL="285750" indent="-285750">
              <a:buFont typeface="Arial"/>
              <a:buChar char="•"/>
            </a:pPr>
            <a:endParaRPr lang="en-US" b="1">
              <a:solidFill>
                <a:srgbClr val="002060"/>
              </a:solidFill>
              <a:latin typeface="Quire Sans"/>
              <a:cs typeface="Quire Sans"/>
            </a:endParaRPr>
          </a:p>
          <a:p>
            <a:pPr marL="285750" indent="-285750">
              <a:buFont typeface="Arial"/>
              <a:buChar char="•"/>
            </a:pPr>
            <a:r>
              <a:rPr lang="en-GB" dirty="0">
                <a:solidFill>
                  <a:srgbClr val="002060"/>
                </a:solidFill>
                <a:latin typeface="Quire Sans"/>
                <a:cs typeface="Calibri"/>
              </a:rPr>
              <a:t>University of Wales Trinity St. David (2022) </a:t>
            </a:r>
            <a:r>
              <a:rPr lang="en-GB" i="1" dirty="0">
                <a:solidFill>
                  <a:srgbClr val="002060"/>
                </a:solidFill>
                <a:latin typeface="Quire Sans"/>
                <a:cs typeface="Calibri"/>
              </a:rPr>
              <a:t>QTS Pathway Glossary of Terms. </a:t>
            </a:r>
            <a:r>
              <a:rPr lang="en-GB" b="1" dirty="0">
                <a:solidFill>
                  <a:srgbClr val="002060"/>
                </a:solidFill>
                <a:latin typeface="Quire Sans"/>
                <a:cs typeface="Calibri"/>
              </a:rPr>
              <a:t>Moodle.</a:t>
            </a:r>
            <a:endParaRPr lang="en-US" b="1" dirty="0">
              <a:solidFill>
                <a:srgbClr val="002060"/>
              </a:solidFill>
              <a:latin typeface="Quire Sans"/>
              <a:ea typeface="+mn-lt"/>
              <a:cs typeface="+mn-lt"/>
            </a:endParaRPr>
          </a:p>
          <a:p>
            <a:endParaRPr lang="en-GB" b="1">
              <a:solidFill>
                <a:srgbClr val="002060"/>
              </a:solidFill>
              <a:ea typeface="+mn-lt"/>
              <a:cs typeface="Calibri"/>
            </a:endParaRPr>
          </a:p>
          <a:p>
            <a:pPr marL="285750" indent="-285750">
              <a:buFont typeface="Arial"/>
              <a:buChar char="•"/>
            </a:pPr>
            <a:endParaRPr lang="en-GB">
              <a:solidFill>
                <a:srgbClr val="002060"/>
              </a:solidFill>
              <a:latin typeface="Quire Sans"/>
              <a:cs typeface="Quire Sans"/>
            </a:endParaRPr>
          </a:p>
          <a:p>
            <a:pPr marL="285750" indent="-285750">
              <a:buFont typeface="Arial"/>
              <a:buChar char="•"/>
            </a:pPr>
            <a:r>
              <a:rPr lang="en-GB" dirty="0">
                <a:solidFill>
                  <a:srgbClr val="002060"/>
                </a:solidFill>
                <a:latin typeface="Quire Sans"/>
                <a:cs typeface="Calibri"/>
              </a:rPr>
              <a:t>Welsh Government (2019) </a:t>
            </a:r>
            <a:r>
              <a:rPr lang="en-GB" i="1" dirty="0">
                <a:solidFill>
                  <a:srgbClr val="002060"/>
                </a:solidFill>
                <a:latin typeface="Quire Sans"/>
                <a:cs typeface="Calibri"/>
              </a:rPr>
              <a:t>Professional Standards for Teaching and Leadership</a:t>
            </a:r>
            <a:r>
              <a:rPr lang="en-GB" dirty="0">
                <a:solidFill>
                  <a:srgbClr val="002060"/>
                </a:solidFill>
                <a:latin typeface="Quire Sans"/>
                <a:cs typeface="Calibri"/>
              </a:rPr>
              <a:t>. </a:t>
            </a:r>
            <a:r>
              <a:rPr lang="en-GB" b="1" dirty="0">
                <a:solidFill>
                  <a:srgbClr val="002060"/>
                </a:solidFill>
                <a:latin typeface="Quire Sans"/>
                <a:cs typeface="Calibri"/>
              </a:rPr>
              <a:t>Moodle.</a:t>
            </a:r>
            <a:r>
              <a:rPr lang="en-GB" dirty="0">
                <a:solidFill>
                  <a:srgbClr val="002060"/>
                </a:solidFill>
                <a:latin typeface="Quire Sans"/>
                <a:cs typeface="Calibri"/>
              </a:rPr>
              <a:t> </a:t>
            </a:r>
            <a:endParaRPr lang="en-US" dirty="0">
              <a:solidFill>
                <a:srgbClr val="002060"/>
              </a:solidFill>
              <a:latin typeface="Quire Sans"/>
              <a:ea typeface="+mn-lt"/>
              <a:cs typeface="+mn-lt"/>
            </a:endParaRPr>
          </a:p>
          <a:p>
            <a:endParaRPr lang="en-GB">
              <a:solidFill>
                <a:srgbClr val="002060"/>
              </a:solidFill>
              <a:ea typeface="+mn-lt"/>
              <a:cs typeface="+mn-lt"/>
            </a:endParaRPr>
          </a:p>
          <a:p>
            <a:pPr marL="285750" indent="-285750">
              <a:buFont typeface="Arial"/>
              <a:buChar char="•"/>
            </a:pPr>
            <a:endParaRPr lang="en-GB">
              <a:solidFill>
                <a:srgbClr val="034A90"/>
              </a:solidFill>
              <a:latin typeface="Quire Sans"/>
              <a:ea typeface="+mn-lt"/>
              <a:cs typeface="Quire Sans"/>
            </a:endParaRPr>
          </a:p>
          <a:p>
            <a:endParaRPr lang="en-GB">
              <a:ea typeface="+mn-lt"/>
              <a:cs typeface="Calibri"/>
            </a:endParaRPr>
          </a:p>
          <a:p>
            <a:pPr marL="342900" indent="-342900">
              <a:buAutoNum type="arabicPeriod"/>
            </a:pPr>
            <a:endParaRPr lang="en-US">
              <a:latin typeface="Quire Sans"/>
              <a:ea typeface="+mn-lt"/>
              <a:cs typeface="Quire Sans"/>
            </a:endParaRPr>
          </a:p>
          <a:p>
            <a:pPr marL="342900" indent="-342900">
              <a:buAutoNum type="arabicPeriod"/>
            </a:pPr>
            <a:endParaRPr lang="en-US">
              <a:cs typeface="Quire Sans"/>
            </a:endParaRPr>
          </a:p>
        </p:txBody>
      </p:sp>
    </p:spTree>
    <p:extLst>
      <p:ext uri="{BB962C8B-B14F-4D97-AF65-F5344CB8AC3E}">
        <p14:creationId xmlns:p14="http://schemas.microsoft.com/office/powerpoint/2010/main" val="680070414"/>
      </p:ext>
    </p:extLst>
  </p:cSld>
  <p:clrMapOvr>
    <a:masterClrMapping/>
  </p:clrMapOvr>
</p:sld>
</file>

<file path=ppt/theme/theme1.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throfa_Powerpoint_2021mod" id="{9E4920CA-16C7-4333-ABA8-9AD2737C5A7B}" vid="{AB3D51F7-4C39-4F65-8837-90B1A8F64722}"/>
    </a:ext>
  </a:extLst>
</a:theme>
</file>

<file path=ppt/theme/theme2.xml><?xml version="1.0" encoding="utf-8"?>
<a:theme xmlns:a="http://schemas.openxmlformats.org/drawingml/2006/main" name="Office Theme">
  <a:themeElements>
    <a:clrScheme name="Custom 9">
      <a:dk1>
        <a:srgbClr val="034A90"/>
      </a:dk1>
      <a:lt1>
        <a:sysClr val="window" lastClr="FFFFFF"/>
      </a:lt1>
      <a:dk2>
        <a:srgbClr val="F8F200"/>
      </a:dk2>
      <a:lt2>
        <a:srgbClr val="E7E6E6"/>
      </a:lt2>
      <a:accent1>
        <a:srgbClr val="034A90"/>
      </a:accent1>
      <a:accent2>
        <a:srgbClr val="92D050"/>
      </a:accent2>
      <a:accent3>
        <a:srgbClr val="A5A5A5"/>
      </a:accent3>
      <a:accent4>
        <a:srgbClr val="FFC000"/>
      </a:accent4>
      <a:accent5>
        <a:srgbClr val="5B9BD5"/>
      </a:accent5>
      <a:accent6>
        <a:srgbClr val="70AD47"/>
      </a:accent6>
      <a:hlink>
        <a:srgbClr val="0563C1"/>
      </a:hlink>
      <a:folHlink>
        <a:srgbClr val="954F72"/>
      </a:folHlink>
    </a:clrScheme>
    <a:fontScheme name="Custom 30">
      <a:majorFont>
        <a:latin typeface="Kristen ITC"/>
        <a:ea typeface=""/>
        <a:cs typeface=""/>
      </a:majorFont>
      <a:minorFont>
        <a:latin typeface="Quire San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Logo Presentation" id="{3786E2A2-8CD0-CD45-BACB-61CCBBDBA153}" vid="{C142E749-FD66-214B-A4D5-3B05EFD035A6}"/>
    </a:ext>
  </a:extLst>
</a:theme>
</file>

<file path=ppt/theme/theme7.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throfa  Widescreen_2023" id="{C2B00227-19DC-4DCA-9353-A9FFCCB260D3}" vid="{F4308FEB-06BD-4A57-BDAB-A1634002DDA5}"/>
    </a:ext>
  </a:extLst>
</a:theme>
</file>

<file path=ppt/theme/theme9.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MS_Mappings xmlns="92c24619-d6d5-42cf-b618-23d930ad9f20" xsi:nil="true"/>
    <NotebookType xmlns="92c24619-d6d5-42cf-b618-23d930ad9f20" xsi:nil="true"/>
    <FolderType xmlns="92c24619-d6d5-42cf-b618-23d930ad9f20" xsi:nil="true"/>
    <Students xmlns="92c24619-d6d5-42cf-b618-23d930ad9f20">
      <UserInfo>
        <DisplayName/>
        <AccountId xsi:nil="true"/>
        <AccountType/>
      </UserInfo>
    </Students>
    <Student_Groups xmlns="92c24619-d6d5-42cf-b618-23d930ad9f20">
      <UserInfo>
        <DisplayName/>
        <AccountId xsi:nil="true"/>
        <AccountType/>
      </UserInfo>
    </Student_Groups>
    <TeamsChannelId xmlns="92c24619-d6d5-42cf-b618-23d930ad9f20" xsi:nil="true"/>
    <IsNotebookLocked xmlns="92c24619-d6d5-42cf-b618-23d930ad9f20" xsi:nil="true"/>
    <Distribution_Groups xmlns="92c24619-d6d5-42cf-b618-23d930ad9f20" xsi:nil="true"/>
    <Is_Collaboration_Space_Locked xmlns="92c24619-d6d5-42cf-b618-23d930ad9f20" xsi:nil="true"/>
    <Invited_Teachers xmlns="92c24619-d6d5-42cf-b618-23d930ad9f20" xsi:nil="true"/>
    <Invited_Students xmlns="92c24619-d6d5-42cf-b618-23d930ad9f20" xsi:nil="true"/>
    <Math_Settings xmlns="92c24619-d6d5-42cf-b618-23d930ad9f20" xsi:nil="true"/>
    <Templates xmlns="92c24619-d6d5-42cf-b618-23d930ad9f20" xsi:nil="true"/>
    <Self_Registration_Enabled xmlns="92c24619-d6d5-42cf-b618-23d930ad9f20" xsi:nil="true"/>
    <Has_Teacher_Only_SectionGroup xmlns="92c24619-d6d5-42cf-b618-23d930ad9f20" xsi:nil="true"/>
    <DefaultSectionNames xmlns="92c24619-d6d5-42cf-b618-23d930ad9f20" xsi:nil="true"/>
    <Teams_Channel_Section_Location xmlns="92c24619-d6d5-42cf-b618-23d930ad9f20" xsi:nil="true"/>
    <AppVersion xmlns="92c24619-d6d5-42cf-b618-23d930ad9f20" xsi:nil="true"/>
    <Teachers xmlns="92c24619-d6d5-42cf-b618-23d930ad9f20">
      <UserInfo>
        <DisplayName/>
        <AccountId xsi:nil="true"/>
        <AccountType/>
      </UserInfo>
    </Teachers>
    <CultureName xmlns="92c24619-d6d5-42cf-b618-23d930ad9f20" xsi:nil="true"/>
    <Owner xmlns="92c24619-d6d5-42cf-b618-23d930ad9f20">
      <UserInfo>
        <DisplayName/>
        <AccountId xsi:nil="true"/>
        <AccountType/>
      </UserInfo>
    </Owner>
    <TaxCatchAll xmlns="8ee9550b-f5f4-4dde-bce5-39f4ba45c2f1" xsi:nil="true"/>
    <lcf76f155ced4ddcb4097134ff3c332f xmlns="92c24619-d6d5-42cf-b618-23d930ad9f20">
      <Terms xmlns="http://schemas.microsoft.com/office/infopath/2007/PartnerControls"/>
    </lcf76f155ced4ddcb4097134ff3c332f>
    <MediaLengthInSeconds xmlns="92c24619-d6d5-42cf-b618-23d930ad9f20" xsi:nil="true"/>
    <SharedWithUsers xmlns="8ee9550b-f5f4-4dde-bce5-39f4ba45c2f1">
      <UserInfo>
        <DisplayName/>
        <AccountId xsi:nil="true"/>
        <AccountType/>
      </UserInfo>
    </SharedWithUser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39" ma:contentTypeDescription="Create a new document." ma:contentTypeScope="" ma:versionID="e19cb442c17a8ed7500c7c0e729ab9e5">
  <xsd:schema xmlns:xsd="http://www.w3.org/2001/XMLSchema" xmlns:xs="http://www.w3.org/2001/XMLSchema" xmlns:p="http://schemas.microsoft.com/office/2006/metadata/properties" xmlns:ns2="92c24619-d6d5-42cf-b618-23d930ad9f20" xmlns:ns3="8ee9550b-f5f4-4dde-bce5-39f4ba45c2f1" targetNamespace="http://schemas.microsoft.com/office/2006/metadata/properties" ma:root="true" ma:fieldsID="99baa092df4bcbb8cdb0b52ad70a04b8" ns2:_="" ns3:_="">
    <xsd:import namespace="92c24619-d6d5-42cf-b618-23d930ad9f20"/>
    <xsd:import namespace="8ee9550b-f5f4-4dde-bce5-39f4ba45c2f1"/>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DateTaken" minOccurs="0"/>
                <xsd:element ref="ns2:MediaServiceLocation" minOccurs="0"/>
                <xsd:element ref="ns2:MediaServiceGenerationTime" minOccurs="0"/>
                <xsd:element ref="ns2:MediaServiceEventHashCode" minOccurs="0"/>
                <xsd:element ref="ns2:MediaServiceOCR" minOccurs="0"/>
                <xsd:element ref="ns2:MediaLengthInSeconds" minOccurs="0"/>
                <xsd:element ref="ns2:NotebookType" minOccurs="0"/>
                <xsd:element ref="ns2:FolderType" minOccurs="0"/>
                <xsd:element ref="ns2:CultureName" minOccurs="0"/>
                <xsd:element ref="ns2:AppVersion" minOccurs="0"/>
                <xsd:element ref="ns2:TeamsChannelId" minOccurs="0"/>
                <xsd:element ref="ns2:Owner" minOccurs="0"/>
                <xsd:element ref="ns2:Math_Settings" minOccurs="0"/>
                <xsd:element ref="ns2:DefaultSectionNames" minOccurs="0"/>
                <xsd:element ref="ns2:Templates" minOccurs="0"/>
                <xsd:element ref="ns2:Teachers" minOccurs="0"/>
                <xsd:element ref="ns2:Students" minOccurs="0"/>
                <xsd:element ref="ns2:Student_Groups" minOccurs="0"/>
                <xsd:element ref="ns2:Distribution_Groups" minOccurs="0"/>
                <xsd:element ref="ns2:LMS_Mappings" minOccurs="0"/>
                <xsd:element ref="ns2:Invited_Teachers" minOccurs="0"/>
                <xsd:element ref="ns2:Invited_Students" minOccurs="0"/>
                <xsd:element ref="ns2:Self_Registration_Enabled" minOccurs="0"/>
                <xsd:element ref="ns2:Has_Teacher_Only_SectionGroup" minOccurs="0"/>
                <xsd:element ref="ns2:Is_Collaboration_Space_Locked" minOccurs="0"/>
                <xsd:element ref="ns2:IsNotebookLocked" minOccurs="0"/>
                <xsd:element ref="ns2:Teams_Channel_Section_Locatio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NotebookType" ma:index="20" nillable="true" ma:displayName="Notebook Type" ma:internalName="NotebookType">
      <xsd:simpleType>
        <xsd:restriction base="dms:Text"/>
      </xsd:simpleType>
    </xsd:element>
    <xsd:element name="FolderType" ma:index="21" nillable="true" ma:displayName="Folder Type" ma:internalName="FolderType">
      <xsd:simpleType>
        <xsd:restriction base="dms:Text"/>
      </xsd:simpleType>
    </xsd:element>
    <xsd:element name="CultureName" ma:index="22" nillable="true" ma:displayName="Culture Name" ma:internalName="CultureName">
      <xsd:simpleType>
        <xsd:restriction base="dms:Text"/>
      </xsd:simpleType>
    </xsd:element>
    <xsd:element name="AppVersion" ma:index="23" nillable="true" ma:displayName="App Version" ma:internalName="AppVersion">
      <xsd:simpleType>
        <xsd:restriction base="dms:Text"/>
      </xsd:simpleType>
    </xsd:element>
    <xsd:element name="TeamsChannelId" ma:index="24" nillable="true" ma:displayName="Teams Channel Id" ma:internalName="TeamsChannelId">
      <xsd:simpleType>
        <xsd:restriction base="dms:Text"/>
      </xsd:simpleType>
    </xsd:element>
    <xsd:element name="Owner" ma:index="25"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ath_Settings" ma:index="26" nillable="true" ma:displayName="Math Settings" ma:internalName="Math_Settings">
      <xsd:simpleType>
        <xsd:restriction base="dms:Text"/>
      </xsd:simpleType>
    </xsd:element>
    <xsd:element name="DefaultSectionNames" ma:index="27" nillable="true" ma:displayName="Default Section Names" ma:internalName="DefaultSectionNames">
      <xsd:simpleType>
        <xsd:restriction base="dms:Note">
          <xsd:maxLength value="255"/>
        </xsd:restriction>
      </xsd:simpleType>
    </xsd:element>
    <xsd:element name="Templates" ma:index="28" nillable="true" ma:displayName="Templates" ma:internalName="Templates">
      <xsd:simpleType>
        <xsd:restriction base="dms:Note">
          <xsd:maxLength value="255"/>
        </xsd:restriction>
      </xsd:simpleType>
    </xsd:element>
    <xsd:element name="Teachers" ma:index="29"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30"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31"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istribution_Groups" ma:index="32" nillable="true" ma:displayName="Distribution Groups" ma:internalName="Distribution_Groups">
      <xsd:simpleType>
        <xsd:restriction base="dms:Note">
          <xsd:maxLength value="255"/>
        </xsd:restriction>
      </xsd:simpleType>
    </xsd:element>
    <xsd:element name="LMS_Mappings" ma:index="33" nillable="true" ma:displayName="LMS Mappings" ma:internalName="LMS_Mappings">
      <xsd:simpleType>
        <xsd:restriction base="dms:Note">
          <xsd:maxLength value="255"/>
        </xsd:restriction>
      </xsd:simpleType>
    </xsd:element>
    <xsd:element name="Invited_Teachers" ma:index="34" nillable="true" ma:displayName="Invited Teachers" ma:internalName="Invited_Teachers">
      <xsd:simpleType>
        <xsd:restriction base="dms:Note">
          <xsd:maxLength value="255"/>
        </xsd:restriction>
      </xsd:simpleType>
    </xsd:element>
    <xsd:element name="Invited_Students" ma:index="35" nillable="true" ma:displayName="Invited Students" ma:internalName="Invited_Students">
      <xsd:simpleType>
        <xsd:restriction base="dms:Note">
          <xsd:maxLength value="255"/>
        </xsd:restriction>
      </xsd:simpleType>
    </xsd:element>
    <xsd:element name="Self_Registration_Enabled" ma:index="36" nillable="true" ma:displayName="Self Registration Enabled" ma:internalName="Self_Registration_Enabled">
      <xsd:simpleType>
        <xsd:restriction base="dms:Boolean"/>
      </xsd:simpleType>
    </xsd:element>
    <xsd:element name="Has_Teacher_Only_SectionGroup" ma:index="37" nillable="true" ma:displayName="Has Teacher Only SectionGroup" ma:internalName="Has_Teacher_Only_SectionGroup">
      <xsd:simpleType>
        <xsd:restriction base="dms:Boolean"/>
      </xsd:simpleType>
    </xsd:element>
    <xsd:element name="Is_Collaboration_Space_Locked" ma:index="38" nillable="true" ma:displayName="Is Collaboration Space Locked" ma:internalName="Is_Collaboration_Space_Locked">
      <xsd:simpleType>
        <xsd:restriction base="dms:Boolean"/>
      </xsd:simpleType>
    </xsd:element>
    <xsd:element name="IsNotebookLocked" ma:index="39" nillable="true" ma:displayName="Is Notebook Locked" ma:internalName="IsNotebookLocked">
      <xsd:simpleType>
        <xsd:restriction base="dms:Boolean"/>
      </xsd:simpleType>
    </xsd:element>
    <xsd:element name="Teams_Channel_Section_Location" ma:index="40" nillable="true" ma:displayName="Teams Channel Section Location" ma:internalName="Teams_Channel_Section_Location">
      <xsd:simpleType>
        <xsd:restriction base="dms:Text"/>
      </xsd:simpleType>
    </xsd:element>
    <xsd:element name="lcf76f155ced4ddcb4097134ff3c332f" ma:index="42"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44" nillable="true" ma:displayName="MediaServiceSearchProperties" ma:hidden="true" ma:internalName="MediaServiceSearchProperties" ma:readOnly="true">
      <xsd:simpleType>
        <xsd:restriction base="dms:Note"/>
      </xsd:simpleType>
    </xsd:element>
    <xsd:element name="MediaServiceObjectDetectorVersions" ma:index="45"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8ee9550b-f5f4-4dde-bce5-39f4ba45c2f1"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43" nillable="true" ma:displayName="Taxonomy Catch All Column" ma:hidden="true" ma:list="{e800afd8-9188-484f-822e-9df23d421d18}" ma:internalName="TaxCatchAll" ma:showField="CatchAllData" ma:web="8ee9550b-f5f4-4dde-bce5-39f4ba45c2f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2EF02F3F-708B-43AB-8FBC-3272CB355ECE}">
  <ds:schemaRefs>
    <ds:schemaRef ds:uri="46b8f10f-f56e-4e87-af4a-2384ac144562"/>
    <ds:schemaRef ds:uri="8ee9550b-f5f4-4dde-bce5-39f4ba45c2f1"/>
    <ds:schemaRef ds:uri="921765a0-fcf6-47d1-8ac4-5d670786d758"/>
    <ds:schemaRef ds:uri="92c24619-d6d5-42cf-b618-23d930ad9f20"/>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932883E3-6856-4B85-9458-6D23640F8B9E}">
  <ds:schemaRefs>
    <ds:schemaRef ds:uri="http://schemas.microsoft.com/sharepoint/v3/contenttype/forms"/>
  </ds:schemaRefs>
</ds:datastoreItem>
</file>

<file path=customXml/itemProps3.xml><?xml version="1.0" encoding="utf-8"?>
<ds:datastoreItem xmlns:ds="http://schemas.openxmlformats.org/officeDocument/2006/customXml" ds:itemID="{82AE2786-6BAE-443D-A78F-DB80A457CAE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2c24619-d6d5-42cf-b618-23d930ad9f20"/>
    <ds:schemaRef ds:uri="8ee9550b-f5f4-4dde-bce5-39f4ba45c2f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Athrofa_Powerpoint_2021 WS</Template>
  <Application>Microsoft Office PowerPoint</Application>
  <PresentationFormat>Widescreen</PresentationFormat>
  <Slides>31</Slides>
  <Notes>21</Notes>
  <HiddenSlides>0</HiddenSlides>
  <ScaleCrop>false</ScaleCrop>
  <HeadingPairs>
    <vt:vector size="4" baseType="variant">
      <vt:variant>
        <vt:lpstr>Theme</vt:lpstr>
      </vt:variant>
      <vt:variant>
        <vt:i4>8</vt:i4>
      </vt:variant>
      <vt:variant>
        <vt:lpstr>Slide Titles</vt:lpstr>
      </vt:variant>
      <vt:variant>
        <vt:i4>31</vt:i4>
      </vt:variant>
    </vt:vector>
  </HeadingPairs>
  <TitlesOfParts>
    <vt:vector size="39" baseType="lpstr">
      <vt:lpstr>Custom Design</vt:lpstr>
      <vt:lpstr>Office Theme</vt:lpstr>
      <vt:lpstr>UWTSD 200 Holding Page</vt:lpstr>
      <vt:lpstr>UWTSD 200_Subtitle 3</vt:lpstr>
      <vt:lpstr>UWTSD 200_Text 1</vt:lpstr>
      <vt:lpstr>Text 1</vt:lpstr>
      <vt:lpstr>Office Theme</vt:lpstr>
      <vt:lpstr>UWTSD 200_Title Page 3</vt:lpstr>
      <vt:lpstr>PowerPoint Presentation</vt:lpstr>
      <vt:lpstr>PowerPoint Presentation</vt:lpstr>
      <vt:lpstr>PowerPoint Presentation</vt:lpstr>
      <vt:lpstr>So, at the end of your course -  How do you feel?</vt:lpstr>
      <vt:lpstr>  </vt:lpstr>
      <vt:lpstr>Tab 7 Professional Standards Workbook</vt:lpstr>
      <vt:lpstr>PET Guidance</vt:lpstr>
      <vt:lpstr>PET Guidance</vt:lpstr>
      <vt:lpstr>                         Success Criteria</vt:lpstr>
      <vt:lpstr>PowerPoint Presentation</vt:lpstr>
      <vt:lpstr>BY WHEN MUST I COMPLETE  MY PLP?</vt:lpstr>
      <vt:lpstr>Amser ar gyfer cwestiynau  Time for questions   </vt:lpstr>
      <vt:lpstr>   </vt:lpstr>
      <vt:lpstr>Task: How will you feel going into your first classroom in September?  </vt:lpstr>
      <vt:lpstr>PowerPoint Presentation</vt:lpstr>
      <vt:lpstr> QTS REVIEW   </vt:lpstr>
      <vt:lpstr> The review is…</vt:lpstr>
      <vt:lpstr> The review isn’t a…</vt:lpstr>
      <vt:lpstr> Purpose of the review:</vt:lpstr>
      <vt:lpstr>PowerPoint Presentation</vt:lpstr>
      <vt:lpstr>PowerPoint Presentation</vt:lpstr>
      <vt:lpstr>PowerPoint Presentation</vt:lpstr>
      <vt:lpstr>PowerPoint Presentation</vt:lpstr>
      <vt:lpstr>PowerPoint Presentation</vt:lpstr>
      <vt:lpstr>CEP on PLP</vt:lpstr>
      <vt:lpstr>EWC Induction Year</vt:lpstr>
      <vt:lpstr>EWC Induction Year</vt:lpstr>
      <vt:lpstr>Summary </vt:lpstr>
      <vt:lpstr>Amser ar gyfer cwestiynau  Time for questions   </vt:lpstr>
      <vt:lpstr>Pob Iwc!   </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Lilian Martin</dc:creator>
  <cp:revision>69</cp:revision>
  <dcterms:created xsi:type="dcterms:W3CDTF">2021-06-30T07:26:16Z</dcterms:created>
  <dcterms:modified xsi:type="dcterms:W3CDTF">2024-03-19T11:51:09Z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0x010100E209B251219B0E4FA192FAB8C3136AE6</vt:lpwstr>
  </property>
  <property fmtid="{D5CDD505-2E9C-101B-9397-08002B2CF9AE}" pid="3" name="ComplianceAssetId">
    <vt:lpwstr/>
  </property>
  <property fmtid="{D5CDD505-2E9C-101B-9397-08002B2CF9AE}" pid="4" name="TriggerFlowInfo">
    <vt:lpwstr/>
  </property>
  <property fmtid="{D5CDD505-2E9C-101B-9397-08002B2CF9AE}" pid="5" name="_SharedFileIndex">
    <vt:lpwstr/>
  </property>
  <property fmtid="{D5CDD505-2E9C-101B-9397-08002B2CF9AE}" pid="6" name="_ExtendedDescription">
    <vt:lpwstr/>
  </property>
  <property fmtid="{D5CDD505-2E9C-101B-9397-08002B2CF9AE}" pid="7" name="MediaServiceImageTags">
    <vt:lpwstr/>
  </property>
  <property fmtid="{D5CDD505-2E9C-101B-9397-08002B2CF9AE}" pid="8" name="_SourceUrl">
    <vt:lpwstr/>
  </property>
  <property fmtid="{D5CDD505-2E9C-101B-9397-08002B2CF9AE}" pid="9" name="Order">
    <vt:lpwstr>29900.0000000000</vt:lpwstr>
  </property>
</Properties>
</file>