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3" r:id="rId1"/>
  </p:sldMasterIdLst>
  <p:notesMasterIdLst>
    <p:notesMasterId r:id="rId3"/>
  </p:notesMasterIdLst>
  <p:sldIdLst>
    <p:sldId id="257" r:id="rId2"/>
  </p:sldIdLst>
  <p:sldSz cx="10439400" cy="7559675"/>
  <p:notesSz cx="7559675" cy="10691813"/>
  <p:embeddedFontLst>
    <p:embeddedFont>
      <p:font typeface="Satisfy" charset="0"/>
      <p:regular r:id="rId4"/>
    </p:embeddedFont>
    <p:embeddedFont>
      <p:font typeface="ABeeZee" charset="0"/>
      <p:regular r:id="rId5"/>
      <p:italic r:id="rId6"/>
    </p:embeddedFont>
    <p:embeddedFont>
      <p:font typeface="Montserrat ExtraBold" charset="0"/>
      <p:bold r:id="rId7"/>
      <p:boldItalic r:id="rId8"/>
    </p:embeddedFont>
    <p:embeddedFont>
      <p:font typeface="Arial Narrow" pitchFamily="34" charset="0"/>
      <p:regular r:id="rId9"/>
      <p:bold r:id="rId10"/>
      <p:italic r:id="rId11"/>
      <p:boldItalic r:id="rId12"/>
    </p:embeddedFont>
    <p:embeddedFont>
      <p:font typeface="Open Sans" pitchFamily="34" charset="0"/>
      <p:regular r:id="rId13"/>
    </p:embeddedFont>
    <p:embeddedFont>
      <p:font typeface="Montserrat" charset="0"/>
      <p:regular r:id="rId14"/>
      <p:bold r:id="rId15"/>
      <p:italic r:id="rId16"/>
      <p:boldItalic r:id="rId17"/>
    </p:embeddedFont>
    <p:embeddedFont>
      <p:font typeface="Nunito" pitchFamily="2" charset="0"/>
      <p:regular r:id="rId18"/>
      <p:bold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-1542" y="-96"/>
      </p:cViewPr>
      <p:guideLst>
        <p:guide orient="horz" pos="2381"/>
        <p:guide pos="328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font" Target="fonts/font15.fntdata"/><Relationship Id="rId3" Type="http://schemas.openxmlformats.org/officeDocument/2006/relationships/notesMaster" Target="notesMasters/notesMaster1.xml"/><Relationship Id="rId21" Type="http://schemas.openxmlformats.org/officeDocument/2006/relationships/viewProps" Target="viewProp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23" Type="http://schemas.openxmlformats.org/officeDocument/2006/relationships/tableStyles" Target="tableStyles.xml"/><Relationship Id="rId10" Type="http://schemas.openxmlformats.org/officeDocument/2006/relationships/font" Target="fonts/font7.fntdata"/><Relationship Id="rId19" Type="http://schemas.openxmlformats.org/officeDocument/2006/relationships/font" Target="fonts/font16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062038" y="685800"/>
            <a:ext cx="47339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g9d06913175_1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011238" y="801688"/>
            <a:ext cx="5537200" cy="40100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8" name="Google Shape;198;g9d06913175_1_71:notes"/>
          <p:cNvSpPr txBox="1">
            <a:spLocks noGrp="1"/>
          </p:cNvSpPr>
          <p:nvPr>
            <p:ph type="body" idx="1"/>
          </p:nvPr>
        </p:nvSpPr>
        <p:spPr>
          <a:xfrm>
            <a:off x="756000" y="5078700"/>
            <a:ext cx="6048000" cy="481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 hasCustomPrompt="1"/>
          </p:nvPr>
        </p:nvSpPr>
        <p:spPr>
          <a:xfrm>
            <a:off x="815327" y="1784213"/>
            <a:ext cx="1073813" cy="1237208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700"/>
              <a:buNone/>
              <a:defRPr sz="102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815328" y="4525849"/>
            <a:ext cx="3023413" cy="652168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000">
                <a:solidFill>
                  <a:schemeClr val="accen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title" idx="2"/>
          </p:nvPr>
        </p:nvSpPr>
        <p:spPr>
          <a:xfrm>
            <a:off x="815327" y="3411106"/>
            <a:ext cx="4991656" cy="1022135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355873" y="654114"/>
            <a:ext cx="9728116" cy="84182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body" idx="1"/>
          </p:nvPr>
        </p:nvSpPr>
        <p:spPr>
          <a:xfrm>
            <a:off x="355873" y="1693951"/>
            <a:ext cx="9728116" cy="5021390"/>
          </a:xfrm>
          <a:prstGeom prst="rect">
            <a:avLst/>
          </a:prstGeom>
        </p:spPr>
        <p:txBody>
          <a:bodyPr spcFirstLastPara="1" wrap="square" lIns="116050" tIns="116050" rIns="116050" bIns="116050" anchor="t" anchorCtr="0">
            <a:noAutofit/>
          </a:bodyPr>
          <a:lstStyle>
            <a:lvl1pPr marL="457200" lvl="0" indent="-374650">
              <a:spcBef>
                <a:spcPts val="0"/>
              </a:spcBef>
              <a:spcAft>
                <a:spcPts val="0"/>
              </a:spcAft>
              <a:buSzPts val="2300"/>
              <a:buChar char="●"/>
              <a:defRPr/>
            </a:lvl1pPr>
            <a:lvl2pPr marL="914400" lvl="1" indent="-342900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2pPr>
            <a:lvl3pPr marL="1371600" lvl="2" indent="-342900">
              <a:spcBef>
                <a:spcPts val="2000"/>
              </a:spcBef>
              <a:spcAft>
                <a:spcPts val="0"/>
              </a:spcAft>
              <a:buSzPts val="1800"/>
              <a:buChar char="■"/>
              <a:defRPr/>
            </a:lvl3pPr>
            <a:lvl4pPr marL="1828800" lvl="3" indent="-342900">
              <a:spcBef>
                <a:spcPts val="2000"/>
              </a:spcBef>
              <a:spcAft>
                <a:spcPts val="0"/>
              </a:spcAft>
              <a:buSzPts val="1800"/>
              <a:buChar char="●"/>
              <a:defRPr/>
            </a:lvl4pPr>
            <a:lvl5pPr marL="2286000" lvl="4" indent="-342900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5pPr>
            <a:lvl6pPr marL="2743200" lvl="5" indent="-342900">
              <a:spcBef>
                <a:spcPts val="2000"/>
              </a:spcBef>
              <a:spcAft>
                <a:spcPts val="0"/>
              </a:spcAft>
              <a:buSzPts val="1800"/>
              <a:buChar char="■"/>
              <a:defRPr/>
            </a:lvl6pPr>
            <a:lvl7pPr marL="3200400" lvl="6" indent="-342900">
              <a:spcBef>
                <a:spcPts val="2000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8pPr>
            <a:lvl9pPr marL="4114800" lvl="8" indent="-342900">
              <a:spcBef>
                <a:spcPts val="2000"/>
              </a:spcBef>
              <a:spcAft>
                <a:spcPts val="200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>
            <a:spLocks noGrp="1"/>
          </p:cNvSpPr>
          <p:nvPr>
            <p:ph type="subTitle" idx="1"/>
          </p:nvPr>
        </p:nvSpPr>
        <p:spPr>
          <a:xfrm>
            <a:off x="3363744" y="2027128"/>
            <a:ext cx="3712361" cy="26786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400">
                <a:solidFill>
                  <a:schemeClr val="accen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ubTitle" idx="2"/>
          </p:nvPr>
        </p:nvSpPr>
        <p:spPr>
          <a:xfrm>
            <a:off x="3363744" y="4190911"/>
            <a:ext cx="3712361" cy="264821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400">
                <a:solidFill>
                  <a:schemeClr val="accen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/>
          <p:nvPr/>
        </p:nvSpPr>
        <p:spPr>
          <a:xfrm>
            <a:off x="7159292" y="7669463"/>
            <a:ext cx="67008" cy="10579"/>
          </a:xfrm>
          <a:custGeom>
            <a:avLst/>
            <a:gdLst/>
            <a:ahLst/>
            <a:cxnLst/>
            <a:rect l="l" t="t" r="r" b="b"/>
            <a:pathLst>
              <a:path w="372" h="112" fill="none" extrusionOk="0">
                <a:moveTo>
                  <a:pt x="0" y="0"/>
                </a:moveTo>
                <a:cubicBezTo>
                  <a:pt x="112" y="74"/>
                  <a:pt x="248" y="111"/>
                  <a:pt x="371" y="111"/>
                </a:cubicBezTo>
              </a:path>
            </a:pathLst>
          </a:custGeom>
          <a:noFill/>
          <a:ln w="2775" cap="rnd" cmpd="sng">
            <a:solidFill>
              <a:srgbClr val="3C691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7114802" y="7371711"/>
            <a:ext cx="29001" cy="10674"/>
          </a:xfrm>
          <a:custGeom>
            <a:avLst/>
            <a:gdLst/>
            <a:ahLst/>
            <a:cxnLst/>
            <a:rect l="l" t="t" r="r" b="b"/>
            <a:pathLst>
              <a:path w="161" h="113" fill="none" extrusionOk="0">
                <a:moveTo>
                  <a:pt x="0" y="1"/>
                </a:moveTo>
                <a:cubicBezTo>
                  <a:pt x="50" y="50"/>
                  <a:pt x="112" y="87"/>
                  <a:pt x="161" y="112"/>
                </a:cubicBezTo>
              </a:path>
            </a:pathLst>
          </a:custGeom>
          <a:noFill/>
          <a:ln w="2775" cap="rnd" cmpd="sng">
            <a:solidFill>
              <a:srgbClr val="3C691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5"/>
          <p:cNvSpPr/>
          <p:nvPr/>
        </p:nvSpPr>
        <p:spPr>
          <a:xfrm>
            <a:off x="7212610" y="7388052"/>
            <a:ext cx="42511" cy="7178"/>
          </a:xfrm>
          <a:custGeom>
            <a:avLst/>
            <a:gdLst/>
            <a:ahLst/>
            <a:cxnLst/>
            <a:rect l="l" t="t" r="r" b="b"/>
            <a:pathLst>
              <a:path w="236" h="76" fill="none" extrusionOk="0">
                <a:moveTo>
                  <a:pt x="1" y="1"/>
                </a:moveTo>
                <a:cubicBezTo>
                  <a:pt x="75" y="50"/>
                  <a:pt x="162" y="75"/>
                  <a:pt x="236" y="75"/>
                </a:cubicBezTo>
              </a:path>
            </a:pathLst>
          </a:custGeom>
          <a:noFill/>
          <a:ln w="2775" cap="rnd" cmpd="sng">
            <a:solidFill>
              <a:srgbClr val="3C691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5"/>
          <p:cNvSpPr/>
          <p:nvPr/>
        </p:nvSpPr>
        <p:spPr>
          <a:xfrm>
            <a:off x="7266107" y="7649627"/>
            <a:ext cx="24677" cy="2361"/>
          </a:xfrm>
          <a:custGeom>
            <a:avLst/>
            <a:gdLst/>
            <a:ahLst/>
            <a:cxnLst/>
            <a:rect l="l" t="t" r="r" b="b"/>
            <a:pathLst>
              <a:path w="137" h="25" fill="none" extrusionOk="0">
                <a:moveTo>
                  <a:pt x="1" y="0"/>
                </a:moveTo>
                <a:cubicBezTo>
                  <a:pt x="50" y="13"/>
                  <a:pt x="87" y="25"/>
                  <a:pt x="136" y="25"/>
                </a:cubicBezTo>
              </a:path>
            </a:pathLst>
          </a:custGeom>
          <a:noFill/>
          <a:ln w="2775" cap="rnd" cmpd="sng">
            <a:solidFill>
              <a:srgbClr val="3C691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5"/>
          <p:cNvSpPr/>
          <p:nvPr/>
        </p:nvSpPr>
        <p:spPr>
          <a:xfrm>
            <a:off x="7335097" y="7374072"/>
            <a:ext cx="29180" cy="3590"/>
          </a:xfrm>
          <a:custGeom>
            <a:avLst/>
            <a:gdLst/>
            <a:ahLst/>
            <a:cxnLst/>
            <a:rect l="l" t="t" r="r" b="b"/>
            <a:pathLst>
              <a:path w="162" h="38" fill="none" extrusionOk="0">
                <a:moveTo>
                  <a:pt x="1" y="1"/>
                </a:moveTo>
                <a:cubicBezTo>
                  <a:pt x="50" y="25"/>
                  <a:pt x="112" y="38"/>
                  <a:pt x="161" y="38"/>
                </a:cubicBezTo>
              </a:path>
            </a:pathLst>
          </a:custGeom>
          <a:noFill/>
          <a:ln w="2775" cap="rnd" cmpd="sng">
            <a:solidFill>
              <a:srgbClr val="3C691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3789382" y="978612"/>
            <a:ext cx="2861016" cy="391909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2500"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endParaRPr/>
          </a:p>
        </p:txBody>
      </p:sp>
      <p:sp>
        <p:nvSpPr>
          <p:cNvPr id="31" name="Google Shape;31;p5"/>
          <p:cNvSpPr txBox="1"/>
          <p:nvPr/>
        </p:nvSpPr>
        <p:spPr>
          <a:xfrm>
            <a:off x="2698618" y="7184815"/>
            <a:ext cx="5042613" cy="438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</a:rPr>
              <a:t>This template was created by </a:t>
            </a:r>
            <a:r>
              <a:rPr lang="en" sz="1100" b="1" u="sng">
                <a:solidFill>
                  <a:schemeClr val="dk1"/>
                </a:solidFill>
                <a:latin typeface="Nunito"/>
                <a:ea typeface="Nunito"/>
                <a:cs typeface="Nunito"/>
                <a:sym typeface="Nunito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dk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 txBox="1">
            <a:spLocks noGrp="1"/>
          </p:cNvSpPr>
          <p:nvPr>
            <p:ph type="title"/>
          </p:nvPr>
        </p:nvSpPr>
        <p:spPr>
          <a:xfrm>
            <a:off x="559726" y="661647"/>
            <a:ext cx="7270195" cy="6012677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1pPr>
            <a:lvl2pPr lvl="1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2pPr>
            <a:lvl3pPr lvl="2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3pPr>
            <a:lvl4pPr lvl="3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4pPr>
            <a:lvl5pPr lvl="4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5pPr>
            <a:lvl6pPr lvl="5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6pPr>
            <a:lvl7pPr lvl="6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7pPr>
            <a:lvl8pPr lvl="7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8pPr>
            <a:lvl9pPr lvl="8">
              <a:spcBef>
                <a:spcPts val="0"/>
              </a:spcBef>
              <a:spcAft>
                <a:spcPts val="0"/>
              </a:spcAft>
              <a:buSzPts val="6100"/>
              <a:buNone/>
              <a:defRPr sz="6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9"/>
          <p:cNvSpPr txBox="1">
            <a:spLocks noGrp="1"/>
          </p:cNvSpPr>
          <p:nvPr>
            <p:ph type="title"/>
          </p:nvPr>
        </p:nvSpPr>
        <p:spPr>
          <a:xfrm>
            <a:off x="2910740" y="1812567"/>
            <a:ext cx="4618390" cy="2178528"/>
          </a:xfrm>
          <a:prstGeom prst="rect">
            <a:avLst/>
          </a:prstGeom>
        </p:spPr>
        <p:txBody>
          <a:bodyPr spcFirstLastPara="1" wrap="square" lIns="116050" tIns="116050" rIns="116050" bIns="1160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1pPr>
            <a:lvl2pPr lvl="1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2pPr>
            <a:lvl3pPr lvl="2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3pPr>
            <a:lvl4pPr lvl="3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4pPr>
            <a:lvl5pPr lvl="4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5pPr>
            <a:lvl6pPr lvl="5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6pPr>
            <a:lvl7pPr lvl="6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7pPr>
            <a:lvl8pPr lvl="7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8pPr>
            <a:lvl9pPr lvl="8" algn="ctr"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9pPr>
          </a:lstStyle>
          <a:p>
            <a:endParaRPr/>
          </a:p>
        </p:txBody>
      </p:sp>
      <p:sp>
        <p:nvSpPr>
          <p:cNvPr id="79" name="Google Shape;79;p9"/>
          <p:cNvSpPr txBox="1">
            <a:spLocks noGrp="1"/>
          </p:cNvSpPr>
          <p:nvPr>
            <p:ph type="subTitle" idx="1"/>
          </p:nvPr>
        </p:nvSpPr>
        <p:spPr>
          <a:xfrm>
            <a:off x="2910740" y="4120065"/>
            <a:ext cx="4618390" cy="1815295"/>
          </a:xfrm>
          <a:prstGeom prst="rect">
            <a:avLst/>
          </a:prstGeom>
        </p:spPr>
        <p:txBody>
          <a:bodyPr spcFirstLastPara="1" wrap="square" lIns="116050" tIns="116050" rIns="116050" bIns="1160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0"/>
          <p:cNvSpPr txBox="1">
            <a:spLocks noGrp="1"/>
          </p:cNvSpPr>
          <p:nvPr>
            <p:ph type="body" idx="1"/>
          </p:nvPr>
        </p:nvSpPr>
        <p:spPr>
          <a:xfrm>
            <a:off x="355873" y="6218258"/>
            <a:ext cx="6848872" cy="889616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1"/>
          <p:cNvSpPr txBox="1">
            <a:spLocks noGrp="1"/>
          </p:cNvSpPr>
          <p:nvPr>
            <p:ph type="title" hasCustomPrompt="1"/>
          </p:nvPr>
        </p:nvSpPr>
        <p:spPr>
          <a:xfrm>
            <a:off x="355873" y="1625824"/>
            <a:ext cx="9728116" cy="2886094"/>
          </a:xfrm>
          <a:prstGeom prst="rect">
            <a:avLst/>
          </a:prstGeom>
        </p:spPr>
        <p:txBody>
          <a:bodyPr spcFirstLastPara="1" wrap="square" lIns="116050" tIns="116050" rIns="116050" bIns="1160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15200"/>
              <a:buNone/>
              <a:defRPr sz="15200"/>
            </a:lvl9pPr>
          </a:lstStyle>
          <a:p>
            <a:r>
              <a:t>xx%</a:t>
            </a:r>
          </a:p>
        </p:txBody>
      </p:sp>
      <p:sp>
        <p:nvSpPr>
          <p:cNvPr id="84" name="Google Shape;84;p11"/>
          <p:cNvSpPr txBox="1">
            <a:spLocks noGrp="1"/>
          </p:cNvSpPr>
          <p:nvPr>
            <p:ph type="body" idx="1"/>
          </p:nvPr>
        </p:nvSpPr>
        <p:spPr>
          <a:xfrm>
            <a:off x="355873" y="4633259"/>
            <a:ext cx="9728116" cy="1911969"/>
          </a:xfrm>
          <a:prstGeom prst="rect">
            <a:avLst/>
          </a:prstGeom>
        </p:spPr>
        <p:txBody>
          <a:bodyPr spcFirstLastPara="1" wrap="square" lIns="116050" tIns="116050" rIns="116050" bIns="116050" anchor="t" anchorCtr="0">
            <a:noAutofit/>
          </a:bodyPr>
          <a:lstStyle>
            <a:lvl1pPr marL="457200" lvl="0" indent="-374650" algn="ctr">
              <a:spcBef>
                <a:spcPts val="0"/>
              </a:spcBef>
              <a:spcAft>
                <a:spcPts val="0"/>
              </a:spcAft>
              <a:buSzPts val="2300"/>
              <a:buChar char="●"/>
              <a:defRPr/>
            </a:lvl1pPr>
            <a:lvl2pPr marL="914400" lvl="1" indent="-342900" algn="ctr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2pPr>
            <a:lvl3pPr marL="1371600" lvl="2" indent="-342900" algn="ctr">
              <a:spcBef>
                <a:spcPts val="2000"/>
              </a:spcBef>
              <a:spcAft>
                <a:spcPts val="0"/>
              </a:spcAft>
              <a:buSzPts val="1800"/>
              <a:buChar char="■"/>
              <a:defRPr/>
            </a:lvl3pPr>
            <a:lvl4pPr marL="1828800" lvl="3" indent="-342900" algn="ctr">
              <a:spcBef>
                <a:spcPts val="2000"/>
              </a:spcBef>
              <a:spcAft>
                <a:spcPts val="0"/>
              </a:spcAft>
              <a:buSzPts val="1800"/>
              <a:buChar char="●"/>
              <a:defRPr/>
            </a:lvl4pPr>
            <a:lvl5pPr marL="2286000" lvl="4" indent="-342900" algn="ctr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5pPr>
            <a:lvl6pPr marL="2743200" lvl="5" indent="-342900" algn="ctr">
              <a:spcBef>
                <a:spcPts val="2000"/>
              </a:spcBef>
              <a:spcAft>
                <a:spcPts val="0"/>
              </a:spcAft>
              <a:buSzPts val="1800"/>
              <a:buChar char="■"/>
              <a:defRPr/>
            </a:lvl6pPr>
            <a:lvl7pPr marL="3200400" lvl="6" indent="-342900" algn="ctr">
              <a:spcBef>
                <a:spcPts val="2000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ctr">
              <a:spcBef>
                <a:spcPts val="2000"/>
              </a:spcBef>
              <a:spcAft>
                <a:spcPts val="0"/>
              </a:spcAft>
              <a:buSzPts val="1800"/>
              <a:buChar char="○"/>
              <a:defRPr/>
            </a:lvl8pPr>
            <a:lvl9pPr marL="4114800" lvl="8" indent="-342900" algn="ctr">
              <a:spcBef>
                <a:spcPts val="2000"/>
              </a:spcBef>
              <a:spcAft>
                <a:spcPts val="2000"/>
              </a:spcAft>
              <a:buSzPts val="18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2"/>
          <p:cNvSpPr txBox="1">
            <a:spLocks noGrp="1"/>
          </p:cNvSpPr>
          <p:nvPr>
            <p:ph type="sldNum" idx="12"/>
          </p:nvPr>
        </p:nvSpPr>
        <p:spPr>
          <a:xfrm>
            <a:off x="9673139" y="6854171"/>
            <a:ext cx="626391" cy="5783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3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3"/>
          <p:cNvSpPr txBox="1"/>
          <p:nvPr/>
        </p:nvSpPr>
        <p:spPr>
          <a:xfrm>
            <a:off x="2698618" y="7184815"/>
            <a:ext cx="5042613" cy="4381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This template was created by </a:t>
            </a:r>
            <a:r>
              <a:rPr lang="en" sz="1100" b="1" u="sng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  <a:hlinkClick r:id="rId2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1"/>
          </p:nvPr>
        </p:nvSpPr>
        <p:spPr>
          <a:xfrm>
            <a:off x="1169172" y="2752919"/>
            <a:ext cx="3712361" cy="26786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800" b="1">
                <a:latin typeface="Satisfy"/>
                <a:ea typeface="Satisfy"/>
                <a:cs typeface="Satisfy"/>
                <a:sym typeface="Satisf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2"/>
          </p:nvPr>
        </p:nvSpPr>
        <p:spPr>
          <a:xfrm>
            <a:off x="5483481" y="5106727"/>
            <a:ext cx="3712361" cy="264821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800" b="1">
                <a:latin typeface="Satisfy"/>
                <a:ea typeface="Satisfy"/>
                <a:cs typeface="Satisfy"/>
                <a:sym typeface="Satisf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3"/>
          <p:cNvSpPr txBox="1">
            <a:spLocks noGrp="1"/>
          </p:cNvSpPr>
          <p:nvPr>
            <p:ph type="subTitle" idx="3"/>
          </p:nvPr>
        </p:nvSpPr>
        <p:spPr>
          <a:xfrm>
            <a:off x="5482267" y="2752919"/>
            <a:ext cx="3712361" cy="26786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800" b="1">
                <a:latin typeface="Satisfy"/>
                <a:ea typeface="Satisfy"/>
                <a:cs typeface="Satisfy"/>
                <a:sym typeface="Satisf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3"/>
          <p:cNvSpPr txBox="1">
            <a:spLocks noGrp="1"/>
          </p:cNvSpPr>
          <p:nvPr>
            <p:ph type="subTitle" idx="4"/>
          </p:nvPr>
        </p:nvSpPr>
        <p:spPr>
          <a:xfrm>
            <a:off x="1157912" y="5107582"/>
            <a:ext cx="3525935" cy="264821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800" b="1">
                <a:latin typeface="Satisfy"/>
                <a:ea typeface="Satisfy"/>
                <a:cs typeface="Satisfy"/>
                <a:sym typeface="Satisf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3pPr>
            <a:lvl4pPr lvl="3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4pPr>
            <a:lvl5pPr lvl="4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5pPr>
            <a:lvl6pPr lvl="5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6pPr>
            <a:lvl7pPr lvl="6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7pPr>
            <a:lvl8pPr lvl="7" rtl="0">
              <a:spcBef>
                <a:spcPts val="2000"/>
              </a:spcBef>
              <a:spcAft>
                <a:spcPts val="0"/>
              </a:spcAft>
              <a:buSzPts val="1800"/>
              <a:buNone/>
              <a:defRPr/>
            </a:lvl8pPr>
            <a:lvl9pPr lvl="8" rtl="0">
              <a:spcBef>
                <a:spcPts val="2000"/>
              </a:spcBef>
              <a:spcAft>
                <a:spcPts val="200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3"/>
          <p:cNvSpPr txBox="1">
            <a:spLocks noGrp="1"/>
          </p:cNvSpPr>
          <p:nvPr>
            <p:ph type="title"/>
          </p:nvPr>
        </p:nvSpPr>
        <p:spPr>
          <a:xfrm>
            <a:off x="3562448" y="888816"/>
            <a:ext cx="3315066" cy="674327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7500" b="1">
                <a:latin typeface="ABeeZee"/>
                <a:ea typeface="ABeeZee"/>
                <a:cs typeface="ABeeZee"/>
                <a:sym typeface="ABeeZe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endParaRPr/>
          </a:p>
        </p:txBody>
      </p:sp>
      <p:sp>
        <p:nvSpPr>
          <p:cNvPr id="94" name="Google Shape;94;p13"/>
          <p:cNvSpPr txBox="1">
            <a:spLocks noGrp="1"/>
          </p:cNvSpPr>
          <p:nvPr>
            <p:ph type="title" idx="5"/>
          </p:nvPr>
        </p:nvSpPr>
        <p:spPr>
          <a:xfrm>
            <a:off x="3447636" y="454108"/>
            <a:ext cx="3544577" cy="491842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0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Font typeface="Montserrat ExtraBold"/>
              <a:buNone/>
              <a:defRPr sz="3500"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55873" y="654114"/>
            <a:ext cx="9728116" cy="8418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6050" tIns="116050" rIns="116050" bIns="11605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Satisfy"/>
              <a:buNone/>
              <a:defRPr sz="3600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55873" y="1693951"/>
            <a:ext cx="9728116" cy="5021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6050" tIns="116050" rIns="116050" bIns="116050" anchor="t" anchorCtr="0">
            <a:noAutofit/>
          </a:bodyPr>
          <a:lstStyle>
            <a:lvl1pPr marL="457200" lvl="0" indent="-3746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BeeZee"/>
              <a:buChar char="●"/>
              <a:defRPr sz="23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1pPr>
            <a:lvl2pPr marL="914400" lvl="1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○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2pPr>
            <a:lvl3pPr marL="1371600" lvl="2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■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3pPr>
            <a:lvl4pPr marL="1828800" lvl="3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●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4pPr>
            <a:lvl5pPr marL="2286000" lvl="4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○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5pPr>
            <a:lvl6pPr marL="2743200" lvl="5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■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6pPr>
            <a:lvl7pPr marL="3200400" lvl="6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●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7pPr>
            <a:lvl8pPr marL="3657600" lvl="7" indent="-34290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Char char="○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8pPr>
            <a:lvl9pPr marL="4114800" lvl="8" indent="-342900">
              <a:lnSpc>
                <a:spcPct val="115000"/>
              </a:lnSpc>
              <a:spcBef>
                <a:spcPts val="2000"/>
              </a:spcBef>
              <a:spcAft>
                <a:spcPts val="2000"/>
              </a:spcAft>
              <a:buClr>
                <a:schemeClr val="dk1"/>
              </a:buClr>
              <a:buSzPts val="1800"/>
              <a:buFont typeface="ABeeZee"/>
              <a:buChar char="■"/>
              <a:defRPr sz="18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4762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3442485" y="7306704"/>
            <a:ext cx="3674951" cy="30777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01" name="Google Shape;201;p20"/>
          <p:cNvSpPr/>
          <p:nvPr/>
        </p:nvSpPr>
        <p:spPr>
          <a:xfrm>
            <a:off x="5279960" y="2386327"/>
            <a:ext cx="5159440" cy="491842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20"/>
          <p:cNvSpPr/>
          <p:nvPr/>
        </p:nvSpPr>
        <p:spPr>
          <a:xfrm>
            <a:off x="-28192" y="2386485"/>
            <a:ext cx="5159440" cy="4918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20"/>
          <p:cNvSpPr/>
          <p:nvPr/>
        </p:nvSpPr>
        <p:spPr>
          <a:xfrm>
            <a:off x="1938281" y="5796273"/>
            <a:ext cx="6744227" cy="556774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it-IT" dirty="0" smtClean="0"/>
              <a:t>Tutte </a:t>
            </a:r>
            <a:r>
              <a:rPr lang="it-IT" dirty="0"/>
              <a:t>le opzioni per la colazione sono disponibili per il servizio in camera con un supplemento di € 5,00 a persona.</a:t>
            </a:r>
            <a:endParaRPr sz="2000" dirty="0"/>
          </a:p>
        </p:txBody>
      </p:sp>
      <p:sp>
        <p:nvSpPr>
          <p:cNvPr id="204" name="Google Shape;204;p20"/>
          <p:cNvSpPr txBox="1">
            <a:spLocks noGrp="1"/>
          </p:cNvSpPr>
          <p:nvPr>
            <p:ph type="subTitle" idx="3"/>
          </p:nvPr>
        </p:nvSpPr>
        <p:spPr>
          <a:xfrm>
            <a:off x="5483481" y="2512644"/>
            <a:ext cx="3712361" cy="26786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marL="0" lvl="0" indent="0"/>
            <a:r>
              <a:rPr lang="en-US" dirty="0">
                <a:solidFill>
                  <a:schemeClr val="lt1"/>
                </a:solidFill>
              </a:rPr>
              <a:t>Buffet </a:t>
            </a:r>
            <a:r>
              <a:rPr lang="en-US" dirty="0" err="1">
                <a:solidFill>
                  <a:schemeClr val="lt1"/>
                </a:solidFill>
              </a:rPr>
              <a:t>caldo</a:t>
            </a:r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5" name="Google Shape;205;p20"/>
          <p:cNvSpPr txBox="1">
            <a:spLocks noGrp="1"/>
          </p:cNvSpPr>
          <p:nvPr>
            <p:ph type="subTitle" idx="2"/>
          </p:nvPr>
        </p:nvSpPr>
        <p:spPr>
          <a:xfrm>
            <a:off x="5483481" y="5106727"/>
            <a:ext cx="3712361" cy="264821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Dumplings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206" name="Google Shape;206;p20"/>
          <p:cNvSpPr txBox="1">
            <a:spLocks noGrp="1"/>
          </p:cNvSpPr>
          <p:nvPr>
            <p:ph type="subTitle" idx="1"/>
          </p:nvPr>
        </p:nvSpPr>
        <p:spPr>
          <a:xfrm>
            <a:off x="989866" y="2392042"/>
            <a:ext cx="3712361" cy="267863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marL="0" lvl="0" indent="0"/>
            <a:endParaRPr lang="en-US" dirty="0">
              <a:solidFill>
                <a:schemeClr val="lt1"/>
              </a:solidFill>
            </a:endParaRPr>
          </a:p>
          <a:p>
            <a:pPr marL="0" lvl="0" indent="0"/>
            <a:r>
              <a:rPr lang="en-US" dirty="0">
                <a:solidFill>
                  <a:schemeClr val="lt1"/>
                </a:solidFill>
              </a:rPr>
              <a:t>Buffet </a:t>
            </a:r>
            <a:r>
              <a:rPr lang="en-US" dirty="0" err="1">
                <a:solidFill>
                  <a:schemeClr val="lt1"/>
                </a:solidFill>
              </a:rPr>
              <a:t>freddo</a:t>
            </a:r>
            <a:endParaRPr dirty="0">
              <a:solidFill>
                <a:schemeClr val="lt1"/>
              </a:solidFill>
            </a:endParaRPr>
          </a:p>
        </p:txBody>
      </p:sp>
      <p:sp>
        <p:nvSpPr>
          <p:cNvPr id="207" name="Google Shape;207;p20"/>
          <p:cNvSpPr txBox="1">
            <a:spLocks noGrp="1"/>
          </p:cNvSpPr>
          <p:nvPr>
            <p:ph type="subTitle" idx="4"/>
          </p:nvPr>
        </p:nvSpPr>
        <p:spPr>
          <a:xfrm>
            <a:off x="3125186" y="5514978"/>
            <a:ext cx="4067322" cy="330021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marL="0" lvl="0" indent="0"/>
            <a:r>
              <a:rPr lang="en-US" dirty="0" err="1"/>
              <a:t>Servizio</a:t>
            </a:r>
            <a:r>
              <a:rPr lang="en-US" dirty="0"/>
              <a:t> in camera</a:t>
            </a:r>
          </a:p>
        </p:txBody>
      </p:sp>
      <p:sp>
        <p:nvSpPr>
          <p:cNvPr id="214" name="Google Shape;214;p20"/>
          <p:cNvSpPr txBox="1">
            <a:spLocks noGrp="1"/>
          </p:cNvSpPr>
          <p:nvPr>
            <p:ph type="title"/>
          </p:nvPr>
        </p:nvSpPr>
        <p:spPr>
          <a:xfrm>
            <a:off x="3562448" y="888816"/>
            <a:ext cx="3315066" cy="674327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lvl="0"/>
            <a:r>
              <a:rPr lang="en-US" sz="4800" dirty="0" smtClean="0"/>
              <a:t>TEMPO</a:t>
            </a:r>
            <a:endParaRPr sz="4800" dirty="0"/>
          </a:p>
        </p:txBody>
      </p:sp>
      <p:sp>
        <p:nvSpPr>
          <p:cNvPr id="215" name="Google Shape;215;p20"/>
          <p:cNvSpPr txBox="1">
            <a:spLocks noGrp="1"/>
          </p:cNvSpPr>
          <p:nvPr>
            <p:ph type="title" idx="5"/>
          </p:nvPr>
        </p:nvSpPr>
        <p:spPr>
          <a:xfrm>
            <a:off x="3475451" y="318501"/>
            <a:ext cx="3544577" cy="491842"/>
          </a:xfrm>
          <a:prstGeom prst="rect">
            <a:avLst/>
          </a:prstGeom>
        </p:spPr>
        <p:txBody>
          <a:bodyPr spcFirstLastPara="1" wrap="square" lIns="116050" tIns="116050" rIns="116050" bIns="116050" anchor="ctr" anchorCtr="0">
            <a:noAutofit/>
          </a:bodyPr>
          <a:lstStyle/>
          <a:p>
            <a:pPr lvl="0"/>
            <a:r>
              <a:rPr lang="en-US" dirty="0"/>
              <a:t/>
            </a:r>
            <a:br>
              <a:rPr lang="en-US" dirty="0"/>
            </a:br>
            <a:r>
              <a:rPr lang="en-US" dirty="0"/>
              <a:t>È la </a:t>
            </a:r>
            <a:r>
              <a:rPr lang="en-US" dirty="0" err="1"/>
              <a:t>colazione</a:t>
            </a:r>
            <a:endParaRPr dirty="0"/>
          </a:p>
        </p:txBody>
      </p:sp>
      <p:sp>
        <p:nvSpPr>
          <p:cNvPr id="226" name="Google Shape;226;p20"/>
          <p:cNvSpPr txBox="1"/>
          <p:nvPr/>
        </p:nvSpPr>
        <p:spPr>
          <a:xfrm>
            <a:off x="378589" y="2533208"/>
            <a:ext cx="4318540" cy="18174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endParaRPr lang="it-IT" sz="1800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Salumi e formaggi italiani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assortiti - </a:t>
            </a:r>
            <a:r>
              <a:rPr lang="en-GB" sz="1100" dirty="0" smtClean="0">
                <a:latin typeface="Arial Narrow" pitchFamily="34" charset="0"/>
              </a:rPr>
              <a:t>Assorted Italian cured meats and cheeses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 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Dolci e pane appena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sfornati - </a:t>
            </a:r>
            <a:r>
              <a:rPr lang="en-GB" sz="1100" dirty="0" smtClean="0">
                <a:latin typeface="Arial Narrow" pitchFamily="34" charset="0"/>
              </a:rPr>
              <a:t>Freshly baked pastries and breads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Piatto di frutta di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stagione - </a:t>
            </a:r>
            <a:r>
              <a:rPr lang="en-GB" sz="1100" dirty="0" smtClean="0">
                <a:latin typeface="Arial Narrow" pitchFamily="34" charset="0"/>
              </a:rPr>
              <a:t>Seasonal fruit platter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Yogurt e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muesli - </a:t>
            </a:r>
            <a:r>
              <a:rPr lang="en-GB" sz="1100" dirty="0" smtClean="0">
                <a:latin typeface="Arial Narrow" pitchFamily="34" charset="0"/>
              </a:rPr>
              <a:t>Yogurt and granola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Cereali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assortiti - </a:t>
            </a:r>
            <a:r>
              <a:rPr lang="en-GB" sz="1100" dirty="0" smtClean="0">
                <a:latin typeface="Arial Narrow" pitchFamily="34" charset="0"/>
              </a:rPr>
              <a:t>Assorted cereals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Succhi di frutta e acqua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infusa - </a:t>
            </a:r>
            <a:r>
              <a:rPr lang="en-GB" sz="1100" dirty="0" smtClean="0">
                <a:latin typeface="Arial Narrow" pitchFamily="34" charset="0"/>
              </a:rPr>
              <a:t>Fruit juices and infused water</a:t>
            </a:r>
            <a:endParaRPr sz="1100" dirty="0">
              <a:solidFill>
                <a:schemeClr val="dk1"/>
              </a:solidFill>
              <a:latin typeface="Arial Narrow" pitchFamily="34" charset="0"/>
              <a:ea typeface="ABeeZee"/>
              <a:cs typeface="ABeeZee"/>
              <a:sym typeface="ABeeZee"/>
            </a:endParaRPr>
          </a:p>
        </p:txBody>
      </p:sp>
      <p:grpSp>
        <p:nvGrpSpPr>
          <p:cNvPr id="270" name="Google Shape;270;p20"/>
          <p:cNvGrpSpPr/>
          <p:nvPr/>
        </p:nvGrpSpPr>
        <p:grpSpPr>
          <a:xfrm>
            <a:off x="6646041" y="1441293"/>
            <a:ext cx="505064" cy="264870"/>
            <a:chOff x="5180052" y="2157175"/>
            <a:chExt cx="475915" cy="476508"/>
          </a:xfrm>
        </p:grpSpPr>
        <p:sp>
          <p:nvSpPr>
            <p:cNvPr id="271" name="Google Shape;271;p20"/>
            <p:cNvSpPr/>
            <p:nvPr/>
          </p:nvSpPr>
          <p:spPr>
            <a:xfrm>
              <a:off x="5361320" y="2157175"/>
              <a:ext cx="294647" cy="111358"/>
            </a:xfrm>
            <a:custGeom>
              <a:avLst/>
              <a:gdLst/>
              <a:ahLst/>
              <a:cxnLst/>
              <a:rect l="l" t="t" r="r" b="b"/>
              <a:pathLst>
                <a:path w="8893" h="3361" extrusionOk="0">
                  <a:moveTo>
                    <a:pt x="388" y="1"/>
                  </a:moveTo>
                  <a:cubicBezTo>
                    <a:pt x="245" y="1"/>
                    <a:pt x="110" y="95"/>
                    <a:pt x="80" y="247"/>
                  </a:cubicBezTo>
                  <a:cubicBezTo>
                    <a:pt x="0" y="426"/>
                    <a:pt x="99" y="645"/>
                    <a:pt x="298" y="705"/>
                  </a:cubicBezTo>
                  <a:lnTo>
                    <a:pt x="8375" y="3331"/>
                  </a:lnTo>
                  <a:cubicBezTo>
                    <a:pt x="8416" y="3351"/>
                    <a:pt x="8456" y="3360"/>
                    <a:pt x="8493" y="3360"/>
                  </a:cubicBezTo>
                  <a:cubicBezTo>
                    <a:pt x="8564" y="3360"/>
                    <a:pt x="8628" y="3330"/>
                    <a:pt x="8693" y="3291"/>
                  </a:cubicBezTo>
                  <a:cubicBezTo>
                    <a:pt x="8753" y="3231"/>
                    <a:pt x="8793" y="3191"/>
                    <a:pt x="8832" y="3112"/>
                  </a:cubicBezTo>
                  <a:cubicBezTo>
                    <a:pt x="8892" y="2933"/>
                    <a:pt x="8793" y="2714"/>
                    <a:pt x="8594" y="2654"/>
                  </a:cubicBezTo>
                  <a:lnTo>
                    <a:pt x="517" y="28"/>
                  </a:lnTo>
                  <a:cubicBezTo>
                    <a:pt x="475" y="10"/>
                    <a:pt x="431" y="1"/>
                    <a:pt x="388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0"/>
            <p:cNvSpPr/>
            <p:nvPr/>
          </p:nvSpPr>
          <p:spPr>
            <a:xfrm>
              <a:off x="5272988" y="2266874"/>
              <a:ext cx="216885" cy="165265"/>
            </a:xfrm>
            <a:custGeom>
              <a:avLst/>
              <a:gdLst/>
              <a:ahLst/>
              <a:cxnLst/>
              <a:rect l="l" t="t" r="r" b="b"/>
              <a:pathLst>
                <a:path w="6546" h="4988" extrusionOk="0">
                  <a:moveTo>
                    <a:pt x="423" y="0"/>
                  </a:moveTo>
                  <a:cubicBezTo>
                    <a:pt x="316" y="0"/>
                    <a:pt x="204" y="55"/>
                    <a:pt x="120" y="139"/>
                  </a:cubicBezTo>
                  <a:cubicBezTo>
                    <a:pt x="0" y="298"/>
                    <a:pt x="60" y="517"/>
                    <a:pt x="199" y="636"/>
                  </a:cubicBezTo>
                  <a:lnTo>
                    <a:pt x="5928" y="4913"/>
                  </a:lnTo>
                  <a:cubicBezTo>
                    <a:pt x="5988" y="4963"/>
                    <a:pt x="6063" y="4988"/>
                    <a:pt x="6137" y="4988"/>
                  </a:cubicBezTo>
                  <a:cubicBezTo>
                    <a:pt x="6212" y="4988"/>
                    <a:pt x="6286" y="4963"/>
                    <a:pt x="6346" y="4913"/>
                  </a:cubicBezTo>
                  <a:cubicBezTo>
                    <a:pt x="6366" y="4913"/>
                    <a:pt x="6386" y="4893"/>
                    <a:pt x="6426" y="4854"/>
                  </a:cubicBezTo>
                  <a:cubicBezTo>
                    <a:pt x="6545" y="4694"/>
                    <a:pt x="6485" y="4476"/>
                    <a:pt x="6346" y="4356"/>
                  </a:cubicBezTo>
                  <a:lnTo>
                    <a:pt x="617" y="79"/>
                  </a:lnTo>
                  <a:cubicBezTo>
                    <a:pt x="562" y="24"/>
                    <a:pt x="494" y="0"/>
                    <a:pt x="423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0"/>
            <p:cNvSpPr/>
            <p:nvPr/>
          </p:nvSpPr>
          <p:spPr>
            <a:xfrm>
              <a:off x="5180052" y="2333801"/>
              <a:ext cx="102181" cy="299882"/>
            </a:xfrm>
            <a:custGeom>
              <a:avLst/>
              <a:gdLst/>
              <a:ahLst/>
              <a:cxnLst/>
              <a:rect l="l" t="t" r="r" b="b"/>
              <a:pathLst>
                <a:path w="3084" h="9051" extrusionOk="0">
                  <a:moveTo>
                    <a:pt x="385" y="0"/>
                  </a:moveTo>
                  <a:cubicBezTo>
                    <a:pt x="357" y="0"/>
                    <a:pt x="328" y="3"/>
                    <a:pt x="299" y="9"/>
                  </a:cubicBezTo>
                  <a:cubicBezTo>
                    <a:pt x="100" y="68"/>
                    <a:pt x="1" y="267"/>
                    <a:pt x="40" y="466"/>
                  </a:cubicBezTo>
                  <a:lnTo>
                    <a:pt x="2328" y="8801"/>
                  </a:lnTo>
                  <a:cubicBezTo>
                    <a:pt x="2378" y="8967"/>
                    <a:pt x="2524" y="9050"/>
                    <a:pt x="2687" y="9050"/>
                  </a:cubicBezTo>
                  <a:cubicBezTo>
                    <a:pt x="2719" y="9050"/>
                    <a:pt x="2752" y="9047"/>
                    <a:pt x="2785" y="9040"/>
                  </a:cubicBezTo>
                  <a:cubicBezTo>
                    <a:pt x="2825" y="9040"/>
                    <a:pt x="2885" y="9020"/>
                    <a:pt x="2905" y="9000"/>
                  </a:cubicBezTo>
                  <a:cubicBezTo>
                    <a:pt x="3004" y="8921"/>
                    <a:pt x="3084" y="8742"/>
                    <a:pt x="3024" y="8583"/>
                  </a:cubicBezTo>
                  <a:lnTo>
                    <a:pt x="737" y="267"/>
                  </a:lnTo>
                  <a:cubicBezTo>
                    <a:pt x="703" y="97"/>
                    <a:pt x="552" y="0"/>
                    <a:pt x="385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" name="Google Shape;274;p20"/>
          <p:cNvGrpSpPr/>
          <p:nvPr/>
        </p:nvGrpSpPr>
        <p:grpSpPr>
          <a:xfrm>
            <a:off x="3426886" y="391904"/>
            <a:ext cx="387260" cy="264851"/>
            <a:chOff x="2637800" y="597100"/>
            <a:chExt cx="447335" cy="584532"/>
          </a:xfrm>
        </p:grpSpPr>
        <p:sp>
          <p:nvSpPr>
            <p:cNvPr id="275" name="Google Shape;275;p20"/>
            <p:cNvSpPr/>
            <p:nvPr/>
          </p:nvSpPr>
          <p:spPr>
            <a:xfrm>
              <a:off x="2928416" y="597100"/>
              <a:ext cx="156719" cy="275200"/>
            </a:xfrm>
            <a:custGeom>
              <a:avLst/>
              <a:gdLst/>
              <a:ahLst/>
              <a:cxnLst/>
              <a:rect l="l" t="t" r="r" b="b"/>
              <a:pathLst>
                <a:path w="3701" h="6499" extrusionOk="0">
                  <a:moveTo>
                    <a:pt x="409" y="1"/>
                  </a:moveTo>
                  <a:cubicBezTo>
                    <a:pt x="357" y="1"/>
                    <a:pt x="305" y="14"/>
                    <a:pt x="259" y="43"/>
                  </a:cubicBezTo>
                  <a:cubicBezTo>
                    <a:pt x="80" y="123"/>
                    <a:pt x="0" y="342"/>
                    <a:pt x="100" y="521"/>
                  </a:cubicBezTo>
                  <a:lnTo>
                    <a:pt x="2964" y="6290"/>
                  </a:lnTo>
                  <a:cubicBezTo>
                    <a:pt x="3047" y="6421"/>
                    <a:pt x="3184" y="6499"/>
                    <a:pt x="3308" y="6499"/>
                  </a:cubicBezTo>
                  <a:cubicBezTo>
                    <a:pt x="3333" y="6499"/>
                    <a:pt x="3358" y="6495"/>
                    <a:pt x="3382" y="6489"/>
                  </a:cubicBezTo>
                  <a:cubicBezTo>
                    <a:pt x="3402" y="6449"/>
                    <a:pt x="3442" y="6449"/>
                    <a:pt x="3462" y="6449"/>
                  </a:cubicBezTo>
                  <a:cubicBezTo>
                    <a:pt x="3621" y="6389"/>
                    <a:pt x="3700" y="6150"/>
                    <a:pt x="3601" y="5991"/>
                  </a:cubicBezTo>
                  <a:lnTo>
                    <a:pt x="717" y="222"/>
                  </a:lnTo>
                  <a:cubicBezTo>
                    <a:pt x="660" y="82"/>
                    <a:pt x="534" y="1"/>
                    <a:pt x="409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0"/>
            <p:cNvSpPr/>
            <p:nvPr/>
          </p:nvSpPr>
          <p:spPr>
            <a:xfrm>
              <a:off x="2687513" y="820132"/>
              <a:ext cx="306662" cy="135462"/>
            </a:xfrm>
            <a:custGeom>
              <a:avLst/>
              <a:gdLst/>
              <a:ahLst/>
              <a:cxnLst/>
              <a:rect l="l" t="t" r="r" b="b"/>
              <a:pathLst>
                <a:path w="7242" h="3199" extrusionOk="0">
                  <a:moveTo>
                    <a:pt x="397" y="0"/>
                  </a:moveTo>
                  <a:cubicBezTo>
                    <a:pt x="252" y="0"/>
                    <a:pt x="125" y="91"/>
                    <a:pt x="80" y="227"/>
                  </a:cubicBezTo>
                  <a:cubicBezTo>
                    <a:pt x="0" y="426"/>
                    <a:pt x="100" y="625"/>
                    <a:pt x="279" y="684"/>
                  </a:cubicBezTo>
                  <a:lnTo>
                    <a:pt x="6684" y="3151"/>
                  </a:lnTo>
                  <a:cubicBezTo>
                    <a:pt x="6728" y="3184"/>
                    <a:pt x="6766" y="3199"/>
                    <a:pt x="6804" y="3199"/>
                  </a:cubicBezTo>
                  <a:cubicBezTo>
                    <a:pt x="6835" y="3199"/>
                    <a:pt x="6867" y="3189"/>
                    <a:pt x="6903" y="3171"/>
                  </a:cubicBezTo>
                  <a:cubicBezTo>
                    <a:pt x="7002" y="3151"/>
                    <a:pt x="7102" y="3072"/>
                    <a:pt x="7161" y="2952"/>
                  </a:cubicBezTo>
                  <a:cubicBezTo>
                    <a:pt x="7241" y="2753"/>
                    <a:pt x="7142" y="2554"/>
                    <a:pt x="6963" y="2475"/>
                  </a:cubicBezTo>
                  <a:lnTo>
                    <a:pt x="537" y="28"/>
                  </a:lnTo>
                  <a:cubicBezTo>
                    <a:pt x="490" y="9"/>
                    <a:pt x="443" y="0"/>
                    <a:pt x="397" y="0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0"/>
            <p:cNvSpPr/>
            <p:nvPr/>
          </p:nvSpPr>
          <p:spPr>
            <a:xfrm>
              <a:off x="2637800" y="1075346"/>
              <a:ext cx="332789" cy="106286"/>
            </a:xfrm>
            <a:custGeom>
              <a:avLst/>
              <a:gdLst/>
              <a:ahLst/>
              <a:cxnLst/>
              <a:rect l="l" t="t" r="r" b="b"/>
              <a:pathLst>
                <a:path w="7859" h="2510" extrusionOk="0">
                  <a:moveTo>
                    <a:pt x="7418" y="1"/>
                  </a:moveTo>
                  <a:cubicBezTo>
                    <a:pt x="7392" y="1"/>
                    <a:pt x="7367" y="3"/>
                    <a:pt x="7341" y="9"/>
                  </a:cubicBezTo>
                  <a:lnTo>
                    <a:pt x="299" y="1779"/>
                  </a:lnTo>
                  <a:cubicBezTo>
                    <a:pt x="120" y="1819"/>
                    <a:pt x="0" y="2018"/>
                    <a:pt x="60" y="2217"/>
                  </a:cubicBezTo>
                  <a:cubicBezTo>
                    <a:pt x="94" y="2384"/>
                    <a:pt x="240" y="2509"/>
                    <a:pt x="404" y="2509"/>
                  </a:cubicBezTo>
                  <a:cubicBezTo>
                    <a:pt x="435" y="2509"/>
                    <a:pt x="466" y="2505"/>
                    <a:pt x="498" y="2495"/>
                  </a:cubicBezTo>
                  <a:lnTo>
                    <a:pt x="7540" y="725"/>
                  </a:lnTo>
                  <a:cubicBezTo>
                    <a:pt x="7739" y="685"/>
                    <a:pt x="7858" y="486"/>
                    <a:pt x="7778" y="287"/>
                  </a:cubicBezTo>
                  <a:cubicBezTo>
                    <a:pt x="7744" y="114"/>
                    <a:pt x="7589" y="1"/>
                    <a:pt x="7418" y="1"/>
                  </a:cubicBez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" name="Google Shape;278;p20"/>
          <p:cNvGrpSpPr/>
          <p:nvPr/>
        </p:nvGrpSpPr>
        <p:grpSpPr>
          <a:xfrm>
            <a:off x="6516282" y="1972945"/>
            <a:ext cx="1077521" cy="312870"/>
            <a:chOff x="3579725" y="1917050"/>
            <a:chExt cx="434675" cy="240725"/>
          </a:xfrm>
        </p:grpSpPr>
        <p:sp>
          <p:nvSpPr>
            <p:cNvPr id="279" name="Google Shape;279;p20"/>
            <p:cNvSpPr/>
            <p:nvPr/>
          </p:nvSpPr>
          <p:spPr>
            <a:xfrm>
              <a:off x="3656800" y="1917050"/>
              <a:ext cx="244700" cy="98500"/>
            </a:xfrm>
            <a:custGeom>
              <a:avLst/>
              <a:gdLst/>
              <a:ahLst/>
              <a:cxnLst/>
              <a:rect l="l" t="t" r="r" b="b"/>
              <a:pathLst>
                <a:path w="9788" h="3940" fill="none" extrusionOk="0">
                  <a:moveTo>
                    <a:pt x="9788" y="1970"/>
                  </a:moveTo>
                  <a:cubicBezTo>
                    <a:pt x="9788" y="3064"/>
                    <a:pt x="7600" y="3940"/>
                    <a:pt x="4894" y="3940"/>
                  </a:cubicBezTo>
                  <a:cubicBezTo>
                    <a:pt x="2189" y="3940"/>
                    <a:pt x="1" y="3064"/>
                    <a:pt x="1" y="1970"/>
                  </a:cubicBezTo>
                  <a:cubicBezTo>
                    <a:pt x="1" y="876"/>
                    <a:pt x="2189" y="1"/>
                    <a:pt x="4894" y="1"/>
                  </a:cubicBezTo>
                  <a:cubicBezTo>
                    <a:pt x="7600" y="1"/>
                    <a:pt x="9788" y="876"/>
                    <a:pt x="9788" y="197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0"/>
            <p:cNvSpPr/>
            <p:nvPr/>
          </p:nvSpPr>
          <p:spPr>
            <a:xfrm>
              <a:off x="3655800" y="1966300"/>
              <a:ext cx="245700" cy="146725"/>
            </a:xfrm>
            <a:custGeom>
              <a:avLst/>
              <a:gdLst/>
              <a:ahLst/>
              <a:cxnLst/>
              <a:rect l="l" t="t" r="r" b="b"/>
              <a:pathLst>
                <a:path w="9828" h="5869" fill="none" extrusionOk="0">
                  <a:moveTo>
                    <a:pt x="41" y="0"/>
                  </a:moveTo>
                  <a:cubicBezTo>
                    <a:pt x="41" y="0"/>
                    <a:pt x="1" y="2069"/>
                    <a:pt x="757" y="3143"/>
                  </a:cubicBezTo>
                  <a:cubicBezTo>
                    <a:pt x="1254" y="3840"/>
                    <a:pt x="1990" y="4496"/>
                    <a:pt x="2328" y="4954"/>
                  </a:cubicBezTo>
                  <a:cubicBezTo>
                    <a:pt x="2527" y="5232"/>
                    <a:pt x="2567" y="5690"/>
                    <a:pt x="2925" y="5749"/>
                  </a:cubicBezTo>
                  <a:cubicBezTo>
                    <a:pt x="3562" y="5849"/>
                    <a:pt x="4914" y="5869"/>
                    <a:pt x="6327" y="5670"/>
                  </a:cubicBezTo>
                  <a:cubicBezTo>
                    <a:pt x="6506" y="5650"/>
                    <a:pt x="6645" y="5570"/>
                    <a:pt x="6764" y="5451"/>
                  </a:cubicBezTo>
                  <a:cubicBezTo>
                    <a:pt x="7520" y="4695"/>
                    <a:pt x="9450" y="3581"/>
                    <a:pt x="9828" y="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0"/>
            <p:cNvSpPr/>
            <p:nvPr/>
          </p:nvSpPr>
          <p:spPr>
            <a:xfrm>
              <a:off x="3662275" y="1943425"/>
              <a:ext cx="213875" cy="53225"/>
            </a:xfrm>
            <a:custGeom>
              <a:avLst/>
              <a:gdLst/>
              <a:ahLst/>
              <a:cxnLst/>
              <a:rect l="l" t="t" r="r" b="b"/>
              <a:pathLst>
                <a:path w="8555" h="2129" fill="none" extrusionOk="0">
                  <a:moveTo>
                    <a:pt x="796" y="2129"/>
                  </a:moveTo>
                  <a:cubicBezTo>
                    <a:pt x="796" y="2129"/>
                    <a:pt x="0" y="557"/>
                    <a:pt x="3462" y="299"/>
                  </a:cubicBezTo>
                  <a:cubicBezTo>
                    <a:pt x="6863" y="0"/>
                    <a:pt x="8534" y="1373"/>
                    <a:pt x="8554" y="2129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0"/>
            <p:cNvSpPr/>
            <p:nvPr/>
          </p:nvSpPr>
          <p:spPr>
            <a:xfrm>
              <a:off x="3691625" y="1955350"/>
              <a:ext cx="94000" cy="32850"/>
            </a:xfrm>
            <a:custGeom>
              <a:avLst/>
              <a:gdLst/>
              <a:ahLst/>
              <a:cxnLst/>
              <a:rect l="l" t="t" r="r" b="b"/>
              <a:pathLst>
                <a:path w="3760" h="1314" fill="none" extrusionOk="0">
                  <a:moveTo>
                    <a:pt x="3760" y="259"/>
                  </a:moveTo>
                  <a:cubicBezTo>
                    <a:pt x="3760" y="259"/>
                    <a:pt x="0" y="1"/>
                    <a:pt x="338" y="1314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0"/>
            <p:cNvSpPr/>
            <p:nvPr/>
          </p:nvSpPr>
          <p:spPr>
            <a:xfrm>
              <a:off x="3584200" y="1948875"/>
              <a:ext cx="105450" cy="114425"/>
            </a:xfrm>
            <a:custGeom>
              <a:avLst/>
              <a:gdLst/>
              <a:ahLst/>
              <a:cxnLst/>
              <a:rect l="l" t="t" r="r" b="b"/>
              <a:pathLst>
                <a:path w="4218" h="4577" fill="none" extrusionOk="0">
                  <a:moveTo>
                    <a:pt x="2984" y="1911"/>
                  </a:moveTo>
                  <a:cubicBezTo>
                    <a:pt x="2984" y="1911"/>
                    <a:pt x="1631" y="1"/>
                    <a:pt x="458" y="1592"/>
                  </a:cubicBezTo>
                  <a:cubicBezTo>
                    <a:pt x="80" y="2090"/>
                    <a:pt x="0" y="2786"/>
                    <a:pt x="617" y="3363"/>
                  </a:cubicBezTo>
                  <a:cubicBezTo>
                    <a:pt x="1234" y="3940"/>
                    <a:pt x="3143" y="3661"/>
                    <a:pt x="4217" y="4576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0"/>
            <p:cNvSpPr/>
            <p:nvPr/>
          </p:nvSpPr>
          <p:spPr>
            <a:xfrm>
              <a:off x="3602600" y="1966300"/>
              <a:ext cx="72125" cy="77600"/>
            </a:xfrm>
            <a:custGeom>
              <a:avLst/>
              <a:gdLst/>
              <a:ahLst/>
              <a:cxnLst/>
              <a:rect l="l" t="t" r="r" b="b"/>
              <a:pathLst>
                <a:path w="2885" h="3104" fill="none" extrusionOk="0">
                  <a:moveTo>
                    <a:pt x="2308" y="1612"/>
                  </a:moveTo>
                  <a:cubicBezTo>
                    <a:pt x="2308" y="1612"/>
                    <a:pt x="617" y="0"/>
                    <a:pt x="120" y="1373"/>
                  </a:cubicBezTo>
                  <a:cubicBezTo>
                    <a:pt x="0" y="1771"/>
                    <a:pt x="80" y="2169"/>
                    <a:pt x="577" y="2308"/>
                  </a:cubicBezTo>
                  <a:cubicBezTo>
                    <a:pt x="1154" y="2507"/>
                    <a:pt x="2029" y="2566"/>
                    <a:pt x="2885" y="3104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0"/>
            <p:cNvSpPr/>
            <p:nvPr/>
          </p:nvSpPr>
          <p:spPr>
            <a:xfrm>
              <a:off x="3579725" y="2048350"/>
              <a:ext cx="434675" cy="109425"/>
            </a:xfrm>
            <a:custGeom>
              <a:avLst/>
              <a:gdLst/>
              <a:ahLst/>
              <a:cxnLst/>
              <a:rect l="l" t="t" r="r" b="b"/>
              <a:pathLst>
                <a:path w="17387" h="4377" fill="none" extrusionOk="0">
                  <a:moveTo>
                    <a:pt x="3084" y="1"/>
                  </a:moveTo>
                  <a:cubicBezTo>
                    <a:pt x="3084" y="1"/>
                    <a:pt x="0" y="816"/>
                    <a:pt x="995" y="2487"/>
                  </a:cubicBezTo>
                  <a:cubicBezTo>
                    <a:pt x="1810" y="3382"/>
                    <a:pt x="2944" y="4377"/>
                    <a:pt x="8236" y="4357"/>
                  </a:cubicBezTo>
                  <a:cubicBezTo>
                    <a:pt x="13507" y="4317"/>
                    <a:pt x="17386" y="1592"/>
                    <a:pt x="11558" y="378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0"/>
            <p:cNvSpPr/>
            <p:nvPr/>
          </p:nvSpPr>
          <p:spPr>
            <a:xfrm>
              <a:off x="3634925" y="2076200"/>
              <a:ext cx="69150" cy="44775"/>
            </a:xfrm>
            <a:custGeom>
              <a:avLst/>
              <a:gdLst/>
              <a:ahLst/>
              <a:cxnLst/>
              <a:rect l="l" t="t" r="r" b="b"/>
              <a:pathLst>
                <a:path w="2766" h="1791" fill="none" extrusionOk="0">
                  <a:moveTo>
                    <a:pt x="2765" y="1791"/>
                  </a:moveTo>
                  <a:cubicBezTo>
                    <a:pt x="2765" y="1791"/>
                    <a:pt x="0" y="1194"/>
                    <a:pt x="2487" y="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0"/>
            <p:cNvSpPr/>
            <p:nvPr/>
          </p:nvSpPr>
          <p:spPr>
            <a:xfrm>
              <a:off x="3747325" y="2083175"/>
              <a:ext cx="136775" cy="54225"/>
            </a:xfrm>
            <a:custGeom>
              <a:avLst/>
              <a:gdLst/>
              <a:ahLst/>
              <a:cxnLst/>
              <a:rect l="l" t="t" r="r" b="b"/>
              <a:pathLst>
                <a:path w="5471" h="2169" fill="none" extrusionOk="0">
                  <a:moveTo>
                    <a:pt x="0" y="1850"/>
                  </a:moveTo>
                  <a:cubicBezTo>
                    <a:pt x="0" y="1850"/>
                    <a:pt x="4476" y="2168"/>
                    <a:pt x="4973" y="1094"/>
                  </a:cubicBezTo>
                  <a:cubicBezTo>
                    <a:pt x="5471" y="60"/>
                    <a:pt x="3979" y="0"/>
                    <a:pt x="3979" y="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0"/>
            <p:cNvSpPr/>
            <p:nvPr/>
          </p:nvSpPr>
          <p:spPr>
            <a:xfrm>
              <a:off x="3656800" y="1917050"/>
              <a:ext cx="244700" cy="98500"/>
            </a:xfrm>
            <a:custGeom>
              <a:avLst/>
              <a:gdLst/>
              <a:ahLst/>
              <a:cxnLst/>
              <a:rect l="l" t="t" r="r" b="b"/>
              <a:pathLst>
                <a:path w="9788" h="3940" fill="none" extrusionOk="0">
                  <a:moveTo>
                    <a:pt x="9788" y="1970"/>
                  </a:moveTo>
                  <a:cubicBezTo>
                    <a:pt x="9788" y="3064"/>
                    <a:pt x="7600" y="3940"/>
                    <a:pt x="4894" y="3940"/>
                  </a:cubicBezTo>
                  <a:cubicBezTo>
                    <a:pt x="2189" y="3940"/>
                    <a:pt x="1" y="3064"/>
                    <a:pt x="1" y="1970"/>
                  </a:cubicBezTo>
                  <a:cubicBezTo>
                    <a:pt x="1" y="876"/>
                    <a:pt x="2189" y="1"/>
                    <a:pt x="4894" y="1"/>
                  </a:cubicBezTo>
                  <a:cubicBezTo>
                    <a:pt x="7600" y="1"/>
                    <a:pt x="9788" y="876"/>
                    <a:pt x="9788" y="197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0"/>
            <p:cNvSpPr/>
            <p:nvPr/>
          </p:nvSpPr>
          <p:spPr>
            <a:xfrm>
              <a:off x="3655800" y="1966300"/>
              <a:ext cx="245700" cy="146725"/>
            </a:xfrm>
            <a:custGeom>
              <a:avLst/>
              <a:gdLst/>
              <a:ahLst/>
              <a:cxnLst/>
              <a:rect l="l" t="t" r="r" b="b"/>
              <a:pathLst>
                <a:path w="9828" h="5869" fill="none" extrusionOk="0">
                  <a:moveTo>
                    <a:pt x="41" y="0"/>
                  </a:moveTo>
                  <a:cubicBezTo>
                    <a:pt x="41" y="0"/>
                    <a:pt x="1" y="2069"/>
                    <a:pt x="757" y="3143"/>
                  </a:cubicBezTo>
                  <a:cubicBezTo>
                    <a:pt x="1254" y="3840"/>
                    <a:pt x="1990" y="4496"/>
                    <a:pt x="2328" y="4954"/>
                  </a:cubicBezTo>
                  <a:cubicBezTo>
                    <a:pt x="2527" y="5232"/>
                    <a:pt x="2567" y="5690"/>
                    <a:pt x="2925" y="5749"/>
                  </a:cubicBezTo>
                  <a:cubicBezTo>
                    <a:pt x="3562" y="5849"/>
                    <a:pt x="4914" y="5869"/>
                    <a:pt x="6327" y="5670"/>
                  </a:cubicBezTo>
                  <a:cubicBezTo>
                    <a:pt x="6506" y="5650"/>
                    <a:pt x="6645" y="5570"/>
                    <a:pt x="6764" y="5451"/>
                  </a:cubicBezTo>
                  <a:cubicBezTo>
                    <a:pt x="7520" y="4695"/>
                    <a:pt x="9450" y="3581"/>
                    <a:pt x="9828" y="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0"/>
            <p:cNvSpPr/>
            <p:nvPr/>
          </p:nvSpPr>
          <p:spPr>
            <a:xfrm>
              <a:off x="3662275" y="1943425"/>
              <a:ext cx="213875" cy="53225"/>
            </a:xfrm>
            <a:custGeom>
              <a:avLst/>
              <a:gdLst/>
              <a:ahLst/>
              <a:cxnLst/>
              <a:rect l="l" t="t" r="r" b="b"/>
              <a:pathLst>
                <a:path w="8555" h="2129" fill="none" extrusionOk="0">
                  <a:moveTo>
                    <a:pt x="796" y="2129"/>
                  </a:moveTo>
                  <a:cubicBezTo>
                    <a:pt x="796" y="2129"/>
                    <a:pt x="0" y="557"/>
                    <a:pt x="3462" y="299"/>
                  </a:cubicBezTo>
                  <a:cubicBezTo>
                    <a:pt x="6863" y="0"/>
                    <a:pt x="8534" y="1373"/>
                    <a:pt x="8554" y="2129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0"/>
            <p:cNvSpPr/>
            <p:nvPr/>
          </p:nvSpPr>
          <p:spPr>
            <a:xfrm>
              <a:off x="3691625" y="1955350"/>
              <a:ext cx="94000" cy="32850"/>
            </a:xfrm>
            <a:custGeom>
              <a:avLst/>
              <a:gdLst/>
              <a:ahLst/>
              <a:cxnLst/>
              <a:rect l="l" t="t" r="r" b="b"/>
              <a:pathLst>
                <a:path w="3760" h="1314" fill="none" extrusionOk="0">
                  <a:moveTo>
                    <a:pt x="3760" y="259"/>
                  </a:moveTo>
                  <a:cubicBezTo>
                    <a:pt x="3760" y="259"/>
                    <a:pt x="0" y="1"/>
                    <a:pt x="338" y="1314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0"/>
            <p:cNvSpPr/>
            <p:nvPr/>
          </p:nvSpPr>
          <p:spPr>
            <a:xfrm>
              <a:off x="3584200" y="1948875"/>
              <a:ext cx="105450" cy="114425"/>
            </a:xfrm>
            <a:custGeom>
              <a:avLst/>
              <a:gdLst/>
              <a:ahLst/>
              <a:cxnLst/>
              <a:rect l="l" t="t" r="r" b="b"/>
              <a:pathLst>
                <a:path w="4218" h="4577" fill="none" extrusionOk="0">
                  <a:moveTo>
                    <a:pt x="2984" y="1911"/>
                  </a:moveTo>
                  <a:cubicBezTo>
                    <a:pt x="2984" y="1911"/>
                    <a:pt x="1631" y="1"/>
                    <a:pt x="458" y="1592"/>
                  </a:cubicBezTo>
                  <a:cubicBezTo>
                    <a:pt x="80" y="2090"/>
                    <a:pt x="0" y="2786"/>
                    <a:pt x="617" y="3363"/>
                  </a:cubicBezTo>
                  <a:cubicBezTo>
                    <a:pt x="1234" y="3940"/>
                    <a:pt x="3143" y="3661"/>
                    <a:pt x="4217" y="4576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0"/>
            <p:cNvSpPr/>
            <p:nvPr/>
          </p:nvSpPr>
          <p:spPr>
            <a:xfrm>
              <a:off x="3602600" y="1966300"/>
              <a:ext cx="72125" cy="77600"/>
            </a:xfrm>
            <a:custGeom>
              <a:avLst/>
              <a:gdLst/>
              <a:ahLst/>
              <a:cxnLst/>
              <a:rect l="l" t="t" r="r" b="b"/>
              <a:pathLst>
                <a:path w="2885" h="3104" fill="none" extrusionOk="0">
                  <a:moveTo>
                    <a:pt x="2308" y="1612"/>
                  </a:moveTo>
                  <a:cubicBezTo>
                    <a:pt x="2308" y="1612"/>
                    <a:pt x="617" y="0"/>
                    <a:pt x="120" y="1373"/>
                  </a:cubicBezTo>
                  <a:cubicBezTo>
                    <a:pt x="0" y="1771"/>
                    <a:pt x="80" y="2169"/>
                    <a:pt x="577" y="2308"/>
                  </a:cubicBezTo>
                  <a:cubicBezTo>
                    <a:pt x="1154" y="2507"/>
                    <a:pt x="2029" y="2566"/>
                    <a:pt x="2885" y="3104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0"/>
            <p:cNvSpPr/>
            <p:nvPr/>
          </p:nvSpPr>
          <p:spPr>
            <a:xfrm>
              <a:off x="3579725" y="2048350"/>
              <a:ext cx="434675" cy="109425"/>
            </a:xfrm>
            <a:custGeom>
              <a:avLst/>
              <a:gdLst/>
              <a:ahLst/>
              <a:cxnLst/>
              <a:rect l="l" t="t" r="r" b="b"/>
              <a:pathLst>
                <a:path w="17387" h="4377" fill="none" extrusionOk="0">
                  <a:moveTo>
                    <a:pt x="3084" y="1"/>
                  </a:moveTo>
                  <a:cubicBezTo>
                    <a:pt x="3084" y="1"/>
                    <a:pt x="0" y="816"/>
                    <a:pt x="995" y="2487"/>
                  </a:cubicBezTo>
                  <a:cubicBezTo>
                    <a:pt x="1810" y="3382"/>
                    <a:pt x="2944" y="4377"/>
                    <a:pt x="8236" y="4357"/>
                  </a:cubicBezTo>
                  <a:cubicBezTo>
                    <a:pt x="13507" y="4317"/>
                    <a:pt x="17386" y="1592"/>
                    <a:pt x="11558" y="378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0"/>
            <p:cNvSpPr/>
            <p:nvPr/>
          </p:nvSpPr>
          <p:spPr>
            <a:xfrm>
              <a:off x="3634925" y="2076200"/>
              <a:ext cx="69150" cy="44775"/>
            </a:xfrm>
            <a:custGeom>
              <a:avLst/>
              <a:gdLst/>
              <a:ahLst/>
              <a:cxnLst/>
              <a:rect l="l" t="t" r="r" b="b"/>
              <a:pathLst>
                <a:path w="2766" h="1791" fill="none" extrusionOk="0">
                  <a:moveTo>
                    <a:pt x="2765" y="1791"/>
                  </a:moveTo>
                  <a:cubicBezTo>
                    <a:pt x="2765" y="1791"/>
                    <a:pt x="0" y="1194"/>
                    <a:pt x="2487" y="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0"/>
            <p:cNvSpPr/>
            <p:nvPr/>
          </p:nvSpPr>
          <p:spPr>
            <a:xfrm>
              <a:off x="3747325" y="2083175"/>
              <a:ext cx="136775" cy="54225"/>
            </a:xfrm>
            <a:custGeom>
              <a:avLst/>
              <a:gdLst/>
              <a:ahLst/>
              <a:cxnLst/>
              <a:rect l="l" t="t" r="r" b="b"/>
              <a:pathLst>
                <a:path w="5471" h="2169" fill="none" extrusionOk="0">
                  <a:moveTo>
                    <a:pt x="0" y="1850"/>
                  </a:moveTo>
                  <a:cubicBezTo>
                    <a:pt x="0" y="1850"/>
                    <a:pt x="4476" y="2168"/>
                    <a:pt x="4973" y="1094"/>
                  </a:cubicBezTo>
                  <a:cubicBezTo>
                    <a:pt x="5471" y="60"/>
                    <a:pt x="3979" y="0"/>
                    <a:pt x="3979" y="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7" name="Google Shape;297;p20"/>
          <p:cNvGrpSpPr/>
          <p:nvPr/>
        </p:nvGrpSpPr>
        <p:grpSpPr>
          <a:xfrm>
            <a:off x="2846047" y="1854197"/>
            <a:ext cx="1012201" cy="451841"/>
            <a:chOff x="2278725" y="1827550"/>
            <a:chExt cx="408325" cy="347650"/>
          </a:xfrm>
        </p:grpSpPr>
        <p:sp>
          <p:nvSpPr>
            <p:cNvPr id="298" name="Google Shape;298;p20"/>
            <p:cNvSpPr/>
            <p:nvPr/>
          </p:nvSpPr>
          <p:spPr>
            <a:xfrm>
              <a:off x="2278725" y="1847425"/>
              <a:ext cx="408325" cy="327775"/>
            </a:xfrm>
            <a:custGeom>
              <a:avLst/>
              <a:gdLst/>
              <a:ahLst/>
              <a:cxnLst/>
              <a:rect l="l" t="t" r="r" b="b"/>
              <a:pathLst>
                <a:path w="16333" h="13111" fill="none" extrusionOk="0">
                  <a:moveTo>
                    <a:pt x="16114" y="1553"/>
                  </a:moveTo>
                  <a:cubicBezTo>
                    <a:pt x="16114" y="1553"/>
                    <a:pt x="16174" y="1771"/>
                    <a:pt x="16054" y="1851"/>
                  </a:cubicBezTo>
                  <a:cubicBezTo>
                    <a:pt x="14264" y="3025"/>
                    <a:pt x="13787" y="2149"/>
                    <a:pt x="14244" y="3641"/>
                  </a:cubicBezTo>
                  <a:cubicBezTo>
                    <a:pt x="15020" y="6048"/>
                    <a:pt x="16333" y="7759"/>
                    <a:pt x="15756" y="10007"/>
                  </a:cubicBezTo>
                  <a:cubicBezTo>
                    <a:pt x="15318" y="11718"/>
                    <a:pt x="14960" y="12494"/>
                    <a:pt x="10206" y="12374"/>
                  </a:cubicBezTo>
                  <a:cubicBezTo>
                    <a:pt x="5909" y="12116"/>
                    <a:pt x="5432" y="13110"/>
                    <a:pt x="4198" y="9947"/>
                  </a:cubicBezTo>
                  <a:cubicBezTo>
                    <a:pt x="359" y="6844"/>
                    <a:pt x="1" y="7998"/>
                    <a:pt x="439" y="5133"/>
                  </a:cubicBezTo>
                  <a:cubicBezTo>
                    <a:pt x="2010" y="1"/>
                    <a:pt x="3204" y="836"/>
                    <a:pt x="5054" y="2328"/>
                  </a:cubicBezTo>
                  <a:cubicBezTo>
                    <a:pt x="5790" y="1851"/>
                    <a:pt x="6685" y="1433"/>
                    <a:pt x="7123" y="1194"/>
                  </a:cubicBezTo>
                  <a:cubicBezTo>
                    <a:pt x="7321" y="1095"/>
                    <a:pt x="11758" y="1652"/>
                    <a:pt x="11758" y="16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0"/>
            <p:cNvSpPr/>
            <p:nvPr/>
          </p:nvSpPr>
          <p:spPr>
            <a:xfrm>
              <a:off x="2311550" y="1898650"/>
              <a:ext cx="105950" cy="173600"/>
            </a:xfrm>
            <a:custGeom>
              <a:avLst/>
              <a:gdLst/>
              <a:ahLst/>
              <a:cxnLst/>
              <a:rect l="l" t="t" r="r" b="b"/>
              <a:pathLst>
                <a:path w="4238" h="6944" fill="none" extrusionOk="0">
                  <a:moveTo>
                    <a:pt x="4238" y="1533"/>
                  </a:moveTo>
                  <a:cubicBezTo>
                    <a:pt x="4238" y="1533"/>
                    <a:pt x="2408" y="1"/>
                    <a:pt x="1533" y="637"/>
                  </a:cubicBezTo>
                  <a:cubicBezTo>
                    <a:pt x="976" y="1095"/>
                    <a:pt x="419" y="2527"/>
                    <a:pt x="140" y="3462"/>
                  </a:cubicBezTo>
                  <a:cubicBezTo>
                    <a:pt x="1" y="3920"/>
                    <a:pt x="120" y="4457"/>
                    <a:pt x="458" y="4775"/>
                  </a:cubicBezTo>
                  <a:cubicBezTo>
                    <a:pt x="1294" y="5571"/>
                    <a:pt x="2726" y="6943"/>
                    <a:pt x="2746" y="6804"/>
                  </a:cubicBezTo>
                  <a:cubicBezTo>
                    <a:pt x="2786" y="6645"/>
                    <a:pt x="3522" y="3124"/>
                    <a:pt x="4238" y="1533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0"/>
            <p:cNvSpPr/>
            <p:nvPr/>
          </p:nvSpPr>
          <p:spPr>
            <a:xfrm>
              <a:off x="2443850" y="1931475"/>
              <a:ext cx="29350" cy="137300"/>
            </a:xfrm>
            <a:custGeom>
              <a:avLst/>
              <a:gdLst/>
              <a:ahLst/>
              <a:cxnLst/>
              <a:rect l="l" t="t" r="r" b="b"/>
              <a:pathLst>
                <a:path w="1174" h="5492" fill="none" extrusionOk="0">
                  <a:moveTo>
                    <a:pt x="1174" y="1"/>
                  </a:moveTo>
                  <a:cubicBezTo>
                    <a:pt x="1174" y="1"/>
                    <a:pt x="179" y="2885"/>
                    <a:pt x="0" y="549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0"/>
            <p:cNvSpPr/>
            <p:nvPr/>
          </p:nvSpPr>
          <p:spPr>
            <a:xfrm>
              <a:off x="2578625" y="1931475"/>
              <a:ext cx="29850" cy="126850"/>
            </a:xfrm>
            <a:custGeom>
              <a:avLst/>
              <a:gdLst/>
              <a:ahLst/>
              <a:cxnLst/>
              <a:rect l="l" t="t" r="r" b="b"/>
              <a:pathLst>
                <a:path w="1194" h="5074" fill="none" extrusionOk="0">
                  <a:moveTo>
                    <a:pt x="0" y="1"/>
                  </a:moveTo>
                  <a:cubicBezTo>
                    <a:pt x="0" y="1"/>
                    <a:pt x="1194" y="2607"/>
                    <a:pt x="637" y="5073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0"/>
            <p:cNvSpPr/>
            <p:nvPr/>
          </p:nvSpPr>
          <p:spPr>
            <a:xfrm>
              <a:off x="2429425" y="1841975"/>
              <a:ext cx="186525" cy="49750"/>
            </a:xfrm>
            <a:custGeom>
              <a:avLst/>
              <a:gdLst/>
              <a:ahLst/>
              <a:cxnLst/>
              <a:rect l="l" t="t" r="r" b="b"/>
              <a:pathLst>
                <a:path w="7461" h="1990" fill="none" extrusionOk="0">
                  <a:moveTo>
                    <a:pt x="0" y="1989"/>
                  </a:moveTo>
                  <a:lnTo>
                    <a:pt x="736" y="816"/>
                  </a:lnTo>
                  <a:cubicBezTo>
                    <a:pt x="876" y="597"/>
                    <a:pt x="1095" y="398"/>
                    <a:pt x="1353" y="318"/>
                  </a:cubicBezTo>
                  <a:cubicBezTo>
                    <a:pt x="1771" y="179"/>
                    <a:pt x="2467" y="0"/>
                    <a:pt x="3561" y="0"/>
                  </a:cubicBezTo>
                  <a:cubicBezTo>
                    <a:pt x="5411" y="0"/>
                    <a:pt x="5849" y="60"/>
                    <a:pt x="6326" y="577"/>
                  </a:cubicBezTo>
                  <a:cubicBezTo>
                    <a:pt x="6804" y="1094"/>
                    <a:pt x="7460" y="1850"/>
                    <a:pt x="7460" y="185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0"/>
            <p:cNvSpPr/>
            <p:nvPr/>
          </p:nvSpPr>
          <p:spPr>
            <a:xfrm>
              <a:off x="2504025" y="1827550"/>
              <a:ext cx="24400" cy="13950"/>
            </a:xfrm>
            <a:custGeom>
              <a:avLst/>
              <a:gdLst/>
              <a:ahLst/>
              <a:cxnLst/>
              <a:rect l="l" t="t" r="r" b="b"/>
              <a:pathLst>
                <a:path w="976" h="558" fill="none" extrusionOk="0">
                  <a:moveTo>
                    <a:pt x="179" y="557"/>
                  </a:moveTo>
                  <a:lnTo>
                    <a:pt x="40" y="139"/>
                  </a:lnTo>
                  <a:cubicBezTo>
                    <a:pt x="0" y="80"/>
                    <a:pt x="60" y="0"/>
                    <a:pt x="100" y="0"/>
                  </a:cubicBezTo>
                  <a:lnTo>
                    <a:pt x="975" y="0"/>
                  </a:lnTo>
                  <a:lnTo>
                    <a:pt x="975" y="557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0"/>
            <p:cNvSpPr/>
            <p:nvPr/>
          </p:nvSpPr>
          <p:spPr>
            <a:xfrm>
              <a:off x="2278725" y="1847425"/>
              <a:ext cx="408325" cy="327775"/>
            </a:xfrm>
            <a:custGeom>
              <a:avLst/>
              <a:gdLst/>
              <a:ahLst/>
              <a:cxnLst/>
              <a:rect l="l" t="t" r="r" b="b"/>
              <a:pathLst>
                <a:path w="16333" h="13111" fill="none" extrusionOk="0">
                  <a:moveTo>
                    <a:pt x="16114" y="1553"/>
                  </a:moveTo>
                  <a:cubicBezTo>
                    <a:pt x="16114" y="1553"/>
                    <a:pt x="16174" y="1771"/>
                    <a:pt x="16054" y="1851"/>
                  </a:cubicBezTo>
                  <a:cubicBezTo>
                    <a:pt x="14264" y="3025"/>
                    <a:pt x="13787" y="2149"/>
                    <a:pt x="14244" y="3641"/>
                  </a:cubicBezTo>
                  <a:cubicBezTo>
                    <a:pt x="15020" y="6048"/>
                    <a:pt x="16333" y="7759"/>
                    <a:pt x="15756" y="10007"/>
                  </a:cubicBezTo>
                  <a:cubicBezTo>
                    <a:pt x="15318" y="11718"/>
                    <a:pt x="14960" y="12494"/>
                    <a:pt x="10206" y="12374"/>
                  </a:cubicBezTo>
                  <a:cubicBezTo>
                    <a:pt x="5909" y="12116"/>
                    <a:pt x="5432" y="13110"/>
                    <a:pt x="4198" y="9947"/>
                  </a:cubicBezTo>
                  <a:cubicBezTo>
                    <a:pt x="359" y="6844"/>
                    <a:pt x="1" y="7998"/>
                    <a:pt x="439" y="5133"/>
                  </a:cubicBezTo>
                  <a:cubicBezTo>
                    <a:pt x="2010" y="1"/>
                    <a:pt x="3204" y="836"/>
                    <a:pt x="5054" y="2328"/>
                  </a:cubicBezTo>
                  <a:cubicBezTo>
                    <a:pt x="5790" y="1851"/>
                    <a:pt x="6685" y="1433"/>
                    <a:pt x="7123" y="1194"/>
                  </a:cubicBezTo>
                  <a:cubicBezTo>
                    <a:pt x="7321" y="1095"/>
                    <a:pt x="11758" y="1652"/>
                    <a:pt x="11758" y="16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0"/>
            <p:cNvSpPr/>
            <p:nvPr/>
          </p:nvSpPr>
          <p:spPr>
            <a:xfrm>
              <a:off x="2311550" y="1898650"/>
              <a:ext cx="105950" cy="173600"/>
            </a:xfrm>
            <a:custGeom>
              <a:avLst/>
              <a:gdLst/>
              <a:ahLst/>
              <a:cxnLst/>
              <a:rect l="l" t="t" r="r" b="b"/>
              <a:pathLst>
                <a:path w="4238" h="6944" fill="none" extrusionOk="0">
                  <a:moveTo>
                    <a:pt x="4238" y="1533"/>
                  </a:moveTo>
                  <a:cubicBezTo>
                    <a:pt x="4238" y="1533"/>
                    <a:pt x="2408" y="1"/>
                    <a:pt x="1533" y="637"/>
                  </a:cubicBezTo>
                  <a:cubicBezTo>
                    <a:pt x="976" y="1095"/>
                    <a:pt x="419" y="2527"/>
                    <a:pt x="140" y="3462"/>
                  </a:cubicBezTo>
                  <a:cubicBezTo>
                    <a:pt x="1" y="3920"/>
                    <a:pt x="120" y="4457"/>
                    <a:pt x="458" y="4775"/>
                  </a:cubicBezTo>
                  <a:cubicBezTo>
                    <a:pt x="1294" y="5571"/>
                    <a:pt x="2726" y="6943"/>
                    <a:pt x="2746" y="6804"/>
                  </a:cubicBezTo>
                  <a:cubicBezTo>
                    <a:pt x="2786" y="6645"/>
                    <a:pt x="3522" y="3124"/>
                    <a:pt x="4238" y="1533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0"/>
            <p:cNvSpPr/>
            <p:nvPr/>
          </p:nvSpPr>
          <p:spPr>
            <a:xfrm>
              <a:off x="2443850" y="1931475"/>
              <a:ext cx="29350" cy="137300"/>
            </a:xfrm>
            <a:custGeom>
              <a:avLst/>
              <a:gdLst/>
              <a:ahLst/>
              <a:cxnLst/>
              <a:rect l="l" t="t" r="r" b="b"/>
              <a:pathLst>
                <a:path w="1174" h="5492" fill="none" extrusionOk="0">
                  <a:moveTo>
                    <a:pt x="1174" y="1"/>
                  </a:moveTo>
                  <a:cubicBezTo>
                    <a:pt x="1174" y="1"/>
                    <a:pt x="179" y="2885"/>
                    <a:pt x="0" y="549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0"/>
            <p:cNvSpPr/>
            <p:nvPr/>
          </p:nvSpPr>
          <p:spPr>
            <a:xfrm>
              <a:off x="2578625" y="1931475"/>
              <a:ext cx="29850" cy="126850"/>
            </a:xfrm>
            <a:custGeom>
              <a:avLst/>
              <a:gdLst/>
              <a:ahLst/>
              <a:cxnLst/>
              <a:rect l="l" t="t" r="r" b="b"/>
              <a:pathLst>
                <a:path w="1194" h="5074" fill="none" extrusionOk="0">
                  <a:moveTo>
                    <a:pt x="0" y="1"/>
                  </a:moveTo>
                  <a:cubicBezTo>
                    <a:pt x="0" y="1"/>
                    <a:pt x="1194" y="2607"/>
                    <a:pt x="637" y="5073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0"/>
            <p:cNvSpPr/>
            <p:nvPr/>
          </p:nvSpPr>
          <p:spPr>
            <a:xfrm>
              <a:off x="2429425" y="1841975"/>
              <a:ext cx="186525" cy="49750"/>
            </a:xfrm>
            <a:custGeom>
              <a:avLst/>
              <a:gdLst/>
              <a:ahLst/>
              <a:cxnLst/>
              <a:rect l="l" t="t" r="r" b="b"/>
              <a:pathLst>
                <a:path w="7461" h="1990" fill="none" extrusionOk="0">
                  <a:moveTo>
                    <a:pt x="0" y="1989"/>
                  </a:moveTo>
                  <a:lnTo>
                    <a:pt x="736" y="816"/>
                  </a:lnTo>
                  <a:cubicBezTo>
                    <a:pt x="876" y="597"/>
                    <a:pt x="1095" y="398"/>
                    <a:pt x="1353" y="318"/>
                  </a:cubicBezTo>
                  <a:cubicBezTo>
                    <a:pt x="1771" y="179"/>
                    <a:pt x="2467" y="0"/>
                    <a:pt x="3561" y="0"/>
                  </a:cubicBezTo>
                  <a:cubicBezTo>
                    <a:pt x="5411" y="0"/>
                    <a:pt x="5849" y="60"/>
                    <a:pt x="6326" y="577"/>
                  </a:cubicBezTo>
                  <a:cubicBezTo>
                    <a:pt x="6804" y="1094"/>
                    <a:pt x="7460" y="1850"/>
                    <a:pt x="7460" y="1850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0"/>
            <p:cNvSpPr/>
            <p:nvPr/>
          </p:nvSpPr>
          <p:spPr>
            <a:xfrm>
              <a:off x="2504025" y="1827550"/>
              <a:ext cx="24400" cy="13950"/>
            </a:xfrm>
            <a:custGeom>
              <a:avLst/>
              <a:gdLst/>
              <a:ahLst/>
              <a:cxnLst/>
              <a:rect l="l" t="t" r="r" b="b"/>
              <a:pathLst>
                <a:path w="976" h="558" fill="none" extrusionOk="0">
                  <a:moveTo>
                    <a:pt x="179" y="557"/>
                  </a:moveTo>
                  <a:lnTo>
                    <a:pt x="40" y="139"/>
                  </a:lnTo>
                  <a:cubicBezTo>
                    <a:pt x="0" y="80"/>
                    <a:pt x="60" y="0"/>
                    <a:pt x="100" y="0"/>
                  </a:cubicBezTo>
                  <a:lnTo>
                    <a:pt x="975" y="0"/>
                  </a:lnTo>
                  <a:lnTo>
                    <a:pt x="975" y="557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0" name="Google Shape;310;p20"/>
          <p:cNvGrpSpPr/>
          <p:nvPr/>
        </p:nvGrpSpPr>
        <p:grpSpPr>
          <a:xfrm>
            <a:off x="4313546" y="1981978"/>
            <a:ext cx="690439" cy="303837"/>
            <a:chOff x="2828775" y="1923525"/>
            <a:chExt cx="278525" cy="233775"/>
          </a:xfrm>
        </p:grpSpPr>
        <p:sp>
          <p:nvSpPr>
            <p:cNvPr id="311" name="Google Shape;311;p20"/>
            <p:cNvSpPr/>
            <p:nvPr/>
          </p:nvSpPr>
          <p:spPr>
            <a:xfrm>
              <a:off x="2829275" y="1923525"/>
              <a:ext cx="226300" cy="88050"/>
            </a:xfrm>
            <a:custGeom>
              <a:avLst/>
              <a:gdLst/>
              <a:ahLst/>
              <a:cxnLst/>
              <a:rect l="l" t="t" r="r" b="b"/>
              <a:pathLst>
                <a:path w="9052" h="3522" fill="none" extrusionOk="0">
                  <a:moveTo>
                    <a:pt x="9051" y="1771"/>
                  </a:moveTo>
                  <a:cubicBezTo>
                    <a:pt x="9051" y="2726"/>
                    <a:pt x="7022" y="3521"/>
                    <a:pt x="4536" y="3521"/>
                  </a:cubicBezTo>
                  <a:cubicBezTo>
                    <a:pt x="2009" y="3521"/>
                    <a:pt x="0" y="2726"/>
                    <a:pt x="0" y="1771"/>
                  </a:cubicBezTo>
                  <a:cubicBezTo>
                    <a:pt x="0" y="796"/>
                    <a:pt x="2049" y="0"/>
                    <a:pt x="4536" y="0"/>
                  </a:cubicBezTo>
                  <a:cubicBezTo>
                    <a:pt x="7042" y="20"/>
                    <a:pt x="9051" y="796"/>
                    <a:pt x="9051" y="177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0"/>
            <p:cNvSpPr/>
            <p:nvPr/>
          </p:nvSpPr>
          <p:spPr>
            <a:xfrm>
              <a:off x="2828775" y="1967775"/>
              <a:ext cx="226800" cy="189525"/>
            </a:xfrm>
            <a:custGeom>
              <a:avLst/>
              <a:gdLst/>
              <a:ahLst/>
              <a:cxnLst/>
              <a:rect l="l" t="t" r="r" b="b"/>
              <a:pathLst>
                <a:path w="9072" h="7581" fill="none" extrusionOk="0">
                  <a:moveTo>
                    <a:pt x="0" y="1"/>
                  </a:moveTo>
                  <a:cubicBezTo>
                    <a:pt x="0" y="1"/>
                    <a:pt x="259" y="6585"/>
                    <a:pt x="597" y="6705"/>
                  </a:cubicBezTo>
                  <a:cubicBezTo>
                    <a:pt x="1253" y="6983"/>
                    <a:pt x="1830" y="7580"/>
                    <a:pt x="4516" y="7580"/>
                  </a:cubicBezTo>
                  <a:cubicBezTo>
                    <a:pt x="7241" y="7580"/>
                    <a:pt x="8375" y="6506"/>
                    <a:pt x="8375" y="6506"/>
                  </a:cubicBezTo>
                  <a:lnTo>
                    <a:pt x="907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0"/>
            <p:cNvSpPr/>
            <p:nvPr/>
          </p:nvSpPr>
          <p:spPr>
            <a:xfrm>
              <a:off x="2829775" y="1995625"/>
              <a:ext cx="222800" cy="38325"/>
            </a:xfrm>
            <a:custGeom>
              <a:avLst/>
              <a:gdLst/>
              <a:ahLst/>
              <a:cxnLst/>
              <a:rect l="l" t="t" r="r" b="b"/>
              <a:pathLst>
                <a:path w="8912" h="1533" fill="none" extrusionOk="0">
                  <a:moveTo>
                    <a:pt x="0" y="1"/>
                  </a:moveTo>
                  <a:cubicBezTo>
                    <a:pt x="0" y="1"/>
                    <a:pt x="458" y="1533"/>
                    <a:pt x="4615" y="1374"/>
                  </a:cubicBezTo>
                  <a:cubicBezTo>
                    <a:pt x="8753" y="1194"/>
                    <a:pt x="8912" y="1"/>
                    <a:pt x="8912" y="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0"/>
            <p:cNvSpPr/>
            <p:nvPr/>
          </p:nvSpPr>
          <p:spPr>
            <a:xfrm>
              <a:off x="3042625" y="1996125"/>
              <a:ext cx="64675" cy="109950"/>
            </a:xfrm>
            <a:custGeom>
              <a:avLst/>
              <a:gdLst/>
              <a:ahLst/>
              <a:cxnLst/>
              <a:rect l="l" t="t" r="r" b="b"/>
              <a:pathLst>
                <a:path w="2587" h="4398" fill="none" extrusionOk="0">
                  <a:moveTo>
                    <a:pt x="279" y="1214"/>
                  </a:moveTo>
                  <a:cubicBezTo>
                    <a:pt x="279" y="1214"/>
                    <a:pt x="1492" y="1"/>
                    <a:pt x="2029" y="1214"/>
                  </a:cubicBezTo>
                  <a:cubicBezTo>
                    <a:pt x="2586" y="2428"/>
                    <a:pt x="2427" y="3462"/>
                    <a:pt x="2427" y="3462"/>
                  </a:cubicBezTo>
                  <a:cubicBezTo>
                    <a:pt x="2427" y="3462"/>
                    <a:pt x="2049" y="4397"/>
                    <a:pt x="0" y="376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0"/>
            <p:cNvSpPr/>
            <p:nvPr/>
          </p:nvSpPr>
          <p:spPr>
            <a:xfrm>
              <a:off x="3042625" y="2021500"/>
              <a:ext cx="51725" cy="58700"/>
            </a:xfrm>
            <a:custGeom>
              <a:avLst/>
              <a:gdLst/>
              <a:ahLst/>
              <a:cxnLst/>
              <a:rect l="l" t="t" r="r" b="b"/>
              <a:pathLst>
                <a:path w="2069" h="2348" fill="none" extrusionOk="0">
                  <a:moveTo>
                    <a:pt x="219" y="657"/>
                  </a:moveTo>
                  <a:cubicBezTo>
                    <a:pt x="219" y="657"/>
                    <a:pt x="1194" y="0"/>
                    <a:pt x="1611" y="657"/>
                  </a:cubicBezTo>
                  <a:cubicBezTo>
                    <a:pt x="2069" y="1293"/>
                    <a:pt x="1930" y="1850"/>
                    <a:pt x="1930" y="1850"/>
                  </a:cubicBezTo>
                  <a:cubicBezTo>
                    <a:pt x="1930" y="1850"/>
                    <a:pt x="1631" y="2348"/>
                    <a:pt x="0" y="2029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0"/>
            <p:cNvSpPr/>
            <p:nvPr/>
          </p:nvSpPr>
          <p:spPr>
            <a:xfrm>
              <a:off x="2829275" y="1923525"/>
              <a:ext cx="226300" cy="88050"/>
            </a:xfrm>
            <a:custGeom>
              <a:avLst/>
              <a:gdLst/>
              <a:ahLst/>
              <a:cxnLst/>
              <a:rect l="l" t="t" r="r" b="b"/>
              <a:pathLst>
                <a:path w="9052" h="3522" fill="none" extrusionOk="0">
                  <a:moveTo>
                    <a:pt x="9051" y="1771"/>
                  </a:moveTo>
                  <a:cubicBezTo>
                    <a:pt x="9051" y="2726"/>
                    <a:pt x="7022" y="3521"/>
                    <a:pt x="4536" y="3521"/>
                  </a:cubicBezTo>
                  <a:cubicBezTo>
                    <a:pt x="2009" y="3521"/>
                    <a:pt x="0" y="2726"/>
                    <a:pt x="0" y="1771"/>
                  </a:cubicBezTo>
                  <a:cubicBezTo>
                    <a:pt x="0" y="796"/>
                    <a:pt x="2049" y="0"/>
                    <a:pt x="4536" y="0"/>
                  </a:cubicBezTo>
                  <a:cubicBezTo>
                    <a:pt x="7042" y="20"/>
                    <a:pt x="9051" y="796"/>
                    <a:pt x="9051" y="177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0"/>
            <p:cNvSpPr/>
            <p:nvPr/>
          </p:nvSpPr>
          <p:spPr>
            <a:xfrm>
              <a:off x="2828775" y="1967775"/>
              <a:ext cx="226800" cy="189525"/>
            </a:xfrm>
            <a:custGeom>
              <a:avLst/>
              <a:gdLst/>
              <a:ahLst/>
              <a:cxnLst/>
              <a:rect l="l" t="t" r="r" b="b"/>
              <a:pathLst>
                <a:path w="9072" h="7581" fill="none" extrusionOk="0">
                  <a:moveTo>
                    <a:pt x="0" y="1"/>
                  </a:moveTo>
                  <a:cubicBezTo>
                    <a:pt x="0" y="1"/>
                    <a:pt x="259" y="6585"/>
                    <a:pt x="597" y="6705"/>
                  </a:cubicBezTo>
                  <a:cubicBezTo>
                    <a:pt x="1253" y="6983"/>
                    <a:pt x="1830" y="7580"/>
                    <a:pt x="4516" y="7580"/>
                  </a:cubicBezTo>
                  <a:cubicBezTo>
                    <a:pt x="7241" y="7580"/>
                    <a:pt x="8375" y="6506"/>
                    <a:pt x="8375" y="6506"/>
                  </a:cubicBezTo>
                  <a:lnTo>
                    <a:pt x="9071" y="1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0"/>
            <p:cNvSpPr/>
            <p:nvPr/>
          </p:nvSpPr>
          <p:spPr>
            <a:xfrm>
              <a:off x="2829775" y="1995625"/>
              <a:ext cx="222800" cy="38325"/>
            </a:xfrm>
            <a:custGeom>
              <a:avLst/>
              <a:gdLst/>
              <a:ahLst/>
              <a:cxnLst/>
              <a:rect l="l" t="t" r="r" b="b"/>
              <a:pathLst>
                <a:path w="8912" h="1533" fill="none" extrusionOk="0">
                  <a:moveTo>
                    <a:pt x="0" y="1"/>
                  </a:moveTo>
                  <a:cubicBezTo>
                    <a:pt x="0" y="1"/>
                    <a:pt x="458" y="1533"/>
                    <a:pt x="4615" y="1374"/>
                  </a:cubicBezTo>
                  <a:cubicBezTo>
                    <a:pt x="8753" y="1194"/>
                    <a:pt x="8912" y="1"/>
                    <a:pt x="8912" y="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0"/>
            <p:cNvSpPr/>
            <p:nvPr/>
          </p:nvSpPr>
          <p:spPr>
            <a:xfrm>
              <a:off x="3042625" y="1996125"/>
              <a:ext cx="64675" cy="109950"/>
            </a:xfrm>
            <a:custGeom>
              <a:avLst/>
              <a:gdLst/>
              <a:ahLst/>
              <a:cxnLst/>
              <a:rect l="l" t="t" r="r" b="b"/>
              <a:pathLst>
                <a:path w="2587" h="4398" fill="none" extrusionOk="0">
                  <a:moveTo>
                    <a:pt x="279" y="1214"/>
                  </a:moveTo>
                  <a:cubicBezTo>
                    <a:pt x="279" y="1214"/>
                    <a:pt x="1492" y="1"/>
                    <a:pt x="2029" y="1214"/>
                  </a:cubicBezTo>
                  <a:cubicBezTo>
                    <a:pt x="2586" y="2428"/>
                    <a:pt x="2427" y="3462"/>
                    <a:pt x="2427" y="3462"/>
                  </a:cubicBezTo>
                  <a:cubicBezTo>
                    <a:pt x="2427" y="3462"/>
                    <a:pt x="2049" y="4397"/>
                    <a:pt x="0" y="3761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0"/>
            <p:cNvSpPr/>
            <p:nvPr/>
          </p:nvSpPr>
          <p:spPr>
            <a:xfrm>
              <a:off x="3042625" y="2021500"/>
              <a:ext cx="51725" cy="58700"/>
            </a:xfrm>
            <a:custGeom>
              <a:avLst/>
              <a:gdLst/>
              <a:ahLst/>
              <a:cxnLst/>
              <a:rect l="l" t="t" r="r" b="b"/>
              <a:pathLst>
                <a:path w="2069" h="2348" fill="none" extrusionOk="0">
                  <a:moveTo>
                    <a:pt x="219" y="657"/>
                  </a:moveTo>
                  <a:cubicBezTo>
                    <a:pt x="219" y="657"/>
                    <a:pt x="1194" y="0"/>
                    <a:pt x="1611" y="657"/>
                  </a:cubicBezTo>
                  <a:cubicBezTo>
                    <a:pt x="2069" y="1293"/>
                    <a:pt x="1930" y="1850"/>
                    <a:pt x="1930" y="1850"/>
                  </a:cubicBezTo>
                  <a:cubicBezTo>
                    <a:pt x="1930" y="1850"/>
                    <a:pt x="1631" y="2348"/>
                    <a:pt x="0" y="2029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1" name="Google Shape;321;p20"/>
          <p:cNvGrpSpPr/>
          <p:nvPr/>
        </p:nvGrpSpPr>
        <p:grpSpPr>
          <a:xfrm>
            <a:off x="5459287" y="1841639"/>
            <a:ext cx="601694" cy="457657"/>
            <a:chOff x="3224625" y="1819575"/>
            <a:chExt cx="242725" cy="352125"/>
          </a:xfrm>
        </p:grpSpPr>
        <p:sp>
          <p:nvSpPr>
            <p:cNvPr id="322" name="Google Shape;322;p20"/>
            <p:cNvSpPr/>
            <p:nvPr/>
          </p:nvSpPr>
          <p:spPr>
            <a:xfrm>
              <a:off x="3237575" y="1851425"/>
              <a:ext cx="186500" cy="320275"/>
            </a:xfrm>
            <a:custGeom>
              <a:avLst/>
              <a:gdLst/>
              <a:ahLst/>
              <a:cxnLst/>
              <a:rect l="l" t="t" r="r" b="b"/>
              <a:pathLst>
                <a:path w="7460" h="12811" fill="none" extrusionOk="0">
                  <a:moveTo>
                    <a:pt x="0" y="398"/>
                  </a:moveTo>
                  <a:lnTo>
                    <a:pt x="1472" y="11757"/>
                  </a:lnTo>
                  <a:cubicBezTo>
                    <a:pt x="1472" y="11757"/>
                    <a:pt x="3481" y="12811"/>
                    <a:pt x="5809" y="11757"/>
                  </a:cubicBezTo>
                  <a:cubicBezTo>
                    <a:pt x="6505" y="7082"/>
                    <a:pt x="7460" y="398"/>
                    <a:pt x="7460" y="398"/>
                  </a:cubicBezTo>
                  <a:cubicBezTo>
                    <a:pt x="7460" y="398"/>
                    <a:pt x="2566" y="0"/>
                    <a:pt x="0" y="398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0"/>
            <p:cNvSpPr/>
            <p:nvPr/>
          </p:nvSpPr>
          <p:spPr>
            <a:xfrm>
              <a:off x="3224625" y="1819575"/>
              <a:ext cx="218850" cy="41800"/>
            </a:xfrm>
            <a:custGeom>
              <a:avLst/>
              <a:gdLst/>
              <a:ahLst/>
              <a:cxnLst/>
              <a:rect l="l" t="t" r="r" b="b"/>
              <a:pathLst>
                <a:path w="8754" h="1672" fill="none" extrusionOk="0">
                  <a:moveTo>
                    <a:pt x="7958" y="1672"/>
                  </a:moveTo>
                  <a:cubicBezTo>
                    <a:pt x="7958" y="1672"/>
                    <a:pt x="8754" y="359"/>
                    <a:pt x="8276" y="359"/>
                  </a:cubicBezTo>
                  <a:cubicBezTo>
                    <a:pt x="7958" y="359"/>
                    <a:pt x="717" y="1"/>
                    <a:pt x="1" y="359"/>
                  </a:cubicBezTo>
                  <a:cubicBezTo>
                    <a:pt x="160" y="996"/>
                    <a:pt x="498" y="1672"/>
                    <a:pt x="498" y="1672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0"/>
            <p:cNvSpPr/>
            <p:nvPr/>
          </p:nvSpPr>
          <p:spPr>
            <a:xfrm>
              <a:off x="3395700" y="1890700"/>
              <a:ext cx="70650" cy="185525"/>
            </a:xfrm>
            <a:custGeom>
              <a:avLst/>
              <a:gdLst/>
              <a:ahLst/>
              <a:cxnLst/>
              <a:rect l="l" t="t" r="r" b="b"/>
              <a:pathLst>
                <a:path w="2826" h="7421" fill="none" extrusionOk="0">
                  <a:moveTo>
                    <a:pt x="1" y="6525"/>
                  </a:moveTo>
                  <a:cubicBezTo>
                    <a:pt x="1" y="6525"/>
                    <a:pt x="1672" y="7421"/>
                    <a:pt x="2229" y="5292"/>
                  </a:cubicBezTo>
                  <a:cubicBezTo>
                    <a:pt x="2686" y="3621"/>
                    <a:pt x="2806" y="2189"/>
                    <a:pt x="2826" y="1612"/>
                  </a:cubicBezTo>
                  <a:cubicBezTo>
                    <a:pt x="2826" y="1413"/>
                    <a:pt x="2806" y="1214"/>
                    <a:pt x="2726" y="1035"/>
                  </a:cubicBezTo>
                  <a:cubicBezTo>
                    <a:pt x="2527" y="617"/>
                    <a:pt x="2010" y="1"/>
                    <a:pt x="876" y="717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0"/>
            <p:cNvSpPr/>
            <p:nvPr/>
          </p:nvSpPr>
          <p:spPr>
            <a:xfrm>
              <a:off x="3398200" y="1899150"/>
              <a:ext cx="69150" cy="159175"/>
            </a:xfrm>
            <a:custGeom>
              <a:avLst/>
              <a:gdLst/>
              <a:ahLst/>
              <a:cxnLst/>
              <a:rect l="l" t="t" r="r" b="b"/>
              <a:pathLst>
                <a:path w="2766" h="6367" fill="none" extrusionOk="0">
                  <a:moveTo>
                    <a:pt x="0" y="5630"/>
                  </a:moveTo>
                  <a:cubicBezTo>
                    <a:pt x="0" y="5630"/>
                    <a:pt x="1174" y="6366"/>
                    <a:pt x="1592" y="5252"/>
                  </a:cubicBezTo>
                  <a:cubicBezTo>
                    <a:pt x="2010" y="4138"/>
                    <a:pt x="2288" y="2070"/>
                    <a:pt x="2288" y="2070"/>
                  </a:cubicBezTo>
                  <a:cubicBezTo>
                    <a:pt x="2288" y="2070"/>
                    <a:pt x="2765" y="1"/>
                    <a:pt x="697" y="796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0"/>
            <p:cNvSpPr/>
            <p:nvPr/>
          </p:nvSpPr>
          <p:spPr>
            <a:xfrm>
              <a:off x="3237575" y="1851425"/>
              <a:ext cx="186500" cy="320275"/>
            </a:xfrm>
            <a:custGeom>
              <a:avLst/>
              <a:gdLst/>
              <a:ahLst/>
              <a:cxnLst/>
              <a:rect l="l" t="t" r="r" b="b"/>
              <a:pathLst>
                <a:path w="7460" h="12811" fill="none" extrusionOk="0">
                  <a:moveTo>
                    <a:pt x="0" y="398"/>
                  </a:moveTo>
                  <a:lnTo>
                    <a:pt x="1472" y="11757"/>
                  </a:lnTo>
                  <a:cubicBezTo>
                    <a:pt x="1472" y="11757"/>
                    <a:pt x="3481" y="12811"/>
                    <a:pt x="5809" y="11757"/>
                  </a:cubicBezTo>
                  <a:cubicBezTo>
                    <a:pt x="6505" y="7082"/>
                    <a:pt x="7460" y="398"/>
                    <a:pt x="7460" y="398"/>
                  </a:cubicBezTo>
                  <a:cubicBezTo>
                    <a:pt x="7460" y="398"/>
                    <a:pt x="2566" y="0"/>
                    <a:pt x="0" y="398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0"/>
            <p:cNvSpPr/>
            <p:nvPr/>
          </p:nvSpPr>
          <p:spPr>
            <a:xfrm>
              <a:off x="3224625" y="1819575"/>
              <a:ext cx="218850" cy="41800"/>
            </a:xfrm>
            <a:custGeom>
              <a:avLst/>
              <a:gdLst/>
              <a:ahLst/>
              <a:cxnLst/>
              <a:rect l="l" t="t" r="r" b="b"/>
              <a:pathLst>
                <a:path w="8754" h="1672" fill="none" extrusionOk="0">
                  <a:moveTo>
                    <a:pt x="7958" y="1672"/>
                  </a:moveTo>
                  <a:cubicBezTo>
                    <a:pt x="7958" y="1672"/>
                    <a:pt x="8754" y="359"/>
                    <a:pt x="8276" y="359"/>
                  </a:cubicBezTo>
                  <a:cubicBezTo>
                    <a:pt x="7958" y="359"/>
                    <a:pt x="717" y="1"/>
                    <a:pt x="1" y="359"/>
                  </a:cubicBezTo>
                  <a:cubicBezTo>
                    <a:pt x="160" y="996"/>
                    <a:pt x="498" y="1672"/>
                    <a:pt x="498" y="1672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0"/>
            <p:cNvSpPr/>
            <p:nvPr/>
          </p:nvSpPr>
          <p:spPr>
            <a:xfrm>
              <a:off x="3395700" y="1890700"/>
              <a:ext cx="70650" cy="185525"/>
            </a:xfrm>
            <a:custGeom>
              <a:avLst/>
              <a:gdLst/>
              <a:ahLst/>
              <a:cxnLst/>
              <a:rect l="l" t="t" r="r" b="b"/>
              <a:pathLst>
                <a:path w="2826" h="7421" fill="none" extrusionOk="0">
                  <a:moveTo>
                    <a:pt x="1" y="6525"/>
                  </a:moveTo>
                  <a:cubicBezTo>
                    <a:pt x="1" y="6525"/>
                    <a:pt x="1672" y="7421"/>
                    <a:pt x="2229" y="5292"/>
                  </a:cubicBezTo>
                  <a:cubicBezTo>
                    <a:pt x="2686" y="3621"/>
                    <a:pt x="2806" y="2189"/>
                    <a:pt x="2826" y="1612"/>
                  </a:cubicBezTo>
                  <a:cubicBezTo>
                    <a:pt x="2826" y="1413"/>
                    <a:pt x="2806" y="1214"/>
                    <a:pt x="2726" y="1035"/>
                  </a:cubicBezTo>
                  <a:cubicBezTo>
                    <a:pt x="2527" y="617"/>
                    <a:pt x="2010" y="1"/>
                    <a:pt x="876" y="717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0"/>
            <p:cNvSpPr/>
            <p:nvPr/>
          </p:nvSpPr>
          <p:spPr>
            <a:xfrm>
              <a:off x="3398200" y="1899150"/>
              <a:ext cx="69150" cy="159175"/>
            </a:xfrm>
            <a:custGeom>
              <a:avLst/>
              <a:gdLst/>
              <a:ahLst/>
              <a:cxnLst/>
              <a:rect l="l" t="t" r="r" b="b"/>
              <a:pathLst>
                <a:path w="2766" h="6367" fill="none" extrusionOk="0">
                  <a:moveTo>
                    <a:pt x="0" y="5630"/>
                  </a:moveTo>
                  <a:cubicBezTo>
                    <a:pt x="0" y="5630"/>
                    <a:pt x="1174" y="6366"/>
                    <a:pt x="1592" y="5252"/>
                  </a:cubicBezTo>
                  <a:cubicBezTo>
                    <a:pt x="2010" y="4138"/>
                    <a:pt x="2288" y="2070"/>
                    <a:pt x="2288" y="2070"/>
                  </a:cubicBezTo>
                  <a:cubicBezTo>
                    <a:pt x="2288" y="2070"/>
                    <a:pt x="2765" y="1"/>
                    <a:pt x="697" y="796"/>
                  </a:cubicBez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19892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2" name="Google Shape;226;p20"/>
          <p:cNvSpPr txBox="1"/>
          <p:nvPr/>
        </p:nvSpPr>
        <p:spPr>
          <a:xfrm>
            <a:off x="5528702" y="2512134"/>
            <a:ext cx="4910698" cy="19223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endParaRPr lang="it-IT" sz="1800" dirty="0">
              <a:solidFill>
                <a:srgbClr val="374151"/>
              </a:solidFill>
              <a:latin typeface="Söhne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Uova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strapazzate – Scrambled eggs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Pancetta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croccante – Fried bacon 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Salsicce – Sausages 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Pomodori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grigliati – Grilled Tomatoes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Stufato di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fagioli – Beaked beans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Funghi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saltati – Fried mushroms 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Frittelle di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patate – Hash Brown </a:t>
            </a:r>
            <a:endParaRPr lang="it-IT" sz="1100" dirty="0">
              <a:solidFill>
                <a:srgbClr val="374151"/>
              </a:solidFill>
              <a:latin typeface="Arial Narrow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it-IT" sz="1100" dirty="0">
                <a:solidFill>
                  <a:srgbClr val="374151"/>
                </a:solidFill>
                <a:latin typeface="Arial Narrow" pitchFamily="34" charset="0"/>
              </a:rPr>
              <a:t>Selezione di pane e </a:t>
            </a:r>
            <a:r>
              <a:rPr lang="it-IT" sz="1100" dirty="0" smtClean="0">
                <a:solidFill>
                  <a:srgbClr val="374151"/>
                </a:solidFill>
                <a:latin typeface="Arial Narrow" pitchFamily="34" charset="0"/>
              </a:rPr>
              <a:t>dolci - </a:t>
            </a:r>
            <a:r>
              <a:rPr lang="en-GB" sz="1100" dirty="0" smtClean="0">
                <a:latin typeface="Arial Narrow" pitchFamily="34" charset="0"/>
              </a:rPr>
              <a:t>Selection of breads and pastries</a:t>
            </a:r>
            <a:endParaRPr sz="1100" dirty="0">
              <a:solidFill>
                <a:schemeClr val="dk1"/>
              </a:solidFill>
              <a:latin typeface="Arial Narrow" pitchFamily="34" charset="0"/>
              <a:ea typeface="ABeeZee"/>
              <a:cs typeface="ABeeZee"/>
              <a:sym typeface="ABeeZee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4382" y="13622"/>
            <a:ext cx="2968934" cy="435927"/>
          </a:xfrm>
          <a:prstGeom prst="rect">
            <a:avLst/>
          </a:prstGeom>
        </p:spPr>
      </p:pic>
      <p:sp>
        <p:nvSpPr>
          <p:cNvPr id="7" name="Cloud 6"/>
          <p:cNvSpPr/>
          <p:nvPr/>
        </p:nvSpPr>
        <p:spPr>
          <a:xfrm>
            <a:off x="239090" y="4798767"/>
            <a:ext cx="2480221" cy="78750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Söhne"/>
              </a:rPr>
              <a:t>€ 12,50 a persona</a:t>
            </a:r>
          </a:p>
        </p:txBody>
      </p:sp>
      <p:sp>
        <p:nvSpPr>
          <p:cNvPr id="403" name="Cloud 402"/>
          <p:cNvSpPr/>
          <p:nvPr/>
        </p:nvSpPr>
        <p:spPr>
          <a:xfrm>
            <a:off x="7706304" y="4804404"/>
            <a:ext cx="2480221" cy="787505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Söhne"/>
              </a:rPr>
              <a:t>€ 15,00 a persona</a:t>
            </a:r>
          </a:p>
        </p:txBody>
      </p:sp>
      <p:grpSp>
        <p:nvGrpSpPr>
          <p:cNvPr id="421" name="Google Shape;560;p22"/>
          <p:cNvGrpSpPr/>
          <p:nvPr/>
        </p:nvGrpSpPr>
        <p:grpSpPr>
          <a:xfrm>
            <a:off x="944601" y="361075"/>
            <a:ext cx="1511305" cy="1384323"/>
            <a:chOff x="178056" y="4365866"/>
            <a:chExt cx="1137170" cy="2199757"/>
          </a:xfrm>
        </p:grpSpPr>
        <p:grpSp>
          <p:nvGrpSpPr>
            <p:cNvPr id="422" name="Google Shape;561;p22"/>
            <p:cNvGrpSpPr/>
            <p:nvPr/>
          </p:nvGrpSpPr>
          <p:grpSpPr>
            <a:xfrm flipH="1">
              <a:off x="178056" y="4907333"/>
              <a:ext cx="1137170" cy="1658289"/>
              <a:chOff x="4526775" y="4239825"/>
              <a:chExt cx="736700" cy="1074300"/>
            </a:xfrm>
          </p:grpSpPr>
          <p:sp>
            <p:nvSpPr>
              <p:cNvPr id="424" name="Google Shape;562;p22"/>
              <p:cNvSpPr/>
              <p:nvPr/>
            </p:nvSpPr>
            <p:spPr>
              <a:xfrm>
                <a:off x="4565350" y="4337475"/>
                <a:ext cx="567900" cy="976650"/>
              </a:xfrm>
              <a:custGeom>
                <a:avLst/>
                <a:gdLst/>
                <a:ahLst/>
                <a:cxnLst/>
                <a:rect l="l" t="t" r="r" b="b"/>
                <a:pathLst>
                  <a:path w="22716" h="39066" fill="none" extrusionOk="0">
                    <a:moveTo>
                      <a:pt x="1" y="1206"/>
                    </a:moveTo>
                    <a:lnTo>
                      <a:pt x="4438" y="35834"/>
                    </a:lnTo>
                    <a:cubicBezTo>
                      <a:pt x="4438" y="35834"/>
                      <a:pt x="10563" y="39065"/>
                      <a:pt x="17652" y="35834"/>
                    </a:cubicBezTo>
                    <a:cubicBezTo>
                      <a:pt x="19774" y="21559"/>
                      <a:pt x="22716" y="1206"/>
                      <a:pt x="22716" y="1206"/>
                    </a:cubicBezTo>
                    <a:cubicBezTo>
                      <a:pt x="22716" y="1206"/>
                      <a:pt x="7814" y="1"/>
                      <a:pt x="1" y="1206"/>
                    </a:cubicBezTo>
                    <a:close/>
                  </a:path>
                </a:pathLst>
              </a:custGeom>
              <a:ln>
                <a:headEnd type="none" w="sm" len="sm"/>
                <a:tailEnd type="none" w="sm" len="sm"/>
              </a:ln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563;p22"/>
              <p:cNvSpPr/>
              <p:nvPr/>
            </p:nvSpPr>
            <p:spPr>
              <a:xfrm>
                <a:off x="4526775" y="4239825"/>
                <a:ext cx="667975" cy="127825"/>
              </a:xfrm>
              <a:custGeom>
                <a:avLst/>
                <a:gdLst/>
                <a:ahLst/>
                <a:cxnLst/>
                <a:rect l="l" t="t" r="r" b="b"/>
                <a:pathLst>
                  <a:path w="26719" h="5113" fill="none" extrusionOk="0">
                    <a:moveTo>
                      <a:pt x="24259" y="5112"/>
                    </a:moveTo>
                    <a:cubicBezTo>
                      <a:pt x="24259" y="5112"/>
                      <a:pt x="26719" y="1061"/>
                      <a:pt x="25223" y="1061"/>
                    </a:cubicBezTo>
                    <a:cubicBezTo>
                      <a:pt x="24259" y="1061"/>
                      <a:pt x="2171" y="0"/>
                      <a:pt x="0" y="1061"/>
                    </a:cubicBezTo>
                    <a:cubicBezTo>
                      <a:pt x="483" y="3087"/>
                      <a:pt x="1544" y="5112"/>
                      <a:pt x="1544" y="5112"/>
                    </a:cubicBezTo>
                  </a:path>
                </a:pathLst>
              </a:custGeom>
              <a:ln>
                <a:headEnd type="none" w="sm" len="sm"/>
                <a:tailEnd type="none" w="sm" len="sm"/>
              </a:ln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564;p22"/>
              <p:cNvSpPr/>
              <p:nvPr/>
            </p:nvSpPr>
            <p:spPr>
              <a:xfrm>
                <a:off x="5047625" y="4455650"/>
                <a:ext cx="215850" cy="566700"/>
              </a:xfrm>
              <a:custGeom>
                <a:avLst/>
                <a:gdLst/>
                <a:ahLst/>
                <a:cxnLst/>
                <a:rect l="l" t="t" r="r" b="b"/>
                <a:pathLst>
                  <a:path w="8634" h="22668" fill="none" extrusionOk="0">
                    <a:moveTo>
                      <a:pt x="1" y="19966"/>
                    </a:moveTo>
                    <a:cubicBezTo>
                      <a:pt x="1" y="19966"/>
                      <a:pt x="5065" y="22667"/>
                      <a:pt x="6849" y="16156"/>
                    </a:cubicBezTo>
                    <a:cubicBezTo>
                      <a:pt x="8199" y="11092"/>
                      <a:pt x="8537" y="6655"/>
                      <a:pt x="8633" y="4919"/>
                    </a:cubicBezTo>
                    <a:cubicBezTo>
                      <a:pt x="8633" y="4341"/>
                      <a:pt x="8537" y="3714"/>
                      <a:pt x="8296" y="3183"/>
                    </a:cubicBezTo>
                    <a:cubicBezTo>
                      <a:pt x="7669" y="1881"/>
                      <a:pt x="6077" y="0"/>
                      <a:pt x="2605" y="2219"/>
                    </a:cubicBezTo>
                  </a:path>
                </a:pathLst>
              </a:custGeom>
              <a:ln>
                <a:headEnd type="none" w="sm" len="sm"/>
                <a:tailEnd type="none" w="sm" len="sm"/>
              </a:ln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7" name="Google Shape;565;p22"/>
              <p:cNvSpPr/>
              <p:nvPr/>
            </p:nvSpPr>
            <p:spPr>
              <a:xfrm>
                <a:off x="5053650" y="4483375"/>
                <a:ext cx="209825" cy="484700"/>
              </a:xfrm>
              <a:custGeom>
                <a:avLst/>
                <a:gdLst/>
                <a:ahLst/>
                <a:cxnLst/>
                <a:rect l="l" t="t" r="r" b="b"/>
                <a:pathLst>
                  <a:path w="8393" h="19388" fill="none" extrusionOk="0">
                    <a:moveTo>
                      <a:pt x="1" y="17121"/>
                    </a:moveTo>
                    <a:cubicBezTo>
                      <a:pt x="1" y="17121"/>
                      <a:pt x="3618" y="19388"/>
                      <a:pt x="4872" y="16012"/>
                    </a:cubicBezTo>
                    <a:cubicBezTo>
                      <a:pt x="6126" y="12588"/>
                      <a:pt x="6994" y="6318"/>
                      <a:pt x="6994" y="6318"/>
                    </a:cubicBezTo>
                    <a:cubicBezTo>
                      <a:pt x="6994" y="6318"/>
                      <a:pt x="8392" y="0"/>
                      <a:pt x="2171" y="2412"/>
                    </a:cubicBezTo>
                  </a:path>
                </a:pathLst>
              </a:custGeom>
              <a:ln>
                <a:headEnd type="none" w="sm" len="sm"/>
                <a:tailEnd type="none" w="sm" len="sm"/>
              </a:ln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23" name="Google Shape;566;p22"/>
            <p:cNvSpPr/>
            <p:nvPr/>
          </p:nvSpPr>
          <p:spPr>
            <a:xfrm>
              <a:off x="664126" y="4365866"/>
              <a:ext cx="260345" cy="403878"/>
            </a:xfrm>
            <a:custGeom>
              <a:avLst/>
              <a:gdLst/>
              <a:ahLst/>
              <a:cxnLst/>
              <a:rect l="l" t="t" r="r" b="b"/>
              <a:pathLst>
                <a:path w="2091" h="3244" extrusionOk="0">
                  <a:moveTo>
                    <a:pt x="1728" y="1"/>
                  </a:moveTo>
                  <a:cubicBezTo>
                    <a:pt x="1562" y="1"/>
                    <a:pt x="1375" y="273"/>
                    <a:pt x="1326" y="728"/>
                  </a:cubicBezTo>
                  <a:cubicBezTo>
                    <a:pt x="1280" y="1048"/>
                    <a:pt x="1250" y="1261"/>
                    <a:pt x="1250" y="1261"/>
                  </a:cubicBezTo>
                  <a:cubicBezTo>
                    <a:pt x="1250" y="1261"/>
                    <a:pt x="679" y="301"/>
                    <a:pt x="348" y="301"/>
                  </a:cubicBezTo>
                  <a:cubicBezTo>
                    <a:pt x="249" y="301"/>
                    <a:pt x="172" y="386"/>
                    <a:pt x="137" y="606"/>
                  </a:cubicBezTo>
                  <a:cubicBezTo>
                    <a:pt x="0" y="1413"/>
                    <a:pt x="793" y="2709"/>
                    <a:pt x="1098" y="3182"/>
                  </a:cubicBezTo>
                  <a:cubicBezTo>
                    <a:pt x="1119" y="3224"/>
                    <a:pt x="1156" y="3243"/>
                    <a:pt x="1192" y="3243"/>
                  </a:cubicBezTo>
                  <a:cubicBezTo>
                    <a:pt x="1236" y="3243"/>
                    <a:pt x="1279" y="3216"/>
                    <a:pt x="1296" y="3166"/>
                  </a:cubicBezTo>
                  <a:cubicBezTo>
                    <a:pt x="1494" y="2785"/>
                    <a:pt x="1875" y="1901"/>
                    <a:pt x="1966" y="1276"/>
                  </a:cubicBezTo>
                  <a:cubicBezTo>
                    <a:pt x="2090" y="378"/>
                    <a:pt x="1924" y="1"/>
                    <a:pt x="1728" y="1"/>
                  </a:cubicBezTo>
                  <a:close/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" name="Rectangle 14"/>
          <p:cNvSpPr/>
          <p:nvPr/>
        </p:nvSpPr>
        <p:spPr>
          <a:xfrm>
            <a:off x="3188514" y="4563035"/>
            <a:ext cx="316416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it-IT" sz="1600" b="1" dirty="0">
                <a:solidFill>
                  <a:srgbClr val="374151"/>
                </a:solidFill>
                <a:latin typeface="Söhne"/>
              </a:rPr>
              <a:t>Orari del </a:t>
            </a:r>
            <a:r>
              <a:rPr lang="it-IT" sz="1600" b="1" dirty="0" smtClean="0">
                <a:solidFill>
                  <a:srgbClr val="374151"/>
                </a:solidFill>
                <a:latin typeface="Söhne"/>
              </a:rPr>
              <a:t>servizio colazione</a:t>
            </a:r>
            <a:r>
              <a:rPr lang="it-IT" sz="1600" b="1" dirty="0">
                <a:solidFill>
                  <a:srgbClr val="374151"/>
                </a:solidFill>
                <a:latin typeface="Söhne"/>
              </a:rPr>
              <a:t>:</a:t>
            </a:r>
          </a:p>
          <a:p>
            <a:r>
              <a:rPr lang="it-IT" sz="1600" b="1" dirty="0">
                <a:solidFill>
                  <a:srgbClr val="374151"/>
                </a:solidFill>
                <a:latin typeface="Söhne"/>
              </a:rPr>
              <a:t>Giorni feriali</a:t>
            </a:r>
            <a:r>
              <a:rPr lang="it-IT" sz="1600" b="1" dirty="0" smtClean="0">
                <a:solidFill>
                  <a:srgbClr val="374151"/>
                </a:solidFill>
                <a:latin typeface="Söhne"/>
              </a:rPr>
              <a:t>:    </a:t>
            </a:r>
            <a:r>
              <a:rPr lang="it-IT" sz="1600" b="1" dirty="0">
                <a:solidFill>
                  <a:srgbClr val="374151"/>
                </a:solidFill>
                <a:latin typeface="Söhne"/>
              </a:rPr>
              <a:t>7:00 - 10:30</a:t>
            </a:r>
          </a:p>
          <a:p>
            <a:r>
              <a:rPr lang="it-IT" sz="1600" b="1" dirty="0">
                <a:solidFill>
                  <a:srgbClr val="374151"/>
                </a:solidFill>
                <a:latin typeface="Söhne"/>
              </a:rPr>
              <a:t>Fine settimana: 7:00 - 11:00</a:t>
            </a:r>
            <a:endParaRPr lang="en-US" sz="1600" b="1" dirty="0"/>
          </a:p>
        </p:txBody>
      </p:sp>
      <p:sp>
        <p:nvSpPr>
          <p:cNvPr id="447" name="Google Shape;207;p20"/>
          <p:cNvSpPr txBox="1">
            <a:spLocks/>
          </p:cNvSpPr>
          <p:nvPr/>
        </p:nvSpPr>
        <p:spPr>
          <a:xfrm>
            <a:off x="4035538" y="6617199"/>
            <a:ext cx="2058276" cy="695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6050" tIns="116050" rIns="116050" bIns="11605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746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Grand Hotel"/>
              <a:buNone/>
              <a:defRPr sz="2800" b="1" i="0" u="none" strike="noStrike" cap="none">
                <a:solidFill>
                  <a:schemeClr val="dk1"/>
                </a:solidFill>
                <a:latin typeface="Satisfy"/>
                <a:ea typeface="Satisfy"/>
                <a:cs typeface="Satisfy"/>
                <a:sym typeface="Satisfy"/>
              </a:defRPr>
            </a:lvl1pPr>
            <a:lvl2pPr marL="914400" marR="0" lvl="1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2pPr>
            <a:lvl3pPr marL="1371600" marR="0" lvl="2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3pPr>
            <a:lvl4pPr marL="1828800" marR="0" lvl="3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4pPr>
            <a:lvl5pPr marL="2286000" marR="0" lvl="4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5pPr>
            <a:lvl6pPr marL="2743200" marR="0" lvl="5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6pPr>
            <a:lvl7pPr marL="3200400" marR="0" lvl="6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7pPr>
            <a:lvl8pPr marL="3657600" marR="0" lvl="7" indent="-342900" algn="l" rtl="0">
              <a:lnSpc>
                <a:spcPct val="115000"/>
              </a:lnSpc>
              <a:spcBef>
                <a:spcPts val="2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8pPr>
            <a:lvl9pPr marL="4114800" marR="0" lvl="8" indent="-342900" algn="l" rtl="0">
              <a:lnSpc>
                <a:spcPct val="115000"/>
              </a:lnSpc>
              <a:spcBef>
                <a:spcPts val="2000"/>
              </a:spcBef>
              <a:spcAft>
                <a:spcPts val="2000"/>
              </a:spcAft>
              <a:buClr>
                <a:schemeClr val="dk1"/>
              </a:buClr>
              <a:buSzPts val="1800"/>
              <a:buFont typeface="ABeeZee"/>
              <a:buNone/>
              <a:defRPr sz="1800" b="0" i="0" u="none" strike="noStrike" cap="none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9pPr>
          </a:lstStyle>
          <a:p>
            <a:pPr marL="0" indent="0" algn="ctr"/>
            <a:r>
              <a:rPr lang="en-US" dirty="0" err="1"/>
              <a:t>Tè</a:t>
            </a:r>
            <a:endParaRPr lang="en-US" dirty="0"/>
          </a:p>
          <a:p>
            <a:pPr marL="0" indent="0" algn="ctr"/>
            <a:r>
              <a:rPr lang="en-US" dirty="0"/>
              <a:t>&amp;</a:t>
            </a:r>
          </a:p>
          <a:p>
            <a:pPr marL="0" indent="0" algn="ctr"/>
            <a:r>
              <a:rPr lang="en-US" dirty="0" err="1"/>
              <a:t>Caffè</a:t>
            </a:r>
            <a:endParaRPr lang="en-US" dirty="0"/>
          </a:p>
        </p:txBody>
      </p:sp>
      <p:grpSp>
        <p:nvGrpSpPr>
          <p:cNvPr id="448" name="Google Shape;136;p19"/>
          <p:cNvGrpSpPr/>
          <p:nvPr/>
        </p:nvGrpSpPr>
        <p:grpSpPr>
          <a:xfrm>
            <a:off x="8063078" y="361076"/>
            <a:ext cx="1436055" cy="1384322"/>
            <a:chOff x="2293100" y="1688525"/>
            <a:chExt cx="330800" cy="421875"/>
          </a:xfrm>
        </p:grpSpPr>
        <p:sp>
          <p:nvSpPr>
            <p:cNvPr id="449" name="Google Shape;137;p19"/>
            <p:cNvSpPr/>
            <p:nvPr/>
          </p:nvSpPr>
          <p:spPr>
            <a:xfrm>
              <a:off x="2350625" y="1870300"/>
              <a:ext cx="207725" cy="240100"/>
            </a:xfrm>
            <a:custGeom>
              <a:avLst/>
              <a:gdLst/>
              <a:ahLst/>
              <a:cxnLst/>
              <a:rect l="l" t="t" r="r" b="b"/>
              <a:pathLst>
                <a:path w="8309" h="9604" fill="none" extrusionOk="0">
                  <a:moveTo>
                    <a:pt x="7363" y="9603"/>
                  </a:moveTo>
                  <a:lnTo>
                    <a:pt x="8308" y="320"/>
                  </a:lnTo>
                  <a:cubicBezTo>
                    <a:pt x="8308" y="320"/>
                    <a:pt x="3431" y="1342"/>
                    <a:pt x="1" y="0"/>
                  </a:cubicBezTo>
                  <a:cubicBezTo>
                    <a:pt x="656" y="7668"/>
                    <a:pt x="1266" y="9603"/>
                    <a:pt x="1266" y="9603"/>
                  </a:cubicBezTo>
                  <a:close/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138;p19"/>
            <p:cNvSpPr/>
            <p:nvPr/>
          </p:nvSpPr>
          <p:spPr>
            <a:xfrm>
              <a:off x="2314425" y="1688525"/>
              <a:ext cx="285850" cy="104825"/>
            </a:xfrm>
            <a:custGeom>
              <a:avLst/>
              <a:gdLst/>
              <a:ahLst/>
              <a:cxnLst/>
              <a:rect l="l" t="t" r="r" b="b"/>
              <a:pathLst>
                <a:path w="11434" h="4193" fill="none" extrusionOk="0">
                  <a:moveTo>
                    <a:pt x="11433" y="2104"/>
                  </a:moveTo>
                  <a:cubicBezTo>
                    <a:pt x="11433" y="3262"/>
                    <a:pt x="8872" y="4192"/>
                    <a:pt x="5717" y="4192"/>
                  </a:cubicBezTo>
                  <a:cubicBezTo>
                    <a:pt x="2562" y="4192"/>
                    <a:pt x="1" y="3262"/>
                    <a:pt x="1" y="2104"/>
                  </a:cubicBezTo>
                  <a:cubicBezTo>
                    <a:pt x="1" y="945"/>
                    <a:pt x="2562" y="0"/>
                    <a:pt x="5717" y="0"/>
                  </a:cubicBezTo>
                  <a:cubicBezTo>
                    <a:pt x="8872" y="0"/>
                    <a:pt x="11433" y="945"/>
                    <a:pt x="11433" y="2104"/>
                  </a:cubicBezTo>
                  <a:close/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139;p19"/>
            <p:cNvSpPr/>
            <p:nvPr/>
          </p:nvSpPr>
          <p:spPr>
            <a:xfrm>
              <a:off x="2293100" y="1736150"/>
              <a:ext cx="330800" cy="102925"/>
            </a:xfrm>
            <a:custGeom>
              <a:avLst/>
              <a:gdLst/>
              <a:ahLst/>
              <a:cxnLst/>
              <a:rect l="l" t="t" r="r" b="b"/>
              <a:pathLst>
                <a:path w="13232" h="4117" fill="none" extrusionOk="0">
                  <a:moveTo>
                    <a:pt x="884" y="1"/>
                  </a:moveTo>
                  <a:lnTo>
                    <a:pt x="0" y="2744"/>
                  </a:lnTo>
                  <a:cubicBezTo>
                    <a:pt x="0" y="2744"/>
                    <a:pt x="351" y="4116"/>
                    <a:pt x="6646" y="3964"/>
                  </a:cubicBezTo>
                  <a:cubicBezTo>
                    <a:pt x="12926" y="3796"/>
                    <a:pt x="13231" y="2516"/>
                    <a:pt x="13231" y="2516"/>
                  </a:cubicBezTo>
                  <a:lnTo>
                    <a:pt x="12256" y="199"/>
                  </a:lnTo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140;p19"/>
            <p:cNvSpPr/>
            <p:nvPr/>
          </p:nvSpPr>
          <p:spPr>
            <a:xfrm>
              <a:off x="2314425" y="1810075"/>
              <a:ext cx="298425" cy="300325"/>
            </a:xfrm>
            <a:custGeom>
              <a:avLst/>
              <a:gdLst/>
              <a:ahLst/>
              <a:cxnLst/>
              <a:rect l="l" t="t" r="r" b="b"/>
              <a:pathLst>
                <a:path w="11937" h="12013" fill="none" extrusionOk="0">
                  <a:moveTo>
                    <a:pt x="1" y="428"/>
                  </a:moveTo>
                  <a:lnTo>
                    <a:pt x="1220" y="12012"/>
                  </a:lnTo>
                  <a:lnTo>
                    <a:pt x="10336" y="12012"/>
                  </a:lnTo>
                  <a:lnTo>
                    <a:pt x="11936" y="1"/>
                  </a:lnTo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141;p19"/>
            <p:cNvSpPr/>
            <p:nvPr/>
          </p:nvSpPr>
          <p:spPr>
            <a:xfrm>
              <a:off x="2370825" y="1704525"/>
              <a:ext cx="168100" cy="71275"/>
            </a:xfrm>
            <a:custGeom>
              <a:avLst/>
              <a:gdLst/>
              <a:ahLst/>
              <a:cxnLst/>
              <a:rect l="l" t="t" r="r" b="b"/>
              <a:pathLst>
                <a:path w="6724" h="2851" fill="none" extrusionOk="0">
                  <a:moveTo>
                    <a:pt x="6022" y="610"/>
                  </a:moveTo>
                  <a:cubicBezTo>
                    <a:pt x="4589" y="92"/>
                    <a:pt x="2988" y="0"/>
                    <a:pt x="1510" y="320"/>
                  </a:cubicBezTo>
                  <a:cubicBezTo>
                    <a:pt x="1083" y="412"/>
                    <a:pt x="626" y="549"/>
                    <a:pt x="336" y="884"/>
                  </a:cubicBezTo>
                  <a:cubicBezTo>
                    <a:pt x="62" y="1220"/>
                    <a:pt x="1" y="1784"/>
                    <a:pt x="336" y="2073"/>
                  </a:cubicBezTo>
                  <a:cubicBezTo>
                    <a:pt x="458" y="2165"/>
                    <a:pt x="611" y="2226"/>
                    <a:pt x="748" y="2256"/>
                  </a:cubicBezTo>
                  <a:cubicBezTo>
                    <a:pt x="2531" y="2851"/>
                    <a:pt x="4528" y="2805"/>
                    <a:pt x="6312" y="2165"/>
                  </a:cubicBezTo>
                  <a:cubicBezTo>
                    <a:pt x="6464" y="2104"/>
                    <a:pt x="6632" y="2028"/>
                    <a:pt x="6662" y="1875"/>
                  </a:cubicBezTo>
                  <a:cubicBezTo>
                    <a:pt x="6723" y="1647"/>
                    <a:pt x="6479" y="1479"/>
                    <a:pt x="6266" y="1387"/>
                  </a:cubicBezTo>
                  <a:cubicBezTo>
                    <a:pt x="5123" y="900"/>
                    <a:pt x="3827" y="854"/>
                    <a:pt x="2653" y="1189"/>
                  </a:cubicBezTo>
                  <a:cubicBezTo>
                    <a:pt x="2394" y="1266"/>
                    <a:pt x="2120" y="1418"/>
                    <a:pt x="2150" y="1692"/>
                  </a:cubicBezTo>
                  <a:cubicBezTo>
                    <a:pt x="2196" y="1951"/>
                    <a:pt x="2531" y="2012"/>
                    <a:pt x="2806" y="2012"/>
                  </a:cubicBezTo>
                  <a:cubicBezTo>
                    <a:pt x="3370" y="1997"/>
                    <a:pt x="3949" y="1951"/>
                    <a:pt x="4498" y="1875"/>
                  </a:cubicBezTo>
                </a:path>
              </a:pathLst>
            </a:custGeom>
            <a:ln>
              <a:headEnd type="none" w="sm" len="sm"/>
              <a:tailEnd type="none" w="sm" len="sm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4" name="Google Shape;203;p20"/>
          <p:cNvSpPr/>
          <p:nvPr/>
        </p:nvSpPr>
        <p:spPr>
          <a:xfrm>
            <a:off x="631363" y="6517534"/>
            <a:ext cx="3010807" cy="870986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it-IT" dirty="0"/>
              <a:t>Espresso - € 2,50</a:t>
            </a:r>
          </a:p>
          <a:p>
            <a:r>
              <a:rPr lang="it-IT" dirty="0"/>
              <a:t>Cappuccino - € 3,00</a:t>
            </a:r>
          </a:p>
          <a:p>
            <a:r>
              <a:rPr lang="it-IT" dirty="0"/>
              <a:t>Latte - € </a:t>
            </a:r>
            <a:r>
              <a:rPr lang="it-IT" dirty="0" smtClean="0"/>
              <a:t>3,50</a:t>
            </a:r>
          </a:p>
          <a:p>
            <a:r>
              <a:rPr lang="it-IT" dirty="0" smtClean="0"/>
              <a:t>Americano - € 2,50</a:t>
            </a:r>
            <a:r>
              <a:rPr lang="en-US" sz="2000" dirty="0" smtClean="0">
                <a:solidFill>
                  <a:srgbClr val="374151"/>
                </a:solidFill>
                <a:latin typeface="Söhne"/>
              </a:rPr>
              <a:t>.</a:t>
            </a:r>
            <a:endParaRPr sz="2000" dirty="0"/>
          </a:p>
        </p:txBody>
      </p:sp>
      <p:sp>
        <p:nvSpPr>
          <p:cNvPr id="455" name="Google Shape;203;p20"/>
          <p:cNvSpPr/>
          <p:nvPr/>
        </p:nvSpPr>
        <p:spPr>
          <a:xfrm>
            <a:off x="6491095" y="6510650"/>
            <a:ext cx="3695430" cy="907492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 err="1" smtClean="0">
                <a:latin typeface="Söhne"/>
              </a:rPr>
              <a:t>Tisana</a:t>
            </a:r>
            <a:r>
              <a:rPr lang="en-US" dirty="0" smtClean="0">
                <a:latin typeface="Söhne"/>
              </a:rPr>
              <a:t> </a:t>
            </a:r>
            <a:r>
              <a:rPr lang="en-US" dirty="0" smtClean="0">
                <a:latin typeface="Söhne"/>
              </a:rPr>
              <a:t>/</a:t>
            </a:r>
            <a:r>
              <a:rPr lang="en-US" dirty="0" smtClean="0">
                <a:latin typeface="Söhne"/>
              </a:rPr>
              <a:t> </a:t>
            </a:r>
            <a:r>
              <a:rPr lang="en-GB" dirty="0" smtClean="0"/>
              <a:t>Herbal Tea -</a:t>
            </a:r>
            <a:r>
              <a:rPr lang="en-US" dirty="0" smtClean="0">
                <a:latin typeface="Söhne"/>
              </a:rPr>
              <a:t> </a:t>
            </a:r>
            <a:r>
              <a:rPr lang="en-US" dirty="0">
                <a:latin typeface="Söhne"/>
              </a:rPr>
              <a:t>€ 2,00</a:t>
            </a:r>
          </a:p>
          <a:p>
            <a:r>
              <a:rPr lang="en-US" dirty="0">
                <a:latin typeface="Söhne"/>
              </a:rPr>
              <a:t>English Breakfast Tea - € 2,00</a:t>
            </a:r>
          </a:p>
          <a:p>
            <a:r>
              <a:rPr lang="en-US" dirty="0" err="1">
                <a:latin typeface="Söhne"/>
              </a:rPr>
              <a:t>Tè</a:t>
            </a:r>
            <a:r>
              <a:rPr lang="en-US" dirty="0">
                <a:latin typeface="Söhne"/>
              </a:rPr>
              <a:t> Verde </a:t>
            </a:r>
            <a:r>
              <a:rPr lang="en-US" dirty="0" smtClean="0">
                <a:latin typeface="Söhne"/>
              </a:rPr>
              <a:t>/ </a:t>
            </a:r>
            <a:r>
              <a:rPr lang="en-GB" dirty="0" smtClean="0"/>
              <a:t>Green </a:t>
            </a:r>
            <a:r>
              <a:rPr lang="en-GB" dirty="0" smtClean="0"/>
              <a:t>Tea </a:t>
            </a:r>
            <a:r>
              <a:rPr lang="en-US" dirty="0" smtClean="0">
                <a:latin typeface="Söhne"/>
              </a:rPr>
              <a:t>- </a:t>
            </a:r>
            <a:r>
              <a:rPr lang="en-US" dirty="0">
                <a:latin typeface="Söhne"/>
              </a:rPr>
              <a:t>€ 2,00</a:t>
            </a:r>
          </a:p>
          <a:p>
            <a:r>
              <a:rPr lang="en-US" dirty="0" err="1">
                <a:latin typeface="Söhne"/>
              </a:rPr>
              <a:t>Tè</a:t>
            </a:r>
            <a:r>
              <a:rPr lang="en-US" dirty="0">
                <a:latin typeface="Söhne"/>
              </a:rPr>
              <a:t> Earl </a:t>
            </a:r>
            <a:r>
              <a:rPr lang="en-US">
                <a:latin typeface="Söhne"/>
              </a:rPr>
              <a:t>Grey </a:t>
            </a:r>
            <a:r>
              <a:rPr lang="en-US" dirty="0" smtClean="0">
                <a:latin typeface="Söhne"/>
              </a:rPr>
              <a:t>/</a:t>
            </a:r>
            <a:r>
              <a:rPr lang="en-GB" smtClean="0"/>
              <a:t> </a:t>
            </a:r>
            <a:r>
              <a:rPr lang="en-GB" dirty="0" smtClean="0"/>
              <a:t>Earl Grey Tea </a:t>
            </a:r>
            <a:r>
              <a:rPr lang="en-US" dirty="0" smtClean="0">
                <a:latin typeface="Söhne"/>
              </a:rPr>
              <a:t>- </a:t>
            </a:r>
            <a:r>
              <a:rPr lang="en-US" dirty="0">
                <a:latin typeface="Söhne"/>
              </a:rPr>
              <a:t>€ 2,00</a:t>
            </a:r>
            <a:r>
              <a:rPr lang="en-US" dirty="0" smtClean="0">
                <a:solidFill>
                  <a:srgbClr val="374151"/>
                </a:solidFill>
                <a:latin typeface="Söhne"/>
              </a:rPr>
              <a:t>.</a:t>
            </a:r>
            <a:endParaRPr dirty="0">
              <a:latin typeface="Söhn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lorful Breakfast Menu by Slidesgo">
  <a:themeElements>
    <a:clrScheme name="Simple Light">
      <a:dk1>
        <a:srgbClr val="505050"/>
      </a:dk1>
      <a:lt1>
        <a:srgbClr val="FFFFFF"/>
      </a:lt1>
      <a:dk2>
        <a:srgbClr val="FF442F"/>
      </a:dk2>
      <a:lt2>
        <a:srgbClr val="1FB5A6"/>
      </a:lt2>
      <a:accent1>
        <a:srgbClr val="FFA308"/>
      </a:accent1>
      <a:accent2>
        <a:srgbClr val="505050"/>
      </a:accent2>
      <a:accent3>
        <a:srgbClr val="FFFFFF"/>
      </a:accent3>
      <a:accent4>
        <a:srgbClr val="FFA79D"/>
      </a:accent4>
      <a:accent5>
        <a:srgbClr val="1FB5A6"/>
      </a:accent5>
      <a:accent6>
        <a:srgbClr val="FFA308"/>
      </a:accent6>
      <a:hlink>
        <a:srgbClr val="50505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210</Words>
  <Application>Microsoft Office PowerPoint</Application>
  <PresentationFormat>Custom</PresentationFormat>
  <Paragraphs>40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3" baseType="lpstr">
      <vt:lpstr>Arial</vt:lpstr>
      <vt:lpstr>Satisfy</vt:lpstr>
      <vt:lpstr>Grand Hotel</vt:lpstr>
      <vt:lpstr>ABeeZee</vt:lpstr>
      <vt:lpstr>Montserrat ExtraBold</vt:lpstr>
      <vt:lpstr>Söhne</vt:lpstr>
      <vt:lpstr>Arial Narrow</vt:lpstr>
      <vt:lpstr>Wingdings</vt:lpstr>
      <vt:lpstr>Open Sans</vt:lpstr>
      <vt:lpstr>Montserrat</vt:lpstr>
      <vt:lpstr>Nunito</vt:lpstr>
      <vt:lpstr>Colorful Breakfast Menu by Slidesgo</vt:lpstr>
      <vt:lpstr>TEMPO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Breakfast</dc:title>
  <dc:creator>LENOVO</dc:creator>
  <cp:lastModifiedBy>maracine.ion.lucian@gmail.com</cp:lastModifiedBy>
  <cp:revision>14</cp:revision>
  <dcterms:modified xsi:type="dcterms:W3CDTF">2023-06-06T17:03:43Z</dcterms:modified>
</cp:coreProperties>
</file>