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notesSlides/notesSlide1.xml" ContentType="application/vnd.openxmlformats-officedocument.presentationml.notesSlide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notesSlides/notesSlide2.xml" ContentType="application/vnd.openxmlformats-officedocument.presentationml.notesSlide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notesSlides/notesSlide3.xml" ContentType="application/vnd.openxmlformats-officedocument.presentationml.notesSlide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notesSlides/notesSlide4.xml" ContentType="application/vnd.openxmlformats-officedocument.presentationml.notesSlide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notesSlides/notesSlide5.xml" ContentType="application/vnd.openxmlformats-officedocument.presentationml.notesSlide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notesSlides/notesSlide6.xml" ContentType="application/vnd.openxmlformats-officedocument.presentationml.notesSlide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notesSlides/notesSlide7.xml" ContentType="application/vnd.openxmlformats-officedocument.presentationml.notesSlide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notesSlides/notesSlide8.xml" ContentType="application/vnd.openxmlformats-officedocument.presentationml.notesSlide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notesSlides/notesSlide9.xml" ContentType="application/vnd.openxmlformats-officedocument.presentationml.notesSlide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notesSlides/notesSlide10.xml" ContentType="application/vnd.openxmlformats-officedocument.presentationml.notesSlide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notesSlides/notesSlide11.xml" ContentType="application/vnd.openxmlformats-officedocument.presentationml.notesSlide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notesSlides/notesSlide12.xml" ContentType="application/vnd.openxmlformats-officedocument.presentationml.notesSlide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notesSlides/notesSlide13.xml" ContentType="application/vnd.openxmlformats-officedocument.presentationml.notesSlide+xml"/>
  <Override PartName="/ppt/tags/tag324.xml" ContentType="application/vnd.openxmlformats-officedocument.presentationml.tags+xml"/>
  <Override PartName="/ppt/notesSlides/notesSlide14.xml" ContentType="application/vnd.openxmlformats-officedocument.presentationml.notesSlide+xml"/>
  <Override PartName="/ppt/tags/tag325.xml" ContentType="application/vnd.openxmlformats-officedocument.presentationml.tags+xml"/>
  <Override PartName="/ppt/notesSlides/notesSlide15.xml" ContentType="application/vnd.openxmlformats-officedocument.presentationml.notesSlide+xml"/>
  <Override PartName="/ppt/tags/tag326.xml" ContentType="application/vnd.openxmlformats-officedocument.presentationml.tags+xml"/>
  <Override PartName="/ppt/notesSlides/notesSlide16.xml" ContentType="application/vnd.openxmlformats-officedocument.presentationml.notesSlide+xml"/>
  <Override PartName="/ppt/tags/tag327.xml" ContentType="application/vnd.openxmlformats-officedocument.presentationml.tags+xml"/>
  <Override PartName="/ppt/notesSlides/notesSlide17.xml" ContentType="application/vnd.openxmlformats-officedocument.presentationml.notesSlide+xml"/>
  <Override PartName="/ppt/tags/tag328.xml" ContentType="application/vnd.openxmlformats-officedocument.presentationml.tags+xml"/>
  <Override PartName="/ppt/notesSlides/notesSlide18.xml" ContentType="application/vnd.openxmlformats-officedocument.presentationml.notesSlide+xml"/>
  <Override PartName="/ppt/tags/tag329.xml" ContentType="application/vnd.openxmlformats-officedocument.presentationml.tags+xml"/>
  <Override PartName="/ppt/notesSlides/notesSlide19.xml" ContentType="application/vnd.openxmlformats-officedocument.presentationml.notesSlide+xml"/>
  <Override PartName="/ppt/tags/tag330.xml" ContentType="application/vnd.openxmlformats-officedocument.presentationml.tags+xml"/>
  <Override PartName="/ppt/notesSlides/notesSlide20.xml" ContentType="application/vnd.openxmlformats-officedocument.presentationml.notesSlide+xml"/>
  <Override PartName="/ppt/tags/tag331.xml" ContentType="application/vnd.openxmlformats-officedocument.presentationml.tags+xml"/>
  <Override PartName="/ppt/notesSlides/notesSlide21.xml" ContentType="application/vnd.openxmlformats-officedocument.presentationml.notesSlide+xml"/>
  <Override PartName="/ppt/tags/tag332.xml" ContentType="application/vnd.openxmlformats-officedocument.presentationml.tags+xml"/>
  <Override PartName="/ppt/notesSlides/notesSlide22.xml" ContentType="application/vnd.openxmlformats-officedocument.presentationml.notesSlide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notesSlides/notesSlide23.xml" ContentType="application/vnd.openxmlformats-officedocument.presentationml.notesSlide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notesSlides/notesSlide24.xml" ContentType="application/vnd.openxmlformats-officedocument.presentationml.notesSlide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notesSlides/notesSlide25.xml" ContentType="application/vnd.openxmlformats-officedocument.presentationml.notesSlide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8"/>
  </p:notesMasterIdLst>
  <p:handoutMasterIdLst>
    <p:handoutMasterId r:id="rId29"/>
  </p:handoutMasterIdLst>
  <p:sldIdLst>
    <p:sldId id="256" r:id="rId2"/>
    <p:sldId id="258" r:id="rId3"/>
    <p:sldId id="259" r:id="rId4"/>
    <p:sldId id="260" r:id="rId5"/>
    <p:sldId id="272" r:id="rId6"/>
    <p:sldId id="278" r:id="rId7"/>
    <p:sldId id="279" r:id="rId8"/>
    <p:sldId id="269" r:id="rId9"/>
    <p:sldId id="275" r:id="rId10"/>
    <p:sldId id="282" r:id="rId11"/>
    <p:sldId id="287" r:id="rId12"/>
    <p:sldId id="283" r:id="rId13"/>
    <p:sldId id="284" r:id="rId14"/>
    <p:sldId id="288" r:id="rId15"/>
    <p:sldId id="289" r:id="rId16"/>
    <p:sldId id="290" r:id="rId17"/>
    <p:sldId id="291" r:id="rId18"/>
    <p:sldId id="292" r:id="rId19"/>
    <p:sldId id="293" r:id="rId20"/>
    <p:sldId id="294" r:id="rId21"/>
    <p:sldId id="295" r:id="rId22"/>
    <p:sldId id="296" r:id="rId23"/>
    <p:sldId id="300" r:id="rId24"/>
    <p:sldId id="301" r:id="rId25"/>
    <p:sldId id="302" r:id="rId26"/>
    <p:sldId id="271" r:id="rId27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44">
          <p15:clr>
            <a:srgbClr val="A4A3A4"/>
          </p15:clr>
        </p15:guide>
        <p15:guide id="2" pos="381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95959"/>
    <a:srgbClr val="93D5A9"/>
    <a:srgbClr val="FFABAB"/>
    <a:srgbClr val="DCDCDC"/>
    <a:srgbClr val="F0F0F0"/>
    <a:srgbClr val="E6E6E6"/>
    <a:srgbClr val="C8C8C8"/>
    <a:srgbClr val="FFFFFF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>
      <p:cViewPr varScale="1">
        <p:scale>
          <a:sx n="72" d="100"/>
          <a:sy n="72" d="100"/>
        </p:scale>
        <p:origin x="708" y="66"/>
      </p:cViewPr>
      <p:guideLst>
        <p:guide orient="horz" pos="2144"/>
        <p:guide pos="3815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  <a:t>2019/5/13</a:t>
            </a:fld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  <a:t>‹#›</a:t>
            </a:fld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1AC49D05-6128-4D0D-A32A-06A5E73B386C}" type="datetimeFigureOut">
              <a:rPr lang="zh-CN" altLang="en-US" smtClean="0"/>
              <a:t>2019/5/13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849F42C-2DAE-424C-A4B8-3140182C3E9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8E374D-6E28-41D4-B529-E46F9BB59559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EFB3C6-DDE3-4B16-9E01-42D3988821A1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8E374D-6E28-41D4-B529-E46F9BB59559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anose="020B0503020204020204" charset="-122"/>
              </a:rPr>
              <a:t>11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微软雅黑" panose="020B0503020204020204" charset="-122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F06E48-BF11-4B6E-A861-312FE6411B26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E6FDB6-6D2B-46C1-9FA1-D82906A37C3A}" type="slidenum">
              <a:rPr lang="zh-CN" altLang="en-US" smtClean="0"/>
              <a:t>26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tags" Target="../tags/tag14.xml"/><Relationship Id="rId3" Type="http://schemas.openxmlformats.org/officeDocument/2006/relationships/tags" Target="../tags/tag9.xml"/><Relationship Id="rId7" Type="http://schemas.openxmlformats.org/officeDocument/2006/relationships/tags" Target="../tags/tag13.xml"/><Relationship Id="rId12" Type="http://schemas.openxmlformats.org/officeDocument/2006/relationships/image" Target="../media/image1.png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6" Type="http://schemas.openxmlformats.org/officeDocument/2006/relationships/tags" Target="../tags/tag12.xml"/><Relationship Id="rId11" Type="http://schemas.openxmlformats.org/officeDocument/2006/relationships/slideMaster" Target="../slideMasters/slideMaster1.xml"/><Relationship Id="rId5" Type="http://schemas.openxmlformats.org/officeDocument/2006/relationships/tags" Target="../tags/tag11.xml"/><Relationship Id="rId10" Type="http://schemas.openxmlformats.org/officeDocument/2006/relationships/tags" Target="../tags/tag16.xml"/><Relationship Id="rId4" Type="http://schemas.openxmlformats.org/officeDocument/2006/relationships/tags" Target="../tags/tag10.xml"/><Relationship Id="rId9" Type="http://schemas.openxmlformats.org/officeDocument/2006/relationships/tags" Target="../tags/tag15.xml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tags" Target="../tags/tag24.xml"/><Relationship Id="rId3" Type="http://schemas.openxmlformats.org/officeDocument/2006/relationships/tags" Target="../tags/tag19.xml"/><Relationship Id="rId7" Type="http://schemas.openxmlformats.org/officeDocument/2006/relationships/tags" Target="../tags/tag23.xml"/><Relationship Id="rId2" Type="http://schemas.openxmlformats.org/officeDocument/2006/relationships/tags" Target="../tags/tag18.xml"/><Relationship Id="rId1" Type="http://schemas.openxmlformats.org/officeDocument/2006/relationships/tags" Target="../tags/tag17.xml"/><Relationship Id="rId6" Type="http://schemas.openxmlformats.org/officeDocument/2006/relationships/tags" Target="../tags/tag22.xml"/><Relationship Id="rId5" Type="http://schemas.openxmlformats.org/officeDocument/2006/relationships/tags" Target="../tags/tag21.xml"/><Relationship Id="rId10" Type="http://schemas.openxmlformats.org/officeDocument/2006/relationships/image" Target="../media/image2.png"/><Relationship Id="rId4" Type="http://schemas.openxmlformats.org/officeDocument/2006/relationships/tags" Target="../tags/tag20.xml"/><Relationship Id="rId9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1.xml"/><Relationship Id="rId3" Type="http://schemas.openxmlformats.org/officeDocument/2006/relationships/tags" Target="../tags/tag27.xml"/><Relationship Id="rId7" Type="http://schemas.openxmlformats.org/officeDocument/2006/relationships/tags" Target="../tags/tag31.xml"/><Relationship Id="rId2" Type="http://schemas.openxmlformats.org/officeDocument/2006/relationships/tags" Target="../tags/tag26.xml"/><Relationship Id="rId1" Type="http://schemas.openxmlformats.org/officeDocument/2006/relationships/tags" Target="../tags/tag25.xml"/><Relationship Id="rId6" Type="http://schemas.openxmlformats.org/officeDocument/2006/relationships/tags" Target="../tags/tag30.xml"/><Relationship Id="rId5" Type="http://schemas.openxmlformats.org/officeDocument/2006/relationships/tags" Target="../tags/tag29.xml"/><Relationship Id="rId4" Type="http://schemas.openxmlformats.org/officeDocument/2006/relationships/tags" Target="../tags/tag28.xml"/><Relationship Id="rId9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1.xml"/><Relationship Id="rId3" Type="http://schemas.openxmlformats.org/officeDocument/2006/relationships/tags" Target="../tags/tag34.xml"/><Relationship Id="rId7" Type="http://schemas.openxmlformats.org/officeDocument/2006/relationships/tags" Target="../tags/tag38.xml"/><Relationship Id="rId2" Type="http://schemas.openxmlformats.org/officeDocument/2006/relationships/tags" Target="../tags/tag33.xml"/><Relationship Id="rId1" Type="http://schemas.openxmlformats.org/officeDocument/2006/relationships/tags" Target="../tags/tag32.xml"/><Relationship Id="rId6" Type="http://schemas.openxmlformats.org/officeDocument/2006/relationships/tags" Target="../tags/tag37.xml"/><Relationship Id="rId5" Type="http://schemas.openxmlformats.org/officeDocument/2006/relationships/tags" Target="../tags/tag36.xml"/><Relationship Id="rId4" Type="http://schemas.openxmlformats.org/officeDocument/2006/relationships/tags" Target="../tags/tag35.xml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tags" Target="../tags/tag46.xml"/><Relationship Id="rId3" Type="http://schemas.openxmlformats.org/officeDocument/2006/relationships/tags" Target="../tags/tag41.xml"/><Relationship Id="rId7" Type="http://schemas.openxmlformats.org/officeDocument/2006/relationships/tags" Target="../tags/tag45.xml"/><Relationship Id="rId2" Type="http://schemas.openxmlformats.org/officeDocument/2006/relationships/tags" Target="../tags/tag40.xml"/><Relationship Id="rId1" Type="http://schemas.openxmlformats.org/officeDocument/2006/relationships/tags" Target="../tags/tag39.xml"/><Relationship Id="rId6" Type="http://schemas.openxmlformats.org/officeDocument/2006/relationships/tags" Target="../tags/tag44.xml"/><Relationship Id="rId5" Type="http://schemas.openxmlformats.org/officeDocument/2006/relationships/tags" Target="../tags/tag43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2.xml"/><Relationship Id="rId9" Type="http://schemas.openxmlformats.org/officeDocument/2006/relationships/tags" Target="../tags/tag47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tags" Target="../tags/tag50.xml"/><Relationship Id="rId2" Type="http://schemas.openxmlformats.org/officeDocument/2006/relationships/tags" Target="../tags/tag49.xml"/><Relationship Id="rId1" Type="http://schemas.openxmlformats.org/officeDocument/2006/relationships/tags" Target="../tags/tag48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52.xml"/><Relationship Id="rId4" Type="http://schemas.openxmlformats.org/officeDocument/2006/relationships/tags" Target="../tags/tag5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tags" Target="../tags/tag55.xml"/><Relationship Id="rId2" Type="http://schemas.openxmlformats.org/officeDocument/2006/relationships/tags" Target="../tags/tag54.xml"/><Relationship Id="rId1" Type="http://schemas.openxmlformats.org/officeDocument/2006/relationships/tags" Target="../tags/tag53.xml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56.xml"/></Relationships>
</file>

<file path=ppt/slideLayouts/_rels/slideLayout8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1.xml"/><Relationship Id="rId3" Type="http://schemas.openxmlformats.org/officeDocument/2006/relationships/tags" Target="../tags/tag59.xml"/><Relationship Id="rId7" Type="http://schemas.openxmlformats.org/officeDocument/2006/relationships/tags" Target="../tags/tag63.xml"/><Relationship Id="rId2" Type="http://schemas.openxmlformats.org/officeDocument/2006/relationships/tags" Target="../tags/tag58.xml"/><Relationship Id="rId1" Type="http://schemas.openxmlformats.org/officeDocument/2006/relationships/tags" Target="../tags/tag57.xml"/><Relationship Id="rId6" Type="http://schemas.openxmlformats.org/officeDocument/2006/relationships/tags" Target="../tags/tag62.xml"/><Relationship Id="rId5" Type="http://schemas.openxmlformats.org/officeDocument/2006/relationships/tags" Target="../tags/tag61.xml"/><Relationship Id="rId4" Type="http://schemas.openxmlformats.org/officeDocument/2006/relationships/tags" Target="../tags/tag60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tags" Target="../tags/tag66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65.xml"/><Relationship Id="rId1" Type="http://schemas.openxmlformats.org/officeDocument/2006/relationships/tags" Target="../tags/tag64.xml"/><Relationship Id="rId6" Type="http://schemas.openxmlformats.org/officeDocument/2006/relationships/tags" Target="../tags/tag69.xml"/><Relationship Id="rId5" Type="http://schemas.openxmlformats.org/officeDocument/2006/relationships/tags" Target="../tags/tag68.xml"/><Relationship Id="rId4" Type="http://schemas.openxmlformats.org/officeDocument/2006/relationships/tags" Target="../tags/tag67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tags" Target="../tags/tag72.xml"/><Relationship Id="rId2" Type="http://schemas.openxmlformats.org/officeDocument/2006/relationships/tags" Target="../tags/tag71.xml"/><Relationship Id="rId1" Type="http://schemas.openxmlformats.org/officeDocument/2006/relationships/tags" Target="../tags/tag70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74.xml"/><Relationship Id="rId4" Type="http://schemas.openxmlformats.org/officeDocument/2006/relationships/tags" Target="../tags/tag73.xml"/></Relationships>
</file>

<file path=ppt/slideLayouts/_rels/slideLayout11.xml.rels><?xml version="1.0" encoding="UTF-8" standalone="yes"?>
<Relationships xmlns="http://schemas.openxmlformats.org/package/2006/relationships"><Relationship Id="rId8" Type="http://schemas.openxmlformats.org/officeDocument/2006/relationships/slideMaster" Target="../slideMasters/slideMaster1.xml"/><Relationship Id="rId3" Type="http://schemas.openxmlformats.org/officeDocument/2006/relationships/tags" Target="../tags/tag77.xml"/><Relationship Id="rId7" Type="http://schemas.openxmlformats.org/officeDocument/2006/relationships/tags" Target="../tags/tag81.xml"/><Relationship Id="rId2" Type="http://schemas.openxmlformats.org/officeDocument/2006/relationships/tags" Target="../tags/tag76.xml"/><Relationship Id="rId1" Type="http://schemas.openxmlformats.org/officeDocument/2006/relationships/tags" Target="../tags/tag75.xml"/><Relationship Id="rId6" Type="http://schemas.openxmlformats.org/officeDocument/2006/relationships/tags" Target="../tags/tag80.xml"/><Relationship Id="rId5" Type="http://schemas.openxmlformats.org/officeDocument/2006/relationships/tags" Target="../tags/tag79.xml"/><Relationship Id="rId4" Type="http://schemas.openxmlformats.org/officeDocument/2006/relationships/tags" Target="../tags/tag78.xml"/><Relationship Id="rId9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9" name="矩形 4638"/>
          <p:cNvSpPr/>
          <p:nvPr>
            <p:custDataLst>
              <p:tags r:id="rId1"/>
            </p:custDataLst>
          </p:nvPr>
        </p:nvSpPr>
        <p:spPr>
          <a:xfrm>
            <a:off x="0" y="-199117"/>
            <a:ext cx="12192000" cy="318551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2480759" y="3109932"/>
            <a:ext cx="7230483" cy="3194581"/>
          </a:xfrm>
          <a:prstGeom prst="rect">
            <a:avLst/>
          </a:prstGeom>
        </p:spPr>
      </p:pic>
      <p:sp>
        <p:nvSpPr>
          <p:cNvPr id="9801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2595948" y="1574109"/>
            <a:ext cx="7011348" cy="454387"/>
          </a:xfrm>
        </p:spPr>
        <p:txBody>
          <a:bodyPr anchor="t" anchorCtr="0">
            <a:normAutofit/>
          </a:bodyPr>
          <a:lstStyle>
            <a:lvl1pPr marL="0" indent="0" algn="ctr">
              <a:lnSpc>
                <a:spcPct val="120000"/>
              </a:lnSpc>
              <a:buNone/>
              <a:defRPr sz="24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</a:p>
        </p:txBody>
      </p:sp>
      <p:sp>
        <p:nvSpPr>
          <p:cNvPr id="9802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2595948" y="819804"/>
            <a:ext cx="7011348" cy="693456"/>
          </a:xfrm>
        </p:spPr>
        <p:txBody>
          <a:bodyPr anchor="b" anchorCtr="0">
            <a:normAutofit/>
          </a:bodyPr>
          <a:lstStyle>
            <a:lvl1pPr algn="ctr">
              <a:lnSpc>
                <a:spcPct val="120000"/>
              </a:lnSpc>
              <a:defRPr sz="40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quarter" idx="10" hasCustomPrompt="1"/>
            <p:custDataLst>
              <p:tags r:id="rId5"/>
            </p:custDataLst>
          </p:nvPr>
        </p:nvSpPr>
        <p:spPr>
          <a:xfrm>
            <a:off x="5108452" y="2137725"/>
            <a:ext cx="2048252" cy="396000"/>
          </a:xfrm>
        </p:spPr>
        <p:txBody>
          <a:bodyPr anchor="ctr" anchorCtr="0"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编辑文本</a:t>
            </a:r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11" hasCustomPrompt="1"/>
            <p:custDataLst>
              <p:tags r:id="rId6"/>
            </p:custDataLst>
          </p:nvPr>
        </p:nvSpPr>
        <p:spPr>
          <a:xfrm>
            <a:off x="5108452" y="2590393"/>
            <a:ext cx="2048252" cy="396000"/>
          </a:xfrm>
        </p:spPr>
        <p:txBody>
          <a:bodyPr anchor="ctr" anchorCtr="0"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pPr lvl="0"/>
            <a:r>
              <a:rPr lang="zh-CN" altLang="en-US" dirty="0"/>
              <a:t>编辑文本</a:t>
            </a:r>
            <a:endParaRPr lang="en-US" altLang="zh-CN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2019/5/13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3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4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8" name="KSO_TEMPLATE" hidden="1"/>
          <p:cNvSpPr/>
          <p:nvPr>
            <p:custDataLst>
              <p:tags r:id="rId10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>
        <p:pull/>
      </p:transition>
    </mc:Choice>
    <mc:Fallback xmlns="">
      <p:transition>
        <p:pull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1"/>
            </p:custDataLst>
          </p:nvPr>
        </p:nvPicPr>
        <p:blipFill rotWithShape="1">
          <a:blip r:embed="rId10"/>
          <a:srcRect l="9704" t="-1" r="-1184" b="4042"/>
          <a:stretch>
            <a:fillRect/>
          </a:stretch>
        </p:blipFill>
        <p:spPr>
          <a:xfrm flipH="1">
            <a:off x="5430644" y="4748078"/>
            <a:ext cx="6761356" cy="2109922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10"/>
          <a:srcRect l="23850" r="58204" b="42792"/>
          <a:stretch>
            <a:fillRect/>
          </a:stretch>
        </p:blipFill>
        <p:spPr>
          <a:xfrm>
            <a:off x="0" y="1"/>
            <a:ext cx="1605675" cy="15931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76000" y="334800"/>
            <a:ext cx="10440000" cy="13680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876000" y="1852295"/>
            <a:ext cx="10440000" cy="4320000"/>
          </a:xfrm>
        </p:spPr>
        <p:txBody>
          <a:bodyPr/>
          <a:lstStyle>
            <a:lvl1pPr>
              <a:defRPr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defRPr>
            </a:lvl1pPr>
            <a:lvl2pPr>
              <a:defRPr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defRPr>
            </a:lvl2pPr>
            <a:lvl3pPr>
              <a:defRPr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defRPr>
            </a:lvl3pPr>
            <a:lvl4pPr>
              <a:defRPr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defRPr>
            </a:lvl4pPr>
            <a:lvl5pPr>
              <a:defRPr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2019/5/13</a:t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4" name="KSO_TEMPLATE" hidden="1"/>
          <p:cNvSpPr/>
          <p:nvPr>
            <p:custDataLst>
              <p:tags r:id="rId8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pull/>
      </p:transition>
    </mc:Choice>
    <mc:Fallback xmlns="">
      <p:transition>
        <p:pull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663993" y="1244377"/>
            <a:ext cx="10864014" cy="3407959"/>
          </a:xfrm>
          <a:prstGeom prst="rect">
            <a:avLst/>
          </a:prstGeom>
        </p:spPr>
      </p:pic>
      <p:sp>
        <p:nvSpPr>
          <p:cNvPr id="2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622854" y="2339893"/>
            <a:ext cx="4941387" cy="656792"/>
          </a:xfrm>
        </p:spPr>
        <p:txBody>
          <a:bodyPr anchor="b" anchorCtr="0">
            <a:normAutofit/>
          </a:bodyPr>
          <a:lstStyle>
            <a:lvl1pPr algn="l">
              <a:lnSpc>
                <a:spcPct val="90000"/>
              </a:lnSpc>
              <a:defRPr sz="40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21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5622854" y="3072885"/>
            <a:ext cx="4941387" cy="1315909"/>
          </a:xfrm>
        </p:spPr>
        <p:txBody>
          <a:bodyPr anchor="t">
            <a:normAutofit/>
          </a:bodyPr>
          <a:lstStyle>
            <a:lvl1pPr marL="0" indent="0" algn="l">
              <a:lnSpc>
                <a:spcPct val="90000"/>
              </a:lnSpc>
              <a:buNone/>
              <a:defRPr sz="24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单击此处编辑副标题</a:t>
            </a: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2019/5/13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6" name="KSO_TEMPLATE" hidden="1"/>
          <p:cNvSpPr/>
          <p:nvPr>
            <p:custDataLst>
              <p:tags r:id="rId7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>
        <p:pull/>
      </p:transition>
    </mc:Choice>
    <mc:Fallback xmlns="">
      <p:transition>
        <p:pull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/>
          </a:bodyPr>
          <a:lstStyle>
            <a:lvl1pPr>
              <a:defRPr sz="40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74712" y="1854200"/>
            <a:ext cx="5112000" cy="4321175"/>
          </a:xfrm>
        </p:spPr>
        <p:txBody>
          <a:bodyPr/>
          <a:lstStyle>
            <a:lvl1pPr>
              <a:defRPr>
                <a:latin typeface="微软雅黑" panose="020B0503020204020204" charset="-122"/>
                <a:ea typeface="微软雅黑" panose="020B0503020204020204" charset="-122"/>
              </a:defRPr>
            </a:lvl1pPr>
            <a:lvl2pPr>
              <a:defRPr>
                <a:latin typeface="微软雅黑" panose="020B0503020204020204" charset="-122"/>
                <a:ea typeface="微软雅黑" panose="020B0503020204020204" charset="-122"/>
              </a:defRPr>
            </a:lvl2pPr>
            <a:lvl3pPr>
              <a:defRPr>
                <a:latin typeface="微软雅黑" panose="020B0503020204020204" charset="-122"/>
                <a:ea typeface="微软雅黑" panose="020B0503020204020204" charset="-122"/>
              </a:defRPr>
            </a:lvl3pPr>
            <a:lvl4pPr>
              <a:defRPr>
                <a:latin typeface="微软雅黑" panose="020B0503020204020204" charset="-122"/>
                <a:ea typeface="微软雅黑" panose="020B0503020204020204" charset="-122"/>
              </a:defRPr>
            </a:lvl4pPr>
            <a:lvl5pPr>
              <a:defRPr>
                <a:latin typeface="微软雅黑" panose="020B0503020204020204" charset="-122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98600" y="1854200"/>
            <a:ext cx="5112000" cy="4321175"/>
          </a:xfrm>
        </p:spPr>
        <p:txBody>
          <a:bodyPr/>
          <a:lstStyle>
            <a:lvl1pPr>
              <a:defRPr>
                <a:latin typeface="微软雅黑" panose="020B0503020204020204" charset="-122"/>
                <a:ea typeface="微软雅黑" panose="020B0503020204020204" charset="-122"/>
              </a:defRPr>
            </a:lvl1pPr>
            <a:lvl2pPr>
              <a:defRPr>
                <a:latin typeface="微软雅黑" panose="020B0503020204020204" charset="-122"/>
                <a:ea typeface="微软雅黑" panose="020B0503020204020204" charset="-122"/>
              </a:defRPr>
            </a:lvl2pPr>
            <a:lvl3pPr>
              <a:defRPr>
                <a:latin typeface="微软雅黑" panose="020B0503020204020204" charset="-122"/>
                <a:ea typeface="微软雅黑" panose="020B0503020204020204" charset="-122"/>
              </a:defRPr>
            </a:lvl3pPr>
            <a:lvl4pPr>
              <a:defRPr>
                <a:latin typeface="微软雅黑" panose="020B0503020204020204" charset="-122"/>
                <a:ea typeface="微软雅黑" panose="020B0503020204020204" charset="-122"/>
              </a:defRPr>
            </a:lvl4pPr>
            <a:lvl5pPr>
              <a:defRPr>
                <a:latin typeface="微软雅黑" panose="020B0503020204020204" charset="-122"/>
                <a:ea typeface="微软雅黑" panose="020B0503020204020204" charset="-122"/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2019/5/13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8" name="KSO_TEMPLATE" hidden="1"/>
          <p:cNvSpPr/>
          <p:nvPr>
            <p:custDataLst>
              <p:tags r:id="rId7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pull/>
      </p:transition>
    </mc:Choice>
    <mc:Fallback xmlns="">
      <p:transition>
        <p:pull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74800" y="334800"/>
            <a:ext cx="10440000" cy="1368000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74713" y="1854298"/>
            <a:ext cx="5112000" cy="72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74712" y="2716271"/>
            <a:ext cx="5112000" cy="34560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95764" y="1854298"/>
            <a:ext cx="5112000" cy="72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95760" y="2716271"/>
            <a:ext cx="5112001" cy="34560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2019/5/13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" name="KSO_TEMPLATE" hidden="1"/>
          <p:cNvSpPr/>
          <p:nvPr>
            <p:custDataLst>
              <p:tags r:id="rId9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pull/>
      </p:transition>
    </mc:Choice>
    <mc:Fallback xmlns="">
      <p:transition>
        <p:pull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2019/5/13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" name="KSO_TEMPLATE" hidden="1"/>
          <p:cNvSpPr/>
          <p:nvPr>
            <p:custDataLst>
              <p:tags r:id="rId5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pull/>
      </p:transition>
    </mc:Choice>
    <mc:Fallback xmlns="">
      <p:transition>
        <p:pull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2019/5/13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5" name="KSO_TEMPLATE" hidden="1"/>
          <p:cNvSpPr/>
          <p:nvPr>
            <p:custDataLst>
              <p:tags r:id="rId4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pull/>
      </p:transition>
    </mc:Choice>
    <mc:Fallback xmlns="">
      <p:transition>
        <p:pull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74800" y="334800"/>
            <a:ext cx="4176000" cy="1620000"/>
          </a:xfrm>
        </p:spPr>
        <p:txBody>
          <a:bodyPr anchor="t" anchorCtr="0">
            <a:normAutofit/>
          </a:bodyPr>
          <a:lstStyle>
            <a:lvl1pPr>
              <a:defRPr sz="4000"/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  <p:custDataLst>
              <p:tags r:id="rId2"/>
            </p:custDataLst>
          </p:nvPr>
        </p:nvSpPr>
        <p:spPr>
          <a:xfrm>
            <a:off x="5193525" y="334800"/>
            <a:ext cx="6120000" cy="583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874800" y="2111473"/>
            <a:ext cx="4176000" cy="40536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>2019/5/13</a:t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8" name="KSO_TEMPLATE" hidden="1"/>
          <p:cNvSpPr/>
          <p:nvPr>
            <p:custDataLst>
              <p:tags r:id="rId7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pull/>
      </p:transition>
    </mc:Choice>
    <mc:Fallback xmlns="">
      <p:transition>
        <p:pull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9795909" y="333375"/>
            <a:ext cx="1512000" cy="5832000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874800" y="334800"/>
            <a:ext cx="8784000" cy="5832000"/>
          </a:xfrm>
        </p:spPr>
        <p:txBody>
          <a:bodyPr vert="eaVert"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2019/5/13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6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pull/>
      </p:transition>
    </mc:Choice>
    <mc:Fallback xmlns="">
      <p:transition>
        <p:pull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2019/5/13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874713" y="333375"/>
            <a:ext cx="10440000" cy="5832475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2" name="KSO_TEMPLATE" hidden="1"/>
          <p:cNvSpPr/>
          <p:nvPr>
            <p:custDataLst>
              <p:tags r:id="rId5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>
        <p:pull/>
      </p:transition>
    </mc:Choice>
    <mc:Fallback xmlns="">
      <p:transition>
        <p:pull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末尾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5" name="矩形 794"/>
          <p:cNvSpPr/>
          <p:nvPr>
            <p:custDataLst>
              <p:tags r:id="rId1"/>
            </p:custDataLst>
          </p:nvPr>
        </p:nvSpPr>
        <p:spPr>
          <a:xfrm>
            <a:off x="0" y="3670612"/>
            <a:ext cx="12192000" cy="318551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2480759" y="476031"/>
            <a:ext cx="7230483" cy="3194581"/>
          </a:xfrm>
          <a:prstGeom prst="rect">
            <a:avLst/>
          </a:prstGeom>
        </p:spPr>
      </p:pic>
      <p:sp>
        <p:nvSpPr>
          <p:cNvPr id="13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44875" y="4394447"/>
            <a:ext cx="7702250" cy="1358285"/>
          </a:xfrm>
        </p:spPr>
        <p:txBody>
          <a:bodyPr anchor="ctr" anchorCtr="0">
            <a:normAutofit/>
          </a:bodyPr>
          <a:lstStyle>
            <a:lvl1pPr marL="0" indent="0" algn="ctr">
              <a:lnSpc>
                <a:spcPct val="120000"/>
              </a:lnSpc>
              <a:buFont typeface="Arial" panose="020B0604020202020204" pitchFamily="34" charset="0"/>
              <a:buNone/>
              <a:defRPr sz="60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r>
              <a:rPr lang="zh-CN" altLang="en-US" dirty="0"/>
              <a:t>单击此处编辑标题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9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2019/5/13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2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6" name="KSO_TEMPLATE" hidden="1"/>
          <p:cNvSpPr/>
          <p:nvPr>
            <p:custDataLst>
              <p:tags r:id="rId7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>
        <p:pull/>
      </p:transition>
    </mc:Choice>
    <mc:Fallback xmlns="">
      <p:transition>
        <p:pull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ags" Target="../tags/tag1.xml"/><Relationship Id="rId18" Type="http://schemas.openxmlformats.org/officeDocument/2006/relationships/tags" Target="../tags/tag6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tags" Target="../tags/tag5.xml"/><Relationship Id="rId2" Type="http://schemas.openxmlformats.org/officeDocument/2006/relationships/slideLayout" Target="../slideLayouts/slideLayout2.xml"/><Relationship Id="rId16" Type="http://schemas.openxmlformats.org/officeDocument/2006/relationships/tags" Target="../tags/tag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ags" Target="../tags/tag3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ags" Target="../tags/tag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76000" y="333375"/>
            <a:ext cx="10440000" cy="1366838"/>
          </a:xfrm>
          <a:prstGeom prst="rect">
            <a:avLst/>
          </a:prstGeom>
        </p:spPr>
        <p:txBody>
          <a:bodyPr vert="horz" lIns="91440" tIns="45720" rIns="91440" bIns="46800" rtlCol="0" anchor="b">
            <a:normAutofit/>
          </a:bodyPr>
          <a:lstStyle/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76000" y="1854000"/>
            <a:ext cx="10440000" cy="4320000"/>
          </a:xfrm>
          <a:prstGeom prst="rect">
            <a:avLst/>
          </a:prstGeom>
        </p:spPr>
        <p:txBody>
          <a:bodyPr vert="horz" lIns="91440" tIns="45720" rIns="9144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6800" rtlCol="0" anchor="ctr">
            <a:normAutofit/>
          </a:bodyPr>
          <a:lstStyle>
            <a:lvl1pPr algn="l">
              <a:lnSpc>
                <a:spcPct val="120000"/>
              </a:lnSpc>
              <a:defRPr sz="1200">
                <a:solidFill>
                  <a:schemeClr val="tx1">
                    <a:tint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>2019/5/13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6800" rtlCol="0" anchor="ctr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tx1">
                    <a:tint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6800" rtlCol="0" anchor="ctr">
            <a:normAutofit/>
          </a:bodyPr>
          <a:lstStyle>
            <a:lvl1pPr algn="r">
              <a:lnSpc>
                <a:spcPct val="120000"/>
              </a:lnSpc>
              <a:defRPr sz="1200">
                <a:solidFill>
                  <a:schemeClr val="tx1">
                    <a:tint val="75000"/>
                  </a:schemeClr>
                </a:solidFill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 dirty="0"/>
          </a:p>
        </p:txBody>
      </p:sp>
      <p:sp>
        <p:nvSpPr>
          <p:cNvPr id="7" name="KSO_TEMPLATE" hidden="1"/>
          <p:cNvSpPr/>
          <p:nvPr>
            <p:custDataLst>
              <p:tags r:id="rId18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>
        <p:pull/>
      </p:transition>
    </mc:Choice>
    <mc:Fallback xmlns="">
      <p:transition>
        <p:pull/>
      </p:transition>
    </mc:Fallback>
  </mc:AlternateConten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00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微软雅黑" panose="020B0503020204020204" charset="-122"/>
          <a:ea typeface="微软雅黑" panose="020B050302020402020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1.m4a"/><Relationship Id="rId7" Type="http://schemas.openxmlformats.org/officeDocument/2006/relationships/image" Target="../media/image4.png"/><Relationship Id="rId2" Type="http://schemas.openxmlformats.org/officeDocument/2006/relationships/tags" Target="../tags/tag83.xml"/><Relationship Id="rId1" Type="http://schemas.openxmlformats.org/officeDocument/2006/relationships/tags" Target="../tags/tag82.xml"/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11.xml"/><Relationship Id="rId4" Type="http://schemas.openxmlformats.org/officeDocument/2006/relationships/audio" Target="../media/media1.m4a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tags" Target="../tags/tag89.xml"/><Relationship Id="rId13" Type="http://schemas.openxmlformats.org/officeDocument/2006/relationships/tags" Target="../tags/tag94.xml"/><Relationship Id="rId18" Type="http://schemas.openxmlformats.org/officeDocument/2006/relationships/tags" Target="../tags/tag99.xml"/><Relationship Id="rId26" Type="http://schemas.openxmlformats.org/officeDocument/2006/relationships/image" Target="../media/image4.png"/><Relationship Id="rId3" Type="http://schemas.openxmlformats.org/officeDocument/2006/relationships/tags" Target="../tags/tag86.xml"/><Relationship Id="rId21" Type="http://schemas.openxmlformats.org/officeDocument/2006/relationships/tags" Target="../tags/tag102.xml"/><Relationship Id="rId7" Type="http://schemas.openxmlformats.org/officeDocument/2006/relationships/tags" Target="../tags/tag88.xml"/><Relationship Id="rId12" Type="http://schemas.openxmlformats.org/officeDocument/2006/relationships/tags" Target="../tags/tag93.xml"/><Relationship Id="rId17" Type="http://schemas.openxmlformats.org/officeDocument/2006/relationships/tags" Target="../tags/tag98.xml"/><Relationship Id="rId25" Type="http://schemas.openxmlformats.org/officeDocument/2006/relationships/notesSlide" Target="../notesSlides/notesSlide2.xml"/><Relationship Id="rId2" Type="http://schemas.openxmlformats.org/officeDocument/2006/relationships/tags" Target="../tags/tag85.xml"/><Relationship Id="rId16" Type="http://schemas.openxmlformats.org/officeDocument/2006/relationships/tags" Target="../tags/tag97.xml"/><Relationship Id="rId20" Type="http://schemas.openxmlformats.org/officeDocument/2006/relationships/tags" Target="../tags/tag101.xml"/><Relationship Id="rId1" Type="http://schemas.openxmlformats.org/officeDocument/2006/relationships/tags" Target="../tags/tag84.xml"/><Relationship Id="rId6" Type="http://schemas.openxmlformats.org/officeDocument/2006/relationships/tags" Target="../tags/tag87.xml"/><Relationship Id="rId11" Type="http://schemas.openxmlformats.org/officeDocument/2006/relationships/tags" Target="../tags/tag92.xml"/><Relationship Id="rId24" Type="http://schemas.openxmlformats.org/officeDocument/2006/relationships/slideLayout" Target="../slideLayouts/slideLayout7.xml"/><Relationship Id="rId5" Type="http://schemas.openxmlformats.org/officeDocument/2006/relationships/audio" Target="../media/media2.m4a"/><Relationship Id="rId15" Type="http://schemas.openxmlformats.org/officeDocument/2006/relationships/tags" Target="../tags/tag96.xml"/><Relationship Id="rId23" Type="http://schemas.openxmlformats.org/officeDocument/2006/relationships/tags" Target="../tags/tag104.xml"/><Relationship Id="rId10" Type="http://schemas.openxmlformats.org/officeDocument/2006/relationships/tags" Target="../tags/tag91.xml"/><Relationship Id="rId19" Type="http://schemas.openxmlformats.org/officeDocument/2006/relationships/tags" Target="../tags/tag100.xml"/><Relationship Id="rId4" Type="http://schemas.microsoft.com/office/2007/relationships/media" Target="../media/media2.m4a"/><Relationship Id="rId9" Type="http://schemas.openxmlformats.org/officeDocument/2006/relationships/tags" Target="../tags/tag90.xml"/><Relationship Id="rId14" Type="http://schemas.openxmlformats.org/officeDocument/2006/relationships/tags" Target="../tags/tag95.xml"/><Relationship Id="rId22" Type="http://schemas.openxmlformats.org/officeDocument/2006/relationships/tags" Target="../tags/tag10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tags" Target="../tags/tag107.xml"/><Relationship Id="rId2" Type="http://schemas.openxmlformats.org/officeDocument/2006/relationships/tags" Target="../tags/tag106.xml"/><Relationship Id="rId1" Type="http://schemas.openxmlformats.org/officeDocument/2006/relationships/tags" Target="../tags/tag105.xml"/><Relationship Id="rId6" Type="http://schemas.openxmlformats.org/officeDocument/2006/relationships/notesSlide" Target="../notesSlides/notesSlide3.xml"/><Relationship Id="rId5" Type="http://schemas.openxmlformats.org/officeDocument/2006/relationships/slideLayout" Target="../slideLayouts/slideLayout3.xml"/><Relationship Id="rId4" Type="http://schemas.openxmlformats.org/officeDocument/2006/relationships/tags" Target="../tags/tag108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tags" Target="../tags/tag111.xml"/><Relationship Id="rId7" Type="http://schemas.openxmlformats.org/officeDocument/2006/relationships/notesSlide" Target="../notesSlides/notesSlide4.xml"/><Relationship Id="rId2" Type="http://schemas.openxmlformats.org/officeDocument/2006/relationships/tags" Target="../tags/tag110.xml"/><Relationship Id="rId1" Type="http://schemas.openxmlformats.org/officeDocument/2006/relationships/tags" Target="../tags/tag109.xml"/><Relationship Id="rId6" Type="http://schemas.openxmlformats.org/officeDocument/2006/relationships/slideLayout" Target="../slideLayouts/slideLayout2.xml"/><Relationship Id="rId5" Type="http://schemas.openxmlformats.org/officeDocument/2006/relationships/audio" Target="../media/media3.m4a"/><Relationship Id="rId4" Type="http://schemas.microsoft.com/office/2007/relationships/media" Target="../media/media3.m4a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5.xml"/><Relationship Id="rId3" Type="http://schemas.openxmlformats.org/officeDocument/2006/relationships/tags" Target="../tags/tag114.xml"/><Relationship Id="rId7" Type="http://schemas.openxmlformats.org/officeDocument/2006/relationships/slideLayout" Target="../slideLayouts/slideLayout3.xml"/><Relationship Id="rId2" Type="http://schemas.openxmlformats.org/officeDocument/2006/relationships/tags" Target="../tags/tag113.xml"/><Relationship Id="rId1" Type="http://schemas.openxmlformats.org/officeDocument/2006/relationships/tags" Target="../tags/tag112.xml"/><Relationship Id="rId6" Type="http://schemas.openxmlformats.org/officeDocument/2006/relationships/audio" Target="../media/media4.m4a"/><Relationship Id="rId5" Type="http://schemas.microsoft.com/office/2007/relationships/media" Target="../media/media4.m4a"/><Relationship Id="rId4" Type="http://schemas.openxmlformats.org/officeDocument/2006/relationships/tags" Target="../tags/tag115.xml"/><Relationship Id="rId9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3" Type="http://schemas.openxmlformats.org/officeDocument/2006/relationships/tags" Target="../tags/tag118.xml"/><Relationship Id="rId7" Type="http://schemas.openxmlformats.org/officeDocument/2006/relationships/audio" Target="../media/media5.m4a"/><Relationship Id="rId12" Type="http://schemas.openxmlformats.org/officeDocument/2006/relationships/image" Target="../media/image4.png"/><Relationship Id="rId2" Type="http://schemas.openxmlformats.org/officeDocument/2006/relationships/tags" Target="../tags/tag117.xml"/><Relationship Id="rId1" Type="http://schemas.openxmlformats.org/officeDocument/2006/relationships/tags" Target="../tags/tag116.xml"/><Relationship Id="rId6" Type="http://schemas.microsoft.com/office/2007/relationships/media" Target="../media/media5.m4a"/><Relationship Id="rId11" Type="http://schemas.openxmlformats.org/officeDocument/2006/relationships/image" Target="../media/image6.png"/><Relationship Id="rId5" Type="http://schemas.openxmlformats.org/officeDocument/2006/relationships/tags" Target="../tags/tag120.xml"/><Relationship Id="rId10" Type="http://schemas.openxmlformats.org/officeDocument/2006/relationships/image" Target="../media/image5.png"/><Relationship Id="rId4" Type="http://schemas.openxmlformats.org/officeDocument/2006/relationships/tags" Target="../tags/tag119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13" Type="http://schemas.openxmlformats.org/officeDocument/2006/relationships/image" Target="../media/image4.png"/><Relationship Id="rId3" Type="http://schemas.openxmlformats.org/officeDocument/2006/relationships/tags" Target="../tags/tag123.xml"/><Relationship Id="rId7" Type="http://schemas.openxmlformats.org/officeDocument/2006/relationships/audio" Target="../media/media6.m4a"/><Relationship Id="rId12" Type="http://schemas.openxmlformats.org/officeDocument/2006/relationships/image" Target="../media/image8.png"/><Relationship Id="rId2" Type="http://schemas.openxmlformats.org/officeDocument/2006/relationships/tags" Target="../tags/tag122.xml"/><Relationship Id="rId1" Type="http://schemas.openxmlformats.org/officeDocument/2006/relationships/tags" Target="../tags/tag121.xml"/><Relationship Id="rId6" Type="http://schemas.microsoft.com/office/2007/relationships/media" Target="../media/media6.m4a"/><Relationship Id="rId11" Type="http://schemas.openxmlformats.org/officeDocument/2006/relationships/image" Target="../media/image7.png"/><Relationship Id="rId5" Type="http://schemas.openxmlformats.org/officeDocument/2006/relationships/tags" Target="../tags/tag125.xml"/><Relationship Id="rId10" Type="http://schemas.openxmlformats.org/officeDocument/2006/relationships/image" Target="../media/image5.png"/><Relationship Id="rId4" Type="http://schemas.openxmlformats.org/officeDocument/2006/relationships/tags" Target="../tags/tag124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tags" Target="../tags/tag133.xml"/><Relationship Id="rId13" Type="http://schemas.openxmlformats.org/officeDocument/2006/relationships/tags" Target="../tags/tag138.xml"/><Relationship Id="rId18" Type="http://schemas.openxmlformats.org/officeDocument/2006/relationships/image" Target="../media/image9.jpeg"/><Relationship Id="rId3" Type="http://schemas.openxmlformats.org/officeDocument/2006/relationships/tags" Target="../tags/tag128.xml"/><Relationship Id="rId21" Type="http://schemas.openxmlformats.org/officeDocument/2006/relationships/image" Target="../media/image5.png"/><Relationship Id="rId7" Type="http://schemas.openxmlformats.org/officeDocument/2006/relationships/tags" Target="../tags/tag132.xml"/><Relationship Id="rId12" Type="http://schemas.openxmlformats.org/officeDocument/2006/relationships/tags" Target="../tags/tag137.xml"/><Relationship Id="rId17" Type="http://schemas.openxmlformats.org/officeDocument/2006/relationships/notesSlide" Target="../notesSlides/notesSlide8.xml"/><Relationship Id="rId2" Type="http://schemas.openxmlformats.org/officeDocument/2006/relationships/tags" Target="../tags/tag127.xml"/><Relationship Id="rId16" Type="http://schemas.openxmlformats.org/officeDocument/2006/relationships/slideLayout" Target="../slideLayouts/slideLayout7.xml"/><Relationship Id="rId20" Type="http://schemas.openxmlformats.org/officeDocument/2006/relationships/image" Target="../media/image11.jpeg"/><Relationship Id="rId1" Type="http://schemas.openxmlformats.org/officeDocument/2006/relationships/tags" Target="../tags/tag126.xml"/><Relationship Id="rId6" Type="http://schemas.openxmlformats.org/officeDocument/2006/relationships/tags" Target="../tags/tag131.xml"/><Relationship Id="rId11" Type="http://schemas.openxmlformats.org/officeDocument/2006/relationships/tags" Target="../tags/tag136.xml"/><Relationship Id="rId5" Type="http://schemas.openxmlformats.org/officeDocument/2006/relationships/tags" Target="../tags/tag130.xml"/><Relationship Id="rId15" Type="http://schemas.openxmlformats.org/officeDocument/2006/relationships/audio" Target="../media/media7.m4a"/><Relationship Id="rId10" Type="http://schemas.openxmlformats.org/officeDocument/2006/relationships/tags" Target="../tags/tag135.xml"/><Relationship Id="rId19" Type="http://schemas.openxmlformats.org/officeDocument/2006/relationships/image" Target="../media/image10.jpeg"/><Relationship Id="rId4" Type="http://schemas.openxmlformats.org/officeDocument/2006/relationships/tags" Target="../tags/tag129.xml"/><Relationship Id="rId9" Type="http://schemas.openxmlformats.org/officeDocument/2006/relationships/tags" Target="../tags/tag134.xml"/><Relationship Id="rId14" Type="http://schemas.microsoft.com/office/2007/relationships/media" Target="../media/media7.m4a"/><Relationship Id="rId22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.xml"/><Relationship Id="rId3" Type="http://schemas.openxmlformats.org/officeDocument/2006/relationships/tags" Target="../tags/tag141.xml"/><Relationship Id="rId7" Type="http://schemas.openxmlformats.org/officeDocument/2006/relationships/audio" Target="../media/media8.m4a"/><Relationship Id="rId12" Type="http://schemas.openxmlformats.org/officeDocument/2006/relationships/image" Target="../media/image4.png"/><Relationship Id="rId2" Type="http://schemas.openxmlformats.org/officeDocument/2006/relationships/tags" Target="../tags/tag140.xml"/><Relationship Id="rId1" Type="http://schemas.openxmlformats.org/officeDocument/2006/relationships/tags" Target="../tags/tag139.xml"/><Relationship Id="rId6" Type="http://schemas.microsoft.com/office/2007/relationships/media" Target="../media/media8.m4a"/><Relationship Id="rId11" Type="http://schemas.openxmlformats.org/officeDocument/2006/relationships/image" Target="../media/image12.png"/><Relationship Id="rId5" Type="http://schemas.openxmlformats.org/officeDocument/2006/relationships/tags" Target="../tags/tag143.xml"/><Relationship Id="rId10" Type="http://schemas.openxmlformats.org/officeDocument/2006/relationships/image" Target="../media/image5.png"/><Relationship Id="rId4" Type="http://schemas.openxmlformats.org/officeDocument/2006/relationships/tags" Target="../tags/tag142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26" Type="http://schemas.openxmlformats.org/officeDocument/2006/relationships/tags" Target="../tags/tag167.xml"/><Relationship Id="rId117" Type="http://schemas.openxmlformats.org/officeDocument/2006/relationships/tags" Target="../tags/tag258.xml"/><Relationship Id="rId21" Type="http://schemas.openxmlformats.org/officeDocument/2006/relationships/tags" Target="../tags/tag164.xml"/><Relationship Id="rId42" Type="http://schemas.openxmlformats.org/officeDocument/2006/relationships/tags" Target="../tags/tag183.xml"/><Relationship Id="rId47" Type="http://schemas.openxmlformats.org/officeDocument/2006/relationships/tags" Target="../tags/tag188.xml"/><Relationship Id="rId63" Type="http://schemas.openxmlformats.org/officeDocument/2006/relationships/tags" Target="../tags/tag204.xml"/><Relationship Id="rId68" Type="http://schemas.openxmlformats.org/officeDocument/2006/relationships/tags" Target="../tags/tag209.xml"/><Relationship Id="rId84" Type="http://schemas.openxmlformats.org/officeDocument/2006/relationships/tags" Target="../tags/tag225.xml"/><Relationship Id="rId89" Type="http://schemas.openxmlformats.org/officeDocument/2006/relationships/tags" Target="../tags/tag230.xml"/><Relationship Id="rId112" Type="http://schemas.openxmlformats.org/officeDocument/2006/relationships/tags" Target="../tags/tag253.xml"/><Relationship Id="rId133" Type="http://schemas.openxmlformats.org/officeDocument/2006/relationships/tags" Target="../tags/tag274.xml"/><Relationship Id="rId138" Type="http://schemas.openxmlformats.org/officeDocument/2006/relationships/tags" Target="../tags/tag279.xml"/><Relationship Id="rId154" Type="http://schemas.openxmlformats.org/officeDocument/2006/relationships/tags" Target="../tags/tag295.xml"/><Relationship Id="rId159" Type="http://schemas.openxmlformats.org/officeDocument/2006/relationships/tags" Target="../tags/tag300.xml"/><Relationship Id="rId16" Type="http://schemas.openxmlformats.org/officeDocument/2006/relationships/tags" Target="../tags/tag159.xml"/><Relationship Id="rId107" Type="http://schemas.openxmlformats.org/officeDocument/2006/relationships/tags" Target="../tags/tag248.xml"/><Relationship Id="rId11" Type="http://schemas.openxmlformats.org/officeDocument/2006/relationships/tags" Target="../tags/tag154.xml"/><Relationship Id="rId32" Type="http://schemas.openxmlformats.org/officeDocument/2006/relationships/tags" Target="../tags/tag173.xml"/><Relationship Id="rId37" Type="http://schemas.openxmlformats.org/officeDocument/2006/relationships/tags" Target="../tags/tag178.xml"/><Relationship Id="rId53" Type="http://schemas.openxmlformats.org/officeDocument/2006/relationships/tags" Target="../tags/tag194.xml"/><Relationship Id="rId58" Type="http://schemas.openxmlformats.org/officeDocument/2006/relationships/tags" Target="../tags/tag199.xml"/><Relationship Id="rId74" Type="http://schemas.openxmlformats.org/officeDocument/2006/relationships/tags" Target="../tags/tag215.xml"/><Relationship Id="rId79" Type="http://schemas.openxmlformats.org/officeDocument/2006/relationships/tags" Target="../tags/tag220.xml"/><Relationship Id="rId102" Type="http://schemas.openxmlformats.org/officeDocument/2006/relationships/tags" Target="../tags/tag243.xml"/><Relationship Id="rId123" Type="http://schemas.openxmlformats.org/officeDocument/2006/relationships/tags" Target="../tags/tag264.xml"/><Relationship Id="rId128" Type="http://schemas.openxmlformats.org/officeDocument/2006/relationships/tags" Target="../tags/tag269.xml"/><Relationship Id="rId144" Type="http://schemas.openxmlformats.org/officeDocument/2006/relationships/tags" Target="../tags/tag285.xml"/><Relationship Id="rId149" Type="http://schemas.openxmlformats.org/officeDocument/2006/relationships/tags" Target="../tags/tag290.xml"/><Relationship Id="rId5" Type="http://schemas.openxmlformats.org/officeDocument/2006/relationships/tags" Target="../tags/tag148.xml"/><Relationship Id="rId90" Type="http://schemas.openxmlformats.org/officeDocument/2006/relationships/tags" Target="../tags/tag231.xml"/><Relationship Id="rId95" Type="http://schemas.openxmlformats.org/officeDocument/2006/relationships/tags" Target="../tags/tag236.xml"/><Relationship Id="rId160" Type="http://schemas.openxmlformats.org/officeDocument/2006/relationships/tags" Target="../tags/tag301.xml"/><Relationship Id="rId165" Type="http://schemas.openxmlformats.org/officeDocument/2006/relationships/slideLayout" Target="../slideLayouts/slideLayout7.xml"/><Relationship Id="rId22" Type="http://schemas.openxmlformats.org/officeDocument/2006/relationships/tags" Target="../tags/tag165.xml"/><Relationship Id="rId27" Type="http://schemas.openxmlformats.org/officeDocument/2006/relationships/tags" Target="../tags/tag168.xml"/><Relationship Id="rId43" Type="http://schemas.openxmlformats.org/officeDocument/2006/relationships/tags" Target="../tags/tag184.xml"/><Relationship Id="rId48" Type="http://schemas.openxmlformats.org/officeDocument/2006/relationships/tags" Target="../tags/tag189.xml"/><Relationship Id="rId64" Type="http://schemas.openxmlformats.org/officeDocument/2006/relationships/tags" Target="../tags/tag205.xml"/><Relationship Id="rId69" Type="http://schemas.openxmlformats.org/officeDocument/2006/relationships/tags" Target="../tags/tag210.xml"/><Relationship Id="rId113" Type="http://schemas.openxmlformats.org/officeDocument/2006/relationships/tags" Target="../tags/tag254.xml"/><Relationship Id="rId118" Type="http://schemas.openxmlformats.org/officeDocument/2006/relationships/tags" Target="../tags/tag259.xml"/><Relationship Id="rId134" Type="http://schemas.openxmlformats.org/officeDocument/2006/relationships/tags" Target="../tags/tag275.xml"/><Relationship Id="rId139" Type="http://schemas.openxmlformats.org/officeDocument/2006/relationships/tags" Target="../tags/tag280.xml"/><Relationship Id="rId80" Type="http://schemas.openxmlformats.org/officeDocument/2006/relationships/tags" Target="../tags/tag221.xml"/><Relationship Id="rId85" Type="http://schemas.openxmlformats.org/officeDocument/2006/relationships/tags" Target="../tags/tag226.xml"/><Relationship Id="rId150" Type="http://schemas.openxmlformats.org/officeDocument/2006/relationships/tags" Target="../tags/tag291.xml"/><Relationship Id="rId155" Type="http://schemas.openxmlformats.org/officeDocument/2006/relationships/tags" Target="../tags/tag296.xml"/><Relationship Id="rId12" Type="http://schemas.openxmlformats.org/officeDocument/2006/relationships/tags" Target="../tags/tag155.xml"/><Relationship Id="rId17" Type="http://schemas.openxmlformats.org/officeDocument/2006/relationships/tags" Target="../tags/tag160.xml"/><Relationship Id="rId33" Type="http://schemas.openxmlformats.org/officeDocument/2006/relationships/tags" Target="../tags/tag174.xml"/><Relationship Id="rId38" Type="http://schemas.openxmlformats.org/officeDocument/2006/relationships/tags" Target="../tags/tag179.xml"/><Relationship Id="rId59" Type="http://schemas.openxmlformats.org/officeDocument/2006/relationships/tags" Target="../tags/tag200.xml"/><Relationship Id="rId103" Type="http://schemas.openxmlformats.org/officeDocument/2006/relationships/tags" Target="../tags/tag244.xml"/><Relationship Id="rId108" Type="http://schemas.openxmlformats.org/officeDocument/2006/relationships/tags" Target="../tags/tag249.xml"/><Relationship Id="rId124" Type="http://schemas.openxmlformats.org/officeDocument/2006/relationships/tags" Target="../tags/tag265.xml"/><Relationship Id="rId129" Type="http://schemas.openxmlformats.org/officeDocument/2006/relationships/tags" Target="../tags/tag270.xml"/><Relationship Id="rId54" Type="http://schemas.openxmlformats.org/officeDocument/2006/relationships/tags" Target="../tags/tag195.xml"/><Relationship Id="rId70" Type="http://schemas.openxmlformats.org/officeDocument/2006/relationships/tags" Target="../tags/tag211.xml"/><Relationship Id="rId75" Type="http://schemas.openxmlformats.org/officeDocument/2006/relationships/tags" Target="../tags/tag216.xml"/><Relationship Id="rId91" Type="http://schemas.openxmlformats.org/officeDocument/2006/relationships/tags" Target="../tags/tag232.xml"/><Relationship Id="rId96" Type="http://schemas.openxmlformats.org/officeDocument/2006/relationships/tags" Target="../tags/tag237.xml"/><Relationship Id="rId140" Type="http://schemas.openxmlformats.org/officeDocument/2006/relationships/tags" Target="../tags/tag281.xml"/><Relationship Id="rId145" Type="http://schemas.openxmlformats.org/officeDocument/2006/relationships/tags" Target="../tags/tag286.xml"/><Relationship Id="rId161" Type="http://schemas.openxmlformats.org/officeDocument/2006/relationships/tags" Target="../tags/tag302.xml"/><Relationship Id="rId166" Type="http://schemas.openxmlformats.org/officeDocument/2006/relationships/notesSlide" Target="../notesSlides/notesSlide10.xml"/><Relationship Id="rId1" Type="http://schemas.openxmlformats.org/officeDocument/2006/relationships/tags" Target="../tags/tag144.xml"/><Relationship Id="rId6" Type="http://schemas.openxmlformats.org/officeDocument/2006/relationships/tags" Target="../tags/tag149.xml"/><Relationship Id="rId15" Type="http://schemas.openxmlformats.org/officeDocument/2006/relationships/tags" Target="../tags/tag158.xml"/><Relationship Id="rId23" Type="http://schemas.openxmlformats.org/officeDocument/2006/relationships/tags" Target="../tags/tag166.xml"/><Relationship Id="rId28" Type="http://schemas.openxmlformats.org/officeDocument/2006/relationships/tags" Target="../tags/tag169.xml"/><Relationship Id="rId36" Type="http://schemas.openxmlformats.org/officeDocument/2006/relationships/tags" Target="../tags/tag177.xml"/><Relationship Id="rId49" Type="http://schemas.openxmlformats.org/officeDocument/2006/relationships/tags" Target="../tags/tag190.xml"/><Relationship Id="rId57" Type="http://schemas.openxmlformats.org/officeDocument/2006/relationships/tags" Target="../tags/tag198.xml"/><Relationship Id="rId106" Type="http://schemas.openxmlformats.org/officeDocument/2006/relationships/tags" Target="../tags/tag247.xml"/><Relationship Id="rId114" Type="http://schemas.openxmlformats.org/officeDocument/2006/relationships/tags" Target="../tags/tag255.xml"/><Relationship Id="rId119" Type="http://schemas.openxmlformats.org/officeDocument/2006/relationships/tags" Target="../tags/tag260.xml"/><Relationship Id="rId127" Type="http://schemas.openxmlformats.org/officeDocument/2006/relationships/tags" Target="../tags/tag268.xml"/><Relationship Id="rId10" Type="http://schemas.openxmlformats.org/officeDocument/2006/relationships/tags" Target="../tags/tag153.xml"/><Relationship Id="rId31" Type="http://schemas.openxmlformats.org/officeDocument/2006/relationships/tags" Target="../tags/tag172.xml"/><Relationship Id="rId44" Type="http://schemas.openxmlformats.org/officeDocument/2006/relationships/tags" Target="../tags/tag185.xml"/><Relationship Id="rId52" Type="http://schemas.openxmlformats.org/officeDocument/2006/relationships/tags" Target="../tags/tag193.xml"/><Relationship Id="rId60" Type="http://schemas.openxmlformats.org/officeDocument/2006/relationships/tags" Target="../tags/tag201.xml"/><Relationship Id="rId65" Type="http://schemas.openxmlformats.org/officeDocument/2006/relationships/tags" Target="../tags/tag206.xml"/><Relationship Id="rId73" Type="http://schemas.openxmlformats.org/officeDocument/2006/relationships/tags" Target="../tags/tag214.xml"/><Relationship Id="rId78" Type="http://schemas.openxmlformats.org/officeDocument/2006/relationships/tags" Target="../tags/tag219.xml"/><Relationship Id="rId81" Type="http://schemas.openxmlformats.org/officeDocument/2006/relationships/tags" Target="../tags/tag222.xml"/><Relationship Id="rId86" Type="http://schemas.openxmlformats.org/officeDocument/2006/relationships/tags" Target="../tags/tag227.xml"/><Relationship Id="rId94" Type="http://schemas.openxmlformats.org/officeDocument/2006/relationships/tags" Target="../tags/tag235.xml"/><Relationship Id="rId99" Type="http://schemas.openxmlformats.org/officeDocument/2006/relationships/tags" Target="../tags/tag240.xml"/><Relationship Id="rId101" Type="http://schemas.openxmlformats.org/officeDocument/2006/relationships/tags" Target="../tags/tag242.xml"/><Relationship Id="rId122" Type="http://schemas.openxmlformats.org/officeDocument/2006/relationships/tags" Target="../tags/tag263.xml"/><Relationship Id="rId130" Type="http://schemas.openxmlformats.org/officeDocument/2006/relationships/tags" Target="../tags/tag271.xml"/><Relationship Id="rId135" Type="http://schemas.openxmlformats.org/officeDocument/2006/relationships/tags" Target="../tags/tag276.xml"/><Relationship Id="rId143" Type="http://schemas.openxmlformats.org/officeDocument/2006/relationships/tags" Target="../tags/tag284.xml"/><Relationship Id="rId148" Type="http://schemas.openxmlformats.org/officeDocument/2006/relationships/tags" Target="../tags/tag289.xml"/><Relationship Id="rId151" Type="http://schemas.openxmlformats.org/officeDocument/2006/relationships/tags" Target="../tags/tag292.xml"/><Relationship Id="rId156" Type="http://schemas.openxmlformats.org/officeDocument/2006/relationships/tags" Target="../tags/tag297.xml"/><Relationship Id="rId164" Type="http://schemas.openxmlformats.org/officeDocument/2006/relationships/tags" Target="../tags/tag305.xml"/><Relationship Id="rId4" Type="http://schemas.openxmlformats.org/officeDocument/2006/relationships/tags" Target="../tags/tag147.xml"/><Relationship Id="rId9" Type="http://schemas.openxmlformats.org/officeDocument/2006/relationships/tags" Target="../tags/tag152.xml"/><Relationship Id="rId13" Type="http://schemas.openxmlformats.org/officeDocument/2006/relationships/tags" Target="../tags/tag156.xml"/><Relationship Id="rId18" Type="http://schemas.openxmlformats.org/officeDocument/2006/relationships/tags" Target="../tags/tag161.xml"/><Relationship Id="rId39" Type="http://schemas.openxmlformats.org/officeDocument/2006/relationships/tags" Target="../tags/tag180.xml"/><Relationship Id="rId109" Type="http://schemas.openxmlformats.org/officeDocument/2006/relationships/tags" Target="../tags/tag250.xml"/><Relationship Id="rId34" Type="http://schemas.openxmlformats.org/officeDocument/2006/relationships/tags" Target="../tags/tag175.xml"/><Relationship Id="rId50" Type="http://schemas.openxmlformats.org/officeDocument/2006/relationships/tags" Target="../tags/tag191.xml"/><Relationship Id="rId55" Type="http://schemas.openxmlformats.org/officeDocument/2006/relationships/tags" Target="../tags/tag196.xml"/><Relationship Id="rId76" Type="http://schemas.openxmlformats.org/officeDocument/2006/relationships/tags" Target="../tags/tag217.xml"/><Relationship Id="rId97" Type="http://schemas.openxmlformats.org/officeDocument/2006/relationships/tags" Target="../tags/tag238.xml"/><Relationship Id="rId104" Type="http://schemas.openxmlformats.org/officeDocument/2006/relationships/tags" Target="../tags/tag245.xml"/><Relationship Id="rId120" Type="http://schemas.openxmlformats.org/officeDocument/2006/relationships/tags" Target="../tags/tag261.xml"/><Relationship Id="rId125" Type="http://schemas.openxmlformats.org/officeDocument/2006/relationships/tags" Target="../tags/tag266.xml"/><Relationship Id="rId141" Type="http://schemas.openxmlformats.org/officeDocument/2006/relationships/tags" Target="../tags/tag282.xml"/><Relationship Id="rId146" Type="http://schemas.openxmlformats.org/officeDocument/2006/relationships/tags" Target="../tags/tag287.xml"/><Relationship Id="rId167" Type="http://schemas.openxmlformats.org/officeDocument/2006/relationships/image" Target="../media/image5.png"/><Relationship Id="rId7" Type="http://schemas.openxmlformats.org/officeDocument/2006/relationships/tags" Target="../tags/tag150.xml"/><Relationship Id="rId71" Type="http://schemas.openxmlformats.org/officeDocument/2006/relationships/tags" Target="../tags/tag212.xml"/><Relationship Id="rId92" Type="http://schemas.openxmlformats.org/officeDocument/2006/relationships/tags" Target="../tags/tag233.xml"/><Relationship Id="rId162" Type="http://schemas.openxmlformats.org/officeDocument/2006/relationships/tags" Target="../tags/tag303.xml"/><Relationship Id="rId2" Type="http://schemas.openxmlformats.org/officeDocument/2006/relationships/tags" Target="../tags/tag145.xml"/><Relationship Id="rId29" Type="http://schemas.openxmlformats.org/officeDocument/2006/relationships/tags" Target="../tags/tag170.xml"/><Relationship Id="rId24" Type="http://schemas.microsoft.com/office/2007/relationships/media" Target="../media/media9.m4a"/><Relationship Id="rId40" Type="http://schemas.openxmlformats.org/officeDocument/2006/relationships/tags" Target="../tags/tag181.xml"/><Relationship Id="rId45" Type="http://schemas.openxmlformats.org/officeDocument/2006/relationships/tags" Target="../tags/tag186.xml"/><Relationship Id="rId66" Type="http://schemas.openxmlformats.org/officeDocument/2006/relationships/tags" Target="../tags/tag207.xml"/><Relationship Id="rId87" Type="http://schemas.openxmlformats.org/officeDocument/2006/relationships/tags" Target="../tags/tag228.xml"/><Relationship Id="rId110" Type="http://schemas.openxmlformats.org/officeDocument/2006/relationships/tags" Target="../tags/tag251.xml"/><Relationship Id="rId115" Type="http://schemas.openxmlformats.org/officeDocument/2006/relationships/tags" Target="../tags/tag256.xml"/><Relationship Id="rId131" Type="http://schemas.openxmlformats.org/officeDocument/2006/relationships/tags" Target="../tags/tag272.xml"/><Relationship Id="rId136" Type="http://schemas.openxmlformats.org/officeDocument/2006/relationships/tags" Target="../tags/tag277.xml"/><Relationship Id="rId157" Type="http://schemas.openxmlformats.org/officeDocument/2006/relationships/tags" Target="../tags/tag298.xml"/><Relationship Id="rId61" Type="http://schemas.openxmlformats.org/officeDocument/2006/relationships/tags" Target="../tags/tag202.xml"/><Relationship Id="rId82" Type="http://schemas.openxmlformats.org/officeDocument/2006/relationships/tags" Target="../tags/tag223.xml"/><Relationship Id="rId152" Type="http://schemas.openxmlformats.org/officeDocument/2006/relationships/tags" Target="../tags/tag293.xml"/><Relationship Id="rId19" Type="http://schemas.openxmlformats.org/officeDocument/2006/relationships/tags" Target="../tags/tag162.xml"/><Relationship Id="rId14" Type="http://schemas.openxmlformats.org/officeDocument/2006/relationships/tags" Target="../tags/tag157.xml"/><Relationship Id="rId30" Type="http://schemas.openxmlformats.org/officeDocument/2006/relationships/tags" Target="../tags/tag171.xml"/><Relationship Id="rId35" Type="http://schemas.openxmlformats.org/officeDocument/2006/relationships/tags" Target="../tags/tag176.xml"/><Relationship Id="rId56" Type="http://schemas.openxmlformats.org/officeDocument/2006/relationships/tags" Target="../tags/tag197.xml"/><Relationship Id="rId77" Type="http://schemas.openxmlformats.org/officeDocument/2006/relationships/tags" Target="../tags/tag218.xml"/><Relationship Id="rId100" Type="http://schemas.openxmlformats.org/officeDocument/2006/relationships/tags" Target="../tags/tag241.xml"/><Relationship Id="rId105" Type="http://schemas.openxmlformats.org/officeDocument/2006/relationships/tags" Target="../tags/tag246.xml"/><Relationship Id="rId126" Type="http://schemas.openxmlformats.org/officeDocument/2006/relationships/tags" Target="../tags/tag267.xml"/><Relationship Id="rId147" Type="http://schemas.openxmlformats.org/officeDocument/2006/relationships/tags" Target="../tags/tag288.xml"/><Relationship Id="rId168" Type="http://schemas.openxmlformats.org/officeDocument/2006/relationships/image" Target="../media/image4.png"/><Relationship Id="rId8" Type="http://schemas.openxmlformats.org/officeDocument/2006/relationships/tags" Target="../tags/tag151.xml"/><Relationship Id="rId51" Type="http://schemas.openxmlformats.org/officeDocument/2006/relationships/tags" Target="../tags/tag192.xml"/><Relationship Id="rId72" Type="http://schemas.openxmlformats.org/officeDocument/2006/relationships/tags" Target="../tags/tag213.xml"/><Relationship Id="rId93" Type="http://schemas.openxmlformats.org/officeDocument/2006/relationships/tags" Target="../tags/tag234.xml"/><Relationship Id="rId98" Type="http://schemas.openxmlformats.org/officeDocument/2006/relationships/tags" Target="../tags/tag239.xml"/><Relationship Id="rId121" Type="http://schemas.openxmlformats.org/officeDocument/2006/relationships/tags" Target="../tags/tag262.xml"/><Relationship Id="rId142" Type="http://schemas.openxmlformats.org/officeDocument/2006/relationships/tags" Target="../tags/tag283.xml"/><Relationship Id="rId163" Type="http://schemas.openxmlformats.org/officeDocument/2006/relationships/tags" Target="../tags/tag304.xml"/><Relationship Id="rId3" Type="http://schemas.openxmlformats.org/officeDocument/2006/relationships/tags" Target="../tags/tag146.xml"/><Relationship Id="rId25" Type="http://schemas.openxmlformats.org/officeDocument/2006/relationships/audio" Target="../media/media9.m4a"/><Relationship Id="rId46" Type="http://schemas.openxmlformats.org/officeDocument/2006/relationships/tags" Target="../tags/tag187.xml"/><Relationship Id="rId67" Type="http://schemas.openxmlformats.org/officeDocument/2006/relationships/tags" Target="../tags/tag208.xml"/><Relationship Id="rId116" Type="http://schemas.openxmlformats.org/officeDocument/2006/relationships/tags" Target="../tags/tag257.xml"/><Relationship Id="rId137" Type="http://schemas.openxmlformats.org/officeDocument/2006/relationships/tags" Target="../tags/tag278.xml"/><Relationship Id="rId158" Type="http://schemas.openxmlformats.org/officeDocument/2006/relationships/tags" Target="../tags/tag299.xml"/><Relationship Id="rId20" Type="http://schemas.openxmlformats.org/officeDocument/2006/relationships/tags" Target="../tags/tag163.xml"/><Relationship Id="rId41" Type="http://schemas.openxmlformats.org/officeDocument/2006/relationships/tags" Target="../tags/tag182.xml"/><Relationship Id="rId62" Type="http://schemas.openxmlformats.org/officeDocument/2006/relationships/tags" Target="../tags/tag203.xml"/><Relationship Id="rId83" Type="http://schemas.openxmlformats.org/officeDocument/2006/relationships/tags" Target="../tags/tag224.xml"/><Relationship Id="rId88" Type="http://schemas.openxmlformats.org/officeDocument/2006/relationships/tags" Target="../tags/tag229.xml"/><Relationship Id="rId111" Type="http://schemas.openxmlformats.org/officeDocument/2006/relationships/tags" Target="../tags/tag252.xml"/><Relationship Id="rId132" Type="http://schemas.openxmlformats.org/officeDocument/2006/relationships/tags" Target="../tags/tag273.xml"/><Relationship Id="rId153" Type="http://schemas.openxmlformats.org/officeDocument/2006/relationships/tags" Target="../tags/tag29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1.xml"/><Relationship Id="rId3" Type="http://schemas.openxmlformats.org/officeDocument/2006/relationships/tags" Target="../tags/tag308.xml"/><Relationship Id="rId7" Type="http://schemas.openxmlformats.org/officeDocument/2006/relationships/slideLayout" Target="../slideLayouts/slideLayout7.xml"/><Relationship Id="rId2" Type="http://schemas.openxmlformats.org/officeDocument/2006/relationships/tags" Target="../tags/tag307.xml"/><Relationship Id="rId1" Type="http://schemas.openxmlformats.org/officeDocument/2006/relationships/tags" Target="../tags/tag306.xml"/><Relationship Id="rId6" Type="http://schemas.openxmlformats.org/officeDocument/2006/relationships/audio" Target="../media/media10.m4a"/><Relationship Id="rId11" Type="http://schemas.openxmlformats.org/officeDocument/2006/relationships/image" Target="../media/image4.png"/><Relationship Id="rId5" Type="http://schemas.microsoft.com/office/2007/relationships/media" Target="../media/media10.m4a"/><Relationship Id="rId10" Type="http://schemas.openxmlformats.org/officeDocument/2006/relationships/image" Target="../media/image13.jpeg"/><Relationship Id="rId4" Type="http://schemas.openxmlformats.org/officeDocument/2006/relationships/tags" Target="../tags/tag309.xml"/><Relationship Id="rId9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tags" Target="../tags/tag317.xml"/><Relationship Id="rId13" Type="http://schemas.openxmlformats.org/officeDocument/2006/relationships/slideLayout" Target="../slideLayouts/slideLayout7.xml"/><Relationship Id="rId18" Type="http://schemas.openxmlformats.org/officeDocument/2006/relationships/image" Target="../media/image17.png"/><Relationship Id="rId3" Type="http://schemas.openxmlformats.org/officeDocument/2006/relationships/tags" Target="../tags/tag312.xml"/><Relationship Id="rId7" Type="http://schemas.openxmlformats.org/officeDocument/2006/relationships/tags" Target="../tags/tag316.xml"/><Relationship Id="rId12" Type="http://schemas.openxmlformats.org/officeDocument/2006/relationships/audio" Target="../media/media11.m4a"/><Relationship Id="rId17" Type="http://schemas.openxmlformats.org/officeDocument/2006/relationships/image" Target="../media/image16.jpeg"/><Relationship Id="rId2" Type="http://schemas.openxmlformats.org/officeDocument/2006/relationships/tags" Target="../tags/tag311.xml"/><Relationship Id="rId16" Type="http://schemas.openxmlformats.org/officeDocument/2006/relationships/image" Target="../media/image15.jpeg"/><Relationship Id="rId1" Type="http://schemas.openxmlformats.org/officeDocument/2006/relationships/tags" Target="../tags/tag310.xml"/><Relationship Id="rId6" Type="http://schemas.openxmlformats.org/officeDocument/2006/relationships/tags" Target="../tags/tag315.xml"/><Relationship Id="rId11" Type="http://schemas.microsoft.com/office/2007/relationships/media" Target="../media/media11.m4a"/><Relationship Id="rId5" Type="http://schemas.openxmlformats.org/officeDocument/2006/relationships/tags" Target="../tags/tag314.xml"/><Relationship Id="rId15" Type="http://schemas.openxmlformats.org/officeDocument/2006/relationships/image" Target="../media/image14.jpeg"/><Relationship Id="rId10" Type="http://schemas.openxmlformats.org/officeDocument/2006/relationships/tags" Target="../tags/tag319.xml"/><Relationship Id="rId19" Type="http://schemas.openxmlformats.org/officeDocument/2006/relationships/image" Target="../media/image4.png"/><Relationship Id="rId4" Type="http://schemas.openxmlformats.org/officeDocument/2006/relationships/tags" Target="../tags/tag313.xml"/><Relationship Id="rId9" Type="http://schemas.openxmlformats.org/officeDocument/2006/relationships/tags" Target="../tags/tag318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3.xml"/><Relationship Id="rId3" Type="http://schemas.openxmlformats.org/officeDocument/2006/relationships/tags" Target="../tags/tag322.xml"/><Relationship Id="rId7" Type="http://schemas.openxmlformats.org/officeDocument/2006/relationships/slideLayout" Target="../slideLayouts/slideLayout3.xml"/><Relationship Id="rId2" Type="http://schemas.openxmlformats.org/officeDocument/2006/relationships/tags" Target="../tags/tag321.xml"/><Relationship Id="rId1" Type="http://schemas.openxmlformats.org/officeDocument/2006/relationships/tags" Target="../tags/tag320.xml"/><Relationship Id="rId6" Type="http://schemas.openxmlformats.org/officeDocument/2006/relationships/audio" Target="../media/media12.m4a"/><Relationship Id="rId5" Type="http://schemas.microsoft.com/office/2007/relationships/media" Target="../media/media12.m4a"/><Relationship Id="rId4" Type="http://schemas.openxmlformats.org/officeDocument/2006/relationships/tags" Target="../tags/tag323.xml"/><Relationship Id="rId9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audio" Target="../media/media13.m4a"/><Relationship Id="rId7" Type="http://schemas.openxmlformats.org/officeDocument/2006/relationships/image" Target="../media/image5.png"/><Relationship Id="rId2" Type="http://schemas.microsoft.com/office/2007/relationships/media" Target="../media/media13.m4a"/><Relationship Id="rId1" Type="http://schemas.openxmlformats.org/officeDocument/2006/relationships/tags" Target="../tags/tag324.xml"/><Relationship Id="rId6" Type="http://schemas.openxmlformats.org/officeDocument/2006/relationships/image" Target="../media/image18.png"/><Relationship Id="rId5" Type="http://schemas.openxmlformats.org/officeDocument/2006/relationships/notesSlide" Target="../notesSlides/notesSlide14.xml"/><Relationship Id="rId4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audio" Target="../media/media14.m4a"/><Relationship Id="rId7" Type="http://schemas.openxmlformats.org/officeDocument/2006/relationships/image" Target="../media/image5.png"/><Relationship Id="rId2" Type="http://schemas.microsoft.com/office/2007/relationships/media" Target="../media/media14.m4a"/><Relationship Id="rId1" Type="http://schemas.openxmlformats.org/officeDocument/2006/relationships/tags" Target="../tags/tag325.xml"/><Relationship Id="rId6" Type="http://schemas.openxmlformats.org/officeDocument/2006/relationships/image" Target="../media/image18.png"/><Relationship Id="rId5" Type="http://schemas.openxmlformats.org/officeDocument/2006/relationships/notesSlide" Target="../notesSlides/notesSlide15.xml"/><Relationship Id="rId4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audio" Target="../media/media15.m4a"/><Relationship Id="rId7" Type="http://schemas.openxmlformats.org/officeDocument/2006/relationships/image" Target="../media/image5.png"/><Relationship Id="rId2" Type="http://schemas.microsoft.com/office/2007/relationships/media" Target="../media/media15.m4a"/><Relationship Id="rId1" Type="http://schemas.openxmlformats.org/officeDocument/2006/relationships/tags" Target="../tags/tag326.xml"/><Relationship Id="rId6" Type="http://schemas.openxmlformats.org/officeDocument/2006/relationships/image" Target="../media/image18.png"/><Relationship Id="rId5" Type="http://schemas.openxmlformats.org/officeDocument/2006/relationships/notesSlide" Target="../notesSlides/notesSlide16.xml"/><Relationship Id="rId4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audio" Target="../media/media16.m4a"/><Relationship Id="rId7" Type="http://schemas.openxmlformats.org/officeDocument/2006/relationships/image" Target="../media/image5.png"/><Relationship Id="rId2" Type="http://schemas.microsoft.com/office/2007/relationships/media" Target="../media/media16.m4a"/><Relationship Id="rId1" Type="http://schemas.openxmlformats.org/officeDocument/2006/relationships/tags" Target="../tags/tag327.xml"/><Relationship Id="rId6" Type="http://schemas.openxmlformats.org/officeDocument/2006/relationships/image" Target="../media/image18.png"/><Relationship Id="rId5" Type="http://schemas.openxmlformats.org/officeDocument/2006/relationships/notesSlide" Target="../notesSlides/notesSlide17.xml"/><Relationship Id="rId4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audio" Target="../media/media17.m4a"/><Relationship Id="rId7" Type="http://schemas.openxmlformats.org/officeDocument/2006/relationships/image" Target="../media/image5.png"/><Relationship Id="rId2" Type="http://schemas.microsoft.com/office/2007/relationships/media" Target="../media/media17.m4a"/><Relationship Id="rId1" Type="http://schemas.openxmlformats.org/officeDocument/2006/relationships/tags" Target="../tags/tag328.xml"/><Relationship Id="rId6" Type="http://schemas.openxmlformats.org/officeDocument/2006/relationships/image" Target="../media/image18.png"/><Relationship Id="rId5" Type="http://schemas.openxmlformats.org/officeDocument/2006/relationships/notesSlide" Target="../notesSlides/notesSlide18.xml"/><Relationship Id="rId4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audio" Target="../media/media18.m4a"/><Relationship Id="rId7" Type="http://schemas.openxmlformats.org/officeDocument/2006/relationships/image" Target="../media/image5.png"/><Relationship Id="rId2" Type="http://schemas.microsoft.com/office/2007/relationships/media" Target="../media/media18.m4a"/><Relationship Id="rId1" Type="http://schemas.openxmlformats.org/officeDocument/2006/relationships/tags" Target="../tags/tag329.xml"/><Relationship Id="rId6" Type="http://schemas.openxmlformats.org/officeDocument/2006/relationships/image" Target="../media/image18.png"/><Relationship Id="rId5" Type="http://schemas.openxmlformats.org/officeDocument/2006/relationships/notesSlide" Target="../notesSlides/notesSlide19.xml"/><Relationship Id="rId4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audio" Target="../media/media19.m4a"/><Relationship Id="rId7" Type="http://schemas.openxmlformats.org/officeDocument/2006/relationships/image" Target="../media/image5.png"/><Relationship Id="rId2" Type="http://schemas.microsoft.com/office/2007/relationships/media" Target="../media/media19.m4a"/><Relationship Id="rId1" Type="http://schemas.openxmlformats.org/officeDocument/2006/relationships/tags" Target="../tags/tag330.xml"/><Relationship Id="rId6" Type="http://schemas.openxmlformats.org/officeDocument/2006/relationships/image" Target="../media/image18.png"/><Relationship Id="rId5" Type="http://schemas.openxmlformats.org/officeDocument/2006/relationships/notesSlide" Target="../notesSlides/notesSlide20.xml"/><Relationship Id="rId4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audio" Target="../media/media20.m4a"/><Relationship Id="rId7" Type="http://schemas.openxmlformats.org/officeDocument/2006/relationships/image" Target="../media/image5.png"/><Relationship Id="rId2" Type="http://schemas.microsoft.com/office/2007/relationships/media" Target="../media/media20.m4a"/><Relationship Id="rId1" Type="http://schemas.openxmlformats.org/officeDocument/2006/relationships/tags" Target="../tags/tag331.xml"/><Relationship Id="rId6" Type="http://schemas.openxmlformats.org/officeDocument/2006/relationships/image" Target="../media/image18.png"/><Relationship Id="rId5" Type="http://schemas.openxmlformats.org/officeDocument/2006/relationships/notesSlide" Target="../notesSlides/notesSlide21.xml"/><Relationship Id="rId4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audio" Target="../media/media21.m4a"/><Relationship Id="rId7" Type="http://schemas.openxmlformats.org/officeDocument/2006/relationships/image" Target="../media/image5.png"/><Relationship Id="rId2" Type="http://schemas.microsoft.com/office/2007/relationships/media" Target="../media/media21.m4a"/><Relationship Id="rId1" Type="http://schemas.openxmlformats.org/officeDocument/2006/relationships/tags" Target="../tags/tag332.xml"/><Relationship Id="rId6" Type="http://schemas.openxmlformats.org/officeDocument/2006/relationships/image" Target="../media/image18.png"/><Relationship Id="rId5" Type="http://schemas.openxmlformats.org/officeDocument/2006/relationships/notesSlide" Target="../notesSlides/notesSlide22.xml"/><Relationship Id="rId4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microsoft.com/office/2007/relationships/media" Target="../media/media22.m4a"/><Relationship Id="rId7" Type="http://schemas.openxmlformats.org/officeDocument/2006/relationships/image" Target="../media/image5.png"/><Relationship Id="rId2" Type="http://schemas.openxmlformats.org/officeDocument/2006/relationships/tags" Target="../tags/tag334.xml"/><Relationship Id="rId1" Type="http://schemas.openxmlformats.org/officeDocument/2006/relationships/tags" Target="../tags/tag333.xml"/><Relationship Id="rId6" Type="http://schemas.openxmlformats.org/officeDocument/2006/relationships/notesSlide" Target="../notesSlides/notesSlide23.xml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22.m4a"/><Relationship Id="rId9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336.xml"/><Relationship Id="rId1" Type="http://schemas.openxmlformats.org/officeDocument/2006/relationships/tags" Target="../tags/tag335.xml"/><Relationship Id="rId6" Type="http://schemas.openxmlformats.org/officeDocument/2006/relationships/image" Target="../media/image17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338.xml"/><Relationship Id="rId1" Type="http://schemas.openxmlformats.org/officeDocument/2006/relationships/tags" Target="../tags/tag337.xml"/><Relationship Id="rId6" Type="http://schemas.openxmlformats.org/officeDocument/2006/relationships/image" Target="../media/image17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tags" Target="../tags/tag340.xml"/><Relationship Id="rId1" Type="http://schemas.openxmlformats.org/officeDocument/2006/relationships/tags" Target="../tags/tag339.xml"/><Relationship Id="rId4" Type="http://schemas.openxmlformats.org/officeDocument/2006/relationships/notesSlide" Target="../notesSlides/notesSlide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-236855" y="3931920"/>
            <a:ext cx="12190730" cy="1358265"/>
          </a:xfrm>
        </p:spPr>
        <p:txBody>
          <a:bodyPr>
            <a:noAutofit/>
          </a:bodyPr>
          <a:lstStyle/>
          <a:p>
            <a:r>
              <a:rPr lang="en-US" altLang="zh-CN" sz="5400" b="1" i="1"/>
              <a:t>Sharing App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8792210" y="6127750"/>
            <a:ext cx="329184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i="1">
                <a:solidFill>
                  <a:srgbClr val="595959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Name: Huijuan Li</a:t>
            </a:r>
            <a:endParaRPr lang="en-US" altLang="zh-CN" i="1">
              <a:solidFill>
                <a:srgbClr val="595959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r>
              <a:rPr lang="en-US" altLang="zh-CN" i="1">
                <a:solidFill>
                  <a:srgbClr val="595959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Student Number: 1805161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004E044-9B68-4B74-BD2E-06BE0021288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44275" y="5687944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9031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组合 12"/>
          <p:cNvGrpSpPr/>
          <p:nvPr/>
        </p:nvGrpSpPr>
        <p:grpSpPr>
          <a:xfrm>
            <a:off x="985520" y="2044700"/>
            <a:ext cx="2914015" cy="2411730"/>
            <a:chOff x="2898" y="3102"/>
            <a:chExt cx="6238" cy="5508"/>
          </a:xfrm>
        </p:grpSpPr>
        <p:sp>
          <p:nvSpPr>
            <p:cNvPr id="9" name="任意多边形 8"/>
            <p:cNvSpPr/>
            <p:nvPr>
              <p:custDataLst>
                <p:tags r:id="rId19"/>
              </p:custDataLst>
            </p:nvPr>
          </p:nvSpPr>
          <p:spPr bwMode="auto">
            <a:xfrm>
              <a:off x="4847" y="3756"/>
              <a:ext cx="1423" cy="4854"/>
            </a:xfrm>
            <a:custGeom>
              <a:avLst/>
              <a:gdLst>
                <a:gd name="T0" fmla="*/ 1764 w 4053"/>
                <a:gd name="T1" fmla="*/ 0 h 16197"/>
                <a:gd name="T2" fmla="*/ 2323 w 4053"/>
                <a:gd name="T3" fmla="*/ 0 h 16197"/>
                <a:gd name="T4" fmla="*/ 2323 w 4053"/>
                <a:gd name="T5" fmla="*/ 892 h 16197"/>
                <a:gd name="T6" fmla="*/ 1764 w 4053"/>
                <a:gd name="T7" fmla="*/ 892 h 16197"/>
                <a:gd name="T8" fmla="*/ 1764 w 4053"/>
                <a:gd name="T9" fmla="*/ 0 h 16197"/>
                <a:gd name="T10" fmla="*/ 1831 w 4053"/>
                <a:gd name="T11" fmla="*/ 11317 h 16197"/>
                <a:gd name="T12" fmla="*/ 2256 w 4053"/>
                <a:gd name="T13" fmla="*/ 11317 h 16197"/>
                <a:gd name="T14" fmla="*/ 2256 w 4053"/>
                <a:gd name="T15" fmla="*/ 13709 h 16197"/>
                <a:gd name="T16" fmla="*/ 4053 w 4053"/>
                <a:gd name="T17" fmla="*/ 15988 h 16197"/>
                <a:gd name="T18" fmla="*/ 3787 w 4053"/>
                <a:gd name="T19" fmla="*/ 16197 h 16197"/>
                <a:gd name="T20" fmla="*/ 2256 w 4053"/>
                <a:gd name="T21" fmla="*/ 14256 h 16197"/>
                <a:gd name="T22" fmla="*/ 2256 w 4053"/>
                <a:gd name="T23" fmla="*/ 16151 h 16197"/>
                <a:gd name="T24" fmla="*/ 1831 w 4053"/>
                <a:gd name="T25" fmla="*/ 16151 h 16197"/>
                <a:gd name="T26" fmla="*/ 1831 w 4053"/>
                <a:gd name="T27" fmla="*/ 14215 h 16197"/>
                <a:gd name="T28" fmla="*/ 266 w 4053"/>
                <a:gd name="T29" fmla="*/ 16197 h 16197"/>
                <a:gd name="T30" fmla="*/ 0 w 4053"/>
                <a:gd name="T31" fmla="*/ 15988 h 16197"/>
                <a:gd name="T32" fmla="*/ 1831 w 4053"/>
                <a:gd name="T33" fmla="*/ 13668 h 16197"/>
                <a:gd name="T34" fmla="*/ 1831 w 4053"/>
                <a:gd name="T35" fmla="*/ 11317 h 161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053" h="16197">
                  <a:moveTo>
                    <a:pt x="1764" y="0"/>
                  </a:moveTo>
                  <a:lnTo>
                    <a:pt x="2323" y="0"/>
                  </a:lnTo>
                  <a:lnTo>
                    <a:pt x="2323" y="892"/>
                  </a:lnTo>
                  <a:lnTo>
                    <a:pt x="1764" y="892"/>
                  </a:lnTo>
                  <a:lnTo>
                    <a:pt x="1764" y="0"/>
                  </a:lnTo>
                  <a:close/>
                  <a:moveTo>
                    <a:pt x="1831" y="11317"/>
                  </a:moveTo>
                  <a:lnTo>
                    <a:pt x="2256" y="11317"/>
                  </a:lnTo>
                  <a:lnTo>
                    <a:pt x="2256" y="13709"/>
                  </a:lnTo>
                  <a:lnTo>
                    <a:pt x="4053" y="15988"/>
                  </a:lnTo>
                  <a:lnTo>
                    <a:pt x="3787" y="16197"/>
                  </a:lnTo>
                  <a:lnTo>
                    <a:pt x="2256" y="14256"/>
                  </a:lnTo>
                  <a:lnTo>
                    <a:pt x="2256" y="16151"/>
                  </a:lnTo>
                  <a:lnTo>
                    <a:pt x="1831" y="16151"/>
                  </a:lnTo>
                  <a:lnTo>
                    <a:pt x="1831" y="14215"/>
                  </a:lnTo>
                  <a:lnTo>
                    <a:pt x="266" y="16197"/>
                  </a:lnTo>
                  <a:lnTo>
                    <a:pt x="0" y="15988"/>
                  </a:lnTo>
                  <a:lnTo>
                    <a:pt x="1831" y="13668"/>
                  </a:lnTo>
                  <a:lnTo>
                    <a:pt x="1831" y="11317"/>
                  </a:ln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>
              <a:noFill/>
            </a:ln>
            <a:effectLst>
              <a:outerShdw blurRad="76200" dir="13500000" sy="23000" kx="1200000" algn="br" rotWithShape="0">
                <a:prstClr val="black">
                  <a:alpha val="20000"/>
                </a:prstClr>
              </a:outerShdw>
            </a:effectLst>
          </p:spPr>
          <p:txBody>
            <a:bodyPr wrap="square" lIns="91440" tIns="45720" rIns="91440" bIns="45720" anchor="ctr">
              <a:normAutofit/>
            </a:bodyPr>
            <a:lstStyle/>
            <a:p>
              <a:pPr algn="ctr"/>
              <a:endParaRPr dirty="0">
                <a:latin typeface="微软雅黑" panose="020B0503020204020204" charset="-122"/>
              </a:endParaRPr>
            </a:p>
          </p:txBody>
        </p:sp>
        <p:sp>
          <p:nvSpPr>
            <p:cNvPr id="10" name="任意多边形 9"/>
            <p:cNvSpPr/>
            <p:nvPr>
              <p:custDataLst>
                <p:tags r:id="rId20"/>
              </p:custDataLst>
            </p:nvPr>
          </p:nvSpPr>
          <p:spPr bwMode="auto">
            <a:xfrm>
              <a:off x="2898" y="3893"/>
              <a:ext cx="5321" cy="3662"/>
            </a:xfrm>
            <a:custGeom>
              <a:avLst/>
              <a:gdLst>
                <a:gd name="T0" fmla="*/ 233 w 15146"/>
                <a:gd name="T1" fmla="*/ 466 h 10425"/>
                <a:gd name="T2" fmla="*/ 186 w 15146"/>
                <a:gd name="T3" fmla="*/ 460 h 10425"/>
                <a:gd name="T4" fmla="*/ 142 w 15146"/>
                <a:gd name="T5" fmla="*/ 447 h 10425"/>
                <a:gd name="T6" fmla="*/ 68 w 15146"/>
                <a:gd name="T7" fmla="*/ 397 h 10425"/>
                <a:gd name="T8" fmla="*/ 19 w 15146"/>
                <a:gd name="T9" fmla="*/ 323 h 10425"/>
                <a:gd name="T10" fmla="*/ 5 w 15146"/>
                <a:gd name="T11" fmla="*/ 279 h 10425"/>
                <a:gd name="T12" fmla="*/ 0 w 15146"/>
                <a:gd name="T13" fmla="*/ 233 h 10425"/>
                <a:gd name="T14" fmla="*/ 3 w 15146"/>
                <a:gd name="T15" fmla="*/ 197 h 10425"/>
                <a:gd name="T16" fmla="*/ 15 w 15146"/>
                <a:gd name="T17" fmla="*/ 154 h 10425"/>
                <a:gd name="T18" fmla="*/ 54 w 15146"/>
                <a:gd name="T19" fmla="*/ 85 h 10425"/>
                <a:gd name="T20" fmla="*/ 123 w 15146"/>
                <a:gd name="T21" fmla="*/ 28 h 10425"/>
                <a:gd name="T22" fmla="*/ 175 w 15146"/>
                <a:gd name="T23" fmla="*/ 8 h 10425"/>
                <a:gd name="T24" fmla="*/ 221 w 15146"/>
                <a:gd name="T25" fmla="*/ 1 h 10425"/>
                <a:gd name="T26" fmla="*/ 14938 w 15146"/>
                <a:gd name="T27" fmla="*/ 2 h 10425"/>
                <a:gd name="T28" fmla="*/ 14983 w 15146"/>
                <a:gd name="T29" fmla="*/ 11 h 10425"/>
                <a:gd name="T30" fmla="*/ 15044 w 15146"/>
                <a:gd name="T31" fmla="*/ 40 h 10425"/>
                <a:gd name="T32" fmla="*/ 15106 w 15146"/>
                <a:gd name="T33" fmla="*/ 104 h 10425"/>
                <a:gd name="T34" fmla="*/ 15135 w 15146"/>
                <a:gd name="T35" fmla="*/ 164 h 10425"/>
                <a:gd name="T36" fmla="*/ 15145 w 15146"/>
                <a:gd name="T37" fmla="*/ 209 h 10425"/>
                <a:gd name="T38" fmla="*/ 15146 w 15146"/>
                <a:gd name="T39" fmla="*/ 245 h 10425"/>
                <a:gd name="T40" fmla="*/ 15138 w 15146"/>
                <a:gd name="T41" fmla="*/ 291 h 10425"/>
                <a:gd name="T42" fmla="*/ 15118 w 15146"/>
                <a:gd name="T43" fmla="*/ 343 h 10425"/>
                <a:gd name="T44" fmla="*/ 15061 w 15146"/>
                <a:gd name="T45" fmla="*/ 412 h 10425"/>
                <a:gd name="T46" fmla="*/ 14993 w 15146"/>
                <a:gd name="T47" fmla="*/ 451 h 10425"/>
                <a:gd name="T48" fmla="*/ 14949 w 15146"/>
                <a:gd name="T49" fmla="*/ 462 h 10425"/>
                <a:gd name="T50" fmla="*/ 14729 w 15146"/>
                <a:gd name="T51" fmla="*/ 466 h 10425"/>
                <a:gd name="T52" fmla="*/ 14938 w 15146"/>
                <a:gd name="T53" fmla="*/ 9960 h 10425"/>
                <a:gd name="T54" fmla="*/ 14983 w 15146"/>
                <a:gd name="T55" fmla="*/ 9970 h 10425"/>
                <a:gd name="T56" fmla="*/ 15044 w 15146"/>
                <a:gd name="T57" fmla="*/ 9999 h 10425"/>
                <a:gd name="T58" fmla="*/ 15106 w 15146"/>
                <a:gd name="T59" fmla="*/ 10062 h 10425"/>
                <a:gd name="T60" fmla="*/ 15135 w 15146"/>
                <a:gd name="T61" fmla="*/ 10123 h 10425"/>
                <a:gd name="T62" fmla="*/ 15145 w 15146"/>
                <a:gd name="T63" fmla="*/ 10168 h 10425"/>
                <a:gd name="T64" fmla="*/ 15146 w 15146"/>
                <a:gd name="T65" fmla="*/ 10203 h 10425"/>
                <a:gd name="T66" fmla="*/ 15138 w 15146"/>
                <a:gd name="T67" fmla="*/ 10249 h 10425"/>
                <a:gd name="T68" fmla="*/ 15118 w 15146"/>
                <a:gd name="T69" fmla="*/ 10303 h 10425"/>
                <a:gd name="T70" fmla="*/ 15061 w 15146"/>
                <a:gd name="T71" fmla="*/ 10371 h 10425"/>
                <a:gd name="T72" fmla="*/ 14993 w 15146"/>
                <a:gd name="T73" fmla="*/ 10410 h 10425"/>
                <a:gd name="T74" fmla="*/ 14949 w 15146"/>
                <a:gd name="T75" fmla="*/ 10421 h 10425"/>
                <a:gd name="T76" fmla="*/ 233 w 15146"/>
                <a:gd name="T77" fmla="*/ 10425 h 10425"/>
                <a:gd name="T78" fmla="*/ 186 w 15146"/>
                <a:gd name="T79" fmla="*/ 10419 h 10425"/>
                <a:gd name="T80" fmla="*/ 142 w 15146"/>
                <a:gd name="T81" fmla="*/ 10406 h 10425"/>
                <a:gd name="T82" fmla="*/ 68 w 15146"/>
                <a:gd name="T83" fmla="*/ 10356 h 10425"/>
                <a:gd name="T84" fmla="*/ 19 w 15146"/>
                <a:gd name="T85" fmla="*/ 10282 h 10425"/>
                <a:gd name="T86" fmla="*/ 5 w 15146"/>
                <a:gd name="T87" fmla="*/ 10238 h 10425"/>
                <a:gd name="T88" fmla="*/ 0 w 15146"/>
                <a:gd name="T89" fmla="*/ 10191 h 10425"/>
                <a:gd name="T90" fmla="*/ 3 w 15146"/>
                <a:gd name="T91" fmla="*/ 10156 h 10425"/>
                <a:gd name="T92" fmla="*/ 15 w 15146"/>
                <a:gd name="T93" fmla="*/ 10112 h 10425"/>
                <a:gd name="T94" fmla="*/ 54 w 15146"/>
                <a:gd name="T95" fmla="*/ 10044 h 10425"/>
                <a:gd name="T96" fmla="*/ 123 w 15146"/>
                <a:gd name="T97" fmla="*/ 9987 h 10425"/>
                <a:gd name="T98" fmla="*/ 175 w 15146"/>
                <a:gd name="T99" fmla="*/ 9967 h 10425"/>
                <a:gd name="T100" fmla="*/ 221 w 15146"/>
                <a:gd name="T101" fmla="*/ 9959 h 104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146" h="10425">
                  <a:moveTo>
                    <a:pt x="233" y="9959"/>
                  </a:moveTo>
                  <a:lnTo>
                    <a:pt x="418" y="9959"/>
                  </a:lnTo>
                  <a:lnTo>
                    <a:pt x="418" y="466"/>
                  </a:lnTo>
                  <a:lnTo>
                    <a:pt x="233" y="466"/>
                  </a:lnTo>
                  <a:lnTo>
                    <a:pt x="221" y="466"/>
                  </a:lnTo>
                  <a:lnTo>
                    <a:pt x="209" y="465"/>
                  </a:lnTo>
                  <a:lnTo>
                    <a:pt x="198" y="462"/>
                  </a:lnTo>
                  <a:lnTo>
                    <a:pt x="186" y="460"/>
                  </a:lnTo>
                  <a:lnTo>
                    <a:pt x="175" y="458"/>
                  </a:lnTo>
                  <a:lnTo>
                    <a:pt x="164" y="455"/>
                  </a:lnTo>
                  <a:lnTo>
                    <a:pt x="153" y="451"/>
                  </a:lnTo>
                  <a:lnTo>
                    <a:pt x="142" y="447"/>
                  </a:lnTo>
                  <a:lnTo>
                    <a:pt x="123" y="437"/>
                  </a:lnTo>
                  <a:lnTo>
                    <a:pt x="103" y="425"/>
                  </a:lnTo>
                  <a:lnTo>
                    <a:pt x="85" y="412"/>
                  </a:lnTo>
                  <a:lnTo>
                    <a:pt x="68" y="397"/>
                  </a:lnTo>
                  <a:lnTo>
                    <a:pt x="54" y="381"/>
                  </a:lnTo>
                  <a:lnTo>
                    <a:pt x="40" y="363"/>
                  </a:lnTo>
                  <a:lnTo>
                    <a:pt x="29" y="343"/>
                  </a:lnTo>
                  <a:lnTo>
                    <a:pt x="19" y="323"/>
                  </a:lnTo>
                  <a:lnTo>
                    <a:pt x="15" y="313"/>
                  </a:lnTo>
                  <a:lnTo>
                    <a:pt x="10" y="302"/>
                  </a:lnTo>
                  <a:lnTo>
                    <a:pt x="8" y="291"/>
                  </a:lnTo>
                  <a:lnTo>
                    <a:pt x="5" y="279"/>
                  </a:lnTo>
                  <a:lnTo>
                    <a:pt x="3" y="268"/>
                  </a:lnTo>
                  <a:lnTo>
                    <a:pt x="2" y="256"/>
                  </a:lnTo>
                  <a:lnTo>
                    <a:pt x="0" y="245"/>
                  </a:lnTo>
                  <a:lnTo>
                    <a:pt x="0" y="233"/>
                  </a:lnTo>
                  <a:lnTo>
                    <a:pt x="0" y="233"/>
                  </a:lnTo>
                  <a:lnTo>
                    <a:pt x="0" y="221"/>
                  </a:lnTo>
                  <a:lnTo>
                    <a:pt x="2" y="209"/>
                  </a:lnTo>
                  <a:lnTo>
                    <a:pt x="3" y="197"/>
                  </a:lnTo>
                  <a:lnTo>
                    <a:pt x="5" y="186"/>
                  </a:lnTo>
                  <a:lnTo>
                    <a:pt x="8" y="174"/>
                  </a:lnTo>
                  <a:lnTo>
                    <a:pt x="10" y="164"/>
                  </a:lnTo>
                  <a:lnTo>
                    <a:pt x="15" y="154"/>
                  </a:lnTo>
                  <a:lnTo>
                    <a:pt x="19" y="143"/>
                  </a:lnTo>
                  <a:lnTo>
                    <a:pt x="29" y="122"/>
                  </a:lnTo>
                  <a:lnTo>
                    <a:pt x="40" y="104"/>
                  </a:lnTo>
                  <a:lnTo>
                    <a:pt x="54" y="85"/>
                  </a:lnTo>
                  <a:lnTo>
                    <a:pt x="68" y="69"/>
                  </a:lnTo>
                  <a:lnTo>
                    <a:pt x="85" y="53"/>
                  </a:lnTo>
                  <a:lnTo>
                    <a:pt x="103" y="40"/>
                  </a:lnTo>
                  <a:lnTo>
                    <a:pt x="123" y="28"/>
                  </a:lnTo>
                  <a:lnTo>
                    <a:pt x="142" y="19"/>
                  </a:lnTo>
                  <a:lnTo>
                    <a:pt x="153" y="14"/>
                  </a:lnTo>
                  <a:lnTo>
                    <a:pt x="164" y="11"/>
                  </a:lnTo>
                  <a:lnTo>
                    <a:pt x="175" y="8"/>
                  </a:lnTo>
                  <a:lnTo>
                    <a:pt x="186" y="5"/>
                  </a:lnTo>
                  <a:lnTo>
                    <a:pt x="198" y="3"/>
                  </a:lnTo>
                  <a:lnTo>
                    <a:pt x="209" y="2"/>
                  </a:lnTo>
                  <a:lnTo>
                    <a:pt x="221" y="1"/>
                  </a:lnTo>
                  <a:lnTo>
                    <a:pt x="233" y="0"/>
                  </a:lnTo>
                  <a:lnTo>
                    <a:pt x="14914" y="0"/>
                  </a:lnTo>
                  <a:lnTo>
                    <a:pt x="14926" y="1"/>
                  </a:lnTo>
                  <a:lnTo>
                    <a:pt x="14938" y="2"/>
                  </a:lnTo>
                  <a:lnTo>
                    <a:pt x="14949" y="3"/>
                  </a:lnTo>
                  <a:lnTo>
                    <a:pt x="14961" y="5"/>
                  </a:lnTo>
                  <a:lnTo>
                    <a:pt x="14972" y="8"/>
                  </a:lnTo>
                  <a:lnTo>
                    <a:pt x="14983" y="11"/>
                  </a:lnTo>
                  <a:lnTo>
                    <a:pt x="14993" y="14"/>
                  </a:lnTo>
                  <a:lnTo>
                    <a:pt x="15004" y="19"/>
                  </a:lnTo>
                  <a:lnTo>
                    <a:pt x="15024" y="28"/>
                  </a:lnTo>
                  <a:lnTo>
                    <a:pt x="15044" y="40"/>
                  </a:lnTo>
                  <a:lnTo>
                    <a:pt x="15061" y="53"/>
                  </a:lnTo>
                  <a:lnTo>
                    <a:pt x="15077" y="69"/>
                  </a:lnTo>
                  <a:lnTo>
                    <a:pt x="15093" y="85"/>
                  </a:lnTo>
                  <a:lnTo>
                    <a:pt x="15106" y="104"/>
                  </a:lnTo>
                  <a:lnTo>
                    <a:pt x="15118" y="122"/>
                  </a:lnTo>
                  <a:lnTo>
                    <a:pt x="15127" y="143"/>
                  </a:lnTo>
                  <a:lnTo>
                    <a:pt x="15132" y="154"/>
                  </a:lnTo>
                  <a:lnTo>
                    <a:pt x="15135" y="164"/>
                  </a:lnTo>
                  <a:lnTo>
                    <a:pt x="15138" y="174"/>
                  </a:lnTo>
                  <a:lnTo>
                    <a:pt x="15142" y="186"/>
                  </a:lnTo>
                  <a:lnTo>
                    <a:pt x="15144" y="197"/>
                  </a:lnTo>
                  <a:lnTo>
                    <a:pt x="15145" y="209"/>
                  </a:lnTo>
                  <a:lnTo>
                    <a:pt x="15146" y="221"/>
                  </a:lnTo>
                  <a:lnTo>
                    <a:pt x="15146" y="233"/>
                  </a:lnTo>
                  <a:lnTo>
                    <a:pt x="15146" y="233"/>
                  </a:lnTo>
                  <a:lnTo>
                    <a:pt x="15146" y="245"/>
                  </a:lnTo>
                  <a:lnTo>
                    <a:pt x="15145" y="256"/>
                  </a:lnTo>
                  <a:lnTo>
                    <a:pt x="15144" y="268"/>
                  </a:lnTo>
                  <a:lnTo>
                    <a:pt x="15142" y="279"/>
                  </a:lnTo>
                  <a:lnTo>
                    <a:pt x="15138" y="291"/>
                  </a:lnTo>
                  <a:lnTo>
                    <a:pt x="15135" y="302"/>
                  </a:lnTo>
                  <a:lnTo>
                    <a:pt x="15132" y="313"/>
                  </a:lnTo>
                  <a:lnTo>
                    <a:pt x="15127" y="323"/>
                  </a:lnTo>
                  <a:lnTo>
                    <a:pt x="15118" y="343"/>
                  </a:lnTo>
                  <a:lnTo>
                    <a:pt x="15106" y="363"/>
                  </a:lnTo>
                  <a:lnTo>
                    <a:pt x="15093" y="381"/>
                  </a:lnTo>
                  <a:lnTo>
                    <a:pt x="15077" y="397"/>
                  </a:lnTo>
                  <a:lnTo>
                    <a:pt x="15061" y="412"/>
                  </a:lnTo>
                  <a:lnTo>
                    <a:pt x="15044" y="425"/>
                  </a:lnTo>
                  <a:lnTo>
                    <a:pt x="15024" y="437"/>
                  </a:lnTo>
                  <a:lnTo>
                    <a:pt x="15004" y="447"/>
                  </a:lnTo>
                  <a:lnTo>
                    <a:pt x="14993" y="451"/>
                  </a:lnTo>
                  <a:lnTo>
                    <a:pt x="14983" y="455"/>
                  </a:lnTo>
                  <a:lnTo>
                    <a:pt x="14972" y="458"/>
                  </a:lnTo>
                  <a:lnTo>
                    <a:pt x="14961" y="460"/>
                  </a:lnTo>
                  <a:lnTo>
                    <a:pt x="14949" y="462"/>
                  </a:lnTo>
                  <a:lnTo>
                    <a:pt x="14938" y="465"/>
                  </a:lnTo>
                  <a:lnTo>
                    <a:pt x="14926" y="466"/>
                  </a:lnTo>
                  <a:lnTo>
                    <a:pt x="14914" y="466"/>
                  </a:lnTo>
                  <a:lnTo>
                    <a:pt x="14729" y="466"/>
                  </a:lnTo>
                  <a:lnTo>
                    <a:pt x="14729" y="9959"/>
                  </a:lnTo>
                  <a:lnTo>
                    <a:pt x="14914" y="9959"/>
                  </a:lnTo>
                  <a:lnTo>
                    <a:pt x="14926" y="9959"/>
                  </a:lnTo>
                  <a:lnTo>
                    <a:pt x="14938" y="9960"/>
                  </a:lnTo>
                  <a:lnTo>
                    <a:pt x="14949" y="9962"/>
                  </a:lnTo>
                  <a:lnTo>
                    <a:pt x="14961" y="9964"/>
                  </a:lnTo>
                  <a:lnTo>
                    <a:pt x="14972" y="9967"/>
                  </a:lnTo>
                  <a:lnTo>
                    <a:pt x="14983" y="9970"/>
                  </a:lnTo>
                  <a:lnTo>
                    <a:pt x="14993" y="9973"/>
                  </a:lnTo>
                  <a:lnTo>
                    <a:pt x="15004" y="9978"/>
                  </a:lnTo>
                  <a:lnTo>
                    <a:pt x="15024" y="9987"/>
                  </a:lnTo>
                  <a:lnTo>
                    <a:pt x="15044" y="9999"/>
                  </a:lnTo>
                  <a:lnTo>
                    <a:pt x="15061" y="10012"/>
                  </a:lnTo>
                  <a:lnTo>
                    <a:pt x="15077" y="10028"/>
                  </a:lnTo>
                  <a:lnTo>
                    <a:pt x="15093" y="10044"/>
                  </a:lnTo>
                  <a:lnTo>
                    <a:pt x="15106" y="10062"/>
                  </a:lnTo>
                  <a:lnTo>
                    <a:pt x="15118" y="10081"/>
                  </a:lnTo>
                  <a:lnTo>
                    <a:pt x="15127" y="10102"/>
                  </a:lnTo>
                  <a:lnTo>
                    <a:pt x="15132" y="10112"/>
                  </a:lnTo>
                  <a:lnTo>
                    <a:pt x="15135" y="10123"/>
                  </a:lnTo>
                  <a:lnTo>
                    <a:pt x="15138" y="10133"/>
                  </a:lnTo>
                  <a:lnTo>
                    <a:pt x="15142" y="10145"/>
                  </a:lnTo>
                  <a:lnTo>
                    <a:pt x="15144" y="10156"/>
                  </a:lnTo>
                  <a:lnTo>
                    <a:pt x="15145" y="10168"/>
                  </a:lnTo>
                  <a:lnTo>
                    <a:pt x="15146" y="10179"/>
                  </a:lnTo>
                  <a:lnTo>
                    <a:pt x="15146" y="10191"/>
                  </a:lnTo>
                  <a:lnTo>
                    <a:pt x="15146" y="10191"/>
                  </a:lnTo>
                  <a:lnTo>
                    <a:pt x="15146" y="10203"/>
                  </a:lnTo>
                  <a:lnTo>
                    <a:pt x="15145" y="10215"/>
                  </a:lnTo>
                  <a:lnTo>
                    <a:pt x="15144" y="10227"/>
                  </a:lnTo>
                  <a:lnTo>
                    <a:pt x="15142" y="10238"/>
                  </a:lnTo>
                  <a:lnTo>
                    <a:pt x="15138" y="10249"/>
                  </a:lnTo>
                  <a:lnTo>
                    <a:pt x="15135" y="10261"/>
                  </a:lnTo>
                  <a:lnTo>
                    <a:pt x="15132" y="10271"/>
                  </a:lnTo>
                  <a:lnTo>
                    <a:pt x="15127" y="10282"/>
                  </a:lnTo>
                  <a:lnTo>
                    <a:pt x="15118" y="10303"/>
                  </a:lnTo>
                  <a:lnTo>
                    <a:pt x="15106" y="10321"/>
                  </a:lnTo>
                  <a:lnTo>
                    <a:pt x="15093" y="10340"/>
                  </a:lnTo>
                  <a:lnTo>
                    <a:pt x="15077" y="10356"/>
                  </a:lnTo>
                  <a:lnTo>
                    <a:pt x="15061" y="10371"/>
                  </a:lnTo>
                  <a:lnTo>
                    <a:pt x="15044" y="10384"/>
                  </a:lnTo>
                  <a:lnTo>
                    <a:pt x="15024" y="10396"/>
                  </a:lnTo>
                  <a:lnTo>
                    <a:pt x="15004" y="10406"/>
                  </a:lnTo>
                  <a:lnTo>
                    <a:pt x="14993" y="10410"/>
                  </a:lnTo>
                  <a:lnTo>
                    <a:pt x="14983" y="10414"/>
                  </a:lnTo>
                  <a:lnTo>
                    <a:pt x="14972" y="10417"/>
                  </a:lnTo>
                  <a:lnTo>
                    <a:pt x="14961" y="10419"/>
                  </a:lnTo>
                  <a:lnTo>
                    <a:pt x="14949" y="10421"/>
                  </a:lnTo>
                  <a:lnTo>
                    <a:pt x="14938" y="10422"/>
                  </a:lnTo>
                  <a:lnTo>
                    <a:pt x="14926" y="10424"/>
                  </a:lnTo>
                  <a:lnTo>
                    <a:pt x="14914" y="10425"/>
                  </a:lnTo>
                  <a:lnTo>
                    <a:pt x="233" y="10425"/>
                  </a:lnTo>
                  <a:lnTo>
                    <a:pt x="221" y="10424"/>
                  </a:lnTo>
                  <a:lnTo>
                    <a:pt x="209" y="10422"/>
                  </a:lnTo>
                  <a:lnTo>
                    <a:pt x="198" y="10421"/>
                  </a:lnTo>
                  <a:lnTo>
                    <a:pt x="186" y="10419"/>
                  </a:lnTo>
                  <a:lnTo>
                    <a:pt x="175" y="10417"/>
                  </a:lnTo>
                  <a:lnTo>
                    <a:pt x="164" y="10414"/>
                  </a:lnTo>
                  <a:lnTo>
                    <a:pt x="153" y="10410"/>
                  </a:lnTo>
                  <a:lnTo>
                    <a:pt x="142" y="10406"/>
                  </a:lnTo>
                  <a:lnTo>
                    <a:pt x="123" y="10396"/>
                  </a:lnTo>
                  <a:lnTo>
                    <a:pt x="103" y="10384"/>
                  </a:lnTo>
                  <a:lnTo>
                    <a:pt x="85" y="10371"/>
                  </a:lnTo>
                  <a:lnTo>
                    <a:pt x="68" y="10356"/>
                  </a:lnTo>
                  <a:lnTo>
                    <a:pt x="54" y="10340"/>
                  </a:lnTo>
                  <a:lnTo>
                    <a:pt x="40" y="10321"/>
                  </a:lnTo>
                  <a:lnTo>
                    <a:pt x="29" y="10303"/>
                  </a:lnTo>
                  <a:lnTo>
                    <a:pt x="19" y="10282"/>
                  </a:lnTo>
                  <a:lnTo>
                    <a:pt x="15" y="10271"/>
                  </a:lnTo>
                  <a:lnTo>
                    <a:pt x="10" y="10261"/>
                  </a:lnTo>
                  <a:lnTo>
                    <a:pt x="8" y="10249"/>
                  </a:lnTo>
                  <a:lnTo>
                    <a:pt x="5" y="10238"/>
                  </a:lnTo>
                  <a:lnTo>
                    <a:pt x="3" y="10227"/>
                  </a:lnTo>
                  <a:lnTo>
                    <a:pt x="2" y="10215"/>
                  </a:lnTo>
                  <a:lnTo>
                    <a:pt x="0" y="10203"/>
                  </a:lnTo>
                  <a:lnTo>
                    <a:pt x="0" y="10191"/>
                  </a:lnTo>
                  <a:lnTo>
                    <a:pt x="0" y="10191"/>
                  </a:lnTo>
                  <a:lnTo>
                    <a:pt x="0" y="10179"/>
                  </a:lnTo>
                  <a:lnTo>
                    <a:pt x="2" y="10168"/>
                  </a:lnTo>
                  <a:lnTo>
                    <a:pt x="3" y="10156"/>
                  </a:lnTo>
                  <a:lnTo>
                    <a:pt x="5" y="10145"/>
                  </a:lnTo>
                  <a:lnTo>
                    <a:pt x="8" y="10133"/>
                  </a:lnTo>
                  <a:lnTo>
                    <a:pt x="10" y="10123"/>
                  </a:lnTo>
                  <a:lnTo>
                    <a:pt x="15" y="10112"/>
                  </a:lnTo>
                  <a:lnTo>
                    <a:pt x="19" y="10102"/>
                  </a:lnTo>
                  <a:lnTo>
                    <a:pt x="29" y="10081"/>
                  </a:lnTo>
                  <a:lnTo>
                    <a:pt x="40" y="10062"/>
                  </a:lnTo>
                  <a:lnTo>
                    <a:pt x="54" y="10044"/>
                  </a:lnTo>
                  <a:lnTo>
                    <a:pt x="68" y="10028"/>
                  </a:lnTo>
                  <a:lnTo>
                    <a:pt x="85" y="10012"/>
                  </a:lnTo>
                  <a:lnTo>
                    <a:pt x="103" y="9999"/>
                  </a:lnTo>
                  <a:lnTo>
                    <a:pt x="123" y="9987"/>
                  </a:lnTo>
                  <a:lnTo>
                    <a:pt x="142" y="9978"/>
                  </a:lnTo>
                  <a:lnTo>
                    <a:pt x="153" y="9973"/>
                  </a:lnTo>
                  <a:lnTo>
                    <a:pt x="164" y="9970"/>
                  </a:lnTo>
                  <a:lnTo>
                    <a:pt x="175" y="9967"/>
                  </a:lnTo>
                  <a:lnTo>
                    <a:pt x="186" y="9964"/>
                  </a:lnTo>
                  <a:lnTo>
                    <a:pt x="198" y="9962"/>
                  </a:lnTo>
                  <a:lnTo>
                    <a:pt x="209" y="9960"/>
                  </a:lnTo>
                  <a:lnTo>
                    <a:pt x="221" y="9959"/>
                  </a:lnTo>
                  <a:lnTo>
                    <a:pt x="233" y="9959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>
              <a:noFill/>
            </a:ln>
          </p:spPr>
          <p:txBody>
            <a:bodyPr wrap="square" lIns="91440" tIns="45720" rIns="91440" bIns="45720" anchor="ctr">
              <a:normAutofit/>
            </a:bodyPr>
            <a:lstStyle/>
            <a:p>
              <a:pPr algn="ctr"/>
              <a:endParaRPr dirty="0">
                <a:latin typeface="微软雅黑" panose="020B0503020204020204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21"/>
              </p:custDataLst>
            </p:nvPr>
          </p:nvSpPr>
          <p:spPr bwMode="auto">
            <a:xfrm>
              <a:off x="3100" y="4058"/>
              <a:ext cx="4917" cy="333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>
              <a:normAutofit/>
            </a:bodyPr>
            <a:lstStyle/>
            <a:p>
              <a:pPr algn="ctr"/>
              <a:endParaRPr dirty="0">
                <a:latin typeface="微软雅黑" panose="020B0503020204020204" charset="-122"/>
              </a:endParaRPr>
            </a:p>
          </p:txBody>
        </p:sp>
        <p:sp>
          <p:nvSpPr>
            <p:cNvPr id="5" name="梯形 4"/>
            <p:cNvSpPr/>
            <p:nvPr>
              <p:custDataLst>
                <p:tags r:id="rId22"/>
              </p:custDataLst>
            </p:nvPr>
          </p:nvSpPr>
          <p:spPr bwMode="auto">
            <a:xfrm rot="16200000">
              <a:off x="6013" y="5203"/>
              <a:ext cx="5225" cy="1022"/>
            </a:xfrm>
            <a:prstGeom prst="trapezoid">
              <a:avLst>
                <a:gd name="adj" fmla="val 101311"/>
              </a:avLst>
            </a:prstGeom>
            <a:solidFill>
              <a:schemeClr val="bg1">
                <a:lumMod val="85000"/>
              </a:schemeClr>
            </a:solidFill>
            <a:ln w="19050">
              <a:noFill/>
              <a:round/>
            </a:ln>
          </p:spPr>
          <p:txBody>
            <a:bodyPr wrap="square" lIns="91440" tIns="45720" rIns="91440" bIns="45720" anchor="ctr">
              <a:normAutofit/>
            </a:bodyPr>
            <a:lstStyle/>
            <a:p>
              <a:pPr algn="ctr"/>
              <a:endParaRPr dirty="0">
                <a:latin typeface="微软雅黑" panose="020B0503020204020204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23"/>
              </p:custDataLst>
            </p:nvPr>
          </p:nvSpPr>
          <p:spPr>
            <a:xfrm>
              <a:off x="3858" y="5312"/>
              <a:ext cx="3401" cy="824"/>
            </a:xfrm>
            <a:prstGeom prst="rect">
              <a:avLst/>
            </a:prstGeom>
            <a:noFill/>
          </p:spPr>
          <p:txBody>
            <a:bodyPr wrap="square" lIns="91440" tIns="45720" rIns="91440" bIns="45720" anchor="ctr" anchorCtr="1"/>
            <a:lstStyle/>
            <a:p>
              <a:pPr algn="ctr"/>
              <a:r>
                <a:rPr lang="en-US" altLang="zh-CN" b="1" dirty="0">
                  <a:solidFill>
                    <a:schemeClr val="accent1"/>
                  </a:solidFill>
                  <a:latin typeface="微软雅黑" panose="020B0503020204020204" charset="-122"/>
                  <a:ea typeface="微软雅黑" panose="020B0503020204020204" charset="-122"/>
                </a:rPr>
                <a:t>CONTENTS</a:t>
              </a:r>
            </a:p>
          </p:txBody>
        </p:sp>
      </p:grpSp>
      <p:grpSp>
        <p:nvGrpSpPr>
          <p:cNvPr id="14" name="组合 13"/>
          <p:cNvGrpSpPr/>
          <p:nvPr/>
        </p:nvGrpSpPr>
        <p:grpSpPr>
          <a:xfrm>
            <a:off x="5125125" y="1009208"/>
            <a:ext cx="6253091" cy="4401610"/>
            <a:chOff x="9952" y="2090"/>
            <a:chExt cx="8180" cy="3914"/>
          </a:xfrm>
        </p:grpSpPr>
        <p:sp>
          <p:nvSpPr>
            <p:cNvPr id="31" name="圆角矩形 30"/>
            <p:cNvSpPr/>
            <p:nvPr>
              <p:custDataLst>
                <p:tags r:id="rId6"/>
              </p:custDataLst>
            </p:nvPr>
          </p:nvSpPr>
          <p:spPr bwMode="auto">
            <a:xfrm>
              <a:off x="9952" y="2214"/>
              <a:ext cx="8180" cy="745"/>
            </a:xfrm>
            <a:prstGeom prst="roundRect">
              <a:avLst/>
            </a:prstGeom>
            <a:noFill/>
            <a:ln w="9525">
              <a:solidFill>
                <a:schemeClr val="bg1">
                  <a:lumMod val="75000"/>
                </a:schemeClr>
              </a:solidFill>
              <a:round/>
            </a:ln>
          </p:spPr>
          <p:txBody>
            <a:bodyPr rot="0" spcFirstLastPara="0" vert="horz" wrap="square" lIns="91440" tIns="45720" rIns="91440" bIns="45720" anchor="ctr" anchorCtr="0" forceAA="0" compatLnSpc="1">
              <a:normAutofit/>
            </a:bodyPr>
            <a:lstStyle/>
            <a:p>
              <a:pPr algn="r">
                <a:lnSpc>
                  <a:spcPct val="130000"/>
                </a:lnSpc>
              </a:pPr>
              <a:endParaRPr lang="en-US" altLang="zh-CN" sz="1100" dirty="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3" name="梯形 32"/>
            <p:cNvSpPr/>
            <p:nvPr>
              <p:custDataLst>
                <p:tags r:id="rId7"/>
              </p:custDataLst>
            </p:nvPr>
          </p:nvSpPr>
          <p:spPr bwMode="auto">
            <a:xfrm flipV="1">
              <a:off x="10300" y="2960"/>
              <a:ext cx="1391" cy="124"/>
            </a:xfrm>
            <a:prstGeom prst="trapezoid">
              <a:avLst>
                <a:gd name="adj" fmla="val 154634"/>
              </a:avLst>
            </a:prstGeom>
            <a:solidFill>
              <a:schemeClr val="bg1">
                <a:lumMod val="65000"/>
              </a:schemeClr>
            </a:solidFill>
            <a:ln w="19050">
              <a:noFill/>
              <a:round/>
            </a:ln>
          </p:spPr>
          <p:txBody>
            <a:bodyPr wrap="square" lIns="91440" tIns="45720" rIns="91440" bIns="45720" anchor="ctr">
              <a:normAutofit fontScale="25000" lnSpcReduction="20000"/>
            </a:bodyPr>
            <a:lstStyle/>
            <a:p>
              <a:pPr algn="ctr"/>
              <a:endParaRPr dirty="0">
                <a:latin typeface="微软雅黑" panose="020B0503020204020204" charset="-122"/>
              </a:endParaRPr>
            </a:p>
          </p:txBody>
        </p:sp>
        <p:sp>
          <p:nvSpPr>
            <p:cNvPr id="34" name="梯形 33"/>
            <p:cNvSpPr/>
            <p:nvPr>
              <p:custDataLst>
                <p:tags r:id="rId8"/>
              </p:custDataLst>
            </p:nvPr>
          </p:nvSpPr>
          <p:spPr bwMode="auto">
            <a:xfrm>
              <a:off x="10300" y="2090"/>
              <a:ext cx="1391" cy="124"/>
            </a:xfrm>
            <a:prstGeom prst="trapezoid">
              <a:avLst>
                <a:gd name="adj" fmla="val 154634"/>
              </a:avLst>
            </a:prstGeom>
            <a:solidFill>
              <a:schemeClr val="bg1">
                <a:lumMod val="65000"/>
              </a:schemeClr>
            </a:solidFill>
            <a:ln w="19050">
              <a:noFill/>
              <a:round/>
            </a:ln>
          </p:spPr>
          <p:txBody>
            <a:bodyPr wrap="square" lIns="91440" tIns="45720" rIns="91440" bIns="45720" anchor="ctr">
              <a:normAutofit fontScale="25000" lnSpcReduction="20000"/>
            </a:bodyPr>
            <a:lstStyle/>
            <a:p>
              <a:pPr algn="ctr"/>
              <a:endParaRPr dirty="0">
                <a:latin typeface="微软雅黑" panose="020B0503020204020204" charset="-122"/>
              </a:endParaRPr>
            </a:p>
          </p:txBody>
        </p:sp>
        <p:sp>
          <p:nvSpPr>
            <p:cNvPr id="35" name="矩形 34"/>
            <p:cNvSpPr/>
            <p:nvPr>
              <p:custDataLst>
                <p:tags r:id="rId9"/>
              </p:custDataLst>
            </p:nvPr>
          </p:nvSpPr>
          <p:spPr bwMode="auto">
            <a:xfrm>
              <a:off x="10499" y="2090"/>
              <a:ext cx="994" cy="994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9050">
              <a:noFill/>
              <a:round/>
            </a:ln>
          </p:spPr>
          <p:txBody>
            <a:bodyPr rot="0" spcFirstLastPara="0" vert="horz" wrap="square" lIns="91440" tIns="45720" rIns="91440" bIns="45720" anchor="ctr" anchorCtr="1" forceAA="0" compatLnSpc="1">
              <a:normAutofit/>
            </a:bodyPr>
            <a:lstStyle/>
            <a:p>
              <a:pPr algn="ctr"/>
              <a:r>
                <a:rPr lang="en-US" altLang="zh-CN" sz="2000" dirty="0">
                  <a:solidFill>
                    <a:schemeClr val="accent2"/>
                  </a:solidFill>
                  <a:latin typeface="Impact" panose="020B0806030902050204" pitchFamily="34" charset="0"/>
                  <a:ea typeface="微软雅黑" panose="020B0503020204020204" charset="-122"/>
                </a:rPr>
                <a:t>01</a:t>
              </a:r>
            </a:p>
          </p:txBody>
        </p:sp>
        <p:sp>
          <p:nvSpPr>
            <p:cNvPr id="26" name="圆角矩形 25"/>
            <p:cNvSpPr/>
            <p:nvPr>
              <p:custDataLst>
                <p:tags r:id="rId10"/>
              </p:custDataLst>
            </p:nvPr>
          </p:nvSpPr>
          <p:spPr bwMode="auto">
            <a:xfrm>
              <a:off x="9952" y="3674"/>
              <a:ext cx="8180" cy="745"/>
            </a:xfrm>
            <a:prstGeom prst="roundRect">
              <a:avLst/>
            </a:prstGeom>
            <a:noFill/>
            <a:ln w="9525">
              <a:solidFill>
                <a:schemeClr val="bg1">
                  <a:lumMod val="75000"/>
                </a:schemeClr>
              </a:solidFill>
              <a:round/>
            </a:ln>
          </p:spPr>
          <p:txBody>
            <a:bodyPr rot="0" spcFirstLastPara="0" vert="horz" wrap="square" lIns="91440" tIns="45720" rIns="91440" bIns="45720" anchor="ctr" anchorCtr="0" forceAA="0" compatLnSpc="1">
              <a:normAutofit/>
            </a:bodyPr>
            <a:lstStyle/>
            <a:p>
              <a:pPr algn="r">
                <a:lnSpc>
                  <a:spcPct val="130000"/>
                </a:lnSpc>
              </a:pPr>
              <a:endParaRPr lang="en-US" altLang="zh-CN" sz="1100" dirty="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8" name="梯形 27"/>
            <p:cNvSpPr/>
            <p:nvPr>
              <p:custDataLst>
                <p:tags r:id="rId11"/>
              </p:custDataLst>
            </p:nvPr>
          </p:nvSpPr>
          <p:spPr bwMode="auto">
            <a:xfrm flipV="1">
              <a:off x="10300" y="4420"/>
              <a:ext cx="1391" cy="124"/>
            </a:xfrm>
            <a:prstGeom prst="trapezoid">
              <a:avLst>
                <a:gd name="adj" fmla="val 154634"/>
              </a:avLst>
            </a:prstGeom>
            <a:solidFill>
              <a:schemeClr val="bg1">
                <a:lumMod val="65000"/>
              </a:schemeClr>
            </a:solidFill>
            <a:ln w="19050">
              <a:noFill/>
              <a:round/>
            </a:ln>
          </p:spPr>
          <p:txBody>
            <a:bodyPr wrap="square" lIns="91440" tIns="45720" rIns="91440" bIns="45720" anchor="ctr">
              <a:normAutofit fontScale="25000" lnSpcReduction="20000"/>
            </a:bodyPr>
            <a:lstStyle/>
            <a:p>
              <a:pPr algn="ctr"/>
              <a:endParaRPr dirty="0">
                <a:latin typeface="微软雅黑" panose="020B0503020204020204" charset="-122"/>
              </a:endParaRPr>
            </a:p>
          </p:txBody>
        </p:sp>
        <p:sp>
          <p:nvSpPr>
            <p:cNvPr id="29" name="梯形 28"/>
            <p:cNvSpPr/>
            <p:nvPr>
              <p:custDataLst>
                <p:tags r:id="rId12"/>
              </p:custDataLst>
            </p:nvPr>
          </p:nvSpPr>
          <p:spPr bwMode="auto">
            <a:xfrm>
              <a:off x="10300" y="3550"/>
              <a:ext cx="1391" cy="124"/>
            </a:xfrm>
            <a:prstGeom prst="trapezoid">
              <a:avLst>
                <a:gd name="adj" fmla="val 154634"/>
              </a:avLst>
            </a:prstGeom>
            <a:solidFill>
              <a:schemeClr val="bg1">
                <a:lumMod val="65000"/>
              </a:schemeClr>
            </a:solidFill>
            <a:ln w="19050">
              <a:noFill/>
              <a:round/>
            </a:ln>
          </p:spPr>
          <p:txBody>
            <a:bodyPr wrap="square" lIns="91440" tIns="45720" rIns="91440" bIns="45720" anchor="ctr">
              <a:normAutofit fontScale="25000" lnSpcReduction="20000"/>
            </a:bodyPr>
            <a:lstStyle/>
            <a:p>
              <a:pPr algn="ctr"/>
              <a:endParaRPr dirty="0">
                <a:latin typeface="微软雅黑" panose="020B0503020204020204" charset="-122"/>
              </a:endParaRPr>
            </a:p>
          </p:txBody>
        </p:sp>
        <p:sp>
          <p:nvSpPr>
            <p:cNvPr id="30" name="矩形 29"/>
            <p:cNvSpPr/>
            <p:nvPr>
              <p:custDataLst>
                <p:tags r:id="rId13"/>
              </p:custDataLst>
            </p:nvPr>
          </p:nvSpPr>
          <p:spPr bwMode="auto">
            <a:xfrm>
              <a:off x="10499" y="3550"/>
              <a:ext cx="994" cy="994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9050">
              <a:noFill/>
              <a:round/>
            </a:ln>
          </p:spPr>
          <p:txBody>
            <a:bodyPr rot="0" spcFirstLastPara="0" vert="horz" wrap="square" lIns="91440" tIns="45720" rIns="91440" bIns="45720" anchor="ctr" anchorCtr="1" forceAA="0" compatLnSpc="1">
              <a:normAutofit/>
            </a:bodyPr>
            <a:lstStyle/>
            <a:p>
              <a:pPr algn="ctr"/>
              <a:r>
                <a:rPr lang="en-US" altLang="zh-CN" sz="2000" dirty="0">
                  <a:solidFill>
                    <a:schemeClr val="accent1"/>
                  </a:solidFill>
                  <a:latin typeface="Impact" panose="020B0806030902050204" pitchFamily="34" charset="0"/>
                  <a:ea typeface="微软雅黑" panose="020B0503020204020204" charset="-122"/>
                </a:rPr>
                <a:t>02</a:t>
              </a:r>
            </a:p>
          </p:txBody>
        </p:sp>
        <p:sp>
          <p:nvSpPr>
            <p:cNvPr id="21" name="圆角矩形 20"/>
            <p:cNvSpPr/>
            <p:nvPr>
              <p:custDataLst>
                <p:tags r:id="rId14"/>
              </p:custDataLst>
            </p:nvPr>
          </p:nvSpPr>
          <p:spPr bwMode="auto">
            <a:xfrm>
              <a:off x="9952" y="5134"/>
              <a:ext cx="8180" cy="745"/>
            </a:xfrm>
            <a:prstGeom prst="roundRect">
              <a:avLst/>
            </a:prstGeom>
            <a:noFill/>
            <a:ln w="9525">
              <a:solidFill>
                <a:schemeClr val="bg1">
                  <a:lumMod val="75000"/>
                </a:schemeClr>
              </a:solidFill>
              <a:round/>
            </a:ln>
          </p:spPr>
          <p:txBody>
            <a:bodyPr rot="0" spcFirstLastPara="0" vert="horz" wrap="square" lIns="91440" tIns="45720" rIns="91440" bIns="45720" anchor="ctr" anchorCtr="0" forceAA="0" compatLnSpc="1">
              <a:normAutofit/>
            </a:bodyPr>
            <a:lstStyle/>
            <a:p>
              <a:pPr algn="r">
                <a:lnSpc>
                  <a:spcPct val="130000"/>
                </a:lnSpc>
              </a:pPr>
              <a:endParaRPr lang="en-US" altLang="zh-CN" sz="1100" dirty="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3" name="梯形 22"/>
            <p:cNvSpPr/>
            <p:nvPr>
              <p:custDataLst>
                <p:tags r:id="rId15"/>
              </p:custDataLst>
            </p:nvPr>
          </p:nvSpPr>
          <p:spPr bwMode="auto">
            <a:xfrm flipV="1">
              <a:off x="10300" y="5880"/>
              <a:ext cx="1391" cy="124"/>
            </a:xfrm>
            <a:prstGeom prst="trapezoid">
              <a:avLst>
                <a:gd name="adj" fmla="val 154634"/>
              </a:avLst>
            </a:prstGeom>
            <a:solidFill>
              <a:schemeClr val="bg1">
                <a:lumMod val="65000"/>
              </a:schemeClr>
            </a:solidFill>
            <a:ln w="19050">
              <a:noFill/>
              <a:round/>
            </a:ln>
          </p:spPr>
          <p:txBody>
            <a:bodyPr wrap="square" lIns="91440" tIns="45720" rIns="91440" bIns="45720" anchor="ctr">
              <a:normAutofit fontScale="25000" lnSpcReduction="20000"/>
            </a:bodyPr>
            <a:lstStyle/>
            <a:p>
              <a:pPr algn="ctr"/>
              <a:endParaRPr dirty="0">
                <a:latin typeface="微软雅黑" panose="020B0503020204020204" charset="-122"/>
              </a:endParaRPr>
            </a:p>
          </p:txBody>
        </p:sp>
        <p:sp>
          <p:nvSpPr>
            <p:cNvPr id="24" name="梯形 23"/>
            <p:cNvSpPr/>
            <p:nvPr>
              <p:custDataLst>
                <p:tags r:id="rId16"/>
              </p:custDataLst>
            </p:nvPr>
          </p:nvSpPr>
          <p:spPr bwMode="auto">
            <a:xfrm>
              <a:off x="10300" y="5010"/>
              <a:ext cx="1391" cy="124"/>
            </a:xfrm>
            <a:prstGeom prst="trapezoid">
              <a:avLst>
                <a:gd name="adj" fmla="val 154634"/>
              </a:avLst>
            </a:prstGeom>
            <a:solidFill>
              <a:schemeClr val="bg1">
                <a:lumMod val="65000"/>
              </a:schemeClr>
            </a:solidFill>
            <a:ln w="19050">
              <a:noFill/>
              <a:round/>
            </a:ln>
          </p:spPr>
          <p:txBody>
            <a:bodyPr wrap="square" lIns="91440" tIns="45720" rIns="91440" bIns="45720" anchor="ctr">
              <a:normAutofit fontScale="25000" lnSpcReduction="20000"/>
            </a:bodyPr>
            <a:lstStyle/>
            <a:p>
              <a:pPr algn="ctr"/>
              <a:endParaRPr dirty="0">
                <a:latin typeface="微软雅黑" panose="020B0503020204020204" charset="-122"/>
              </a:endParaRPr>
            </a:p>
          </p:txBody>
        </p:sp>
        <p:sp>
          <p:nvSpPr>
            <p:cNvPr id="25" name="矩形 24"/>
            <p:cNvSpPr/>
            <p:nvPr>
              <p:custDataLst>
                <p:tags r:id="rId17"/>
              </p:custDataLst>
            </p:nvPr>
          </p:nvSpPr>
          <p:spPr bwMode="auto">
            <a:xfrm>
              <a:off x="10499" y="5010"/>
              <a:ext cx="994" cy="994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9050">
              <a:noFill/>
              <a:round/>
            </a:ln>
          </p:spPr>
          <p:txBody>
            <a:bodyPr rot="0" spcFirstLastPara="0" vert="horz" wrap="square" lIns="91440" tIns="45720" rIns="91440" bIns="45720" anchor="ctr" anchorCtr="1" forceAA="0" compatLnSpc="1">
              <a:normAutofit/>
            </a:bodyPr>
            <a:lstStyle/>
            <a:p>
              <a:pPr algn="ctr"/>
              <a:r>
                <a:rPr lang="en-US" altLang="zh-CN" sz="2000" dirty="0">
                  <a:solidFill>
                    <a:schemeClr val="accent2"/>
                  </a:solidFill>
                  <a:latin typeface="Impact" panose="020B0806030902050204" pitchFamily="34" charset="0"/>
                  <a:ea typeface="微软雅黑" panose="020B0503020204020204" charset="-122"/>
                </a:rPr>
                <a:t>03</a:t>
              </a:r>
            </a:p>
          </p:txBody>
        </p:sp>
        <p:sp>
          <p:nvSpPr>
            <p:cNvPr id="2" name="文本框 1"/>
            <p:cNvSpPr txBox="1"/>
            <p:nvPr>
              <p:custDataLst>
                <p:tags r:id="rId18"/>
              </p:custDataLst>
            </p:nvPr>
          </p:nvSpPr>
          <p:spPr>
            <a:xfrm>
              <a:off x="11692" y="2334"/>
              <a:ext cx="6264" cy="505"/>
            </a:xfrm>
            <a:prstGeom prst="rect">
              <a:avLst/>
            </a:prstGeom>
            <a:noFill/>
          </p:spPr>
          <p:txBody>
            <a:bodyPr wrap="square" rtlCol="0"/>
            <a:lstStyle/>
            <a:p>
              <a:pPr algn="ctr"/>
              <a:r>
                <a:rPr lang="en-US" altLang="zh-CN" sz="2800" i="1" dirty="0">
                  <a:solidFill>
                    <a:srgbClr val="93D5A9"/>
                  </a:solidFill>
                  <a:ea typeface="微软雅黑" panose="020B0503020204020204" charset="-122"/>
                  <a:cs typeface="+mn-lt"/>
                </a:rPr>
                <a:t>Introduction</a:t>
              </a:r>
            </a:p>
          </p:txBody>
        </p:sp>
      </p:grpSp>
      <p:sp>
        <p:nvSpPr>
          <p:cNvPr id="15" name="文本框 14"/>
          <p:cNvSpPr txBox="1"/>
          <p:nvPr>
            <p:custDataLst>
              <p:tags r:id="rId2"/>
            </p:custDataLst>
          </p:nvPr>
        </p:nvSpPr>
        <p:spPr>
          <a:xfrm>
            <a:off x="6589614" y="2926072"/>
            <a:ext cx="4788634" cy="567943"/>
          </a:xfrm>
          <a:prstGeom prst="rect">
            <a:avLst/>
          </a:prstGeom>
          <a:noFill/>
        </p:spPr>
        <p:txBody>
          <a:bodyPr wrap="square" rtlCol="0"/>
          <a:lstStyle/>
          <a:p>
            <a:pPr algn="l"/>
            <a:r>
              <a:rPr lang="en-US" altLang="zh-CN" sz="2800" i="1" dirty="0">
                <a:solidFill>
                  <a:srgbClr val="FFABAB"/>
                </a:solidFill>
                <a:ea typeface="微软雅黑" panose="020B0503020204020204" charset="-122"/>
                <a:cs typeface="+mn-lt"/>
              </a:rPr>
              <a:t>            Background</a:t>
            </a:r>
          </a:p>
        </p:txBody>
      </p:sp>
      <p:sp>
        <p:nvSpPr>
          <p:cNvPr id="17" name="文本框 16"/>
          <p:cNvSpPr txBox="1"/>
          <p:nvPr>
            <p:custDataLst>
              <p:tags r:id="rId3"/>
            </p:custDataLst>
          </p:nvPr>
        </p:nvSpPr>
        <p:spPr>
          <a:xfrm>
            <a:off x="6589412" y="4567940"/>
            <a:ext cx="4788634" cy="567943"/>
          </a:xfrm>
          <a:prstGeom prst="rect">
            <a:avLst/>
          </a:prstGeom>
          <a:noFill/>
        </p:spPr>
        <p:txBody>
          <a:bodyPr wrap="square" rtlCol="0"/>
          <a:lstStyle/>
          <a:p>
            <a:pPr algn="ctr"/>
            <a:r>
              <a:rPr lang="en-US" altLang="zh-CN" sz="2800" i="1" dirty="0">
                <a:solidFill>
                  <a:srgbClr val="93D5A9"/>
                </a:solidFill>
                <a:ea typeface="微软雅黑" panose="020B0503020204020204" charset="-122"/>
                <a:cs typeface="+mn-lt"/>
              </a:rPr>
              <a:t>Business Model Canvas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84E6381-DC85-48CE-96F4-8DE79892143A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2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28295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en-US" altLang="zh-CN" dirty="0"/>
              <a:t>Introduction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en-US" altLang="zh-CN" i="1" dirty="0"/>
              <a:t>Sharing App</a:t>
            </a:r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3870352" y="2235919"/>
            <a:ext cx="1648327" cy="1569660"/>
          </a:xfrm>
          <a:prstGeom prst="rect">
            <a:avLst/>
          </a:prstGeom>
          <a:noFill/>
        </p:spPr>
        <p:txBody>
          <a:bodyPr wrap="square" rtlCol="0" anchor="ctr">
            <a:normAutofit fontScale="97500"/>
          </a:bodyPr>
          <a:lstStyle/>
          <a:p>
            <a:pPr algn="ctr"/>
            <a:r>
              <a:rPr lang="en-US" altLang="zh-CN" sz="9600" dirty="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</a:rPr>
              <a:t>01</a:t>
            </a:r>
          </a:p>
        </p:txBody>
      </p:sp>
    </p:spTree>
    <p:custDataLst>
      <p:tags r:id="rId1"/>
    </p:custDataLst>
  </p:cSld>
  <p:clrMapOvr>
    <a:masterClrMapping/>
  </p:clrMapOvr>
  <p:transition>
    <p:pull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 b="1" i="1" dirty="0">
                <a:solidFill>
                  <a:schemeClr val="tx1"/>
                </a:solidFill>
              </a:rPr>
              <a:t>Sharing App</a:t>
            </a:r>
          </a:p>
        </p:txBody>
      </p:sp>
      <p:sp>
        <p:nvSpPr>
          <p:cNvPr id="5" name="内容占位符 4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1138555" y="2127250"/>
            <a:ext cx="9914890" cy="5008245"/>
          </a:xfrm>
        </p:spPr>
        <p:txBody>
          <a:bodyPr>
            <a:noAutofit/>
          </a:bodyPr>
          <a:lstStyle/>
          <a:p>
            <a:pPr>
              <a:buFont typeface="Wingdings" panose="05000000000000000000" charset="0"/>
              <a:buChar char="l"/>
            </a:pPr>
            <a:r>
              <a:rPr lang="en-US" altLang="zh-CN" dirty="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A cross-border online sharing and social platform focused on cross-border skin, beauty makeup, shopping and strategies.</a:t>
            </a: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 dirty="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         Pushing meeeages and links from offcial websites </a:t>
            </a:r>
          </a:p>
          <a:p>
            <a:pPr marL="0" indent="0" algn="l">
              <a:buFont typeface="Wingdings" panose="05000000000000000000" charset="0"/>
              <a:buNone/>
            </a:pPr>
            <a:r>
              <a:rPr lang="en-US" altLang="zh-CN" dirty="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         Providing strategies collecting from UGC (user-generated content)</a:t>
            </a:r>
          </a:p>
          <a:p>
            <a:pPr marL="0" indent="0">
              <a:buFont typeface="Wingdings" panose="05000000000000000000" charset="0"/>
              <a:buNone/>
            </a:pPr>
            <a:r>
              <a:rPr lang="en-US" altLang="zh-CN" dirty="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         UGC </a:t>
            </a:r>
          </a:p>
          <a:p>
            <a:pPr marL="0" indent="0">
              <a:buFont typeface="Wingdings" panose="05000000000000000000" charset="0"/>
              <a:buNone/>
            </a:pPr>
            <a:r>
              <a:rPr lang="en-US" altLang="zh-CN" dirty="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         Products sales through collaborations with oversea brands </a:t>
            </a:r>
          </a:p>
          <a:p>
            <a:pPr>
              <a:buFont typeface="Wingdings" panose="05000000000000000000" charset="0"/>
              <a:buChar char="l"/>
            </a:pPr>
            <a:r>
              <a:rPr lang="en-US" altLang="zh-CN" dirty="0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Customer segmentation: Chinese young women (18-30)</a:t>
            </a:r>
          </a:p>
        </p:txBody>
      </p:sp>
      <p:sp>
        <p:nvSpPr>
          <p:cNvPr id="2" name="动作按钮: 前进或下一项 1">
            <a:hlinkClick r:id="" action="ppaction://hlinkshowjump?jump=nextslide"/>
          </p:cNvPr>
          <p:cNvSpPr/>
          <p:nvPr/>
        </p:nvSpPr>
        <p:spPr>
          <a:xfrm>
            <a:off x="1640205" y="3296285"/>
            <a:ext cx="245745" cy="265430"/>
          </a:xfrm>
          <a:prstGeom prst="actionButtonForwardNext">
            <a:avLst/>
          </a:prstGeom>
          <a:ln>
            <a:noFill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动作按钮: 前进或下一项 2">
            <a:hlinkClick r:id="" action="ppaction://hlinkshowjump?jump=nextslide"/>
          </p:cNvPr>
          <p:cNvSpPr/>
          <p:nvPr/>
        </p:nvSpPr>
        <p:spPr>
          <a:xfrm>
            <a:off x="1640205" y="3890010"/>
            <a:ext cx="245745" cy="265430"/>
          </a:xfrm>
          <a:prstGeom prst="actionButtonForwardNext">
            <a:avLst/>
          </a:prstGeom>
          <a:ln>
            <a:noFill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动作按钮: 前进或下一项 5">
            <a:hlinkClick r:id="" action="ppaction://hlinkshowjump?jump=nextslide"/>
          </p:cNvPr>
          <p:cNvSpPr/>
          <p:nvPr/>
        </p:nvSpPr>
        <p:spPr>
          <a:xfrm>
            <a:off x="1640205" y="4365625"/>
            <a:ext cx="245745" cy="265430"/>
          </a:xfrm>
          <a:prstGeom prst="actionButtonForwardNext">
            <a:avLst/>
          </a:prstGeom>
          <a:ln>
            <a:noFill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动作按钮: 前进或下一项 6">
            <a:hlinkClick r:id="" action="ppaction://hlinkshowjump?jump=nextslide"/>
          </p:cNvPr>
          <p:cNvSpPr/>
          <p:nvPr/>
        </p:nvSpPr>
        <p:spPr>
          <a:xfrm>
            <a:off x="1640205" y="4968875"/>
            <a:ext cx="245745" cy="265430"/>
          </a:xfrm>
          <a:prstGeom prst="actionButtonForwardNext">
            <a:avLst/>
          </a:prstGeom>
          <a:ln>
            <a:noFill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684EC4C2-1AE2-4059-9E9E-A018A45F8975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443845" y="59136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73872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en-US" altLang="zh-CN" dirty="0"/>
              <a:t>Background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en-US" altLang="zh-CN" i="1" dirty="0">
                <a:sym typeface="+mn-ea"/>
              </a:rPr>
              <a:t>Sharing App</a:t>
            </a:r>
            <a:endParaRPr lang="en-US" altLang="zh-CN" i="1" dirty="0"/>
          </a:p>
          <a:p>
            <a:pPr lvl="0"/>
            <a:endParaRPr lang="zh-CN" altLang="en-US" dirty="0"/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3870352" y="2235919"/>
            <a:ext cx="1648327" cy="1569660"/>
          </a:xfrm>
          <a:prstGeom prst="rect">
            <a:avLst/>
          </a:prstGeom>
          <a:noFill/>
        </p:spPr>
        <p:txBody>
          <a:bodyPr wrap="square" rtlCol="0" anchor="ctr">
            <a:normAutofit fontScale="97500"/>
          </a:bodyPr>
          <a:lstStyle/>
          <a:p>
            <a:pPr algn="ctr"/>
            <a:r>
              <a:rPr lang="en-US" altLang="zh-CN" sz="9600" dirty="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</a:rPr>
              <a:t>02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90048821-9E91-404F-8C7D-8B7DCEF9ED67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8703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图片 1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4480" y="368935"/>
            <a:ext cx="3276600" cy="1228725"/>
          </a:xfrm>
          <a:prstGeom prst="rect">
            <a:avLst/>
          </a:prstGeom>
        </p:spPr>
      </p:pic>
      <p:cxnSp>
        <p:nvCxnSpPr>
          <p:cNvPr id="3" name="直接连接符 2"/>
          <p:cNvCxnSpPr/>
          <p:nvPr>
            <p:custDataLst>
              <p:tags r:id="rId2"/>
            </p:custDataLst>
          </p:nvPr>
        </p:nvCxnSpPr>
        <p:spPr>
          <a:xfrm>
            <a:off x="971867" y="4433252"/>
            <a:ext cx="4626610" cy="0"/>
          </a:xfrm>
          <a:prstGeom prst="line">
            <a:avLst/>
          </a:prstGeom>
          <a:ln>
            <a:solidFill>
              <a:schemeClr val="accent1">
                <a:alpha val="4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29"/>
          <p:cNvSpPr txBox="1"/>
          <p:nvPr>
            <p:custDataLst>
              <p:tags r:id="rId3"/>
            </p:custDataLst>
          </p:nvPr>
        </p:nvSpPr>
        <p:spPr>
          <a:xfrm>
            <a:off x="971233" y="3402647"/>
            <a:ext cx="4626610" cy="4149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2400" b="1" i="1" dirty="0">
                <a:solidFill>
                  <a:schemeClr val="tx1"/>
                </a:solidFill>
                <a:ea typeface="微软雅黑" panose="020B0503020204020204" charset="-122"/>
                <a:cs typeface="+mn-lt"/>
              </a:rPr>
              <a:t>Improvement of per capita consuming capacity</a:t>
            </a:r>
          </a:p>
        </p:txBody>
      </p:sp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881078" y="646530"/>
            <a:ext cx="10429952" cy="798451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>
              <a:lnSpc>
                <a:spcPct val="130000"/>
              </a:lnSpc>
              <a:defRPr sz="2400" b="1"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Background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5988050" y="1066165"/>
            <a:ext cx="592645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i="1"/>
              <a:t>Average Disposable Income and growth Rate (%) between 2014 and 2018</a:t>
            </a:r>
          </a:p>
        </p:txBody>
      </p:sp>
      <p:sp>
        <p:nvSpPr>
          <p:cNvPr id="13" name="椭圆 12"/>
          <p:cNvSpPr/>
          <p:nvPr>
            <p:custDataLst>
              <p:tags r:id="rId5"/>
            </p:custDataLst>
          </p:nvPr>
        </p:nvSpPr>
        <p:spPr>
          <a:xfrm>
            <a:off x="689927" y="4292282"/>
            <a:ext cx="281940" cy="28194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 sz="1600" dirty="0">
              <a:solidFill>
                <a:schemeClr val="accen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50800" y="6399530"/>
            <a:ext cx="824865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i="1"/>
              <a:t>Source: National Statistics Bureau (NSB) (2019) 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1"/>
          <a:srcRect l="3569" r="4702" b="1550"/>
          <a:stretch>
            <a:fillRect/>
          </a:stretch>
        </p:blipFill>
        <p:spPr>
          <a:xfrm>
            <a:off x="5765800" y="1711325"/>
            <a:ext cx="6256020" cy="4087495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5117EC71-6587-4241-8A00-1972432F4F94}"/>
              </a:ext>
            </a:extLst>
          </p:cNvPr>
          <p:cNvPicPr>
            <a:picLocks noChangeAspect="1"/>
          </p:cNvPicPr>
          <p:nvPr>
            <a:audioFile r:link="rId7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30326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图片 1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4480" y="368935"/>
            <a:ext cx="3276600" cy="1228725"/>
          </a:xfrm>
          <a:prstGeom prst="rect">
            <a:avLst/>
          </a:prstGeom>
        </p:spPr>
      </p:pic>
      <p:cxnSp>
        <p:nvCxnSpPr>
          <p:cNvPr id="3" name="直接连接符 2"/>
          <p:cNvCxnSpPr/>
          <p:nvPr>
            <p:custDataLst>
              <p:tags r:id="rId2"/>
            </p:custDataLst>
          </p:nvPr>
        </p:nvCxnSpPr>
        <p:spPr>
          <a:xfrm>
            <a:off x="6297930" y="1586865"/>
            <a:ext cx="5126990" cy="6350"/>
          </a:xfrm>
          <a:prstGeom prst="line">
            <a:avLst/>
          </a:prstGeom>
          <a:ln>
            <a:solidFill>
              <a:schemeClr val="accent1">
                <a:alpha val="4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29"/>
          <p:cNvSpPr txBox="1"/>
          <p:nvPr>
            <p:custDataLst>
              <p:tags r:id="rId3"/>
            </p:custDataLst>
          </p:nvPr>
        </p:nvSpPr>
        <p:spPr>
          <a:xfrm>
            <a:off x="6307455" y="646430"/>
            <a:ext cx="5219700" cy="41529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2400" b="1" i="1" dirty="0">
                <a:solidFill>
                  <a:schemeClr val="tx1"/>
                </a:solidFill>
                <a:ea typeface="微软雅黑" panose="020B0503020204020204" charset="-122"/>
                <a:cs typeface="+mn-lt"/>
              </a:rPr>
              <a:t>Popularity of corss-border travel and consumption</a:t>
            </a:r>
          </a:p>
        </p:txBody>
      </p:sp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881380" y="646430"/>
            <a:ext cx="4842510" cy="798195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>
              <a:lnSpc>
                <a:spcPct val="130000"/>
              </a:lnSpc>
              <a:defRPr sz="2400" b="1"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Background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1237615" y="1797685"/>
            <a:ext cx="3825875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i="1"/>
              <a:t>Annual Overseas Travelling Times </a:t>
            </a:r>
          </a:p>
        </p:txBody>
      </p:sp>
      <p:sp>
        <p:nvSpPr>
          <p:cNvPr id="13" name="椭圆 12"/>
          <p:cNvSpPr/>
          <p:nvPr>
            <p:custDataLst>
              <p:tags r:id="rId5"/>
            </p:custDataLst>
          </p:nvPr>
        </p:nvSpPr>
        <p:spPr>
          <a:xfrm>
            <a:off x="6025832" y="1444942"/>
            <a:ext cx="281940" cy="28194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 sz="1600" dirty="0">
              <a:solidFill>
                <a:schemeClr val="accen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266940" y="6441440"/>
            <a:ext cx="485457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altLang="zh-CN" i="1"/>
              <a:t>Source: West Window Technology Ltd. (2018) 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3880" y="2134870"/>
            <a:ext cx="5001260" cy="430657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710680" y="2378075"/>
            <a:ext cx="4140200" cy="350012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8" name="文本框 17"/>
          <p:cNvSpPr txBox="1"/>
          <p:nvPr/>
        </p:nvSpPr>
        <p:spPr>
          <a:xfrm>
            <a:off x="6727825" y="1971040"/>
            <a:ext cx="4124325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i="1"/>
              <a:t>Consumption Sum of Overseas Travelling</a:t>
            </a:r>
          </a:p>
        </p:txBody>
      </p:sp>
      <p:sp>
        <p:nvSpPr>
          <p:cNvPr id="19" name="文本框 18"/>
          <p:cNvSpPr txBox="1"/>
          <p:nvPr/>
        </p:nvSpPr>
        <p:spPr>
          <a:xfrm>
            <a:off x="4060825" y="2378075"/>
            <a:ext cx="132080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i="1"/>
              <a:t>10 million</a:t>
            </a:r>
          </a:p>
        </p:txBody>
      </p:sp>
      <p:sp>
        <p:nvSpPr>
          <p:cNvPr id="20" name="文本框 19"/>
          <p:cNvSpPr txBox="1"/>
          <p:nvPr/>
        </p:nvSpPr>
        <p:spPr>
          <a:xfrm>
            <a:off x="9763760" y="3038475"/>
            <a:ext cx="1547495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i="1"/>
              <a:t>100 million ($)</a:t>
            </a:r>
          </a:p>
        </p:txBody>
      </p:sp>
      <p:sp>
        <p:nvSpPr>
          <p:cNvPr id="21" name="文本框 20"/>
          <p:cNvSpPr txBox="1"/>
          <p:nvPr/>
        </p:nvSpPr>
        <p:spPr>
          <a:xfrm>
            <a:off x="1376680" y="2900045"/>
            <a:ext cx="218503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i="1"/>
              <a:t>Compound Average Growth Rate: 7.5%</a:t>
            </a:r>
          </a:p>
        </p:txBody>
      </p:sp>
      <p:sp>
        <p:nvSpPr>
          <p:cNvPr id="22" name="文本框 21"/>
          <p:cNvSpPr txBox="1"/>
          <p:nvPr/>
        </p:nvSpPr>
        <p:spPr>
          <a:xfrm>
            <a:off x="6710680" y="3406775"/>
            <a:ext cx="1805305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i="1"/>
              <a:t> Growth Rate: 5%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B2F4C38-A301-4360-98D9-6C364290624E}"/>
              </a:ext>
            </a:extLst>
          </p:cNvPr>
          <p:cNvPicPr>
            <a:picLocks noChangeAspect="1"/>
          </p:cNvPicPr>
          <p:nvPr>
            <a:audioFile r:link="rId7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11379530" y="5878195"/>
            <a:ext cx="616890" cy="61689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37947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303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图片 26" descr="C:\Users\Administrator\Desktop\u=3484524607,1845282871&amp;fm=214&amp;gp=0.jpgu=3484524607,1845282871&amp;fm=214&amp;gp=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8"/>
          <a:srcRect/>
          <a:stretch>
            <a:fillRect/>
          </a:stretch>
        </p:blipFill>
        <p:spPr>
          <a:xfrm>
            <a:off x="1583559" y="3040380"/>
            <a:ext cx="3034636" cy="1564640"/>
          </a:xfrm>
          <a:custGeom>
            <a:avLst/>
            <a:gdLst>
              <a:gd name="connsiteX0" fmla="*/ 0 w 3034636"/>
              <a:gd name="connsiteY0" fmla="*/ 0 h 1599814"/>
              <a:gd name="connsiteX1" fmla="*/ 3034636 w 3034636"/>
              <a:gd name="connsiteY1" fmla="*/ 0 h 1599814"/>
              <a:gd name="connsiteX2" fmla="*/ 3034636 w 3034636"/>
              <a:gd name="connsiteY2" fmla="*/ 1599814 h 1599814"/>
              <a:gd name="connsiteX3" fmla="*/ 0 w 3034636"/>
              <a:gd name="connsiteY3" fmla="*/ 1599814 h 1599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34636" h="1599814">
                <a:moveTo>
                  <a:pt x="0" y="0"/>
                </a:moveTo>
                <a:lnTo>
                  <a:pt x="3034636" y="0"/>
                </a:lnTo>
                <a:lnTo>
                  <a:pt x="3034636" y="1599814"/>
                </a:lnTo>
                <a:lnTo>
                  <a:pt x="0" y="1599814"/>
                </a:lnTo>
                <a:close/>
              </a:path>
            </a:pathLst>
          </a:cu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5" name="图片 24" descr="C:\Users\Administrator\Desktop\timg.jpgtimg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19"/>
          <a:srcRect/>
          <a:stretch>
            <a:fillRect/>
          </a:stretch>
        </p:blipFill>
        <p:spPr>
          <a:xfrm>
            <a:off x="1583690" y="4789170"/>
            <a:ext cx="3035300" cy="1599565"/>
          </a:xfrm>
          <a:custGeom>
            <a:avLst/>
            <a:gdLst>
              <a:gd name="connsiteX0" fmla="*/ 0 w 3034636"/>
              <a:gd name="connsiteY0" fmla="*/ 0 h 1599814"/>
              <a:gd name="connsiteX1" fmla="*/ 3034636 w 3034636"/>
              <a:gd name="connsiteY1" fmla="*/ 0 h 1599814"/>
              <a:gd name="connsiteX2" fmla="*/ 3034636 w 3034636"/>
              <a:gd name="connsiteY2" fmla="*/ 1599814 h 1599814"/>
              <a:gd name="connsiteX3" fmla="*/ 0 w 3034636"/>
              <a:gd name="connsiteY3" fmla="*/ 1599814 h 1599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34636" h="1599814">
                <a:moveTo>
                  <a:pt x="0" y="0"/>
                </a:moveTo>
                <a:lnTo>
                  <a:pt x="3034636" y="0"/>
                </a:lnTo>
                <a:lnTo>
                  <a:pt x="3034636" y="1599814"/>
                </a:lnTo>
                <a:lnTo>
                  <a:pt x="0" y="1599814"/>
                </a:lnTo>
                <a:close/>
              </a:path>
            </a:pathLst>
          </a:cu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6" name="图片 25" descr="C:\Users\Administrator\Desktop\628d-hqzxptn6481066.jpg628d-hqzxptn648106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20"/>
          <a:srcRect/>
          <a:stretch>
            <a:fillRect/>
          </a:stretch>
        </p:blipFill>
        <p:spPr>
          <a:xfrm>
            <a:off x="1679112" y="1256224"/>
            <a:ext cx="2843530" cy="1599814"/>
          </a:xfrm>
          <a:custGeom>
            <a:avLst/>
            <a:gdLst>
              <a:gd name="connsiteX0" fmla="*/ 0 w 3034636"/>
              <a:gd name="connsiteY0" fmla="*/ 0 h 1599814"/>
              <a:gd name="connsiteX1" fmla="*/ 3034636 w 3034636"/>
              <a:gd name="connsiteY1" fmla="*/ 0 h 1599814"/>
              <a:gd name="connsiteX2" fmla="*/ 3034636 w 3034636"/>
              <a:gd name="connsiteY2" fmla="*/ 1599814 h 1599814"/>
              <a:gd name="connsiteX3" fmla="*/ 0 w 3034636"/>
              <a:gd name="connsiteY3" fmla="*/ 1599814 h 1599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34636" h="1599814">
                <a:moveTo>
                  <a:pt x="0" y="0"/>
                </a:moveTo>
                <a:lnTo>
                  <a:pt x="3034636" y="0"/>
                </a:lnTo>
                <a:lnTo>
                  <a:pt x="3034636" y="1599814"/>
                </a:lnTo>
                <a:lnTo>
                  <a:pt x="0" y="1599814"/>
                </a:lnTo>
                <a:close/>
              </a:path>
            </a:pathLst>
          </a:cu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直角三角形 1"/>
          <p:cNvSpPr/>
          <p:nvPr>
            <p:custDataLst>
              <p:tags r:id="rId5"/>
            </p:custDataLst>
          </p:nvPr>
        </p:nvSpPr>
        <p:spPr>
          <a:xfrm rot="2700000">
            <a:off x="5132887" y="1949451"/>
            <a:ext cx="213360" cy="213360"/>
          </a:xfrm>
          <a:prstGeom prst="rtTriangle">
            <a:avLst/>
          </a:prstGeom>
          <a:solidFill>
            <a:schemeClr val="tx1">
              <a:alpha val="49000"/>
            </a:schemeClr>
          </a:solidFill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lnSpc>
                <a:spcPct val="130000"/>
              </a:lnSpc>
            </a:pPr>
            <a:endParaRPr lang="zh-CN" altLang="en-US" dirty="0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直角三角形 5"/>
          <p:cNvSpPr/>
          <p:nvPr>
            <p:custDataLst>
              <p:tags r:id="rId6"/>
            </p:custDataLst>
          </p:nvPr>
        </p:nvSpPr>
        <p:spPr>
          <a:xfrm rot="2700000">
            <a:off x="5132887" y="3716020"/>
            <a:ext cx="213360" cy="213360"/>
          </a:xfrm>
          <a:prstGeom prst="rtTriangle">
            <a:avLst/>
          </a:prstGeom>
          <a:solidFill>
            <a:schemeClr val="tx1">
              <a:alpha val="49000"/>
            </a:schemeClr>
          </a:solidFill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lnSpc>
                <a:spcPct val="130000"/>
              </a:lnSpc>
            </a:pPr>
            <a:endParaRPr lang="zh-CN" altLang="en-US" dirty="0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直角三角形 12"/>
          <p:cNvSpPr/>
          <p:nvPr>
            <p:custDataLst>
              <p:tags r:id="rId7"/>
            </p:custDataLst>
          </p:nvPr>
        </p:nvSpPr>
        <p:spPr>
          <a:xfrm rot="2700000">
            <a:off x="5132887" y="5482590"/>
            <a:ext cx="213360" cy="213360"/>
          </a:xfrm>
          <a:prstGeom prst="rtTriangle">
            <a:avLst/>
          </a:prstGeom>
          <a:solidFill>
            <a:schemeClr val="tx1">
              <a:alpha val="49000"/>
            </a:schemeClr>
          </a:solidFill>
          <a:ln w="571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>
              <a:lnSpc>
                <a:spcPct val="130000"/>
              </a:lnSpc>
            </a:pPr>
            <a:endParaRPr lang="zh-CN" altLang="en-US" dirty="0">
              <a:solidFill>
                <a:srgbClr val="FFFFFF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5557208" y="3303937"/>
            <a:ext cx="5051234" cy="864807"/>
          </a:xfrm>
          <a:prstGeom prst="rect">
            <a:avLst/>
          </a:prstGeom>
          <a:noFill/>
          <a:ln>
            <a:noFill/>
          </a:ln>
        </p:spPr>
        <p:txBody>
          <a:bodyPr lIns="90000" tIns="0" rIns="90000" bIns="0" anchor="t" anchorCtr="0">
            <a:normAutofit/>
          </a:bodyPr>
          <a:lstStyle>
            <a:defPPr>
              <a:defRPr lang="zh-CN"/>
            </a:defPPr>
            <a:lvl1pPr>
              <a:lnSpc>
                <a:spcPct val="130000"/>
              </a:lnSpc>
              <a:buSzPct val="25000"/>
              <a:defRPr>
                <a:solidFill>
                  <a:schemeClr val="bg1"/>
                </a:solidFill>
                <a:ea typeface="Montserrat" panose="02000505000000020004"/>
                <a:cs typeface="Arial" panose="020B0604020202020204" pitchFamily="34" charset="0"/>
              </a:defRPr>
            </a:lvl1pPr>
          </a:lstStyle>
          <a:p>
            <a:pPr defTabSz="685800"/>
            <a:endParaRPr lang="en-US" altLang="zh-CN" sz="16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+mn-cs"/>
              <a:sym typeface="Montserrat" panose="02000505000000020004"/>
            </a:endParaRPr>
          </a:p>
          <a:p>
            <a:pPr defTabSz="685800"/>
            <a:r>
              <a:rPr lang="en-US" altLang="zh-CN" sz="2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Overseas Online Shopping</a:t>
            </a:r>
            <a:endParaRPr lang="en-US" altLang="zh-CN" sz="2000" dirty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+mn-cs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9"/>
            </p:custDataLst>
          </p:nvPr>
        </p:nvSpPr>
        <p:spPr>
          <a:xfrm>
            <a:off x="5557520" y="1484630"/>
            <a:ext cx="5147945" cy="831850"/>
          </a:xfrm>
          <a:prstGeom prst="rect">
            <a:avLst/>
          </a:prstGeom>
          <a:noFill/>
          <a:ln>
            <a:noFill/>
          </a:ln>
        </p:spPr>
        <p:txBody>
          <a:bodyPr lIns="90000" tIns="0" rIns="90000" bIns="0" anchor="t" anchorCtr="0">
            <a:normAutofit/>
          </a:bodyPr>
          <a:lstStyle>
            <a:defPPr>
              <a:defRPr lang="zh-CN"/>
            </a:defPPr>
            <a:lvl1pPr>
              <a:lnSpc>
                <a:spcPct val="130000"/>
              </a:lnSpc>
              <a:buSzPct val="25000"/>
              <a:defRPr>
                <a:solidFill>
                  <a:schemeClr val="bg1"/>
                </a:solidFill>
                <a:ea typeface="Montserrat" panose="02000505000000020004"/>
                <a:cs typeface="Arial" panose="020B0604020202020204" pitchFamily="34" charset="0"/>
              </a:defRPr>
            </a:lvl1pPr>
          </a:lstStyle>
          <a:p>
            <a:pPr defTabSz="685800"/>
            <a:endParaRPr lang="zh-CN" altLang="en-US" sz="16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+mn-cs"/>
              <a:sym typeface="Montserrat" panose="02000505000000020004"/>
            </a:endParaRPr>
          </a:p>
          <a:p>
            <a:pPr defTabSz="685800"/>
            <a:r>
              <a:rPr lang="en-US" altLang="zh-CN" sz="2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Montserrat" panose="02000505000000020004"/>
              </a:rPr>
              <a:t>Cross-border E-commerce</a:t>
            </a:r>
            <a:r>
              <a:rPr lang="en-US" altLang="zh-CN" dirty="0">
                <a:solidFill>
                  <a:srgbClr val="595959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Montserrat" panose="02000505000000020004"/>
              </a:rPr>
              <a:t> </a:t>
            </a: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5557208" y="5059712"/>
            <a:ext cx="5051234" cy="864807"/>
          </a:xfrm>
          <a:prstGeom prst="rect">
            <a:avLst/>
          </a:prstGeom>
          <a:noFill/>
          <a:ln>
            <a:noFill/>
          </a:ln>
        </p:spPr>
        <p:txBody>
          <a:bodyPr lIns="90000" tIns="0" rIns="90000" bIns="0" anchor="t" anchorCtr="0">
            <a:normAutofit/>
          </a:bodyPr>
          <a:lstStyle>
            <a:defPPr>
              <a:defRPr lang="zh-CN"/>
            </a:defPPr>
            <a:lvl1pPr>
              <a:lnSpc>
                <a:spcPct val="130000"/>
              </a:lnSpc>
              <a:buSzPct val="25000"/>
              <a:defRPr>
                <a:solidFill>
                  <a:schemeClr val="bg1"/>
                </a:solidFill>
                <a:ea typeface="Montserrat" panose="02000505000000020004"/>
                <a:cs typeface="Arial" panose="020B0604020202020204" pitchFamily="34" charset="0"/>
              </a:defRPr>
            </a:lvl1pPr>
          </a:lstStyle>
          <a:p>
            <a:pPr defTabSz="685800"/>
            <a:endParaRPr lang="en-US" altLang="zh-CN" sz="16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+mn-cs"/>
              <a:sym typeface="Montserrat" panose="02000505000000020004"/>
            </a:endParaRPr>
          </a:p>
          <a:p>
            <a:pPr defTabSz="685800"/>
            <a:r>
              <a:rPr lang="en-US" altLang="zh-CN" sz="2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Montserrat" panose="02000505000000020004"/>
              </a:rPr>
              <a:t>O</a:t>
            </a:r>
            <a:r>
              <a:rPr lang="zh-CN" altLang="en-US" sz="2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Montserrat" panose="02000505000000020004"/>
              </a:rPr>
              <a:t>verseas </a:t>
            </a:r>
            <a:r>
              <a:rPr lang="en-US" altLang="zh-CN" sz="2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Montserrat" panose="02000505000000020004"/>
              </a:rPr>
              <a:t>S</a:t>
            </a:r>
            <a:r>
              <a:rPr lang="zh-CN" altLang="en-US" sz="2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Montserrat" panose="02000505000000020004"/>
              </a:rPr>
              <a:t>hopping </a:t>
            </a:r>
            <a:r>
              <a:rPr lang="en-US" altLang="zh-CN" sz="2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Montserrat" panose="02000505000000020004"/>
              </a:rPr>
              <a:t>R</a:t>
            </a:r>
            <a:r>
              <a:rPr lang="zh-CN" altLang="en-US" sz="2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Montserrat" panose="02000505000000020004"/>
              </a:rPr>
              <a:t>epresentative</a:t>
            </a:r>
            <a:r>
              <a:rPr lang="en-US" altLang="zh-CN" sz="20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  <a:sym typeface="Montserrat" panose="02000505000000020004"/>
              </a:rPr>
              <a:t>s</a:t>
            </a: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4166870" y="299085"/>
            <a:ext cx="7929880" cy="690245"/>
          </a:xfrm>
          <a:prstGeom prst="rect">
            <a:avLst/>
          </a:prstGeom>
          <a:noFill/>
        </p:spPr>
        <p:txBody>
          <a:bodyPr wrap="square" lIns="0" tIns="0" rIns="0" bIns="0" rtlCol="0" anchor="b"/>
          <a:lstStyle/>
          <a:p>
            <a:pPr algn="l" defTabSz="685800">
              <a:lnSpc>
                <a:spcPct val="130000"/>
              </a:lnSpc>
            </a:pPr>
            <a:r>
              <a:rPr lang="en-US" altLang="zh-CN" sz="2800" b="1" i="1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Three Ways for Cross-border Consumption</a:t>
            </a:r>
            <a:endParaRPr lang="en-US" altLang="zh-CN" sz="2800" b="1" i="1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+mj-cs"/>
              <a:sym typeface="+mn-ea"/>
            </a:endParaRPr>
          </a:p>
        </p:txBody>
      </p:sp>
      <p:sp>
        <p:nvSpPr>
          <p:cNvPr id="270340" name="Freeform 3"/>
          <p:cNvSpPr/>
          <p:nvPr>
            <p:custDataLst>
              <p:tags r:id="rId12"/>
            </p:custDataLst>
          </p:nvPr>
        </p:nvSpPr>
        <p:spPr>
          <a:xfrm>
            <a:off x="4821345" y="2855597"/>
            <a:ext cx="7274983" cy="158749"/>
          </a:xfrm>
          <a:custGeom>
            <a:avLst/>
            <a:gdLst/>
            <a:ahLst/>
            <a:cxnLst>
              <a:cxn ang="0">
                <a:pos x="12700" y="72694"/>
              </a:cxn>
              <a:cxn ang="0">
                <a:pos x="132105" y="84658"/>
              </a:cxn>
              <a:cxn ang="0">
                <a:pos x="264706" y="58089"/>
              </a:cxn>
              <a:cxn ang="0">
                <a:pos x="517169" y="60515"/>
              </a:cxn>
              <a:cxn ang="0">
                <a:pos x="627316" y="72694"/>
              </a:cxn>
              <a:cxn ang="0">
                <a:pos x="762546" y="44704"/>
              </a:cxn>
              <a:cxn ang="0">
                <a:pos x="1014869" y="60705"/>
              </a:cxn>
              <a:cxn ang="0">
                <a:pos x="1392072" y="42672"/>
              </a:cxn>
              <a:cxn ang="0">
                <a:pos x="1512392" y="40233"/>
              </a:cxn>
              <a:cxn ang="0">
                <a:pos x="1626539" y="72694"/>
              </a:cxn>
              <a:cxn ang="0">
                <a:pos x="1869770" y="51701"/>
              </a:cxn>
              <a:cxn ang="0">
                <a:pos x="2001024" y="84658"/>
              </a:cxn>
              <a:cxn ang="0">
                <a:pos x="2130488" y="84353"/>
              </a:cxn>
              <a:cxn ang="0">
                <a:pos x="2376360" y="42735"/>
              </a:cxn>
              <a:cxn ang="0">
                <a:pos x="2490584" y="72656"/>
              </a:cxn>
              <a:cxn ang="0">
                <a:pos x="2628391" y="53708"/>
              </a:cxn>
              <a:cxn ang="0">
                <a:pos x="2751315" y="42697"/>
              </a:cxn>
              <a:cxn ang="0">
                <a:pos x="2886544" y="60668"/>
              </a:cxn>
              <a:cxn ang="0">
                <a:pos x="3156991" y="12700"/>
              </a:cxn>
              <a:cxn ang="0">
                <a:pos x="3398697" y="42697"/>
              </a:cxn>
              <a:cxn ang="0">
                <a:pos x="3678542" y="25107"/>
              </a:cxn>
              <a:cxn ang="0">
                <a:pos x="3804640" y="58280"/>
              </a:cxn>
              <a:cxn ang="0">
                <a:pos x="3972699" y="72656"/>
              </a:cxn>
              <a:cxn ang="0">
                <a:pos x="4218609" y="42697"/>
              </a:cxn>
              <a:cxn ang="0">
                <a:pos x="4335322" y="85318"/>
              </a:cxn>
              <a:cxn ang="0">
                <a:pos x="4477702" y="75641"/>
              </a:cxn>
              <a:cxn ang="0">
                <a:pos x="4603762" y="40728"/>
              </a:cxn>
              <a:cxn ang="0">
                <a:pos x="4713770" y="33705"/>
              </a:cxn>
              <a:cxn ang="0">
                <a:pos x="4971008" y="72656"/>
              </a:cxn>
              <a:cxn ang="0">
                <a:pos x="5116614" y="70243"/>
              </a:cxn>
              <a:cxn ang="0">
                <a:pos x="5172100" y="44729"/>
              </a:cxn>
              <a:cxn ang="0">
                <a:pos x="5232704" y="35699"/>
              </a:cxn>
              <a:cxn ang="0">
                <a:pos x="5350281" y="35737"/>
              </a:cxn>
              <a:cxn ang="0">
                <a:pos x="5442521" y="94132"/>
              </a:cxn>
              <a:cxn ang="0">
                <a:pos x="5674334" y="69761"/>
              </a:cxn>
              <a:cxn ang="0">
                <a:pos x="5784075" y="51739"/>
              </a:cxn>
              <a:cxn ang="0">
                <a:pos x="5874549" y="84696"/>
              </a:cxn>
            </a:cxnLst>
            <a:rect l="0" t="0" r="0" b="0"/>
            <a:pathLst>
              <a:path w="5887250" h="123344">
                <a:moveTo>
                  <a:pt x="12700" y="72694"/>
                </a:moveTo>
                <a:cubicBezTo>
                  <a:pt x="56070" y="72694"/>
                  <a:pt x="90957" y="81318"/>
                  <a:pt x="132105" y="84658"/>
                </a:cubicBezTo>
                <a:cubicBezTo>
                  <a:pt x="186816" y="89103"/>
                  <a:pt x="216636" y="79108"/>
                  <a:pt x="264706" y="58089"/>
                </a:cubicBezTo>
                <a:cubicBezTo>
                  <a:pt x="349592" y="20980"/>
                  <a:pt x="433704" y="32042"/>
                  <a:pt x="517169" y="60515"/>
                </a:cubicBezTo>
                <a:cubicBezTo>
                  <a:pt x="552576" y="72593"/>
                  <a:pt x="586016" y="73761"/>
                  <a:pt x="627316" y="72694"/>
                </a:cubicBezTo>
                <a:cubicBezTo>
                  <a:pt x="675068" y="71463"/>
                  <a:pt x="715937" y="50685"/>
                  <a:pt x="762546" y="44704"/>
                </a:cubicBezTo>
                <a:cubicBezTo>
                  <a:pt x="850099" y="33464"/>
                  <a:pt x="929601" y="60668"/>
                  <a:pt x="1014869" y="60705"/>
                </a:cubicBezTo>
                <a:cubicBezTo>
                  <a:pt x="1142288" y="60756"/>
                  <a:pt x="1267180" y="53111"/>
                  <a:pt x="1392072" y="42672"/>
                </a:cubicBezTo>
                <a:cubicBezTo>
                  <a:pt x="1434490" y="39116"/>
                  <a:pt x="1469453" y="29489"/>
                  <a:pt x="1512392" y="40233"/>
                </a:cubicBezTo>
                <a:cubicBezTo>
                  <a:pt x="1557502" y="51523"/>
                  <a:pt x="1578470" y="73037"/>
                  <a:pt x="1626539" y="72694"/>
                </a:cubicBezTo>
                <a:cubicBezTo>
                  <a:pt x="1711274" y="72085"/>
                  <a:pt x="1783613" y="51790"/>
                  <a:pt x="1869770" y="51701"/>
                </a:cubicBezTo>
                <a:cubicBezTo>
                  <a:pt x="1922691" y="51651"/>
                  <a:pt x="1952332" y="67640"/>
                  <a:pt x="2001024" y="84658"/>
                </a:cubicBezTo>
                <a:cubicBezTo>
                  <a:pt x="2047735" y="100990"/>
                  <a:pt x="2084438" y="98679"/>
                  <a:pt x="2130488" y="84353"/>
                </a:cubicBezTo>
                <a:cubicBezTo>
                  <a:pt x="2208466" y="60096"/>
                  <a:pt x="2288908" y="34797"/>
                  <a:pt x="2376360" y="42735"/>
                </a:cubicBezTo>
                <a:cubicBezTo>
                  <a:pt x="2416263" y="46354"/>
                  <a:pt x="2448864" y="67881"/>
                  <a:pt x="2490584" y="72656"/>
                </a:cubicBezTo>
                <a:cubicBezTo>
                  <a:pt x="2544495" y="78828"/>
                  <a:pt x="2579649" y="60743"/>
                  <a:pt x="2628391" y="53708"/>
                </a:cubicBezTo>
                <a:cubicBezTo>
                  <a:pt x="2668727" y="47879"/>
                  <a:pt x="2710510" y="42519"/>
                  <a:pt x="2751315" y="42697"/>
                </a:cubicBezTo>
                <a:cubicBezTo>
                  <a:pt x="2799663" y="42913"/>
                  <a:pt x="2839465" y="56997"/>
                  <a:pt x="2886544" y="60668"/>
                </a:cubicBezTo>
                <a:cubicBezTo>
                  <a:pt x="2983865" y="68249"/>
                  <a:pt x="3063341" y="12065"/>
                  <a:pt x="3156991" y="12700"/>
                </a:cubicBezTo>
                <a:cubicBezTo>
                  <a:pt x="3241586" y="13271"/>
                  <a:pt x="3312921" y="42938"/>
                  <a:pt x="3398697" y="42697"/>
                </a:cubicBezTo>
                <a:cubicBezTo>
                  <a:pt x="3497732" y="42417"/>
                  <a:pt x="3582098" y="444"/>
                  <a:pt x="3678542" y="25107"/>
                </a:cubicBezTo>
                <a:cubicBezTo>
                  <a:pt x="3721353" y="36067"/>
                  <a:pt x="3761917" y="42646"/>
                  <a:pt x="3804640" y="58280"/>
                </a:cubicBezTo>
                <a:cubicBezTo>
                  <a:pt x="3858450" y="77978"/>
                  <a:pt x="3915498" y="74714"/>
                  <a:pt x="3972699" y="72656"/>
                </a:cubicBezTo>
                <a:cubicBezTo>
                  <a:pt x="4058767" y="69557"/>
                  <a:pt x="4129519" y="18554"/>
                  <a:pt x="4218609" y="42697"/>
                </a:cubicBezTo>
                <a:cubicBezTo>
                  <a:pt x="4257344" y="53200"/>
                  <a:pt x="4297045" y="78092"/>
                  <a:pt x="4335322" y="85318"/>
                </a:cubicBezTo>
                <a:cubicBezTo>
                  <a:pt x="4376966" y="93179"/>
                  <a:pt x="4439043" y="86385"/>
                  <a:pt x="4477702" y="75641"/>
                </a:cubicBezTo>
                <a:cubicBezTo>
                  <a:pt x="4520476" y="63766"/>
                  <a:pt x="4560989" y="48704"/>
                  <a:pt x="4603762" y="40728"/>
                </a:cubicBezTo>
                <a:cubicBezTo>
                  <a:pt x="4637417" y="34442"/>
                  <a:pt x="4675860" y="33807"/>
                  <a:pt x="4713770" y="33705"/>
                </a:cubicBezTo>
                <a:cubicBezTo>
                  <a:pt x="4803902" y="33426"/>
                  <a:pt x="4883505" y="69786"/>
                  <a:pt x="4971008" y="72656"/>
                </a:cubicBezTo>
                <a:cubicBezTo>
                  <a:pt x="5013197" y="74028"/>
                  <a:pt x="5076685" y="82283"/>
                  <a:pt x="5116614" y="70243"/>
                </a:cubicBezTo>
                <a:cubicBezTo>
                  <a:pt x="5132946" y="65316"/>
                  <a:pt x="5150104" y="47955"/>
                  <a:pt x="5172100" y="44729"/>
                </a:cubicBezTo>
                <a:cubicBezTo>
                  <a:pt x="5191785" y="41846"/>
                  <a:pt x="5213401" y="37756"/>
                  <a:pt x="5232704" y="35699"/>
                </a:cubicBezTo>
                <a:cubicBezTo>
                  <a:pt x="5267985" y="31953"/>
                  <a:pt x="5316054" y="26695"/>
                  <a:pt x="5350281" y="35737"/>
                </a:cubicBezTo>
                <a:cubicBezTo>
                  <a:pt x="5389588" y="46101"/>
                  <a:pt x="5410034" y="74015"/>
                  <a:pt x="5442521" y="94132"/>
                </a:cubicBezTo>
                <a:cubicBezTo>
                  <a:pt x="5507583" y="134429"/>
                  <a:pt x="5612460" y="93370"/>
                  <a:pt x="5674334" y="69761"/>
                </a:cubicBezTo>
                <a:cubicBezTo>
                  <a:pt x="5707303" y="57162"/>
                  <a:pt x="5743612" y="44361"/>
                  <a:pt x="5784075" y="51739"/>
                </a:cubicBezTo>
                <a:cubicBezTo>
                  <a:pt x="5816003" y="57556"/>
                  <a:pt x="5844540" y="72885"/>
                  <a:pt x="5874549" y="84696"/>
                </a:cubicBezTo>
              </a:path>
            </a:pathLst>
          </a:custGeom>
          <a:noFill/>
          <a:ln w="9525" cap="flat" cmpd="sng">
            <a:solidFill>
              <a:schemeClr val="accent2"/>
            </a:solidFill>
            <a:prstDash val="solid"/>
            <a:bevel/>
            <a:headEnd type="none" w="med" len="med"/>
            <a:tailEnd type="none" w="med" len="med"/>
          </a:ln>
        </p:spPr>
        <p:txBody>
          <a:bodyPr/>
          <a:lstStyle/>
          <a:p>
            <a:pPr algn="ctr"/>
            <a:endParaRPr lang="zh-CN" altLang="en-US" sz="1875" noProof="1">
              <a:solidFill>
                <a:schemeClr val="bg1"/>
              </a:solidFill>
            </a:endParaRPr>
          </a:p>
        </p:txBody>
      </p:sp>
      <p:sp>
        <p:nvSpPr>
          <p:cNvPr id="153" name="Freeform 3"/>
          <p:cNvSpPr/>
          <p:nvPr>
            <p:custDataLst>
              <p:tags r:id="rId13"/>
            </p:custDataLst>
          </p:nvPr>
        </p:nvSpPr>
        <p:spPr>
          <a:xfrm>
            <a:off x="4821345" y="4630422"/>
            <a:ext cx="7274983" cy="158749"/>
          </a:xfrm>
          <a:custGeom>
            <a:avLst/>
            <a:gdLst/>
            <a:ahLst/>
            <a:cxnLst>
              <a:cxn ang="0">
                <a:pos x="12700" y="72694"/>
              </a:cxn>
              <a:cxn ang="0">
                <a:pos x="132105" y="84658"/>
              </a:cxn>
              <a:cxn ang="0">
                <a:pos x="264706" y="58089"/>
              </a:cxn>
              <a:cxn ang="0">
                <a:pos x="517169" y="60515"/>
              </a:cxn>
              <a:cxn ang="0">
                <a:pos x="627316" y="72694"/>
              </a:cxn>
              <a:cxn ang="0">
                <a:pos x="762546" y="44704"/>
              </a:cxn>
              <a:cxn ang="0">
                <a:pos x="1014869" y="60705"/>
              </a:cxn>
              <a:cxn ang="0">
                <a:pos x="1392072" y="42672"/>
              </a:cxn>
              <a:cxn ang="0">
                <a:pos x="1512392" y="40233"/>
              </a:cxn>
              <a:cxn ang="0">
                <a:pos x="1626539" y="72694"/>
              </a:cxn>
              <a:cxn ang="0">
                <a:pos x="1869770" y="51701"/>
              </a:cxn>
              <a:cxn ang="0">
                <a:pos x="2001024" y="84658"/>
              </a:cxn>
              <a:cxn ang="0">
                <a:pos x="2130488" y="84353"/>
              </a:cxn>
              <a:cxn ang="0">
                <a:pos x="2376360" y="42735"/>
              </a:cxn>
              <a:cxn ang="0">
                <a:pos x="2490584" y="72656"/>
              </a:cxn>
              <a:cxn ang="0">
                <a:pos x="2628391" y="53708"/>
              </a:cxn>
              <a:cxn ang="0">
                <a:pos x="2751315" y="42697"/>
              </a:cxn>
              <a:cxn ang="0">
                <a:pos x="2886544" y="60668"/>
              </a:cxn>
              <a:cxn ang="0">
                <a:pos x="3156991" y="12700"/>
              </a:cxn>
              <a:cxn ang="0">
                <a:pos x="3398697" y="42697"/>
              </a:cxn>
              <a:cxn ang="0">
                <a:pos x="3678542" y="25107"/>
              </a:cxn>
              <a:cxn ang="0">
                <a:pos x="3804640" y="58280"/>
              </a:cxn>
              <a:cxn ang="0">
                <a:pos x="3972699" y="72656"/>
              </a:cxn>
              <a:cxn ang="0">
                <a:pos x="4218609" y="42697"/>
              </a:cxn>
              <a:cxn ang="0">
                <a:pos x="4335322" y="85318"/>
              </a:cxn>
              <a:cxn ang="0">
                <a:pos x="4477702" y="75641"/>
              </a:cxn>
              <a:cxn ang="0">
                <a:pos x="4603762" y="40728"/>
              </a:cxn>
              <a:cxn ang="0">
                <a:pos x="4713770" y="33705"/>
              </a:cxn>
              <a:cxn ang="0">
                <a:pos x="4971008" y="72656"/>
              </a:cxn>
              <a:cxn ang="0">
                <a:pos x="5116614" y="70243"/>
              </a:cxn>
              <a:cxn ang="0">
                <a:pos x="5172100" y="44729"/>
              </a:cxn>
              <a:cxn ang="0">
                <a:pos x="5232704" y="35699"/>
              </a:cxn>
              <a:cxn ang="0">
                <a:pos x="5350281" y="35737"/>
              </a:cxn>
              <a:cxn ang="0">
                <a:pos x="5442521" y="94132"/>
              </a:cxn>
              <a:cxn ang="0">
                <a:pos x="5674334" y="69761"/>
              </a:cxn>
              <a:cxn ang="0">
                <a:pos x="5784075" y="51739"/>
              </a:cxn>
              <a:cxn ang="0">
                <a:pos x="5874549" y="84696"/>
              </a:cxn>
            </a:cxnLst>
            <a:rect l="0" t="0" r="0" b="0"/>
            <a:pathLst>
              <a:path w="5887250" h="123344">
                <a:moveTo>
                  <a:pt x="12700" y="72694"/>
                </a:moveTo>
                <a:cubicBezTo>
                  <a:pt x="56070" y="72694"/>
                  <a:pt x="90957" y="81318"/>
                  <a:pt x="132105" y="84658"/>
                </a:cubicBezTo>
                <a:cubicBezTo>
                  <a:pt x="186816" y="89103"/>
                  <a:pt x="216636" y="79108"/>
                  <a:pt x="264706" y="58089"/>
                </a:cubicBezTo>
                <a:cubicBezTo>
                  <a:pt x="349592" y="20980"/>
                  <a:pt x="433704" y="32042"/>
                  <a:pt x="517169" y="60515"/>
                </a:cubicBezTo>
                <a:cubicBezTo>
                  <a:pt x="552576" y="72593"/>
                  <a:pt x="586016" y="73761"/>
                  <a:pt x="627316" y="72694"/>
                </a:cubicBezTo>
                <a:cubicBezTo>
                  <a:pt x="675068" y="71463"/>
                  <a:pt x="715937" y="50685"/>
                  <a:pt x="762546" y="44704"/>
                </a:cubicBezTo>
                <a:cubicBezTo>
                  <a:pt x="850099" y="33464"/>
                  <a:pt x="929601" y="60668"/>
                  <a:pt x="1014869" y="60705"/>
                </a:cubicBezTo>
                <a:cubicBezTo>
                  <a:pt x="1142288" y="60756"/>
                  <a:pt x="1267180" y="53111"/>
                  <a:pt x="1392072" y="42672"/>
                </a:cubicBezTo>
                <a:cubicBezTo>
                  <a:pt x="1434490" y="39116"/>
                  <a:pt x="1469453" y="29489"/>
                  <a:pt x="1512392" y="40233"/>
                </a:cubicBezTo>
                <a:cubicBezTo>
                  <a:pt x="1557502" y="51523"/>
                  <a:pt x="1578470" y="73037"/>
                  <a:pt x="1626539" y="72694"/>
                </a:cubicBezTo>
                <a:cubicBezTo>
                  <a:pt x="1711274" y="72085"/>
                  <a:pt x="1783613" y="51790"/>
                  <a:pt x="1869770" y="51701"/>
                </a:cubicBezTo>
                <a:cubicBezTo>
                  <a:pt x="1922691" y="51651"/>
                  <a:pt x="1952332" y="67640"/>
                  <a:pt x="2001024" y="84658"/>
                </a:cubicBezTo>
                <a:cubicBezTo>
                  <a:pt x="2047735" y="100990"/>
                  <a:pt x="2084438" y="98679"/>
                  <a:pt x="2130488" y="84353"/>
                </a:cubicBezTo>
                <a:cubicBezTo>
                  <a:pt x="2208466" y="60096"/>
                  <a:pt x="2288908" y="34797"/>
                  <a:pt x="2376360" y="42735"/>
                </a:cubicBezTo>
                <a:cubicBezTo>
                  <a:pt x="2416263" y="46354"/>
                  <a:pt x="2448864" y="67881"/>
                  <a:pt x="2490584" y="72656"/>
                </a:cubicBezTo>
                <a:cubicBezTo>
                  <a:pt x="2544495" y="78828"/>
                  <a:pt x="2579649" y="60743"/>
                  <a:pt x="2628391" y="53708"/>
                </a:cubicBezTo>
                <a:cubicBezTo>
                  <a:pt x="2668727" y="47879"/>
                  <a:pt x="2710510" y="42519"/>
                  <a:pt x="2751315" y="42697"/>
                </a:cubicBezTo>
                <a:cubicBezTo>
                  <a:pt x="2799663" y="42913"/>
                  <a:pt x="2839465" y="56997"/>
                  <a:pt x="2886544" y="60668"/>
                </a:cubicBezTo>
                <a:cubicBezTo>
                  <a:pt x="2983865" y="68249"/>
                  <a:pt x="3063341" y="12065"/>
                  <a:pt x="3156991" y="12700"/>
                </a:cubicBezTo>
                <a:cubicBezTo>
                  <a:pt x="3241586" y="13271"/>
                  <a:pt x="3312921" y="42938"/>
                  <a:pt x="3398697" y="42697"/>
                </a:cubicBezTo>
                <a:cubicBezTo>
                  <a:pt x="3497732" y="42417"/>
                  <a:pt x="3582098" y="444"/>
                  <a:pt x="3678542" y="25107"/>
                </a:cubicBezTo>
                <a:cubicBezTo>
                  <a:pt x="3721353" y="36067"/>
                  <a:pt x="3761917" y="42646"/>
                  <a:pt x="3804640" y="58280"/>
                </a:cubicBezTo>
                <a:cubicBezTo>
                  <a:pt x="3858450" y="77978"/>
                  <a:pt x="3915498" y="74714"/>
                  <a:pt x="3972699" y="72656"/>
                </a:cubicBezTo>
                <a:cubicBezTo>
                  <a:pt x="4058767" y="69557"/>
                  <a:pt x="4129519" y="18554"/>
                  <a:pt x="4218609" y="42697"/>
                </a:cubicBezTo>
                <a:cubicBezTo>
                  <a:pt x="4257344" y="53200"/>
                  <a:pt x="4297045" y="78092"/>
                  <a:pt x="4335322" y="85318"/>
                </a:cubicBezTo>
                <a:cubicBezTo>
                  <a:pt x="4376966" y="93179"/>
                  <a:pt x="4439043" y="86385"/>
                  <a:pt x="4477702" y="75641"/>
                </a:cubicBezTo>
                <a:cubicBezTo>
                  <a:pt x="4520476" y="63766"/>
                  <a:pt x="4560989" y="48704"/>
                  <a:pt x="4603762" y="40728"/>
                </a:cubicBezTo>
                <a:cubicBezTo>
                  <a:pt x="4637417" y="34442"/>
                  <a:pt x="4675860" y="33807"/>
                  <a:pt x="4713770" y="33705"/>
                </a:cubicBezTo>
                <a:cubicBezTo>
                  <a:pt x="4803902" y="33426"/>
                  <a:pt x="4883505" y="69786"/>
                  <a:pt x="4971008" y="72656"/>
                </a:cubicBezTo>
                <a:cubicBezTo>
                  <a:pt x="5013197" y="74028"/>
                  <a:pt x="5076685" y="82283"/>
                  <a:pt x="5116614" y="70243"/>
                </a:cubicBezTo>
                <a:cubicBezTo>
                  <a:pt x="5132946" y="65316"/>
                  <a:pt x="5150104" y="47955"/>
                  <a:pt x="5172100" y="44729"/>
                </a:cubicBezTo>
                <a:cubicBezTo>
                  <a:pt x="5191785" y="41846"/>
                  <a:pt x="5213401" y="37756"/>
                  <a:pt x="5232704" y="35699"/>
                </a:cubicBezTo>
                <a:cubicBezTo>
                  <a:pt x="5267985" y="31953"/>
                  <a:pt x="5316054" y="26695"/>
                  <a:pt x="5350281" y="35737"/>
                </a:cubicBezTo>
                <a:cubicBezTo>
                  <a:pt x="5389588" y="46101"/>
                  <a:pt x="5410034" y="74015"/>
                  <a:pt x="5442521" y="94132"/>
                </a:cubicBezTo>
                <a:cubicBezTo>
                  <a:pt x="5507583" y="134429"/>
                  <a:pt x="5612460" y="93370"/>
                  <a:pt x="5674334" y="69761"/>
                </a:cubicBezTo>
                <a:cubicBezTo>
                  <a:pt x="5707303" y="57162"/>
                  <a:pt x="5743612" y="44361"/>
                  <a:pt x="5784075" y="51739"/>
                </a:cubicBezTo>
                <a:cubicBezTo>
                  <a:pt x="5816003" y="57556"/>
                  <a:pt x="5844540" y="72885"/>
                  <a:pt x="5874549" y="84696"/>
                </a:cubicBezTo>
              </a:path>
            </a:pathLst>
          </a:custGeom>
          <a:noFill/>
          <a:ln w="9525" cap="flat" cmpd="sng">
            <a:solidFill>
              <a:schemeClr val="accent2"/>
            </a:solidFill>
            <a:prstDash val="solid"/>
            <a:bevel/>
            <a:headEnd type="none" w="med" len="med"/>
            <a:tailEnd type="none" w="med" len="med"/>
          </a:ln>
        </p:spPr>
        <p:txBody>
          <a:bodyPr/>
          <a:lstStyle/>
          <a:p>
            <a:pPr algn="ctr"/>
            <a:endParaRPr lang="zh-CN" altLang="en-US" sz="1875" noProof="1">
              <a:solidFill>
                <a:schemeClr val="bg1"/>
              </a:solidFill>
            </a:endParaRPr>
          </a:p>
        </p:txBody>
      </p:sp>
      <p:pic>
        <p:nvPicPr>
          <p:cNvPr id="154" name="图片 153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89535" y="29845"/>
            <a:ext cx="3276600" cy="1228725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03B77E0-B24D-4C2C-9208-FED85966591B}"/>
              </a:ext>
            </a:extLst>
          </p:cNvPr>
          <p:cNvPicPr>
            <a:picLocks noChangeAspect="1"/>
          </p:cNvPicPr>
          <p:nvPr>
            <a:audioFile r:link="rId15"/>
            <p:extLst>
              <p:ext uri="{DAA4B4D4-6D71-4841-9C94-3DE7FCFB9230}">
                <p14:media xmlns:p14="http://schemas.microsoft.com/office/powerpoint/2010/main" r:embed="rId14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13512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图片 1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4480" y="368935"/>
            <a:ext cx="3276600" cy="1228725"/>
          </a:xfrm>
          <a:prstGeom prst="rect">
            <a:avLst/>
          </a:prstGeom>
        </p:spPr>
      </p:pic>
      <p:cxnSp>
        <p:nvCxnSpPr>
          <p:cNvPr id="3" name="直接连接符 2"/>
          <p:cNvCxnSpPr/>
          <p:nvPr>
            <p:custDataLst>
              <p:tags r:id="rId2"/>
            </p:custDataLst>
          </p:nvPr>
        </p:nvCxnSpPr>
        <p:spPr>
          <a:xfrm>
            <a:off x="989012" y="3904932"/>
            <a:ext cx="4626610" cy="0"/>
          </a:xfrm>
          <a:prstGeom prst="line">
            <a:avLst/>
          </a:prstGeom>
          <a:ln>
            <a:solidFill>
              <a:schemeClr val="accent1">
                <a:alpha val="4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29"/>
          <p:cNvSpPr txBox="1"/>
          <p:nvPr>
            <p:custDataLst>
              <p:tags r:id="rId3"/>
            </p:custDataLst>
          </p:nvPr>
        </p:nvSpPr>
        <p:spPr>
          <a:xfrm>
            <a:off x="989013" y="3464242"/>
            <a:ext cx="4626610" cy="4149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2400" b="1" i="1" dirty="0">
                <a:solidFill>
                  <a:schemeClr val="tx1"/>
                </a:solidFill>
                <a:ea typeface="微软雅黑" panose="020B0503020204020204" charset="-122"/>
                <a:cs typeface="+mn-lt"/>
              </a:rPr>
              <a:t>Popularity of e-commerce</a:t>
            </a:r>
          </a:p>
        </p:txBody>
      </p:sp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881078" y="646530"/>
            <a:ext cx="10429952" cy="798451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>
              <a:lnSpc>
                <a:spcPct val="130000"/>
              </a:lnSpc>
              <a:defRPr sz="2400" b="1"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Background</a:t>
            </a: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47105" y="1229360"/>
            <a:ext cx="5612765" cy="4921885"/>
          </a:xfrm>
          <a:prstGeom prst="rect">
            <a:avLst/>
          </a:prstGeom>
        </p:spPr>
      </p:pic>
      <p:sp>
        <p:nvSpPr>
          <p:cNvPr id="9" name="文本框 8"/>
          <p:cNvSpPr txBox="1"/>
          <p:nvPr/>
        </p:nvSpPr>
        <p:spPr>
          <a:xfrm>
            <a:off x="5732780" y="861695"/>
            <a:ext cx="661289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i="1"/>
              <a:t>Corss-border E-commerce for importation Transaction Scale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10662920" y="1863725"/>
            <a:ext cx="8763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i="1"/>
              <a:t>trillion</a:t>
            </a:r>
          </a:p>
        </p:txBody>
      </p:sp>
      <p:sp>
        <p:nvSpPr>
          <p:cNvPr id="13" name="椭圆 12"/>
          <p:cNvSpPr/>
          <p:nvPr>
            <p:custDataLst>
              <p:tags r:id="rId5"/>
            </p:custDataLst>
          </p:nvPr>
        </p:nvSpPr>
        <p:spPr>
          <a:xfrm>
            <a:off x="689927" y="3755707"/>
            <a:ext cx="281940" cy="28194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altLang="zh-CN" sz="1600" dirty="0">
              <a:solidFill>
                <a:schemeClr val="accen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50800" y="6399530"/>
            <a:ext cx="824865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i="1"/>
              <a:t>Source: China E-commerce Research Center &amp; Mobdata Institute (2019)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49508EE-5DD0-4FC1-A145-53A34BA1A862}"/>
              </a:ext>
            </a:extLst>
          </p:cNvPr>
          <p:cNvPicPr>
            <a:picLocks noChangeAspect="1"/>
          </p:cNvPicPr>
          <p:nvPr>
            <a:audioFile r:link="rId7"/>
            <p:extLst>
              <p:ext uri="{DAA4B4D4-6D71-4841-9C94-3DE7FCFB9230}">
                <p14:media xmlns:p14="http://schemas.microsoft.com/office/powerpoint/2010/main" r:embed="rId6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463296" y="6175375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20491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3333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文本框 143"/>
          <p:cNvSpPr txBox="1"/>
          <p:nvPr>
            <p:custDataLst>
              <p:tags r:id="rId2"/>
            </p:custDataLst>
          </p:nvPr>
        </p:nvSpPr>
        <p:spPr>
          <a:xfrm>
            <a:off x="6953617" y="1552409"/>
            <a:ext cx="1396933" cy="1675631"/>
          </a:xfrm>
          <a:prstGeom prst="rect">
            <a:avLst/>
          </a:prstGeom>
          <a:noFill/>
        </p:spPr>
        <p:txBody>
          <a:bodyPr wrap="square" lIns="91440" tIns="45720" rIns="91440" bIns="45720" rtlCol="0">
            <a:prstTxWarp prst="textPlain">
              <a:avLst/>
            </a:prstTxWarp>
            <a:normAutofit/>
          </a:bodyPr>
          <a:lstStyle/>
          <a:p>
            <a:pPr defTabSz="914400"/>
            <a:r>
              <a:rPr lang="en-US" altLang="zh-CN" sz="9600" dirty="0">
                <a:solidFill>
                  <a:schemeClr val="tx1">
                    <a:lumMod val="50000"/>
                    <a:lumOff val="50000"/>
                    <a:alpha val="16000"/>
                  </a:schemeClr>
                </a:solidFill>
                <a:latin typeface="Impact" panose="020B0806030902050204" pitchFamily="34" charset="0"/>
                <a:ea typeface="微软雅黑" panose="020B0503020204020204" charset="-122"/>
              </a:rPr>
              <a:t>2</a:t>
            </a:r>
            <a:endParaRPr lang="zh-CN" altLang="en-US" sz="9600" dirty="0">
              <a:solidFill>
                <a:schemeClr val="tx1">
                  <a:lumMod val="50000"/>
                  <a:lumOff val="50000"/>
                  <a:alpha val="16000"/>
                </a:schemeClr>
              </a:solidFill>
              <a:latin typeface="Impact" panose="020B0806030902050204" pitchFamily="34" charset="0"/>
              <a:ea typeface="微软雅黑" panose="020B0503020204020204" charset="-122"/>
            </a:endParaRPr>
          </a:p>
        </p:txBody>
      </p:sp>
      <p:sp>
        <p:nvSpPr>
          <p:cNvPr id="145" name="文本框 144"/>
          <p:cNvSpPr txBox="1"/>
          <p:nvPr>
            <p:custDataLst>
              <p:tags r:id="rId3"/>
            </p:custDataLst>
          </p:nvPr>
        </p:nvSpPr>
        <p:spPr>
          <a:xfrm>
            <a:off x="8010262" y="1552409"/>
            <a:ext cx="1396933" cy="1675631"/>
          </a:xfrm>
          <a:prstGeom prst="rect">
            <a:avLst/>
          </a:prstGeom>
          <a:noFill/>
        </p:spPr>
        <p:txBody>
          <a:bodyPr wrap="square" lIns="91440" tIns="45720" rIns="91440" bIns="45720" rtlCol="0">
            <a:prstTxWarp prst="textPlain">
              <a:avLst/>
            </a:prstTxWarp>
            <a:normAutofit/>
          </a:bodyPr>
          <a:lstStyle/>
          <a:p>
            <a:pPr defTabSz="914400"/>
            <a:r>
              <a:rPr lang="en-US" altLang="zh-CN" sz="9600" dirty="0">
                <a:solidFill>
                  <a:schemeClr val="tx1">
                    <a:lumMod val="50000"/>
                    <a:lumOff val="50000"/>
                    <a:alpha val="16000"/>
                  </a:schemeClr>
                </a:solidFill>
                <a:latin typeface="Impact" panose="020B0806030902050204" pitchFamily="34" charset="0"/>
                <a:ea typeface="微软雅黑" panose="020B0503020204020204" charset="-122"/>
              </a:rPr>
              <a:t>0</a:t>
            </a:r>
            <a:endParaRPr lang="zh-CN" altLang="en-US" sz="9600" dirty="0">
              <a:solidFill>
                <a:schemeClr val="tx1">
                  <a:lumMod val="50000"/>
                  <a:lumOff val="50000"/>
                  <a:alpha val="16000"/>
                </a:schemeClr>
              </a:solidFill>
              <a:latin typeface="Impact" panose="020B0806030902050204" pitchFamily="34" charset="0"/>
              <a:ea typeface="微软雅黑" panose="020B0503020204020204" charset="-122"/>
            </a:endParaRPr>
          </a:p>
        </p:txBody>
      </p:sp>
      <p:sp>
        <p:nvSpPr>
          <p:cNvPr id="146" name="文本框 145"/>
          <p:cNvSpPr txBox="1"/>
          <p:nvPr>
            <p:custDataLst>
              <p:tags r:id="rId4"/>
            </p:custDataLst>
          </p:nvPr>
        </p:nvSpPr>
        <p:spPr>
          <a:xfrm>
            <a:off x="8888570" y="1552409"/>
            <a:ext cx="1396933" cy="1675631"/>
          </a:xfrm>
          <a:prstGeom prst="rect">
            <a:avLst/>
          </a:prstGeom>
          <a:noFill/>
        </p:spPr>
        <p:txBody>
          <a:bodyPr wrap="square" lIns="91440" tIns="45720" rIns="91440" bIns="45720" rtlCol="0">
            <a:prstTxWarp prst="textPlain">
              <a:avLst/>
            </a:prstTxWarp>
            <a:normAutofit/>
          </a:bodyPr>
          <a:lstStyle/>
          <a:p>
            <a:pPr defTabSz="914400"/>
            <a:r>
              <a:rPr lang="en-US" altLang="zh-CN" sz="9600" dirty="0">
                <a:solidFill>
                  <a:schemeClr val="tx1">
                    <a:lumMod val="50000"/>
                    <a:lumOff val="50000"/>
                    <a:alpha val="16000"/>
                  </a:schemeClr>
                </a:solidFill>
                <a:latin typeface="Impact" panose="020B0806030902050204" pitchFamily="34" charset="0"/>
                <a:ea typeface="微软雅黑" panose="020B0503020204020204" charset="-122"/>
              </a:rPr>
              <a:t>1</a:t>
            </a:r>
            <a:endParaRPr lang="zh-CN" altLang="en-US" sz="9600" dirty="0">
              <a:solidFill>
                <a:schemeClr val="tx1">
                  <a:lumMod val="50000"/>
                  <a:lumOff val="50000"/>
                  <a:alpha val="16000"/>
                </a:schemeClr>
              </a:solidFill>
              <a:latin typeface="Impact" panose="020B0806030902050204" pitchFamily="34" charset="0"/>
              <a:ea typeface="微软雅黑" panose="020B0503020204020204" charset="-122"/>
            </a:endParaRPr>
          </a:p>
        </p:txBody>
      </p:sp>
      <p:sp>
        <p:nvSpPr>
          <p:cNvPr id="147" name="文本框 146"/>
          <p:cNvSpPr txBox="1"/>
          <p:nvPr>
            <p:custDataLst>
              <p:tags r:id="rId5"/>
            </p:custDataLst>
          </p:nvPr>
        </p:nvSpPr>
        <p:spPr>
          <a:xfrm>
            <a:off x="10123553" y="1552409"/>
            <a:ext cx="1396933" cy="1675631"/>
          </a:xfrm>
          <a:prstGeom prst="rect">
            <a:avLst/>
          </a:prstGeom>
          <a:noFill/>
        </p:spPr>
        <p:txBody>
          <a:bodyPr wrap="square" lIns="91440" tIns="45720" rIns="91440" bIns="45720" rtlCol="0">
            <a:prstTxWarp prst="textPlain">
              <a:avLst/>
            </a:prstTxWarp>
            <a:normAutofit/>
          </a:bodyPr>
          <a:lstStyle/>
          <a:p>
            <a:pPr defTabSz="914400"/>
            <a:r>
              <a:rPr lang="en-US" altLang="zh-CN" sz="9600" dirty="0">
                <a:solidFill>
                  <a:schemeClr val="tx1">
                    <a:lumMod val="50000"/>
                    <a:lumOff val="50000"/>
                    <a:alpha val="16000"/>
                  </a:schemeClr>
                </a:solidFill>
                <a:latin typeface="Impact" panose="020B0806030902050204" pitchFamily="34" charset="0"/>
                <a:ea typeface="微软雅黑" panose="020B0503020204020204" charset="-122"/>
              </a:rPr>
              <a:t>9</a:t>
            </a:r>
          </a:p>
        </p:txBody>
      </p:sp>
      <p:grpSp>
        <p:nvGrpSpPr>
          <p:cNvPr id="2" name="组合 1"/>
          <p:cNvGrpSpPr/>
          <p:nvPr>
            <p:custDataLst>
              <p:tags r:id="rId6"/>
            </p:custDataLst>
          </p:nvPr>
        </p:nvGrpSpPr>
        <p:grpSpPr>
          <a:xfrm>
            <a:off x="7101037" y="1214828"/>
            <a:ext cx="4272034" cy="2013209"/>
            <a:chOff x="7101037" y="1214828"/>
            <a:chExt cx="4272034" cy="2013209"/>
          </a:xfrm>
        </p:grpSpPr>
        <p:sp>
          <p:nvSpPr>
            <p:cNvPr id="5" name="任意多边形 4"/>
            <p:cNvSpPr/>
            <p:nvPr>
              <p:custDataLst>
                <p:tags r:id="rId26"/>
              </p:custDataLst>
            </p:nvPr>
          </p:nvSpPr>
          <p:spPr bwMode="auto">
            <a:xfrm>
              <a:off x="9271481" y="2512778"/>
              <a:ext cx="576524" cy="633046"/>
            </a:xfrm>
            <a:custGeom>
              <a:avLst/>
              <a:gdLst>
                <a:gd name="T0" fmla="*/ 244 w 479"/>
                <a:gd name="T1" fmla="*/ 12 h 525"/>
                <a:gd name="T2" fmla="*/ 33 w 479"/>
                <a:gd name="T3" fmla="*/ 121 h 525"/>
                <a:gd name="T4" fmla="*/ 12 w 479"/>
                <a:gd name="T5" fmla="*/ 186 h 525"/>
                <a:gd name="T6" fmla="*/ 15 w 479"/>
                <a:gd name="T7" fmla="*/ 191 h 525"/>
                <a:gd name="T8" fmla="*/ 32 w 479"/>
                <a:gd name="T9" fmla="*/ 225 h 525"/>
                <a:gd name="T10" fmla="*/ 150 w 479"/>
                <a:gd name="T11" fmla="*/ 453 h 525"/>
                <a:gd name="T12" fmla="*/ 167 w 479"/>
                <a:gd name="T13" fmla="*/ 487 h 525"/>
                <a:gd name="T14" fmla="*/ 170 w 479"/>
                <a:gd name="T15" fmla="*/ 492 h 525"/>
                <a:gd name="T16" fmla="*/ 235 w 479"/>
                <a:gd name="T17" fmla="*/ 513 h 525"/>
                <a:gd name="T18" fmla="*/ 446 w 479"/>
                <a:gd name="T19" fmla="*/ 404 h 525"/>
                <a:gd name="T20" fmla="*/ 467 w 479"/>
                <a:gd name="T21" fmla="*/ 339 h 525"/>
                <a:gd name="T22" fmla="*/ 464 w 479"/>
                <a:gd name="T23" fmla="*/ 334 h 525"/>
                <a:gd name="T24" fmla="*/ 447 w 479"/>
                <a:gd name="T25" fmla="*/ 300 h 525"/>
                <a:gd name="T26" fmla="*/ 329 w 479"/>
                <a:gd name="T27" fmla="*/ 72 h 525"/>
                <a:gd name="T28" fmla="*/ 312 w 479"/>
                <a:gd name="T29" fmla="*/ 38 h 525"/>
                <a:gd name="T30" fmla="*/ 309 w 479"/>
                <a:gd name="T31" fmla="*/ 33 h 525"/>
                <a:gd name="T32" fmla="*/ 244 w 479"/>
                <a:gd name="T33" fmla="*/ 12 h 5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79" h="525">
                  <a:moveTo>
                    <a:pt x="244" y="12"/>
                  </a:moveTo>
                  <a:cubicBezTo>
                    <a:pt x="33" y="121"/>
                    <a:pt x="33" y="121"/>
                    <a:pt x="33" y="121"/>
                  </a:cubicBezTo>
                  <a:cubicBezTo>
                    <a:pt x="9" y="133"/>
                    <a:pt x="0" y="162"/>
                    <a:pt x="12" y="186"/>
                  </a:cubicBezTo>
                  <a:cubicBezTo>
                    <a:pt x="15" y="191"/>
                    <a:pt x="15" y="191"/>
                    <a:pt x="15" y="191"/>
                  </a:cubicBezTo>
                  <a:cubicBezTo>
                    <a:pt x="32" y="225"/>
                    <a:pt x="32" y="225"/>
                    <a:pt x="32" y="225"/>
                  </a:cubicBezTo>
                  <a:cubicBezTo>
                    <a:pt x="150" y="453"/>
                    <a:pt x="150" y="453"/>
                    <a:pt x="150" y="453"/>
                  </a:cubicBezTo>
                  <a:cubicBezTo>
                    <a:pt x="167" y="487"/>
                    <a:pt x="167" y="487"/>
                    <a:pt x="167" y="487"/>
                  </a:cubicBezTo>
                  <a:cubicBezTo>
                    <a:pt x="170" y="492"/>
                    <a:pt x="170" y="492"/>
                    <a:pt x="170" y="492"/>
                  </a:cubicBezTo>
                  <a:cubicBezTo>
                    <a:pt x="182" y="516"/>
                    <a:pt x="211" y="525"/>
                    <a:pt x="235" y="513"/>
                  </a:cubicBezTo>
                  <a:cubicBezTo>
                    <a:pt x="446" y="404"/>
                    <a:pt x="446" y="404"/>
                    <a:pt x="446" y="404"/>
                  </a:cubicBezTo>
                  <a:cubicBezTo>
                    <a:pt x="470" y="392"/>
                    <a:pt x="479" y="363"/>
                    <a:pt x="467" y="339"/>
                  </a:cubicBezTo>
                  <a:cubicBezTo>
                    <a:pt x="464" y="334"/>
                    <a:pt x="464" y="334"/>
                    <a:pt x="464" y="334"/>
                  </a:cubicBezTo>
                  <a:cubicBezTo>
                    <a:pt x="447" y="300"/>
                    <a:pt x="447" y="300"/>
                    <a:pt x="447" y="300"/>
                  </a:cubicBezTo>
                  <a:cubicBezTo>
                    <a:pt x="329" y="72"/>
                    <a:pt x="329" y="72"/>
                    <a:pt x="329" y="72"/>
                  </a:cubicBezTo>
                  <a:cubicBezTo>
                    <a:pt x="312" y="38"/>
                    <a:pt x="312" y="38"/>
                    <a:pt x="312" y="38"/>
                  </a:cubicBezTo>
                  <a:cubicBezTo>
                    <a:pt x="309" y="33"/>
                    <a:pt x="309" y="33"/>
                    <a:pt x="309" y="33"/>
                  </a:cubicBezTo>
                  <a:cubicBezTo>
                    <a:pt x="297" y="10"/>
                    <a:pt x="268" y="0"/>
                    <a:pt x="244" y="12"/>
                  </a:cubicBezTo>
                  <a:close/>
                </a:path>
              </a:pathLst>
            </a:custGeom>
            <a:solidFill>
              <a:srgbClr val="FA96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6" name="任意多边形 5"/>
            <p:cNvSpPr/>
            <p:nvPr>
              <p:custDataLst>
                <p:tags r:id="rId27"/>
              </p:custDataLst>
            </p:nvPr>
          </p:nvSpPr>
          <p:spPr bwMode="auto">
            <a:xfrm>
              <a:off x="9250927" y="2472698"/>
              <a:ext cx="597078" cy="673125"/>
            </a:xfrm>
            <a:custGeom>
              <a:avLst/>
              <a:gdLst>
                <a:gd name="T0" fmla="*/ 244 w 496"/>
                <a:gd name="T1" fmla="*/ 12 h 558"/>
                <a:gd name="T2" fmla="*/ 33 w 496"/>
                <a:gd name="T3" fmla="*/ 121 h 558"/>
                <a:gd name="T4" fmla="*/ 12 w 496"/>
                <a:gd name="T5" fmla="*/ 186 h 558"/>
                <a:gd name="T6" fmla="*/ 187 w 496"/>
                <a:gd name="T7" fmla="*/ 525 h 558"/>
                <a:gd name="T8" fmla="*/ 252 w 496"/>
                <a:gd name="T9" fmla="*/ 546 h 558"/>
                <a:gd name="T10" fmla="*/ 463 w 496"/>
                <a:gd name="T11" fmla="*/ 437 h 558"/>
                <a:gd name="T12" fmla="*/ 484 w 496"/>
                <a:gd name="T13" fmla="*/ 372 h 558"/>
                <a:gd name="T14" fmla="*/ 309 w 496"/>
                <a:gd name="T15" fmla="*/ 33 h 558"/>
                <a:gd name="T16" fmla="*/ 244 w 496"/>
                <a:gd name="T17" fmla="*/ 12 h 5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96" h="558">
                  <a:moveTo>
                    <a:pt x="244" y="12"/>
                  </a:moveTo>
                  <a:cubicBezTo>
                    <a:pt x="33" y="121"/>
                    <a:pt x="33" y="121"/>
                    <a:pt x="33" y="121"/>
                  </a:cubicBezTo>
                  <a:cubicBezTo>
                    <a:pt x="9" y="133"/>
                    <a:pt x="0" y="162"/>
                    <a:pt x="12" y="186"/>
                  </a:cubicBezTo>
                  <a:cubicBezTo>
                    <a:pt x="187" y="525"/>
                    <a:pt x="187" y="525"/>
                    <a:pt x="187" y="525"/>
                  </a:cubicBezTo>
                  <a:cubicBezTo>
                    <a:pt x="199" y="549"/>
                    <a:pt x="228" y="558"/>
                    <a:pt x="252" y="546"/>
                  </a:cubicBezTo>
                  <a:cubicBezTo>
                    <a:pt x="463" y="437"/>
                    <a:pt x="463" y="437"/>
                    <a:pt x="463" y="437"/>
                  </a:cubicBezTo>
                  <a:cubicBezTo>
                    <a:pt x="487" y="425"/>
                    <a:pt x="496" y="396"/>
                    <a:pt x="484" y="372"/>
                  </a:cubicBezTo>
                  <a:cubicBezTo>
                    <a:pt x="309" y="33"/>
                    <a:pt x="309" y="33"/>
                    <a:pt x="309" y="33"/>
                  </a:cubicBezTo>
                  <a:cubicBezTo>
                    <a:pt x="297" y="9"/>
                    <a:pt x="268" y="0"/>
                    <a:pt x="244" y="12"/>
                  </a:cubicBezTo>
                  <a:close/>
                </a:path>
              </a:pathLst>
            </a:custGeom>
            <a:solidFill>
              <a:schemeClr val="accent5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7" name="任意多边形 6"/>
            <p:cNvSpPr/>
            <p:nvPr>
              <p:custDataLst>
                <p:tags r:id="rId28"/>
              </p:custDataLst>
            </p:nvPr>
          </p:nvSpPr>
          <p:spPr bwMode="auto">
            <a:xfrm>
              <a:off x="9288951" y="2557995"/>
              <a:ext cx="521030" cy="500476"/>
            </a:xfrm>
            <a:custGeom>
              <a:avLst/>
              <a:gdLst>
                <a:gd name="T0" fmla="*/ 507 w 507"/>
                <a:gd name="T1" fmla="*/ 308 h 487"/>
                <a:gd name="T2" fmla="*/ 159 w 507"/>
                <a:gd name="T3" fmla="*/ 487 h 487"/>
                <a:gd name="T4" fmla="*/ 0 w 507"/>
                <a:gd name="T5" fmla="*/ 180 h 487"/>
                <a:gd name="T6" fmla="*/ 348 w 507"/>
                <a:gd name="T7" fmla="*/ 0 h 487"/>
                <a:gd name="T8" fmla="*/ 507 w 507"/>
                <a:gd name="T9" fmla="*/ 308 h 4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07" h="487">
                  <a:moveTo>
                    <a:pt x="507" y="308"/>
                  </a:moveTo>
                  <a:lnTo>
                    <a:pt x="159" y="487"/>
                  </a:lnTo>
                  <a:lnTo>
                    <a:pt x="0" y="180"/>
                  </a:lnTo>
                  <a:lnTo>
                    <a:pt x="348" y="0"/>
                  </a:lnTo>
                  <a:lnTo>
                    <a:pt x="507" y="308"/>
                  </a:ln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8" name="任意多边形 7"/>
            <p:cNvSpPr/>
            <p:nvPr>
              <p:custDataLst>
                <p:tags r:id="rId29"/>
              </p:custDataLst>
            </p:nvPr>
          </p:nvSpPr>
          <p:spPr bwMode="auto">
            <a:xfrm>
              <a:off x="9621917" y="2987562"/>
              <a:ext cx="54467" cy="55494"/>
            </a:xfrm>
            <a:custGeom>
              <a:avLst/>
              <a:gdLst>
                <a:gd name="T0" fmla="*/ 5 w 45"/>
                <a:gd name="T1" fmla="*/ 32 h 46"/>
                <a:gd name="T2" fmla="*/ 14 w 45"/>
                <a:gd name="T3" fmla="*/ 5 h 46"/>
                <a:gd name="T4" fmla="*/ 40 w 45"/>
                <a:gd name="T5" fmla="*/ 14 h 46"/>
                <a:gd name="T6" fmla="*/ 32 w 45"/>
                <a:gd name="T7" fmla="*/ 41 h 46"/>
                <a:gd name="T8" fmla="*/ 5 w 45"/>
                <a:gd name="T9" fmla="*/ 32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46">
                  <a:moveTo>
                    <a:pt x="5" y="32"/>
                  </a:moveTo>
                  <a:cubicBezTo>
                    <a:pt x="0" y="22"/>
                    <a:pt x="4" y="10"/>
                    <a:pt x="14" y="5"/>
                  </a:cubicBezTo>
                  <a:cubicBezTo>
                    <a:pt x="23" y="0"/>
                    <a:pt x="35" y="4"/>
                    <a:pt x="40" y="14"/>
                  </a:cubicBezTo>
                  <a:cubicBezTo>
                    <a:pt x="45" y="24"/>
                    <a:pt x="42" y="36"/>
                    <a:pt x="32" y="41"/>
                  </a:cubicBezTo>
                  <a:cubicBezTo>
                    <a:pt x="22" y="46"/>
                    <a:pt x="10" y="42"/>
                    <a:pt x="5" y="32"/>
                  </a:cubicBez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" name="任意多边形 8"/>
            <p:cNvSpPr/>
            <p:nvPr>
              <p:custDataLst>
                <p:tags r:id="rId30"/>
              </p:custDataLst>
            </p:nvPr>
          </p:nvSpPr>
          <p:spPr bwMode="auto">
            <a:xfrm>
              <a:off x="9520178" y="2532303"/>
              <a:ext cx="33914" cy="31858"/>
            </a:xfrm>
            <a:custGeom>
              <a:avLst/>
              <a:gdLst>
                <a:gd name="T0" fmla="*/ 3 w 28"/>
                <a:gd name="T1" fmla="*/ 19 h 27"/>
                <a:gd name="T2" fmla="*/ 9 w 28"/>
                <a:gd name="T3" fmla="*/ 3 h 27"/>
                <a:gd name="T4" fmla="*/ 25 w 28"/>
                <a:gd name="T5" fmla="*/ 8 h 27"/>
                <a:gd name="T6" fmla="*/ 19 w 28"/>
                <a:gd name="T7" fmla="*/ 24 h 27"/>
                <a:gd name="T8" fmla="*/ 3 w 28"/>
                <a:gd name="T9" fmla="*/ 19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" h="27">
                  <a:moveTo>
                    <a:pt x="3" y="19"/>
                  </a:moveTo>
                  <a:cubicBezTo>
                    <a:pt x="0" y="13"/>
                    <a:pt x="3" y="6"/>
                    <a:pt x="9" y="3"/>
                  </a:cubicBezTo>
                  <a:cubicBezTo>
                    <a:pt x="14" y="0"/>
                    <a:pt x="22" y="2"/>
                    <a:pt x="25" y="8"/>
                  </a:cubicBezTo>
                  <a:cubicBezTo>
                    <a:pt x="28" y="14"/>
                    <a:pt x="25" y="21"/>
                    <a:pt x="19" y="24"/>
                  </a:cubicBezTo>
                  <a:cubicBezTo>
                    <a:pt x="14" y="27"/>
                    <a:pt x="6" y="25"/>
                    <a:pt x="3" y="19"/>
                  </a:cubicBezTo>
                  <a:close/>
                </a:path>
              </a:pathLst>
            </a:custGeom>
            <a:solidFill>
              <a:srgbClr val="33333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0" name="任意多边形 9"/>
            <p:cNvSpPr/>
            <p:nvPr>
              <p:custDataLst>
                <p:tags r:id="rId31"/>
              </p:custDataLst>
            </p:nvPr>
          </p:nvSpPr>
          <p:spPr bwMode="auto">
            <a:xfrm>
              <a:off x="9363971" y="2553884"/>
              <a:ext cx="144902" cy="93518"/>
            </a:xfrm>
            <a:custGeom>
              <a:avLst/>
              <a:gdLst>
                <a:gd name="T0" fmla="*/ 110 w 120"/>
                <a:gd name="T1" fmla="*/ 30 h 78"/>
                <a:gd name="T2" fmla="*/ 23 w 120"/>
                <a:gd name="T3" fmla="*/ 75 h 78"/>
                <a:gd name="T4" fmla="*/ 3 w 120"/>
                <a:gd name="T5" fmla="*/ 68 h 78"/>
                <a:gd name="T6" fmla="*/ 3 w 120"/>
                <a:gd name="T7" fmla="*/ 68 h 78"/>
                <a:gd name="T8" fmla="*/ 10 w 120"/>
                <a:gd name="T9" fmla="*/ 48 h 78"/>
                <a:gd name="T10" fmla="*/ 96 w 120"/>
                <a:gd name="T11" fmla="*/ 4 h 78"/>
                <a:gd name="T12" fmla="*/ 116 w 120"/>
                <a:gd name="T13" fmla="*/ 10 h 78"/>
                <a:gd name="T14" fmla="*/ 116 w 120"/>
                <a:gd name="T15" fmla="*/ 10 h 78"/>
                <a:gd name="T16" fmla="*/ 110 w 120"/>
                <a:gd name="T17" fmla="*/ 30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20" h="78">
                  <a:moveTo>
                    <a:pt x="110" y="30"/>
                  </a:moveTo>
                  <a:cubicBezTo>
                    <a:pt x="23" y="75"/>
                    <a:pt x="23" y="75"/>
                    <a:pt x="23" y="75"/>
                  </a:cubicBezTo>
                  <a:cubicBezTo>
                    <a:pt x="16" y="78"/>
                    <a:pt x="7" y="75"/>
                    <a:pt x="3" y="68"/>
                  </a:cubicBezTo>
                  <a:cubicBezTo>
                    <a:pt x="3" y="68"/>
                    <a:pt x="3" y="68"/>
                    <a:pt x="3" y="68"/>
                  </a:cubicBezTo>
                  <a:cubicBezTo>
                    <a:pt x="0" y="61"/>
                    <a:pt x="2" y="52"/>
                    <a:pt x="10" y="48"/>
                  </a:cubicBezTo>
                  <a:cubicBezTo>
                    <a:pt x="96" y="4"/>
                    <a:pt x="96" y="4"/>
                    <a:pt x="96" y="4"/>
                  </a:cubicBezTo>
                  <a:cubicBezTo>
                    <a:pt x="104" y="0"/>
                    <a:pt x="112" y="3"/>
                    <a:pt x="116" y="10"/>
                  </a:cubicBezTo>
                  <a:cubicBezTo>
                    <a:pt x="116" y="10"/>
                    <a:pt x="116" y="10"/>
                    <a:pt x="116" y="10"/>
                  </a:cubicBezTo>
                  <a:cubicBezTo>
                    <a:pt x="120" y="17"/>
                    <a:pt x="117" y="26"/>
                    <a:pt x="110" y="30"/>
                  </a:cubicBezTo>
                  <a:close/>
                </a:path>
              </a:pathLst>
            </a:custGeom>
            <a:solidFill>
              <a:srgbClr val="33333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32"/>
              </p:custDataLst>
            </p:nvPr>
          </p:nvSpPr>
          <p:spPr bwMode="auto">
            <a:xfrm rot="19920000">
              <a:off x="9446185" y="2689537"/>
              <a:ext cx="236365" cy="1911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</a:defRPr>
              </a:lvl9pPr>
            </a:lstStyle>
            <a:p>
              <a:pPr marL="0" marR="0" lvl="0" indent="0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zh-CN" sz="1700" b="0" i="0" u="none" strike="noStrike" kern="0" cap="none" spc="0" normalizeH="0" baseline="0" noProof="0" dirty="0">
                  <a:ln>
                    <a:noFill/>
                  </a:ln>
                  <a:solidFill>
                    <a:srgbClr val="8F959E"/>
                  </a:solidFill>
                  <a:effectLst/>
                  <a:uLnTx/>
                  <a:uFillTx/>
                  <a:latin typeface="微软雅黑" panose="020B0503020204020204" charset="-122"/>
                  <a:ea typeface="微软雅黑" panose="020B0503020204020204" charset="-122"/>
                </a:rPr>
                <a:t>A+</a:t>
              </a:r>
              <a:endParaRPr kumimoji="0" lang="zh-CN" altLang="zh-CN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" name="任意多边形 11"/>
            <p:cNvSpPr/>
            <p:nvPr>
              <p:custDataLst>
                <p:tags r:id="rId33"/>
              </p:custDataLst>
            </p:nvPr>
          </p:nvSpPr>
          <p:spPr bwMode="auto">
            <a:xfrm>
              <a:off x="9652747" y="2561078"/>
              <a:ext cx="41107" cy="49328"/>
            </a:xfrm>
            <a:custGeom>
              <a:avLst/>
              <a:gdLst>
                <a:gd name="T0" fmla="*/ 40 w 40"/>
                <a:gd name="T1" fmla="*/ 39 h 48"/>
                <a:gd name="T2" fmla="*/ 20 w 40"/>
                <a:gd name="T3" fmla="*/ 48 h 48"/>
                <a:gd name="T4" fmla="*/ 0 w 40"/>
                <a:gd name="T5" fmla="*/ 10 h 48"/>
                <a:gd name="T6" fmla="*/ 20 w 40"/>
                <a:gd name="T7" fmla="*/ 0 h 48"/>
                <a:gd name="T8" fmla="*/ 40 w 40"/>
                <a:gd name="T9" fmla="*/ 39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48">
                  <a:moveTo>
                    <a:pt x="40" y="39"/>
                  </a:moveTo>
                  <a:lnTo>
                    <a:pt x="20" y="48"/>
                  </a:lnTo>
                  <a:lnTo>
                    <a:pt x="0" y="10"/>
                  </a:lnTo>
                  <a:lnTo>
                    <a:pt x="20" y="0"/>
                  </a:lnTo>
                  <a:lnTo>
                    <a:pt x="40" y="39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3" name="任意多边形 12"/>
            <p:cNvSpPr/>
            <p:nvPr>
              <p:custDataLst>
                <p:tags r:id="rId34"/>
              </p:custDataLst>
            </p:nvPr>
          </p:nvSpPr>
          <p:spPr bwMode="auto">
            <a:xfrm>
              <a:off x="9685632" y="2624793"/>
              <a:ext cx="41107" cy="49328"/>
            </a:xfrm>
            <a:custGeom>
              <a:avLst/>
              <a:gdLst>
                <a:gd name="T0" fmla="*/ 40 w 40"/>
                <a:gd name="T1" fmla="*/ 38 h 48"/>
                <a:gd name="T2" fmla="*/ 20 w 40"/>
                <a:gd name="T3" fmla="*/ 48 h 48"/>
                <a:gd name="T4" fmla="*/ 0 w 40"/>
                <a:gd name="T5" fmla="*/ 9 h 48"/>
                <a:gd name="T6" fmla="*/ 20 w 40"/>
                <a:gd name="T7" fmla="*/ 0 h 48"/>
                <a:gd name="T8" fmla="*/ 40 w 40"/>
                <a:gd name="T9" fmla="*/ 38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48">
                  <a:moveTo>
                    <a:pt x="40" y="38"/>
                  </a:moveTo>
                  <a:lnTo>
                    <a:pt x="20" y="48"/>
                  </a:lnTo>
                  <a:lnTo>
                    <a:pt x="0" y="9"/>
                  </a:lnTo>
                  <a:lnTo>
                    <a:pt x="20" y="0"/>
                  </a:lnTo>
                  <a:lnTo>
                    <a:pt x="40" y="38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4" name="任意多边形 13"/>
            <p:cNvSpPr/>
            <p:nvPr>
              <p:custDataLst>
                <p:tags r:id="rId35"/>
              </p:custDataLst>
            </p:nvPr>
          </p:nvSpPr>
          <p:spPr bwMode="auto">
            <a:xfrm>
              <a:off x="9386580" y="2972146"/>
              <a:ext cx="40080" cy="49328"/>
            </a:xfrm>
            <a:custGeom>
              <a:avLst/>
              <a:gdLst>
                <a:gd name="T0" fmla="*/ 39 w 39"/>
                <a:gd name="T1" fmla="*/ 37 h 48"/>
                <a:gd name="T2" fmla="*/ 20 w 39"/>
                <a:gd name="T3" fmla="*/ 48 h 48"/>
                <a:gd name="T4" fmla="*/ 0 w 39"/>
                <a:gd name="T5" fmla="*/ 9 h 48"/>
                <a:gd name="T6" fmla="*/ 20 w 39"/>
                <a:gd name="T7" fmla="*/ 0 h 48"/>
                <a:gd name="T8" fmla="*/ 39 w 39"/>
                <a:gd name="T9" fmla="*/ 37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8">
                  <a:moveTo>
                    <a:pt x="39" y="37"/>
                  </a:moveTo>
                  <a:lnTo>
                    <a:pt x="20" y="48"/>
                  </a:lnTo>
                  <a:lnTo>
                    <a:pt x="0" y="9"/>
                  </a:lnTo>
                  <a:lnTo>
                    <a:pt x="20" y="0"/>
                  </a:lnTo>
                  <a:lnTo>
                    <a:pt x="39" y="37"/>
                  </a:lnTo>
                  <a:close/>
                </a:path>
              </a:pathLst>
            </a:custGeom>
            <a:solidFill>
              <a:srgbClr val="8F959E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5" name="任意多边形 14"/>
            <p:cNvSpPr/>
            <p:nvPr>
              <p:custDataLst>
                <p:tags r:id="rId36"/>
              </p:custDataLst>
            </p:nvPr>
          </p:nvSpPr>
          <p:spPr bwMode="auto">
            <a:xfrm>
              <a:off x="8351714" y="2997839"/>
              <a:ext cx="220950" cy="177788"/>
            </a:xfrm>
            <a:custGeom>
              <a:avLst/>
              <a:gdLst>
                <a:gd name="T0" fmla="*/ 90 w 184"/>
                <a:gd name="T1" fmla="*/ 143 h 148"/>
                <a:gd name="T2" fmla="*/ 54 w 184"/>
                <a:gd name="T3" fmla="*/ 137 h 148"/>
                <a:gd name="T4" fmla="*/ 6 w 184"/>
                <a:gd name="T5" fmla="*/ 68 h 148"/>
                <a:gd name="T6" fmla="*/ 10 w 184"/>
                <a:gd name="T7" fmla="*/ 44 h 148"/>
                <a:gd name="T8" fmla="*/ 38 w 184"/>
                <a:gd name="T9" fmla="*/ 12 h 148"/>
                <a:gd name="T10" fmla="*/ 53 w 184"/>
                <a:gd name="T11" fmla="*/ 8 h 148"/>
                <a:gd name="T12" fmla="*/ 132 w 184"/>
                <a:gd name="T13" fmla="*/ 14 h 148"/>
                <a:gd name="T14" fmla="*/ 155 w 184"/>
                <a:gd name="T15" fmla="*/ 25 h 148"/>
                <a:gd name="T16" fmla="*/ 175 w 184"/>
                <a:gd name="T17" fmla="*/ 77 h 148"/>
                <a:gd name="T18" fmla="*/ 164 w 184"/>
                <a:gd name="T19" fmla="*/ 102 h 148"/>
                <a:gd name="T20" fmla="*/ 90 w 184"/>
                <a:gd name="T21" fmla="*/ 143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84" h="148">
                  <a:moveTo>
                    <a:pt x="90" y="143"/>
                  </a:moveTo>
                  <a:cubicBezTo>
                    <a:pt x="54" y="137"/>
                    <a:pt x="54" y="137"/>
                    <a:pt x="54" y="137"/>
                  </a:cubicBezTo>
                  <a:cubicBezTo>
                    <a:pt x="22" y="131"/>
                    <a:pt x="0" y="100"/>
                    <a:pt x="6" y="68"/>
                  </a:cubicBezTo>
                  <a:cubicBezTo>
                    <a:pt x="10" y="44"/>
                    <a:pt x="10" y="44"/>
                    <a:pt x="10" y="44"/>
                  </a:cubicBezTo>
                  <a:cubicBezTo>
                    <a:pt x="12" y="29"/>
                    <a:pt x="23" y="17"/>
                    <a:pt x="38" y="12"/>
                  </a:cubicBezTo>
                  <a:cubicBezTo>
                    <a:pt x="53" y="8"/>
                    <a:pt x="53" y="8"/>
                    <a:pt x="53" y="8"/>
                  </a:cubicBezTo>
                  <a:cubicBezTo>
                    <a:pt x="79" y="0"/>
                    <a:pt x="107" y="3"/>
                    <a:pt x="132" y="14"/>
                  </a:cubicBezTo>
                  <a:cubicBezTo>
                    <a:pt x="155" y="25"/>
                    <a:pt x="155" y="25"/>
                    <a:pt x="155" y="25"/>
                  </a:cubicBezTo>
                  <a:cubicBezTo>
                    <a:pt x="175" y="34"/>
                    <a:pt x="184" y="57"/>
                    <a:pt x="175" y="77"/>
                  </a:cubicBezTo>
                  <a:cubicBezTo>
                    <a:pt x="164" y="102"/>
                    <a:pt x="164" y="102"/>
                    <a:pt x="164" y="102"/>
                  </a:cubicBezTo>
                  <a:cubicBezTo>
                    <a:pt x="152" y="132"/>
                    <a:pt x="121" y="148"/>
                    <a:pt x="90" y="143"/>
                  </a:cubicBezTo>
                  <a:close/>
                </a:path>
              </a:pathLst>
            </a:custGeom>
            <a:solidFill>
              <a:schemeClr val="accent4">
                <a:lumMod val="90000"/>
              </a:schemeClr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375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6" name="直接连接符 15"/>
            <p:cNvSpPr/>
            <p:nvPr>
              <p:custDataLst>
                <p:tags r:id="rId37"/>
              </p:custDataLst>
            </p:nvPr>
          </p:nvSpPr>
          <p:spPr bwMode="auto">
            <a:xfrm flipH="1" flipV="1">
              <a:off x="8323967" y="3043056"/>
              <a:ext cx="39052" cy="7194"/>
            </a:xfrm>
            <a:prstGeom prst="line">
              <a:avLst/>
            </a:pr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7" name="任意多边形 16"/>
            <p:cNvSpPr/>
            <p:nvPr>
              <p:custDataLst>
                <p:tags r:id="rId38"/>
              </p:custDataLst>
            </p:nvPr>
          </p:nvSpPr>
          <p:spPr bwMode="auto">
            <a:xfrm>
              <a:off x="8639462" y="3047167"/>
              <a:ext cx="205534" cy="180870"/>
            </a:xfrm>
            <a:custGeom>
              <a:avLst/>
              <a:gdLst>
                <a:gd name="T0" fmla="*/ 60 w 171"/>
                <a:gd name="T1" fmla="*/ 138 h 150"/>
                <a:gd name="T2" fmla="*/ 96 w 171"/>
                <a:gd name="T3" fmla="*/ 144 h 150"/>
                <a:gd name="T4" fmla="*/ 165 w 171"/>
                <a:gd name="T5" fmla="*/ 95 h 150"/>
                <a:gd name="T6" fmla="*/ 169 w 171"/>
                <a:gd name="T7" fmla="*/ 71 h 150"/>
                <a:gd name="T8" fmla="*/ 153 w 171"/>
                <a:gd name="T9" fmla="*/ 32 h 150"/>
                <a:gd name="T10" fmla="*/ 140 w 171"/>
                <a:gd name="T11" fmla="*/ 23 h 150"/>
                <a:gd name="T12" fmla="*/ 63 w 171"/>
                <a:gd name="T13" fmla="*/ 2 h 150"/>
                <a:gd name="T14" fmla="*/ 38 w 171"/>
                <a:gd name="T15" fmla="*/ 5 h 150"/>
                <a:gd name="T16" fmla="*/ 2 w 171"/>
                <a:gd name="T17" fmla="*/ 47 h 150"/>
                <a:gd name="T18" fmla="*/ 4 w 171"/>
                <a:gd name="T19" fmla="*/ 75 h 150"/>
                <a:gd name="T20" fmla="*/ 60 w 171"/>
                <a:gd name="T21" fmla="*/ 138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1" h="150">
                  <a:moveTo>
                    <a:pt x="60" y="138"/>
                  </a:moveTo>
                  <a:cubicBezTo>
                    <a:pt x="96" y="144"/>
                    <a:pt x="96" y="144"/>
                    <a:pt x="96" y="144"/>
                  </a:cubicBezTo>
                  <a:cubicBezTo>
                    <a:pt x="128" y="150"/>
                    <a:pt x="159" y="128"/>
                    <a:pt x="165" y="95"/>
                  </a:cubicBezTo>
                  <a:cubicBezTo>
                    <a:pt x="169" y="71"/>
                    <a:pt x="169" y="71"/>
                    <a:pt x="169" y="71"/>
                  </a:cubicBezTo>
                  <a:cubicBezTo>
                    <a:pt x="171" y="56"/>
                    <a:pt x="165" y="41"/>
                    <a:pt x="153" y="32"/>
                  </a:cubicBezTo>
                  <a:cubicBezTo>
                    <a:pt x="140" y="23"/>
                    <a:pt x="140" y="23"/>
                    <a:pt x="140" y="23"/>
                  </a:cubicBezTo>
                  <a:cubicBezTo>
                    <a:pt x="118" y="7"/>
                    <a:pt x="90" y="0"/>
                    <a:pt x="63" y="2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16" y="7"/>
                    <a:pt x="0" y="26"/>
                    <a:pt x="2" y="47"/>
                  </a:cubicBezTo>
                  <a:cubicBezTo>
                    <a:pt x="4" y="75"/>
                    <a:pt x="4" y="75"/>
                    <a:pt x="4" y="75"/>
                  </a:cubicBezTo>
                  <a:cubicBezTo>
                    <a:pt x="6" y="107"/>
                    <a:pt x="29" y="133"/>
                    <a:pt x="60" y="138"/>
                  </a:cubicBezTo>
                  <a:close/>
                </a:path>
              </a:pathLst>
            </a:custGeom>
            <a:solidFill>
              <a:schemeClr val="accent4">
                <a:lumMod val="90000"/>
              </a:schemeClr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375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8" name="直接连接符 17"/>
            <p:cNvSpPr/>
            <p:nvPr>
              <p:custDataLst>
                <p:tags r:id="rId39"/>
              </p:custDataLst>
            </p:nvPr>
          </p:nvSpPr>
          <p:spPr bwMode="auto">
            <a:xfrm>
              <a:off x="8842941" y="3132463"/>
              <a:ext cx="39052" cy="7194"/>
            </a:xfrm>
            <a:prstGeom prst="line">
              <a:avLst/>
            </a:pr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9" name="任意多边形 18"/>
            <p:cNvSpPr/>
            <p:nvPr>
              <p:custDataLst>
                <p:tags r:id="rId40"/>
              </p:custDataLst>
            </p:nvPr>
          </p:nvSpPr>
          <p:spPr bwMode="auto">
            <a:xfrm>
              <a:off x="8564442" y="3027641"/>
              <a:ext cx="80158" cy="45218"/>
            </a:xfrm>
            <a:custGeom>
              <a:avLst/>
              <a:gdLst>
                <a:gd name="T0" fmla="*/ 0 w 67"/>
                <a:gd name="T1" fmla="*/ 26 h 38"/>
                <a:gd name="T2" fmla="*/ 67 w 67"/>
                <a:gd name="T3" fmla="*/ 3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7" h="38">
                  <a:moveTo>
                    <a:pt x="0" y="26"/>
                  </a:moveTo>
                  <a:cubicBezTo>
                    <a:pt x="0" y="26"/>
                    <a:pt x="40" y="0"/>
                    <a:pt x="67" y="38"/>
                  </a:cubicBezTo>
                </a:path>
              </a:pathLst>
            </a:cu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0" name="任意多边形 19"/>
            <p:cNvSpPr/>
            <p:nvPr>
              <p:custDataLst>
                <p:tags r:id="rId41"/>
              </p:custDataLst>
            </p:nvPr>
          </p:nvSpPr>
          <p:spPr bwMode="auto">
            <a:xfrm>
              <a:off x="8648711" y="3056416"/>
              <a:ext cx="142847" cy="54467"/>
            </a:xfrm>
            <a:custGeom>
              <a:avLst/>
              <a:gdLst>
                <a:gd name="T0" fmla="*/ 1 w 119"/>
                <a:gd name="T1" fmla="*/ 39 h 45"/>
                <a:gd name="T2" fmla="*/ 1 w 119"/>
                <a:gd name="T3" fmla="*/ 44 h 45"/>
                <a:gd name="T4" fmla="*/ 119 w 119"/>
                <a:gd name="T5" fmla="*/ 15 h 45"/>
                <a:gd name="T6" fmla="*/ 84 w 119"/>
                <a:gd name="T7" fmla="*/ 2 h 45"/>
                <a:gd name="T8" fmla="*/ 56 w 119"/>
                <a:gd name="T9" fmla="*/ 1 h 45"/>
                <a:gd name="T10" fmla="*/ 30 w 119"/>
                <a:gd name="T11" fmla="*/ 4 h 45"/>
                <a:gd name="T12" fmla="*/ 1 w 119"/>
                <a:gd name="T13" fmla="*/ 39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9" h="45">
                  <a:moveTo>
                    <a:pt x="1" y="39"/>
                  </a:moveTo>
                  <a:cubicBezTo>
                    <a:pt x="1" y="44"/>
                    <a:pt x="1" y="44"/>
                    <a:pt x="1" y="44"/>
                  </a:cubicBezTo>
                  <a:cubicBezTo>
                    <a:pt x="48" y="45"/>
                    <a:pt x="91" y="34"/>
                    <a:pt x="119" y="15"/>
                  </a:cubicBezTo>
                  <a:cubicBezTo>
                    <a:pt x="108" y="9"/>
                    <a:pt x="96" y="5"/>
                    <a:pt x="84" y="2"/>
                  </a:cubicBezTo>
                  <a:cubicBezTo>
                    <a:pt x="75" y="1"/>
                    <a:pt x="65" y="0"/>
                    <a:pt x="56" y="1"/>
                  </a:cubicBezTo>
                  <a:cubicBezTo>
                    <a:pt x="30" y="4"/>
                    <a:pt x="30" y="4"/>
                    <a:pt x="30" y="4"/>
                  </a:cubicBezTo>
                  <a:cubicBezTo>
                    <a:pt x="13" y="6"/>
                    <a:pt x="0" y="21"/>
                    <a:pt x="1" y="3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1" name="任意多边形 20"/>
            <p:cNvSpPr/>
            <p:nvPr>
              <p:custDataLst>
                <p:tags r:id="rId42"/>
              </p:custDataLst>
            </p:nvPr>
          </p:nvSpPr>
          <p:spPr bwMode="auto">
            <a:xfrm>
              <a:off x="8425706" y="3007087"/>
              <a:ext cx="137708" cy="85297"/>
            </a:xfrm>
            <a:custGeom>
              <a:avLst/>
              <a:gdLst>
                <a:gd name="T0" fmla="*/ 105 w 114"/>
                <a:gd name="T1" fmla="*/ 71 h 71"/>
                <a:gd name="T2" fmla="*/ 107 w 114"/>
                <a:gd name="T3" fmla="*/ 66 h 71"/>
                <a:gd name="T4" fmla="*/ 90 w 114"/>
                <a:gd name="T5" fmla="*/ 23 h 71"/>
                <a:gd name="T6" fmla="*/ 90 w 114"/>
                <a:gd name="T7" fmla="*/ 23 h 71"/>
                <a:gd name="T8" fmla="*/ 67 w 114"/>
                <a:gd name="T9" fmla="*/ 13 h 71"/>
                <a:gd name="T10" fmla="*/ 0 w 114"/>
                <a:gd name="T11" fmla="*/ 5 h 71"/>
                <a:gd name="T12" fmla="*/ 105 w 114"/>
                <a:gd name="T13" fmla="*/ 71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4" h="71">
                  <a:moveTo>
                    <a:pt x="105" y="71"/>
                  </a:moveTo>
                  <a:cubicBezTo>
                    <a:pt x="107" y="66"/>
                    <a:pt x="107" y="66"/>
                    <a:pt x="107" y="66"/>
                  </a:cubicBezTo>
                  <a:cubicBezTo>
                    <a:pt x="114" y="50"/>
                    <a:pt x="107" y="31"/>
                    <a:pt x="90" y="23"/>
                  </a:cubicBezTo>
                  <a:cubicBezTo>
                    <a:pt x="90" y="23"/>
                    <a:pt x="90" y="23"/>
                    <a:pt x="90" y="23"/>
                  </a:cubicBezTo>
                  <a:cubicBezTo>
                    <a:pt x="67" y="13"/>
                    <a:pt x="67" y="13"/>
                    <a:pt x="67" y="13"/>
                  </a:cubicBezTo>
                  <a:cubicBezTo>
                    <a:pt x="46" y="3"/>
                    <a:pt x="23" y="0"/>
                    <a:pt x="0" y="5"/>
                  </a:cubicBezTo>
                  <a:cubicBezTo>
                    <a:pt x="21" y="33"/>
                    <a:pt x="59" y="57"/>
                    <a:pt x="105" y="7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43"/>
              </p:custDataLst>
            </p:nvPr>
          </p:nvSpPr>
          <p:spPr bwMode="auto">
            <a:xfrm>
              <a:off x="7845072" y="2235306"/>
              <a:ext cx="491227" cy="491227"/>
            </a:xfrm>
            <a:prstGeom prst="ellipse">
              <a:avLst/>
            </a:pr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97500" lnSpcReduction="1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3" name="任意多边形 22"/>
            <p:cNvSpPr/>
            <p:nvPr>
              <p:custDataLst>
                <p:tags r:id="rId44"/>
              </p:custDataLst>
            </p:nvPr>
          </p:nvSpPr>
          <p:spPr bwMode="auto">
            <a:xfrm>
              <a:off x="7913925" y="2303133"/>
              <a:ext cx="464508" cy="355574"/>
            </a:xfrm>
            <a:custGeom>
              <a:avLst/>
              <a:gdLst>
                <a:gd name="T0" fmla="*/ 365 w 386"/>
                <a:gd name="T1" fmla="*/ 126 h 295"/>
                <a:gd name="T2" fmla="*/ 293 w 386"/>
                <a:gd name="T3" fmla="*/ 126 h 295"/>
                <a:gd name="T4" fmla="*/ 147 w 386"/>
                <a:gd name="T5" fmla="*/ 0 h 295"/>
                <a:gd name="T6" fmla="*/ 0 w 386"/>
                <a:gd name="T7" fmla="*/ 148 h 295"/>
                <a:gd name="T8" fmla="*/ 147 w 386"/>
                <a:gd name="T9" fmla="*/ 295 h 295"/>
                <a:gd name="T10" fmla="*/ 293 w 386"/>
                <a:gd name="T11" fmla="*/ 169 h 295"/>
                <a:gd name="T12" fmla="*/ 365 w 386"/>
                <a:gd name="T13" fmla="*/ 169 h 295"/>
                <a:gd name="T14" fmla="*/ 386 w 386"/>
                <a:gd name="T15" fmla="*/ 148 h 295"/>
                <a:gd name="T16" fmla="*/ 365 w 386"/>
                <a:gd name="T17" fmla="*/ 126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86" h="295">
                  <a:moveTo>
                    <a:pt x="365" y="126"/>
                  </a:moveTo>
                  <a:cubicBezTo>
                    <a:pt x="293" y="126"/>
                    <a:pt x="293" y="126"/>
                    <a:pt x="293" y="126"/>
                  </a:cubicBezTo>
                  <a:cubicBezTo>
                    <a:pt x="283" y="55"/>
                    <a:pt x="221" y="0"/>
                    <a:pt x="147" y="0"/>
                  </a:cubicBezTo>
                  <a:cubicBezTo>
                    <a:pt x="66" y="0"/>
                    <a:pt x="0" y="66"/>
                    <a:pt x="0" y="148"/>
                  </a:cubicBezTo>
                  <a:cubicBezTo>
                    <a:pt x="0" y="229"/>
                    <a:pt x="66" y="295"/>
                    <a:pt x="147" y="295"/>
                  </a:cubicBezTo>
                  <a:cubicBezTo>
                    <a:pt x="221" y="295"/>
                    <a:pt x="283" y="240"/>
                    <a:pt x="293" y="169"/>
                  </a:cubicBezTo>
                  <a:cubicBezTo>
                    <a:pt x="365" y="169"/>
                    <a:pt x="365" y="169"/>
                    <a:pt x="365" y="169"/>
                  </a:cubicBezTo>
                  <a:cubicBezTo>
                    <a:pt x="377" y="169"/>
                    <a:pt x="386" y="159"/>
                    <a:pt x="386" y="148"/>
                  </a:cubicBezTo>
                  <a:cubicBezTo>
                    <a:pt x="386" y="136"/>
                    <a:pt x="377" y="126"/>
                    <a:pt x="365" y="126"/>
                  </a:cubicBez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97500" lnSpcReduction="1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45"/>
              </p:custDataLst>
            </p:nvPr>
          </p:nvSpPr>
          <p:spPr bwMode="auto">
            <a:xfrm>
              <a:off x="7949894" y="2340129"/>
              <a:ext cx="282610" cy="280555"/>
            </a:xfrm>
            <a:prstGeom prst="ellipse">
              <a:avLst/>
            </a:prstGeom>
            <a:solidFill>
              <a:schemeClr val="accent3">
                <a:lumMod val="40000"/>
                <a:lumOff val="60000"/>
              </a:schemeClr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4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5" name="任意多边形 24"/>
            <p:cNvSpPr/>
            <p:nvPr>
              <p:custDataLst>
                <p:tags r:id="rId46"/>
              </p:custDataLst>
            </p:nvPr>
          </p:nvSpPr>
          <p:spPr bwMode="auto">
            <a:xfrm>
              <a:off x="7958116" y="2348350"/>
              <a:ext cx="223005" cy="221977"/>
            </a:xfrm>
            <a:custGeom>
              <a:avLst/>
              <a:gdLst>
                <a:gd name="T0" fmla="*/ 185 w 185"/>
                <a:gd name="T1" fmla="*/ 29 h 184"/>
                <a:gd name="T2" fmla="*/ 110 w 185"/>
                <a:gd name="T3" fmla="*/ 0 h 184"/>
                <a:gd name="T4" fmla="*/ 0 w 185"/>
                <a:gd name="T5" fmla="*/ 110 h 184"/>
                <a:gd name="T6" fmla="*/ 29 w 185"/>
                <a:gd name="T7" fmla="*/ 184 h 184"/>
                <a:gd name="T8" fmla="*/ 24 w 185"/>
                <a:gd name="T9" fmla="*/ 147 h 184"/>
                <a:gd name="T10" fmla="*/ 148 w 185"/>
                <a:gd name="T11" fmla="*/ 23 h 184"/>
                <a:gd name="T12" fmla="*/ 185 w 185"/>
                <a:gd name="T13" fmla="*/ 29 h 1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5" h="184">
                  <a:moveTo>
                    <a:pt x="185" y="29"/>
                  </a:moveTo>
                  <a:cubicBezTo>
                    <a:pt x="165" y="10"/>
                    <a:pt x="138" y="0"/>
                    <a:pt x="110" y="0"/>
                  </a:cubicBezTo>
                  <a:cubicBezTo>
                    <a:pt x="50" y="0"/>
                    <a:pt x="0" y="49"/>
                    <a:pt x="0" y="110"/>
                  </a:cubicBezTo>
                  <a:cubicBezTo>
                    <a:pt x="0" y="138"/>
                    <a:pt x="11" y="164"/>
                    <a:pt x="29" y="184"/>
                  </a:cubicBezTo>
                  <a:cubicBezTo>
                    <a:pt x="26" y="172"/>
                    <a:pt x="24" y="160"/>
                    <a:pt x="24" y="147"/>
                  </a:cubicBezTo>
                  <a:cubicBezTo>
                    <a:pt x="24" y="79"/>
                    <a:pt x="79" y="23"/>
                    <a:pt x="148" y="23"/>
                  </a:cubicBezTo>
                  <a:cubicBezTo>
                    <a:pt x="160" y="23"/>
                    <a:pt x="173" y="25"/>
                    <a:pt x="185" y="29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525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6" name="任意多边形 25"/>
            <p:cNvSpPr/>
            <p:nvPr>
              <p:custDataLst>
                <p:tags r:id="rId47"/>
              </p:custDataLst>
            </p:nvPr>
          </p:nvSpPr>
          <p:spPr bwMode="auto">
            <a:xfrm>
              <a:off x="9257093" y="1408030"/>
              <a:ext cx="1468544" cy="1189016"/>
            </a:xfrm>
            <a:custGeom>
              <a:avLst/>
              <a:gdLst>
                <a:gd name="T0" fmla="*/ 932 w 1220"/>
                <a:gd name="T1" fmla="*/ 975 h 986"/>
                <a:gd name="T2" fmla="*/ 41 w 1220"/>
                <a:gd name="T3" fmla="*/ 627 h 986"/>
                <a:gd name="T4" fmla="*/ 11 w 1220"/>
                <a:gd name="T5" fmla="*/ 557 h 986"/>
                <a:gd name="T6" fmla="*/ 228 w 1220"/>
                <a:gd name="T7" fmla="*/ 0 h 986"/>
                <a:gd name="T8" fmla="*/ 1220 w 1220"/>
                <a:gd name="T9" fmla="*/ 388 h 986"/>
                <a:gd name="T10" fmla="*/ 1002 w 1220"/>
                <a:gd name="T11" fmla="*/ 944 h 986"/>
                <a:gd name="T12" fmla="*/ 932 w 1220"/>
                <a:gd name="T13" fmla="*/ 975 h 9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20" h="986">
                  <a:moveTo>
                    <a:pt x="932" y="975"/>
                  </a:moveTo>
                  <a:cubicBezTo>
                    <a:pt x="41" y="627"/>
                    <a:pt x="41" y="627"/>
                    <a:pt x="41" y="627"/>
                  </a:cubicBezTo>
                  <a:cubicBezTo>
                    <a:pt x="13" y="616"/>
                    <a:pt x="0" y="585"/>
                    <a:pt x="11" y="557"/>
                  </a:cubicBezTo>
                  <a:cubicBezTo>
                    <a:pt x="228" y="0"/>
                    <a:pt x="228" y="0"/>
                    <a:pt x="228" y="0"/>
                  </a:cubicBezTo>
                  <a:cubicBezTo>
                    <a:pt x="1220" y="388"/>
                    <a:pt x="1220" y="388"/>
                    <a:pt x="1220" y="388"/>
                  </a:cubicBezTo>
                  <a:cubicBezTo>
                    <a:pt x="1002" y="944"/>
                    <a:pt x="1002" y="944"/>
                    <a:pt x="1002" y="944"/>
                  </a:cubicBezTo>
                  <a:cubicBezTo>
                    <a:pt x="991" y="972"/>
                    <a:pt x="960" y="986"/>
                    <a:pt x="932" y="975"/>
                  </a:cubicBez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7" name="任意多边形 26"/>
            <p:cNvSpPr/>
            <p:nvPr>
              <p:custDataLst>
                <p:tags r:id="rId48"/>
              </p:custDataLst>
            </p:nvPr>
          </p:nvSpPr>
          <p:spPr bwMode="auto">
            <a:xfrm>
              <a:off x="9523260" y="1268267"/>
              <a:ext cx="1304116" cy="607354"/>
            </a:xfrm>
            <a:custGeom>
              <a:avLst/>
              <a:gdLst>
                <a:gd name="T0" fmla="*/ 1170 w 1269"/>
                <a:gd name="T1" fmla="*/ 591 h 591"/>
                <a:gd name="T2" fmla="*/ 8 w 1269"/>
                <a:gd name="T3" fmla="*/ 136 h 591"/>
                <a:gd name="T4" fmla="*/ 0 w 1269"/>
                <a:gd name="T5" fmla="*/ 0 h 591"/>
                <a:gd name="T6" fmla="*/ 1269 w 1269"/>
                <a:gd name="T7" fmla="*/ 498 h 591"/>
                <a:gd name="T8" fmla="*/ 1170 w 1269"/>
                <a:gd name="T9" fmla="*/ 591 h 5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69" h="591">
                  <a:moveTo>
                    <a:pt x="1170" y="591"/>
                  </a:moveTo>
                  <a:lnTo>
                    <a:pt x="8" y="136"/>
                  </a:lnTo>
                  <a:lnTo>
                    <a:pt x="0" y="0"/>
                  </a:lnTo>
                  <a:lnTo>
                    <a:pt x="1269" y="498"/>
                  </a:lnTo>
                  <a:lnTo>
                    <a:pt x="1170" y="591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8" name="任意多边形 27"/>
            <p:cNvSpPr/>
            <p:nvPr>
              <p:custDataLst>
                <p:tags r:id="rId49"/>
              </p:custDataLst>
            </p:nvPr>
          </p:nvSpPr>
          <p:spPr bwMode="auto">
            <a:xfrm>
              <a:off x="9523260" y="1214828"/>
              <a:ext cx="1317476" cy="565219"/>
            </a:xfrm>
            <a:custGeom>
              <a:avLst/>
              <a:gdLst>
                <a:gd name="T0" fmla="*/ 1050 w 1094"/>
                <a:gd name="T1" fmla="*/ 392 h 468"/>
                <a:gd name="T2" fmla="*/ 75 w 1094"/>
                <a:gd name="T3" fmla="*/ 12 h 468"/>
                <a:gd name="T4" fmla="*/ 0 w 1094"/>
                <a:gd name="T5" fmla="*/ 44 h 468"/>
                <a:gd name="T6" fmla="*/ 0 w 1094"/>
                <a:gd name="T7" fmla="*/ 44 h 468"/>
                <a:gd name="T8" fmla="*/ 1083 w 1094"/>
                <a:gd name="T9" fmla="*/ 468 h 468"/>
                <a:gd name="T10" fmla="*/ 1083 w 1094"/>
                <a:gd name="T11" fmla="*/ 468 h 468"/>
                <a:gd name="T12" fmla="*/ 1050 w 1094"/>
                <a:gd name="T13" fmla="*/ 392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94" h="468">
                  <a:moveTo>
                    <a:pt x="1050" y="392"/>
                  </a:moveTo>
                  <a:cubicBezTo>
                    <a:pt x="75" y="12"/>
                    <a:pt x="75" y="12"/>
                    <a:pt x="75" y="12"/>
                  </a:cubicBezTo>
                  <a:cubicBezTo>
                    <a:pt x="45" y="0"/>
                    <a:pt x="11" y="15"/>
                    <a:pt x="0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1083" y="468"/>
                    <a:pt x="1083" y="468"/>
                    <a:pt x="1083" y="468"/>
                  </a:cubicBezTo>
                  <a:cubicBezTo>
                    <a:pt x="1083" y="468"/>
                    <a:pt x="1083" y="468"/>
                    <a:pt x="1083" y="468"/>
                  </a:cubicBezTo>
                  <a:cubicBezTo>
                    <a:pt x="1094" y="438"/>
                    <a:pt x="1080" y="404"/>
                    <a:pt x="1050" y="392"/>
                  </a:cubicBez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9" name="任意多边形 28"/>
            <p:cNvSpPr/>
            <p:nvPr>
              <p:custDataLst>
                <p:tags r:id="rId50"/>
              </p:custDataLst>
            </p:nvPr>
          </p:nvSpPr>
          <p:spPr bwMode="auto">
            <a:xfrm>
              <a:off x="9572589" y="1337121"/>
              <a:ext cx="1171546" cy="486089"/>
            </a:xfrm>
            <a:custGeom>
              <a:avLst/>
              <a:gdLst>
                <a:gd name="T0" fmla="*/ 2 w 1140"/>
                <a:gd name="T1" fmla="*/ 39 h 473"/>
                <a:gd name="T2" fmla="*/ 0 w 1140"/>
                <a:gd name="T3" fmla="*/ 0 h 473"/>
                <a:gd name="T4" fmla="*/ 1140 w 1140"/>
                <a:gd name="T5" fmla="*/ 446 h 473"/>
                <a:gd name="T6" fmla="*/ 1112 w 1140"/>
                <a:gd name="T7" fmla="*/ 473 h 473"/>
                <a:gd name="T8" fmla="*/ 2 w 1140"/>
                <a:gd name="T9" fmla="*/ 39 h 4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40" h="473">
                  <a:moveTo>
                    <a:pt x="2" y="39"/>
                  </a:moveTo>
                  <a:lnTo>
                    <a:pt x="0" y="0"/>
                  </a:lnTo>
                  <a:lnTo>
                    <a:pt x="1140" y="446"/>
                  </a:lnTo>
                  <a:lnTo>
                    <a:pt x="1112" y="473"/>
                  </a:lnTo>
                  <a:lnTo>
                    <a:pt x="2" y="39"/>
                  </a:ln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0" name="任意多边形 29"/>
            <p:cNvSpPr/>
            <p:nvPr>
              <p:custDataLst>
                <p:tags r:id="rId51"/>
              </p:custDataLst>
            </p:nvPr>
          </p:nvSpPr>
          <p:spPr bwMode="auto">
            <a:xfrm>
              <a:off x="9572589" y="1337121"/>
              <a:ext cx="1171546" cy="486089"/>
            </a:xfrm>
            <a:custGeom>
              <a:avLst/>
              <a:gdLst>
                <a:gd name="T0" fmla="*/ 2 w 1140"/>
                <a:gd name="T1" fmla="*/ 39 h 473"/>
                <a:gd name="T2" fmla="*/ 0 w 1140"/>
                <a:gd name="T3" fmla="*/ 0 h 473"/>
                <a:gd name="T4" fmla="*/ 1140 w 1140"/>
                <a:gd name="T5" fmla="*/ 446 h 473"/>
                <a:gd name="T6" fmla="*/ 1112 w 1140"/>
                <a:gd name="T7" fmla="*/ 473 h 473"/>
                <a:gd name="T8" fmla="*/ 2 w 1140"/>
                <a:gd name="T9" fmla="*/ 39 h 4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40" h="473">
                  <a:moveTo>
                    <a:pt x="2" y="39"/>
                  </a:moveTo>
                  <a:lnTo>
                    <a:pt x="0" y="0"/>
                  </a:lnTo>
                  <a:lnTo>
                    <a:pt x="1140" y="446"/>
                  </a:lnTo>
                  <a:lnTo>
                    <a:pt x="1112" y="473"/>
                  </a:lnTo>
                  <a:lnTo>
                    <a:pt x="2" y="39"/>
                  </a:ln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1" name="任意多边形 30"/>
            <p:cNvSpPr/>
            <p:nvPr>
              <p:custDataLst>
                <p:tags r:id="rId52"/>
              </p:custDataLst>
            </p:nvPr>
          </p:nvSpPr>
          <p:spPr bwMode="auto">
            <a:xfrm>
              <a:off x="9711325" y="2115068"/>
              <a:ext cx="362769" cy="264112"/>
            </a:xfrm>
            <a:custGeom>
              <a:avLst/>
              <a:gdLst>
                <a:gd name="T0" fmla="*/ 353 w 353"/>
                <a:gd name="T1" fmla="*/ 116 h 257"/>
                <a:gd name="T2" fmla="*/ 55 w 353"/>
                <a:gd name="T3" fmla="*/ 0 h 257"/>
                <a:gd name="T4" fmla="*/ 0 w 353"/>
                <a:gd name="T5" fmla="*/ 139 h 257"/>
                <a:gd name="T6" fmla="*/ 298 w 353"/>
                <a:gd name="T7" fmla="*/ 257 h 257"/>
                <a:gd name="T8" fmla="*/ 353 w 353"/>
                <a:gd name="T9" fmla="*/ 116 h 2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3" h="257">
                  <a:moveTo>
                    <a:pt x="353" y="116"/>
                  </a:moveTo>
                  <a:lnTo>
                    <a:pt x="55" y="0"/>
                  </a:lnTo>
                  <a:lnTo>
                    <a:pt x="0" y="139"/>
                  </a:lnTo>
                  <a:lnTo>
                    <a:pt x="298" y="257"/>
                  </a:lnTo>
                  <a:lnTo>
                    <a:pt x="353" y="116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80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2" name="任意多边形 31"/>
            <p:cNvSpPr/>
            <p:nvPr>
              <p:custDataLst>
                <p:tags r:id="rId53"/>
              </p:custDataLst>
            </p:nvPr>
          </p:nvSpPr>
          <p:spPr bwMode="auto">
            <a:xfrm>
              <a:off x="9728795" y="2213725"/>
              <a:ext cx="99685" cy="40080"/>
            </a:xfrm>
            <a:custGeom>
              <a:avLst/>
              <a:gdLst>
                <a:gd name="T0" fmla="*/ 0 w 97"/>
                <a:gd name="T1" fmla="*/ 0 h 39"/>
                <a:gd name="T2" fmla="*/ 97 w 97"/>
                <a:gd name="T3" fmla="*/ 39 h 39"/>
                <a:gd name="T4" fmla="*/ 0 w 97"/>
                <a:gd name="T5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7" h="39">
                  <a:moveTo>
                    <a:pt x="0" y="0"/>
                  </a:moveTo>
                  <a:lnTo>
                    <a:pt x="97" y="3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3" name="直接连接符 32"/>
            <p:cNvSpPr/>
            <p:nvPr>
              <p:custDataLst>
                <p:tags r:id="rId54"/>
              </p:custDataLst>
            </p:nvPr>
          </p:nvSpPr>
          <p:spPr bwMode="auto">
            <a:xfrm>
              <a:off x="9728795" y="2213725"/>
              <a:ext cx="99685" cy="40080"/>
            </a:xfrm>
            <a:prstGeom prst="line">
              <a:avLst/>
            </a:pr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4" name="任意多边形 33"/>
            <p:cNvSpPr/>
            <p:nvPr>
              <p:custDataLst>
                <p:tags r:id="rId55"/>
              </p:custDataLst>
            </p:nvPr>
          </p:nvSpPr>
          <p:spPr bwMode="auto">
            <a:xfrm>
              <a:off x="9935357" y="2294911"/>
              <a:ext cx="99685" cy="38024"/>
            </a:xfrm>
            <a:custGeom>
              <a:avLst/>
              <a:gdLst>
                <a:gd name="T0" fmla="*/ 0 w 97"/>
                <a:gd name="T1" fmla="*/ 0 h 37"/>
                <a:gd name="T2" fmla="*/ 97 w 97"/>
                <a:gd name="T3" fmla="*/ 37 h 37"/>
                <a:gd name="T4" fmla="*/ 0 w 97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7" h="37">
                  <a:moveTo>
                    <a:pt x="0" y="0"/>
                  </a:moveTo>
                  <a:lnTo>
                    <a:pt x="97" y="3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5" name="直接连接符 34"/>
            <p:cNvSpPr/>
            <p:nvPr>
              <p:custDataLst>
                <p:tags r:id="rId56"/>
              </p:custDataLst>
            </p:nvPr>
          </p:nvSpPr>
          <p:spPr bwMode="auto">
            <a:xfrm>
              <a:off x="9935357" y="2294911"/>
              <a:ext cx="99685" cy="38024"/>
            </a:xfrm>
            <a:prstGeom prst="line">
              <a:avLst/>
            </a:pr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6" name="任意多边形 35"/>
            <p:cNvSpPr/>
            <p:nvPr>
              <p:custDataLst>
                <p:tags r:id="rId57"/>
              </p:custDataLst>
            </p:nvPr>
          </p:nvSpPr>
          <p:spPr bwMode="auto">
            <a:xfrm>
              <a:off x="9441046" y="1872538"/>
              <a:ext cx="84269" cy="83242"/>
            </a:xfrm>
            <a:custGeom>
              <a:avLst/>
              <a:gdLst>
                <a:gd name="T0" fmla="*/ 82 w 82"/>
                <a:gd name="T1" fmla="*/ 22 h 81"/>
                <a:gd name="T2" fmla="*/ 24 w 82"/>
                <a:gd name="T3" fmla="*/ 0 h 81"/>
                <a:gd name="T4" fmla="*/ 0 w 82"/>
                <a:gd name="T5" fmla="*/ 59 h 81"/>
                <a:gd name="T6" fmla="*/ 59 w 82"/>
                <a:gd name="T7" fmla="*/ 81 h 81"/>
                <a:gd name="T8" fmla="*/ 82 w 82"/>
                <a:gd name="T9" fmla="*/ 22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81">
                  <a:moveTo>
                    <a:pt x="82" y="22"/>
                  </a:moveTo>
                  <a:lnTo>
                    <a:pt x="24" y="0"/>
                  </a:lnTo>
                  <a:lnTo>
                    <a:pt x="0" y="59"/>
                  </a:lnTo>
                  <a:lnTo>
                    <a:pt x="59" y="81"/>
                  </a:lnTo>
                  <a:lnTo>
                    <a:pt x="82" y="22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7" name="任意多边形 36"/>
            <p:cNvSpPr/>
            <p:nvPr>
              <p:custDataLst>
                <p:tags r:id="rId58"/>
              </p:custDataLst>
            </p:nvPr>
          </p:nvSpPr>
          <p:spPr bwMode="auto">
            <a:xfrm>
              <a:off x="9543814" y="1912617"/>
              <a:ext cx="83242" cy="83242"/>
            </a:xfrm>
            <a:custGeom>
              <a:avLst/>
              <a:gdLst>
                <a:gd name="T0" fmla="*/ 81 w 81"/>
                <a:gd name="T1" fmla="*/ 23 h 81"/>
                <a:gd name="T2" fmla="*/ 23 w 81"/>
                <a:gd name="T3" fmla="*/ 0 h 81"/>
                <a:gd name="T4" fmla="*/ 0 w 81"/>
                <a:gd name="T5" fmla="*/ 58 h 81"/>
                <a:gd name="T6" fmla="*/ 58 w 81"/>
                <a:gd name="T7" fmla="*/ 81 h 81"/>
                <a:gd name="T8" fmla="*/ 81 w 81"/>
                <a:gd name="T9" fmla="*/ 23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" h="81">
                  <a:moveTo>
                    <a:pt x="81" y="23"/>
                  </a:moveTo>
                  <a:lnTo>
                    <a:pt x="23" y="0"/>
                  </a:lnTo>
                  <a:lnTo>
                    <a:pt x="0" y="58"/>
                  </a:lnTo>
                  <a:lnTo>
                    <a:pt x="58" y="81"/>
                  </a:lnTo>
                  <a:lnTo>
                    <a:pt x="81" y="23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8" name="任意多边形 37"/>
            <p:cNvSpPr/>
            <p:nvPr>
              <p:custDataLst>
                <p:tags r:id="rId59"/>
              </p:custDataLst>
            </p:nvPr>
          </p:nvSpPr>
          <p:spPr bwMode="auto">
            <a:xfrm>
              <a:off x="9645554" y="1951669"/>
              <a:ext cx="491227" cy="243558"/>
            </a:xfrm>
            <a:custGeom>
              <a:avLst/>
              <a:gdLst>
                <a:gd name="T0" fmla="*/ 420 w 478"/>
                <a:gd name="T1" fmla="*/ 156 h 237"/>
                <a:gd name="T2" fmla="*/ 23 w 478"/>
                <a:gd name="T3" fmla="*/ 0 h 237"/>
                <a:gd name="T4" fmla="*/ 0 w 478"/>
                <a:gd name="T5" fmla="*/ 59 h 237"/>
                <a:gd name="T6" fmla="*/ 398 w 478"/>
                <a:gd name="T7" fmla="*/ 215 h 237"/>
                <a:gd name="T8" fmla="*/ 456 w 478"/>
                <a:gd name="T9" fmla="*/ 237 h 237"/>
                <a:gd name="T10" fmla="*/ 478 w 478"/>
                <a:gd name="T11" fmla="*/ 179 h 237"/>
                <a:gd name="T12" fmla="*/ 420 w 478"/>
                <a:gd name="T13" fmla="*/ 156 h 2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78" h="237">
                  <a:moveTo>
                    <a:pt x="420" y="156"/>
                  </a:moveTo>
                  <a:lnTo>
                    <a:pt x="23" y="0"/>
                  </a:lnTo>
                  <a:lnTo>
                    <a:pt x="0" y="59"/>
                  </a:lnTo>
                  <a:lnTo>
                    <a:pt x="398" y="215"/>
                  </a:lnTo>
                  <a:lnTo>
                    <a:pt x="456" y="237"/>
                  </a:lnTo>
                  <a:lnTo>
                    <a:pt x="478" y="179"/>
                  </a:lnTo>
                  <a:lnTo>
                    <a:pt x="420" y="156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675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9" name="任意多边形 38"/>
            <p:cNvSpPr/>
            <p:nvPr>
              <p:custDataLst>
                <p:tags r:id="rId60"/>
              </p:custDataLst>
            </p:nvPr>
          </p:nvSpPr>
          <p:spPr bwMode="auto">
            <a:xfrm>
              <a:off x="10156306" y="2152065"/>
              <a:ext cx="83242" cy="83242"/>
            </a:xfrm>
            <a:custGeom>
              <a:avLst/>
              <a:gdLst>
                <a:gd name="T0" fmla="*/ 81 w 81"/>
                <a:gd name="T1" fmla="*/ 22 h 81"/>
                <a:gd name="T2" fmla="*/ 22 w 81"/>
                <a:gd name="T3" fmla="*/ 0 h 81"/>
                <a:gd name="T4" fmla="*/ 0 w 81"/>
                <a:gd name="T5" fmla="*/ 59 h 81"/>
                <a:gd name="T6" fmla="*/ 59 w 81"/>
                <a:gd name="T7" fmla="*/ 81 h 81"/>
                <a:gd name="T8" fmla="*/ 81 w 81"/>
                <a:gd name="T9" fmla="*/ 22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" h="81">
                  <a:moveTo>
                    <a:pt x="81" y="22"/>
                  </a:moveTo>
                  <a:lnTo>
                    <a:pt x="22" y="0"/>
                  </a:lnTo>
                  <a:lnTo>
                    <a:pt x="0" y="59"/>
                  </a:lnTo>
                  <a:lnTo>
                    <a:pt x="59" y="81"/>
                  </a:lnTo>
                  <a:lnTo>
                    <a:pt x="81" y="22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0" name="任意多边形 39"/>
            <p:cNvSpPr/>
            <p:nvPr>
              <p:custDataLst>
                <p:tags r:id="rId61"/>
              </p:custDataLst>
            </p:nvPr>
          </p:nvSpPr>
          <p:spPr bwMode="auto">
            <a:xfrm>
              <a:off x="10259074" y="2192144"/>
              <a:ext cx="83242" cy="83242"/>
            </a:xfrm>
            <a:custGeom>
              <a:avLst/>
              <a:gdLst>
                <a:gd name="T0" fmla="*/ 81 w 81"/>
                <a:gd name="T1" fmla="*/ 22 h 81"/>
                <a:gd name="T2" fmla="*/ 22 w 81"/>
                <a:gd name="T3" fmla="*/ 0 h 81"/>
                <a:gd name="T4" fmla="*/ 0 w 81"/>
                <a:gd name="T5" fmla="*/ 58 h 81"/>
                <a:gd name="T6" fmla="*/ 57 w 81"/>
                <a:gd name="T7" fmla="*/ 81 h 81"/>
                <a:gd name="T8" fmla="*/ 81 w 81"/>
                <a:gd name="T9" fmla="*/ 22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" h="81">
                  <a:moveTo>
                    <a:pt x="81" y="22"/>
                  </a:moveTo>
                  <a:lnTo>
                    <a:pt x="22" y="0"/>
                  </a:lnTo>
                  <a:lnTo>
                    <a:pt x="0" y="58"/>
                  </a:lnTo>
                  <a:lnTo>
                    <a:pt x="57" y="81"/>
                  </a:lnTo>
                  <a:lnTo>
                    <a:pt x="81" y="22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1" name="任意多边形 40"/>
            <p:cNvSpPr/>
            <p:nvPr>
              <p:custDataLst>
                <p:tags r:id="rId62"/>
              </p:custDataLst>
            </p:nvPr>
          </p:nvSpPr>
          <p:spPr bwMode="auto">
            <a:xfrm>
              <a:off x="9477015" y="1781075"/>
              <a:ext cx="186009" cy="122293"/>
            </a:xfrm>
            <a:custGeom>
              <a:avLst/>
              <a:gdLst>
                <a:gd name="T0" fmla="*/ 122 w 181"/>
                <a:gd name="T1" fmla="*/ 38 h 119"/>
                <a:gd name="T2" fmla="*/ 24 w 181"/>
                <a:gd name="T3" fmla="*/ 0 h 119"/>
                <a:gd name="T4" fmla="*/ 0 w 181"/>
                <a:gd name="T5" fmla="*/ 57 h 119"/>
                <a:gd name="T6" fmla="*/ 100 w 181"/>
                <a:gd name="T7" fmla="*/ 97 h 119"/>
                <a:gd name="T8" fmla="*/ 158 w 181"/>
                <a:gd name="T9" fmla="*/ 119 h 119"/>
                <a:gd name="T10" fmla="*/ 181 w 181"/>
                <a:gd name="T11" fmla="*/ 61 h 119"/>
                <a:gd name="T12" fmla="*/ 122 w 181"/>
                <a:gd name="T13" fmla="*/ 38 h 1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1" h="119">
                  <a:moveTo>
                    <a:pt x="122" y="38"/>
                  </a:moveTo>
                  <a:lnTo>
                    <a:pt x="24" y="0"/>
                  </a:lnTo>
                  <a:lnTo>
                    <a:pt x="0" y="57"/>
                  </a:lnTo>
                  <a:lnTo>
                    <a:pt x="100" y="97"/>
                  </a:lnTo>
                  <a:lnTo>
                    <a:pt x="158" y="119"/>
                  </a:lnTo>
                  <a:lnTo>
                    <a:pt x="181" y="61"/>
                  </a:lnTo>
                  <a:lnTo>
                    <a:pt x="122" y="38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2" name="任意多边形 41"/>
            <p:cNvSpPr/>
            <p:nvPr>
              <p:custDataLst>
                <p:tags r:id="rId63"/>
              </p:custDataLst>
            </p:nvPr>
          </p:nvSpPr>
          <p:spPr bwMode="auto">
            <a:xfrm>
              <a:off x="9681522" y="1860206"/>
              <a:ext cx="83242" cy="83242"/>
            </a:xfrm>
            <a:custGeom>
              <a:avLst/>
              <a:gdLst>
                <a:gd name="T0" fmla="*/ 81 w 81"/>
                <a:gd name="T1" fmla="*/ 22 h 81"/>
                <a:gd name="T2" fmla="*/ 23 w 81"/>
                <a:gd name="T3" fmla="*/ 0 h 81"/>
                <a:gd name="T4" fmla="*/ 0 w 81"/>
                <a:gd name="T5" fmla="*/ 59 h 81"/>
                <a:gd name="T6" fmla="*/ 59 w 81"/>
                <a:gd name="T7" fmla="*/ 81 h 81"/>
                <a:gd name="T8" fmla="*/ 81 w 81"/>
                <a:gd name="T9" fmla="*/ 22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" h="81">
                  <a:moveTo>
                    <a:pt x="81" y="22"/>
                  </a:moveTo>
                  <a:lnTo>
                    <a:pt x="23" y="0"/>
                  </a:lnTo>
                  <a:lnTo>
                    <a:pt x="0" y="59"/>
                  </a:lnTo>
                  <a:lnTo>
                    <a:pt x="59" y="81"/>
                  </a:lnTo>
                  <a:lnTo>
                    <a:pt x="81" y="22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3" name="任意多边形 42"/>
            <p:cNvSpPr/>
            <p:nvPr>
              <p:custDataLst>
                <p:tags r:id="rId64"/>
              </p:custDataLst>
            </p:nvPr>
          </p:nvSpPr>
          <p:spPr bwMode="auto">
            <a:xfrm>
              <a:off x="9783262" y="1900285"/>
              <a:ext cx="84269" cy="83242"/>
            </a:xfrm>
            <a:custGeom>
              <a:avLst/>
              <a:gdLst>
                <a:gd name="T0" fmla="*/ 82 w 82"/>
                <a:gd name="T1" fmla="*/ 22 h 81"/>
                <a:gd name="T2" fmla="*/ 23 w 82"/>
                <a:gd name="T3" fmla="*/ 0 h 81"/>
                <a:gd name="T4" fmla="*/ 0 w 82"/>
                <a:gd name="T5" fmla="*/ 59 h 81"/>
                <a:gd name="T6" fmla="*/ 58 w 82"/>
                <a:gd name="T7" fmla="*/ 81 h 81"/>
                <a:gd name="T8" fmla="*/ 82 w 82"/>
                <a:gd name="T9" fmla="*/ 22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81">
                  <a:moveTo>
                    <a:pt x="82" y="22"/>
                  </a:moveTo>
                  <a:lnTo>
                    <a:pt x="23" y="0"/>
                  </a:lnTo>
                  <a:lnTo>
                    <a:pt x="0" y="59"/>
                  </a:lnTo>
                  <a:lnTo>
                    <a:pt x="58" y="81"/>
                  </a:lnTo>
                  <a:lnTo>
                    <a:pt x="82" y="22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4" name="任意多边形 43"/>
            <p:cNvSpPr/>
            <p:nvPr>
              <p:custDataLst>
                <p:tags r:id="rId65"/>
              </p:custDataLst>
            </p:nvPr>
          </p:nvSpPr>
          <p:spPr bwMode="auto">
            <a:xfrm>
              <a:off x="9886029" y="1940364"/>
              <a:ext cx="84269" cy="83242"/>
            </a:xfrm>
            <a:custGeom>
              <a:avLst/>
              <a:gdLst>
                <a:gd name="T0" fmla="*/ 82 w 82"/>
                <a:gd name="T1" fmla="*/ 23 h 81"/>
                <a:gd name="T2" fmla="*/ 23 w 82"/>
                <a:gd name="T3" fmla="*/ 0 h 81"/>
                <a:gd name="T4" fmla="*/ 0 w 82"/>
                <a:gd name="T5" fmla="*/ 58 h 81"/>
                <a:gd name="T6" fmla="*/ 58 w 82"/>
                <a:gd name="T7" fmla="*/ 81 h 81"/>
                <a:gd name="T8" fmla="*/ 82 w 82"/>
                <a:gd name="T9" fmla="*/ 23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81">
                  <a:moveTo>
                    <a:pt x="82" y="23"/>
                  </a:moveTo>
                  <a:lnTo>
                    <a:pt x="23" y="0"/>
                  </a:lnTo>
                  <a:lnTo>
                    <a:pt x="0" y="58"/>
                  </a:lnTo>
                  <a:lnTo>
                    <a:pt x="58" y="81"/>
                  </a:lnTo>
                  <a:lnTo>
                    <a:pt x="82" y="23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5" name="任意多边形 44"/>
            <p:cNvSpPr/>
            <p:nvPr>
              <p:custDataLst>
                <p:tags r:id="rId66"/>
              </p:custDataLst>
            </p:nvPr>
          </p:nvSpPr>
          <p:spPr bwMode="auto">
            <a:xfrm>
              <a:off x="10192275" y="2059574"/>
              <a:ext cx="83242" cy="84269"/>
            </a:xfrm>
            <a:custGeom>
              <a:avLst/>
              <a:gdLst>
                <a:gd name="T0" fmla="*/ 81 w 81"/>
                <a:gd name="T1" fmla="*/ 23 h 82"/>
                <a:gd name="T2" fmla="*/ 23 w 81"/>
                <a:gd name="T3" fmla="*/ 0 h 82"/>
                <a:gd name="T4" fmla="*/ 0 w 81"/>
                <a:gd name="T5" fmla="*/ 58 h 82"/>
                <a:gd name="T6" fmla="*/ 58 w 81"/>
                <a:gd name="T7" fmla="*/ 82 h 82"/>
                <a:gd name="T8" fmla="*/ 81 w 81"/>
                <a:gd name="T9" fmla="*/ 23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" h="82">
                  <a:moveTo>
                    <a:pt x="81" y="23"/>
                  </a:moveTo>
                  <a:lnTo>
                    <a:pt x="23" y="0"/>
                  </a:lnTo>
                  <a:lnTo>
                    <a:pt x="0" y="58"/>
                  </a:lnTo>
                  <a:lnTo>
                    <a:pt x="58" y="82"/>
                  </a:lnTo>
                  <a:lnTo>
                    <a:pt x="81" y="23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6" name="任意多边形 45"/>
            <p:cNvSpPr/>
            <p:nvPr>
              <p:custDataLst>
                <p:tags r:id="rId67"/>
              </p:custDataLst>
            </p:nvPr>
          </p:nvSpPr>
          <p:spPr bwMode="auto">
            <a:xfrm>
              <a:off x="10294014" y="2100681"/>
              <a:ext cx="84269" cy="83242"/>
            </a:xfrm>
            <a:custGeom>
              <a:avLst/>
              <a:gdLst>
                <a:gd name="T0" fmla="*/ 82 w 82"/>
                <a:gd name="T1" fmla="*/ 22 h 81"/>
                <a:gd name="T2" fmla="*/ 23 w 82"/>
                <a:gd name="T3" fmla="*/ 0 h 81"/>
                <a:gd name="T4" fmla="*/ 0 w 82"/>
                <a:gd name="T5" fmla="*/ 57 h 81"/>
                <a:gd name="T6" fmla="*/ 58 w 82"/>
                <a:gd name="T7" fmla="*/ 81 h 81"/>
                <a:gd name="T8" fmla="*/ 82 w 82"/>
                <a:gd name="T9" fmla="*/ 22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81">
                  <a:moveTo>
                    <a:pt x="82" y="22"/>
                  </a:moveTo>
                  <a:lnTo>
                    <a:pt x="23" y="0"/>
                  </a:lnTo>
                  <a:lnTo>
                    <a:pt x="0" y="57"/>
                  </a:lnTo>
                  <a:lnTo>
                    <a:pt x="58" y="81"/>
                  </a:lnTo>
                  <a:lnTo>
                    <a:pt x="82" y="22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7" name="任意多边形 46"/>
            <p:cNvSpPr/>
            <p:nvPr>
              <p:custDataLst>
                <p:tags r:id="rId68"/>
              </p:custDataLst>
            </p:nvPr>
          </p:nvSpPr>
          <p:spPr bwMode="auto">
            <a:xfrm>
              <a:off x="10359785" y="2139732"/>
              <a:ext cx="120238" cy="174704"/>
            </a:xfrm>
            <a:custGeom>
              <a:avLst/>
              <a:gdLst>
                <a:gd name="T0" fmla="*/ 59 w 117"/>
                <a:gd name="T1" fmla="*/ 0 h 170"/>
                <a:gd name="T2" fmla="*/ 35 w 117"/>
                <a:gd name="T3" fmla="*/ 59 h 170"/>
                <a:gd name="T4" fmla="*/ 0 w 117"/>
                <a:gd name="T5" fmla="*/ 148 h 170"/>
                <a:gd name="T6" fmla="*/ 59 w 117"/>
                <a:gd name="T7" fmla="*/ 170 h 170"/>
                <a:gd name="T8" fmla="*/ 94 w 117"/>
                <a:gd name="T9" fmla="*/ 81 h 170"/>
                <a:gd name="T10" fmla="*/ 117 w 117"/>
                <a:gd name="T11" fmla="*/ 23 h 170"/>
                <a:gd name="T12" fmla="*/ 59 w 117"/>
                <a:gd name="T13" fmla="*/ 0 h 1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17" h="170">
                  <a:moveTo>
                    <a:pt x="59" y="0"/>
                  </a:moveTo>
                  <a:lnTo>
                    <a:pt x="35" y="59"/>
                  </a:lnTo>
                  <a:lnTo>
                    <a:pt x="0" y="148"/>
                  </a:lnTo>
                  <a:lnTo>
                    <a:pt x="59" y="170"/>
                  </a:lnTo>
                  <a:lnTo>
                    <a:pt x="94" y="81"/>
                  </a:lnTo>
                  <a:lnTo>
                    <a:pt x="117" y="23"/>
                  </a:lnTo>
                  <a:lnTo>
                    <a:pt x="59" y="0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325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8" name="任意多边形 47"/>
            <p:cNvSpPr/>
            <p:nvPr>
              <p:custDataLst>
                <p:tags r:id="rId69"/>
              </p:custDataLst>
            </p:nvPr>
          </p:nvSpPr>
          <p:spPr bwMode="auto">
            <a:xfrm>
              <a:off x="9512984" y="1687557"/>
              <a:ext cx="83242" cy="83242"/>
            </a:xfrm>
            <a:custGeom>
              <a:avLst/>
              <a:gdLst>
                <a:gd name="T0" fmla="*/ 81 w 81"/>
                <a:gd name="T1" fmla="*/ 24 h 81"/>
                <a:gd name="T2" fmla="*/ 23 w 81"/>
                <a:gd name="T3" fmla="*/ 0 h 81"/>
                <a:gd name="T4" fmla="*/ 0 w 81"/>
                <a:gd name="T5" fmla="*/ 59 h 81"/>
                <a:gd name="T6" fmla="*/ 59 w 81"/>
                <a:gd name="T7" fmla="*/ 81 h 81"/>
                <a:gd name="T8" fmla="*/ 81 w 81"/>
                <a:gd name="T9" fmla="*/ 24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" h="81">
                  <a:moveTo>
                    <a:pt x="81" y="24"/>
                  </a:moveTo>
                  <a:lnTo>
                    <a:pt x="23" y="0"/>
                  </a:lnTo>
                  <a:lnTo>
                    <a:pt x="0" y="59"/>
                  </a:lnTo>
                  <a:lnTo>
                    <a:pt x="59" y="81"/>
                  </a:lnTo>
                  <a:lnTo>
                    <a:pt x="81" y="24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49" name="任意多边形 48"/>
            <p:cNvSpPr/>
            <p:nvPr>
              <p:custDataLst>
                <p:tags r:id="rId70"/>
              </p:custDataLst>
            </p:nvPr>
          </p:nvSpPr>
          <p:spPr bwMode="auto">
            <a:xfrm>
              <a:off x="9615751" y="1727636"/>
              <a:ext cx="83242" cy="84269"/>
            </a:xfrm>
            <a:custGeom>
              <a:avLst/>
              <a:gdLst>
                <a:gd name="T0" fmla="*/ 81 w 81"/>
                <a:gd name="T1" fmla="*/ 24 h 82"/>
                <a:gd name="T2" fmla="*/ 22 w 81"/>
                <a:gd name="T3" fmla="*/ 0 h 82"/>
                <a:gd name="T4" fmla="*/ 0 w 81"/>
                <a:gd name="T5" fmla="*/ 59 h 82"/>
                <a:gd name="T6" fmla="*/ 59 w 81"/>
                <a:gd name="T7" fmla="*/ 82 h 82"/>
                <a:gd name="T8" fmla="*/ 81 w 81"/>
                <a:gd name="T9" fmla="*/ 24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" h="82">
                  <a:moveTo>
                    <a:pt x="81" y="24"/>
                  </a:moveTo>
                  <a:lnTo>
                    <a:pt x="22" y="0"/>
                  </a:lnTo>
                  <a:lnTo>
                    <a:pt x="0" y="59"/>
                  </a:lnTo>
                  <a:lnTo>
                    <a:pt x="59" y="82"/>
                  </a:lnTo>
                  <a:lnTo>
                    <a:pt x="81" y="24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50" name="任意多边形 49"/>
            <p:cNvSpPr/>
            <p:nvPr>
              <p:custDataLst>
                <p:tags r:id="rId71"/>
              </p:custDataLst>
            </p:nvPr>
          </p:nvSpPr>
          <p:spPr bwMode="auto">
            <a:xfrm>
              <a:off x="9718518" y="1767715"/>
              <a:ext cx="82214" cy="84269"/>
            </a:xfrm>
            <a:custGeom>
              <a:avLst/>
              <a:gdLst>
                <a:gd name="T0" fmla="*/ 80 w 80"/>
                <a:gd name="T1" fmla="*/ 23 h 82"/>
                <a:gd name="T2" fmla="*/ 22 w 80"/>
                <a:gd name="T3" fmla="*/ 0 h 82"/>
                <a:gd name="T4" fmla="*/ 0 w 80"/>
                <a:gd name="T5" fmla="*/ 58 h 82"/>
                <a:gd name="T6" fmla="*/ 57 w 80"/>
                <a:gd name="T7" fmla="*/ 82 h 82"/>
                <a:gd name="T8" fmla="*/ 80 w 80"/>
                <a:gd name="T9" fmla="*/ 23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0" h="82">
                  <a:moveTo>
                    <a:pt x="80" y="23"/>
                  </a:moveTo>
                  <a:lnTo>
                    <a:pt x="22" y="0"/>
                  </a:lnTo>
                  <a:lnTo>
                    <a:pt x="0" y="58"/>
                  </a:lnTo>
                  <a:lnTo>
                    <a:pt x="57" y="82"/>
                  </a:lnTo>
                  <a:lnTo>
                    <a:pt x="80" y="23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51" name="任意多边形 50"/>
            <p:cNvSpPr/>
            <p:nvPr>
              <p:custDataLst>
                <p:tags r:id="rId72"/>
              </p:custDataLst>
            </p:nvPr>
          </p:nvSpPr>
          <p:spPr bwMode="auto">
            <a:xfrm>
              <a:off x="9819230" y="1807795"/>
              <a:ext cx="84269" cy="84269"/>
            </a:xfrm>
            <a:custGeom>
              <a:avLst/>
              <a:gdLst>
                <a:gd name="T0" fmla="*/ 82 w 82"/>
                <a:gd name="T1" fmla="*/ 23 h 82"/>
                <a:gd name="T2" fmla="*/ 23 w 82"/>
                <a:gd name="T3" fmla="*/ 0 h 82"/>
                <a:gd name="T4" fmla="*/ 0 w 82"/>
                <a:gd name="T5" fmla="*/ 58 h 82"/>
                <a:gd name="T6" fmla="*/ 59 w 82"/>
                <a:gd name="T7" fmla="*/ 82 h 82"/>
                <a:gd name="T8" fmla="*/ 82 w 82"/>
                <a:gd name="T9" fmla="*/ 23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82">
                  <a:moveTo>
                    <a:pt x="82" y="23"/>
                  </a:moveTo>
                  <a:lnTo>
                    <a:pt x="23" y="0"/>
                  </a:lnTo>
                  <a:lnTo>
                    <a:pt x="0" y="58"/>
                  </a:lnTo>
                  <a:lnTo>
                    <a:pt x="59" y="82"/>
                  </a:lnTo>
                  <a:lnTo>
                    <a:pt x="82" y="23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52" name="任意多边形 51"/>
            <p:cNvSpPr/>
            <p:nvPr>
              <p:custDataLst>
                <p:tags r:id="rId73"/>
              </p:custDataLst>
            </p:nvPr>
          </p:nvSpPr>
          <p:spPr bwMode="auto">
            <a:xfrm>
              <a:off x="9921997" y="1847874"/>
              <a:ext cx="83242" cy="83242"/>
            </a:xfrm>
            <a:custGeom>
              <a:avLst/>
              <a:gdLst>
                <a:gd name="T0" fmla="*/ 81 w 81"/>
                <a:gd name="T1" fmla="*/ 23 h 81"/>
                <a:gd name="T2" fmla="*/ 23 w 81"/>
                <a:gd name="T3" fmla="*/ 0 h 81"/>
                <a:gd name="T4" fmla="*/ 0 w 81"/>
                <a:gd name="T5" fmla="*/ 58 h 81"/>
                <a:gd name="T6" fmla="*/ 58 w 81"/>
                <a:gd name="T7" fmla="*/ 81 h 81"/>
                <a:gd name="T8" fmla="*/ 81 w 81"/>
                <a:gd name="T9" fmla="*/ 23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" h="81">
                  <a:moveTo>
                    <a:pt x="81" y="23"/>
                  </a:moveTo>
                  <a:lnTo>
                    <a:pt x="23" y="0"/>
                  </a:lnTo>
                  <a:lnTo>
                    <a:pt x="0" y="58"/>
                  </a:lnTo>
                  <a:lnTo>
                    <a:pt x="58" y="81"/>
                  </a:lnTo>
                  <a:lnTo>
                    <a:pt x="81" y="23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53" name="任意多边形 52"/>
            <p:cNvSpPr/>
            <p:nvPr>
              <p:custDataLst>
                <p:tags r:id="rId74"/>
              </p:custDataLst>
            </p:nvPr>
          </p:nvSpPr>
          <p:spPr bwMode="auto">
            <a:xfrm>
              <a:off x="10023737" y="1887953"/>
              <a:ext cx="83242" cy="83242"/>
            </a:xfrm>
            <a:custGeom>
              <a:avLst/>
              <a:gdLst>
                <a:gd name="T0" fmla="*/ 81 w 81"/>
                <a:gd name="T1" fmla="*/ 22 h 81"/>
                <a:gd name="T2" fmla="*/ 23 w 81"/>
                <a:gd name="T3" fmla="*/ 0 h 81"/>
                <a:gd name="T4" fmla="*/ 0 w 81"/>
                <a:gd name="T5" fmla="*/ 59 h 81"/>
                <a:gd name="T6" fmla="*/ 59 w 81"/>
                <a:gd name="T7" fmla="*/ 81 h 81"/>
                <a:gd name="T8" fmla="*/ 81 w 81"/>
                <a:gd name="T9" fmla="*/ 22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" h="81">
                  <a:moveTo>
                    <a:pt x="81" y="22"/>
                  </a:moveTo>
                  <a:lnTo>
                    <a:pt x="23" y="0"/>
                  </a:lnTo>
                  <a:lnTo>
                    <a:pt x="0" y="59"/>
                  </a:lnTo>
                  <a:lnTo>
                    <a:pt x="59" y="81"/>
                  </a:lnTo>
                  <a:lnTo>
                    <a:pt x="81" y="22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54" name="任意多边形 53"/>
            <p:cNvSpPr/>
            <p:nvPr>
              <p:custDataLst>
                <p:tags r:id="rId75"/>
              </p:custDataLst>
            </p:nvPr>
          </p:nvSpPr>
          <p:spPr bwMode="auto">
            <a:xfrm>
              <a:off x="9987768" y="1928032"/>
              <a:ext cx="221977" cy="175732"/>
            </a:xfrm>
            <a:custGeom>
              <a:avLst/>
              <a:gdLst>
                <a:gd name="T0" fmla="*/ 157 w 216"/>
                <a:gd name="T1" fmla="*/ 0 h 171"/>
                <a:gd name="T2" fmla="*/ 122 w 216"/>
                <a:gd name="T3" fmla="*/ 89 h 171"/>
                <a:gd name="T4" fmla="*/ 81 w 216"/>
                <a:gd name="T5" fmla="*/ 74 h 171"/>
                <a:gd name="T6" fmla="*/ 24 w 216"/>
                <a:gd name="T7" fmla="*/ 50 h 171"/>
                <a:gd name="T8" fmla="*/ 0 w 216"/>
                <a:gd name="T9" fmla="*/ 109 h 171"/>
                <a:gd name="T10" fmla="*/ 59 w 216"/>
                <a:gd name="T11" fmla="*/ 132 h 171"/>
                <a:gd name="T12" fmla="*/ 100 w 216"/>
                <a:gd name="T13" fmla="*/ 148 h 171"/>
                <a:gd name="T14" fmla="*/ 158 w 216"/>
                <a:gd name="T15" fmla="*/ 171 h 171"/>
                <a:gd name="T16" fmla="*/ 181 w 216"/>
                <a:gd name="T17" fmla="*/ 112 h 171"/>
                <a:gd name="T18" fmla="*/ 216 w 216"/>
                <a:gd name="T19" fmla="*/ 22 h 171"/>
                <a:gd name="T20" fmla="*/ 157 w 216"/>
                <a:gd name="T21" fmla="*/ 0 h 1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16" h="171">
                  <a:moveTo>
                    <a:pt x="157" y="0"/>
                  </a:moveTo>
                  <a:lnTo>
                    <a:pt x="122" y="89"/>
                  </a:lnTo>
                  <a:lnTo>
                    <a:pt x="81" y="74"/>
                  </a:lnTo>
                  <a:lnTo>
                    <a:pt x="24" y="50"/>
                  </a:lnTo>
                  <a:lnTo>
                    <a:pt x="0" y="109"/>
                  </a:lnTo>
                  <a:lnTo>
                    <a:pt x="59" y="132"/>
                  </a:lnTo>
                  <a:lnTo>
                    <a:pt x="100" y="148"/>
                  </a:lnTo>
                  <a:lnTo>
                    <a:pt x="158" y="171"/>
                  </a:lnTo>
                  <a:lnTo>
                    <a:pt x="181" y="112"/>
                  </a:lnTo>
                  <a:lnTo>
                    <a:pt x="216" y="22"/>
                  </a:lnTo>
                  <a:lnTo>
                    <a:pt x="157" y="0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325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55" name="任意多边形 54"/>
            <p:cNvSpPr/>
            <p:nvPr>
              <p:custDataLst>
                <p:tags r:id="rId76"/>
              </p:custDataLst>
            </p:nvPr>
          </p:nvSpPr>
          <p:spPr bwMode="auto">
            <a:xfrm>
              <a:off x="10227216" y="1968112"/>
              <a:ext cx="84269" cy="83242"/>
            </a:xfrm>
            <a:custGeom>
              <a:avLst/>
              <a:gdLst>
                <a:gd name="T0" fmla="*/ 82 w 82"/>
                <a:gd name="T1" fmla="*/ 22 h 81"/>
                <a:gd name="T2" fmla="*/ 24 w 82"/>
                <a:gd name="T3" fmla="*/ 0 h 81"/>
                <a:gd name="T4" fmla="*/ 0 w 82"/>
                <a:gd name="T5" fmla="*/ 58 h 81"/>
                <a:gd name="T6" fmla="*/ 59 w 82"/>
                <a:gd name="T7" fmla="*/ 81 h 81"/>
                <a:gd name="T8" fmla="*/ 82 w 82"/>
                <a:gd name="T9" fmla="*/ 22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81">
                  <a:moveTo>
                    <a:pt x="82" y="22"/>
                  </a:moveTo>
                  <a:lnTo>
                    <a:pt x="24" y="0"/>
                  </a:lnTo>
                  <a:lnTo>
                    <a:pt x="0" y="58"/>
                  </a:lnTo>
                  <a:lnTo>
                    <a:pt x="59" y="81"/>
                  </a:lnTo>
                  <a:lnTo>
                    <a:pt x="82" y="22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56" name="任意多边形 55"/>
            <p:cNvSpPr/>
            <p:nvPr>
              <p:custDataLst>
                <p:tags r:id="rId77"/>
              </p:custDataLst>
            </p:nvPr>
          </p:nvSpPr>
          <p:spPr bwMode="auto">
            <a:xfrm>
              <a:off x="10329983" y="2007163"/>
              <a:ext cx="84269" cy="83242"/>
            </a:xfrm>
            <a:custGeom>
              <a:avLst/>
              <a:gdLst>
                <a:gd name="T0" fmla="*/ 82 w 82"/>
                <a:gd name="T1" fmla="*/ 24 h 81"/>
                <a:gd name="T2" fmla="*/ 23 w 82"/>
                <a:gd name="T3" fmla="*/ 0 h 81"/>
                <a:gd name="T4" fmla="*/ 0 w 82"/>
                <a:gd name="T5" fmla="*/ 59 h 81"/>
                <a:gd name="T6" fmla="*/ 59 w 82"/>
                <a:gd name="T7" fmla="*/ 81 h 81"/>
                <a:gd name="T8" fmla="*/ 82 w 82"/>
                <a:gd name="T9" fmla="*/ 24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81">
                  <a:moveTo>
                    <a:pt x="82" y="24"/>
                  </a:moveTo>
                  <a:lnTo>
                    <a:pt x="23" y="0"/>
                  </a:lnTo>
                  <a:lnTo>
                    <a:pt x="0" y="59"/>
                  </a:lnTo>
                  <a:lnTo>
                    <a:pt x="59" y="81"/>
                  </a:lnTo>
                  <a:lnTo>
                    <a:pt x="82" y="24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57" name="任意多边形 56"/>
            <p:cNvSpPr/>
            <p:nvPr>
              <p:custDataLst>
                <p:tags r:id="rId78"/>
              </p:custDataLst>
            </p:nvPr>
          </p:nvSpPr>
          <p:spPr bwMode="auto">
            <a:xfrm>
              <a:off x="10432751" y="2047242"/>
              <a:ext cx="82214" cy="84269"/>
            </a:xfrm>
            <a:custGeom>
              <a:avLst/>
              <a:gdLst>
                <a:gd name="T0" fmla="*/ 80 w 80"/>
                <a:gd name="T1" fmla="*/ 23 h 82"/>
                <a:gd name="T2" fmla="*/ 23 w 80"/>
                <a:gd name="T3" fmla="*/ 0 h 82"/>
                <a:gd name="T4" fmla="*/ 0 w 80"/>
                <a:gd name="T5" fmla="*/ 59 h 82"/>
                <a:gd name="T6" fmla="*/ 58 w 80"/>
                <a:gd name="T7" fmla="*/ 82 h 82"/>
                <a:gd name="T8" fmla="*/ 80 w 80"/>
                <a:gd name="T9" fmla="*/ 23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0" h="82">
                  <a:moveTo>
                    <a:pt x="80" y="23"/>
                  </a:moveTo>
                  <a:lnTo>
                    <a:pt x="23" y="0"/>
                  </a:lnTo>
                  <a:lnTo>
                    <a:pt x="0" y="59"/>
                  </a:lnTo>
                  <a:lnTo>
                    <a:pt x="58" y="82"/>
                  </a:lnTo>
                  <a:lnTo>
                    <a:pt x="80" y="23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58" name="任意多边形 57"/>
            <p:cNvSpPr/>
            <p:nvPr>
              <p:custDataLst>
                <p:tags r:id="rId79"/>
              </p:custDataLst>
            </p:nvPr>
          </p:nvSpPr>
          <p:spPr bwMode="auto">
            <a:xfrm>
              <a:off x="9549980" y="1596094"/>
              <a:ext cx="184981" cy="123321"/>
            </a:xfrm>
            <a:custGeom>
              <a:avLst/>
              <a:gdLst>
                <a:gd name="T0" fmla="*/ 121 w 180"/>
                <a:gd name="T1" fmla="*/ 39 h 120"/>
                <a:gd name="T2" fmla="*/ 22 w 180"/>
                <a:gd name="T3" fmla="*/ 0 h 120"/>
                <a:gd name="T4" fmla="*/ 0 w 180"/>
                <a:gd name="T5" fmla="*/ 58 h 120"/>
                <a:gd name="T6" fmla="*/ 99 w 180"/>
                <a:gd name="T7" fmla="*/ 98 h 120"/>
                <a:gd name="T8" fmla="*/ 158 w 180"/>
                <a:gd name="T9" fmla="*/ 120 h 120"/>
                <a:gd name="T10" fmla="*/ 180 w 180"/>
                <a:gd name="T11" fmla="*/ 61 h 120"/>
                <a:gd name="T12" fmla="*/ 121 w 180"/>
                <a:gd name="T13" fmla="*/ 39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80" h="120">
                  <a:moveTo>
                    <a:pt x="121" y="39"/>
                  </a:moveTo>
                  <a:lnTo>
                    <a:pt x="22" y="0"/>
                  </a:lnTo>
                  <a:lnTo>
                    <a:pt x="0" y="58"/>
                  </a:lnTo>
                  <a:lnTo>
                    <a:pt x="99" y="98"/>
                  </a:lnTo>
                  <a:lnTo>
                    <a:pt x="158" y="120"/>
                  </a:lnTo>
                  <a:lnTo>
                    <a:pt x="180" y="61"/>
                  </a:lnTo>
                  <a:lnTo>
                    <a:pt x="121" y="39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59" name="任意多边形 58"/>
            <p:cNvSpPr/>
            <p:nvPr>
              <p:custDataLst>
                <p:tags r:id="rId80"/>
              </p:custDataLst>
            </p:nvPr>
          </p:nvSpPr>
          <p:spPr bwMode="auto">
            <a:xfrm>
              <a:off x="9753459" y="1676253"/>
              <a:ext cx="84269" cy="83242"/>
            </a:xfrm>
            <a:custGeom>
              <a:avLst/>
              <a:gdLst>
                <a:gd name="T0" fmla="*/ 82 w 82"/>
                <a:gd name="T1" fmla="*/ 22 h 81"/>
                <a:gd name="T2" fmla="*/ 23 w 82"/>
                <a:gd name="T3" fmla="*/ 0 h 81"/>
                <a:gd name="T4" fmla="*/ 0 w 82"/>
                <a:gd name="T5" fmla="*/ 58 h 81"/>
                <a:gd name="T6" fmla="*/ 58 w 82"/>
                <a:gd name="T7" fmla="*/ 81 h 81"/>
                <a:gd name="T8" fmla="*/ 82 w 82"/>
                <a:gd name="T9" fmla="*/ 22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81">
                  <a:moveTo>
                    <a:pt x="82" y="22"/>
                  </a:moveTo>
                  <a:lnTo>
                    <a:pt x="23" y="0"/>
                  </a:lnTo>
                  <a:lnTo>
                    <a:pt x="0" y="58"/>
                  </a:lnTo>
                  <a:lnTo>
                    <a:pt x="58" y="81"/>
                  </a:lnTo>
                  <a:lnTo>
                    <a:pt x="82" y="22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60" name="任意多边形 59"/>
            <p:cNvSpPr/>
            <p:nvPr>
              <p:custDataLst>
                <p:tags r:id="rId81"/>
              </p:custDataLst>
            </p:nvPr>
          </p:nvSpPr>
          <p:spPr bwMode="auto">
            <a:xfrm>
              <a:off x="9855199" y="1715304"/>
              <a:ext cx="84269" cy="83242"/>
            </a:xfrm>
            <a:custGeom>
              <a:avLst/>
              <a:gdLst>
                <a:gd name="T0" fmla="*/ 82 w 82"/>
                <a:gd name="T1" fmla="*/ 23 h 81"/>
                <a:gd name="T2" fmla="*/ 24 w 82"/>
                <a:gd name="T3" fmla="*/ 0 h 81"/>
                <a:gd name="T4" fmla="*/ 0 w 82"/>
                <a:gd name="T5" fmla="*/ 59 h 81"/>
                <a:gd name="T6" fmla="*/ 59 w 82"/>
                <a:gd name="T7" fmla="*/ 81 h 81"/>
                <a:gd name="T8" fmla="*/ 82 w 82"/>
                <a:gd name="T9" fmla="*/ 23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81">
                  <a:moveTo>
                    <a:pt x="82" y="23"/>
                  </a:moveTo>
                  <a:lnTo>
                    <a:pt x="24" y="0"/>
                  </a:lnTo>
                  <a:lnTo>
                    <a:pt x="0" y="59"/>
                  </a:lnTo>
                  <a:lnTo>
                    <a:pt x="59" y="81"/>
                  </a:lnTo>
                  <a:lnTo>
                    <a:pt x="82" y="23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61" name="任意多边形 60"/>
            <p:cNvSpPr/>
            <p:nvPr>
              <p:custDataLst>
                <p:tags r:id="rId82"/>
              </p:custDataLst>
            </p:nvPr>
          </p:nvSpPr>
          <p:spPr bwMode="auto">
            <a:xfrm>
              <a:off x="9957966" y="1755383"/>
              <a:ext cx="83242" cy="83242"/>
            </a:xfrm>
            <a:custGeom>
              <a:avLst/>
              <a:gdLst>
                <a:gd name="T0" fmla="*/ 81 w 81"/>
                <a:gd name="T1" fmla="*/ 24 h 81"/>
                <a:gd name="T2" fmla="*/ 22 w 81"/>
                <a:gd name="T3" fmla="*/ 0 h 81"/>
                <a:gd name="T4" fmla="*/ 0 w 81"/>
                <a:gd name="T5" fmla="*/ 59 h 81"/>
                <a:gd name="T6" fmla="*/ 58 w 81"/>
                <a:gd name="T7" fmla="*/ 81 h 81"/>
                <a:gd name="T8" fmla="*/ 81 w 81"/>
                <a:gd name="T9" fmla="*/ 24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" h="81">
                  <a:moveTo>
                    <a:pt x="81" y="24"/>
                  </a:moveTo>
                  <a:lnTo>
                    <a:pt x="22" y="0"/>
                  </a:lnTo>
                  <a:lnTo>
                    <a:pt x="0" y="59"/>
                  </a:lnTo>
                  <a:lnTo>
                    <a:pt x="58" y="81"/>
                  </a:lnTo>
                  <a:lnTo>
                    <a:pt x="81" y="24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62" name="任意多边形 61"/>
            <p:cNvSpPr/>
            <p:nvPr>
              <p:custDataLst>
                <p:tags r:id="rId83"/>
              </p:custDataLst>
            </p:nvPr>
          </p:nvSpPr>
          <p:spPr bwMode="auto">
            <a:xfrm>
              <a:off x="10059705" y="1795463"/>
              <a:ext cx="83242" cy="84269"/>
            </a:xfrm>
            <a:custGeom>
              <a:avLst/>
              <a:gdLst>
                <a:gd name="T0" fmla="*/ 81 w 81"/>
                <a:gd name="T1" fmla="*/ 23 h 82"/>
                <a:gd name="T2" fmla="*/ 23 w 81"/>
                <a:gd name="T3" fmla="*/ 0 h 82"/>
                <a:gd name="T4" fmla="*/ 0 w 81"/>
                <a:gd name="T5" fmla="*/ 58 h 82"/>
                <a:gd name="T6" fmla="*/ 59 w 81"/>
                <a:gd name="T7" fmla="*/ 82 h 82"/>
                <a:gd name="T8" fmla="*/ 81 w 81"/>
                <a:gd name="T9" fmla="*/ 23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" h="82">
                  <a:moveTo>
                    <a:pt x="81" y="23"/>
                  </a:moveTo>
                  <a:lnTo>
                    <a:pt x="23" y="0"/>
                  </a:lnTo>
                  <a:lnTo>
                    <a:pt x="0" y="58"/>
                  </a:lnTo>
                  <a:lnTo>
                    <a:pt x="59" y="82"/>
                  </a:lnTo>
                  <a:lnTo>
                    <a:pt x="81" y="23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63" name="任意多边形 62"/>
            <p:cNvSpPr/>
            <p:nvPr>
              <p:custDataLst>
                <p:tags r:id="rId84"/>
              </p:custDataLst>
            </p:nvPr>
          </p:nvSpPr>
          <p:spPr bwMode="auto">
            <a:xfrm>
              <a:off x="10162472" y="1835542"/>
              <a:ext cx="83242" cy="84269"/>
            </a:xfrm>
            <a:custGeom>
              <a:avLst/>
              <a:gdLst>
                <a:gd name="T0" fmla="*/ 81 w 81"/>
                <a:gd name="T1" fmla="*/ 23 h 82"/>
                <a:gd name="T2" fmla="*/ 22 w 81"/>
                <a:gd name="T3" fmla="*/ 0 h 82"/>
                <a:gd name="T4" fmla="*/ 0 w 81"/>
                <a:gd name="T5" fmla="*/ 58 h 82"/>
                <a:gd name="T6" fmla="*/ 57 w 81"/>
                <a:gd name="T7" fmla="*/ 82 h 82"/>
                <a:gd name="T8" fmla="*/ 81 w 81"/>
                <a:gd name="T9" fmla="*/ 23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" h="82">
                  <a:moveTo>
                    <a:pt x="81" y="23"/>
                  </a:moveTo>
                  <a:lnTo>
                    <a:pt x="22" y="0"/>
                  </a:lnTo>
                  <a:lnTo>
                    <a:pt x="0" y="58"/>
                  </a:lnTo>
                  <a:lnTo>
                    <a:pt x="57" y="82"/>
                  </a:lnTo>
                  <a:lnTo>
                    <a:pt x="81" y="23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64" name="任意多边形 63"/>
            <p:cNvSpPr/>
            <p:nvPr>
              <p:custDataLst>
                <p:tags r:id="rId85"/>
              </p:custDataLst>
            </p:nvPr>
          </p:nvSpPr>
          <p:spPr bwMode="auto">
            <a:xfrm>
              <a:off x="10263184" y="1874593"/>
              <a:ext cx="85297" cy="84269"/>
            </a:xfrm>
            <a:custGeom>
              <a:avLst/>
              <a:gdLst>
                <a:gd name="T0" fmla="*/ 83 w 83"/>
                <a:gd name="T1" fmla="*/ 24 h 82"/>
                <a:gd name="T2" fmla="*/ 24 w 83"/>
                <a:gd name="T3" fmla="*/ 0 h 82"/>
                <a:gd name="T4" fmla="*/ 0 w 83"/>
                <a:gd name="T5" fmla="*/ 59 h 82"/>
                <a:gd name="T6" fmla="*/ 59 w 83"/>
                <a:gd name="T7" fmla="*/ 82 h 82"/>
                <a:gd name="T8" fmla="*/ 83 w 83"/>
                <a:gd name="T9" fmla="*/ 24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3" h="82">
                  <a:moveTo>
                    <a:pt x="83" y="24"/>
                  </a:moveTo>
                  <a:lnTo>
                    <a:pt x="24" y="0"/>
                  </a:lnTo>
                  <a:lnTo>
                    <a:pt x="0" y="59"/>
                  </a:lnTo>
                  <a:lnTo>
                    <a:pt x="59" y="82"/>
                  </a:lnTo>
                  <a:lnTo>
                    <a:pt x="83" y="24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65" name="任意多边形 64"/>
            <p:cNvSpPr/>
            <p:nvPr>
              <p:custDataLst>
                <p:tags r:id="rId86"/>
              </p:custDataLst>
            </p:nvPr>
          </p:nvSpPr>
          <p:spPr bwMode="auto">
            <a:xfrm>
              <a:off x="10365952" y="1915700"/>
              <a:ext cx="83242" cy="83242"/>
            </a:xfrm>
            <a:custGeom>
              <a:avLst/>
              <a:gdLst>
                <a:gd name="T0" fmla="*/ 81 w 81"/>
                <a:gd name="T1" fmla="*/ 22 h 81"/>
                <a:gd name="T2" fmla="*/ 24 w 81"/>
                <a:gd name="T3" fmla="*/ 0 h 81"/>
                <a:gd name="T4" fmla="*/ 0 w 81"/>
                <a:gd name="T5" fmla="*/ 58 h 81"/>
                <a:gd name="T6" fmla="*/ 59 w 81"/>
                <a:gd name="T7" fmla="*/ 81 h 81"/>
                <a:gd name="T8" fmla="*/ 81 w 81"/>
                <a:gd name="T9" fmla="*/ 22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" h="81">
                  <a:moveTo>
                    <a:pt x="81" y="22"/>
                  </a:moveTo>
                  <a:lnTo>
                    <a:pt x="24" y="0"/>
                  </a:lnTo>
                  <a:lnTo>
                    <a:pt x="0" y="58"/>
                  </a:lnTo>
                  <a:lnTo>
                    <a:pt x="59" y="81"/>
                  </a:lnTo>
                  <a:lnTo>
                    <a:pt x="81" y="22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66" name="任意多边形 65"/>
            <p:cNvSpPr/>
            <p:nvPr>
              <p:custDataLst>
                <p:tags r:id="rId87"/>
              </p:custDataLst>
            </p:nvPr>
          </p:nvSpPr>
          <p:spPr bwMode="auto">
            <a:xfrm>
              <a:off x="10468719" y="1955780"/>
              <a:ext cx="83242" cy="83242"/>
            </a:xfrm>
            <a:custGeom>
              <a:avLst/>
              <a:gdLst>
                <a:gd name="T0" fmla="*/ 81 w 81"/>
                <a:gd name="T1" fmla="*/ 22 h 81"/>
                <a:gd name="T2" fmla="*/ 22 w 81"/>
                <a:gd name="T3" fmla="*/ 0 h 81"/>
                <a:gd name="T4" fmla="*/ 0 w 81"/>
                <a:gd name="T5" fmla="*/ 59 h 81"/>
                <a:gd name="T6" fmla="*/ 58 w 81"/>
                <a:gd name="T7" fmla="*/ 81 h 81"/>
                <a:gd name="T8" fmla="*/ 81 w 81"/>
                <a:gd name="T9" fmla="*/ 22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" h="81">
                  <a:moveTo>
                    <a:pt x="81" y="22"/>
                  </a:moveTo>
                  <a:lnTo>
                    <a:pt x="22" y="0"/>
                  </a:lnTo>
                  <a:lnTo>
                    <a:pt x="0" y="59"/>
                  </a:lnTo>
                  <a:lnTo>
                    <a:pt x="58" y="81"/>
                  </a:lnTo>
                  <a:lnTo>
                    <a:pt x="81" y="22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67" name="任意多边形 66"/>
            <p:cNvSpPr/>
            <p:nvPr>
              <p:custDataLst>
                <p:tags r:id="rId88"/>
              </p:custDataLst>
            </p:nvPr>
          </p:nvSpPr>
          <p:spPr bwMode="auto">
            <a:xfrm>
              <a:off x="9585949" y="1503604"/>
              <a:ext cx="83242" cy="83242"/>
            </a:xfrm>
            <a:custGeom>
              <a:avLst/>
              <a:gdLst>
                <a:gd name="T0" fmla="*/ 81 w 81"/>
                <a:gd name="T1" fmla="*/ 23 h 81"/>
                <a:gd name="T2" fmla="*/ 22 w 81"/>
                <a:gd name="T3" fmla="*/ 0 h 81"/>
                <a:gd name="T4" fmla="*/ 0 w 81"/>
                <a:gd name="T5" fmla="*/ 59 h 81"/>
                <a:gd name="T6" fmla="*/ 58 w 81"/>
                <a:gd name="T7" fmla="*/ 81 h 81"/>
                <a:gd name="T8" fmla="*/ 81 w 81"/>
                <a:gd name="T9" fmla="*/ 23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" h="81">
                  <a:moveTo>
                    <a:pt x="81" y="23"/>
                  </a:moveTo>
                  <a:lnTo>
                    <a:pt x="22" y="0"/>
                  </a:lnTo>
                  <a:lnTo>
                    <a:pt x="0" y="59"/>
                  </a:lnTo>
                  <a:lnTo>
                    <a:pt x="58" y="81"/>
                  </a:lnTo>
                  <a:lnTo>
                    <a:pt x="81" y="23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68" name="任意多边形 67"/>
            <p:cNvSpPr/>
            <p:nvPr>
              <p:custDataLst>
                <p:tags r:id="rId89"/>
              </p:custDataLst>
            </p:nvPr>
          </p:nvSpPr>
          <p:spPr bwMode="auto">
            <a:xfrm>
              <a:off x="9687688" y="1543683"/>
              <a:ext cx="83242" cy="84269"/>
            </a:xfrm>
            <a:custGeom>
              <a:avLst/>
              <a:gdLst>
                <a:gd name="T0" fmla="*/ 81 w 81"/>
                <a:gd name="T1" fmla="*/ 23 h 82"/>
                <a:gd name="T2" fmla="*/ 23 w 81"/>
                <a:gd name="T3" fmla="*/ 0 h 82"/>
                <a:gd name="T4" fmla="*/ 0 w 81"/>
                <a:gd name="T5" fmla="*/ 58 h 82"/>
                <a:gd name="T6" fmla="*/ 58 w 81"/>
                <a:gd name="T7" fmla="*/ 82 h 82"/>
                <a:gd name="T8" fmla="*/ 81 w 81"/>
                <a:gd name="T9" fmla="*/ 23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" h="82">
                  <a:moveTo>
                    <a:pt x="81" y="23"/>
                  </a:moveTo>
                  <a:lnTo>
                    <a:pt x="23" y="0"/>
                  </a:lnTo>
                  <a:lnTo>
                    <a:pt x="0" y="58"/>
                  </a:lnTo>
                  <a:lnTo>
                    <a:pt x="58" y="82"/>
                  </a:lnTo>
                  <a:lnTo>
                    <a:pt x="81" y="23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69" name="任意多边形 68"/>
            <p:cNvSpPr/>
            <p:nvPr>
              <p:custDataLst>
                <p:tags r:id="rId90"/>
              </p:custDataLst>
            </p:nvPr>
          </p:nvSpPr>
          <p:spPr bwMode="auto">
            <a:xfrm>
              <a:off x="9789428" y="1582734"/>
              <a:ext cx="84269" cy="84269"/>
            </a:xfrm>
            <a:custGeom>
              <a:avLst/>
              <a:gdLst>
                <a:gd name="T0" fmla="*/ 82 w 82"/>
                <a:gd name="T1" fmla="*/ 24 h 82"/>
                <a:gd name="T2" fmla="*/ 23 w 82"/>
                <a:gd name="T3" fmla="*/ 0 h 82"/>
                <a:gd name="T4" fmla="*/ 0 w 82"/>
                <a:gd name="T5" fmla="*/ 59 h 82"/>
                <a:gd name="T6" fmla="*/ 58 w 82"/>
                <a:gd name="T7" fmla="*/ 82 h 82"/>
                <a:gd name="T8" fmla="*/ 82 w 82"/>
                <a:gd name="T9" fmla="*/ 24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82">
                  <a:moveTo>
                    <a:pt x="82" y="24"/>
                  </a:moveTo>
                  <a:lnTo>
                    <a:pt x="23" y="0"/>
                  </a:lnTo>
                  <a:lnTo>
                    <a:pt x="0" y="59"/>
                  </a:lnTo>
                  <a:lnTo>
                    <a:pt x="58" y="82"/>
                  </a:lnTo>
                  <a:lnTo>
                    <a:pt x="82" y="24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70" name="任意多边形 69"/>
            <p:cNvSpPr/>
            <p:nvPr>
              <p:custDataLst>
                <p:tags r:id="rId91"/>
              </p:custDataLst>
            </p:nvPr>
          </p:nvSpPr>
          <p:spPr bwMode="auto">
            <a:xfrm>
              <a:off x="9891167" y="1622814"/>
              <a:ext cx="83242" cy="84269"/>
            </a:xfrm>
            <a:custGeom>
              <a:avLst/>
              <a:gdLst>
                <a:gd name="T0" fmla="*/ 81 w 81"/>
                <a:gd name="T1" fmla="*/ 23 h 82"/>
                <a:gd name="T2" fmla="*/ 24 w 81"/>
                <a:gd name="T3" fmla="*/ 0 h 82"/>
                <a:gd name="T4" fmla="*/ 0 w 81"/>
                <a:gd name="T5" fmla="*/ 59 h 82"/>
                <a:gd name="T6" fmla="*/ 59 w 81"/>
                <a:gd name="T7" fmla="*/ 82 h 82"/>
                <a:gd name="T8" fmla="*/ 81 w 81"/>
                <a:gd name="T9" fmla="*/ 23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" h="82">
                  <a:moveTo>
                    <a:pt x="81" y="23"/>
                  </a:moveTo>
                  <a:lnTo>
                    <a:pt x="24" y="0"/>
                  </a:lnTo>
                  <a:lnTo>
                    <a:pt x="0" y="59"/>
                  </a:lnTo>
                  <a:lnTo>
                    <a:pt x="59" y="82"/>
                  </a:lnTo>
                  <a:lnTo>
                    <a:pt x="81" y="23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71" name="任意多边形 70"/>
            <p:cNvSpPr/>
            <p:nvPr>
              <p:custDataLst>
                <p:tags r:id="rId92"/>
              </p:custDataLst>
            </p:nvPr>
          </p:nvSpPr>
          <p:spPr bwMode="auto">
            <a:xfrm>
              <a:off x="9993934" y="1663921"/>
              <a:ext cx="83242" cy="83242"/>
            </a:xfrm>
            <a:custGeom>
              <a:avLst/>
              <a:gdLst>
                <a:gd name="T0" fmla="*/ 81 w 81"/>
                <a:gd name="T1" fmla="*/ 22 h 81"/>
                <a:gd name="T2" fmla="*/ 22 w 81"/>
                <a:gd name="T3" fmla="*/ 0 h 81"/>
                <a:gd name="T4" fmla="*/ 0 w 81"/>
                <a:gd name="T5" fmla="*/ 57 h 81"/>
                <a:gd name="T6" fmla="*/ 59 w 81"/>
                <a:gd name="T7" fmla="*/ 81 h 81"/>
                <a:gd name="T8" fmla="*/ 81 w 81"/>
                <a:gd name="T9" fmla="*/ 22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" h="81">
                  <a:moveTo>
                    <a:pt x="81" y="22"/>
                  </a:moveTo>
                  <a:lnTo>
                    <a:pt x="22" y="0"/>
                  </a:lnTo>
                  <a:lnTo>
                    <a:pt x="0" y="57"/>
                  </a:lnTo>
                  <a:lnTo>
                    <a:pt x="59" y="81"/>
                  </a:lnTo>
                  <a:lnTo>
                    <a:pt x="81" y="22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72" name="任意多边形 71"/>
            <p:cNvSpPr/>
            <p:nvPr>
              <p:custDataLst>
                <p:tags r:id="rId93"/>
              </p:custDataLst>
            </p:nvPr>
          </p:nvSpPr>
          <p:spPr bwMode="auto">
            <a:xfrm>
              <a:off x="10096701" y="1704000"/>
              <a:ext cx="82214" cy="83242"/>
            </a:xfrm>
            <a:custGeom>
              <a:avLst/>
              <a:gdLst>
                <a:gd name="T0" fmla="*/ 80 w 80"/>
                <a:gd name="T1" fmla="*/ 22 h 81"/>
                <a:gd name="T2" fmla="*/ 22 w 80"/>
                <a:gd name="T3" fmla="*/ 0 h 81"/>
                <a:gd name="T4" fmla="*/ 0 w 80"/>
                <a:gd name="T5" fmla="*/ 58 h 81"/>
                <a:gd name="T6" fmla="*/ 58 w 80"/>
                <a:gd name="T7" fmla="*/ 81 h 81"/>
                <a:gd name="T8" fmla="*/ 80 w 80"/>
                <a:gd name="T9" fmla="*/ 22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0" h="81">
                  <a:moveTo>
                    <a:pt x="80" y="22"/>
                  </a:moveTo>
                  <a:lnTo>
                    <a:pt x="22" y="0"/>
                  </a:lnTo>
                  <a:lnTo>
                    <a:pt x="0" y="58"/>
                  </a:lnTo>
                  <a:lnTo>
                    <a:pt x="58" y="81"/>
                  </a:lnTo>
                  <a:lnTo>
                    <a:pt x="80" y="22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73" name="任意多边形 72"/>
            <p:cNvSpPr/>
            <p:nvPr>
              <p:custDataLst>
                <p:tags r:id="rId94"/>
              </p:custDataLst>
            </p:nvPr>
          </p:nvSpPr>
          <p:spPr bwMode="auto">
            <a:xfrm>
              <a:off x="10197413" y="1743051"/>
              <a:ext cx="84269" cy="83242"/>
            </a:xfrm>
            <a:custGeom>
              <a:avLst/>
              <a:gdLst>
                <a:gd name="T0" fmla="*/ 82 w 82"/>
                <a:gd name="T1" fmla="*/ 23 h 81"/>
                <a:gd name="T2" fmla="*/ 23 w 82"/>
                <a:gd name="T3" fmla="*/ 0 h 81"/>
                <a:gd name="T4" fmla="*/ 0 w 82"/>
                <a:gd name="T5" fmla="*/ 59 h 81"/>
                <a:gd name="T6" fmla="*/ 59 w 82"/>
                <a:gd name="T7" fmla="*/ 81 h 81"/>
                <a:gd name="T8" fmla="*/ 82 w 82"/>
                <a:gd name="T9" fmla="*/ 23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81">
                  <a:moveTo>
                    <a:pt x="82" y="23"/>
                  </a:moveTo>
                  <a:lnTo>
                    <a:pt x="23" y="0"/>
                  </a:lnTo>
                  <a:lnTo>
                    <a:pt x="0" y="59"/>
                  </a:lnTo>
                  <a:lnTo>
                    <a:pt x="59" y="81"/>
                  </a:lnTo>
                  <a:lnTo>
                    <a:pt x="82" y="23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74" name="任意多边形 73"/>
            <p:cNvSpPr/>
            <p:nvPr>
              <p:custDataLst>
                <p:tags r:id="rId95"/>
              </p:custDataLst>
            </p:nvPr>
          </p:nvSpPr>
          <p:spPr bwMode="auto">
            <a:xfrm>
              <a:off x="10300180" y="1783131"/>
              <a:ext cx="84269" cy="83242"/>
            </a:xfrm>
            <a:custGeom>
              <a:avLst/>
              <a:gdLst>
                <a:gd name="T0" fmla="*/ 82 w 82"/>
                <a:gd name="T1" fmla="*/ 22 h 81"/>
                <a:gd name="T2" fmla="*/ 23 w 82"/>
                <a:gd name="T3" fmla="*/ 0 h 81"/>
                <a:gd name="T4" fmla="*/ 0 w 82"/>
                <a:gd name="T5" fmla="*/ 59 h 81"/>
                <a:gd name="T6" fmla="*/ 58 w 82"/>
                <a:gd name="T7" fmla="*/ 81 h 81"/>
                <a:gd name="T8" fmla="*/ 82 w 82"/>
                <a:gd name="T9" fmla="*/ 22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81">
                  <a:moveTo>
                    <a:pt x="82" y="22"/>
                  </a:moveTo>
                  <a:lnTo>
                    <a:pt x="23" y="0"/>
                  </a:lnTo>
                  <a:lnTo>
                    <a:pt x="0" y="59"/>
                  </a:lnTo>
                  <a:lnTo>
                    <a:pt x="58" y="81"/>
                  </a:lnTo>
                  <a:lnTo>
                    <a:pt x="82" y="22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75" name="任意多边形 74"/>
            <p:cNvSpPr/>
            <p:nvPr>
              <p:custDataLst>
                <p:tags r:id="rId96"/>
              </p:custDataLst>
            </p:nvPr>
          </p:nvSpPr>
          <p:spPr bwMode="auto">
            <a:xfrm>
              <a:off x="10401920" y="1823210"/>
              <a:ext cx="83242" cy="83242"/>
            </a:xfrm>
            <a:custGeom>
              <a:avLst/>
              <a:gdLst>
                <a:gd name="T0" fmla="*/ 81 w 81"/>
                <a:gd name="T1" fmla="*/ 23 h 81"/>
                <a:gd name="T2" fmla="*/ 24 w 81"/>
                <a:gd name="T3" fmla="*/ 0 h 81"/>
                <a:gd name="T4" fmla="*/ 0 w 81"/>
                <a:gd name="T5" fmla="*/ 58 h 81"/>
                <a:gd name="T6" fmla="*/ 59 w 81"/>
                <a:gd name="T7" fmla="*/ 81 h 81"/>
                <a:gd name="T8" fmla="*/ 81 w 81"/>
                <a:gd name="T9" fmla="*/ 23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" h="81">
                  <a:moveTo>
                    <a:pt x="81" y="23"/>
                  </a:moveTo>
                  <a:lnTo>
                    <a:pt x="24" y="0"/>
                  </a:lnTo>
                  <a:lnTo>
                    <a:pt x="0" y="58"/>
                  </a:lnTo>
                  <a:lnTo>
                    <a:pt x="59" y="81"/>
                  </a:lnTo>
                  <a:lnTo>
                    <a:pt x="81" y="23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76" name="任意多边形 75"/>
            <p:cNvSpPr/>
            <p:nvPr>
              <p:custDataLst>
                <p:tags r:id="rId97"/>
              </p:custDataLst>
            </p:nvPr>
          </p:nvSpPr>
          <p:spPr bwMode="auto">
            <a:xfrm>
              <a:off x="10504688" y="1862261"/>
              <a:ext cx="83242" cy="85297"/>
            </a:xfrm>
            <a:custGeom>
              <a:avLst/>
              <a:gdLst>
                <a:gd name="T0" fmla="*/ 81 w 81"/>
                <a:gd name="T1" fmla="*/ 24 h 83"/>
                <a:gd name="T2" fmla="*/ 22 w 81"/>
                <a:gd name="T3" fmla="*/ 0 h 83"/>
                <a:gd name="T4" fmla="*/ 0 w 81"/>
                <a:gd name="T5" fmla="*/ 59 h 83"/>
                <a:gd name="T6" fmla="*/ 58 w 81"/>
                <a:gd name="T7" fmla="*/ 83 h 83"/>
                <a:gd name="T8" fmla="*/ 81 w 81"/>
                <a:gd name="T9" fmla="*/ 24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" h="83">
                  <a:moveTo>
                    <a:pt x="81" y="24"/>
                  </a:moveTo>
                  <a:lnTo>
                    <a:pt x="22" y="0"/>
                  </a:lnTo>
                  <a:lnTo>
                    <a:pt x="0" y="59"/>
                  </a:lnTo>
                  <a:lnTo>
                    <a:pt x="58" y="83"/>
                  </a:lnTo>
                  <a:lnTo>
                    <a:pt x="81" y="24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77" name="任意多边形 76"/>
            <p:cNvSpPr/>
            <p:nvPr>
              <p:custDataLst>
                <p:tags r:id="rId98"/>
              </p:custDataLst>
            </p:nvPr>
          </p:nvSpPr>
          <p:spPr bwMode="auto">
            <a:xfrm>
              <a:off x="8453454" y="1343287"/>
              <a:ext cx="415180" cy="144902"/>
            </a:xfrm>
            <a:custGeom>
              <a:avLst/>
              <a:gdLst>
                <a:gd name="T0" fmla="*/ 20 w 345"/>
                <a:gd name="T1" fmla="*/ 106 h 120"/>
                <a:gd name="T2" fmla="*/ 0 w 345"/>
                <a:gd name="T3" fmla="*/ 120 h 120"/>
                <a:gd name="T4" fmla="*/ 345 w 345"/>
                <a:gd name="T5" fmla="*/ 4 h 120"/>
                <a:gd name="T6" fmla="*/ 330 w 345"/>
                <a:gd name="T7" fmla="*/ 2 h 120"/>
                <a:gd name="T8" fmla="*/ 20 w 345"/>
                <a:gd name="T9" fmla="*/ 106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5" h="120">
                  <a:moveTo>
                    <a:pt x="20" y="106"/>
                  </a:moveTo>
                  <a:cubicBezTo>
                    <a:pt x="0" y="120"/>
                    <a:pt x="0" y="120"/>
                    <a:pt x="0" y="120"/>
                  </a:cubicBezTo>
                  <a:cubicBezTo>
                    <a:pt x="345" y="4"/>
                    <a:pt x="345" y="4"/>
                    <a:pt x="345" y="4"/>
                  </a:cubicBezTo>
                  <a:cubicBezTo>
                    <a:pt x="340" y="1"/>
                    <a:pt x="335" y="0"/>
                    <a:pt x="330" y="2"/>
                  </a:cubicBezTo>
                  <a:lnTo>
                    <a:pt x="20" y="106"/>
                  </a:lnTo>
                  <a:close/>
                </a:path>
              </a:pathLst>
            </a:custGeom>
            <a:solidFill>
              <a:srgbClr val="8F95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78" name="任意多边形 77"/>
            <p:cNvSpPr/>
            <p:nvPr>
              <p:custDataLst>
                <p:tags r:id="rId99"/>
              </p:custDataLst>
            </p:nvPr>
          </p:nvSpPr>
          <p:spPr bwMode="auto">
            <a:xfrm>
              <a:off x="8474007" y="1350481"/>
              <a:ext cx="352492" cy="168538"/>
            </a:xfrm>
            <a:custGeom>
              <a:avLst/>
              <a:gdLst>
                <a:gd name="T0" fmla="*/ 326 w 343"/>
                <a:gd name="T1" fmla="*/ 0 h 164"/>
                <a:gd name="T2" fmla="*/ 0 w 343"/>
                <a:gd name="T3" fmla="*/ 110 h 164"/>
                <a:gd name="T4" fmla="*/ 18 w 343"/>
                <a:gd name="T5" fmla="*/ 164 h 164"/>
                <a:gd name="T6" fmla="*/ 343 w 343"/>
                <a:gd name="T7" fmla="*/ 55 h 164"/>
                <a:gd name="T8" fmla="*/ 326 w 343"/>
                <a:gd name="T9" fmla="*/ 0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3" h="164">
                  <a:moveTo>
                    <a:pt x="326" y="0"/>
                  </a:moveTo>
                  <a:lnTo>
                    <a:pt x="0" y="110"/>
                  </a:lnTo>
                  <a:lnTo>
                    <a:pt x="18" y="164"/>
                  </a:lnTo>
                  <a:lnTo>
                    <a:pt x="343" y="55"/>
                  </a:lnTo>
                  <a:lnTo>
                    <a:pt x="326" y="0"/>
                  </a:lnTo>
                  <a:close/>
                </a:path>
              </a:pathLst>
            </a:cu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325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79" name="任意多边形 78"/>
            <p:cNvSpPr/>
            <p:nvPr>
              <p:custDataLst>
                <p:tags r:id="rId100"/>
              </p:custDataLst>
            </p:nvPr>
          </p:nvSpPr>
          <p:spPr bwMode="auto">
            <a:xfrm>
              <a:off x="8809028" y="1331983"/>
              <a:ext cx="82214" cy="75020"/>
            </a:xfrm>
            <a:custGeom>
              <a:avLst/>
              <a:gdLst>
                <a:gd name="T0" fmla="*/ 32 w 68"/>
                <a:gd name="T1" fmla="*/ 4 h 62"/>
                <a:gd name="T2" fmla="*/ 0 w 68"/>
                <a:gd name="T3" fmla="*/ 15 h 62"/>
                <a:gd name="T4" fmla="*/ 15 w 68"/>
                <a:gd name="T5" fmla="*/ 62 h 62"/>
                <a:gd name="T6" fmla="*/ 48 w 68"/>
                <a:gd name="T7" fmla="*/ 51 h 62"/>
                <a:gd name="T8" fmla="*/ 63 w 68"/>
                <a:gd name="T9" fmla="*/ 20 h 62"/>
                <a:gd name="T10" fmla="*/ 63 w 68"/>
                <a:gd name="T11" fmla="*/ 20 h 62"/>
                <a:gd name="T12" fmla="*/ 32 w 68"/>
                <a:gd name="T13" fmla="*/ 4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8" h="62">
                  <a:moveTo>
                    <a:pt x="32" y="4"/>
                  </a:moveTo>
                  <a:cubicBezTo>
                    <a:pt x="0" y="15"/>
                    <a:pt x="0" y="15"/>
                    <a:pt x="0" y="15"/>
                  </a:cubicBezTo>
                  <a:cubicBezTo>
                    <a:pt x="15" y="62"/>
                    <a:pt x="15" y="62"/>
                    <a:pt x="15" y="62"/>
                  </a:cubicBezTo>
                  <a:cubicBezTo>
                    <a:pt x="48" y="51"/>
                    <a:pt x="48" y="51"/>
                    <a:pt x="48" y="51"/>
                  </a:cubicBezTo>
                  <a:cubicBezTo>
                    <a:pt x="61" y="47"/>
                    <a:pt x="68" y="33"/>
                    <a:pt x="63" y="20"/>
                  </a:cubicBezTo>
                  <a:cubicBezTo>
                    <a:pt x="63" y="20"/>
                    <a:pt x="63" y="20"/>
                    <a:pt x="63" y="20"/>
                  </a:cubicBezTo>
                  <a:cubicBezTo>
                    <a:pt x="59" y="7"/>
                    <a:pt x="45" y="0"/>
                    <a:pt x="32" y="4"/>
                  </a:cubicBez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80" name="任意多边形 79"/>
            <p:cNvSpPr/>
            <p:nvPr>
              <p:custDataLst>
                <p:tags r:id="rId101"/>
              </p:custDataLst>
            </p:nvPr>
          </p:nvSpPr>
          <p:spPr bwMode="auto">
            <a:xfrm>
              <a:off x="8383572" y="1463525"/>
              <a:ext cx="108933" cy="60633"/>
            </a:xfrm>
            <a:custGeom>
              <a:avLst/>
              <a:gdLst>
                <a:gd name="T0" fmla="*/ 0 w 106"/>
                <a:gd name="T1" fmla="*/ 59 h 59"/>
                <a:gd name="T2" fmla="*/ 106 w 106"/>
                <a:gd name="T3" fmla="*/ 54 h 59"/>
                <a:gd name="T4" fmla="*/ 88 w 106"/>
                <a:gd name="T5" fmla="*/ 0 h 59"/>
                <a:gd name="T6" fmla="*/ 0 w 106"/>
                <a:gd name="T7" fmla="*/ 59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" h="59">
                  <a:moveTo>
                    <a:pt x="0" y="59"/>
                  </a:moveTo>
                  <a:lnTo>
                    <a:pt x="106" y="54"/>
                  </a:lnTo>
                  <a:lnTo>
                    <a:pt x="88" y="0"/>
                  </a:lnTo>
                  <a:lnTo>
                    <a:pt x="0" y="59"/>
                  </a:lnTo>
                  <a:close/>
                </a:path>
              </a:pathLst>
            </a:cu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81" name="直接连接符 80"/>
            <p:cNvSpPr/>
            <p:nvPr>
              <p:custDataLst>
                <p:tags r:id="rId102"/>
              </p:custDataLst>
            </p:nvPr>
          </p:nvSpPr>
          <p:spPr bwMode="auto">
            <a:xfrm>
              <a:off x="8435983" y="1489217"/>
              <a:ext cx="10277" cy="31858"/>
            </a:xfrm>
            <a:prstGeom prst="line">
              <a:avLst/>
            </a:pr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82" name="任意多边形 81"/>
            <p:cNvSpPr/>
            <p:nvPr>
              <p:custDataLst>
                <p:tags r:id="rId103"/>
              </p:custDataLst>
            </p:nvPr>
          </p:nvSpPr>
          <p:spPr bwMode="auto">
            <a:xfrm>
              <a:off x="8156456" y="1462497"/>
              <a:ext cx="945458" cy="712177"/>
            </a:xfrm>
            <a:custGeom>
              <a:avLst/>
              <a:gdLst>
                <a:gd name="T0" fmla="*/ 920 w 920"/>
                <a:gd name="T1" fmla="*/ 433 h 693"/>
                <a:gd name="T2" fmla="*/ 144 w 920"/>
                <a:gd name="T3" fmla="*/ 693 h 693"/>
                <a:gd name="T4" fmla="*/ 0 w 920"/>
                <a:gd name="T5" fmla="*/ 260 h 693"/>
                <a:gd name="T6" fmla="*/ 774 w 920"/>
                <a:gd name="T7" fmla="*/ 0 h 693"/>
                <a:gd name="T8" fmla="*/ 920 w 920"/>
                <a:gd name="T9" fmla="*/ 433 h 6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20" h="693">
                  <a:moveTo>
                    <a:pt x="920" y="433"/>
                  </a:moveTo>
                  <a:lnTo>
                    <a:pt x="144" y="693"/>
                  </a:lnTo>
                  <a:lnTo>
                    <a:pt x="0" y="260"/>
                  </a:lnTo>
                  <a:lnTo>
                    <a:pt x="774" y="0"/>
                  </a:lnTo>
                  <a:lnTo>
                    <a:pt x="920" y="433"/>
                  </a:ln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83" name="任意多边形 82"/>
            <p:cNvSpPr/>
            <p:nvPr>
              <p:custDataLst>
                <p:tags r:id="rId104"/>
              </p:custDataLst>
            </p:nvPr>
          </p:nvSpPr>
          <p:spPr bwMode="auto">
            <a:xfrm>
              <a:off x="8239698" y="1531351"/>
              <a:ext cx="850913" cy="614548"/>
            </a:xfrm>
            <a:custGeom>
              <a:avLst/>
              <a:gdLst>
                <a:gd name="T0" fmla="*/ 828 w 828"/>
                <a:gd name="T1" fmla="*/ 360 h 598"/>
                <a:gd name="T2" fmla="*/ 707 w 828"/>
                <a:gd name="T3" fmla="*/ 0 h 598"/>
                <a:gd name="T4" fmla="*/ 0 w 828"/>
                <a:gd name="T5" fmla="*/ 237 h 598"/>
                <a:gd name="T6" fmla="*/ 120 w 828"/>
                <a:gd name="T7" fmla="*/ 598 h 598"/>
                <a:gd name="T8" fmla="*/ 828 w 828"/>
                <a:gd name="T9" fmla="*/ 360 h 5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8" h="598">
                  <a:moveTo>
                    <a:pt x="828" y="360"/>
                  </a:moveTo>
                  <a:lnTo>
                    <a:pt x="707" y="0"/>
                  </a:lnTo>
                  <a:lnTo>
                    <a:pt x="0" y="237"/>
                  </a:lnTo>
                  <a:lnTo>
                    <a:pt x="120" y="598"/>
                  </a:lnTo>
                  <a:lnTo>
                    <a:pt x="828" y="36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84" name="直接连接符 83"/>
            <p:cNvSpPr/>
            <p:nvPr>
              <p:custDataLst>
                <p:tags r:id="rId105"/>
              </p:custDataLst>
            </p:nvPr>
          </p:nvSpPr>
          <p:spPr bwMode="auto">
            <a:xfrm>
              <a:off x="8290054" y="1685502"/>
              <a:ext cx="147985" cy="444982"/>
            </a:xfrm>
            <a:prstGeom prst="line">
              <a:avLst/>
            </a:pr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85" name="直接连接符 84"/>
            <p:cNvSpPr/>
            <p:nvPr>
              <p:custDataLst>
                <p:tags r:id="rId106"/>
              </p:custDataLst>
            </p:nvPr>
          </p:nvSpPr>
          <p:spPr bwMode="auto">
            <a:xfrm>
              <a:off x="8885076" y="1485106"/>
              <a:ext cx="149013" cy="444982"/>
            </a:xfrm>
            <a:prstGeom prst="line">
              <a:avLst/>
            </a:pr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86" name="直接连接符 85"/>
            <p:cNvSpPr/>
            <p:nvPr>
              <p:custDataLst>
                <p:tags r:id="rId107"/>
              </p:custDataLst>
            </p:nvPr>
          </p:nvSpPr>
          <p:spPr bwMode="auto">
            <a:xfrm flipV="1">
              <a:off x="8305469" y="1532379"/>
              <a:ext cx="595023" cy="200396"/>
            </a:xfrm>
            <a:prstGeom prst="line">
              <a:avLst/>
            </a:pr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87" name="直接连接符 86"/>
            <p:cNvSpPr/>
            <p:nvPr>
              <p:custDataLst>
                <p:tags r:id="rId108"/>
              </p:custDataLst>
            </p:nvPr>
          </p:nvSpPr>
          <p:spPr bwMode="auto">
            <a:xfrm flipV="1">
              <a:off x="8422624" y="1882815"/>
              <a:ext cx="596050" cy="200396"/>
            </a:xfrm>
            <a:prstGeom prst="line">
              <a:avLst/>
            </a:pr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88" name="直接连接符 87"/>
            <p:cNvSpPr/>
            <p:nvPr>
              <p:custDataLst>
                <p:tags r:id="rId109"/>
              </p:custDataLst>
            </p:nvPr>
          </p:nvSpPr>
          <p:spPr bwMode="auto">
            <a:xfrm flipH="1">
              <a:off x="8397959" y="1978388"/>
              <a:ext cx="95574" cy="31858"/>
            </a:xfrm>
            <a:prstGeom prst="line">
              <a:avLst/>
            </a:pr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89" name="直接连接符 88"/>
            <p:cNvSpPr/>
            <p:nvPr>
              <p:custDataLst>
                <p:tags r:id="rId110"/>
              </p:custDataLst>
            </p:nvPr>
          </p:nvSpPr>
          <p:spPr bwMode="auto">
            <a:xfrm flipH="1">
              <a:off x="8375351" y="1909534"/>
              <a:ext cx="95574" cy="32885"/>
            </a:xfrm>
            <a:prstGeom prst="line">
              <a:avLst/>
            </a:pr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0" name="直接连接符 89"/>
            <p:cNvSpPr/>
            <p:nvPr>
              <p:custDataLst>
                <p:tags r:id="rId111"/>
              </p:custDataLst>
            </p:nvPr>
          </p:nvSpPr>
          <p:spPr bwMode="auto">
            <a:xfrm flipH="1">
              <a:off x="8352742" y="1840680"/>
              <a:ext cx="94546" cy="32885"/>
            </a:xfrm>
            <a:prstGeom prst="line">
              <a:avLst/>
            </a:pr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1" name="直接连接符 90"/>
            <p:cNvSpPr/>
            <p:nvPr>
              <p:custDataLst>
                <p:tags r:id="rId112"/>
              </p:custDataLst>
            </p:nvPr>
          </p:nvSpPr>
          <p:spPr bwMode="auto">
            <a:xfrm flipH="1">
              <a:off x="8329105" y="1773881"/>
              <a:ext cx="95574" cy="30830"/>
            </a:xfrm>
            <a:prstGeom prst="line">
              <a:avLst/>
            </a:pr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2" name="任意多边形 91"/>
            <p:cNvSpPr/>
            <p:nvPr>
              <p:custDataLst>
                <p:tags r:id="rId113"/>
              </p:custDataLst>
            </p:nvPr>
          </p:nvSpPr>
          <p:spPr bwMode="auto">
            <a:xfrm>
              <a:off x="8258196" y="1888981"/>
              <a:ext cx="81186" cy="81186"/>
            </a:xfrm>
            <a:custGeom>
              <a:avLst/>
              <a:gdLst>
                <a:gd name="T0" fmla="*/ 5 w 67"/>
                <a:gd name="T1" fmla="*/ 43 h 67"/>
                <a:gd name="T2" fmla="*/ 24 w 67"/>
                <a:gd name="T3" fmla="*/ 5 h 67"/>
                <a:gd name="T4" fmla="*/ 61 w 67"/>
                <a:gd name="T5" fmla="*/ 24 h 67"/>
                <a:gd name="T6" fmla="*/ 43 w 67"/>
                <a:gd name="T7" fmla="*/ 62 h 67"/>
                <a:gd name="T8" fmla="*/ 5 w 67"/>
                <a:gd name="T9" fmla="*/ 43 h 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7">
                  <a:moveTo>
                    <a:pt x="5" y="43"/>
                  </a:moveTo>
                  <a:cubicBezTo>
                    <a:pt x="0" y="27"/>
                    <a:pt x="8" y="11"/>
                    <a:pt x="24" y="5"/>
                  </a:cubicBezTo>
                  <a:cubicBezTo>
                    <a:pt x="39" y="0"/>
                    <a:pt x="56" y="8"/>
                    <a:pt x="61" y="24"/>
                  </a:cubicBezTo>
                  <a:cubicBezTo>
                    <a:pt x="67" y="40"/>
                    <a:pt x="58" y="57"/>
                    <a:pt x="43" y="62"/>
                  </a:cubicBezTo>
                  <a:cubicBezTo>
                    <a:pt x="27" y="67"/>
                    <a:pt x="10" y="59"/>
                    <a:pt x="5" y="43"/>
                  </a:cubicBezTo>
                  <a:close/>
                </a:path>
              </a:pathLst>
            </a:cu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3" name="任意多边形 92"/>
            <p:cNvSpPr/>
            <p:nvPr>
              <p:custDataLst>
                <p:tags r:id="rId114"/>
              </p:custDataLst>
            </p:nvPr>
          </p:nvSpPr>
          <p:spPr bwMode="auto">
            <a:xfrm>
              <a:off x="9012507" y="1626925"/>
              <a:ext cx="70910" cy="102767"/>
            </a:xfrm>
            <a:custGeom>
              <a:avLst/>
              <a:gdLst>
                <a:gd name="T0" fmla="*/ 69 w 69"/>
                <a:gd name="T1" fmla="*/ 86 h 100"/>
                <a:gd name="T2" fmla="*/ 29 w 69"/>
                <a:gd name="T3" fmla="*/ 100 h 100"/>
                <a:gd name="T4" fmla="*/ 0 w 69"/>
                <a:gd name="T5" fmla="*/ 14 h 100"/>
                <a:gd name="T6" fmla="*/ 40 w 69"/>
                <a:gd name="T7" fmla="*/ 0 h 100"/>
                <a:gd name="T8" fmla="*/ 69 w 69"/>
                <a:gd name="T9" fmla="*/ 86 h 1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00">
                  <a:moveTo>
                    <a:pt x="69" y="86"/>
                  </a:moveTo>
                  <a:lnTo>
                    <a:pt x="29" y="100"/>
                  </a:lnTo>
                  <a:lnTo>
                    <a:pt x="0" y="14"/>
                  </a:lnTo>
                  <a:lnTo>
                    <a:pt x="40" y="0"/>
                  </a:lnTo>
                  <a:lnTo>
                    <a:pt x="69" y="86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4" name="任意多边形 93"/>
            <p:cNvSpPr/>
            <p:nvPr>
              <p:custDataLst>
                <p:tags r:id="rId115"/>
              </p:custDataLst>
            </p:nvPr>
          </p:nvSpPr>
          <p:spPr bwMode="auto">
            <a:xfrm>
              <a:off x="8521280" y="2194199"/>
              <a:ext cx="623797" cy="758422"/>
            </a:xfrm>
            <a:custGeom>
              <a:avLst/>
              <a:gdLst>
                <a:gd name="T0" fmla="*/ 461 w 607"/>
                <a:gd name="T1" fmla="*/ 738 h 738"/>
                <a:gd name="T2" fmla="*/ 0 w 607"/>
                <a:gd name="T3" fmla="*/ 633 h 738"/>
                <a:gd name="T4" fmla="*/ 145 w 607"/>
                <a:gd name="T5" fmla="*/ 0 h 738"/>
                <a:gd name="T6" fmla="*/ 607 w 607"/>
                <a:gd name="T7" fmla="*/ 106 h 738"/>
                <a:gd name="T8" fmla="*/ 461 w 607"/>
                <a:gd name="T9" fmla="*/ 738 h 7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7" h="738">
                  <a:moveTo>
                    <a:pt x="461" y="738"/>
                  </a:moveTo>
                  <a:lnTo>
                    <a:pt x="0" y="633"/>
                  </a:lnTo>
                  <a:lnTo>
                    <a:pt x="145" y="0"/>
                  </a:lnTo>
                  <a:lnTo>
                    <a:pt x="607" y="106"/>
                  </a:lnTo>
                  <a:lnTo>
                    <a:pt x="461" y="738"/>
                  </a:ln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5" name="任意多边形 94"/>
            <p:cNvSpPr/>
            <p:nvPr>
              <p:custDataLst>
                <p:tags r:id="rId116"/>
              </p:custDataLst>
            </p:nvPr>
          </p:nvSpPr>
          <p:spPr bwMode="auto">
            <a:xfrm>
              <a:off x="8723731" y="2329852"/>
              <a:ext cx="123321" cy="123321"/>
            </a:xfrm>
            <a:custGeom>
              <a:avLst/>
              <a:gdLst>
                <a:gd name="T0" fmla="*/ 98 w 120"/>
                <a:gd name="T1" fmla="*/ 120 h 120"/>
                <a:gd name="T2" fmla="*/ 0 w 120"/>
                <a:gd name="T3" fmla="*/ 98 h 120"/>
                <a:gd name="T4" fmla="*/ 22 w 120"/>
                <a:gd name="T5" fmla="*/ 0 h 120"/>
                <a:gd name="T6" fmla="*/ 120 w 120"/>
                <a:gd name="T7" fmla="*/ 22 h 120"/>
                <a:gd name="T8" fmla="*/ 98 w 120"/>
                <a:gd name="T9" fmla="*/ 120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0" h="120">
                  <a:moveTo>
                    <a:pt x="98" y="120"/>
                  </a:moveTo>
                  <a:lnTo>
                    <a:pt x="0" y="98"/>
                  </a:lnTo>
                  <a:lnTo>
                    <a:pt x="22" y="0"/>
                  </a:lnTo>
                  <a:lnTo>
                    <a:pt x="120" y="22"/>
                  </a:lnTo>
                  <a:lnTo>
                    <a:pt x="98" y="120"/>
                  </a:ln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6" name="直接连接符 95"/>
            <p:cNvSpPr/>
            <p:nvPr>
              <p:custDataLst>
                <p:tags r:id="rId117"/>
              </p:custDataLst>
            </p:nvPr>
          </p:nvSpPr>
          <p:spPr bwMode="auto">
            <a:xfrm>
              <a:off x="8705233" y="2513805"/>
              <a:ext cx="268223" cy="61660"/>
            </a:xfrm>
            <a:prstGeom prst="line">
              <a:avLst/>
            </a:pr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7" name="直接连接符 96"/>
            <p:cNvSpPr/>
            <p:nvPr>
              <p:custDataLst>
                <p:tags r:id="rId118"/>
              </p:custDataLst>
            </p:nvPr>
          </p:nvSpPr>
          <p:spPr bwMode="auto">
            <a:xfrm>
              <a:off x="8690846" y="2574438"/>
              <a:ext cx="270278" cy="61660"/>
            </a:xfrm>
            <a:prstGeom prst="line">
              <a:avLst/>
            </a:pr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8" name="直接连接符 97"/>
            <p:cNvSpPr/>
            <p:nvPr>
              <p:custDataLst>
                <p:tags r:id="rId119"/>
              </p:custDataLst>
            </p:nvPr>
          </p:nvSpPr>
          <p:spPr bwMode="auto">
            <a:xfrm>
              <a:off x="8677486" y="2634043"/>
              <a:ext cx="268223" cy="62688"/>
            </a:xfrm>
            <a:prstGeom prst="line">
              <a:avLst/>
            </a:pr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99" name="直接连接符 98"/>
            <p:cNvSpPr/>
            <p:nvPr>
              <p:custDataLst>
                <p:tags r:id="rId120"/>
              </p:custDataLst>
            </p:nvPr>
          </p:nvSpPr>
          <p:spPr bwMode="auto">
            <a:xfrm>
              <a:off x="8663099" y="2695703"/>
              <a:ext cx="270278" cy="61660"/>
            </a:xfrm>
            <a:prstGeom prst="line">
              <a:avLst/>
            </a:pr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00" name="直接连接符 99"/>
            <p:cNvSpPr/>
            <p:nvPr>
              <p:custDataLst>
                <p:tags r:id="rId121"/>
              </p:custDataLst>
            </p:nvPr>
          </p:nvSpPr>
          <p:spPr bwMode="auto">
            <a:xfrm>
              <a:off x="8649739" y="2756335"/>
              <a:ext cx="268223" cy="61660"/>
            </a:xfrm>
            <a:prstGeom prst="line">
              <a:avLst/>
            </a:pr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01" name="任意多边形 100"/>
            <p:cNvSpPr/>
            <p:nvPr>
              <p:custDataLst>
                <p:tags r:id="rId122"/>
              </p:custDataLst>
            </p:nvPr>
          </p:nvSpPr>
          <p:spPr bwMode="auto">
            <a:xfrm>
              <a:off x="10554016" y="2310326"/>
              <a:ext cx="819055" cy="870438"/>
            </a:xfrm>
            <a:custGeom>
              <a:avLst/>
              <a:gdLst>
                <a:gd name="T0" fmla="*/ 494 w 797"/>
                <a:gd name="T1" fmla="*/ 847 h 847"/>
                <a:gd name="T2" fmla="*/ 0 w 797"/>
                <a:gd name="T3" fmla="*/ 597 h 847"/>
                <a:gd name="T4" fmla="*/ 302 w 797"/>
                <a:gd name="T5" fmla="*/ 0 h 847"/>
                <a:gd name="T6" fmla="*/ 797 w 797"/>
                <a:gd name="T7" fmla="*/ 250 h 847"/>
                <a:gd name="T8" fmla="*/ 494 w 797"/>
                <a:gd name="T9" fmla="*/ 847 h 8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97" h="847">
                  <a:moveTo>
                    <a:pt x="494" y="847"/>
                  </a:moveTo>
                  <a:lnTo>
                    <a:pt x="0" y="597"/>
                  </a:lnTo>
                  <a:lnTo>
                    <a:pt x="302" y="0"/>
                  </a:lnTo>
                  <a:lnTo>
                    <a:pt x="797" y="250"/>
                  </a:lnTo>
                  <a:lnTo>
                    <a:pt x="494" y="847"/>
                  </a:ln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02" name="任意多边形 101"/>
            <p:cNvSpPr/>
            <p:nvPr>
              <p:custDataLst>
                <p:tags r:id="rId123"/>
              </p:custDataLst>
            </p:nvPr>
          </p:nvSpPr>
          <p:spPr bwMode="auto">
            <a:xfrm>
              <a:off x="10502632" y="2258942"/>
              <a:ext cx="848857" cy="934154"/>
            </a:xfrm>
            <a:custGeom>
              <a:avLst/>
              <a:gdLst>
                <a:gd name="T0" fmla="*/ 493 w 826"/>
                <a:gd name="T1" fmla="*/ 909 h 909"/>
                <a:gd name="T2" fmla="*/ 0 w 826"/>
                <a:gd name="T3" fmla="*/ 659 h 909"/>
                <a:gd name="T4" fmla="*/ 331 w 826"/>
                <a:gd name="T5" fmla="*/ 0 h 909"/>
                <a:gd name="T6" fmla="*/ 826 w 826"/>
                <a:gd name="T7" fmla="*/ 252 h 909"/>
                <a:gd name="T8" fmla="*/ 493 w 826"/>
                <a:gd name="T9" fmla="*/ 909 h 9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6" h="909">
                  <a:moveTo>
                    <a:pt x="493" y="909"/>
                  </a:moveTo>
                  <a:lnTo>
                    <a:pt x="0" y="659"/>
                  </a:lnTo>
                  <a:lnTo>
                    <a:pt x="331" y="0"/>
                  </a:lnTo>
                  <a:lnTo>
                    <a:pt x="826" y="252"/>
                  </a:lnTo>
                  <a:lnTo>
                    <a:pt x="493" y="909"/>
                  </a:ln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03" name="任意多边形 102"/>
            <p:cNvSpPr/>
            <p:nvPr>
              <p:custDataLst>
                <p:tags r:id="rId124"/>
              </p:custDataLst>
            </p:nvPr>
          </p:nvSpPr>
          <p:spPr bwMode="auto">
            <a:xfrm>
              <a:off x="10513936" y="2271274"/>
              <a:ext cx="773838" cy="883798"/>
            </a:xfrm>
            <a:custGeom>
              <a:avLst/>
              <a:gdLst>
                <a:gd name="T0" fmla="*/ 428 w 753"/>
                <a:gd name="T1" fmla="*/ 860 h 860"/>
                <a:gd name="T2" fmla="*/ 753 w 753"/>
                <a:gd name="T3" fmla="*/ 217 h 860"/>
                <a:gd name="T4" fmla="*/ 325 w 753"/>
                <a:gd name="T5" fmla="*/ 0 h 860"/>
                <a:gd name="T6" fmla="*/ 0 w 753"/>
                <a:gd name="T7" fmla="*/ 643 h 860"/>
                <a:gd name="T8" fmla="*/ 428 w 753"/>
                <a:gd name="T9" fmla="*/ 860 h 8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3" h="860">
                  <a:moveTo>
                    <a:pt x="428" y="860"/>
                  </a:moveTo>
                  <a:lnTo>
                    <a:pt x="753" y="217"/>
                  </a:lnTo>
                  <a:lnTo>
                    <a:pt x="325" y="0"/>
                  </a:lnTo>
                  <a:lnTo>
                    <a:pt x="0" y="643"/>
                  </a:lnTo>
                  <a:lnTo>
                    <a:pt x="428" y="86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04" name="任意多边形 103"/>
            <p:cNvSpPr/>
            <p:nvPr>
              <p:custDataLst>
                <p:tags r:id="rId125"/>
              </p:custDataLst>
            </p:nvPr>
          </p:nvSpPr>
          <p:spPr bwMode="auto">
            <a:xfrm>
              <a:off x="10896230" y="2647402"/>
              <a:ext cx="319606" cy="249725"/>
            </a:xfrm>
            <a:custGeom>
              <a:avLst/>
              <a:gdLst>
                <a:gd name="T0" fmla="*/ 254 w 311"/>
                <a:gd name="T1" fmla="*/ 243 h 243"/>
                <a:gd name="T2" fmla="*/ 0 w 311"/>
                <a:gd name="T3" fmla="*/ 114 h 243"/>
                <a:gd name="T4" fmla="*/ 57 w 311"/>
                <a:gd name="T5" fmla="*/ 0 h 243"/>
                <a:gd name="T6" fmla="*/ 311 w 311"/>
                <a:gd name="T7" fmla="*/ 129 h 243"/>
                <a:gd name="T8" fmla="*/ 254 w 311"/>
                <a:gd name="T9" fmla="*/ 243 h 2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1" h="243">
                  <a:moveTo>
                    <a:pt x="254" y="243"/>
                  </a:moveTo>
                  <a:lnTo>
                    <a:pt x="0" y="114"/>
                  </a:lnTo>
                  <a:lnTo>
                    <a:pt x="57" y="0"/>
                  </a:lnTo>
                  <a:lnTo>
                    <a:pt x="311" y="129"/>
                  </a:lnTo>
                  <a:lnTo>
                    <a:pt x="254" y="243"/>
                  </a:ln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675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05" name="任意多边形 104"/>
            <p:cNvSpPr/>
            <p:nvPr>
              <p:custDataLst>
                <p:tags r:id="rId126"/>
              </p:custDataLst>
            </p:nvPr>
          </p:nvSpPr>
          <p:spPr bwMode="auto">
            <a:xfrm>
              <a:off x="11172675" y="2434675"/>
              <a:ext cx="139763" cy="150040"/>
            </a:xfrm>
            <a:custGeom>
              <a:avLst/>
              <a:gdLst>
                <a:gd name="T0" fmla="*/ 83 w 136"/>
                <a:gd name="T1" fmla="*/ 146 h 146"/>
                <a:gd name="T2" fmla="*/ 52 w 136"/>
                <a:gd name="T3" fmla="*/ 106 h 146"/>
                <a:gd name="T4" fmla="*/ 0 w 136"/>
                <a:gd name="T5" fmla="*/ 104 h 146"/>
                <a:gd name="T6" fmla="*/ 53 w 136"/>
                <a:gd name="T7" fmla="*/ 0 h 146"/>
                <a:gd name="T8" fmla="*/ 136 w 136"/>
                <a:gd name="T9" fmla="*/ 42 h 146"/>
                <a:gd name="T10" fmla="*/ 83 w 136"/>
                <a:gd name="T11" fmla="*/ 146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6" h="146">
                  <a:moveTo>
                    <a:pt x="83" y="146"/>
                  </a:moveTo>
                  <a:lnTo>
                    <a:pt x="52" y="106"/>
                  </a:lnTo>
                  <a:lnTo>
                    <a:pt x="0" y="104"/>
                  </a:lnTo>
                  <a:lnTo>
                    <a:pt x="53" y="0"/>
                  </a:lnTo>
                  <a:lnTo>
                    <a:pt x="136" y="42"/>
                  </a:lnTo>
                  <a:lnTo>
                    <a:pt x="83" y="146"/>
                  </a:ln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06" name="任意多边形 105"/>
            <p:cNvSpPr/>
            <p:nvPr>
              <p:custDataLst>
                <p:tags r:id="rId127"/>
              </p:custDataLst>
            </p:nvPr>
          </p:nvSpPr>
          <p:spPr bwMode="auto">
            <a:xfrm>
              <a:off x="10502632" y="2258942"/>
              <a:ext cx="410042" cy="712177"/>
            </a:xfrm>
            <a:custGeom>
              <a:avLst/>
              <a:gdLst>
                <a:gd name="T0" fmla="*/ 66 w 399"/>
                <a:gd name="T1" fmla="*/ 693 h 693"/>
                <a:gd name="T2" fmla="*/ 0 w 399"/>
                <a:gd name="T3" fmla="*/ 659 h 693"/>
                <a:gd name="T4" fmla="*/ 331 w 399"/>
                <a:gd name="T5" fmla="*/ 0 h 693"/>
                <a:gd name="T6" fmla="*/ 399 w 399"/>
                <a:gd name="T7" fmla="*/ 36 h 693"/>
                <a:gd name="T8" fmla="*/ 66 w 399"/>
                <a:gd name="T9" fmla="*/ 693 h 6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9" h="693">
                  <a:moveTo>
                    <a:pt x="66" y="693"/>
                  </a:moveTo>
                  <a:lnTo>
                    <a:pt x="0" y="659"/>
                  </a:lnTo>
                  <a:lnTo>
                    <a:pt x="331" y="0"/>
                  </a:lnTo>
                  <a:lnTo>
                    <a:pt x="399" y="36"/>
                  </a:lnTo>
                  <a:lnTo>
                    <a:pt x="66" y="693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07" name="任意多边形 106"/>
            <p:cNvSpPr/>
            <p:nvPr>
              <p:custDataLst>
                <p:tags r:id="rId128"/>
              </p:custDataLst>
            </p:nvPr>
          </p:nvSpPr>
          <p:spPr bwMode="auto">
            <a:xfrm>
              <a:off x="9993934" y="2687482"/>
              <a:ext cx="189092" cy="380238"/>
            </a:xfrm>
            <a:custGeom>
              <a:avLst/>
              <a:gdLst>
                <a:gd name="T0" fmla="*/ 62 w 184"/>
                <a:gd name="T1" fmla="*/ 370 h 370"/>
                <a:gd name="T2" fmla="*/ 0 w 184"/>
                <a:gd name="T3" fmla="*/ 348 h 370"/>
                <a:gd name="T4" fmla="*/ 122 w 184"/>
                <a:gd name="T5" fmla="*/ 0 h 370"/>
                <a:gd name="T6" fmla="*/ 184 w 184"/>
                <a:gd name="T7" fmla="*/ 21 h 370"/>
                <a:gd name="T8" fmla="*/ 62 w 184"/>
                <a:gd name="T9" fmla="*/ 370 h 3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4" h="370">
                  <a:moveTo>
                    <a:pt x="62" y="370"/>
                  </a:moveTo>
                  <a:lnTo>
                    <a:pt x="0" y="348"/>
                  </a:lnTo>
                  <a:lnTo>
                    <a:pt x="122" y="0"/>
                  </a:lnTo>
                  <a:lnTo>
                    <a:pt x="184" y="21"/>
                  </a:lnTo>
                  <a:lnTo>
                    <a:pt x="62" y="370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08" name="任意多边形 107"/>
            <p:cNvSpPr/>
            <p:nvPr>
              <p:custDataLst>
                <p:tags r:id="rId129"/>
              </p:custDataLst>
            </p:nvPr>
          </p:nvSpPr>
          <p:spPr bwMode="auto">
            <a:xfrm>
              <a:off x="10132670" y="2622738"/>
              <a:ext cx="61660" cy="83242"/>
            </a:xfrm>
            <a:custGeom>
              <a:avLst/>
              <a:gdLst>
                <a:gd name="T0" fmla="*/ 37 w 51"/>
                <a:gd name="T1" fmla="*/ 3 h 69"/>
                <a:gd name="T2" fmla="*/ 37 w 51"/>
                <a:gd name="T3" fmla="*/ 3 h 69"/>
                <a:gd name="T4" fmla="*/ 15 w 51"/>
                <a:gd name="T5" fmla="*/ 13 h 69"/>
                <a:gd name="T6" fmla="*/ 0 w 51"/>
                <a:gd name="T7" fmla="*/ 57 h 69"/>
                <a:gd name="T8" fmla="*/ 32 w 51"/>
                <a:gd name="T9" fmla="*/ 69 h 69"/>
                <a:gd name="T10" fmla="*/ 47 w 51"/>
                <a:gd name="T11" fmla="*/ 24 h 69"/>
                <a:gd name="T12" fmla="*/ 37 w 51"/>
                <a:gd name="T13" fmla="*/ 3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1" h="69"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28" y="0"/>
                    <a:pt x="18" y="4"/>
                    <a:pt x="15" y="13"/>
                  </a:cubicBezTo>
                  <a:cubicBezTo>
                    <a:pt x="0" y="57"/>
                    <a:pt x="0" y="57"/>
                    <a:pt x="0" y="57"/>
                  </a:cubicBezTo>
                  <a:cubicBezTo>
                    <a:pt x="32" y="69"/>
                    <a:pt x="32" y="69"/>
                    <a:pt x="32" y="69"/>
                  </a:cubicBezTo>
                  <a:cubicBezTo>
                    <a:pt x="47" y="24"/>
                    <a:pt x="47" y="24"/>
                    <a:pt x="47" y="24"/>
                  </a:cubicBezTo>
                  <a:cubicBezTo>
                    <a:pt x="51" y="16"/>
                    <a:pt x="46" y="6"/>
                    <a:pt x="37" y="3"/>
                  </a:cubicBez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09" name="任意多边形 108"/>
            <p:cNvSpPr/>
            <p:nvPr>
              <p:custDataLst>
                <p:tags r:id="rId130"/>
              </p:custDataLst>
            </p:nvPr>
          </p:nvSpPr>
          <p:spPr bwMode="auto">
            <a:xfrm>
              <a:off x="9993934" y="3045111"/>
              <a:ext cx="63716" cy="68854"/>
            </a:xfrm>
            <a:custGeom>
              <a:avLst/>
              <a:gdLst>
                <a:gd name="T0" fmla="*/ 0 w 53"/>
                <a:gd name="T1" fmla="*/ 0 h 57"/>
                <a:gd name="T2" fmla="*/ 4 w 53"/>
                <a:gd name="T3" fmla="*/ 43 h 57"/>
                <a:gd name="T4" fmla="*/ 23 w 53"/>
                <a:gd name="T5" fmla="*/ 50 h 57"/>
                <a:gd name="T6" fmla="*/ 53 w 53"/>
                <a:gd name="T7" fmla="*/ 18 h 57"/>
                <a:gd name="T8" fmla="*/ 0 w 53"/>
                <a:gd name="T9" fmla="*/ 0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57">
                  <a:moveTo>
                    <a:pt x="0" y="0"/>
                  </a:moveTo>
                  <a:cubicBezTo>
                    <a:pt x="4" y="43"/>
                    <a:pt x="4" y="43"/>
                    <a:pt x="4" y="43"/>
                  </a:cubicBezTo>
                  <a:cubicBezTo>
                    <a:pt x="5" y="53"/>
                    <a:pt x="16" y="57"/>
                    <a:pt x="23" y="50"/>
                  </a:cubicBezTo>
                  <a:cubicBezTo>
                    <a:pt x="53" y="18"/>
                    <a:pt x="53" y="18"/>
                    <a:pt x="53" y="18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0" name="任意多边形 109"/>
            <p:cNvSpPr/>
            <p:nvPr>
              <p:custDataLst>
                <p:tags r:id="rId131"/>
              </p:custDataLst>
            </p:nvPr>
          </p:nvSpPr>
          <p:spPr bwMode="auto">
            <a:xfrm>
              <a:off x="9993934" y="2959814"/>
              <a:ext cx="93519" cy="107906"/>
            </a:xfrm>
            <a:custGeom>
              <a:avLst/>
              <a:gdLst>
                <a:gd name="T0" fmla="*/ 91 w 91"/>
                <a:gd name="T1" fmla="*/ 21 h 105"/>
                <a:gd name="T2" fmla="*/ 29 w 91"/>
                <a:gd name="T3" fmla="*/ 0 h 105"/>
                <a:gd name="T4" fmla="*/ 0 w 91"/>
                <a:gd name="T5" fmla="*/ 83 h 105"/>
                <a:gd name="T6" fmla="*/ 62 w 91"/>
                <a:gd name="T7" fmla="*/ 105 h 105"/>
                <a:gd name="T8" fmla="*/ 91 w 91"/>
                <a:gd name="T9" fmla="*/ 21 h 1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105">
                  <a:moveTo>
                    <a:pt x="91" y="21"/>
                  </a:moveTo>
                  <a:lnTo>
                    <a:pt x="29" y="0"/>
                  </a:lnTo>
                  <a:lnTo>
                    <a:pt x="0" y="83"/>
                  </a:lnTo>
                  <a:lnTo>
                    <a:pt x="62" y="105"/>
                  </a:lnTo>
                  <a:lnTo>
                    <a:pt x="91" y="21"/>
                  </a:ln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1" name="任意多边形 110"/>
            <p:cNvSpPr/>
            <p:nvPr>
              <p:custDataLst>
                <p:tags r:id="rId132"/>
              </p:custDataLst>
            </p:nvPr>
          </p:nvSpPr>
          <p:spPr bwMode="auto">
            <a:xfrm>
              <a:off x="10106978" y="2721395"/>
              <a:ext cx="96601" cy="190120"/>
            </a:xfrm>
            <a:custGeom>
              <a:avLst/>
              <a:gdLst>
                <a:gd name="T0" fmla="*/ 0 w 94"/>
                <a:gd name="T1" fmla="*/ 0 h 185"/>
                <a:gd name="T2" fmla="*/ 94 w 94"/>
                <a:gd name="T3" fmla="*/ 33 h 185"/>
                <a:gd name="T4" fmla="*/ 40 w 94"/>
                <a:gd name="T5" fmla="*/ 185 h 1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4" h="185">
                  <a:moveTo>
                    <a:pt x="0" y="0"/>
                  </a:moveTo>
                  <a:lnTo>
                    <a:pt x="94" y="33"/>
                  </a:lnTo>
                  <a:lnTo>
                    <a:pt x="40" y="185"/>
                  </a:lnTo>
                </a:path>
              </a:pathLst>
            </a:cu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40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2" name="任意多边形 111"/>
            <p:cNvSpPr/>
            <p:nvPr>
              <p:custDataLst>
                <p:tags r:id="rId133"/>
              </p:custDataLst>
            </p:nvPr>
          </p:nvSpPr>
          <p:spPr bwMode="auto">
            <a:xfrm>
              <a:off x="7101037" y="1881787"/>
              <a:ext cx="530279" cy="585773"/>
            </a:xfrm>
            <a:custGeom>
              <a:avLst/>
              <a:gdLst>
                <a:gd name="T0" fmla="*/ 409 w 440"/>
                <a:gd name="T1" fmla="*/ 398 h 486"/>
                <a:gd name="T2" fmla="*/ 158 w 440"/>
                <a:gd name="T3" fmla="*/ 479 h 486"/>
                <a:gd name="T4" fmla="*/ 110 w 440"/>
                <a:gd name="T5" fmla="*/ 455 h 486"/>
                <a:gd name="T6" fmla="*/ 7 w 440"/>
                <a:gd name="T7" fmla="*/ 136 h 486"/>
                <a:gd name="T8" fmla="*/ 31 w 440"/>
                <a:gd name="T9" fmla="*/ 88 h 486"/>
                <a:gd name="T10" fmla="*/ 283 w 440"/>
                <a:gd name="T11" fmla="*/ 6 h 486"/>
                <a:gd name="T12" fmla="*/ 331 w 440"/>
                <a:gd name="T13" fmla="*/ 31 h 486"/>
                <a:gd name="T14" fmla="*/ 434 w 440"/>
                <a:gd name="T15" fmla="*/ 350 h 486"/>
                <a:gd name="T16" fmla="*/ 409 w 440"/>
                <a:gd name="T17" fmla="*/ 398 h 4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40" h="486">
                  <a:moveTo>
                    <a:pt x="409" y="398"/>
                  </a:moveTo>
                  <a:cubicBezTo>
                    <a:pt x="158" y="479"/>
                    <a:pt x="158" y="479"/>
                    <a:pt x="158" y="479"/>
                  </a:cubicBezTo>
                  <a:cubicBezTo>
                    <a:pt x="138" y="486"/>
                    <a:pt x="117" y="475"/>
                    <a:pt x="110" y="455"/>
                  </a:cubicBezTo>
                  <a:cubicBezTo>
                    <a:pt x="7" y="136"/>
                    <a:pt x="7" y="136"/>
                    <a:pt x="7" y="136"/>
                  </a:cubicBezTo>
                  <a:cubicBezTo>
                    <a:pt x="0" y="116"/>
                    <a:pt x="11" y="94"/>
                    <a:pt x="31" y="88"/>
                  </a:cubicBezTo>
                  <a:cubicBezTo>
                    <a:pt x="283" y="6"/>
                    <a:pt x="283" y="6"/>
                    <a:pt x="283" y="6"/>
                  </a:cubicBezTo>
                  <a:cubicBezTo>
                    <a:pt x="303" y="0"/>
                    <a:pt x="324" y="11"/>
                    <a:pt x="331" y="31"/>
                  </a:cubicBezTo>
                  <a:cubicBezTo>
                    <a:pt x="434" y="350"/>
                    <a:pt x="434" y="350"/>
                    <a:pt x="434" y="350"/>
                  </a:cubicBezTo>
                  <a:cubicBezTo>
                    <a:pt x="440" y="370"/>
                    <a:pt x="429" y="391"/>
                    <a:pt x="409" y="398"/>
                  </a:cubicBez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3" name="任意多边形 112"/>
            <p:cNvSpPr/>
            <p:nvPr>
              <p:custDataLst>
                <p:tags r:id="rId134"/>
              </p:custDataLst>
            </p:nvPr>
          </p:nvSpPr>
          <p:spPr bwMode="auto">
            <a:xfrm>
              <a:off x="7162697" y="1948586"/>
              <a:ext cx="315496" cy="170593"/>
            </a:xfrm>
            <a:custGeom>
              <a:avLst/>
              <a:gdLst>
                <a:gd name="T0" fmla="*/ 307 w 307"/>
                <a:gd name="T1" fmla="*/ 74 h 166"/>
                <a:gd name="T2" fmla="*/ 24 w 307"/>
                <a:gd name="T3" fmla="*/ 166 h 166"/>
                <a:gd name="T4" fmla="*/ 0 w 307"/>
                <a:gd name="T5" fmla="*/ 91 h 166"/>
                <a:gd name="T6" fmla="*/ 282 w 307"/>
                <a:gd name="T7" fmla="*/ 0 h 166"/>
                <a:gd name="T8" fmla="*/ 307 w 307"/>
                <a:gd name="T9" fmla="*/ 74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7" h="166">
                  <a:moveTo>
                    <a:pt x="307" y="74"/>
                  </a:moveTo>
                  <a:lnTo>
                    <a:pt x="24" y="166"/>
                  </a:lnTo>
                  <a:lnTo>
                    <a:pt x="0" y="91"/>
                  </a:lnTo>
                  <a:lnTo>
                    <a:pt x="282" y="0"/>
                  </a:lnTo>
                  <a:lnTo>
                    <a:pt x="307" y="74"/>
                  </a:ln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325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4" name="任意多边形 113"/>
            <p:cNvSpPr/>
            <p:nvPr>
              <p:custDataLst>
                <p:tags r:id="rId135"/>
              </p:custDataLst>
            </p:nvPr>
          </p:nvSpPr>
          <p:spPr bwMode="auto">
            <a:xfrm>
              <a:off x="7205860" y="1978388"/>
              <a:ext cx="260001" cy="120238"/>
            </a:xfrm>
            <a:custGeom>
              <a:avLst/>
              <a:gdLst>
                <a:gd name="T0" fmla="*/ 253 w 253"/>
                <a:gd name="T1" fmla="*/ 40 h 117"/>
                <a:gd name="T2" fmla="*/ 241 w 253"/>
                <a:gd name="T3" fmla="*/ 0 h 117"/>
                <a:gd name="T4" fmla="*/ 0 w 253"/>
                <a:gd name="T5" fmla="*/ 78 h 117"/>
                <a:gd name="T6" fmla="*/ 13 w 253"/>
                <a:gd name="T7" fmla="*/ 117 h 117"/>
                <a:gd name="T8" fmla="*/ 253 w 253"/>
                <a:gd name="T9" fmla="*/ 4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3" h="117">
                  <a:moveTo>
                    <a:pt x="253" y="40"/>
                  </a:moveTo>
                  <a:lnTo>
                    <a:pt x="241" y="0"/>
                  </a:lnTo>
                  <a:lnTo>
                    <a:pt x="0" y="78"/>
                  </a:lnTo>
                  <a:lnTo>
                    <a:pt x="13" y="117"/>
                  </a:lnTo>
                  <a:lnTo>
                    <a:pt x="253" y="40"/>
                  </a:lnTo>
                  <a:close/>
                </a:path>
              </a:pathLst>
            </a:custGeom>
            <a:solidFill>
              <a:srgbClr val="FA960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5" name="任意多边形 114"/>
            <p:cNvSpPr/>
            <p:nvPr>
              <p:custDataLst>
                <p:tags r:id="rId136"/>
              </p:custDataLst>
            </p:nvPr>
          </p:nvSpPr>
          <p:spPr bwMode="auto">
            <a:xfrm>
              <a:off x="7200721" y="2137677"/>
              <a:ext cx="79131" cy="49328"/>
            </a:xfrm>
            <a:custGeom>
              <a:avLst/>
              <a:gdLst>
                <a:gd name="T0" fmla="*/ 77 w 77"/>
                <a:gd name="T1" fmla="*/ 26 h 48"/>
                <a:gd name="T2" fmla="*/ 9 w 77"/>
                <a:gd name="T3" fmla="*/ 48 h 48"/>
                <a:gd name="T4" fmla="*/ 0 w 77"/>
                <a:gd name="T5" fmla="*/ 22 h 48"/>
                <a:gd name="T6" fmla="*/ 68 w 77"/>
                <a:gd name="T7" fmla="*/ 0 h 48"/>
                <a:gd name="T8" fmla="*/ 77 w 77"/>
                <a:gd name="T9" fmla="*/ 26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7" h="48">
                  <a:moveTo>
                    <a:pt x="77" y="26"/>
                  </a:moveTo>
                  <a:lnTo>
                    <a:pt x="9" y="48"/>
                  </a:lnTo>
                  <a:lnTo>
                    <a:pt x="0" y="22"/>
                  </a:lnTo>
                  <a:lnTo>
                    <a:pt x="68" y="0"/>
                  </a:lnTo>
                  <a:lnTo>
                    <a:pt x="77" y="26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6" name="任意多边形 115"/>
            <p:cNvSpPr/>
            <p:nvPr>
              <p:custDataLst>
                <p:tags r:id="rId137"/>
              </p:custDataLst>
            </p:nvPr>
          </p:nvSpPr>
          <p:spPr bwMode="auto">
            <a:xfrm>
              <a:off x="7310682" y="2102736"/>
              <a:ext cx="79131" cy="49328"/>
            </a:xfrm>
            <a:custGeom>
              <a:avLst/>
              <a:gdLst>
                <a:gd name="T0" fmla="*/ 77 w 77"/>
                <a:gd name="T1" fmla="*/ 26 h 48"/>
                <a:gd name="T2" fmla="*/ 9 w 77"/>
                <a:gd name="T3" fmla="*/ 48 h 48"/>
                <a:gd name="T4" fmla="*/ 0 w 77"/>
                <a:gd name="T5" fmla="*/ 22 h 48"/>
                <a:gd name="T6" fmla="*/ 69 w 77"/>
                <a:gd name="T7" fmla="*/ 0 h 48"/>
                <a:gd name="T8" fmla="*/ 77 w 77"/>
                <a:gd name="T9" fmla="*/ 26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7" h="48">
                  <a:moveTo>
                    <a:pt x="77" y="26"/>
                  </a:moveTo>
                  <a:lnTo>
                    <a:pt x="9" y="48"/>
                  </a:lnTo>
                  <a:lnTo>
                    <a:pt x="0" y="22"/>
                  </a:lnTo>
                  <a:lnTo>
                    <a:pt x="69" y="0"/>
                  </a:lnTo>
                  <a:lnTo>
                    <a:pt x="77" y="26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7" name="任意多边形 116"/>
            <p:cNvSpPr/>
            <p:nvPr>
              <p:custDataLst>
                <p:tags r:id="rId138"/>
              </p:custDataLst>
            </p:nvPr>
          </p:nvSpPr>
          <p:spPr bwMode="auto">
            <a:xfrm>
              <a:off x="7421671" y="2066768"/>
              <a:ext cx="78103" cy="49328"/>
            </a:xfrm>
            <a:custGeom>
              <a:avLst/>
              <a:gdLst>
                <a:gd name="T0" fmla="*/ 76 w 76"/>
                <a:gd name="T1" fmla="*/ 26 h 48"/>
                <a:gd name="T2" fmla="*/ 8 w 76"/>
                <a:gd name="T3" fmla="*/ 48 h 48"/>
                <a:gd name="T4" fmla="*/ 0 w 76"/>
                <a:gd name="T5" fmla="*/ 22 h 48"/>
                <a:gd name="T6" fmla="*/ 68 w 76"/>
                <a:gd name="T7" fmla="*/ 0 h 48"/>
                <a:gd name="T8" fmla="*/ 76 w 76"/>
                <a:gd name="T9" fmla="*/ 26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6" h="48">
                  <a:moveTo>
                    <a:pt x="76" y="26"/>
                  </a:moveTo>
                  <a:lnTo>
                    <a:pt x="8" y="48"/>
                  </a:lnTo>
                  <a:lnTo>
                    <a:pt x="0" y="22"/>
                  </a:lnTo>
                  <a:lnTo>
                    <a:pt x="68" y="0"/>
                  </a:lnTo>
                  <a:lnTo>
                    <a:pt x="76" y="26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8" name="任意多边形 117"/>
            <p:cNvSpPr/>
            <p:nvPr>
              <p:custDataLst>
                <p:tags r:id="rId139"/>
              </p:custDataLst>
            </p:nvPr>
          </p:nvSpPr>
          <p:spPr bwMode="auto">
            <a:xfrm>
              <a:off x="7227440" y="2218863"/>
              <a:ext cx="82214" cy="58578"/>
            </a:xfrm>
            <a:custGeom>
              <a:avLst/>
              <a:gdLst>
                <a:gd name="T0" fmla="*/ 80 w 80"/>
                <a:gd name="T1" fmla="*/ 36 h 57"/>
                <a:gd name="T2" fmla="*/ 11 w 80"/>
                <a:gd name="T3" fmla="*/ 57 h 57"/>
                <a:gd name="T4" fmla="*/ 0 w 80"/>
                <a:gd name="T5" fmla="*/ 22 h 57"/>
                <a:gd name="T6" fmla="*/ 68 w 80"/>
                <a:gd name="T7" fmla="*/ 0 h 57"/>
                <a:gd name="T8" fmla="*/ 80 w 80"/>
                <a:gd name="T9" fmla="*/ 36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0" h="57">
                  <a:moveTo>
                    <a:pt x="80" y="36"/>
                  </a:moveTo>
                  <a:lnTo>
                    <a:pt x="11" y="57"/>
                  </a:lnTo>
                  <a:lnTo>
                    <a:pt x="0" y="22"/>
                  </a:lnTo>
                  <a:lnTo>
                    <a:pt x="68" y="0"/>
                  </a:lnTo>
                  <a:lnTo>
                    <a:pt x="80" y="36"/>
                  </a:ln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19" name="任意多边形 118"/>
            <p:cNvSpPr/>
            <p:nvPr>
              <p:custDataLst>
                <p:tags r:id="rId140"/>
              </p:custDataLst>
            </p:nvPr>
          </p:nvSpPr>
          <p:spPr bwMode="auto">
            <a:xfrm>
              <a:off x="7337402" y="2183923"/>
              <a:ext cx="81186" cy="58578"/>
            </a:xfrm>
            <a:custGeom>
              <a:avLst/>
              <a:gdLst>
                <a:gd name="T0" fmla="*/ 79 w 79"/>
                <a:gd name="T1" fmla="*/ 35 h 57"/>
                <a:gd name="T2" fmla="*/ 12 w 79"/>
                <a:gd name="T3" fmla="*/ 57 h 57"/>
                <a:gd name="T4" fmla="*/ 0 w 79"/>
                <a:gd name="T5" fmla="*/ 22 h 57"/>
                <a:gd name="T6" fmla="*/ 68 w 79"/>
                <a:gd name="T7" fmla="*/ 0 h 57"/>
                <a:gd name="T8" fmla="*/ 79 w 79"/>
                <a:gd name="T9" fmla="*/ 35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9" h="57">
                  <a:moveTo>
                    <a:pt x="79" y="35"/>
                  </a:moveTo>
                  <a:lnTo>
                    <a:pt x="12" y="57"/>
                  </a:lnTo>
                  <a:lnTo>
                    <a:pt x="0" y="22"/>
                  </a:lnTo>
                  <a:lnTo>
                    <a:pt x="68" y="0"/>
                  </a:lnTo>
                  <a:lnTo>
                    <a:pt x="79" y="35"/>
                  </a:ln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0" name="任意多边形 119"/>
            <p:cNvSpPr/>
            <p:nvPr>
              <p:custDataLst>
                <p:tags r:id="rId141"/>
              </p:custDataLst>
            </p:nvPr>
          </p:nvSpPr>
          <p:spPr bwMode="auto">
            <a:xfrm>
              <a:off x="7446335" y="2146926"/>
              <a:ext cx="83242" cy="59605"/>
            </a:xfrm>
            <a:custGeom>
              <a:avLst/>
              <a:gdLst>
                <a:gd name="T0" fmla="*/ 81 w 81"/>
                <a:gd name="T1" fmla="*/ 36 h 58"/>
                <a:gd name="T2" fmla="*/ 12 w 81"/>
                <a:gd name="T3" fmla="*/ 58 h 58"/>
                <a:gd name="T4" fmla="*/ 0 w 81"/>
                <a:gd name="T5" fmla="*/ 23 h 58"/>
                <a:gd name="T6" fmla="*/ 70 w 81"/>
                <a:gd name="T7" fmla="*/ 0 h 58"/>
                <a:gd name="T8" fmla="*/ 81 w 81"/>
                <a:gd name="T9" fmla="*/ 36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1" h="58">
                  <a:moveTo>
                    <a:pt x="81" y="36"/>
                  </a:moveTo>
                  <a:lnTo>
                    <a:pt x="12" y="58"/>
                  </a:lnTo>
                  <a:lnTo>
                    <a:pt x="0" y="23"/>
                  </a:lnTo>
                  <a:lnTo>
                    <a:pt x="70" y="0"/>
                  </a:lnTo>
                  <a:lnTo>
                    <a:pt x="81" y="36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1" name="任意多边形 120"/>
            <p:cNvSpPr/>
            <p:nvPr>
              <p:custDataLst>
                <p:tags r:id="rId142"/>
              </p:custDataLst>
            </p:nvPr>
          </p:nvSpPr>
          <p:spPr bwMode="auto">
            <a:xfrm>
              <a:off x="7247994" y="2284634"/>
              <a:ext cx="82214" cy="59605"/>
            </a:xfrm>
            <a:custGeom>
              <a:avLst/>
              <a:gdLst>
                <a:gd name="T0" fmla="*/ 80 w 80"/>
                <a:gd name="T1" fmla="*/ 35 h 58"/>
                <a:gd name="T2" fmla="*/ 12 w 80"/>
                <a:gd name="T3" fmla="*/ 58 h 58"/>
                <a:gd name="T4" fmla="*/ 0 w 80"/>
                <a:gd name="T5" fmla="*/ 21 h 58"/>
                <a:gd name="T6" fmla="*/ 69 w 80"/>
                <a:gd name="T7" fmla="*/ 0 h 58"/>
                <a:gd name="T8" fmla="*/ 80 w 80"/>
                <a:gd name="T9" fmla="*/ 35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0" h="58">
                  <a:moveTo>
                    <a:pt x="80" y="35"/>
                  </a:moveTo>
                  <a:lnTo>
                    <a:pt x="12" y="58"/>
                  </a:lnTo>
                  <a:lnTo>
                    <a:pt x="0" y="21"/>
                  </a:lnTo>
                  <a:lnTo>
                    <a:pt x="69" y="0"/>
                  </a:lnTo>
                  <a:lnTo>
                    <a:pt x="80" y="35"/>
                  </a:ln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2" name="任意多边形 121"/>
            <p:cNvSpPr/>
            <p:nvPr>
              <p:custDataLst>
                <p:tags r:id="rId143"/>
              </p:custDataLst>
            </p:nvPr>
          </p:nvSpPr>
          <p:spPr bwMode="auto">
            <a:xfrm>
              <a:off x="7358982" y="2248666"/>
              <a:ext cx="82214" cy="58578"/>
            </a:xfrm>
            <a:custGeom>
              <a:avLst/>
              <a:gdLst>
                <a:gd name="T0" fmla="*/ 80 w 80"/>
                <a:gd name="T1" fmla="*/ 35 h 57"/>
                <a:gd name="T2" fmla="*/ 10 w 80"/>
                <a:gd name="T3" fmla="*/ 57 h 57"/>
                <a:gd name="T4" fmla="*/ 0 w 80"/>
                <a:gd name="T5" fmla="*/ 22 h 57"/>
                <a:gd name="T6" fmla="*/ 68 w 80"/>
                <a:gd name="T7" fmla="*/ 0 h 57"/>
                <a:gd name="T8" fmla="*/ 80 w 80"/>
                <a:gd name="T9" fmla="*/ 35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0" h="57">
                  <a:moveTo>
                    <a:pt x="80" y="35"/>
                  </a:moveTo>
                  <a:lnTo>
                    <a:pt x="10" y="57"/>
                  </a:lnTo>
                  <a:lnTo>
                    <a:pt x="0" y="22"/>
                  </a:lnTo>
                  <a:lnTo>
                    <a:pt x="68" y="0"/>
                  </a:lnTo>
                  <a:lnTo>
                    <a:pt x="80" y="35"/>
                  </a:ln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3" name="任意多边形 122"/>
            <p:cNvSpPr/>
            <p:nvPr>
              <p:custDataLst>
                <p:tags r:id="rId144"/>
              </p:custDataLst>
            </p:nvPr>
          </p:nvSpPr>
          <p:spPr bwMode="auto">
            <a:xfrm>
              <a:off x="7468944" y="2212697"/>
              <a:ext cx="81186" cy="58578"/>
            </a:xfrm>
            <a:custGeom>
              <a:avLst/>
              <a:gdLst>
                <a:gd name="T0" fmla="*/ 79 w 79"/>
                <a:gd name="T1" fmla="*/ 36 h 57"/>
                <a:gd name="T2" fmla="*/ 11 w 79"/>
                <a:gd name="T3" fmla="*/ 57 h 57"/>
                <a:gd name="T4" fmla="*/ 0 w 79"/>
                <a:gd name="T5" fmla="*/ 22 h 57"/>
                <a:gd name="T6" fmla="*/ 68 w 79"/>
                <a:gd name="T7" fmla="*/ 0 h 57"/>
                <a:gd name="T8" fmla="*/ 79 w 79"/>
                <a:gd name="T9" fmla="*/ 36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9" h="57">
                  <a:moveTo>
                    <a:pt x="79" y="36"/>
                  </a:moveTo>
                  <a:lnTo>
                    <a:pt x="11" y="57"/>
                  </a:lnTo>
                  <a:lnTo>
                    <a:pt x="0" y="22"/>
                  </a:lnTo>
                  <a:lnTo>
                    <a:pt x="68" y="0"/>
                  </a:lnTo>
                  <a:lnTo>
                    <a:pt x="79" y="36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4" name="任意多边形 123"/>
            <p:cNvSpPr/>
            <p:nvPr>
              <p:custDataLst>
                <p:tags r:id="rId145"/>
              </p:custDataLst>
            </p:nvPr>
          </p:nvSpPr>
          <p:spPr bwMode="auto">
            <a:xfrm>
              <a:off x="7269575" y="2349377"/>
              <a:ext cx="82214" cy="59605"/>
            </a:xfrm>
            <a:custGeom>
              <a:avLst/>
              <a:gdLst>
                <a:gd name="T0" fmla="*/ 80 w 80"/>
                <a:gd name="T1" fmla="*/ 36 h 58"/>
                <a:gd name="T2" fmla="*/ 12 w 80"/>
                <a:gd name="T3" fmla="*/ 58 h 58"/>
                <a:gd name="T4" fmla="*/ 0 w 80"/>
                <a:gd name="T5" fmla="*/ 23 h 58"/>
                <a:gd name="T6" fmla="*/ 68 w 80"/>
                <a:gd name="T7" fmla="*/ 0 h 58"/>
                <a:gd name="T8" fmla="*/ 80 w 80"/>
                <a:gd name="T9" fmla="*/ 36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0" h="58">
                  <a:moveTo>
                    <a:pt x="80" y="36"/>
                  </a:moveTo>
                  <a:lnTo>
                    <a:pt x="12" y="58"/>
                  </a:lnTo>
                  <a:lnTo>
                    <a:pt x="0" y="23"/>
                  </a:lnTo>
                  <a:lnTo>
                    <a:pt x="68" y="0"/>
                  </a:lnTo>
                  <a:lnTo>
                    <a:pt x="80" y="36"/>
                  </a:ln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5" name="任意多边形 124"/>
            <p:cNvSpPr/>
            <p:nvPr>
              <p:custDataLst>
                <p:tags r:id="rId146"/>
              </p:custDataLst>
            </p:nvPr>
          </p:nvSpPr>
          <p:spPr bwMode="auto">
            <a:xfrm>
              <a:off x="7379536" y="2313409"/>
              <a:ext cx="82214" cy="59605"/>
            </a:xfrm>
            <a:custGeom>
              <a:avLst/>
              <a:gdLst>
                <a:gd name="T0" fmla="*/ 80 w 80"/>
                <a:gd name="T1" fmla="*/ 35 h 58"/>
                <a:gd name="T2" fmla="*/ 12 w 80"/>
                <a:gd name="T3" fmla="*/ 58 h 58"/>
                <a:gd name="T4" fmla="*/ 0 w 80"/>
                <a:gd name="T5" fmla="*/ 23 h 58"/>
                <a:gd name="T6" fmla="*/ 68 w 80"/>
                <a:gd name="T7" fmla="*/ 0 h 58"/>
                <a:gd name="T8" fmla="*/ 80 w 80"/>
                <a:gd name="T9" fmla="*/ 35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0" h="58">
                  <a:moveTo>
                    <a:pt x="80" y="35"/>
                  </a:moveTo>
                  <a:lnTo>
                    <a:pt x="12" y="58"/>
                  </a:lnTo>
                  <a:lnTo>
                    <a:pt x="0" y="23"/>
                  </a:lnTo>
                  <a:lnTo>
                    <a:pt x="68" y="0"/>
                  </a:lnTo>
                  <a:lnTo>
                    <a:pt x="80" y="35"/>
                  </a:ln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6" name="任意多边形 125"/>
            <p:cNvSpPr/>
            <p:nvPr>
              <p:custDataLst>
                <p:tags r:id="rId147"/>
              </p:custDataLst>
            </p:nvPr>
          </p:nvSpPr>
          <p:spPr bwMode="auto">
            <a:xfrm>
              <a:off x="7490524" y="2278468"/>
              <a:ext cx="81186" cy="59605"/>
            </a:xfrm>
            <a:custGeom>
              <a:avLst/>
              <a:gdLst>
                <a:gd name="T0" fmla="*/ 79 w 79"/>
                <a:gd name="T1" fmla="*/ 35 h 58"/>
                <a:gd name="T2" fmla="*/ 10 w 79"/>
                <a:gd name="T3" fmla="*/ 58 h 58"/>
                <a:gd name="T4" fmla="*/ 0 w 79"/>
                <a:gd name="T5" fmla="*/ 21 h 58"/>
                <a:gd name="T6" fmla="*/ 68 w 79"/>
                <a:gd name="T7" fmla="*/ 0 h 58"/>
                <a:gd name="T8" fmla="*/ 79 w 79"/>
                <a:gd name="T9" fmla="*/ 35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9" h="58">
                  <a:moveTo>
                    <a:pt x="79" y="35"/>
                  </a:moveTo>
                  <a:lnTo>
                    <a:pt x="10" y="58"/>
                  </a:lnTo>
                  <a:lnTo>
                    <a:pt x="0" y="21"/>
                  </a:lnTo>
                  <a:lnTo>
                    <a:pt x="68" y="0"/>
                  </a:lnTo>
                  <a:lnTo>
                    <a:pt x="79" y="35"/>
                  </a:lnTo>
                  <a:close/>
                </a:path>
              </a:pathLst>
            </a:custGeom>
            <a:solidFill>
              <a:srgbClr val="FA9600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7" name="任意多边形 126"/>
            <p:cNvSpPr/>
            <p:nvPr>
              <p:custDataLst>
                <p:tags r:id="rId148"/>
              </p:custDataLst>
            </p:nvPr>
          </p:nvSpPr>
          <p:spPr bwMode="auto">
            <a:xfrm>
              <a:off x="7711474" y="1818072"/>
              <a:ext cx="355575" cy="321662"/>
            </a:xfrm>
            <a:custGeom>
              <a:avLst/>
              <a:gdLst>
                <a:gd name="T0" fmla="*/ 117 w 346"/>
                <a:gd name="T1" fmla="*/ 0 h 313"/>
                <a:gd name="T2" fmla="*/ 0 w 346"/>
                <a:gd name="T3" fmla="*/ 228 h 313"/>
                <a:gd name="T4" fmla="*/ 167 w 346"/>
                <a:gd name="T5" fmla="*/ 313 h 313"/>
                <a:gd name="T6" fmla="*/ 198 w 346"/>
                <a:gd name="T7" fmla="*/ 251 h 313"/>
                <a:gd name="T8" fmla="*/ 260 w 346"/>
                <a:gd name="T9" fmla="*/ 284 h 313"/>
                <a:gd name="T10" fmla="*/ 346 w 346"/>
                <a:gd name="T11" fmla="*/ 117 h 313"/>
                <a:gd name="T12" fmla="*/ 117 w 346"/>
                <a:gd name="T13" fmla="*/ 0 h 3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46" h="313">
                  <a:moveTo>
                    <a:pt x="117" y="0"/>
                  </a:moveTo>
                  <a:lnTo>
                    <a:pt x="0" y="228"/>
                  </a:lnTo>
                  <a:lnTo>
                    <a:pt x="167" y="313"/>
                  </a:lnTo>
                  <a:lnTo>
                    <a:pt x="198" y="251"/>
                  </a:lnTo>
                  <a:lnTo>
                    <a:pt x="260" y="284"/>
                  </a:lnTo>
                  <a:lnTo>
                    <a:pt x="346" y="117"/>
                  </a:lnTo>
                  <a:lnTo>
                    <a:pt x="117" y="0"/>
                  </a:ln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87500" lnSpcReduction="1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8" name="任意多边形 127"/>
            <p:cNvSpPr/>
            <p:nvPr>
              <p:custDataLst>
                <p:tags r:id="rId149"/>
              </p:custDataLst>
            </p:nvPr>
          </p:nvSpPr>
          <p:spPr bwMode="auto">
            <a:xfrm>
              <a:off x="7883095" y="2076017"/>
              <a:ext cx="95574" cy="63716"/>
            </a:xfrm>
            <a:custGeom>
              <a:avLst/>
              <a:gdLst>
                <a:gd name="T0" fmla="*/ 0 w 93"/>
                <a:gd name="T1" fmla="*/ 62 h 62"/>
                <a:gd name="T2" fmla="*/ 93 w 93"/>
                <a:gd name="T3" fmla="*/ 33 h 62"/>
                <a:gd name="T4" fmla="*/ 31 w 93"/>
                <a:gd name="T5" fmla="*/ 0 h 62"/>
                <a:gd name="T6" fmla="*/ 0 w 93"/>
                <a:gd name="T7" fmla="*/ 62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3" h="62">
                  <a:moveTo>
                    <a:pt x="0" y="62"/>
                  </a:moveTo>
                  <a:lnTo>
                    <a:pt x="93" y="33"/>
                  </a:lnTo>
                  <a:lnTo>
                    <a:pt x="3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29" name="任意多边形 128"/>
            <p:cNvSpPr/>
            <p:nvPr>
              <p:custDataLst>
                <p:tags r:id="rId150"/>
              </p:custDataLst>
            </p:nvPr>
          </p:nvSpPr>
          <p:spPr bwMode="auto">
            <a:xfrm>
              <a:off x="7809103" y="1862261"/>
              <a:ext cx="57550" cy="29803"/>
            </a:xfrm>
            <a:custGeom>
              <a:avLst/>
              <a:gdLst>
                <a:gd name="T0" fmla="*/ 0 w 56"/>
                <a:gd name="T1" fmla="*/ 0 h 29"/>
                <a:gd name="T2" fmla="*/ 56 w 56"/>
                <a:gd name="T3" fmla="*/ 29 h 29"/>
                <a:gd name="T4" fmla="*/ 0 w 56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6" h="29">
                  <a:moveTo>
                    <a:pt x="0" y="0"/>
                  </a:moveTo>
                  <a:lnTo>
                    <a:pt x="56" y="2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30" name="直接连接符 129"/>
            <p:cNvSpPr/>
            <p:nvPr>
              <p:custDataLst>
                <p:tags r:id="rId151"/>
              </p:custDataLst>
            </p:nvPr>
          </p:nvSpPr>
          <p:spPr bwMode="auto">
            <a:xfrm>
              <a:off x="7809103" y="1862261"/>
              <a:ext cx="57550" cy="29803"/>
            </a:xfrm>
            <a:prstGeom prst="line">
              <a:avLst/>
            </a:pr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31" name="任意多边形 130"/>
            <p:cNvSpPr/>
            <p:nvPr>
              <p:custDataLst>
                <p:tags r:id="rId152"/>
              </p:custDataLst>
            </p:nvPr>
          </p:nvSpPr>
          <p:spPr bwMode="auto">
            <a:xfrm>
              <a:off x="7912898" y="1915700"/>
              <a:ext cx="131542" cy="67826"/>
            </a:xfrm>
            <a:custGeom>
              <a:avLst/>
              <a:gdLst>
                <a:gd name="T0" fmla="*/ 0 w 128"/>
                <a:gd name="T1" fmla="*/ 0 h 66"/>
                <a:gd name="T2" fmla="*/ 128 w 128"/>
                <a:gd name="T3" fmla="*/ 66 h 66"/>
                <a:gd name="T4" fmla="*/ 0 w 128"/>
                <a:gd name="T5" fmla="*/ 0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8" h="66">
                  <a:moveTo>
                    <a:pt x="0" y="0"/>
                  </a:moveTo>
                  <a:lnTo>
                    <a:pt x="128" y="6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32" name="直接连接符 131"/>
            <p:cNvSpPr/>
            <p:nvPr>
              <p:custDataLst>
                <p:tags r:id="rId153"/>
              </p:custDataLst>
            </p:nvPr>
          </p:nvSpPr>
          <p:spPr bwMode="auto">
            <a:xfrm>
              <a:off x="7912898" y="1915700"/>
              <a:ext cx="131542" cy="67826"/>
            </a:xfrm>
            <a:prstGeom prst="line">
              <a:avLst/>
            </a:pr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33" name="任意多边形 132"/>
            <p:cNvSpPr/>
            <p:nvPr>
              <p:custDataLst>
                <p:tags r:id="rId154"/>
              </p:custDataLst>
            </p:nvPr>
          </p:nvSpPr>
          <p:spPr bwMode="auto">
            <a:xfrm>
              <a:off x="7585070" y="1333011"/>
              <a:ext cx="376128" cy="376128"/>
            </a:xfrm>
            <a:custGeom>
              <a:avLst/>
              <a:gdLst>
                <a:gd name="T0" fmla="*/ 285 w 312"/>
                <a:gd name="T1" fmla="*/ 106 h 312"/>
                <a:gd name="T2" fmla="*/ 206 w 312"/>
                <a:gd name="T3" fmla="*/ 284 h 312"/>
                <a:gd name="T4" fmla="*/ 28 w 312"/>
                <a:gd name="T5" fmla="*/ 206 h 312"/>
                <a:gd name="T6" fmla="*/ 107 w 312"/>
                <a:gd name="T7" fmla="*/ 27 h 312"/>
                <a:gd name="T8" fmla="*/ 285 w 312"/>
                <a:gd name="T9" fmla="*/ 106 h 3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2" h="312">
                  <a:moveTo>
                    <a:pt x="285" y="106"/>
                  </a:moveTo>
                  <a:cubicBezTo>
                    <a:pt x="312" y="177"/>
                    <a:pt x="277" y="257"/>
                    <a:pt x="206" y="284"/>
                  </a:cubicBezTo>
                  <a:cubicBezTo>
                    <a:pt x="135" y="312"/>
                    <a:pt x="55" y="277"/>
                    <a:pt x="28" y="206"/>
                  </a:cubicBezTo>
                  <a:cubicBezTo>
                    <a:pt x="0" y="135"/>
                    <a:pt x="36" y="55"/>
                    <a:pt x="107" y="27"/>
                  </a:cubicBezTo>
                  <a:cubicBezTo>
                    <a:pt x="177" y="0"/>
                    <a:pt x="257" y="35"/>
                    <a:pt x="285" y="106"/>
                  </a:cubicBez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34" name="任意多边形 133"/>
            <p:cNvSpPr/>
            <p:nvPr>
              <p:custDataLst>
                <p:tags r:id="rId155"/>
              </p:custDataLst>
            </p:nvPr>
          </p:nvSpPr>
          <p:spPr bwMode="auto">
            <a:xfrm>
              <a:off x="7960171" y="1282654"/>
              <a:ext cx="356603" cy="180870"/>
            </a:xfrm>
            <a:custGeom>
              <a:avLst/>
              <a:gdLst>
                <a:gd name="T0" fmla="*/ 0 w 296"/>
                <a:gd name="T1" fmla="*/ 121 h 150"/>
                <a:gd name="T2" fmla="*/ 235 w 296"/>
                <a:gd name="T3" fmla="*/ 5 h 150"/>
                <a:gd name="T4" fmla="*/ 269 w 296"/>
                <a:gd name="T5" fmla="*/ 5 h 150"/>
                <a:gd name="T6" fmla="*/ 269 w 296"/>
                <a:gd name="T7" fmla="*/ 5 h 150"/>
                <a:gd name="T8" fmla="*/ 288 w 296"/>
                <a:gd name="T9" fmla="*/ 55 h 150"/>
                <a:gd name="T10" fmla="*/ 288 w 296"/>
                <a:gd name="T11" fmla="*/ 55 h 150"/>
                <a:gd name="T12" fmla="*/ 263 w 296"/>
                <a:gd name="T13" fmla="*/ 78 h 150"/>
                <a:gd name="T14" fmla="*/ 11 w 296"/>
                <a:gd name="T15" fmla="*/ 150 h 150"/>
                <a:gd name="T16" fmla="*/ 0 w 296"/>
                <a:gd name="T17" fmla="*/ 121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6" h="150">
                  <a:moveTo>
                    <a:pt x="0" y="121"/>
                  </a:moveTo>
                  <a:cubicBezTo>
                    <a:pt x="235" y="5"/>
                    <a:pt x="235" y="5"/>
                    <a:pt x="235" y="5"/>
                  </a:cubicBezTo>
                  <a:cubicBezTo>
                    <a:pt x="246" y="0"/>
                    <a:pt x="258" y="0"/>
                    <a:pt x="269" y="5"/>
                  </a:cubicBezTo>
                  <a:cubicBezTo>
                    <a:pt x="269" y="5"/>
                    <a:pt x="269" y="5"/>
                    <a:pt x="269" y="5"/>
                  </a:cubicBezTo>
                  <a:cubicBezTo>
                    <a:pt x="288" y="14"/>
                    <a:pt x="296" y="36"/>
                    <a:pt x="288" y="55"/>
                  </a:cubicBezTo>
                  <a:cubicBezTo>
                    <a:pt x="288" y="55"/>
                    <a:pt x="288" y="55"/>
                    <a:pt x="288" y="55"/>
                  </a:cubicBezTo>
                  <a:cubicBezTo>
                    <a:pt x="284" y="66"/>
                    <a:pt x="275" y="74"/>
                    <a:pt x="263" y="78"/>
                  </a:cubicBezTo>
                  <a:cubicBezTo>
                    <a:pt x="11" y="150"/>
                    <a:pt x="11" y="150"/>
                    <a:pt x="11" y="150"/>
                  </a:cubicBezTo>
                  <a:lnTo>
                    <a:pt x="0" y="121"/>
                  </a:lnTo>
                  <a:close/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375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35" name="任意多边形 134"/>
            <p:cNvSpPr/>
            <p:nvPr>
              <p:custDataLst>
                <p:tags r:id="rId156"/>
              </p:custDataLst>
            </p:nvPr>
          </p:nvSpPr>
          <p:spPr bwMode="auto">
            <a:xfrm>
              <a:off x="7913925" y="1418307"/>
              <a:ext cx="63716" cy="71937"/>
            </a:xfrm>
            <a:custGeom>
              <a:avLst/>
              <a:gdLst>
                <a:gd name="T0" fmla="*/ 12 w 53"/>
                <a:gd name="T1" fmla="*/ 36 h 60"/>
                <a:gd name="T2" fmla="*/ 19 w 53"/>
                <a:gd name="T3" fmla="*/ 60 h 60"/>
                <a:gd name="T4" fmla="*/ 53 w 53"/>
                <a:gd name="T5" fmla="*/ 47 h 60"/>
                <a:gd name="T6" fmla="*/ 34 w 53"/>
                <a:gd name="T7" fmla="*/ 0 h 60"/>
                <a:gd name="T8" fmla="*/ 0 w 53"/>
                <a:gd name="T9" fmla="*/ 13 h 60"/>
                <a:gd name="T10" fmla="*/ 12 w 53"/>
                <a:gd name="T11" fmla="*/ 3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" h="60">
                  <a:moveTo>
                    <a:pt x="12" y="36"/>
                  </a:moveTo>
                  <a:cubicBezTo>
                    <a:pt x="15" y="44"/>
                    <a:pt x="17" y="52"/>
                    <a:pt x="19" y="60"/>
                  </a:cubicBezTo>
                  <a:cubicBezTo>
                    <a:pt x="53" y="47"/>
                    <a:pt x="53" y="47"/>
                    <a:pt x="53" y="47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0" y="13"/>
                    <a:pt x="0" y="13"/>
                    <a:pt x="0" y="13"/>
                  </a:cubicBezTo>
                  <a:cubicBezTo>
                    <a:pt x="5" y="21"/>
                    <a:pt x="9" y="28"/>
                    <a:pt x="12" y="36"/>
                  </a:cubicBez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36" name="任意多边形 135"/>
            <p:cNvSpPr/>
            <p:nvPr>
              <p:custDataLst>
                <p:tags r:id="rId157"/>
              </p:custDataLst>
            </p:nvPr>
          </p:nvSpPr>
          <p:spPr bwMode="auto">
            <a:xfrm>
              <a:off x="7634399" y="1383366"/>
              <a:ext cx="278500" cy="276444"/>
            </a:xfrm>
            <a:custGeom>
              <a:avLst/>
              <a:gdLst>
                <a:gd name="T0" fmla="*/ 210 w 231"/>
                <a:gd name="T1" fmla="*/ 78 h 230"/>
                <a:gd name="T2" fmla="*/ 152 w 231"/>
                <a:gd name="T3" fmla="*/ 210 h 230"/>
                <a:gd name="T4" fmla="*/ 20 w 231"/>
                <a:gd name="T5" fmla="*/ 152 h 230"/>
                <a:gd name="T6" fmla="*/ 78 w 231"/>
                <a:gd name="T7" fmla="*/ 20 h 230"/>
                <a:gd name="T8" fmla="*/ 210 w 231"/>
                <a:gd name="T9" fmla="*/ 78 h 2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1" h="230">
                  <a:moveTo>
                    <a:pt x="210" y="78"/>
                  </a:moveTo>
                  <a:cubicBezTo>
                    <a:pt x="231" y="131"/>
                    <a:pt x="205" y="190"/>
                    <a:pt x="152" y="210"/>
                  </a:cubicBezTo>
                  <a:cubicBezTo>
                    <a:pt x="100" y="230"/>
                    <a:pt x="41" y="204"/>
                    <a:pt x="20" y="152"/>
                  </a:cubicBezTo>
                  <a:cubicBezTo>
                    <a:pt x="0" y="99"/>
                    <a:pt x="26" y="40"/>
                    <a:pt x="78" y="20"/>
                  </a:cubicBezTo>
                  <a:cubicBezTo>
                    <a:pt x="131" y="0"/>
                    <a:pt x="190" y="26"/>
                    <a:pt x="210" y="78"/>
                  </a:cubicBezTo>
                  <a:close/>
                </a:path>
              </a:pathLst>
            </a:custGeom>
            <a:solidFill>
              <a:srgbClr val="FFFFFF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8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37" name="任意多边形 136"/>
            <p:cNvSpPr/>
            <p:nvPr>
              <p:custDataLst>
                <p:tags r:id="rId158"/>
              </p:custDataLst>
            </p:nvPr>
          </p:nvSpPr>
          <p:spPr bwMode="auto">
            <a:xfrm>
              <a:off x="7675505" y="1392616"/>
              <a:ext cx="214784" cy="217866"/>
            </a:xfrm>
            <a:custGeom>
              <a:avLst/>
              <a:gdLst>
                <a:gd name="T0" fmla="*/ 130 w 178"/>
                <a:gd name="T1" fmla="*/ 162 h 181"/>
                <a:gd name="T2" fmla="*/ 173 w 178"/>
                <a:gd name="T3" fmla="*/ 128 h 181"/>
                <a:gd name="T4" fmla="*/ 169 w 178"/>
                <a:gd name="T5" fmla="*/ 73 h 181"/>
                <a:gd name="T6" fmla="*/ 47 w 178"/>
                <a:gd name="T7" fmla="*/ 19 h 181"/>
                <a:gd name="T8" fmla="*/ 4 w 178"/>
                <a:gd name="T9" fmla="*/ 53 h 181"/>
                <a:gd name="T10" fmla="*/ 8 w 178"/>
                <a:gd name="T11" fmla="*/ 108 h 181"/>
                <a:gd name="T12" fmla="*/ 130 w 178"/>
                <a:gd name="T13" fmla="*/ 162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8" h="181">
                  <a:moveTo>
                    <a:pt x="130" y="162"/>
                  </a:moveTo>
                  <a:cubicBezTo>
                    <a:pt x="148" y="155"/>
                    <a:pt x="163" y="143"/>
                    <a:pt x="173" y="128"/>
                  </a:cubicBezTo>
                  <a:cubicBezTo>
                    <a:pt x="178" y="109"/>
                    <a:pt x="176" y="90"/>
                    <a:pt x="169" y="73"/>
                  </a:cubicBezTo>
                  <a:cubicBezTo>
                    <a:pt x="151" y="24"/>
                    <a:pt x="96" y="0"/>
                    <a:pt x="47" y="19"/>
                  </a:cubicBezTo>
                  <a:cubicBezTo>
                    <a:pt x="30" y="26"/>
                    <a:pt x="15" y="37"/>
                    <a:pt x="4" y="53"/>
                  </a:cubicBezTo>
                  <a:cubicBezTo>
                    <a:pt x="0" y="71"/>
                    <a:pt x="1" y="90"/>
                    <a:pt x="8" y="108"/>
                  </a:cubicBezTo>
                  <a:cubicBezTo>
                    <a:pt x="27" y="157"/>
                    <a:pt x="81" y="181"/>
                    <a:pt x="130" y="162"/>
                  </a:cubicBezTo>
                  <a:close/>
                </a:path>
              </a:pathLst>
            </a:custGeom>
            <a:solidFill>
              <a:schemeClr val="accent4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rmAutofit fontScale="525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38" name="任意多边形 137"/>
            <p:cNvSpPr/>
            <p:nvPr>
              <p:custDataLst>
                <p:tags r:id="rId159"/>
              </p:custDataLst>
            </p:nvPr>
          </p:nvSpPr>
          <p:spPr bwMode="auto">
            <a:xfrm>
              <a:off x="8242781" y="1288820"/>
              <a:ext cx="33914" cy="88380"/>
            </a:xfrm>
            <a:custGeom>
              <a:avLst/>
              <a:gdLst>
                <a:gd name="T0" fmla="*/ 33 w 33"/>
                <a:gd name="T1" fmla="*/ 86 h 86"/>
                <a:gd name="T2" fmla="*/ 0 w 33"/>
                <a:gd name="T3" fmla="*/ 0 h 86"/>
                <a:gd name="T4" fmla="*/ 33 w 33"/>
                <a:gd name="T5" fmla="*/ 86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3" h="86">
                  <a:moveTo>
                    <a:pt x="33" y="86"/>
                  </a:moveTo>
                  <a:lnTo>
                    <a:pt x="0" y="0"/>
                  </a:lnTo>
                  <a:lnTo>
                    <a:pt x="33" y="86"/>
                  </a:lnTo>
                  <a:close/>
                </a:path>
              </a:pathLst>
            </a:custGeom>
            <a:solidFill>
              <a:srgbClr val="8F959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39" name="直接连接符 138"/>
            <p:cNvSpPr/>
            <p:nvPr>
              <p:custDataLst>
                <p:tags r:id="rId160"/>
              </p:custDataLst>
            </p:nvPr>
          </p:nvSpPr>
          <p:spPr bwMode="auto">
            <a:xfrm flipH="1" flipV="1">
              <a:off x="8242781" y="1288820"/>
              <a:ext cx="33914" cy="88380"/>
            </a:xfrm>
            <a:prstGeom prst="line">
              <a:avLst/>
            </a:pr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40" name="任意多边形 139"/>
            <p:cNvSpPr/>
            <p:nvPr>
              <p:custDataLst>
                <p:tags r:id="rId161"/>
              </p:custDataLst>
            </p:nvPr>
          </p:nvSpPr>
          <p:spPr bwMode="auto">
            <a:xfrm>
              <a:off x="7205860" y="1430639"/>
              <a:ext cx="253835" cy="151068"/>
            </a:xfrm>
            <a:custGeom>
              <a:avLst/>
              <a:gdLst>
                <a:gd name="T0" fmla="*/ 180 w 211"/>
                <a:gd name="T1" fmla="*/ 38 h 125"/>
                <a:gd name="T2" fmla="*/ 55 w 211"/>
                <a:gd name="T3" fmla="*/ 5 h 125"/>
                <a:gd name="T4" fmla="*/ 11 w 211"/>
                <a:gd name="T5" fmla="*/ 31 h 125"/>
                <a:gd name="T6" fmla="*/ 0 w 211"/>
                <a:gd name="T7" fmla="*/ 75 h 125"/>
                <a:gd name="T8" fmla="*/ 194 w 211"/>
                <a:gd name="T9" fmla="*/ 125 h 125"/>
                <a:gd name="T10" fmla="*/ 206 w 211"/>
                <a:gd name="T11" fmla="*/ 82 h 125"/>
                <a:gd name="T12" fmla="*/ 180 w 211"/>
                <a:gd name="T13" fmla="*/ 38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11" h="125">
                  <a:moveTo>
                    <a:pt x="180" y="38"/>
                  </a:moveTo>
                  <a:cubicBezTo>
                    <a:pt x="55" y="5"/>
                    <a:pt x="55" y="5"/>
                    <a:pt x="55" y="5"/>
                  </a:cubicBezTo>
                  <a:cubicBezTo>
                    <a:pt x="36" y="0"/>
                    <a:pt x="16" y="12"/>
                    <a:pt x="11" y="31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194" y="125"/>
                    <a:pt x="194" y="125"/>
                    <a:pt x="194" y="125"/>
                  </a:cubicBezTo>
                  <a:cubicBezTo>
                    <a:pt x="206" y="82"/>
                    <a:pt x="206" y="82"/>
                    <a:pt x="206" y="82"/>
                  </a:cubicBezTo>
                  <a:cubicBezTo>
                    <a:pt x="211" y="62"/>
                    <a:pt x="199" y="43"/>
                    <a:pt x="180" y="38"/>
                  </a:cubicBezTo>
                  <a:close/>
                </a:path>
              </a:pathLst>
            </a:custGeom>
            <a:solidFill>
              <a:schemeClr val="accent2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41" name="任意多边形 140"/>
            <p:cNvSpPr/>
            <p:nvPr>
              <p:custDataLst>
                <p:tags r:id="rId162"/>
              </p:custDataLst>
            </p:nvPr>
          </p:nvSpPr>
          <p:spPr bwMode="auto">
            <a:xfrm>
              <a:off x="7321986" y="1273406"/>
              <a:ext cx="113044" cy="190120"/>
            </a:xfrm>
            <a:custGeom>
              <a:avLst/>
              <a:gdLst>
                <a:gd name="T0" fmla="*/ 82 w 94"/>
                <a:gd name="T1" fmla="*/ 69 h 158"/>
                <a:gd name="T2" fmla="*/ 89 w 94"/>
                <a:gd name="T3" fmla="*/ 56 h 158"/>
                <a:gd name="T4" fmla="*/ 59 w 94"/>
                <a:gd name="T5" fmla="*/ 6 h 158"/>
                <a:gd name="T6" fmla="*/ 10 w 94"/>
                <a:gd name="T7" fmla="*/ 35 h 158"/>
                <a:gd name="T8" fmla="*/ 9 w 94"/>
                <a:gd name="T9" fmla="*/ 39 h 158"/>
                <a:gd name="T10" fmla="*/ 9 w 94"/>
                <a:gd name="T11" fmla="*/ 40 h 158"/>
                <a:gd name="T12" fmla="*/ 0 w 94"/>
                <a:gd name="T13" fmla="*/ 147 h 158"/>
                <a:gd name="T14" fmla="*/ 21 w 94"/>
                <a:gd name="T15" fmla="*/ 152 h 158"/>
                <a:gd name="T16" fmla="*/ 21 w 94"/>
                <a:gd name="T17" fmla="*/ 152 h 158"/>
                <a:gd name="T18" fmla="*/ 42 w 94"/>
                <a:gd name="T19" fmla="*/ 158 h 158"/>
                <a:gd name="T20" fmla="*/ 82 w 94"/>
                <a:gd name="T21" fmla="*/ 69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94" h="158">
                  <a:moveTo>
                    <a:pt x="82" y="69"/>
                  </a:moveTo>
                  <a:cubicBezTo>
                    <a:pt x="85" y="65"/>
                    <a:pt x="87" y="61"/>
                    <a:pt x="89" y="56"/>
                  </a:cubicBezTo>
                  <a:cubicBezTo>
                    <a:pt x="94" y="34"/>
                    <a:pt x="81" y="12"/>
                    <a:pt x="59" y="6"/>
                  </a:cubicBezTo>
                  <a:cubicBezTo>
                    <a:pt x="38" y="0"/>
                    <a:pt x="15" y="14"/>
                    <a:pt x="10" y="35"/>
                  </a:cubicBezTo>
                  <a:cubicBezTo>
                    <a:pt x="9" y="36"/>
                    <a:pt x="9" y="38"/>
                    <a:pt x="9" y="39"/>
                  </a:cubicBezTo>
                  <a:cubicBezTo>
                    <a:pt x="9" y="39"/>
                    <a:pt x="9" y="40"/>
                    <a:pt x="9" y="40"/>
                  </a:cubicBezTo>
                  <a:cubicBezTo>
                    <a:pt x="4" y="72"/>
                    <a:pt x="25" y="132"/>
                    <a:pt x="0" y="147"/>
                  </a:cubicBezTo>
                  <a:cubicBezTo>
                    <a:pt x="21" y="152"/>
                    <a:pt x="21" y="152"/>
                    <a:pt x="21" y="152"/>
                  </a:cubicBezTo>
                  <a:cubicBezTo>
                    <a:pt x="21" y="152"/>
                    <a:pt x="21" y="152"/>
                    <a:pt x="21" y="152"/>
                  </a:cubicBezTo>
                  <a:cubicBezTo>
                    <a:pt x="42" y="158"/>
                    <a:pt x="42" y="158"/>
                    <a:pt x="42" y="158"/>
                  </a:cubicBezTo>
                  <a:cubicBezTo>
                    <a:pt x="29" y="135"/>
                    <a:pt x="67" y="98"/>
                    <a:pt x="82" y="69"/>
                  </a:cubicBezTo>
                  <a:close/>
                </a:path>
              </a:pathLst>
            </a:custGeom>
            <a:solidFill>
              <a:schemeClr val="accent2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40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42" name="任意多边形 141"/>
            <p:cNvSpPr/>
            <p:nvPr>
              <p:custDataLst>
                <p:tags r:id="rId163"/>
              </p:custDataLst>
            </p:nvPr>
          </p:nvSpPr>
          <p:spPr bwMode="auto">
            <a:xfrm>
              <a:off x="7212026" y="1525185"/>
              <a:ext cx="214784" cy="79131"/>
            </a:xfrm>
            <a:custGeom>
              <a:avLst/>
              <a:gdLst>
                <a:gd name="T0" fmla="*/ 203 w 209"/>
                <a:gd name="T1" fmla="*/ 77 h 77"/>
                <a:gd name="T2" fmla="*/ 0 w 209"/>
                <a:gd name="T3" fmla="*/ 25 h 77"/>
                <a:gd name="T4" fmla="*/ 7 w 209"/>
                <a:gd name="T5" fmla="*/ 0 h 77"/>
                <a:gd name="T6" fmla="*/ 209 w 209"/>
                <a:gd name="T7" fmla="*/ 52 h 77"/>
                <a:gd name="T8" fmla="*/ 203 w 209"/>
                <a:gd name="T9" fmla="*/ 77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77">
                  <a:moveTo>
                    <a:pt x="203" y="77"/>
                  </a:moveTo>
                  <a:lnTo>
                    <a:pt x="0" y="25"/>
                  </a:lnTo>
                  <a:lnTo>
                    <a:pt x="7" y="0"/>
                  </a:lnTo>
                  <a:lnTo>
                    <a:pt x="209" y="52"/>
                  </a:lnTo>
                  <a:lnTo>
                    <a:pt x="203" y="77"/>
                  </a:lnTo>
                  <a:close/>
                </a:path>
              </a:pathLst>
            </a:custGeom>
            <a:solidFill>
              <a:schemeClr val="accent2"/>
            </a:solidFill>
            <a:ln w="22225" cap="rnd">
              <a:solidFill>
                <a:srgbClr val="333331"/>
              </a:solidFill>
              <a:prstDash val="solid"/>
              <a:round/>
            </a:ln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143" name="直接连接符 142"/>
            <p:cNvSpPr/>
            <p:nvPr>
              <p:custDataLst>
                <p:tags r:id="rId164"/>
              </p:custDataLst>
            </p:nvPr>
          </p:nvSpPr>
          <p:spPr bwMode="auto">
            <a:xfrm>
              <a:off x="7213053" y="1492299"/>
              <a:ext cx="82214" cy="20553"/>
            </a:xfrm>
            <a:prstGeom prst="line">
              <a:avLst/>
            </a:prstGeom>
            <a:noFill/>
            <a:ln w="22225" cap="rnd">
              <a:solidFill>
                <a:srgbClr val="333331"/>
              </a:solidFill>
              <a:prstDash val="solid"/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normAutofit fontScale="25000" lnSpcReduction="20000"/>
            </a:bodyPr>
            <a:lstStyle/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cxnSp>
        <p:nvCxnSpPr>
          <p:cNvPr id="148" name="直接连接符 147"/>
          <p:cNvCxnSpPr/>
          <p:nvPr>
            <p:custDataLst>
              <p:tags r:id="rId7"/>
            </p:custDataLst>
          </p:nvPr>
        </p:nvCxnSpPr>
        <p:spPr>
          <a:xfrm>
            <a:off x="741000" y="3360909"/>
            <a:ext cx="10779488" cy="0"/>
          </a:xfrm>
          <a:prstGeom prst="line">
            <a:avLst/>
          </a:prstGeom>
          <a:ln w="3175" cap="rnd">
            <a:solidFill>
              <a:schemeClr val="tx1">
                <a:lumMod val="75000"/>
                <a:lumOff val="25000"/>
              </a:schemeClr>
            </a:solidFill>
            <a:round/>
            <a:headEnd type="none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9" name="文本框 148"/>
          <p:cNvSpPr txBox="1"/>
          <p:nvPr>
            <p:custDataLst>
              <p:tags r:id="rId8"/>
            </p:custDataLst>
          </p:nvPr>
        </p:nvSpPr>
        <p:spPr>
          <a:xfrm>
            <a:off x="673100" y="1873885"/>
            <a:ext cx="5615940" cy="104203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ctr" anchorCtr="0">
            <a:noAutofit/>
          </a:bodyPr>
          <a:lstStyle/>
          <a:p>
            <a:pPr>
              <a:lnSpc>
                <a:spcPct val="150000"/>
              </a:lnSpc>
              <a:buSzPct val="25000"/>
            </a:pPr>
            <a:r>
              <a:rPr lang="en-US" altLang="zh-CN" sz="3200" dirty="0">
                <a:latin typeface="微软雅黑" panose="020B0503020204020204" charset="-122"/>
                <a:ea typeface="微软雅黑" panose="020B0503020204020204" charset="-122"/>
              </a:rPr>
              <a:t>Overseas Online Shopping</a:t>
            </a:r>
          </a:p>
        </p:txBody>
      </p:sp>
      <p:sp>
        <p:nvSpPr>
          <p:cNvPr id="150" name="任意多边形 149"/>
          <p:cNvSpPr/>
          <p:nvPr>
            <p:custDataLst>
              <p:tags r:id="rId9"/>
            </p:custDataLst>
          </p:nvPr>
        </p:nvSpPr>
        <p:spPr bwMode="auto">
          <a:xfrm>
            <a:off x="1400708" y="4137126"/>
            <a:ext cx="399958" cy="319275"/>
          </a:xfrm>
          <a:custGeom>
            <a:avLst/>
            <a:gdLst>
              <a:gd name="connsiteX0" fmla="*/ 208357 w 539466"/>
              <a:gd name="connsiteY0" fmla="*/ 395115 h 430641"/>
              <a:gd name="connsiteX1" fmla="*/ 203511 w 539466"/>
              <a:gd name="connsiteY1" fmla="*/ 422567 h 430641"/>
              <a:gd name="connsiteX2" fmla="*/ 331109 w 539466"/>
              <a:gd name="connsiteY2" fmla="*/ 422567 h 430641"/>
              <a:gd name="connsiteX3" fmla="*/ 318188 w 539466"/>
              <a:gd name="connsiteY3" fmla="*/ 395115 h 430641"/>
              <a:gd name="connsiteX4" fmla="*/ 30688 w 539466"/>
              <a:gd name="connsiteY4" fmla="*/ 354745 h 430641"/>
              <a:gd name="connsiteX5" fmla="*/ 22612 w 539466"/>
              <a:gd name="connsiteY5" fmla="*/ 385427 h 430641"/>
              <a:gd name="connsiteX6" fmla="*/ 518469 w 539466"/>
              <a:gd name="connsiteY6" fmla="*/ 385427 h 430641"/>
              <a:gd name="connsiteX7" fmla="*/ 508778 w 539466"/>
              <a:gd name="connsiteY7" fmla="*/ 354745 h 430641"/>
              <a:gd name="connsiteX8" fmla="*/ 22612 w 539466"/>
              <a:gd name="connsiteY8" fmla="*/ 340212 h 430641"/>
              <a:gd name="connsiteX9" fmla="*/ 515239 w 539466"/>
              <a:gd name="connsiteY9" fmla="*/ 340212 h 430641"/>
              <a:gd name="connsiteX10" fmla="*/ 528160 w 539466"/>
              <a:gd name="connsiteY10" fmla="*/ 349901 h 430641"/>
              <a:gd name="connsiteX11" fmla="*/ 537851 w 539466"/>
              <a:gd name="connsiteY11" fmla="*/ 388656 h 430641"/>
              <a:gd name="connsiteX12" fmla="*/ 539466 w 539466"/>
              <a:gd name="connsiteY12" fmla="*/ 393501 h 430641"/>
              <a:gd name="connsiteX13" fmla="*/ 539466 w 539466"/>
              <a:gd name="connsiteY13" fmla="*/ 417723 h 430641"/>
              <a:gd name="connsiteX14" fmla="*/ 526545 w 539466"/>
              <a:gd name="connsiteY14" fmla="*/ 430641 h 430641"/>
              <a:gd name="connsiteX15" fmla="*/ 12921 w 539466"/>
              <a:gd name="connsiteY15" fmla="*/ 430641 h 430641"/>
              <a:gd name="connsiteX16" fmla="*/ 0 w 539466"/>
              <a:gd name="connsiteY16" fmla="*/ 417723 h 430641"/>
              <a:gd name="connsiteX17" fmla="*/ 0 w 539466"/>
              <a:gd name="connsiteY17" fmla="*/ 393501 h 430641"/>
              <a:gd name="connsiteX18" fmla="*/ 1615 w 539466"/>
              <a:gd name="connsiteY18" fmla="*/ 388656 h 430641"/>
              <a:gd name="connsiteX19" fmla="*/ 9691 w 539466"/>
              <a:gd name="connsiteY19" fmla="*/ 349901 h 430641"/>
              <a:gd name="connsiteX20" fmla="*/ 22612 w 539466"/>
              <a:gd name="connsiteY20" fmla="*/ 340212 h 430641"/>
              <a:gd name="connsiteX21" fmla="*/ 339174 w 539466"/>
              <a:gd name="connsiteY21" fmla="*/ 171013 h 430641"/>
              <a:gd name="connsiteX22" fmla="*/ 340789 w 539466"/>
              <a:gd name="connsiteY22" fmla="*/ 171013 h 430641"/>
              <a:gd name="connsiteX23" fmla="*/ 416685 w 539466"/>
              <a:gd name="connsiteY23" fmla="*/ 191945 h 430641"/>
              <a:gd name="connsiteX24" fmla="*/ 418299 w 539466"/>
              <a:gd name="connsiteY24" fmla="*/ 191945 h 430641"/>
              <a:gd name="connsiteX25" fmla="*/ 418299 w 539466"/>
              <a:gd name="connsiteY25" fmla="*/ 193556 h 430641"/>
              <a:gd name="connsiteX26" fmla="*/ 418299 w 539466"/>
              <a:gd name="connsiteY26" fmla="*/ 195166 h 430641"/>
              <a:gd name="connsiteX27" fmla="*/ 389233 w 539466"/>
              <a:gd name="connsiteY27" fmla="*/ 204827 h 430641"/>
              <a:gd name="connsiteX28" fmla="*/ 429603 w 539466"/>
              <a:gd name="connsiteY28" fmla="*/ 245081 h 430641"/>
              <a:gd name="connsiteX29" fmla="*/ 429603 w 539466"/>
              <a:gd name="connsiteY29" fmla="*/ 246691 h 430641"/>
              <a:gd name="connsiteX30" fmla="*/ 416685 w 539466"/>
              <a:gd name="connsiteY30" fmla="*/ 261183 h 430641"/>
              <a:gd name="connsiteX31" fmla="*/ 413455 w 539466"/>
              <a:gd name="connsiteY31" fmla="*/ 261183 h 430641"/>
              <a:gd name="connsiteX32" fmla="*/ 373085 w 539466"/>
              <a:gd name="connsiteY32" fmla="*/ 220929 h 430641"/>
              <a:gd name="connsiteX33" fmla="*/ 368240 w 539466"/>
              <a:gd name="connsiteY33" fmla="*/ 254742 h 430641"/>
              <a:gd name="connsiteX34" fmla="*/ 366626 w 539466"/>
              <a:gd name="connsiteY34" fmla="*/ 254742 h 430641"/>
              <a:gd name="connsiteX35" fmla="*/ 365011 w 539466"/>
              <a:gd name="connsiteY35" fmla="*/ 253132 h 430641"/>
              <a:gd name="connsiteX36" fmla="*/ 339174 w 539466"/>
              <a:gd name="connsiteY36" fmla="*/ 172623 h 430641"/>
              <a:gd name="connsiteX37" fmla="*/ 339174 w 539466"/>
              <a:gd name="connsiteY37" fmla="*/ 171013 h 430641"/>
              <a:gd name="connsiteX38" fmla="*/ 50166 w 539466"/>
              <a:gd name="connsiteY38" fmla="*/ 40313 h 430641"/>
              <a:gd name="connsiteX39" fmla="*/ 50166 w 539466"/>
              <a:gd name="connsiteY39" fmla="*/ 293479 h 430641"/>
              <a:gd name="connsiteX40" fmla="*/ 491114 w 539466"/>
              <a:gd name="connsiteY40" fmla="*/ 293479 h 430641"/>
              <a:gd name="connsiteX41" fmla="*/ 491114 w 539466"/>
              <a:gd name="connsiteY41" fmla="*/ 40313 h 430641"/>
              <a:gd name="connsiteX42" fmla="*/ 30783 w 539466"/>
              <a:gd name="connsiteY42" fmla="*/ 0 h 430641"/>
              <a:gd name="connsiteX43" fmla="*/ 510497 w 539466"/>
              <a:gd name="connsiteY43" fmla="*/ 0 h 430641"/>
              <a:gd name="connsiteX44" fmla="*/ 529879 w 539466"/>
              <a:gd name="connsiteY44" fmla="*/ 20963 h 430641"/>
              <a:gd name="connsiteX45" fmla="*/ 529879 w 539466"/>
              <a:gd name="connsiteY45" fmla="*/ 312829 h 430641"/>
              <a:gd name="connsiteX46" fmla="*/ 510497 w 539466"/>
              <a:gd name="connsiteY46" fmla="*/ 332179 h 430641"/>
              <a:gd name="connsiteX47" fmla="*/ 30783 w 539466"/>
              <a:gd name="connsiteY47" fmla="*/ 332179 h 430641"/>
              <a:gd name="connsiteX48" fmla="*/ 11401 w 539466"/>
              <a:gd name="connsiteY48" fmla="*/ 312829 h 430641"/>
              <a:gd name="connsiteX49" fmla="*/ 11401 w 539466"/>
              <a:gd name="connsiteY49" fmla="*/ 20963 h 430641"/>
              <a:gd name="connsiteX50" fmla="*/ 30783 w 539466"/>
              <a:gd name="connsiteY50" fmla="*/ 0 h 430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539466" h="430641">
                <a:moveTo>
                  <a:pt x="208357" y="395115"/>
                </a:moveTo>
                <a:lnTo>
                  <a:pt x="203511" y="422567"/>
                </a:lnTo>
                <a:lnTo>
                  <a:pt x="331109" y="422567"/>
                </a:lnTo>
                <a:lnTo>
                  <a:pt x="318188" y="395115"/>
                </a:lnTo>
                <a:close/>
                <a:moveTo>
                  <a:pt x="30688" y="354745"/>
                </a:moveTo>
                <a:lnTo>
                  <a:pt x="22612" y="385427"/>
                </a:lnTo>
                <a:lnTo>
                  <a:pt x="518469" y="385427"/>
                </a:lnTo>
                <a:lnTo>
                  <a:pt x="508778" y="354745"/>
                </a:lnTo>
                <a:close/>
                <a:moveTo>
                  <a:pt x="22612" y="340212"/>
                </a:moveTo>
                <a:lnTo>
                  <a:pt x="515239" y="340212"/>
                </a:lnTo>
                <a:cubicBezTo>
                  <a:pt x="521699" y="340212"/>
                  <a:pt x="526545" y="343442"/>
                  <a:pt x="528160" y="349901"/>
                </a:cubicBezTo>
                <a:lnTo>
                  <a:pt x="537851" y="388656"/>
                </a:lnTo>
                <a:cubicBezTo>
                  <a:pt x="539466" y="390271"/>
                  <a:pt x="539466" y="391886"/>
                  <a:pt x="539466" y="393501"/>
                </a:cubicBezTo>
                <a:lnTo>
                  <a:pt x="539466" y="417723"/>
                </a:lnTo>
                <a:cubicBezTo>
                  <a:pt x="539466" y="425797"/>
                  <a:pt x="533005" y="430641"/>
                  <a:pt x="526545" y="430641"/>
                </a:cubicBezTo>
                <a:lnTo>
                  <a:pt x="12921" y="430641"/>
                </a:lnTo>
                <a:cubicBezTo>
                  <a:pt x="6461" y="430641"/>
                  <a:pt x="0" y="425797"/>
                  <a:pt x="0" y="417723"/>
                </a:cubicBezTo>
                <a:lnTo>
                  <a:pt x="0" y="393501"/>
                </a:lnTo>
                <a:cubicBezTo>
                  <a:pt x="0" y="391886"/>
                  <a:pt x="0" y="390271"/>
                  <a:pt x="1615" y="388656"/>
                </a:cubicBezTo>
                <a:lnTo>
                  <a:pt x="9691" y="349901"/>
                </a:lnTo>
                <a:cubicBezTo>
                  <a:pt x="11306" y="343442"/>
                  <a:pt x="17767" y="340212"/>
                  <a:pt x="22612" y="340212"/>
                </a:cubicBezTo>
                <a:close/>
                <a:moveTo>
                  <a:pt x="339174" y="171013"/>
                </a:moveTo>
                <a:cubicBezTo>
                  <a:pt x="340789" y="171013"/>
                  <a:pt x="340789" y="171013"/>
                  <a:pt x="340789" y="171013"/>
                </a:cubicBezTo>
                <a:lnTo>
                  <a:pt x="416685" y="191945"/>
                </a:lnTo>
                <a:cubicBezTo>
                  <a:pt x="416685" y="191945"/>
                  <a:pt x="418299" y="191945"/>
                  <a:pt x="418299" y="191945"/>
                </a:cubicBezTo>
                <a:cubicBezTo>
                  <a:pt x="418299" y="191945"/>
                  <a:pt x="418299" y="193556"/>
                  <a:pt x="418299" y="193556"/>
                </a:cubicBezTo>
                <a:cubicBezTo>
                  <a:pt x="418299" y="193556"/>
                  <a:pt x="418299" y="193556"/>
                  <a:pt x="418299" y="195166"/>
                </a:cubicBezTo>
                <a:lnTo>
                  <a:pt x="389233" y="204827"/>
                </a:lnTo>
                <a:lnTo>
                  <a:pt x="429603" y="245081"/>
                </a:lnTo>
                <a:cubicBezTo>
                  <a:pt x="429603" y="245081"/>
                  <a:pt x="429603" y="246691"/>
                  <a:pt x="429603" y="246691"/>
                </a:cubicBezTo>
                <a:lnTo>
                  <a:pt x="416685" y="261183"/>
                </a:lnTo>
                <a:cubicBezTo>
                  <a:pt x="415070" y="261183"/>
                  <a:pt x="413455" y="261183"/>
                  <a:pt x="413455" y="261183"/>
                </a:cubicBezTo>
                <a:lnTo>
                  <a:pt x="373085" y="220929"/>
                </a:lnTo>
                <a:lnTo>
                  <a:pt x="368240" y="254742"/>
                </a:lnTo>
                <a:cubicBezTo>
                  <a:pt x="366626" y="254742"/>
                  <a:pt x="366626" y="254742"/>
                  <a:pt x="366626" y="254742"/>
                </a:cubicBezTo>
                <a:cubicBezTo>
                  <a:pt x="365011" y="254742"/>
                  <a:pt x="365011" y="254742"/>
                  <a:pt x="365011" y="253132"/>
                </a:cubicBezTo>
                <a:lnTo>
                  <a:pt x="339174" y="172623"/>
                </a:lnTo>
                <a:cubicBezTo>
                  <a:pt x="339174" y="172623"/>
                  <a:pt x="339174" y="172623"/>
                  <a:pt x="339174" y="171013"/>
                </a:cubicBezTo>
                <a:close/>
                <a:moveTo>
                  <a:pt x="50166" y="40313"/>
                </a:moveTo>
                <a:lnTo>
                  <a:pt x="50166" y="293479"/>
                </a:lnTo>
                <a:lnTo>
                  <a:pt x="491114" y="293479"/>
                </a:lnTo>
                <a:lnTo>
                  <a:pt x="491114" y="40313"/>
                </a:lnTo>
                <a:close/>
                <a:moveTo>
                  <a:pt x="30783" y="0"/>
                </a:moveTo>
                <a:lnTo>
                  <a:pt x="510497" y="0"/>
                </a:lnTo>
                <a:cubicBezTo>
                  <a:pt x="521803" y="0"/>
                  <a:pt x="529879" y="9675"/>
                  <a:pt x="529879" y="20963"/>
                </a:cubicBezTo>
                <a:lnTo>
                  <a:pt x="529879" y="312829"/>
                </a:lnTo>
                <a:cubicBezTo>
                  <a:pt x="529879" y="324116"/>
                  <a:pt x="521803" y="332179"/>
                  <a:pt x="510497" y="332179"/>
                </a:cubicBezTo>
                <a:lnTo>
                  <a:pt x="30783" y="332179"/>
                </a:lnTo>
                <a:cubicBezTo>
                  <a:pt x="19477" y="332179"/>
                  <a:pt x="11401" y="324116"/>
                  <a:pt x="11401" y="312829"/>
                </a:cubicBezTo>
                <a:lnTo>
                  <a:pt x="11401" y="20963"/>
                </a:lnTo>
                <a:cubicBezTo>
                  <a:pt x="11401" y="9675"/>
                  <a:pt x="19477" y="0"/>
                  <a:pt x="30783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wrap="square" lIns="91440" tIns="45720" rIns="91440" bIns="45720" anchor="ctr">
            <a:normAutofit fontScale="87500" lnSpcReduction="10000"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9pPr>
          </a:lstStyle>
          <a:p>
            <a:pPr algn="ctr"/>
            <a:endParaRPr dirty="0">
              <a:latin typeface="微软雅黑" panose="020B0503020204020204" charset="-122"/>
            </a:endParaRPr>
          </a:p>
        </p:txBody>
      </p:sp>
      <p:sp>
        <p:nvSpPr>
          <p:cNvPr id="153" name="文本框 152"/>
          <p:cNvSpPr txBox="1"/>
          <p:nvPr>
            <p:custDataLst>
              <p:tags r:id="rId10"/>
            </p:custDataLst>
          </p:nvPr>
        </p:nvSpPr>
        <p:spPr bwMode="auto">
          <a:xfrm>
            <a:off x="2905125" y="4564380"/>
            <a:ext cx="1880870" cy="124904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ctr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r>
              <a:rPr lang="en-US" altLang="zh-CN" b="1" dirty="0">
                <a:latin typeface="微软雅黑" panose="020B0503020204020204" charset="-122"/>
                <a:ea typeface="微软雅黑" panose="020B0503020204020204" charset="-122"/>
              </a:rPr>
              <a:t>6 Times per year</a:t>
            </a:r>
          </a:p>
        </p:txBody>
      </p:sp>
      <p:sp>
        <p:nvSpPr>
          <p:cNvPr id="168" name="文本框 167"/>
          <p:cNvSpPr txBox="1"/>
          <p:nvPr>
            <p:custDataLst>
              <p:tags r:id="rId11"/>
            </p:custDataLst>
          </p:nvPr>
        </p:nvSpPr>
        <p:spPr bwMode="auto">
          <a:xfrm>
            <a:off x="660400" y="4564380"/>
            <a:ext cx="1922145" cy="124904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r>
              <a:rPr lang="zh-CN" altLang="en-US" b="1" dirty="0">
                <a:latin typeface="微软雅黑" panose="020B0503020204020204" charset="-122"/>
                <a:ea typeface="微软雅黑" panose="020B0503020204020204" charset="-122"/>
              </a:rPr>
              <a:t>51% </a:t>
            </a:r>
            <a:r>
              <a:rPr lang="en-US" altLang="zh-CN" b="1" dirty="0">
                <a:latin typeface="微软雅黑" panose="020B0503020204020204" charset="-122"/>
                <a:ea typeface="微软雅黑" panose="020B0503020204020204" charset="-122"/>
              </a:rPr>
              <a:t>Chinese consumers </a:t>
            </a:r>
          </a:p>
        </p:txBody>
      </p:sp>
      <p:sp>
        <p:nvSpPr>
          <p:cNvPr id="169" name="任意多边形 168"/>
          <p:cNvSpPr/>
          <p:nvPr>
            <p:custDataLst>
              <p:tags r:id="rId12"/>
            </p:custDataLst>
          </p:nvPr>
        </p:nvSpPr>
        <p:spPr bwMode="auto">
          <a:xfrm>
            <a:off x="3645189" y="4137126"/>
            <a:ext cx="399958" cy="319275"/>
          </a:xfrm>
          <a:custGeom>
            <a:avLst/>
            <a:gdLst>
              <a:gd name="connsiteX0" fmla="*/ 208357 w 539466"/>
              <a:gd name="connsiteY0" fmla="*/ 395115 h 430641"/>
              <a:gd name="connsiteX1" fmla="*/ 203511 w 539466"/>
              <a:gd name="connsiteY1" fmla="*/ 422567 h 430641"/>
              <a:gd name="connsiteX2" fmla="*/ 331109 w 539466"/>
              <a:gd name="connsiteY2" fmla="*/ 422567 h 430641"/>
              <a:gd name="connsiteX3" fmla="*/ 318188 w 539466"/>
              <a:gd name="connsiteY3" fmla="*/ 395115 h 430641"/>
              <a:gd name="connsiteX4" fmla="*/ 30688 w 539466"/>
              <a:gd name="connsiteY4" fmla="*/ 354745 h 430641"/>
              <a:gd name="connsiteX5" fmla="*/ 22612 w 539466"/>
              <a:gd name="connsiteY5" fmla="*/ 385427 h 430641"/>
              <a:gd name="connsiteX6" fmla="*/ 518469 w 539466"/>
              <a:gd name="connsiteY6" fmla="*/ 385427 h 430641"/>
              <a:gd name="connsiteX7" fmla="*/ 508778 w 539466"/>
              <a:gd name="connsiteY7" fmla="*/ 354745 h 430641"/>
              <a:gd name="connsiteX8" fmla="*/ 22612 w 539466"/>
              <a:gd name="connsiteY8" fmla="*/ 340212 h 430641"/>
              <a:gd name="connsiteX9" fmla="*/ 515239 w 539466"/>
              <a:gd name="connsiteY9" fmla="*/ 340212 h 430641"/>
              <a:gd name="connsiteX10" fmla="*/ 528160 w 539466"/>
              <a:gd name="connsiteY10" fmla="*/ 349901 h 430641"/>
              <a:gd name="connsiteX11" fmla="*/ 537851 w 539466"/>
              <a:gd name="connsiteY11" fmla="*/ 388656 h 430641"/>
              <a:gd name="connsiteX12" fmla="*/ 539466 w 539466"/>
              <a:gd name="connsiteY12" fmla="*/ 393501 h 430641"/>
              <a:gd name="connsiteX13" fmla="*/ 539466 w 539466"/>
              <a:gd name="connsiteY13" fmla="*/ 417723 h 430641"/>
              <a:gd name="connsiteX14" fmla="*/ 526545 w 539466"/>
              <a:gd name="connsiteY14" fmla="*/ 430641 h 430641"/>
              <a:gd name="connsiteX15" fmla="*/ 12921 w 539466"/>
              <a:gd name="connsiteY15" fmla="*/ 430641 h 430641"/>
              <a:gd name="connsiteX16" fmla="*/ 0 w 539466"/>
              <a:gd name="connsiteY16" fmla="*/ 417723 h 430641"/>
              <a:gd name="connsiteX17" fmla="*/ 0 w 539466"/>
              <a:gd name="connsiteY17" fmla="*/ 393501 h 430641"/>
              <a:gd name="connsiteX18" fmla="*/ 1615 w 539466"/>
              <a:gd name="connsiteY18" fmla="*/ 388656 h 430641"/>
              <a:gd name="connsiteX19" fmla="*/ 9691 w 539466"/>
              <a:gd name="connsiteY19" fmla="*/ 349901 h 430641"/>
              <a:gd name="connsiteX20" fmla="*/ 22612 w 539466"/>
              <a:gd name="connsiteY20" fmla="*/ 340212 h 430641"/>
              <a:gd name="connsiteX21" fmla="*/ 339174 w 539466"/>
              <a:gd name="connsiteY21" fmla="*/ 171013 h 430641"/>
              <a:gd name="connsiteX22" fmla="*/ 340789 w 539466"/>
              <a:gd name="connsiteY22" fmla="*/ 171013 h 430641"/>
              <a:gd name="connsiteX23" fmla="*/ 416685 w 539466"/>
              <a:gd name="connsiteY23" fmla="*/ 191945 h 430641"/>
              <a:gd name="connsiteX24" fmla="*/ 418299 w 539466"/>
              <a:gd name="connsiteY24" fmla="*/ 191945 h 430641"/>
              <a:gd name="connsiteX25" fmla="*/ 418299 w 539466"/>
              <a:gd name="connsiteY25" fmla="*/ 193556 h 430641"/>
              <a:gd name="connsiteX26" fmla="*/ 418299 w 539466"/>
              <a:gd name="connsiteY26" fmla="*/ 195166 h 430641"/>
              <a:gd name="connsiteX27" fmla="*/ 389233 w 539466"/>
              <a:gd name="connsiteY27" fmla="*/ 204827 h 430641"/>
              <a:gd name="connsiteX28" fmla="*/ 429603 w 539466"/>
              <a:gd name="connsiteY28" fmla="*/ 245081 h 430641"/>
              <a:gd name="connsiteX29" fmla="*/ 429603 w 539466"/>
              <a:gd name="connsiteY29" fmla="*/ 246691 h 430641"/>
              <a:gd name="connsiteX30" fmla="*/ 416685 w 539466"/>
              <a:gd name="connsiteY30" fmla="*/ 261183 h 430641"/>
              <a:gd name="connsiteX31" fmla="*/ 413455 w 539466"/>
              <a:gd name="connsiteY31" fmla="*/ 261183 h 430641"/>
              <a:gd name="connsiteX32" fmla="*/ 373085 w 539466"/>
              <a:gd name="connsiteY32" fmla="*/ 220929 h 430641"/>
              <a:gd name="connsiteX33" fmla="*/ 368240 w 539466"/>
              <a:gd name="connsiteY33" fmla="*/ 254742 h 430641"/>
              <a:gd name="connsiteX34" fmla="*/ 366626 w 539466"/>
              <a:gd name="connsiteY34" fmla="*/ 254742 h 430641"/>
              <a:gd name="connsiteX35" fmla="*/ 365011 w 539466"/>
              <a:gd name="connsiteY35" fmla="*/ 253132 h 430641"/>
              <a:gd name="connsiteX36" fmla="*/ 339174 w 539466"/>
              <a:gd name="connsiteY36" fmla="*/ 172623 h 430641"/>
              <a:gd name="connsiteX37" fmla="*/ 339174 w 539466"/>
              <a:gd name="connsiteY37" fmla="*/ 171013 h 430641"/>
              <a:gd name="connsiteX38" fmla="*/ 50166 w 539466"/>
              <a:gd name="connsiteY38" fmla="*/ 40313 h 430641"/>
              <a:gd name="connsiteX39" fmla="*/ 50166 w 539466"/>
              <a:gd name="connsiteY39" fmla="*/ 293479 h 430641"/>
              <a:gd name="connsiteX40" fmla="*/ 491114 w 539466"/>
              <a:gd name="connsiteY40" fmla="*/ 293479 h 430641"/>
              <a:gd name="connsiteX41" fmla="*/ 491114 w 539466"/>
              <a:gd name="connsiteY41" fmla="*/ 40313 h 430641"/>
              <a:gd name="connsiteX42" fmla="*/ 30783 w 539466"/>
              <a:gd name="connsiteY42" fmla="*/ 0 h 430641"/>
              <a:gd name="connsiteX43" fmla="*/ 510497 w 539466"/>
              <a:gd name="connsiteY43" fmla="*/ 0 h 430641"/>
              <a:gd name="connsiteX44" fmla="*/ 529879 w 539466"/>
              <a:gd name="connsiteY44" fmla="*/ 20963 h 430641"/>
              <a:gd name="connsiteX45" fmla="*/ 529879 w 539466"/>
              <a:gd name="connsiteY45" fmla="*/ 312829 h 430641"/>
              <a:gd name="connsiteX46" fmla="*/ 510497 w 539466"/>
              <a:gd name="connsiteY46" fmla="*/ 332179 h 430641"/>
              <a:gd name="connsiteX47" fmla="*/ 30783 w 539466"/>
              <a:gd name="connsiteY47" fmla="*/ 332179 h 430641"/>
              <a:gd name="connsiteX48" fmla="*/ 11401 w 539466"/>
              <a:gd name="connsiteY48" fmla="*/ 312829 h 430641"/>
              <a:gd name="connsiteX49" fmla="*/ 11401 w 539466"/>
              <a:gd name="connsiteY49" fmla="*/ 20963 h 430641"/>
              <a:gd name="connsiteX50" fmla="*/ 30783 w 539466"/>
              <a:gd name="connsiteY50" fmla="*/ 0 h 430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539466" h="430641">
                <a:moveTo>
                  <a:pt x="208357" y="395115"/>
                </a:moveTo>
                <a:lnTo>
                  <a:pt x="203511" y="422567"/>
                </a:lnTo>
                <a:lnTo>
                  <a:pt x="331109" y="422567"/>
                </a:lnTo>
                <a:lnTo>
                  <a:pt x="318188" y="395115"/>
                </a:lnTo>
                <a:close/>
                <a:moveTo>
                  <a:pt x="30688" y="354745"/>
                </a:moveTo>
                <a:lnTo>
                  <a:pt x="22612" y="385427"/>
                </a:lnTo>
                <a:lnTo>
                  <a:pt x="518469" y="385427"/>
                </a:lnTo>
                <a:lnTo>
                  <a:pt x="508778" y="354745"/>
                </a:lnTo>
                <a:close/>
                <a:moveTo>
                  <a:pt x="22612" y="340212"/>
                </a:moveTo>
                <a:lnTo>
                  <a:pt x="515239" y="340212"/>
                </a:lnTo>
                <a:cubicBezTo>
                  <a:pt x="521699" y="340212"/>
                  <a:pt x="526545" y="343442"/>
                  <a:pt x="528160" y="349901"/>
                </a:cubicBezTo>
                <a:lnTo>
                  <a:pt x="537851" y="388656"/>
                </a:lnTo>
                <a:cubicBezTo>
                  <a:pt x="539466" y="390271"/>
                  <a:pt x="539466" y="391886"/>
                  <a:pt x="539466" y="393501"/>
                </a:cubicBezTo>
                <a:lnTo>
                  <a:pt x="539466" y="417723"/>
                </a:lnTo>
                <a:cubicBezTo>
                  <a:pt x="539466" y="425797"/>
                  <a:pt x="533005" y="430641"/>
                  <a:pt x="526545" y="430641"/>
                </a:cubicBezTo>
                <a:lnTo>
                  <a:pt x="12921" y="430641"/>
                </a:lnTo>
                <a:cubicBezTo>
                  <a:pt x="6461" y="430641"/>
                  <a:pt x="0" y="425797"/>
                  <a:pt x="0" y="417723"/>
                </a:cubicBezTo>
                <a:lnTo>
                  <a:pt x="0" y="393501"/>
                </a:lnTo>
                <a:cubicBezTo>
                  <a:pt x="0" y="391886"/>
                  <a:pt x="0" y="390271"/>
                  <a:pt x="1615" y="388656"/>
                </a:cubicBezTo>
                <a:lnTo>
                  <a:pt x="9691" y="349901"/>
                </a:lnTo>
                <a:cubicBezTo>
                  <a:pt x="11306" y="343442"/>
                  <a:pt x="17767" y="340212"/>
                  <a:pt x="22612" y="340212"/>
                </a:cubicBezTo>
                <a:close/>
                <a:moveTo>
                  <a:pt x="339174" y="171013"/>
                </a:moveTo>
                <a:cubicBezTo>
                  <a:pt x="340789" y="171013"/>
                  <a:pt x="340789" y="171013"/>
                  <a:pt x="340789" y="171013"/>
                </a:cubicBezTo>
                <a:lnTo>
                  <a:pt x="416685" y="191945"/>
                </a:lnTo>
                <a:cubicBezTo>
                  <a:pt x="416685" y="191945"/>
                  <a:pt x="418299" y="191945"/>
                  <a:pt x="418299" y="191945"/>
                </a:cubicBezTo>
                <a:cubicBezTo>
                  <a:pt x="418299" y="191945"/>
                  <a:pt x="418299" y="193556"/>
                  <a:pt x="418299" y="193556"/>
                </a:cubicBezTo>
                <a:cubicBezTo>
                  <a:pt x="418299" y="193556"/>
                  <a:pt x="418299" y="193556"/>
                  <a:pt x="418299" y="195166"/>
                </a:cubicBezTo>
                <a:lnTo>
                  <a:pt x="389233" y="204827"/>
                </a:lnTo>
                <a:lnTo>
                  <a:pt x="429603" y="245081"/>
                </a:lnTo>
                <a:cubicBezTo>
                  <a:pt x="429603" y="245081"/>
                  <a:pt x="429603" y="246691"/>
                  <a:pt x="429603" y="246691"/>
                </a:cubicBezTo>
                <a:lnTo>
                  <a:pt x="416685" y="261183"/>
                </a:lnTo>
                <a:cubicBezTo>
                  <a:pt x="415070" y="261183"/>
                  <a:pt x="413455" y="261183"/>
                  <a:pt x="413455" y="261183"/>
                </a:cubicBezTo>
                <a:lnTo>
                  <a:pt x="373085" y="220929"/>
                </a:lnTo>
                <a:lnTo>
                  <a:pt x="368240" y="254742"/>
                </a:lnTo>
                <a:cubicBezTo>
                  <a:pt x="366626" y="254742"/>
                  <a:pt x="366626" y="254742"/>
                  <a:pt x="366626" y="254742"/>
                </a:cubicBezTo>
                <a:cubicBezTo>
                  <a:pt x="365011" y="254742"/>
                  <a:pt x="365011" y="254742"/>
                  <a:pt x="365011" y="253132"/>
                </a:cubicBezTo>
                <a:lnTo>
                  <a:pt x="339174" y="172623"/>
                </a:lnTo>
                <a:cubicBezTo>
                  <a:pt x="339174" y="172623"/>
                  <a:pt x="339174" y="172623"/>
                  <a:pt x="339174" y="171013"/>
                </a:cubicBezTo>
                <a:close/>
                <a:moveTo>
                  <a:pt x="50166" y="40313"/>
                </a:moveTo>
                <a:lnTo>
                  <a:pt x="50166" y="293479"/>
                </a:lnTo>
                <a:lnTo>
                  <a:pt x="491114" y="293479"/>
                </a:lnTo>
                <a:lnTo>
                  <a:pt x="491114" y="40313"/>
                </a:lnTo>
                <a:close/>
                <a:moveTo>
                  <a:pt x="30783" y="0"/>
                </a:moveTo>
                <a:lnTo>
                  <a:pt x="510497" y="0"/>
                </a:lnTo>
                <a:cubicBezTo>
                  <a:pt x="521803" y="0"/>
                  <a:pt x="529879" y="9675"/>
                  <a:pt x="529879" y="20963"/>
                </a:cubicBezTo>
                <a:lnTo>
                  <a:pt x="529879" y="312829"/>
                </a:lnTo>
                <a:cubicBezTo>
                  <a:pt x="529879" y="324116"/>
                  <a:pt x="521803" y="332179"/>
                  <a:pt x="510497" y="332179"/>
                </a:cubicBezTo>
                <a:lnTo>
                  <a:pt x="30783" y="332179"/>
                </a:lnTo>
                <a:cubicBezTo>
                  <a:pt x="19477" y="332179"/>
                  <a:pt x="11401" y="324116"/>
                  <a:pt x="11401" y="312829"/>
                </a:cubicBezTo>
                <a:lnTo>
                  <a:pt x="11401" y="20963"/>
                </a:lnTo>
                <a:cubicBezTo>
                  <a:pt x="11401" y="9675"/>
                  <a:pt x="19477" y="0"/>
                  <a:pt x="3078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wrap="square" lIns="91440" tIns="45720" rIns="91440" bIns="45720" anchor="ctr">
            <a:normAutofit fontScale="87500" lnSpcReduction="10000"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9pPr>
          </a:lstStyle>
          <a:p>
            <a:pPr algn="ctr"/>
            <a:endParaRPr dirty="0">
              <a:latin typeface="微软雅黑" panose="020B0503020204020204" charset="-122"/>
            </a:endParaRPr>
          </a:p>
        </p:txBody>
      </p:sp>
      <p:sp>
        <p:nvSpPr>
          <p:cNvPr id="170" name="任意多边形 169"/>
          <p:cNvSpPr/>
          <p:nvPr>
            <p:custDataLst>
              <p:tags r:id="rId13"/>
            </p:custDataLst>
          </p:nvPr>
        </p:nvSpPr>
        <p:spPr bwMode="auto">
          <a:xfrm>
            <a:off x="5889670" y="4137126"/>
            <a:ext cx="399958" cy="319275"/>
          </a:xfrm>
          <a:custGeom>
            <a:avLst/>
            <a:gdLst>
              <a:gd name="connsiteX0" fmla="*/ 208357 w 539466"/>
              <a:gd name="connsiteY0" fmla="*/ 395115 h 430641"/>
              <a:gd name="connsiteX1" fmla="*/ 203511 w 539466"/>
              <a:gd name="connsiteY1" fmla="*/ 422567 h 430641"/>
              <a:gd name="connsiteX2" fmla="*/ 331109 w 539466"/>
              <a:gd name="connsiteY2" fmla="*/ 422567 h 430641"/>
              <a:gd name="connsiteX3" fmla="*/ 318188 w 539466"/>
              <a:gd name="connsiteY3" fmla="*/ 395115 h 430641"/>
              <a:gd name="connsiteX4" fmla="*/ 30688 w 539466"/>
              <a:gd name="connsiteY4" fmla="*/ 354745 h 430641"/>
              <a:gd name="connsiteX5" fmla="*/ 22612 w 539466"/>
              <a:gd name="connsiteY5" fmla="*/ 385427 h 430641"/>
              <a:gd name="connsiteX6" fmla="*/ 518469 w 539466"/>
              <a:gd name="connsiteY6" fmla="*/ 385427 h 430641"/>
              <a:gd name="connsiteX7" fmla="*/ 508778 w 539466"/>
              <a:gd name="connsiteY7" fmla="*/ 354745 h 430641"/>
              <a:gd name="connsiteX8" fmla="*/ 22612 w 539466"/>
              <a:gd name="connsiteY8" fmla="*/ 340212 h 430641"/>
              <a:gd name="connsiteX9" fmla="*/ 515239 w 539466"/>
              <a:gd name="connsiteY9" fmla="*/ 340212 h 430641"/>
              <a:gd name="connsiteX10" fmla="*/ 528160 w 539466"/>
              <a:gd name="connsiteY10" fmla="*/ 349901 h 430641"/>
              <a:gd name="connsiteX11" fmla="*/ 537851 w 539466"/>
              <a:gd name="connsiteY11" fmla="*/ 388656 h 430641"/>
              <a:gd name="connsiteX12" fmla="*/ 539466 w 539466"/>
              <a:gd name="connsiteY12" fmla="*/ 393501 h 430641"/>
              <a:gd name="connsiteX13" fmla="*/ 539466 w 539466"/>
              <a:gd name="connsiteY13" fmla="*/ 417723 h 430641"/>
              <a:gd name="connsiteX14" fmla="*/ 526545 w 539466"/>
              <a:gd name="connsiteY14" fmla="*/ 430641 h 430641"/>
              <a:gd name="connsiteX15" fmla="*/ 12921 w 539466"/>
              <a:gd name="connsiteY15" fmla="*/ 430641 h 430641"/>
              <a:gd name="connsiteX16" fmla="*/ 0 w 539466"/>
              <a:gd name="connsiteY16" fmla="*/ 417723 h 430641"/>
              <a:gd name="connsiteX17" fmla="*/ 0 w 539466"/>
              <a:gd name="connsiteY17" fmla="*/ 393501 h 430641"/>
              <a:gd name="connsiteX18" fmla="*/ 1615 w 539466"/>
              <a:gd name="connsiteY18" fmla="*/ 388656 h 430641"/>
              <a:gd name="connsiteX19" fmla="*/ 9691 w 539466"/>
              <a:gd name="connsiteY19" fmla="*/ 349901 h 430641"/>
              <a:gd name="connsiteX20" fmla="*/ 22612 w 539466"/>
              <a:gd name="connsiteY20" fmla="*/ 340212 h 430641"/>
              <a:gd name="connsiteX21" fmla="*/ 339174 w 539466"/>
              <a:gd name="connsiteY21" fmla="*/ 171013 h 430641"/>
              <a:gd name="connsiteX22" fmla="*/ 340789 w 539466"/>
              <a:gd name="connsiteY22" fmla="*/ 171013 h 430641"/>
              <a:gd name="connsiteX23" fmla="*/ 416685 w 539466"/>
              <a:gd name="connsiteY23" fmla="*/ 191945 h 430641"/>
              <a:gd name="connsiteX24" fmla="*/ 418299 w 539466"/>
              <a:gd name="connsiteY24" fmla="*/ 191945 h 430641"/>
              <a:gd name="connsiteX25" fmla="*/ 418299 w 539466"/>
              <a:gd name="connsiteY25" fmla="*/ 193556 h 430641"/>
              <a:gd name="connsiteX26" fmla="*/ 418299 w 539466"/>
              <a:gd name="connsiteY26" fmla="*/ 195166 h 430641"/>
              <a:gd name="connsiteX27" fmla="*/ 389233 w 539466"/>
              <a:gd name="connsiteY27" fmla="*/ 204827 h 430641"/>
              <a:gd name="connsiteX28" fmla="*/ 429603 w 539466"/>
              <a:gd name="connsiteY28" fmla="*/ 245081 h 430641"/>
              <a:gd name="connsiteX29" fmla="*/ 429603 w 539466"/>
              <a:gd name="connsiteY29" fmla="*/ 246691 h 430641"/>
              <a:gd name="connsiteX30" fmla="*/ 416685 w 539466"/>
              <a:gd name="connsiteY30" fmla="*/ 261183 h 430641"/>
              <a:gd name="connsiteX31" fmla="*/ 413455 w 539466"/>
              <a:gd name="connsiteY31" fmla="*/ 261183 h 430641"/>
              <a:gd name="connsiteX32" fmla="*/ 373085 w 539466"/>
              <a:gd name="connsiteY32" fmla="*/ 220929 h 430641"/>
              <a:gd name="connsiteX33" fmla="*/ 368240 w 539466"/>
              <a:gd name="connsiteY33" fmla="*/ 254742 h 430641"/>
              <a:gd name="connsiteX34" fmla="*/ 366626 w 539466"/>
              <a:gd name="connsiteY34" fmla="*/ 254742 h 430641"/>
              <a:gd name="connsiteX35" fmla="*/ 365011 w 539466"/>
              <a:gd name="connsiteY35" fmla="*/ 253132 h 430641"/>
              <a:gd name="connsiteX36" fmla="*/ 339174 w 539466"/>
              <a:gd name="connsiteY36" fmla="*/ 172623 h 430641"/>
              <a:gd name="connsiteX37" fmla="*/ 339174 w 539466"/>
              <a:gd name="connsiteY37" fmla="*/ 171013 h 430641"/>
              <a:gd name="connsiteX38" fmla="*/ 50166 w 539466"/>
              <a:gd name="connsiteY38" fmla="*/ 40313 h 430641"/>
              <a:gd name="connsiteX39" fmla="*/ 50166 w 539466"/>
              <a:gd name="connsiteY39" fmla="*/ 293479 h 430641"/>
              <a:gd name="connsiteX40" fmla="*/ 491114 w 539466"/>
              <a:gd name="connsiteY40" fmla="*/ 293479 h 430641"/>
              <a:gd name="connsiteX41" fmla="*/ 491114 w 539466"/>
              <a:gd name="connsiteY41" fmla="*/ 40313 h 430641"/>
              <a:gd name="connsiteX42" fmla="*/ 30783 w 539466"/>
              <a:gd name="connsiteY42" fmla="*/ 0 h 430641"/>
              <a:gd name="connsiteX43" fmla="*/ 510497 w 539466"/>
              <a:gd name="connsiteY43" fmla="*/ 0 h 430641"/>
              <a:gd name="connsiteX44" fmla="*/ 529879 w 539466"/>
              <a:gd name="connsiteY44" fmla="*/ 20963 h 430641"/>
              <a:gd name="connsiteX45" fmla="*/ 529879 w 539466"/>
              <a:gd name="connsiteY45" fmla="*/ 312829 h 430641"/>
              <a:gd name="connsiteX46" fmla="*/ 510497 w 539466"/>
              <a:gd name="connsiteY46" fmla="*/ 332179 h 430641"/>
              <a:gd name="connsiteX47" fmla="*/ 30783 w 539466"/>
              <a:gd name="connsiteY47" fmla="*/ 332179 h 430641"/>
              <a:gd name="connsiteX48" fmla="*/ 11401 w 539466"/>
              <a:gd name="connsiteY48" fmla="*/ 312829 h 430641"/>
              <a:gd name="connsiteX49" fmla="*/ 11401 w 539466"/>
              <a:gd name="connsiteY49" fmla="*/ 20963 h 430641"/>
              <a:gd name="connsiteX50" fmla="*/ 30783 w 539466"/>
              <a:gd name="connsiteY50" fmla="*/ 0 h 430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539466" h="430641">
                <a:moveTo>
                  <a:pt x="208357" y="395115"/>
                </a:moveTo>
                <a:lnTo>
                  <a:pt x="203511" y="422567"/>
                </a:lnTo>
                <a:lnTo>
                  <a:pt x="331109" y="422567"/>
                </a:lnTo>
                <a:lnTo>
                  <a:pt x="318188" y="395115"/>
                </a:lnTo>
                <a:close/>
                <a:moveTo>
                  <a:pt x="30688" y="354745"/>
                </a:moveTo>
                <a:lnTo>
                  <a:pt x="22612" y="385427"/>
                </a:lnTo>
                <a:lnTo>
                  <a:pt x="518469" y="385427"/>
                </a:lnTo>
                <a:lnTo>
                  <a:pt x="508778" y="354745"/>
                </a:lnTo>
                <a:close/>
                <a:moveTo>
                  <a:pt x="22612" y="340212"/>
                </a:moveTo>
                <a:lnTo>
                  <a:pt x="515239" y="340212"/>
                </a:lnTo>
                <a:cubicBezTo>
                  <a:pt x="521699" y="340212"/>
                  <a:pt x="526545" y="343442"/>
                  <a:pt x="528160" y="349901"/>
                </a:cubicBezTo>
                <a:lnTo>
                  <a:pt x="537851" y="388656"/>
                </a:lnTo>
                <a:cubicBezTo>
                  <a:pt x="539466" y="390271"/>
                  <a:pt x="539466" y="391886"/>
                  <a:pt x="539466" y="393501"/>
                </a:cubicBezTo>
                <a:lnTo>
                  <a:pt x="539466" y="417723"/>
                </a:lnTo>
                <a:cubicBezTo>
                  <a:pt x="539466" y="425797"/>
                  <a:pt x="533005" y="430641"/>
                  <a:pt x="526545" y="430641"/>
                </a:cubicBezTo>
                <a:lnTo>
                  <a:pt x="12921" y="430641"/>
                </a:lnTo>
                <a:cubicBezTo>
                  <a:pt x="6461" y="430641"/>
                  <a:pt x="0" y="425797"/>
                  <a:pt x="0" y="417723"/>
                </a:cubicBezTo>
                <a:lnTo>
                  <a:pt x="0" y="393501"/>
                </a:lnTo>
                <a:cubicBezTo>
                  <a:pt x="0" y="391886"/>
                  <a:pt x="0" y="390271"/>
                  <a:pt x="1615" y="388656"/>
                </a:cubicBezTo>
                <a:lnTo>
                  <a:pt x="9691" y="349901"/>
                </a:lnTo>
                <a:cubicBezTo>
                  <a:pt x="11306" y="343442"/>
                  <a:pt x="17767" y="340212"/>
                  <a:pt x="22612" y="340212"/>
                </a:cubicBezTo>
                <a:close/>
                <a:moveTo>
                  <a:pt x="339174" y="171013"/>
                </a:moveTo>
                <a:cubicBezTo>
                  <a:pt x="340789" y="171013"/>
                  <a:pt x="340789" y="171013"/>
                  <a:pt x="340789" y="171013"/>
                </a:cubicBezTo>
                <a:lnTo>
                  <a:pt x="416685" y="191945"/>
                </a:lnTo>
                <a:cubicBezTo>
                  <a:pt x="416685" y="191945"/>
                  <a:pt x="418299" y="191945"/>
                  <a:pt x="418299" y="191945"/>
                </a:cubicBezTo>
                <a:cubicBezTo>
                  <a:pt x="418299" y="191945"/>
                  <a:pt x="418299" y="193556"/>
                  <a:pt x="418299" y="193556"/>
                </a:cubicBezTo>
                <a:cubicBezTo>
                  <a:pt x="418299" y="193556"/>
                  <a:pt x="418299" y="193556"/>
                  <a:pt x="418299" y="195166"/>
                </a:cubicBezTo>
                <a:lnTo>
                  <a:pt x="389233" y="204827"/>
                </a:lnTo>
                <a:lnTo>
                  <a:pt x="429603" y="245081"/>
                </a:lnTo>
                <a:cubicBezTo>
                  <a:pt x="429603" y="245081"/>
                  <a:pt x="429603" y="246691"/>
                  <a:pt x="429603" y="246691"/>
                </a:cubicBezTo>
                <a:lnTo>
                  <a:pt x="416685" y="261183"/>
                </a:lnTo>
                <a:cubicBezTo>
                  <a:pt x="415070" y="261183"/>
                  <a:pt x="413455" y="261183"/>
                  <a:pt x="413455" y="261183"/>
                </a:cubicBezTo>
                <a:lnTo>
                  <a:pt x="373085" y="220929"/>
                </a:lnTo>
                <a:lnTo>
                  <a:pt x="368240" y="254742"/>
                </a:lnTo>
                <a:cubicBezTo>
                  <a:pt x="366626" y="254742"/>
                  <a:pt x="366626" y="254742"/>
                  <a:pt x="366626" y="254742"/>
                </a:cubicBezTo>
                <a:cubicBezTo>
                  <a:pt x="365011" y="254742"/>
                  <a:pt x="365011" y="254742"/>
                  <a:pt x="365011" y="253132"/>
                </a:cubicBezTo>
                <a:lnTo>
                  <a:pt x="339174" y="172623"/>
                </a:lnTo>
                <a:cubicBezTo>
                  <a:pt x="339174" y="172623"/>
                  <a:pt x="339174" y="172623"/>
                  <a:pt x="339174" y="171013"/>
                </a:cubicBezTo>
                <a:close/>
                <a:moveTo>
                  <a:pt x="50166" y="40313"/>
                </a:moveTo>
                <a:lnTo>
                  <a:pt x="50166" y="293479"/>
                </a:lnTo>
                <a:lnTo>
                  <a:pt x="491114" y="293479"/>
                </a:lnTo>
                <a:lnTo>
                  <a:pt x="491114" y="40313"/>
                </a:lnTo>
                <a:close/>
                <a:moveTo>
                  <a:pt x="30783" y="0"/>
                </a:moveTo>
                <a:lnTo>
                  <a:pt x="510497" y="0"/>
                </a:lnTo>
                <a:cubicBezTo>
                  <a:pt x="521803" y="0"/>
                  <a:pt x="529879" y="9675"/>
                  <a:pt x="529879" y="20963"/>
                </a:cubicBezTo>
                <a:lnTo>
                  <a:pt x="529879" y="312829"/>
                </a:lnTo>
                <a:cubicBezTo>
                  <a:pt x="529879" y="324116"/>
                  <a:pt x="521803" y="332179"/>
                  <a:pt x="510497" y="332179"/>
                </a:cubicBezTo>
                <a:lnTo>
                  <a:pt x="30783" y="332179"/>
                </a:lnTo>
                <a:cubicBezTo>
                  <a:pt x="19477" y="332179"/>
                  <a:pt x="11401" y="324116"/>
                  <a:pt x="11401" y="312829"/>
                </a:cubicBezTo>
                <a:lnTo>
                  <a:pt x="11401" y="20963"/>
                </a:lnTo>
                <a:cubicBezTo>
                  <a:pt x="11401" y="9675"/>
                  <a:pt x="19477" y="0"/>
                  <a:pt x="30783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wrap="square" lIns="91440" tIns="45720" rIns="91440" bIns="45720" anchor="ctr">
            <a:normAutofit fontScale="87500" lnSpcReduction="10000"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9pPr>
          </a:lstStyle>
          <a:p>
            <a:pPr algn="ctr"/>
            <a:endParaRPr dirty="0">
              <a:latin typeface="微软雅黑" panose="020B0503020204020204" charset="-122"/>
            </a:endParaRPr>
          </a:p>
        </p:txBody>
      </p:sp>
      <p:sp>
        <p:nvSpPr>
          <p:cNvPr id="171" name="任意多边形 170"/>
          <p:cNvSpPr/>
          <p:nvPr>
            <p:custDataLst>
              <p:tags r:id="rId14"/>
            </p:custDataLst>
          </p:nvPr>
        </p:nvSpPr>
        <p:spPr bwMode="auto">
          <a:xfrm>
            <a:off x="8134151" y="4137126"/>
            <a:ext cx="399958" cy="319275"/>
          </a:xfrm>
          <a:custGeom>
            <a:avLst/>
            <a:gdLst>
              <a:gd name="connsiteX0" fmla="*/ 208357 w 539466"/>
              <a:gd name="connsiteY0" fmla="*/ 395115 h 430641"/>
              <a:gd name="connsiteX1" fmla="*/ 203511 w 539466"/>
              <a:gd name="connsiteY1" fmla="*/ 422567 h 430641"/>
              <a:gd name="connsiteX2" fmla="*/ 331109 w 539466"/>
              <a:gd name="connsiteY2" fmla="*/ 422567 h 430641"/>
              <a:gd name="connsiteX3" fmla="*/ 318188 w 539466"/>
              <a:gd name="connsiteY3" fmla="*/ 395115 h 430641"/>
              <a:gd name="connsiteX4" fmla="*/ 30688 w 539466"/>
              <a:gd name="connsiteY4" fmla="*/ 354745 h 430641"/>
              <a:gd name="connsiteX5" fmla="*/ 22612 w 539466"/>
              <a:gd name="connsiteY5" fmla="*/ 385427 h 430641"/>
              <a:gd name="connsiteX6" fmla="*/ 518469 w 539466"/>
              <a:gd name="connsiteY6" fmla="*/ 385427 h 430641"/>
              <a:gd name="connsiteX7" fmla="*/ 508778 w 539466"/>
              <a:gd name="connsiteY7" fmla="*/ 354745 h 430641"/>
              <a:gd name="connsiteX8" fmla="*/ 22612 w 539466"/>
              <a:gd name="connsiteY8" fmla="*/ 340212 h 430641"/>
              <a:gd name="connsiteX9" fmla="*/ 515239 w 539466"/>
              <a:gd name="connsiteY9" fmla="*/ 340212 h 430641"/>
              <a:gd name="connsiteX10" fmla="*/ 528160 w 539466"/>
              <a:gd name="connsiteY10" fmla="*/ 349901 h 430641"/>
              <a:gd name="connsiteX11" fmla="*/ 537851 w 539466"/>
              <a:gd name="connsiteY11" fmla="*/ 388656 h 430641"/>
              <a:gd name="connsiteX12" fmla="*/ 539466 w 539466"/>
              <a:gd name="connsiteY12" fmla="*/ 393501 h 430641"/>
              <a:gd name="connsiteX13" fmla="*/ 539466 w 539466"/>
              <a:gd name="connsiteY13" fmla="*/ 417723 h 430641"/>
              <a:gd name="connsiteX14" fmla="*/ 526545 w 539466"/>
              <a:gd name="connsiteY14" fmla="*/ 430641 h 430641"/>
              <a:gd name="connsiteX15" fmla="*/ 12921 w 539466"/>
              <a:gd name="connsiteY15" fmla="*/ 430641 h 430641"/>
              <a:gd name="connsiteX16" fmla="*/ 0 w 539466"/>
              <a:gd name="connsiteY16" fmla="*/ 417723 h 430641"/>
              <a:gd name="connsiteX17" fmla="*/ 0 w 539466"/>
              <a:gd name="connsiteY17" fmla="*/ 393501 h 430641"/>
              <a:gd name="connsiteX18" fmla="*/ 1615 w 539466"/>
              <a:gd name="connsiteY18" fmla="*/ 388656 h 430641"/>
              <a:gd name="connsiteX19" fmla="*/ 9691 w 539466"/>
              <a:gd name="connsiteY19" fmla="*/ 349901 h 430641"/>
              <a:gd name="connsiteX20" fmla="*/ 22612 w 539466"/>
              <a:gd name="connsiteY20" fmla="*/ 340212 h 430641"/>
              <a:gd name="connsiteX21" fmla="*/ 339174 w 539466"/>
              <a:gd name="connsiteY21" fmla="*/ 171013 h 430641"/>
              <a:gd name="connsiteX22" fmla="*/ 340789 w 539466"/>
              <a:gd name="connsiteY22" fmla="*/ 171013 h 430641"/>
              <a:gd name="connsiteX23" fmla="*/ 416685 w 539466"/>
              <a:gd name="connsiteY23" fmla="*/ 191945 h 430641"/>
              <a:gd name="connsiteX24" fmla="*/ 418299 w 539466"/>
              <a:gd name="connsiteY24" fmla="*/ 191945 h 430641"/>
              <a:gd name="connsiteX25" fmla="*/ 418299 w 539466"/>
              <a:gd name="connsiteY25" fmla="*/ 193556 h 430641"/>
              <a:gd name="connsiteX26" fmla="*/ 418299 w 539466"/>
              <a:gd name="connsiteY26" fmla="*/ 195166 h 430641"/>
              <a:gd name="connsiteX27" fmla="*/ 389233 w 539466"/>
              <a:gd name="connsiteY27" fmla="*/ 204827 h 430641"/>
              <a:gd name="connsiteX28" fmla="*/ 429603 w 539466"/>
              <a:gd name="connsiteY28" fmla="*/ 245081 h 430641"/>
              <a:gd name="connsiteX29" fmla="*/ 429603 w 539466"/>
              <a:gd name="connsiteY29" fmla="*/ 246691 h 430641"/>
              <a:gd name="connsiteX30" fmla="*/ 416685 w 539466"/>
              <a:gd name="connsiteY30" fmla="*/ 261183 h 430641"/>
              <a:gd name="connsiteX31" fmla="*/ 413455 w 539466"/>
              <a:gd name="connsiteY31" fmla="*/ 261183 h 430641"/>
              <a:gd name="connsiteX32" fmla="*/ 373085 w 539466"/>
              <a:gd name="connsiteY32" fmla="*/ 220929 h 430641"/>
              <a:gd name="connsiteX33" fmla="*/ 368240 w 539466"/>
              <a:gd name="connsiteY33" fmla="*/ 254742 h 430641"/>
              <a:gd name="connsiteX34" fmla="*/ 366626 w 539466"/>
              <a:gd name="connsiteY34" fmla="*/ 254742 h 430641"/>
              <a:gd name="connsiteX35" fmla="*/ 365011 w 539466"/>
              <a:gd name="connsiteY35" fmla="*/ 253132 h 430641"/>
              <a:gd name="connsiteX36" fmla="*/ 339174 w 539466"/>
              <a:gd name="connsiteY36" fmla="*/ 172623 h 430641"/>
              <a:gd name="connsiteX37" fmla="*/ 339174 w 539466"/>
              <a:gd name="connsiteY37" fmla="*/ 171013 h 430641"/>
              <a:gd name="connsiteX38" fmla="*/ 50166 w 539466"/>
              <a:gd name="connsiteY38" fmla="*/ 40313 h 430641"/>
              <a:gd name="connsiteX39" fmla="*/ 50166 w 539466"/>
              <a:gd name="connsiteY39" fmla="*/ 293479 h 430641"/>
              <a:gd name="connsiteX40" fmla="*/ 491114 w 539466"/>
              <a:gd name="connsiteY40" fmla="*/ 293479 h 430641"/>
              <a:gd name="connsiteX41" fmla="*/ 491114 w 539466"/>
              <a:gd name="connsiteY41" fmla="*/ 40313 h 430641"/>
              <a:gd name="connsiteX42" fmla="*/ 30783 w 539466"/>
              <a:gd name="connsiteY42" fmla="*/ 0 h 430641"/>
              <a:gd name="connsiteX43" fmla="*/ 510497 w 539466"/>
              <a:gd name="connsiteY43" fmla="*/ 0 h 430641"/>
              <a:gd name="connsiteX44" fmla="*/ 529879 w 539466"/>
              <a:gd name="connsiteY44" fmla="*/ 20963 h 430641"/>
              <a:gd name="connsiteX45" fmla="*/ 529879 w 539466"/>
              <a:gd name="connsiteY45" fmla="*/ 312829 h 430641"/>
              <a:gd name="connsiteX46" fmla="*/ 510497 w 539466"/>
              <a:gd name="connsiteY46" fmla="*/ 332179 h 430641"/>
              <a:gd name="connsiteX47" fmla="*/ 30783 w 539466"/>
              <a:gd name="connsiteY47" fmla="*/ 332179 h 430641"/>
              <a:gd name="connsiteX48" fmla="*/ 11401 w 539466"/>
              <a:gd name="connsiteY48" fmla="*/ 312829 h 430641"/>
              <a:gd name="connsiteX49" fmla="*/ 11401 w 539466"/>
              <a:gd name="connsiteY49" fmla="*/ 20963 h 430641"/>
              <a:gd name="connsiteX50" fmla="*/ 30783 w 539466"/>
              <a:gd name="connsiteY50" fmla="*/ 0 h 430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539466" h="430641">
                <a:moveTo>
                  <a:pt x="208357" y="395115"/>
                </a:moveTo>
                <a:lnTo>
                  <a:pt x="203511" y="422567"/>
                </a:lnTo>
                <a:lnTo>
                  <a:pt x="331109" y="422567"/>
                </a:lnTo>
                <a:lnTo>
                  <a:pt x="318188" y="395115"/>
                </a:lnTo>
                <a:close/>
                <a:moveTo>
                  <a:pt x="30688" y="354745"/>
                </a:moveTo>
                <a:lnTo>
                  <a:pt x="22612" y="385427"/>
                </a:lnTo>
                <a:lnTo>
                  <a:pt x="518469" y="385427"/>
                </a:lnTo>
                <a:lnTo>
                  <a:pt x="508778" y="354745"/>
                </a:lnTo>
                <a:close/>
                <a:moveTo>
                  <a:pt x="22612" y="340212"/>
                </a:moveTo>
                <a:lnTo>
                  <a:pt x="515239" y="340212"/>
                </a:lnTo>
                <a:cubicBezTo>
                  <a:pt x="521699" y="340212"/>
                  <a:pt x="526545" y="343442"/>
                  <a:pt x="528160" y="349901"/>
                </a:cubicBezTo>
                <a:lnTo>
                  <a:pt x="537851" y="388656"/>
                </a:lnTo>
                <a:cubicBezTo>
                  <a:pt x="539466" y="390271"/>
                  <a:pt x="539466" y="391886"/>
                  <a:pt x="539466" y="393501"/>
                </a:cubicBezTo>
                <a:lnTo>
                  <a:pt x="539466" y="417723"/>
                </a:lnTo>
                <a:cubicBezTo>
                  <a:pt x="539466" y="425797"/>
                  <a:pt x="533005" y="430641"/>
                  <a:pt x="526545" y="430641"/>
                </a:cubicBezTo>
                <a:lnTo>
                  <a:pt x="12921" y="430641"/>
                </a:lnTo>
                <a:cubicBezTo>
                  <a:pt x="6461" y="430641"/>
                  <a:pt x="0" y="425797"/>
                  <a:pt x="0" y="417723"/>
                </a:cubicBezTo>
                <a:lnTo>
                  <a:pt x="0" y="393501"/>
                </a:lnTo>
                <a:cubicBezTo>
                  <a:pt x="0" y="391886"/>
                  <a:pt x="0" y="390271"/>
                  <a:pt x="1615" y="388656"/>
                </a:cubicBezTo>
                <a:lnTo>
                  <a:pt x="9691" y="349901"/>
                </a:lnTo>
                <a:cubicBezTo>
                  <a:pt x="11306" y="343442"/>
                  <a:pt x="17767" y="340212"/>
                  <a:pt x="22612" y="340212"/>
                </a:cubicBezTo>
                <a:close/>
                <a:moveTo>
                  <a:pt x="339174" y="171013"/>
                </a:moveTo>
                <a:cubicBezTo>
                  <a:pt x="340789" y="171013"/>
                  <a:pt x="340789" y="171013"/>
                  <a:pt x="340789" y="171013"/>
                </a:cubicBezTo>
                <a:lnTo>
                  <a:pt x="416685" y="191945"/>
                </a:lnTo>
                <a:cubicBezTo>
                  <a:pt x="416685" y="191945"/>
                  <a:pt x="418299" y="191945"/>
                  <a:pt x="418299" y="191945"/>
                </a:cubicBezTo>
                <a:cubicBezTo>
                  <a:pt x="418299" y="191945"/>
                  <a:pt x="418299" y="193556"/>
                  <a:pt x="418299" y="193556"/>
                </a:cubicBezTo>
                <a:cubicBezTo>
                  <a:pt x="418299" y="193556"/>
                  <a:pt x="418299" y="193556"/>
                  <a:pt x="418299" y="195166"/>
                </a:cubicBezTo>
                <a:lnTo>
                  <a:pt x="389233" y="204827"/>
                </a:lnTo>
                <a:lnTo>
                  <a:pt x="429603" y="245081"/>
                </a:lnTo>
                <a:cubicBezTo>
                  <a:pt x="429603" y="245081"/>
                  <a:pt x="429603" y="246691"/>
                  <a:pt x="429603" y="246691"/>
                </a:cubicBezTo>
                <a:lnTo>
                  <a:pt x="416685" y="261183"/>
                </a:lnTo>
                <a:cubicBezTo>
                  <a:pt x="415070" y="261183"/>
                  <a:pt x="413455" y="261183"/>
                  <a:pt x="413455" y="261183"/>
                </a:cubicBezTo>
                <a:lnTo>
                  <a:pt x="373085" y="220929"/>
                </a:lnTo>
                <a:lnTo>
                  <a:pt x="368240" y="254742"/>
                </a:lnTo>
                <a:cubicBezTo>
                  <a:pt x="366626" y="254742"/>
                  <a:pt x="366626" y="254742"/>
                  <a:pt x="366626" y="254742"/>
                </a:cubicBezTo>
                <a:cubicBezTo>
                  <a:pt x="365011" y="254742"/>
                  <a:pt x="365011" y="254742"/>
                  <a:pt x="365011" y="253132"/>
                </a:cubicBezTo>
                <a:lnTo>
                  <a:pt x="339174" y="172623"/>
                </a:lnTo>
                <a:cubicBezTo>
                  <a:pt x="339174" y="172623"/>
                  <a:pt x="339174" y="172623"/>
                  <a:pt x="339174" y="171013"/>
                </a:cubicBezTo>
                <a:close/>
                <a:moveTo>
                  <a:pt x="50166" y="40313"/>
                </a:moveTo>
                <a:lnTo>
                  <a:pt x="50166" y="293479"/>
                </a:lnTo>
                <a:lnTo>
                  <a:pt x="491114" y="293479"/>
                </a:lnTo>
                <a:lnTo>
                  <a:pt x="491114" y="40313"/>
                </a:lnTo>
                <a:close/>
                <a:moveTo>
                  <a:pt x="30783" y="0"/>
                </a:moveTo>
                <a:lnTo>
                  <a:pt x="510497" y="0"/>
                </a:lnTo>
                <a:cubicBezTo>
                  <a:pt x="521803" y="0"/>
                  <a:pt x="529879" y="9675"/>
                  <a:pt x="529879" y="20963"/>
                </a:cubicBezTo>
                <a:lnTo>
                  <a:pt x="529879" y="312829"/>
                </a:lnTo>
                <a:cubicBezTo>
                  <a:pt x="529879" y="324116"/>
                  <a:pt x="521803" y="332179"/>
                  <a:pt x="510497" y="332179"/>
                </a:cubicBezTo>
                <a:lnTo>
                  <a:pt x="30783" y="332179"/>
                </a:lnTo>
                <a:cubicBezTo>
                  <a:pt x="19477" y="332179"/>
                  <a:pt x="11401" y="324116"/>
                  <a:pt x="11401" y="312829"/>
                </a:cubicBezTo>
                <a:lnTo>
                  <a:pt x="11401" y="20963"/>
                </a:lnTo>
                <a:cubicBezTo>
                  <a:pt x="11401" y="9675"/>
                  <a:pt x="19477" y="0"/>
                  <a:pt x="3078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wrap="square" lIns="91440" tIns="45720" rIns="91440" bIns="45720" anchor="ctr">
            <a:normAutofit fontScale="87500" lnSpcReduction="10000"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9pPr>
          </a:lstStyle>
          <a:p>
            <a:pPr algn="ctr"/>
            <a:endParaRPr dirty="0">
              <a:latin typeface="微软雅黑" panose="020B0503020204020204" charset="-122"/>
            </a:endParaRPr>
          </a:p>
        </p:txBody>
      </p:sp>
      <p:sp>
        <p:nvSpPr>
          <p:cNvPr id="172" name="任意多边形 171"/>
          <p:cNvSpPr/>
          <p:nvPr>
            <p:custDataLst>
              <p:tags r:id="rId15"/>
            </p:custDataLst>
          </p:nvPr>
        </p:nvSpPr>
        <p:spPr bwMode="auto">
          <a:xfrm>
            <a:off x="10378633" y="4137126"/>
            <a:ext cx="399958" cy="319275"/>
          </a:xfrm>
          <a:custGeom>
            <a:avLst/>
            <a:gdLst>
              <a:gd name="connsiteX0" fmla="*/ 208357 w 539466"/>
              <a:gd name="connsiteY0" fmla="*/ 395115 h 430641"/>
              <a:gd name="connsiteX1" fmla="*/ 203511 w 539466"/>
              <a:gd name="connsiteY1" fmla="*/ 422567 h 430641"/>
              <a:gd name="connsiteX2" fmla="*/ 331109 w 539466"/>
              <a:gd name="connsiteY2" fmla="*/ 422567 h 430641"/>
              <a:gd name="connsiteX3" fmla="*/ 318188 w 539466"/>
              <a:gd name="connsiteY3" fmla="*/ 395115 h 430641"/>
              <a:gd name="connsiteX4" fmla="*/ 30688 w 539466"/>
              <a:gd name="connsiteY4" fmla="*/ 354745 h 430641"/>
              <a:gd name="connsiteX5" fmla="*/ 22612 w 539466"/>
              <a:gd name="connsiteY5" fmla="*/ 385427 h 430641"/>
              <a:gd name="connsiteX6" fmla="*/ 518469 w 539466"/>
              <a:gd name="connsiteY6" fmla="*/ 385427 h 430641"/>
              <a:gd name="connsiteX7" fmla="*/ 508778 w 539466"/>
              <a:gd name="connsiteY7" fmla="*/ 354745 h 430641"/>
              <a:gd name="connsiteX8" fmla="*/ 22612 w 539466"/>
              <a:gd name="connsiteY8" fmla="*/ 340212 h 430641"/>
              <a:gd name="connsiteX9" fmla="*/ 515239 w 539466"/>
              <a:gd name="connsiteY9" fmla="*/ 340212 h 430641"/>
              <a:gd name="connsiteX10" fmla="*/ 528160 w 539466"/>
              <a:gd name="connsiteY10" fmla="*/ 349901 h 430641"/>
              <a:gd name="connsiteX11" fmla="*/ 537851 w 539466"/>
              <a:gd name="connsiteY11" fmla="*/ 388656 h 430641"/>
              <a:gd name="connsiteX12" fmla="*/ 539466 w 539466"/>
              <a:gd name="connsiteY12" fmla="*/ 393501 h 430641"/>
              <a:gd name="connsiteX13" fmla="*/ 539466 w 539466"/>
              <a:gd name="connsiteY13" fmla="*/ 417723 h 430641"/>
              <a:gd name="connsiteX14" fmla="*/ 526545 w 539466"/>
              <a:gd name="connsiteY14" fmla="*/ 430641 h 430641"/>
              <a:gd name="connsiteX15" fmla="*/ 12921 w 539466"/>
              <a:gd name="connsiteY15" fmla="*/ 430641 h 430641"/>
              <a:gd name="connsiteX16" fmla="*/ 0 w 539466"/>
              <a:gd name="connsiteY16" fmla="*/ 417723 h 430641"/>
              <a:gd name="connsiteX17" fmla="*/ 0 w 539466"/>
              <a:gd name="connsiteY17" fmla="*/ 393501 h 430641"/>
              <a:gd name="connsiteX18" fmla="*/ 1615 w 539466"/>
              <a:gd name="connsiteY18" fmla="*/ 388656 h 430641"/>
              <a:gd name="connsiteX19" fmla="*/ 9691 w 539466"/>
              <a:gd name="connsiteY19" fmla="*/ 349901 h 430641"/>
              <a:gd name="connsiteX20" fmla="*/ 22612 w 539466"/>
              <a:gd name="connsiteY20" fmla="*/ 340212 h 430641"/>
              <a:gd name="connsiteX21" fmla="*/ 339174 w 539466"/>
              <a:gd name="connsiteY21" fmla="*/ 171013 h 430641"/>
              <a:gd name="connsiteX22" fmla="*/ 340789 w 539466"/>
              <a:gd name="connsiteY22" fmla="*/ 171013 h 430641"/>
              <a:gd name="connsiteX23" fmla="*/ 416685 w 539466"/>
              <a:gd name="connsiteY23" fmla="*/ 191945 h 430641"/>
              <a:gd name="connsiteX24" fmla="*/ 418299 w 539466"/>
              <a:gd name="connsiteY24" fmla="*/ 191945 h 430641"/>
              <a:gd name="connsiteX25" fmla="*/ 418299 w 539466"/>
              <a:gd name="connsiteY25" fmla="*/ 193556 h 430641"/>
              <a:gd name="connsiteX26" fmla="*/ 418299 w 539466"/>
              <a:gd name="connsiteY26" fmla="*/ 195166 h 430641"/>
              <a:gd name="connsiteX27" fmla="*/ 389233 w 539466"/>
              <a:gd name="connsiteY27" fmla="*/ 204827 h 430641"/>
              <a:gd name="connsiteX28" fmla="*/ 429603 w 539466"/>
              <a:gd name="connsiteY28" fmla="*/ 245081 h 430641"/>
              <a:gd name="connsiteX29" fmla="*/ 429603 w 539466"/>
              <a:gd name="connsiteY29" fmla="*/ 246691 h 430641"/>
              <a:gd name="connsiteX30" fmla="*/ 416685 w 539466"/>
              <a:gd name="connsiteY30" fmla="*/ 261183 h 430641"/>
              <a:gd name="connsiteX31" fmla="*/ 413455 w 539466"/>
              <a:gd name="connsiteY31" fmla="*/ 261183 h 430641"/>
              <a:gd name="connsiteX32" fmla="*/ 373085 w 539466"/>
              <a:gd name="connsiteY32" fmla="*/ 220929 h 430641"/>
              <a:gd name="connsiteX33" fmla="*/ 368240 w 539466"/>
              <a:gd name="connsiteY33" fmla="*/ 254742 h 430641"/>
              <a:gd name="connsiteX34" fmla="*/ 366626 w 539466"/>
              <a:gd name="connsiteY34" fmla="*/ 254742 h 430641"/>
              <a:gd name="connsiteX35" fmla="*/ 365011 w 539466"/>
              <a:gd name="connsiteY35" fmla="*/ 253132 h 430641"/>
              <a:gd name="connsiteX36" fmla="*/ 339174 w 539466"/>
              <a:gd name="connsiteY36" fmla="*/ 172623 h 430641"/>
              <a:gd name="connsiteX37" fmla="*/ 339174 w 539466"/>
              <a:gd name="connsiteY37" fmla="*/ 171013 h 430641"/>
              <a:gd name="connsiteX38" fmla="*/ 50166 w 539466"/>
              <a:gd name="connsiteY38" fmla="*/ 40313 h 430641"/>
              <a:gd name="connsiteX39" fmla="*/ 50166 w 539466"/>
              <a:gd name="connsiteY39" fmla="*/ 293479 h 430641"/>
              <a:gd name="connsiteX40" fmla="*/ 491114 w 539466"/>
              <a:gd name="connsiteY40" fmla="*/ 293479 h 430641"/>
              <a:gd name="connsiteX41" fmla="*/ 491114 w 539466"/>
              <a:gd name="connsiteY41" fmla="*/ 40313 h 430641"/>
              <a:gd name="connsiteX42" fmla="*/ 30783 w 539466"/>
              <a:gd name="connsiteY42" fmla="*/ 0 h 430641"/>
              <a:gd name="connsiteX43" fmla="*/ 510497 w 539466"/>
              <a:gd name="connsiteY43" fmla="*/ 0 h 430641"/>
              <a:gd name="connsiteX44" fmla="*/ 529879 w 539466"/>
              <a:gd name="connsiteY44" fmla="*/ 20963 h 430641"/>
              <a:gd name="connsiteX45" fmla="*/ 529879 w 539466"/>
              <a:gd name="connsiteY45" fmla="*/ 312829 h 430641"/>
              <a:gd name="connsiteX46" fmla="*/ 510497 w 539466"/>
              <a:gd name="connsiteY46" fmla="*/ 332179 h 430641"/>
              <a:gd name="connsiteX47" fmla="*/ 30783 w 539466"/>
              <a:gd name="connsiteY47" fmla="*/ 332179 h 430641"/>
              <a:gd name="connsiteX48" fmla="*/ 11401 w 539466"/>
              <a:gd name="connsiteY48" fmla="*/ 312829 h 430641"/>
              <a:gd name="connsiteX49" fmla="*/ 11401 w 539466"/>
              <a:gd name="connsiteY49" fmla="*/ 20963 h 430641"/>
              <a:gd name="connsiteX50" fmla="*/ 30783 w 539466"/>
              <a:gd name="connsiteY50" fmla="*/ 0 h 430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539466" h="430641">
                <a:moveTo>
                  <a:pt x="208357" y="395115"/>
                </a:moveTo>
                <a:lnTo>
                  <a:pt x="203511" y="422567"/>
                </a:lnTo>
                <a:lnTo>
                  <a:pt x="331109" y="422567"/>
                </a:lnTo>
                <a:lnTo>
                  <a:pt x="318188" y="395115"/>
                </a:lnTo>
                <a:close/>
                <a:moveTo>
                  <a:pt x="30688" y="354745"/>
                </a:moveTo>
                <a:lnTo>
                  <a:pt x="22612" y="385427"/>
                </a:lnTo>
                <a:lnTo>
                  <a:pt x="518469" y="385427"/>
                </a:lnTo>
                <a:lnTo>
                  <a:pt x="508778" y="354745"/>
                </a:lnTo>
                <a:close/>
                <a:moveTo>
                  <a:pt x="22612" y="340212"/>
                </a:moveTo>
                <a:lnTo>
                  <a:pt x="515239" y="340212"/>
                </a:lnTo>
                <a:cubicBezTo>
                  <a:pt x="521699" y="340212"/>
                  <a:pt x="526545" y="343442"/>
                  <a:pt x="528160" y="349901"/>
                </a:cubicBezTo>
                <a:lnTo>
                  <a:pt x="537851" y="388656"/>
                </a:lnTo>
                <a:cubicBezTo>
                  <a:pt x="539466" y="390271"/>
                  <a:pt x="539466" y="391886"/>
                  <a:pt x="539466" y="393501"/>
                </a:cubicBezTo>
                <a:lnTo>
                  <a:pt x="539466" y="417723"/>
                </a:lnTo>
                <a:cubicBezTo>
                  <a:pt x="539466" y="425797"/>
                  <a:pt x="533005" y="430641"/>
                  <a:pt x="526545" y="430641"/>
                </a:cubicBezTo>
                <a:lnTo>
                  <a:pt x="12921" y="430641"/>
                </a:lnTo>
                <a:cubicBezTo>
                  <a:pt x="6461" y="430641"/>
                  <a:pt x="0" y="425797"/>
                  <a:pt x="0" y="417723"/>
                </a:cubicBezTo>
                <a:lnTo>
                  <a:pt x="0" y="393501"/>
                </a:lnTo>
                <a:cubicBezTo>
                  <a:pt x="0" y="391886"/>
                  <a:pt x="0" y="390271"/>
                  <a:pt x="1615" y="388656"/>
                </a:cubicBezTo>
                <a:lnTo>
                  <a:pt x="9691" y="349901"/>
                </a:lnTo>
                <a:cubicBezTo>
                  <a:pt x="11306" y="343442"/>
                  <a:pt x="17767" y="340212"/>
                  <a:pt x="22612" y="340212"/>
                </a:cubicBezTo>
                <a:close/>
                <a:moveTo>
                  <a:pt x="339174" y="171013"/>
                </a:moveTo>
                <a:cubicBezTo>
                  <a:pt x="340789" y="171013"/>
                  <a:pt x="340789" y="171013"/>
                  <a:pt x="340789" y="171013"/>
                </a:cubicBezTo>
                <a:lnTo>
                  <a:pt x="416685" y="191945"/>
                </a:lnTo>
                <a:cubicBezTo>
                  <a:pt x="416685" y="191945"/>
                  <a:pt x="418299" y="191945"/>
                  <a:pt x="418299" y="191945"/>
                </a:cubicBezTo>
                <a:cubicBezTo>
                  <a:pt x="418299" y="191945"/>
                  <a:pt x="418299" y="193556"/>
                  <a:pt x="418299" y="193556"/>
                </a:cubicBezTo>
                <a:cubicBezTo>
                  <a:pt x="418299" y="193556"/>
                  <a:pt x="418299" y="193556"/>
                  <a:pt x="418299" y="195166"/>
                </a:cubicBezTo>
                <a:lnTo>
                  <a:pt x="389233" y="204827"/>
                </a:lnTo>
                <a:lnTo>
                  <a:pt x="429603" y="245081"/>
                </a:lnTo>
                <a:cubicBezTo>
                  <a:pt x="429603" y="245081"/>
                  <a:pt x="429603" y="246691"/>
                  <a:pt x="429603" y="246691"/>
                </a:cubicBezTo>
                <a:lnTo>
                  <a:pt x="416685" y="261183"/>
                </a:lnTo>
                <a:cubicBezTo>
                  <a:pt x="415070" y="261183"/>
                  <a:pt x="413455" y="261183"/>
                  <a:pt x="413455" y="261183"/>
                </a:cubicBezTo>
                <a:lnTo>
                  <a:pt x="373085" y="220929"/>
                </a:lnTo>
                <a:lnTo>
                  <a:pt x="368240" y="254742"/>
                </a:lnTo>
                <a:cubicBezTo>
                  <a:pt x="366626" y="254742"/>
                  <a:pt x="366626" y="254742"/>
                  <a:pt x="366626" y="254742"/>
                </a:cubicBezTo>
                <a:cubicBezTo>
                  <a:pt x="365011" y="254742"/>
                  <a:pt x="365011" y="254742"/>
                  <a:pt x="365011" y="253132"/>
                </a:cubicBezTo>
                <a:lnTo>
                  <a:pt x="339174" y="172623"/>
                </a:lnTo>
                <a:cubicBezTo>
                  <a:pt x="339174" y="172623"/>
                  <a:pt x="339174" y="172623"/>
                  <a:pt x="339174" y="171013"/>
                </a:cubicBezTo>
                <a:close/>
                <a:moveTo>
                  <a:pt x="50166" y="40313"/>
                </a:moveTo>
                <a:lnTo>
                  <a:pt x="50166" y="293479"/>
                </a:lnTo>
                <a:lnTo>
                  <a:pt x="491114" y="293479"/>
                </a:lnTo>
                <a:lnTo>
                  <a:pt x="491114" y="40313"/>
                </a:lnTo>
                <a:close/>
                <a:moveTo>
                  <a:pt x="30783" y="0"/>
                </a:moveTo>
                <a:lnTo>
                  <a:pt x="510497" y="0"/>
                </a:lnTo>
                <a:cubicBezTo>
                  <a:pt x="521803" y="0"/>
                  <a:pt x="529879" y="9675"/>
                  <a:pt x="529879" y="20963"/>
                </a:cubicBezTo>
                <a:lnTo>
                  <a:pt x="529879" y="312829"/>
                </a:lnTo>
                <a:cubicBezTo>
                  <a:pt x="529879" y="324116"/>
                  <a:pt x="521803" y="332179"/>
                  <a:pt x="510497" y="332179"/>
                </a:cubicBezTo>
                <a:lnTo>
                  <a:pt x="30783" y="332179"/>
                </a:lnTo>
                <a:cubicBezTo>
                  <a:pt x="19477" y="332179"/>
                  <a:pt x="11401" y="324116"/>
                  <a:pt x="11401" y="312829"/>
                </a:cubicBezTo>
                <a:lnTo>
                  <a:pt x="11401" y="20963"/>
                </a:lnTo>
                <a:cubicBezTo>
                  <a:pt x="11401" y="9675"/>
                  <a:pt x="19477" y="0"/>
                  <a:pt x="30783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wrap="square" lIns="91440" tIns="45720" rIns="91440" bIns="45720" anchor="ctr">
            <a:normAutofit fontScale="87500" lnSpcReduction="10000"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9pPr>
          </a:lstStyle>
          <a:p>
            <a:pPr algn="ctr"/>
            <a:endParaRPr dirty="0">
              <a:latin typeface="微软雅黑" panose="020B0503020204020204" charset="-122"/>
            </a:endParaRPr>
          </a:p>
        </p:txBody>
      </p:sp>
      <p:cxnSp>
        <p:nvCxnSpPr>
          <p:cNvPr id="174" name="直接连接符 173"/>
          <p:cNvCxnSpPr/>
          <p:nvPr>
            <p:custDataLst>
              <p:tags r:id="rId16"/>
            </p:custDataLst>
          </p:nvPr>
        </p:nvCxnSpPr>
        <p:spPr>
          <a:xfrm>
            <a:off x="2722929" y="4013071"/>
            <a:ext cx="0" cy="1799366"/>
          </a:xfrm>
          <a:prstGeom prst="line">
            <a:avLst/>
          </a:prstGeom>
          <a:ln w="3175" cap="rnd">
            <a:solidFill>
              <a:schemeClr val="tx1">
                <a:lumMod val="75000"/>
                <a:lumOff val="25000"/>
              </a:schemeClr>
            </a:solidFill>
            <a:round/>
            <a:headEnd type="none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直接连接符 174"/>
          <p:cNvCxnSpPr/>
          <p:nvPr>
            <p:custDataLst>
              <p:tags r:id="rId17"/>
            </p:custDataLst>
          </p:nvPr>
        </p:nvCxnSpPr>
        <p:spPr>
          <a:xfrm>
            <a:off x="4969326" y="4013071"/>
            <a:ext cx="0" cy="1799366"/>
          </a:xfrm>
          <a:prstGeom prst="line">
            <a:avLst/>
          </a:prstGeom>
          <a:ln w="3175" cap="rnd">
            <a:solidFill>
              <a:schemeClr val="tx1">
                <a:lumMod val="75000"/>
                <a:lumOff val="25000"/>
              </a:schemeClr>
            </a:solidFill>
            <a:round/>
            <a:headEnd type="none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直接连接符 175"/>
          <p:cNvCxnSpPr/>
          <p:nvPr>
            <p:custDataLst>
              <p:tags r:id="rId18"/>
            </p:custDataLst>
          </p:nvPr>
        </p:nvCxnSpPr>
        <p:spPr>
          <a:xfrm>
            <a:off x="7215723" y="4013071"/>
            <a:ext cx="0" cy="1799366"/>
          </a:xfrm>
          <a:prstGeom prst="line">
            <a:avLst/>
          </a:prstGeom>
          <a:ln w="3175" cap="rnd">
            <a:solidFill>
              <a:schemeClr val="tx1">
                <a:lumMod val="75000"/>
                <a:lumOff val="25000"/>
              </a:schemeClr>
            </a:solidFill>
            <a:round/>
            <a:headEnd type="none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直接连接符 176"/>
          <p:cNvCxnSpPr/>
          <p:nvPr>
            <p:custDataLst>
              <p:tags r:id="rId19"/>
            </p:custDataLst>
          </p:nvPr>
        </p:nvCxnSpPr>
        <p:spPr>
          <a:xfrm>
            <a:off x="9462121" y="4013071"/>
            <a:ext cx="0" cy="1799366"/>
          </a:xfrm>
          <a:prstGeom prst="line">
            <a:avLst/>
          </a:prstGeom>
          <a:ln w="3175" cap="rnd">
            <a:solidFill>
              <a:schemeClr val="tx1">
                <a:lumMod val="75000"/>
                <a:lumOff val="25000"/>
              </a:schemeClr>
            </a:solidFill>
            <a:round/>
            <a:headEnd type="none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文本框 2"/>
          <p:cNvSpPr txBox="1"/>
          <p:nvPr>
            <p:custDataLst>
              <p:tags r:id="rId20"/>
            </p:custDataLst>
          </p:nvPr>
        </p:nvSpPr>
        <p:spPr bwMode="auto">
          <a:xfrm>
            <a:off x="5169535" y="4564380"/>
            <a:ext cx="1922145" cy="124904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r>
              <a:rPr lang="en-US" b="1" dirty="0">
                <a:latin typeface="微软雅黑" panose="020B0503020204020204" charset="-122"/>
                <a:ea typeface="微软雅黑" panose="020B0503020204020204" charset="-122"/>
              </a:rPr>
              <a:t>1197 yuan </a:t>
            </a: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r>
              <a:rPr lang="en-US" b="1" dirty="0">
                <a:latin typeface="微软雅黑" panose="020B0503020204020204" charset="-122"/>
                <a:ea typeface="微软雅黑" panose="020B0503020204020204" charset="-122"/>
              </a:rPr>
              <a:t>(≈ 120 pounds)</a:t>
            </a:r>
            <a:r>
              <a:rPr lang="en-US" altLang="zh-CN" b="1" dirty="0">
                <a:latin typeface="微软雅黑" panose="020B0503020204020204" charset="-122"/>
                <a:ea typeface="微软雅黑" panose="020B0503020204020204" charset="-122"/>
              </a:rPr>
              <a:t> </a:t>
            </a:r>
          </a:p>
        </p:txBody>
      </p:sp>
      <p:sp>
        <p:nvSpPr>
          <p:cNvPr id="4" name="文本框 3"/>
          <p:cNvSpPr txBox="1"/>
          <p:nvPr>
            <p:custDataLst>
              <p:tags r:id="rId21"/>
            </p:custDataLst>
          </p:nvPr>
        </p:nvSpPr>
        <p:spPr bwMode="auto">
          <a:xfrm>
            <a:off x="7309485" y="4564380"/>
            <a:ext cx="2047875" cy="124904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r>
              <a:rPr lang="en-US" b="1" dirty="0">
                <a:latin typeface="微软雅黑" panose="020B0503020204020204" charset="-122"/>
                <a:ea typeface="微软雅黑" panose="020B0503020204020204" charset="-122"/>
              </a:rPr>
              <a:t>Quality </a:t>
            </a:r>
            <a:r>
              <a:rPr lang="zh-CN" altLang="en-US" b="1" dirty="0">
                <a:latin typeface="微软雅黑" panose="020B0503020204020204" charset="-122"/>
                <a:ea typeface="微软雅黑" panose="020B0503020204020204" charset="-122"/>
              </a:rPr>
              <a:t>（</a:t>
            </a:r>
            <a:r>
              <a:rPr lang="en-US" altLang="zh-CN" b="1" dirty="0">
                <a:latin typeface="微软雅黑" panose="020B0503020204020204" charset="-122"/>
                <a:ea typeface="微软雅黑" panose="020B0503020204020204" charset="-122"/>
              </a:rPr>
              <a:t>66%</a:t>
            </a:r>
            <a:r>
              <a:rPr lang="zh-CN" altLang="en-US" b="1" dirty="0">
                <a:latin typeface="微软雅黑" panose="020B0503020204020204" charset="-122"/>
                <a:ea typeface="微软雅黑" panose="020B0503020204020204" charset="-122"/>
              </a:rPr>
              <a:t>）</a:t>
            </a:r>
            <a:r>
              <a:rPr lang="en-US" b="1" dirty="0">
                <a:latin typeface="微软雅黑" panose="020B0503020204020204" charset="-122"/>
                <a:ea typeface="微软雅黑" panose="020B0503020204020204" charset="-122"/>
              </a:rPr>
              <a:t>&amp; </a:t>
            </a:r>
            <a:r>
              <a:rPr b="1" dirty="0">
                <a:latin typeface="微软雅黑" panose="020B0503020204020204" charset="-122"/>
                <a:ea typeface="微软雅黑" panose="020B0503020204020204" charset="-122"/>
              </a:rPr>
              <a:t>guaranteed authenticity </a:t>
            </a:r>
            <a:r>
              <a:rPr lang="zh-CN" b="1" dirty="0">
                <a:latin typeface="微软雅黑" panose="020B0503020204020204" charset="-122"/>
                <a:ea typeface="微软雅黑" panose="020B0503020204020204" charset="-122"/>
              </a:rPr>
              <a:t>（</a:t>
            </a:r>
            <a:r>
              <a:rPr lang="en-US" altLang="zh-CN" b="1" dirty="0">
                <a:latin typeface="微软雅黑" panose="020B0503020204020204" charset="-122"/>
                <a:ea typeface="微软雅黑" panose="020B0503020204020204" charset="-122"/>
              </a:rPr>
              <a:t>65%</a:t>
            </a:r>
            <a:r>
              <a:rPr lang="zh-CN" b="1" dirty="0">
                <a:latin typeface="微软雅黑" panose="020B0503020204020204" charset="-122"/>
                <a:ea typeface="微软雅黑" panose="020B0503020204020204" charset="-122"/>
              </a:rPr>
              <a:t>）</a:t>
            </a:r>
            <a:r>
              <a:rPr lang="en-US" altLang="zh-CN" b="1" dirty="0">
                <a:latin typeface="微软雅黑" panose="020B0503020204020204" charset="-122"/>
                <a:ea typeface="微软雅黑" panose="020B0503020204020204" charset="-122"/>
              </a:rPr>
              <a:t> </a:t>
            </a:r>
          </a:p>
        </p:txBody>
      </p:sp>
      <p:sp>
        <p:nvSpPr>
          <p:cNvPr id="151" name="文本框 150"/>
          <p:cNvSpPr txBox="1"/>
          <p:nvPr>
            <p:custDataLst>
              <p:tags r:id="rId22"/>
            </p:custDataLst>
          </p:nvPr>
        </p:nvSpPr>
        <p:spPr bwMode="auto">
          <a:xfrm>
            <a:off x="9687560" y="4564380"/>
            <a:ext cx="1922145" cy="124904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r>
              <a:rPr lang="en-US" b="1" dirty="0">
                <a:latin typeface="微软雅黑" panose="020B0503020204020204" charset="-122"/>
                <a:ea typeface="微软雅黑" panose="020B0503020204020204" charset="-122"/>
              </a:rPr>
              <a:t>US </a:t>
            </a:r>
            <a:r>
              <a:rPr lang="zh-CN" altLang="en-US" b="1" dirty="0">
                <a:latin typeface="微软雅黑" panose="020B0503020204020204" charset="-122"/>
                <a:ea typeface="微软雅黑" panose="020B0503020204020204" charset="-122"/>
              </a:rPr>
              <a:t>（</a:t>
            </a:r>
            <a:r>
              <a:rPr lang="en-US" altLang="zh-CN" b="1" dirty="0">
                <a:latin typeface="微软雅黑" panose="020B0503020204020204" charset="-122"/>
                <a:ea typeface="微软雅黑" panose="020B0503020204020204" charset="-122"/>
              </a:rPr>
              <a:t>89%</a:t>
            </a:r>
            <a:r>
              <a:rPr lang="zh-CN" altLang="en-US" b="1" dirty="0">
                <a:latin typeface="微软雅黑" panose="020B0503020204020204" charset="-122"/>
                <a:ea typeface="微软雅黑" panose="020B0503020204020204" charset="-122"/>
              </a:rPr>
              <a:t>）</a:t>
            </a:r>
            <a:endParaRPr lang="en-US" b="1" dirty="0">
              <a:latin typeface="微软雅黑" panose="020B0503020204020204" charset="-122"/>
              <a:ea typeface="微软雅黑" panose="020B0503020204020204" charset="-122"/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r>
              <a:rPr lang="en-US" b="1" dirty="0">
                <a:latin typeface="微软雅黑" panose="020B0503020204020204" charset="-122"/>
                <a:ea typeface="微软雅黑" panose="020B0503020204020204" charset="-122"/>
              </a:rPr>
              <a:t>UK</a:t>
            </a:r>
            <a:r>
              <a:rPr lang="zh-CN" altLang="en-US" b="1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（</a:t>
            </a:r>
            <a:r>
              <a:rPr lang="en-US" altLang="zh-CN" b="1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46%</a:t>
            </a:r>
            <a:r>
              <a:rPr lang="zh-CN" altLang="en-US" b="1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）</a:t>
            </a:r>
            <a:endParaRPr lang="en-US" b="1" dirty="0">
              <a:latin typeface="微软雅黑" panose="020B0503020204020204" charset="-122"/>
              <a:ea typeface="微软雅黑" panose="020B0503020204020204" charset="-122"/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</a:pPr>
            <a:r>
              <a:rPr lang="en-US" b="1" dirty="0">
                <a:latin typeface="微软雅黑" panose="020B0503020204020204" charset="-122"/>
                <a:ea typeface="微软雅黑" panose="020B0503020204020204" charset="-122"/>
              </a:rPr>
              <a:t>Japan</a:t>
            </a:r>
            <a:r>
              <a:rPr lang="zh-CN" altLang="en-US" b="1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（</a:t>
            </a:r>
            <a:r>
              <a:rPr lang="en-US" altLang="zh-CN" b="1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42%</a:t>
            </a:r>
            <a:r>
              <a:rPr lang="zh-CN" altLang="en-US" b="1" dirty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）</a:t>
            </a:r>
            <a:endParaRPr lang="en-US" b="1" dirty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4" name="文本框 153"/>
          <p:cNvSpPr txBox="1"/>
          <p:nvPr/>
        </p:nvSpPr>
        <p:spPr>
          <a:xfrm>
            <a:off x="50800" y="6399530"/>
            <a:ext cx="104521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i="1"/>
              <a:t>Source:Paypal &amp; Dataway (2017) </a:t>
            </a:r>
          </a:p>
        </p:txBody>
      </p:sp>
      <p:pic>
        <p:nvPicPr>
          <p:cNvPr id="157" name="图片 156"/>
          <p:cNvPicPr>
            <a:picLocks noChangeAspect="1"/>
          </p:cNvPicPr>
          <p:nvPr/>
        </p:nvPicPr>
        <p:blipFill>
          <a:blip r:embed="rId167"/>
          <a:stretch>
            <a:fillRect/>
          </a:stretch>
        </p:blipFill>
        <p:spPr>
          <a:xfrm>
            <a:off x="284480" y="368935"/>
            <a:ext cx="3276600" cy="1228725"/>
          </a:xfrm>
          <a:prstGeom prst="rect">
            <a:avLst/>
          </a:prstGeom>
        </p:spPr>
      </p:pic>
      <p:sp>
        <p:nvSpPr>
          <p:cNvPr id="160" name="文本框 159"/>
          <p:cNvSpPr txBox="1"/>
          <p:nvPr>
            <p:custDataLst>
              <p:tags r:id="rId23"/>
            </p:custDataLst>
          </p:nvPr>
        </p:nvSpPr>
        <p:spPr>
          <a:xfrm>
            <a:off x="881380" y="646430"/>
            <a:ext cx="3280410" cy="798195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>
              <a:lnSpc>
                <a:spcPct val="130000"/>
              </a:lnSpc>
              <a:defRPr sz="2400" b="1"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Background</a:t>
            </a:r>
          </a:p>
        </p:txBody>
      </p:sp>
      <p:pic>
        <p:nvPicPr>
          <p:cNvPr id="178" name="Audio 177">
            <a:hlinkClick r:id="" action="ppaction://media"/>
            <a:extLst>
              <a:ext uri="{FF2B5EF4-FFF2-40B4-BE49-F238E27FC236}">
                <a16:creationId xmlns:a16="http://schemas.microsoft.com/office/drawing/2014/main" id="{D997DFE0-09B8-4694-98CC-9EA0BC768774}"/>
              </a:ext>
            </a:extLst>
          </p:cNvPr>
          <p:cNvPicPr>
            <a:picLocks noChangeAspect="1"/>
          </p:cNvPicPr>
          <p:nvPr>
            <a:audioFile r:link="rId25"/>
            <p:extLst>
              <p:ext uri="{DAA4B4D4-6D71-4841-9C94-3DE7FCFB9230}">
                <p14:media xmlns:p14="http://schemas.microsoft.com/office/powerpoint/2010/main" r:embed="rId24"/>
              </p:ext>
            </p:extLst>
          </p:nvPr>
        </p:nvPicPr>
        <p:blipFill>
          <a:blip r:embed="rId16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47165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" name="图片 156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4480" y="368935"/>
            <a:ext cx="3276600" cy="1228725"/>
          </a:xfrm>
          <a:prstGeom prst="rect">
            <a:avLst/>
          </a:prstGeom>
        </p:spPr>
      </p:pic>
      <p:pic>
        <p:nvPicPr>
          <p:cNvPr id="3" name="图片 2" descr="C:\Users\Administrator\Desktop\true.jpgtrue"/>
          <p:cNvPicPr>
            <a:picLocks noChangeAspect="1"/>
          </p:cNvPicPr>
          <p:nvPr>
            <p:custDataLst>
              <p:tags r:id="rId2"/>
            </p:custDataLst>
          </p:nvPr>
        </p:nvPicPr>
        <p:blipFill rotWithShape="1">
          <a:blip r:embed="rId10"/>
          <a:srcRect/>
          <a:stretch>
            <a:fillRect/>
          </a:stretch>
        </p:blipFill>
        <p:spPr>
          <a:xfrm>
            <a:off x="5345907" y="512762"/>
            <a:ext cx="5822950" cy="5832475"/>
          </a:xfrm>
          <a:prstGeom prst="rect">
            <a:avLst/>
          </a:prstGeom>
        </p:spPr>
      </p:pic>
      <p:sp>
        <p:nvSpPr>
          <p:cNvPr id="4" name="文本占位符 3"/>
          <p:cNvSpPr>
            <a:spLocks noGrp="1"/>
          </p:cNvSpPr>
          <p:nvPr>
            <p:ph type="body" sz="half" idx="4294967295"/>
            <p:custDataLst>
              <p:tags r:id="rId3"/>
            </p:custDataLst>
          </p:nvPr>
        </p:nvSpPr>
        <p:spPr>
          <a:xfrm>
            <a:off x="196850" y="2003425"/>
            <a:ext cx="5149215" cy="2850515"/>
          </a:xfrm>
        </p:spPr>
        <p:txBody>
          <a:bodyPr>
            <a:normAutofit/>
          </a:bodyPr>
          <a:lstStyle/>
          <a:p>
            <a:pPr>
              <a:lnSpc>
                <a:spcPct val="180000"/>
              </a:lnSpc>
              <a:spcBef>
                <a:spcPts val="0"/>
              </a:spcBef>
            </a:pPr>
            <a:r>
              <a:rPr lang="en-US" altLang="zh-CN" sz="1800" dirty="0">
                <a:solidFill>
                  <a:schemeClr val="tx1"/>
                </a:solidFill>
              </a:rPr>
              <a:t>Longer delivery time &amp; easy to lose (40%)</a:t>
            </a:r>
          </a:p>
          <a:p>
            <a:pPr>
              <a:lnSpc>
                <a:spcPct val="180000"/>
              </a:lnSpc>
              <a:spcBef>
                <a:spcPts val="0"/>
              </a:spcBef>
            </a:pPr>
            <a:r>
              <a:rPr lang="en-US" altLang="zh-CN" sz="1800" dirty="0">
                <a:solidFill>
                  <a:schemeClr val="tx1"/>
                </a:solidFill>
              </a:rPr>
              <a:t>Medium payment security (39%)</a:t>
            </a:r>
          </a:p>
          <a:p>
            <a:pPr>
              <a:lnSpc>
                <a:spcPct val="180000"/>
              </a:lnSpc>
              <a:spcBef>
                <a:spcPts val="0"/>
              </a:spcBef>
            </a:pPr>
            <a:r>
              <a:rPr lang="en-US" altLang="zh-CN" sz="1800" dirty="0">
                <a:solidFill>
                  <a:schemeClr val="tx1"/>
                </a:solidFill>
              </a:rPr>
              <a:t>High delivery costs (33%)</a:t>
            </a:r>
          </a:p>
          <a:p>
            <a:pPr>
              <a:lnSpc>
                <a:spcPct val="180000"/>
              </a:lnSpc>
              <a:spcBef>
                <a:spcPts val="0"/>
              </a:spcBef>
            </a:pPr>
            <a:r>
              <a:rPr lang="en-US" altLang="zh-CN" sz="1800" dirty="0">
                <a:solidFill>
                  <a:schemeClr val="tx1"/>
                </a:solidFill>
                <a:sym typeface="+mn-ea"/>
              </a:rPr>
              <a:t>Inconvenience </a:t>
            </a:r>
            <a:r>
              <a:rPr lang="en-US" altLang="zh-CN" sz="1800" dirty="0">
                <a:solidFill>
                  <a:schemeClr val="tx1"/>
                </a:solidFill>
              </a:rPr>
              <a:t>transport logistics (32%)</a:t>
            </a:r>
          </a:p>
          <a:p>
            <a:pPr>
              <a:lnSpc>
                <a:spcPct val="180000"/>
              </a:lnSpc>
              <a:spcBef>
                <a:spcPts val="0"/>
              </a:spcBef>
            </a:pPr>
            <a:r>
              <a:rPr lang="en-US" altLang="zh-CN" sz="1800" dirty="0">
                <a:solidFill>
                  <a:schemeClr val="tx1"/>
                </a:solidFill>
              </a:rPr>
              <a:t>Inconvenience returning products (31%)</a:t>
            </a:r>
            <a:endParaRPr lang="en-US" altLang="zh-CN" sz="1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lnSpc>
                <a:spcPct val="180000"/>
              </a:lnSpc>
              <a:spcBef>
                <a:spcPts val="0"/>
              </a:spcBef>
            </a:pPr>
            <a:endParaRPr lang="en-US" altLang="zh-CN" sz="1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54" name="文本框 153"/>
          <p:cNvSpPr txBox="1"/>
          <p:nvPr/>
        </p:nvSpPr>
        <p:spPr>
          <a:xfrm>
            <a:off x="50800" y="6399530"/>
            <a:ext cx="104521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i="1"/>
              <a:t>Source:Paypal &amp; Dataway (2017) </a:t>
            </a:r>
          </a:p>
        </p:txBody>
      </p:sp>
      <p:sp>
        <p:nvSpPr>
          <p:cNvPr id="160" name="文本框 159"/>
          <p:cNvSpPr txBox="1"/>
          <p:nvPr>
            <p:custDataLst>
              <p:tags r:id="rId4"/>
            </p:custDataLst>
          </p:nvPr>
        </p:nvSpPr>
        <p:spPr>
          <a:xfrm>
            <a:off x="881380" y="646430"/>
            <a:ext cx="3280410" cy="798195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>
              <a:lnSpc>
                <a:spcPct val="130000"/>
              </a:lnSpc>
              <a:defRPr sz="2400" b="1"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Limitations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6E24D0E5-395B-4B89-81CA-3175AB4663E5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1970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文本框 7"/>
          <p:cNvSpPr txBox="1"/>
          <p:nvPr>
            <p:custDataLst>
              <p:tags r:id="rId2"/>
            </p:custDataLst>
          </p:nvPr>
        </p:nvSpPr>
        <p:spPr>
          <a:xfrm>
            <a:off x="2372995" y="760095"/>
            <a:ext cx="7917180" cy="638175"/>
          </a:xfrm>
          <a:prstGeom prst="rect">
            <a:avLst/>
          </a:prstGeom>
          <a:noFill/>
        </p:spPr>
        <p:txBody>
          <a:bodyPr wrap="square" lIns="90000" tIns="0" rIns="90000" bIns="0" rtlCol="0" anchor="b">
            <a:noAutofit/>
          </a:bodyPr>
          <a:lstStyle/>
          <a:p>
            <a:pPr algn="ctr" defTabSz="685800">
              <a:lnSpc>
                <a:spcPct val="130000"/>
              </a:lnSpc>
            </a:pPr>
            <a:r>
              <a:rPr lang="en-US" altLang="zh-CN" sz="32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Montserrat" panose="02000505000000020004"/>
              </a:rPr>
              <a:t>O</a:t>
            </a:r>
            <a:r>
              <a:rPr lang="zh-CN" altLang="en-US" sz="32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Montserrat" panose="02000505000000020004"/>
              </a:rPr>
              <a:t>verseas </a:t>
            </a:r>
            <a:r>
              <a:rPr lang="en-US" altLang="zh-CN" sz="32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Montserrat" panose="02000505000000020004"/>
              </a:rPr>
              <a:t>S</a:t>
            </a:r>
            <a:r>
              <a:rPr lang="zh-CN" altLang="en-US" sz="32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Montserrat" panose="02000505000000020004"/>
              </a:rPr>
              <a:t>hopping </a:t>
            </a:r>
            <a:r>
              <a:rPr lang="en-US" altLang="zh-CN" sz="32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Montserrat" panose="02000505000000020004"/>
              </a:rPr>
              <a:t>R</a:t>
            </a:r>
            <a:r>
              <a:rPr lang="zh-CN" altLang="en-US" sz="32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Montserrat" panose="02000505000000020004"/>
              </a:rPr>
              <a:t>epresentative</a:t>
            </a:r>
            <a:r>
              <a:rPr lang="en-US" altLang="zh-CN" sz="3200" dirty="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Montserrat" panose="02000505000000020004"/>
              </a:rPr>
              <a:t>s</a:t>
            </a:r>
            <a:endParaRPr lang="en-US" altLang="zh-CN" sz="3200" b="1" dirty="0">
              <a:solidFill>
                <a:schemeClr val="tx1"/>
              </a:solidFill>
              <a:latin typeface="微软雅黑" panose="020B0503020204020204" charset="-122"/>
              <a:ea typeface="微软雅黑" panose="020B0503020204020204" charset="-122"/>
              <a:cs typeface="+mj-cs"/>
              <a:sym typeface="Montserrat" panose="02000505000000020004"/>
            </a:endParaRPr>
          </a:p>
        </p:txBody>
      </p:sp>
      <p:sp>
        <p:nvSpPr>
          <p:cNvPr id="15" name="文本框 14"/>
          <p:cNvSpPr txBox="1"/>
          <p:nvPr>
            <p:custDataLst>
              <p:tags r:id="rId3"/>
            </p:custDataLst>
          </p:nvPr>
        </p:nvSpPr>
        <p:spPr>
          <a:xfrm>
            <a:off x="430101" y="2459246"/>
            <a:ext cx="3204845" cy="926920"/>
          </a:xfrm>
          <a:prstGeom prst="rect">
            <a:avLst/>
          </a:prstGeom>
          <a:noFill/>
          <a:ln>
            <a:noFill/>
          </a:ln>
        </p:spPr>
        <p:txBody>
          <a:bodyPr lIns="90000" tIns="0" rIns="90000" bIns="0" anchor="ctr" anchorCtr="0">
            <a:noAutofit/>
          </a:bodyPr>
          <a:lstStyle>
            <a:defPPr>
              <a:defRPr lang="zh-CN"/>
            </a:defPPr>
            <a:lvl1pPr>
              <a:buSzPct val="25000"/>
              <a:defRPr>
                <a:solidFill>
                  <a:schemeClr val="bg1"/>
                </a:solidFill>
                <a:latin typeface="+mj-lt"/>
                <a:ea typeface="Montserrat" panose="02000505000000020004"/>
                <a:cs typeface="Arial" panose="020B0604020202020204" pitchFamily="34" charset="0"/>
              </a:defRPr>
            </a:lvl1pPr>
          </a:lstStyle>
          <a:p>
            <a:pPr marL="285750" indent="-285750">
              <a:lnSpc>
                <a:spcPct val="130000"/>
              </a:lnSpc>
              <a:buFont typeface="Wingdings" panose="05000000000000000000" pitchFamily="2" charset="2"/>
              <a:buChar char="l"/>
            </a:pPr>
            <a:r>
              <a:rPr lang="en-US" altLang="zh-CN" sz="2000" dirty="0">
                <a:solidFill>
                  <a:schemeClr val="tx1"/>
                </a:solidFill>
                <a:latin typeface="Times New Roman" panose="02020603050405020304" pitchFamily="18" charset="0"/>
                <a:ea typeface="华文仿宋" panose="02010600040101010101" pitchFamily="2" charset="-122"/>
                <a:cs typeface="Times New Roman" panose="02020603050405020304" pitchFamily="18" charset="0"/>
              </a:rPr>
              <a:t>Wechat buinesses</a:t>
            </a:r>
          </a:p>
          <a:p>
            <a:pPr marL="285750" indent="-285750">
              <a:lnSpc>
                <a:spcPct val="130000"/>
              </a:lnSpc>
              <a:buFont typeface="Wingdings" panose="05000000000000000000" pitchFamily="2" charset="2"/>
              <a:buChar char="l"/>
            </a:pPr>
            <a:r>
              <a:rPr lang="en-US" altLang="zh-CN" sz="2000" dirty="0">
                <a:solidFill>
                  <a:schemeClr val="tx1"/>
                </a:solidFill>
                <a:latin typeface="Times New Roman" panose="02020603050405020304" pitchFamily="18" charset="0"/>
                <a:ea typeface="华文仿宋" panose="02010600040101010101" pitchFamily="2" charset="-122"/>
                <a:cs typeface="Times New Roman" panose="02020603050405020304" pitchFamily="18" charset="0"/>
              </a:rPr>
              <a:t>International students</a:t>
            </a:r>
          </a:p>
          <a:p>
            <a:pPr marL="285750" indent="-285750">
              <a:lnSpc>
                <a:spcPct val="130000"/>
              </a:lnSpc>
              <a:buFont typeface="Wingdings" panose="05000000000000000000" pitchFamily="2" charset="2"/>
              <a:buChar char="l"/>
            </a:pPr>
            <a:r>
              <a:rPr lang="en-US" altLang="zh-CN" sz="2000" dirty="0">
                <a:solidFill>
                  <a:schemeClr val="tx1"/>
                </a:solidFill>
                <a:latin typeface="Times New Roman" panose="02020603050405020304" pitchFamily="18" charset="0"/>
                <a:ea typeface="华文仿宋" panose="02010600040101010101" pitchFamily="2" charset="-122"/>
                <a:cs typeface="Times New Roman" panose="02020603050405020304" pitchFamily="18" charset="0"/>
              </a:rPr>
              <a:t>...</a:t>
            </a: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4493578" y="2459246"/>
            <a:ext cx="3204845" cy="926920"/>
          </a:xfrm>
          <a:prstGeom prst="rect">
            <a:avLst/>
          </a:prstGeom>
          <a:noFill/>
          <a:ln>
            <a:noFill/>
          </a:ln>
        </p:spPr>
        <p:txBody>
          <a:bodyPr lIns="90000" tIns="0" rIns="90000" bIns="0" anchor="ctr" anchorCtr="0">
            <a:noAutofit/>
          </a:bodyPr>
          <a:lstStyle>
            <a:defPPr>
              <a:defRPr lang="zh-CN"/>
            </a:defPPr>
            <a:lvl1pPr>
              <a:buSzPct val="25000"/>
              <a:defRPr>
                <a:solidFill>
                  <a:schemeClr val="bg1"/>
                </a:solidFill>
                <a:latin typeface="+mj-lt"/>
                <a:ea typeface="Montserrat" panose="02000505000000020004"/>
                <a:cs typeface="Arial" panose="020B0604020202020204" pitchFamily="34" charset="0"/>
              </a:defRPr>
            </a:lvl1pPr>
          </a:lstStyle>
          <a:p>
            <a:pPr marL="285750" indent="-285750">
              <a:lnSpc>
                <a:spcPct val="130000"/>
              </a:lnSpc>
              <a:buFont typeface="Wingdings" panose="05000000000000000000" pitchFamily="2" charset="2"/>
              <a:buChar char="l"/>
            </a:pPr>
            <a:r>
              <a:rPr lang="en-US" altLang="zh-CN" sz="2000" dirty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Non-standard</a:t>
            </a:r>
            <a:endParaRPr lang="zh-CN" altLang="en-US" sz="2000" dirty="0">
              <a:solidFill>
                <a:schemeClr val="tx1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30000"/>
              </a:lnSpc>
              <a:buFont typeface="Wingdings" panose="05000000000000000000" pitchFamily="2" charset="2"/>
              <a:buChar char="l"/>
            </a:pPr>
            <a:r>
              <a:rPr lang="en-US" altLang="zh-CN" sz="2000" dirty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Fake commodity</a:t>
            </a:r>
          </a:p>
          <a:p>
            <a:pPr marL="285750" indent="-285750">
              <a:lnSpc>
                <a:spcPct val="130000"/>
              </a:lnSpc>
              <a:buFont typeface="Wingdings" panose="05000000000000000000" pitchFamily="2" charset="2"/>
              <a:buChar char="l"/>
            </a:pPr>
            <a:r>
              <a:rPr lang="en-US" altLang="zh-CN" sz="2000" dirty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Tax evasion</a:t>
            </a: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8557056" y="2459246"/>
            <a:ext cx="3204845" cy="926920"/>
          </a:xfrm>
          <a:prstGeom prst="rect">
            <a:avLst/>
          </a:prstGeom>
          <a:noFill/>
          <a:ln>
            <a:noFill/>
          </a:ln>
        </p:spPr>
        <p:txBody>
          <a:bodyPr lIns="90000" tIns="0" rIns="90000" bIns="0" anchor="ctr" anchorCtr="0">
            <a:normAutofit/>
          </a:bodyPr>
          <a:lstStyle>
            <a:defPPr>
              <a:defRPr lang="zh-CN"/>
            </a:defPPr>
            <a:lvl1pPr>
              <a:buSzPct val="25000"/>
              <a:defRPr>
                <a:solidFill>
                  <a:schemeClr val="bg1"/>
                </a:solidFill>
                <a:latin typeface="+mj-lt"/>
                <a:ea typeface="Montserrat" panose="02000505000000020004"/>
                <a:cs typeface="Arial" panose="020B0604020202020204" pitchFamily="34" charset="0"/>
              </a:defRPr>
            </a:lvl1pPr>
          </a:lstStyle>
          <a:p>
            <a:pPr marL="285750" indent="-285750">
              <a:lnSpc>
                <a:spcPct val="130000"/>
              </a:lnSpc>
              <a:buFont typeface="Wingdings" panose="05000000000000000000" pitchFamily="2" charset="2"/>
              <a:buChar char="l"/>
            </a:pPr>
            <a:r>
              <a:rPr lang="en-US" altLang="zh-CN" sz="2000" dirty="0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E-commerce law</a:t>
            </a:r>
            <a:r>
              <a:rPr lang="en-US" altLang="zh-CN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</a:t>
            </a:r>
            <a:r>
              <a:rPr lang="zh-CN" altLang="en-US" sz="1600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</a:t>
            </a:r>
          </a:p>
        </p:txBody>
      </p:sp>
      <p:cxnSp>
        <p:nvCxnSpPr>
          <p:cNvPr id="14" name="直接连接符 13"/>
          <p:cNvCxnSpPr/>
          <p:nvPr>
            <p:custDataLst>
              <p:tags r:id="rId6"/>
            </p:custDataLst>
          </p:nvPr>
        </p:nvCxnSpPr>
        <p:spPr>
          <a:xfrm>
            <a:off x="4086530" y="2293620"/>
            <a:ext cx="0" cy="138557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>
            <p:custDataLst>
              <p:tags r:id="rId7"/>
            </p:custDataLst>
          </p:nvPr>
        </p:nvCxnSpPr>
        <p:spPr>
          <a:xfrm>
            <a:off x="8105471" y="2293620"/>
            <a:ext cx="0" cy="1385570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图片 11" descr="C:\Users\Administrator\Desktop\0c03f123c76940d8a7cc87cff3db8bc6.jpeg0c03f123c76940d8a7cc87cff3db8bc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15"/>
          <a:srcRect/>
          <a:stretch>
            <a:fillRect/>
          </a:stretch>
        </p:blipFill>
        <p:spPr>
          <a:xfrm>
            <a:off x="8126730" y="4265295"/>
            <a:ext cx="4079240" cy="2584450"/>
          </a:xfrm>
          <a:prstGeom prst="rect">
            <a:avLst/>
          </a:prstGeom>
        </p:spPr>
      </p:pic>
      <p:pic>
        <p:nvPicPr>
          <p:cNvPr id="10" name="图片 9" descr="C:\Users\Administrator\Desktop\images.jpgimages"/>
          <p:cNvPicPr>
            <a:picLocks noChangeAspect="1"/>
          </p:cNvPicPr>
          <p:nvPr>
            <p:custDataLst>
              <p:tags r:id="rId9"/>
            </p:custDataLst>
          </p:nvPr>
        </p:nvPicPr>
        <p:blipFill rotWithShape="1">
          <a:blip r:embed="rId16"/>
          <a:srcRect/>
          <a:stretch>
            <a:fillRect/>
          </a:stretch>
        </p:blipFill>
        <p:spPr>
          <a:xfrm>
            <a:off x="0" y="4265295"/>
            <a:ext cx="4065270" cy="2584450"/>
          </a:xfrm>
          <a:prstGeom prst="rect">
            <a:avLst/>
          </a:prstGeom>
        </p:spPr>
      </p:pic>
      <p:pic>
        <p:nvPicPr>
          <p:cNvPr id="3" name="图片 2" descr="C:\Users\Administrator\Desktop\下载.jpg下载"/>
          <p:cNvPicPr>
            <a:picLocks noChangeAspect="1"/>
          </p:cNvPicPr>
          <p:nvPr>
            <p:custDataLst>
              <p:tags r:id="rId10"/>
            </p:custDataLst>
          </p:nvPr>
        </p:nvPicPr>
        <p:blipFill rotWithShape="1">
          <a:blip r:embed="rId17"/>
          <a:srcRect/>
          <a:stretch>
            <a:fillRect/>
          </a:stretch>
        </p:blipFill>
        <p:spPr>
          <a:xfrm>
            <a:off x="4063365" y="4265295"/>
            <a:ext cx="4065270" cy="2583815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3175"/>
            <a:ext cx="1647190" cy="1147445"/>
          </a:xfrm>
          <a:prstGeom prst="rect">
            <a:avLst/>
          </a:prstGeom>
        </p:spPr>
      </p:pic>
      <p:sp>
        <p:nvSpPr>
          <p:cNvPr id="154" name="文本框 153"/>
          <p:cNvSpPr txBox="1"/>
          <p:nvPr/>
        </p:nvSpPr>
        <p:spPr>
          <a:xfrm>
            <a:off x="9486900" y="6480810"/>
            <a:ext cx="27190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i="1"/>
              <a:t>Source:Chinadaily (2018) 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27059F1E-310B-4332-AFB6-E6ADAFD3C4F6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1186028" y="5736446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40495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622925" y="2339975"/>
            <a:ext cx="6150610" cy="656590"/>
          </a:xfrm>
        </p:spPr>
        <p:txBody>
          <a:bodyPr>
            <a:normAutofit/>
          </a:bodyPr>
          <a:lstStyle/>
          <a:p>
            <a:r>
              <a:rPr lang="en-US" altLang="zh-CN" dirty="0"/>
              <a:t>Business Model Canvas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en-US" altLang="zh-CN" i="1" dirty="0">
                <a:sym typeface="+mn-ea"/>
              </a:rPr>
              <a:t>Sharing App</a:t>
            </a:r>
            <a:endParaRPr lang="zh-CN" altLang="en-US" dirty="0"/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3870352" y="2235919"/>
            <a:ext cx="1648327" cy="1569660"/>
          </a:xfrm>
          <a:prstGeom prst="rect">
            <a:avLst/>
          </a:prstGeom>
          <a:noFill/>
        </p:spPr>
        <p:txBody>
          <a:bodyPr wrap="square" rtlCol="0" anchor="ctr">
            <a:normAutofit fontScale="97500"/>
          </a:bodyPr>
          <a:lstStyle/>
          <a:p>
            <a:pPr algn="ctr"/>
            <a:r>
              <a:rPr lang="en-US" altLang="zh-CN" sz="9600" dirty="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</a:rPr>
              <a:t>03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B303CE8-A0D2-45CF-8D07-03626AC09243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13207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Business-Model-Canvas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645" y="2223770"/>
            <a:ext cx="7277100" cy="3676015"/>
          </a:xfrm>
          <a:prstGeom prst="rect">
            <a:avLst/>
          </a:prstGeom>
        </p:spPr>
      </p:pic>
      <p:pic>
        <p:nvPicPr>
          <p:cNvPr id="157" name="图片 15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4480" y="368935"/>
            <a:ext cx="3276600" cy="1228725"/>
          </a:xfrm>
          <a:prstGeom prst="rect">
            <a:avLst/>
          </a:prstGeom>
        </p:spPr>
      </p:pic>
      <p:sp>
        <p:nvSpPr>
          <p:cNvPr id="3" name="流程图: 顺序访问存储器 2"/>
          <p:cNvSpPr/>
          <p:nvPr/>
        </p:nvSpPr>
        <p:spPr>
          <a:xfrm>
            <a:off x="5531485" y="2630805"/>
            <a:ext cx="1715770" cy="1353820"/>
          </a:xfrm>
          <a:prstGeom prst="flowChartMagneticTape">
            <a:avLst/>
          </a:prstGeom>
          <a:noFill/>
          <a:ln w="28575" cmpd="sng">
            <a:solidFill>
              <a:srgbClr val="C00000"/>
            </a:solidFill>
            <a:prstDash val="solid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7458710" y="589915"/>
            <a:ext cx="4553585" cy="3969385"/>
          </a:xfrm>
          <a:prstGeom prst="rect">
            <a:avLst/>
          </a:prstGeom>
          <a:noFill/>
          <a:ln w="28575" cmpd="sng">
            <a:solidFill>
              <a:schemeClr val="tx2"/>
            </a:solidFill>
            <a:prstDash val="sysDot"/>
          </a:ln>
        </p:spPr>
        <p:txBody>
          <a:bodyPr wrap="square" rtlCol="0">
            <a:spAutoFit/>
          </a:bodyPr>
          <a:lstStyle/>
          <a:p>
            <a:pPr indent="0" algn="ctr">
              <a:buFont typeface="Wingdings" panose="05000000000000000000" charset="0"/>
              <a:buNone/>
            </a:pPr>
            <a:r>
              <a:rPr lang="en-US" altLang="zh-CN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Shoppers</a:t>
            </a:r>
            <a:endParaRPr lang="en-US" altLang="zh-C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University students or above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students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Middle class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zh-C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0" algn="ctr">
              <a:buFont typeface="Arial" panose="020B0604020202020204" pitchFamily="34" charset="0"/>
              <a:buNone/>
            </a:pPr>
            <a:r>
              <a:rPr lang="en-US" altLang="zh-CN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Suppliers</a:t>
            </a:r>
            <a:endParaRPr lang="en-US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Foreign popular brands</a:t>
            </a:r>
          </a:p>
          <a:p>
            <a:pPr indent="0">
              <a:buFont typeface="Arial" panose="020B0604020202020204" pitchFamily="34" charset="0"/>
              <a:buNone/>
            </a:pPr>
            <a:endParaRPr lang="en-US" altLang="zh-C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0" algn="ctr">
              <a:buFont typeface="Arial" panose="020B0604020202020204" pitchFamily="34" charset="0"/>
              <a:buNone/>
            </a:pPr>
            <a:r>
              <a:rPr lang="en-US" altLang="zh-CN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Others</a:t>
            </a:r>
            <a:endParaRPr lang="en-US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Advertisers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Third-party payment platforms</a:t>
            </a:r>
            <a:endParaRPr lang="en-US" altLang="zh-C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E762F30-33DE-4052-AB8A-016AB639EEB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30523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Business-Model-Canvas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3980" y="2303282"/>
            <a:ext cx="7277100" cy="3676015"/>
          </a:xfrm>
          <a:prstGeom prst="rect">
            <a:avLst/>
          </a:prstGeom>
        </p:spPr>
      </p:pic>
      <p:pic>
        <p:nvPicPr>
          <p:cNvPr id="157" name="图片 15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4480" y="368935"/>
            <a:ext cx="3276600" cy="122872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7371080" y="368935"/>
            <a:ext cx="4553585" cy="4431983"/>
          </a:xfrm>
          <a:prstGeom prst="rect">
            <a:avLst/>
          </a:prstGeom>
          <a:noFill/>
          <a:ln w="28575" cmpd="sng">
            <a:solidFill>
              <a:schemeClr val="tx2"/>
            </a:solidFill>
            <a:prstDash val="sysDot"/>
          </a:ln>
        </p:spPr>
        <p:txBody>
          <a:bodyPr wrap="square" rtlCol="0">
            <a:spAutoFit/>
          </a:bodyPr>
          <a:lstStyle/>
          <a:p>
            <a:pPr indent="0" algn="ctr">
              <a:buFont typeface="Wingdings" panose="05000000000000000000" charset="0"/>
              <a:buNone/>
            </a:pPr>
            <a:r>
              <a:rPr lang="en-US" altLang="zh-CN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Shoppers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Providing useful, authentic and discounted information with customers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sz="2400" dirty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uaranteed </a:t>
            </a:r>
            <a:r>
              <a:rPr lang="en-US" sz="2400" dirty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prducts and fast delivery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Loyalty systems (membership card/points card)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Social community</a:t>
            </a:r>
          </a:p>
          <a:p>
            <a:pPr indent="0">
              <a:buFont typeface="Arial" panose="020B0604020202020204" pitchFamily="34" charset="0"/>
              <a:buNone/>
            </a:pPr>
            <a:endParaRPr lang="en-US" altLang="zh-C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0" algn="ctr">
              <a:buFont typeface="Arial" panose="020B0604020202020204" pitchFamily="34" charset="0"/>
              <a:buNone/>
            </a:pPr>
            <a:r>
              <a:rPr lang="en-US" altLang="zh-CN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Suppliers and others</a:t>
            </a:r>
            <a:endParaRPr lang="en-US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Large and loyal customer base </a:t>
            </a:r>
            <a:endParaRPr lang="en-US" altLang="zh-C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心形 4"/>
          <p:cNvSpPr/>
          <p:nvPr/>
        </p:nvSpPr>
        <p:spPr>
          <a:xfrm>
            <a:off x="3732530" y="2303282"/>
            <a:ext cx="2240280" cy="1740535"/>
          </a:xfrm>
          <a:prstGeom prst="heart">
            <a:avLst/>
          </a:prstGeom>
          <a:noFill/>
          <a:ln w="28575" cmpd="sng">
            <a:solidFill>
              <a:srgbClr val="C0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91E4336A-F8DE-4563-A969-80DB7AB9C2C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36555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Business-Model-Canvas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480" y="2239645"/>
            <a:ext cx="7277100" cy="3676015"/>
          </a:xfrm>
          <a:prstGeom prst="rect">
            <a:avLst/>
          </a:prstGeom>
        </p:spPr>
      </p:pic>
      <p:pic>
        <p:nvPicPr>
          <p:cNvPr id="157" name="图片 15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4480" y="368935"/>
            <a:ext cx="3276600" cy="1228725"/>
          </a:xfrm>
          <a:prstGeom prst="rect">
            <a:avLst/>
          </a:prstGeom>
        </p:spPr>
      </p:pic>
      <p:sp>
        <p:nvSpPr>
          <p:cNvPr id="5" name="泪滴形 4"/>
          <p:cNvSpPr/>
          <p:nvPr/>
        </p:nvSpPr>
        <p:spPr>
          <a:xfrm rot="2460000">
            <a:off x="4474845" y="3492500"/>
            <a:ext cx="1479550" cy="1346200"/>
          </a:xfrm>
          <a:prstGeom prst="teardrop">
            <a:avLst/>
          </a:prstGeom>
          <a:noFill/>
          <a:ln w="28575" cmpd="sng">
            <a:solidFill>
              <a:srgbClr val="C0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6737350" y="1813560"/>
            <a:ext cx="5172710" cy="1568450"/>
          </a:xfrm>
          <a:prstGeom prst="rect">
            <a:avLst/>
          </a:prstGeom>
          <a:noFill/>
          <a:ln w="28575" cmpd="sng">
            <a:solidFill>
              <a:schemeClr val="tx2"/>
            </a:solidFill>
            <a:prstDash val="sysDot"/>
          </a:ln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Sharing app (android &amp;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iphone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Sharing Websites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QQ 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tencent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US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Wechat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ads or official accounts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83F37E8-7C63-4896-A3C4-A104FC6942E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16720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Business-Model-Canvas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480" y="2238375"/>
            <a:ext cx="6986270" cy="3529330"/>
          </a:xfrm>
          <a:prstGeom prst="rect">
            <a:avLst/>
          </a:prstGeom>
        </p:spPr>
      </p:pic>
      <p:pic>
        <p:nvPicPr>
          <p:cNvPr id="157" name="图片 15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4480" y="368935"/>
            <a:ext cx="3276600" cy="122872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7447915" y="113030"/>
            <a:ext cx="4553585" cy="6647974"/>
          </a:xfrm>
          <a:prstGeom prst="rect">
            <a:avLst/>
          </a:prstGeom>
          <a:noFill/>
          <a:ln w="28575" cmpd="sng">
            <a:solidFill>
              <a:schemeClr val="tx2"/>
            </a:solidFill>
            <a:prstDash val="sysDot"/>
          </a:ln>
        </p:spPr>
        <p:txBody>
          <a:bodyPr wrap="square" rtlCol="0">
            <a:spAutoFit/>
          </a:bodyPr>
          <a:lstStyle/>
          <a:p>
            <a:pPr indent="0" algn="ctr">
              <a:buFont typeface="Wingdings" panose="05000000000000000000" charset="0"/>
              <a:buNone/>
            </a:pPr>
            <a:r>
              <a:rPr lang="en-US" altLang="zh-CN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Self-run Block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Continuously providing and updating real-time information and strategies</a:t>
            </a:r>
          </a:p>
          <a:p>
            <a:pPr indent="0">
              <a:buFont typeface="Arial" panose="020B0604020202020204" pitchFamily="34" charset="0"/>
              <a:buNone/>
            </a:pPr>
            <a:endParaRPr lang="en-US" altLang="zh-C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0" algn="ctr">
              <a:buFont typeface="Arial" panose="020B0604020202020204" pitchFamily="34" charset="0"/>
              <a:buNone/>
            </a:pPr>
            <a:r>
              <a:rPr lang="en-US" altLang="zh-CN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Recommended Collection Area </a:t>
            </a:r>
            <a:endParaRPr lang="en-US" altLang="zh-C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Authentic UGC collection </a:t>
            </a:r>
          </a:p>
          <a:p>
            <a:pPr algn="ctr"/>
            <a:endParaRPr lang="en-US" altLang="zh-CN" sz="2400" i="1" dirty="0"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algn="ctr"/>
            <a:r>
              <a:rPr lang="en-US" altLang="zh-CN" sz="2400" i="1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UGC Community </a:t>
            </a:r>
          </a:p>
          <a:p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Sharing of shopping/travelling tips, experience, strategies, etc. </a:t>
            </a:r>
          </a:p>
          <a:p>
            <a:pPr algn="ctr"/>
            <a:endParaRPr lang="en-US" altLang="zh-CN" sz="2400" i="1" dirty="0"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algn="ctr"/>
            <a:r>
              <a:rPr lang="en-US" altLang="zh-CN" sz="2400" i="1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E-commerce platform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Closed-loop consumption from UCG to platforms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Bonded warehouse and self-run business mode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Private brand</a:t>
            </a:r>
          </a:p>
        </p:txBody>
      </p:sp>
      <p:sp>
        <p:nvSpPr>
          <p:cNvPr id="6" name="椭圆 5"/>
          <p:cNvSpPr/>
          <p:nvPr/>
        </p:nvSpPr>
        <p:spPr>
          <a:xfrm>
            <a:off x="3143250" y="2802890"/>
            <a:ext cx="1268095" cy="1268095"/>
          </a:xfrm>
          <a:prstGeom prst="ellipse">
            <a:avLst/>
          </a:prstGeom>
          <a:noFill/>
          <a:ln w="28575" cmpd="sng">
            <a:solidFill>
              <a:srgbClr val="C0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23E80C95-9706-46DB-B9CF-9A5EAC477ED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83603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Business-Model-Canvas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645" y="2223770"/>
            <a:ext cx="7277100" cy="3676015"/>
          </a:xfrm>
          <a:prstGeom prst="rect">
            <a:avLst/>
          </a:prstGeom>
        </p:spPr>
      </p:pic>
      <p:pic>
        <p:nvPicPr>
          <p:cNvPr id="157" name="图片 15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4480" y="368935"/>
            <a:ext cx="3276600" cy="122872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7193915" y="1047115"/>
            <a:ext cx="4686300" cy="2676525"/>
          </a:xfrm>
          <a:prstGeom prst="rect">
            <a:avLst/>
          </a:prstGeom>
          <a:noFill/>
          <a:ln w="28575" cmpd="sng">
            <a:solidFill>
              <a:schemeClr val="tx2"/>
            </a:solidFill>
            <a:prstDash val="sysDot"/>
          </a:ln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Platform development &amp; management &amp; maintenance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collection, operation &amp; management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 management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Ads, marketing, </a:t>
            </a:r>
            <a:r>
              <a:rPr lang="en-US" altLang="zh-C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promotion,activities</a:t>
            </a: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3" name="云形 2"/>
          <p:cNvSpPr/>
          <p:nvPr/>
        </p:nvSpPr>
        <p:spPr>
          <a:xfrm>
            <a:off x="2328545" y="2374900"/>
            <a:ext cx="1518285" cy="1532890"/>
          </a:xfrm>
          <a:prstGeom prst="cloud">
            <a:avLst/>
          </a:prstGeom>
          <a:noFill/>
          <a:ln w="28575" cmpd="sng">
            <a:solidFill>
              <a:srgbClr val="C0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FBD88A4-A547-482D-AF2F-EC2E0EC8B27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24987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Business-Model-Canvas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645" y="2195195"/>
            <a:ext cx="7277100" cy="3676015"/>
          </a:xfrm>
          <a:prstGeom prst="rect">
            <a:avLst/>
          </a:prstGeom>
        </p:spPr>
      </p:pic>
      <p:pic>
        <p:nvPicPr>
          <p:cNvPr id="157" name="图片 15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4480" y="368935"/>
            <a:ext cx="3276600" cy="122872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7164705" y="1336040"/>
            <a:ext cx="4553585" cy="1568450"/>
          </a:xfrm>
          <a:prstGeom prst="rect">
            <a:avLst/>
          </a:prstGeom>
          <a:noFill/>
          <a:ln w="28575" cmpd="sng">
            <a:solidFill>
              <a:schemeClr val="tx2"/>
            </a:solidFill>
            <a:prstDash val="sysDot"/>
          </a:ln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Customer-oriented work team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Big sharing users 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Online celebrity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Fashion stars</a:t>
            </a:r>
            <a:endParaRPr lang="en-US" altLang="zh-C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流程图: 可选过程 2"/>
          <p:cNvSpPr/>
          <p:nvPr/>
        </p:nvSpPr>
        <p:spPr>
          <a:xfrm>
            <a:off x="2328545" y="3597910"/>
            <a:ext cx="1076325" cy="1090930"/>
          </a:xfrm>
          <a:prstGeom prst="flowChartAlternateProcess">
            <a:avLst/>
          </a:prstGeom>
          <a:noFill/>
          <a:ln w="28575" cmpd="sng">
            <a:solidFill>
              <a:srgbClr val="C0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EF77624-8C20-47D2-A79D-32650781587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26802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Business-Model-Canvas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645" y="2223770"/>
            <a:ext cx="7277100" cy="3676015"/>
          </a:xfrm>
          <a:prstGeom prst="rect">
            <a:avLst/>
          </a:prstGeom>
        </p:spPr>
      </p:pic>
      <p:pic>
        <p:nvPicPr>
          <p:cNvPr id="157" name="图片 15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4480" y="368935"/>
            <a:ext cx="3276600" cy="122872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7296785" y="826135"/>
            <a:ext cx="4553585" cy="2584450"/>
          </a:xfrm>
          <a:prstGeom prst="rect">
            <a:avLst/>
          </a:prstGeom>
          <a:noFill/>
          <a:ln w="28575" cmpd="sng">
            <a:solidFill>
              <a:schemeClr val="tx2"/>
            </a:solidFill>
            <a:prstDash val="sysDot"/>
          </a:ln>
        </p:spPr>
        <p:txBody>
          <a:bodyPr wrap="square" rtlCol="0">
            <a:spAutoFit/>
          </a:bodyPr>
          <a:lstStyle/>
          <a:p>
            <a:pPr indent="0" algn="ctr">
              <a:buFont typeface="Arial" panose="020B0604020202020204" pitchFamily="34" charset="0"/>
              <a:buNone/>
            </a:pPr>
            <a:r>
              <a:rPr lang="en-US" altLang="zh-CN" sz="2400" i="1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Suppliers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  <a:sym typeface="+mn-ea"/>
              </a:rPr>
              <a:t>Cross-border brands</a:t>
            </a:r>
          </a:p>
          <a:p>
            <a:pPr indent="0">
              <a:buFont typeface="Arial" panose="020B0604020202020204" pitchFamily="34" charset="0"/>
              <a:buNone/>
            </a:pPr>
            <a:endParaRPr lang="en-US" altLang="zh-C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0" algn="ctr">
              <a:buFont typeface="Arial" panose="020B0604020202020204" pitchFamily="34" charset="0"/>
              <a:buNone/>
            </a:pPr>
            <a:r>
              <a:rPr lang="en-US" altLang="zh-CN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Others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 Provider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Third-party payments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Logistics company</a:t>
            </a:r>
            <a:endParaRPr lang="en-US" altLang="zh-C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七角星 2"/>
          <p:cNvSpPr/>
          <p:nvPr/>
        </p:nvSpPr>
        <p:spPr>
          <a:xfrm>
            <a:off x="971550" y="2890520"/>
            <a:ext cx="1696085" cy="1562735"/>
          </a:xfrm>
          <a:prstGeom prst="star7">
            <a:avLst/>
          </a:prstGeom>
          <a:noFill/>
          <a:ln w="28575" cmpd="sng">
            <a:solidFill>
              <a:srgbClr val="C0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57F114A-F2AE-4A0C-9298-D712AFE2D73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10518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Business-Model-Canvas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645" y="2223770"/>
            <a:ext cx="7277100" cy="3676015"/>
          </a:xfrm>
          <a:prstGeom prst="rect">
            <a:avLst/>
          </a:prstGeom>
        </p:spPr>
      </p:pic>
      <p:pic>
        <p:nvPicPr>
          <p:cNvPr id="157" name="图片 15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4480" y="368935"/>
            <a:ext cx="3276600" cy="122872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7370445" y="545465"/>
            <a:ext cx="4553585" cy="3415030"/>
          </a:xfrm>
          <a:prstGeom prst="rect">
            <a:avLst/>
          </a:prstGeom>
          <a:noFill/>
          <a:ln w="28575" cmpd="sng">
            <a:solidFill>
              <a:schemeClr val="tx2"/>
            </a:solidFill>
            <a:prstDash val="sysDot"/>
          </a:ln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center &amp; platform operation costs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 costs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 &amp; 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infrastructure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costs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Supply chain management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Logistics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Partners costs </a:t>
            </a:r>
          </a:p>
        </p:txBody>
      </p:sp>
      <p:sp>
        <p:nvSpPr>
          <p:cNvPr id="6" name="竖卷形 5"/>
          <p:cNvSpPr/>
          <p:nvPr/>
        </p:nvSpPr>
        <p:spPr>
          <a:xfrm>
            <a:off x="2491105" y="4674870"/>
            <a:ext cx="1179195" cy="943610"/>
          </a:xfrm>
          <a:prstGeom prst="verticalScroll">
            <a:avLst/>
          </a:prstGeom>
          <a:noFill/>
          <a:ln w="28575" cmpd="sng">
            <a:solidFill>
              <a:srgbClr val="C0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3398B5A3-25C9-4C23-A27D-12CC5518789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21824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 descr="Business-Model-Canvas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645" y="2223770"/>
            <a:ext cx="7277100" cy="3676015"/>
          </a:xfrm>
          <a:prstGeom prst="rect">
            <a:avLst/>
          </a:prstGeom>
        </p:spPr>
      </p:pic>
      <p:pic>
        <p:nvPicPr>
          <p:cNvPr id="157" name="图片 15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4480" y="368935"/>
            <a:ext cx="3276600" cy="122872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7473950" y="2115185"/>
            <a:ext cx="4436110" cy="1938020"/>
          </a:xfrm>
          <a:prstGeom prst="rect">
            <a:avLst/>
          </a:prstGeom>
          <a:noFill/>
          <a:ln w="28575" cmpd="sng">
            <a:solidFill>
              <a:schemeClr val="tx2">
                <a:lumMod val="90000"/>
              </a:schemeClr>
            </a:solidFill>
            <a:prstDash val="sysDot"/>
          </a:ln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Platforms offering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Sales of self-run products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Ads revenue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Payments revenue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Sales of private brand</a:t>
            </a:r>
          </a:p>
        </p:txBody>
      </p:sp>
      <p:sp>
        <p:nvSpPr>
          <p:cNvPr id="5" name="五角星 4"/>
          <p:cNvSpPr/>
          <p:nvPr/>
        </p:nvSpPr>
        <p:spPr>
          <a:xfrm>
            <a:off x="5763895" y="4055110"/>
            <a:ext cx="1974850" cy="1844040"/>
          </a:xfrm>
          <a:prstGeom prst="star5">
            <a:avLst/>
          </a:prstGeom>
          <a:noFill/>
          <a:ln w="28575" cmpd="sng">
            <a:solidFill>
              <a:srgbClr val="C0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C8AAB464-E2F2-4E12-B328-8B4F76E037F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30281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" name="图片 15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4480" y="368935"/>
            <a:ext cx="3276600" cy="1228725"/>
          </a:xfrm>
          <a:prstGeom prst="rect">
            <a:avLst/>
          </a:prstGeom>
        </p:spPr>
      </p:pic>
      <p:sp>
        <p:nvSpPr>
          <p:cNvPr id="160" name="文本框 159"/>
          <p:cNvSpPr txBox="1"/>
          <p:nvPr>
            <p:custDataLst>
              <p:tags r:id="rId2"/>
            </p:custDataLst>
          </p:nvPr>
        </p:nvSpPr>
        <p:spPr>
          <a:xfrm>
            <a:off x="881380" y="646430"/>
            <a:ext cx="3280410" cy="798195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>
              <a:lnSpc>
                <a:spcPct val="130000"/>
              </a:lnSpc>
              <a:defRPr sz="2400" b="1"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References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800000">
            <a:off x="10544175" y="5706745"/>
            <a:ext cx="1647190" cy="114744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1136015" y="1737995"/>
            <a:ext cx="9417685" cy="4246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Chinadaily (2018) E-commerce Law. </a:t>
            </a:r>
            <a:r>
              <a:rPr lang="zh-CN" altLang="en-US" i="1">
                <a:latin typeface="Times New Roman" panose="02020603050405020304" charset="0"/>
                <a:cs typeface="Times New Roman" panose="02020603050405020304" charset="0"/>
              </a:rPr>
              <a:t>Chinadaily</a:t>
            </a:r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. p. Online Extra.</a:t>
            </a:r>
          </a:p>
          <a:p>
            <a:pPr algn="just"/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 algn="just"/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China E-commerce Research Center and Mobdata Institute (2019) Report for Cross-border E-commerce Research 2018. </a:t>
            </a:r>
          </a:p>
          <a:p>
            <a:pPr algn="just"/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[Online] Available at:                                                                </a:t>
            </a:r>
          </a:p>
          <a:p>
            <a:pPr algn="just"/>
            <a:r>
              <a:rPr lang="zh-CN" altLang="en-US" u="sng">
                <a:latin typeface="Times New Roman" panose="02020603050405020304" charset="0"/>
                <a:cs typeface="Times New Roman" panose="02020603050405020304" charset="0"/>
              </a:rPr>
              <a:t>http://download.sdk.mob.com/89b/e20/32b01113bfac82ee0472b5259a/1491.84.pdf</a:t>
            </a:r>
          </a:p>
          <a:p>
            <a:pPr algn="just"/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[Accessed 13rd May 2019].</a:t>
            </a:r>
          </a:p>
          <a:p>
            <a:pPr algn="just"/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 algn="just"/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Hu, B. and Tian, M. (2018) Business Model Analysis of Self-run Cross-border E-commerce: A Case Study of NetEase Kaola. </a:t>
            </a:r>
            <a:r>
              <a:rPr lang="zh-CN" altLang="en-US" i="1">
                <a:latin typeface="Times New Roman" panose="02020603050405020304" charset="0"/>
                <a:cs typeface="Times New Roman" panose="02020603050405020304" charset="0"/>
              </a:rPr>
              <a:t>Journal of Hangzhou Digital University (Social Science)</a:t>
            </a:r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. </a:t>
            </a:r>
          </a:p>
          <a:p>
            <a:pPr algn="just"/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 algn="just"/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National Statistics Bureau (2019) Average Disposable Income Per Capita in 2018 is RMB 28,228, an Increase of 6.5% over 2017. [Online] Available at: </a:t>
            </a:r>
          </a:p>
          <a:p>
            <a:pPr algn="just"/>
            <a:r>
              <a:rPr lang="zh-CN" altLang="en-US" u="sng">
                <a:latin typeface="Times New Roman" panose="02020603050405020304" charset="0"/>
                <a:cs typeface="Times New Roman" panose="02020603050405020304" charset="0"/>
              </a:rPr>
              <a:t>http://www.gov.cn/xinwen/2019-02/28/content_5369359.htm</a:t>
            </a: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 algn="just"/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[Accessed 13rd May 2019].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C4F111B1-FB5B-4523-8B33-CA2B55E4458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7770" y="5097145"/>
            <a:ext cx="609600" cy="6096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ransition advTm="6951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" name="图片 15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4480" y="368935"/>
            <a:ext cx="3276600" cy="1228725"/>
          </a:xfrm>
          <a:prstGeom prst="rect">
            <a:avLst/>
          </a:prstGeom>
        </p:spPr>
      </p:pic>
      <p:sp>
        <p:nvSpPr>
          <p:cNvPr id="160" name="文本框 159"/>
          <p:cNvSpPr txBox="1"/>
          <p:nvPr>
            <p:custDataLst>
              <p:tags r:id="rId2"/>
            </p:custDataLst>
          </p:nvPr>
        </p:nvSpPr>
        <p:spPr>
          <a:xfrm>
            <a:off x="881380" y="646430"/>
            <a:ext cx="3280410" cy="798195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>
              <a:lnSpc>
                <a:spcPct val="130000"/>
              </a:lnSpc>
              <a:defRPr sz="2400" b="1"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References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0800000">
            <a:off x="10544175" y="5706745"/>
            <a:ext cx="1647190" cy="114744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1195705" y="1776730"/>
            <a:ext cx="9528810" cy="50774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Paypal &amp; Dataway (2017) China Retail &amp; E-commerce. [Online] Available at:</a:t>
            </a:r>
          </a:p>
          <a:p>
            <a:pPr algn="just"/>
            <a:r>
              <a:rPr lang="zh-CN" altLang="en-US" u="sng">
                <a:latin typeface="Times New Roman" panose="02020603050405020304" charset="0"/>
                <a:cs typeface="Times New Roman" panose="02020603050405020304" charset="0"/>
              </a:rPr>
              <a:t>https://www.fbicgroup.com/sites/default/files/WeeklyRetailUpdates_18-24Aug2017_Eng.pdf</a:t>
            </a: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 algn="just"/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[Accessed 13rd May 2019].</a:t>
            </a:r>
          </a:p>
          <a:p>
            <a:pPr algn="just"/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 algn="just"/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Qin, Y. (2018) </a:t>
            </a:r>
            <a:r>
              <a:rPr lang="zh-CN" altLang="en-US" i="1">
                <a:latin typeface="Times New Roman" panose="02020603050405020304" charset="0"/>
                <a:cs typeface="Times New Roman" panose="02020603050405020304" charset="0"/>
              </a:rPr>
              <a:t>Research on the Operation of Shopping APP: A Case Study of Red App</a:t>
            </a:r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. Master Thesis. Nanchang University.</a:t>
            </a:r>
          </a:p>
          <a:p>
            <a:pPr algn="just"/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 algn="just"/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Wang, Y. (2018) Small Company of Business Model and Risk Study. </a:t>
            </a:r>
            <a:r>
              <a:rPr lang="zh-CN" altLang="en-US" i="1">
                <a:latin typeface="Times New Roman" panose="02020603050405020304" charset="0"/>
                <a:cs typeface="Times New Roman" panose="02020603050405020304" charset="0"/>
              </a:rPr>
              <a:t>Logistics Sci-Tech</a:t>
            </a:r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.</a:t>
            </a:r>
          </a:p>
          <a:p>
            <a:pPr algn="just"/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 algn="just"/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Wang, M., Wu Z., Xiao, Q. and Mo, H. (2018) Marketing Strategy Analysis of Cross-border E-commerce. </a:t>
            </a:r>
            <a:r>
              <a:rPr lang="zh-CN" altLang="en-US" i="1">
                <a:latin typeface="Times New Roman" panose="02020603050405020304" charset="0"/>
                <a:cs typeface="Times New Roman" panose="02020603050405020304" charset="0"/>
              </a:rPr>
              <a:t>Journal of Henan Radio and TV University</a:t>
            </a:r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. </a:t>
            </a:r>
          </a:p>
          <a:p>
            <a:pPr algn="just"/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 algn="just"/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West Window Technology Ltd. (2018) Project Report for Chinese Cross-border Consumption 2018. [Online] Available at:</a:t>
            </a:r>
          </a:p>
          <a:p>
            <a:pPr algn="just"/>
            <a:r>
              <a:rPr lang="zh-CN" altLang="en-US" u="sng">
                <a:latin typeface="Times New Roman" panose="02020603050405020304" charset="0"/>
                <a:cs typeface="Times New Roman" panose="02020603050405020304" charset="0"/>
              </a:rPr>
              <a:t>https://adstochina.westwin.com/China_Cross-border_Consumption_report_zh.pdf</a:t>
            </a: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 algn="just"/>
            <a:r>
              <a:rPr lang="zh-CN" altLang="en-US">
                <a:latin typeface="Times New Roman" panose="02020603050405020304" charset="0"/>
                <a:cs typeface="Times New Roman" panose="02020603050405020304" charset="0"/>
              </a:rPr>
              <a:t>[Accessed 13rd May 2019].</a:t>
            </a:r>
          </a:p>
          <a:p>
            <a:pPr algn="just"/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  <a:p>
            <a:pPr algn="just"/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  <p:custDataLst>
      <p:tags r:id="rId1"/>
    </p:custDataLst>
  </p:cSld>
  <p:clrMapOvr>
    <a:masterClrMapping/>
  </p:clrMapOvr>
  <p:transition>
    <p:pull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" name="图片 15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4480" y="368935"/>
            <a:ext cx="3276600" cy="1228725"/>
          </a:xfrm>
          <a:prstGeom prst="rect">
            <a:avLst/>
          </a:prstGeom>
        </p:spPr>
      </p:pic>
      <p:sp>
        <p:nvSpPr>
          <p:cNvPr id="160" name="文本框 159"/>
          <p:cNvSpPr txBox="1"/>
          <p:nvPr>
            <p:custDataLst>
              <p:tags r:id="rId2"/>
            </p:custDataLst>
          </p:nvPr>
        </p:nvSpPr>
        <p:spPr>
          <a:xfrm>
            <a:off x="881380" y="646430"/>
            <a:ext cx="3280410" cy="798195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>
              <a:lnSpc>
                <a:spcPct val="130000"/>
              </a:lnSpc>
              <a:defRPr sz="2400" b="1"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en-US" altLang="zh-CN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References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0800000">
            <a:off x="10544175" y="5706745"/>
            <a:ext cx="1647190" cy="114744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1015365" y="2098040"/>
            <a:ext cx="952881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zh-CN" altLang="en-US">
                <a:latin typeface="Times New Roman" panose="02020603050405020304" charset="0"/>
                <a:cs typeface="Times New Roman" panose="02020603050405020304" charset="0"/>
                <a:sym typeface="+mn-ea"/>
              </a:rPr>
              <a:t>Zhou, Y. (2018) How to Develop Customer-oriented E-commerce App: A Case Study of Red App based on Research of Customer Experience Differentiation. </a:t>
            </a:r>
            <a:r>
              <a:rPr lang="zh-CN" altLang="en-US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Journal of News Research</a:t>
            </a:r>
            <a:r>
              <a:rPr lang="zh-CN" altLang="en-US">
                <a:latin typeface="Times New Roman" panose="02020603050405020304" charset="0"/>
                <a:cs typeface="Times New Roman" panose="02020603050405020304" charset="0"/>
                <a:sym typeface="+mn-ea"/>
              </a:rPr>
              <a:t>.</a:t>
            </a:r>
            <a:endParaRPr lang="zh-CN" altLang="en-US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  <p:custDataLst>
      <p:tags r:id="rId1"/>
    </p:custDataLst>
  </p:cSld>
  <p:clrMapOvr>
    <a:masterClrMapping/>
  </p:clrMapOvr>
  <p:transition>
    <p:pull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标题 4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US" altLang="zh-CN" i="1" dirty="0">
                <a:solidFill>
                  <a:srgbClr val="595959"/>
                </a:solidFill>
              </a:rPr>
              <a:t>Thanks for watchinng and listening!</a:t>
            </a:r>
          </a:p>
        </p:txBody>
      </p:sp>
    </p:spTree>
    <p:custDataLst>
      <p:tags r:id="rId1"/>
    </p:custDataLst>
  </p:cSld>
  <p:clrMapOvr>
    <a:masterClrMapping/>
  </p:clrMapOvr>
  <p:transition>
    <p:pull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UNIT_COLOR_SCHEME_SHAPE_ID" val="2"/>
  <p:tag name="KSO_WM_UNIT_COLOR_SCHEME_PARENT_PAGE" val="1_1"/>
  <p:tag name="KSO_WM_TEMPLATE_CATEGORY" val="custom"/>
  <p:tag name="KSO_WM_TEMPLATE_INDEX" val="2018654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UNIT_COLOR_SCHEME_SHAPE_ID" val="3"/>
  <p:tag name="KSO_WM_UNIT_COLOR_SCHEME_PARENT_PAGE" val="1_1"/>
  <p:tag name="KSO_WM_TEMPLATE_CATEGORY" val="custom"/>
  <p:tag name="KSO_WM_TEMPLATE_INDEX" val="2018654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UNIT_COLOR_SCHEME_SHAPE_ID" val="4"/>
  <p:tag name="KSO_WM_UNIT_COLOR_SCHEME_PARENT_PAGE" val="1_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UNIT_COLOR_SCHEME_SHAPE_ID" val="5"/>
  <p:tag name="KSO_WM_UNIT_COLOR_SCHEME_PARENT_PAGE" val="1_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UNIT_COLOR_SCHEME_SHAPE_ID" val="6"/>
  <p:tag name="KSO_WM_UNIT_COLOR_SCHEME_PARENT_PAGE" val="1_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AG_VERSION" val="1.0"/>
  <p:tag name="KSO_WM_TEMPLATE_INDEX" val="20186545"/>
  <p:tag name="KSO_WM_TEMPLATE_CATEGORY" val="custom"/>
  <p:tag name="KSO_WM_TEMPLATE_THUMBS_INDEX" val="1、2、3、4、5、6、7、8、9、10、11、12、13、14、15"/>
  <p:tag name="KSO_WM_TEMPLATE_TOPIC_ID" val="2869567"/>
  <p:tag name="KSO_WM_TEMPLATE_OUTLINE_ID" val="5"/>
  <p:tag name="KSO_WM_TEMPLATE_SCENE_ID" val="1"/>
  <p:tag name="KSO_WM_TEMPLATE_JOB_ID" val="5"/>
  <p:tag name="KSO_WM_TEMPLATE_TOPIC_DEFAULT" val="0"/>
  <p:tag name="KSO_WM_TEMPLATE_SUBCATEGORY" val="0"/>
  <p:tag name="KSO_WM_SLIDE_COLORSCHEME_VERSION" val="3.2"/>
  <p:tag name="KSO_WM_UNIT_COLOR_SCHEME_SHAPE_ID" val="7"/>
  <p:tag name="KSO_WM_UNIT_COLOR_SCHEME_PARENT_PAGE" val="1_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UNIT_COLOR_SCHEME_SHAPE_ID" val="4639"/>
  <p:tag name="KSO_WM_UNIT_COLOR_SCHEME_PARENT_PAGE" val="2_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UNIT_COLOR_SCHEME_SHAPE_ID" val="2"/>
  <p:tag name="KSO_WM_UNIT_COLOR_SCHEME_PARENT_PAGE" val="2_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UNIT_COLOR_SCHEME_SHAPE_ID" val="9801"/>
  <p:tag name="KSO_WM_UNIT_COLOR_SCHEME_PARENT_PAGE" val="2_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UNIT_COLOR_SCHEME_SHAPE_ID" val="9802"/>
  <p:tag name="KSO_WM_UNIT_COLOR_SCHEME_PARENT_PAGE" val="2_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UNIT_COLOR_SCHEME_SHAPE_ID" val="4"/>
  <p:tag name="KSO_WM_UNIT_COLOR_SCHEME_PARENT_PAGE" val="2_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UNIT_COLOR_SCHEME_SHAPE_ID" val="6"/>
  <p:tag name="KSO_WM_UNIT_COLOR_SCHEME_PARENT_PAGE" val="2_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UNIT_COLOR_SCHEME_SHAPE_ID" val="3"/>
  <p:tag name="KSO_WM_UNIT_COLOR_SCHEME_PARENT_PAGE" val="2_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UNIT_COLOR_SCHEME_SHAPE_ID" val="5"/>
  <p:tag name="KSO_WM_UNIT_COLOR_SCHEME_PARENT_PAGE" val="2_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  <p:tag name="KSO_WM_UNIT_COLOR_SCHEME_SHAPE_ID" val="7"/>
  <p:tag name="KSO_WM_UNIT_COLOR_SCHEME_PARENT_PAGE" val="2_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COLORSCHEME_VERSION" val="3.2"/>
  <p:tag name="KSO_WM_UNIT_COLOR_SCHEME_SHAPE_ID" val="8"/>
  <p:tag name="KSO_WM_UNIT_COLOR_SCHEME_PARENT_PAGE" val="2_1"/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  <p:tag name="KSO_WM_UNIT_COLOR_SCHEME_SHAPE_ID" val="7"/>
  <p:tag name="KSO_WM_UNIT_COLOR_SCHEME_PARENT_PAGE" val="2_2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  <p:tag name="KSO_WM_UNIT_COLOR_SCHEME_SHAPE_ID" val="8"/>
  <p:tag name="KSO_WM_UNIT_COLOR_SCHEME_PARENT_PAGE" val="2_2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  <p:tag name="KSO_WM_UNIT_COLOR_SCHEME_SHAPE_ID" val="2"/>
  <p:tag name="KSO_WM_UNIT_COLOR_SCHEME_PARENT_PAGE" val="2_2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  <p:tag name="KSO_WM_UNIT_COLOR_SCHEME_SHAPE_ID" val="3"/>
  <p:tag name="KSO_WM_UNIT_COLOR_SCHEME_PARENT_PAGE" val="2_2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  <p:tag name="KSO_WM_UNIT_COLOR_SCHEME_SHAPE_ID" val="9"/>
  <p:tag name="KSO_WM_UNIT_COLOR_SCHEME_PARENT_PAGE" val="2_2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  <p:tag name="KSO_WM_UNIT_COLOR_SCHEME_SHAPE_ID" val="10"/>
  <p:tag name="KSO_WM_UNIT_COLOR_SCHEME_PARENT_PAGE" val="2_2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  <p:tag name="KSO_WM_UNIT_COLOR_SCHEME_SHAPE_ID" val="11"/>
  <p:tag name="KSO_WM_UNIT_COLOR_SCHEME_PARENT_PAGE" val="2_2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COLORSCHEME_VERSION" val="3.2"/>
  <p:tag name="KSO_WM_UNIT_COLOR_SCHEME_SHAPE_ID" val="4"/>
  <p:tag name="KSO_WM_UNIT_COLOR_SCHEME_PARENT_PAGE" val="2_2"/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  <p:tag name="KSO_WM_UNIT_COLOR_SCHEME_SHAPE_ID" val="5"/>
  <p:tag name="KSO_WM_UNIT_COLOR_SCHEME_PARENT_PAGE" val="2_3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  <p:tag name="KSO_WM_UNIT_COLOR_SCHEME_SHAPE_ID" val="20"/>
  <p:tag name="KSO_WM_UNIT_COLOR_SCHEME_PARENT_PAGE" val="2_3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  <p:tag name="KSO_WM_UNIT_COLOR_SCHEME_SHAPE_ID" val="21"/>
  <p:tag name="KSO_WM_UNIT_COLOR_SCHEME_PARENT_PAGE" val="2_3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  <p:tag name="KSO_WM_UNIT_COLOR_SCHEME_SHAPE_ID" val="2"/>
  <p:tag name="KSO_WM_UNIT_COLOR_SCHEME_PARENT_PAGE" val="2_3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  <p:tag name="KSO_WM_UNIT_COLOR_SCHEME_SHAPE_ID" val="3"/>
  <p:tag name="KSO_WM_UNIT_COLOR_SCHEME_PARENT_PAGE" val="2_3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  <p:tag name="KSO_WM_UNIT_COLOR_SCHEME_SHAPE_ID" val="4"/>
  <p:tag name="KSO_WM_UNIT_COLOR_SCHEME_PARENT_PAGE" val="2_3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COLORSCHEME_VERSION" val="3.2"/>
  <p:tag name="KSO_WM_UNIT_COLOR_SCHEME_SHAPE_ID" val="6"/>
  <p:tag name="KSO_WM_UNIT_COLOR_SCHEME_PARENT_PAGE" val="2_3"/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  <p:tag name="KSO_WM_UNIT_COLOR_SCHEME_SHAPE_ID" val="2"/>
  <p:tag name="KSO_WM_UNIT_COLOR_SCHEME_PARENT_PAGE" val="2_4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  <p:tag name="KSO_WM_UNIT_COLOR_SCHEME_SHAPE_ID" val="3"/>
  <p:tag name="KSO_WM_UNIT_COLOR_SCHEME_PARENT_PAGE" val="2_4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  <p:tag name="KSO_WM_UNIT_COLOR_SCHEME_SHAPE_ID" val="4"/>
  <p:tag name="KSO_WM_UNIT_COLOR_SCHEME_PARENT_PAGE" val="2_4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  <p:tag name="KSO_WM_UNIT_COLOR_SCHEME_SHAPE_ID" val="5"/>
  <p:tag name="KSO_WM_UNIT_COLOR_SCHEME_PARENT_PAGE" val="2_4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  <p:tag name="KSO_WM_UNIT_COLOR_SCHEME_SHAPE_ID" val="6"/>
  <p:tag name="KSO_WM_UNIT_COLOR_SCHEME_PARENT_PAGE" val="2_4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  <p:tag name="KSO_WM_UNIT_COLOR_SCHEME_SHAPE_ID" val="7"/>
  <p:tag name="KSO_WM_UNIT_COLOR_SCHEME_PARENT_PAGE" val="2_4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COLORSCHEME_VERSION" val="3.2"/>
  <p:tag name="KSO_WM_UNIT_COLOR_SCHEME_SHAPE_ID" val="8"/>
  <p:tag name="KSO_WM_UNIT_COLOR_SCHEME_PARENT_PAGE" val="2_4"/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  <p:tag name="KSO_WM_UNIT_COLOR_SCHEME_SHAPE_ID" val="2"/>
  <p:tag name="KSO_WM_UNIT_COLOR_SCHEME_PARENT_PAGE" val="2_5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  <p:tag name="KSO_WM_UNIT_COLOR_SCHEME_SHAPE_ID" val="3"/>
  <p:tag name="KSO_WM_UNIT_COLOR_SCHEME_PARENT_PAGE" val="2_5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  <p:tag name="KSO_WM_UNIT_COLOR_SCHEME_SHAPE_ID" val="4"/>
  <p:tag name="KSO_WM_UNIT_COLOR_SCHEME_PARENT_PAGE" val="2_5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  <p:tag name="KSO_WM_UNIT_COLOR_SCHEME_SHAPE_ID" val="5"/>
  <p:tag name="KSO_WM_UNIT_COLOR_SCHEME_PARENT_PAGE" val="2_5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  <p:tag name="KSO_WM_UNIT_COLOR_SCHEME_SHAPE_ID" val="6"/>
  <p:tag name="KSO_WM_UNIT_COLOR_SCHEME_PARENT_PAGE" val="2_5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  <p:tag name="KSO_WM_UNIT_COLOR_SCHEME_SHAPE_ID" val="7"/>
  <p:tag name="KSO_WM_UNIT_COLOR_SCHEME_PARENT_PAGE" val="2_5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  <p:tag name="KSO_WM_UNIT_COLOR_SCHEME_SHAPE_ID" val="8"/>
  <p:tag name="KSO_WM_UNIT_COLOR_SCHEME_PARENT_PAGE" val="2_5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  <p:tag name="KSO_WM_UNIT_COLOR_SCHEME_SHAPE_ID" val="9"/>
  <p:tag name="KSO_WM_UNIT_COLOR_SCHEME_PARENT_PAGE" val="2_5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COLORSCHEME_VERSION" val="3.2"/>
  <p:tag name="KSO_WM_UNIT_COLOR_SCHEME_SHAPE_ID" val="10"/>
  <p:tag name="KSO_WM_UNIT_COLOR_SCHEME_PARENT_PAGE" val="2_5"/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  <p:tag name="KSO_WM_UNIT_COLOR_SCHEME_SHAPE_ID" val="2"/>
  <p:tag name="KSO_WM_UNIT_COLOR_SCHEME_PARENT_PAGE" val="2_6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  <p:tag name="KSO_WM_UNIT_COLOR_SCHEME_SHAPE_ID" val="3"/>
  <p:tag name="KSO_WM_UNIT_COLOR_SCHEME_PARENT_PAGE" val="2_6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  <p:tag name="KSO_WM_UNIT_COLOR_SCHEME_SHAPE_ID" val="4"/>
  <p:tag name="KSO_WM_UNIT_COLOR_SCHEME_PARENT_PAGE" val="2_6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  <p:tag name="KSO_WM_UNIT_COLOR_SCHEME_SHAPE_ID" val="5"/>
  <p:tag name="KSO_WM_UNIT_COLOR_SCHEME_PARENT_PAGE" val="2_6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COLORSCHEME_VERSION" val="3.2"/>
  <p:tag name="KSO_WM_UNIT_COLOR_SCHEME_SHAPE_ID" val="6"/>
  <p:tag name="KSO_WM_UNIT_COLOR_SCHEME_PARENT_PAGE" val="2_6"/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  <p:tag name="KSO_WM_UNIT_COLOR_SCHEME_SHAPE_ID" val="2"/>
  <p:tag name="KSO_WM_UNIT_COLOR_SCHEME_PARENT_PAGE" val="2_7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  <p:tag name="KSO_WM_UNIT_COLOR_SCHEME_SHAPE_ID" val="3"/>
  <p:tag name="KSO_WM_UNIT_COLOR_SCHEME_PARENT_PAGE" val="2_7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  <p:tag name="KSO_WM_UNIT_COLOR_SCHEME_SHAPE_ID" val="4"/>
  <p:tag name="KSO_WM_UNIT_COLOR_SCHEME_PARENT_PAGE" val="2_7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COLORSCHEME_VERSION" val="3.2"/>
  <p:tag name="KSO_WM_UNIT_COLOR_SCHEME_SHAPE_ID" val="5"/>
  <p:tag name="KSO_WM_UNIT_COLOR_SCHEME_PARENT_PAGE" val="2_7"/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  <p:tag name="KSO_WM_UNIT_COLOR_SCHEME_SHAPE_ID" val="2"/>
  <p:tag name="KSO_WM_UNIT_COLOR_SCHEME_PARENT_PAGE" val="2_8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  <p:tag name="KSO_WM_UNIT_COLOR_SCHEME_SHAPE_ID" val="3"/>
  <p:tag name="KSO_WM_UNIT_COLOR_SCHEME_PARENT_PAGE" val="2_8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  <p:tag name="KSO_WM_UNIT_COLOR_SCHEME_SHAPE_ID" val="4"/>
  <p:tag name="KSO_WM_UNIT_COLOR_SCHEME_PARENT_PAGE" val="2_8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  <p:tag name="KSO_WM_UNIT_COLOR_SCHEME_SHAPE_ID" val="5"/>
  <p:tag name="KSO_WM_UNIT_COLOR_SCHEME_PARENT_PAGE" val="2_8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  <p:tag name="KSO_WM_UNIT_COLOR_SCHEME_SHAPE_ID" val="6"/>
  <p:tag name="KSO_WM_UNIT_COLOR_SCHEME_PARENT_PAGE" val="2_8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  <p:tag name="KSO_WM_UNIT_COLOR_SCHEME_SHAPE_ID" val="7"/>
  <p:tag name="KSO_WM_UNIT_COLOR_SCHEME_PARENT_PAGE" val="2_8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COLORSCHEME_VERSION" val="3.2"/>
  <p:tag name="KSO_WM_UNIT_COLOR_SCHEME_SHAPE_ID" val="8"/>
  <p:tag name="KSO_WM_UNIT_COLOR_SCHEME_PARENT_PAGE" val="2_8"/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  <p:tag name="KSO_WM_UNIT_COLOR_SCHEME_SHAPE_ID" val="2"/>
  <p:tag name="KSO_WM_UNIT_COLOR_SCHEME_PARENT_PAGE" val="2_9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  <p:tag name="KSO_WM_UNIT_COLOR_SCHEME_SHAPE_ID" val="3"/>
  <p:tag name="KSO_WM_UNIT_COLOR_SCHEME_PARENT_PAGE" val="2_9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  <p:tag name="KSO_WM_UNIT_COLOR_SCHEME_SHAPE_ID" val="4"/>
  <p:tag name="KSO_WM_UNIT_COLOR_SCHEME_PARENT_PAGE" val="2_9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  <p:tag name="KSO_WM_UNIT_COLOR_SCHEME_SHAPE_ID" val="5"/>
  <p:tag name="KSO_WM_UNIT_COLOR_SCHEME_PARENT_PAGE" val="2_9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  <p:tag name="KSO_WM_UNIT_COLOR_SCHEME_SHAPE_ID" val="6"/>
  <p:tag name="KSO_WM_UNIT_COLOR_SCHEME_PARENT_PAGE" val="2_9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COLORSCHEME_VERSION" val="3.2"/>
  <p:tag name="KSO_WM_UNIT_COLOR_SCHEME_SHAPE_ID" val="7"/>
  <p:tag name="KSO_WM_UNIT_COLOR_SCHEME_PARENT_PAGE" val="2_9"/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  <p:tag name="KSO_WM_UNIT_COLOR_SCHEME_SHAPE_ID" val="3"/>
  <p:tag name="KSO_WM_UNIT_COLOR_SCHEME_PARENT_PAGE" val="2_10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  <p:tag name="KSO_WM_UNIT_COLOR_SCHEME_SHAPE_ID" val="4"/>
  <p:tag name="KSO_WM_UNIT_COLOR_SCHEME_PARENT_PAGE" val="2_10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  <p:tag name="KSO_WM_UNIT_COLOR_SCHEME_SHAPE_ID" val="5"/>
  <p:tag name="KSO_WM_UNIT_COLOR_SCHEME_PARENT_PAGE" val="2_10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  <p:tag name="KSO_WM_UNIT_COLOR_SCHEME_SHAPE_ID" val="7"/>
  <p:tag name="KSO_WM_UNIT_COLOR_SCHEME_PARENT_PAGE" val="2_10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COLORSCHEME_VERSION" val="3.2"/>
  <p:tag name="KSO_WM_UNIT_COLOR_SCHEME_SHAPE_ID" val="2"/>
  <p:tag name="KSO_WM_UNIT_COLOR_SCHEME_PARENT_PAGE" val="2_10"/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  <p:tag name="KSO_WM_UNIT_COLOR_SCHEME_SHAPE_ID" val="795"/>
  <p:tag name="KSO_WM_UNIT_COLOR_SCHEME_PARENT_PAGE" val="2_11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  <p:tag name="KSO_WM_UNIT_COLOR_SCHEME_SHAPE_ID" val="2"/>
  <p:tag name="KSO_WM_UNIT_COLOR_SCHEME_PARENT_PAGE" val="2_11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  <p:tag name="KSO_WM_UNIT_COLOR_SCHEME_SHAPE_ID" val="13"/>
  <p:tag name="KSO_WM_UNIT_COLOR_SCHEME_PARENT_PAGE" val="2_11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  <p:tag name="KSO_WM_UNIT_COLOR_SCHEME_SHAPE_ID" val="3"/>
  <p:tag name="KSO_WM_UNIT_COLOR_SCHEME_PARENT_PAGE" val="2_11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  <p:tag name="KSO_WM_UNIT_COLOR_SCHEME_SHAPE_ID" val="4"/>
  <p:tag name="KSO_WM_UNIT_COLOR_SCHEME_PARENT_PAGE" val="2_11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  <p:tag name="KSO_WM_UNIT_COLOR_SCHEME_SHAPE_ID" val="5"/>
  <p:tag name="KSO_WM_UNIT_COLOR_SCHEME_PARENT_PAGE" val="2_11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COLORSCHEME_VERSION" val="3.2"/>
  <p:tag name="KSO_WM_UNIT_COLOR_SCHEME_SHAPE_ID" val="6"/>
  <p:tag name="KSO_WM_UNIT_COLOR_SCHEME_PARENT_PAGE" val="2_11"/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THUMBS_INDEX" val="1、2、3、6、8、10、11、12、15"/>
  <p:tag name="KSO_WM_SLIDE_ID" val="custom20187308_1"/>
  <p:tag name="KSO_WM_TEMPLATE_SUBCATEGORY" val="0"/>
  <p:tag name="KSO_WM_SLIDE_TYPE" val="title"/>
  <p:tag name="KSO_WM_SLIDE_SUBTYPE" val="pureTxt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186545"/>
  <p:tag name="KSO_WM_SLIDE_LAYOUT" val="a_b"/>
  <p:tag name="KSO_WM_SLIDE_LAYOUT_CNT" val="1_1"/>
  <p:tag name="KSO_WM_SLIDE_MODEL_TYPE" val="cover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空白演示"/>
  <p:tag name="KSO_WM_UNIT_NOCLEAR" val="0"/>
  <p:tag name="KSO_WM_UNIT_VALUE" val="13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187308_1*a*1"/>
  <p:tag name="KSO_WM_TEMPLATE_CATEGORY" val="custom"/>
  <p:tag name="KSO_WM_TEMPLATE_INDEX" val="20187308"/>
  <p:tag name="KSO_WM_UNIT_LAYERLEVEL" val="1"/>
  <p:tag name="KSO_WM_TAG_VERSION" val="1.0"/>
  <p:tag name="KSO_WM_BEAUTIFY_FLAG" val="#wm#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186545_2"/>
  <p:tag name="KSO_WM_SLIDE_ITEM_CNT" val="6"/>
  <p:tag name="KSO_WM_SLIDE_INDEX" val="2"/>
  <p:tag name="KSO_WM_TAG_VERSION" val="1.0"/>
  <p:tag name="KSO_WM_BEAUTIFY_FLAG" val="#wm#"/>
  <p:tag name="KSO_WM_TEMPLATE_CATEGORY" val="custom"/>
  <p:tag name="KSO_WM_TEMPLATE_INDEX" val="20186545"/>
  <p:tag name="KSO_WM_SLIDE_LAYOUT" val="a_m"/>
  <p:tag name="KSO_WM_SLIDE_LAYOUT_CNT" val="1_1"/>
  <p:tag name="KSO_WM_DIAGRAM_GROUP_CODE" val="m1-1"/>
  <p:tag name="KSO_WM_SLIDE_DIAGTYPE" val="m"/>
  <p:tag name="KSO_WM_SLIDE_TYPE" val="contents"/>
  <p:tag name="KSO_WM_SLIDE_SUBTYPE" val="diag"/>
  <p:tag name="KSO_WM_SLIDE_COLORSCHEME_VERSION" val="3.2"/>
  <p:tag name="KSO_WM_TEMPLATE_SUBCATEGORY" val="0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RESET_TEXT" val="单击此处添加文本具体内容"/>
  <p:tag name="KSO_WM_UNIT_VALUE" val="16"/>
  <p:tag name="KSO_WM_UNIT_HIGHLIGHT" val="0"/>
  <p:tag name="KSO_WM_UNIT_COMPATIBLE" val="0"/>
  <p:tag name="KSO_WM_UNIT_TYPE" val="m_h_f"/>
  <p:tag name="KSO_WM_UNIT_INDEX" val="1_1_1"/>
  <p:tag name="KSO_WM_UNIT_ID" val="custom20186545_2*m_h_f*1_1_1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DIAGRAM_GROUP_CODE" val="m1-1"/>
  <p:tag name="KSO_WM_UNIT_DIAGRAM_ISNUMVISUAL" val="0"/>
  <p:tag name="KSO_WM_UNIT_DIAGRAM_ISREFERUNIT" val="0"/>
  <p:tag name="KSO_WM_UNIT_COLOR_SCHEME_SHAPE_ID" val="2"/>
  <p:tag name="KSO_WM_UNIT_COLOR_SCHEME_PARENT_PAGE" val="0_2"/>
  <p:tag name="KSO_WM_UNIT_NOCLEAR" val="0"/>
  <p:tag name="KSO_WM_UNIT_TEXT_FILL_FORE_SCHEMECOLOR_INDEX" val="13"/>
  <p:tag name="KSO_WM_UNIT_TEXT_FILL_TYPE" val="1"/>
  <p:tag name="KSO_WM_UNIT_USESOURCEFORMAT_APPLY" val="1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RESET_TEXT" val="单击此处添加文本具体内容"/>
  <p:tag name="KSO_WM_UNIT_VALUE" val="16"/>
  <p:tag name="KSO_WM_UNIT_HIGHLIGHT" val="0"/>
  <p:tag name="KSO_WM_UNIT_COMPATIBLE" val="0"/>
  <p:tag name="KSO_WM_UNIT_TYPE" val="m_h_f"/>
  <p:tag name="KSO_WM_UNIT_INDEX" val="1_1_1"/>
  <p:tag name="KSO_WM_UNIT_ID" val="custom20186545_2*m_h_f*1_1_1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DIAGRAM_GROUP_CODE" val="m1-1"/>
  <p:tag name="KSO_WM_UNIT_DIAGRAM_ISNUMVISUAL" val="0"/>
  <p:tag name="KSO_WM_UNIT_DIAGRAM_ISREFERUNIT" val="0"/>
  <p:tag name="KSO_WM_UNIT_COLOR_SCHEME_SHAPE_ID" val="2"/>
  <p:tag name="KSO_WM_UNIT_COLOR_SCHEME_PARENT_PAGE" val="0_2"/>
  <p:tag name="KSO_WM_UNIT_NOCLEAR" val="0"/>
  <p:tag name="KSO_WM_UNIT_TEXT_FILL_FORE_SCHEMECOLOR_INDEX" val="13"/>
  <p:tag name="KSO_WM_UNIT_TEXT_FILL_TYPE" val="1"/>
  <p:tag name="KSO_WM_UNIT_USESOURCEFORMAT_APPLY" val="1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m1-1"/>
  <p:tag name="KSO_WM_UNIT_ID" val="custom20186545_2*m_h_i*1_1_1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TYPE" val="m_h_i"/>
  <p:tag name="KSO_WM_UNIT_INDEX" val="1_1_1"/>
  <p:tag name="KSO_WM_UNIT_DIAGRAM_ISNUMVISUAL" val="0"/>
  <p:tag name="KSO_WM_UNIT_DIAGRAM_ISREFERUNIT" val="0"/>
  <p:tag name="KSO_WM_UNIT_COLOR_SCHEME_SHAPE_ID" val="31"/>
  <p:tag name="KSO_WM_UNIT_COLOR_SCHEME_PARENT_PAGE" val="0_2"/>
  <p:tag name="KSO_WM_UNIT_LINE_FORE_SCHEMECOLOR_INDEX" val="14"/>
  <p:tag name="KSO_WM_UNIT_LINE_FILL_TYPE" val="2"/>
  <p:tag name="KSO_WM_UNIT_TEXT_FILL_FORE_SCHEMECOLOR_INDEX" val="13"/>
  <p:tag name="KSO_WM_UNIT_TEXT_FILL_TYPE" val="1"/>
  <p:tag name="KSO_WM_UNIT_USESOURCEFORMAT_APPLY" val="1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m1-1"/>
  <p:tag name="KSO_WM_UNIT_ID" val="custom20186545_2*m_h_i*1_1_2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TYPE" val="m_h_i"/>
  <p:tag name="KSO_WM_UNIT_INDEX" val="1_1_2"/>
  <p:tag name="KSO_WM_UNIT_DIAGRAM_ISNUMVISUAL" val="0"/>
  <p:tag name="KSO_WM_UNIT_DIAGRAM_ISREFERUNIT" val="0"/>
  <p:tag name="KSO_WM_UNIT_COLOR_SCHEME_SHAPE_ID" val="33"/>
  <p:tag name="KSO_WM_UNIT_COLOR_SCHEME_PARENT_PAGE" val="0_2"/>
  <p:tag name="KSO_WM_UNIT_FILL_FORE_SCHEMECOLOR_INDEX" val="14"/>
  <p:tag name="KSO_WM_UNIT_FILL_TYPE" val="1"/>
  <p:tag name="KSO_WM_UNIT_TEXT_FILL_FORE_SCHEMECOLOR_INDEX" val="13"/>
  <p:tag name="KSO_WM_UNIT_TEXT_FILL_TYPE" val="1"/>
  <p:tag name="KSO_WM_UNIT_USESOURCEFORMAT_APPLY" val="1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m1-1"/>
  <p:tag name="KSO_WM_UNIT_ID" val="custom20186545_2*m_h_i*1_1_3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TYPE" val="m_h_i"/>
  <p:tag name="KSO_WM_UNIT_INDEX" val="1_1_3"/>
  <p:tag name="KSO_WM_UNIT_DIAGRAM_ISNUMVISUAL" val="0"/>
  <p:tag name="KSO_WM_UNIT_DIAGRAM_ISREFERUNIT" val="0"/>
  <p:tag name="KSO_WM_UNIT_COLOR_SCHEME_SHAPE_ID" val="34"/>
  <p:tag name="KSO_WM_UNIT_COLOR_SCHEME_PARENT_PAGE" val="0_2"/>
  <p:tag name="KSO_WM_UNIT_FILL_FORE_SCHEMECOLOR_INDEX" val="14"/>
  <p:tag name="KSO_WM_UNIT_FILL_TYPE" val="1"/>
  <p:tag name="KSO_WM_UNIT_TEXT_FILL_FORE_SCHEMECOLOR_INDEX" val="13"/>
  <p:tag name="KSO_WM_UNIT_TEXT_FILL_TYPE" val="1"/>
  <p:tag name="KSO_WM_UNIT_USESOURCEFORMAT_APPLY" val="1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m1-1"/>
  <p:tag name="KSO_WM_UNIT_ID" val="custom20186545_2*m_h_i*1_1_4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TYPE" val="m_h_i"/>
  <p:tag name="KSO_WM_UNIT_INDEX" val="1_1_4"/>
  <p:tag name="KSO_WM_UNIT_DIAGRAM_ISNUMVISUAL" val="0"/>
  <p:tag name="KSO_WM_UNIT_DIAGRAM_ISREFERUNIT" val="0"/>
  <p:tag name="KSO_WM_UNIT_COLOR_SCHEME_SHAPE_ID" val="35"/>
  <p:tag name="KSO_WM_UNIT_COLOR_SCHEME_PARENT_PAGE" val="0_2"/>
  <p:tag name="KSO_WM_UNIT_FILL_FORE_SCHEMECOLOR_INDEX" val="14"/>
  <p:tag name="KSO_WM_UNIT_FILL_TYPE" val="1"/>
  <p:tag name="KSO_WM_UNIT_TEXT_FILL_FORE_SCHEMECOLOR_INDEX" val="6"/>
  <p:tag name="KSO_WM_UNIT_TEXT_FILL_TYPE" val="1"/>
  <p:tag name="KSO_WM_UNIT_USESOURCEFORMAT_APPLY" val="1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m1-1"/>
  <p:tag name="KSO_WM_UNIT_ID" val="custom20186545_2*m_h_i*1_2_1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TYPE" val="m_h_i"/>
  <p:tag name="KSO_WM_UNIT_INDEX" val="1_2_1"/>
  <p:tag name="KSO_WM_UNIT_DIAGRAM_ISNUMVISUAL" val="0"/>
  <p:tag name="KSO_WM_UNIT_DIAGRAM_ISREFERUNIT" val="0"/>
  <p:tag name="KSO_WM_UNIT_COLOR_SCHEME_SHAPE_ID" val="26"/>
  <p:tag name="KSO_WM_UNIT_COLOR_SCHEME_PARENT_PAGE" val="0_2"/>
  <p:tag name="KSO_WM_UNIT_LINE_FORE_SCHEMECOLOR_INDEX" val="14"/>
  <p:tag name="KSO_WM_UNIT_LINE_FILL_TYPE" val="2"/>
  <p:tag name="KSO_WM_UNIT_TEXT_FILL_FORE_SCHEMECOLOR_INDEX" val="13"/>
  <p:tag name="KSO_WM_UNIT_TEXT_FILL_TYPE" val="1"/>
  <p:tag name="KSO_WM_UNIT_USESOURCEFORMAT_APPLY" val="1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m1-1"/>
  <p:tag name="KSO_WM_UNIT_ID" val="custom20186545_2*m_h_i*1_2_2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TYPE" val="m_h_i"/>
  <p:tag name="KSO_WM_UNIT_INDEX" val="1_2_2"/>
  <p:tag name="KSO_WM_UNIT_DIAGRAM_ISNUMVISUAL" val="0"/>
  <p:tag name="KSO_WM_UNIT_DIAGRAM_ISREFERUNIT" val="0"/>
  <p:tag name="KSO_WM_UNIT_COLOR_SCHEME_SHAPE_ID" val="28"/>
  <p:tag name="KSO_WM_UNIT_COLOR_SCHEME_PARENT_PAGE" val="0_2"/>
  <p:tag name="KSO_WM_UNIT_FILL_FORE_SCHEMECOLOR_INDEX" val="14"/>
  <p:tag name="KSO_WM_UNIT_FILL_TYPE" val="1"/>
  <p:tag name="KSO_WM_UNIT_TEXT_FILL_FORE_SCHEMECOLOR_INDEX" val="13"/>
  <p:tag name="KSO_WM_UNIT_TEXT_FILL_TYPE" val="1"/>
  <p:tag name="KSO_WM_UNIT_USESOURCEFORMAT_APPLY" val="1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m1-1"/>
  <p:tag name="KSO_WM_UNIT_ID" val="custom20186545_2*m_h_i*1_2_3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TYPE" val="m_h_i"/>
  <p:tag name="KSO_WM_UNIT_INDEX" val="1_2_3"/>
  <p:tag name="KSO_WM_UNIT_DIAGRAM_ISNUMVISUAL" val="0"/>
  <p:tag name="KSO_WM_UNIT_DIAGRAM_ISREFERUNIT" val="0"/>
  <p:tag name="KSO_WM_UNIT_COLOR_SCHEME_SHAPE_ID" val="29"/>
  <p:tag name="KSO_WM_UNIT_COLOR_SCHEME_PARENT_PAGE" val="0_2"/>
  <p:tag name="KSO_WM_UNIT_FILL_FORE_SCHEMECOLOR_INDEX" val="14"/>
  <p:tag name="KSO_WM_UNIT_FILL_TYPE" val="1"/>
  <p:tag name="KSO_WM_UNIT_TEXT_FILL_FORE_SCHEMECOLOR_INDEX" val="13"/>
  <p:tag name="KSO_WM_UNIT_TEXT_FILL_TYPE" val="1"/>
  <p:tag name="KSO_WM_UNIT_USESOURCEFORMAT_APPLY" val="1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m1-1"/>
  <p:tag name="KSO_WM_UNIT_ID" val="custom20186545_2*m_h_i*1_2_4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TYPE" val="m_h_i"/>
  <p:tag name="KSO_WM_UNIT_INDEX" val="1_2_4"/>
  <p:tag name="KSO_WM_UNIT_DIAGRAM_ISNUMVISUAL" val="0"/>
  <p:tag name="KSO_WM_UNIT_DIAGRAM_ISREFERUNIT" val="0"/>
  <p:tag name="KSO_WM_UNIT_COLOR_SCHEME_SHAPE_ID" val="30"/>
  <p:tag name="KSO_WM_UNIT_COLOR_SCHEME_PARENT_PAGE" val="0_2"/>
  <p:tag name="KSO_WM_UNIT_FILL_FORE_SCHEMECOLOR_INDEX" val="14"/>
  <p:tag name="KSO_WM_UNIT_FILL_TYPE" val="1"/>
  <p:tag name="KSO_WM_UNIT_TEXT_FILL_FORE_SCHEMECOLOR_INDEX" val="5"/>
  <p:tag name="KSO_WM_UNIT_TEXT_FILL_TYPE" val="1"/>
  <p:tag name="KSO_WM_UNIT_USESOURCEFORMAT_APPLY" val="1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m1-1"/>
  <p:tag name="KSO_WM_UNIT_ID" val="custom20186545_2*m_h_i*1_3_1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TYPE" val="m_h_i"/>
  <p:tag name="KSO_WM_UNIT_INDEX" val="1_3_1"/>
  <p:tag name="KSO_WM_UNIT_DIAGRAM_ISNUMVISUAL" val="0"/>
  <p:tag name="KSO_WM_UNIT_DIAGRAM_ISREFERUNIT" val="0"/>
  <p:tag name="KSO_WM_UNIT_COLOR_SCHEME_SHAPE_ID" val="21"/>
  <p:tag name="KSO_WM_UNIT_COLOR_SCHEME_PARENT_PAGE" val="0_2"/>
  <p:tag name="KSO_WM_UNIT_LINE_FORE_SCHEMECOLOR_INDEX" val="14"/>
  <p:tag name="KSO_WM_UNIT_LINE_FILL_TYPE" val="2"/>
  <p:tag name="KSO_WM_UNIT_TEXT_FILL_FORE_SCHEMECOLOR_INDEX" val="13"/>
  <p:tag name="KSO_WM_UNIT_TEXT_FILL_TYPE" val="1"/>
  <p:tag name="KSO_WM_UNIT_USESOURCEFORMAT_APPLY" val="1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m1-1"/>
  <p:tag name="KSO_WM_UNIT_ID" val="custom20186545_2*m_h_i*1_3_2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TYPE" val="m_h_i"/>
  <p:tag name="KSO_WM_UNIT_INDEX" val="1_3_2"/>
  <p:tag name="KSO_WM_UNIT_DIAGRAM_ISNUMVISUAL" val="0"/>
  <p:tag name="KSO_WM_UNIT_DIAGRAM_ISREFERUNIT" val="0"/>
  <p:tag name="KSO_WM_UNIT_COLOR_SCHEME_SHAPE_ID" val="23"/>
  <p:tag name="KSO_WM_UNIT_COLOR_SCHEME_PARENT_PAGE" val="0_2"/>
  <p:tag name="KSO_WM_UNIT_FILL_FORE_SCHEMECOLOR_INDEX" val="14"/>
  <p:tag name="KSO_WM_UNIT_FILL_TYPE" val="1"/>
  <p:tag name="KSO_WM_UNIT_TEXT_FILL_FORE_SCHEMECOLOR_INDEX" val="13"/>
  <p:tag name="KSO_WM_UNIT_TEXT_FILL_TYPE" val="1"/>
  <p:tag name="KSO_WM_UNIT_USESOURCEFORMAT_APPLY" val="1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m1-1"/>
  <p:tag name="KSO_WM_UNIT_ID" val="custom20186545_2*m_h_i*1_3_3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TYPE" val="m_h_i"/>
  <p:tag name="KSO_WM_UNIT_INDEX" val="1_3_3"/>
  <p:tag name="KSO_WM_UNIT_DIAGRAM_ISNUMVISUAL" val="0"/>
  <p:tag name="KSO_WM_UNIT_DIAGRAM_ISREFERUNIT" val="0"/>
  <p:tag name="KSO_WM_UNIT_COLOR_SCHEME_SHAPE_ID" val="24"/>
  <p:tag name="KSO_WM_UNIT_COLOR_SCHEME_PARENT_PAGE" val="0_2"/>
  <p:tag name="KSO_WM_UNIT_FILL_FORE_SCHEMECOLOR_INDEX" val="14"/>
  <p:tag name="KSO_WM_UNIT_FILL_TYPE" val="1"/>
  <p:tag name="KSO_WM_UNIT_TEXT_FILL_FORE_SCHEMECOLOR_INDEX" val="13"/>
  <p:tag name="KSO_WM_UNIT_TEXT_FILL_TYPE" val="1"/>
  <p:tag name="KSO_WM_UNIT_USESOURCEFORMAT_APPLY" val="1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m1-1"/>
  <p:tag name="KSO_WM_UNIT_ID" val="custom20186545_2*m_h_i*1_3_4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TYPE" val="m_h_i"/>
  <p:tag name="KSO_WM_UNIT_INDEX" val="1_3_4"/>
  <p:tag name="KSO_WM_UNIT_DIAGRAM_ISNUMVISUAL" val="0"/>
  <p:tag name="KSO_WM_UNIT_DIAGRAM_ISREFERUNIT" val="0"/>
  <p:tag name="KSO_WM_UNIT_COLOR_SCHEME_SHAPE_ID" val="25"/>
  <p:tag name="KSO_WM_UNIT_COLOR_SCHEME_PARENT_PAGE" val="0_2"/>
  <p:tag name="KSO_WM_UNIT_FILL_FORE_SCHEMECOLOR_INDEX" val="14"/>
  <p:tag name="KSO_WM_UNIT_FILL_TYPE" val="1"/>
  <p:tag name="KSO_WM_UNIT_TEXT_FILL_FORE_SCHEMECOLOR_INDEX" val="6"/>
  <p:tag name="KSO_WM_UNIT_TEXT_FILL_TYPE" val="1"/>
  <p:tag name="KSO_WM_UNIT_USESOURCEFORMAT_APPLY" val="1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RESET_TEXT" val="单击此处添加文本具体内容"/>
  <p:tag name="KSO_WM_UNIT_VALUE" val="16"/>
  <p:tag name="KSO_WM_UNIT_HIGHLIGHT" val="0"/>
  <p:tag name="KSO_WM_UNIT_COMPATIBLE" val="0"/>
  <p:tag name="KSO_WM_UNIT_TYPE" val="m_h_f"/>
  <p:tag name="KSO_WM_UNIT_INDEX" val="1_1_1"/>
  <p:tag name="KSO_WM_UNIT_ID" val="custom20186545_2*m_h_f*1_1_1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DIAGRAM_GROUP_CODE" val="m1-1"/>
  <p:tag name="KSO_WM_UNIT_DIAGRAM_ISNUMVISUAL" val="0"/>
  <p:tag name="KSO_WM_UNIT_DIAGRAM_ISREFERUNIT" val="0"/>
  <p:tag name="KSO_WM_UNIT_COLOR_SCHEME_SHAPE_ID" val="2"/>
  <p:tag name="KSO_WM_UNIT_COLOR_SCHEME_PARENT_PAGE" val="0_2"/>
  <p:tag name="KSO_WM_UNIT_NOCLEAR" val="0"/>
  <p:tag name="KSO_WM_UNIT_TEXT_FILL_FORE_SCHEMECOLOR_INDEX" val="13"/>
  <p:tag name="KSO_WM_UNIT_TEXT_FILL_TYPE" val="1"/>
  <p:tag name="KSO_WM_UNIT_USESOURCEFORMAT_APPLY" val="1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m1-1"/>
  <p:tag name="KSO_WM_UNIT_ID" val="custom20186545_2*i*1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TYPE" val="i"/>
  <p:tag name="KSO_WM_UNIT_INDEX" val="1"/>
  <p:tag name="KSO_WM_UNIT_DIAGRAM_ISNUMVISUAL" val="0"/>
  <p:tag name="KSO_WM_UNIT_DIAGRAM_ISREFERUNIT" val="0"/>
  <p:tag name="KSO_WM_UNIT_COLOR_SCHEME_SHAPE_ID" val="9"/>
  <p:tag name="KSO_WM_UNIT_COLOR_SCHEME_PARENT_PAGE" val="0_2"/>
  <p:tag name="KSO_WM_UNIT_FILL_FORE_SCHEMECOLOR_INDEX" val="14"/>
  <p:tag name="KSO_WM_UNIT_FILL_TYPE" val="1"/>
  <p:tag name="KSO_WM_UNIT_TEXT_FILL_FORE_SCHEMECOLOR_INDEX" val="13"/>
  <p:tag name="KSO_WM_UNIT_TEXT_FILL_TYPE" val="1"/>
  <p:tag name="KSO_WM_UNIT_USESOURCEFORMAT_APPLY" val="1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m1-1"/>
  <p:tag name="KSO_WM_UNIT_ID" val="custom20186545_2*i*2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TYPE" val="i"/>
  <p:tag name="KSO_WM_UNIT_INDEX" val="2"/>
  <p:tag name="KSO_WM_UNIT_DIAGRAM_ISNUMVISUAL" val="0"/>
  <p:tag name="KSO_WM_UNIT_DIAGRAM_ISREFERUNIT" val="0"/>
  <p:tag name="KSO_WM_UNIT_COLOR_SCHEME_SHAPE_ID" val="10"/>
  <p:tag name="KSO_WM_UNIT_COLOR_SCHEME_PARENT_PAGE" val="0_2"/>
  <p:tag name="KSO_WM_UNIT_FILL_FORE_SCHEMECOLOR_INDEX" val="14"/>
  <p:tag name="KSO_WM_UNIT_FILL_TYPE" val="1"/>
  <p:tag name="KSO_WM_UNIT_TEXT_FILL_FORE_SCHEMECOLOR_INDEX" val="13"/>
  <p:tag name="KSO_WM_UNIT_TEXT_FILL_TYPE" val="1"/>
  <p:tag name="KSO_WM_UNIT_USESOURCEFORMAT_APPLY" val="1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m1-1"/>
  <p:tag name="KSO_WM_UNIT_ID" val="custom20186545_2*i*3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TYPE" val="i"/>
  <p:tag name="KSO_WM_UNIT_INDEX" val="3"/>
  <p:tag name="KSO_WM_UNIT_DIAGRAM_ISNUMVISUAL" val="0"/>
  <p:tag name="KSO_WM_UNIT_DIAGRAM_ISREFERUNIT" val="0"/>
  <p:tag name="KSO_WM_UNIT_COLOR_SCHEME_SHAPE_ID" val="11"/>
  <p:tag name="KSO_WM_UNIT_COLOR_SCHEME_PARENT_PAGE" val="0_2"/>
  <p:tag name="KSO_WM_UNIT_FILL_FORE_SCHEMECOLOR_INDEX" val="14"/>
  <p:tag name="KSO_WM_UNIT_FILL_TYPE" val="1"/>
  <p:tag name="KSO_WM_UNIT_TEXT_FILL_FORE_SCHEMECOLOR_INDEX" val="13"/>
  <p:tag name="KSO_WM_UNIT_TEXT_FILL_TYPE" val="1"/>
  <p:tag name="KSO_WM_UNIT_USESOURCEFORMAT_APPLY" val="1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m1-1"/>
  <p:tag name="KSO_WM_UNIT_ID" val="custom20186545_2*i*4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TYPE" val="i"/>
  <p:tag name="KSO_WM_UNIT_INDEX" val="4"/>
  <p:tag name="KSO_WM_UNIT_DIAGRAM_ISNUMVISUAL" val="0"/>
  <p:tag name="KSO_WM_UNIT_DIAGRAM_ISREFERUNIT" val="0"/>
  <p:tag name="KSO_WM_UNIT_COLOR_SCHEME_SHAPE_ID" val="5"/>
  <p:tag name="KSO_WM_UNIT_COLOR_SCHEME_PARENT_PAGE" val="0_2"/>
  <p:tag name="KSO_WM_UNIT_FILL_FORE_SCHEMECOLOR_INDEX" val="14"/>
  <p:tag name="KSO_WM_UNIT_FILL_TYPE" val="1"/>
  <p:tag name="KSO_WM_UNIT_TEXT_FILL_FORE_SCHEMECOLOR_INDEX" val="13"/>
  <p:tag name="KSO_WM_UNIT_TEXT_FILL_TYPE" val="1"/>
  <p:tag name="KSO_WM_UNIT_USESOURCEFORMAT_APPLY" val="1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1"/>
  <p:tag name="KSO_WM_UNIT_PRESET_TEXT" val="CONTENTS"/>
  <p:tag name="KSO_WM_UNIT_VALUE" val="6"/>
  <p:tag name="KSO_WM_UNIT_HIGHLIGHT" val="0"/>
  <p:tag name="KSO_WM_UNIT_COMPATIBLE" val="0"/>
  <p:tag name="KSO_WM_DIAGRAM_GROUP_CODE" val="m1-1"/>
  <p:tag name="KSO_WM_UNIT_TYPE" val="a"/>
  <p:tag name="KSO_WM_UNIT_INDEX" val="1"/>
  <p:tag name="KSO_WM_UNIT_ID" val="custom20186545_2*a*1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DIAGRAM_ISNUMVISUAL" val="0"/>
  <p:tag name="KSO_WM_UNIT_DIAGRAM_ISREFERUNIT" val="0"/>
  <p:tag name="KSO_WM_UNIT_COLOR_SCHEME_SHAPE_ID" val="8"/>
  <p:tag name="KSO_WM_UNIT_COLOR_SCHEME_PARENT_PAGE" val="0_2"/>
  <p:tag name="KSO_WM_UNIT_NOCLEAR" val="0"/>
  <p:tag name="KSO_WM_UNIT_TEXT_FILL_FORE_SCHEMECOLOR_INDEX" val="5"/>
  <p:tag name="KSO_WM_UNIT_TEXT_FILL_TYPE" val="1"/>
  <p:tag name="KSO_WM_UNIT_USESOURCEFORMAT_APPLY" val="1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TAG_VERSION" val="1.0"/>
  <p:tag name="KSO_WM_SLIDE_ID" val="custom20186545_3"/>
  <p:tag name="KSO_WM_SLIDE_INDEX" val="3"/>
  <p:tag name="KSO_WM_SLIDE_ITEM_CNT" val="0"/>
  <p:tag name="KSO_WM_SLIDE_LAYOUT" val="a_b_e"/>
  <p:tag name="KSO_WM_SLIDE_LAYOUT_CNT" val="1_1_1"/>
  <p:tag name="KSO_WM_SLIDE_TYPE" val="sectionTitle"/>
  <p:tag name="KSO_WM_SLIDE_SUBTYPE" val="pureTxt"/>
  <p:tag name="KSO_WM_BEAUTIFY_FLAG" val="#wm#"/>
  <p:tag name="KSO_WM_TEMPLATE_SUBCATEGORY" val="0"/>
  <p:tag name="KSO_WM_SLIDE_COLORSCHEME_VERSION" val="3.2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TAG_VERSION" val="1.0"/>
  <p:tag name="KSO_WM_UNIT_TYPE" val="a"/>
  <p:tag name="KSO_WM_UNIT_INDEX" val="1"/>
  <p:tag name="KSO_WM_UNIT_ID" val="custom20186545_3*a*1"/>
  <p:tag name="KSO_WM_UNIT_LAYERLEVEL" val="1"/>
  <p:tag name="KSO_WM_UNIT_VALUE" val="15"/>
  <p:tag name="KSO_WM_UNIT_ISCONTENTSTITLE" val="0"/>
  <p:tag name="KSO_WM_UNIT_HIGHLIGHT" val="0"/>
  <p:tag name="KSO_WM_UNIT_COMPATIBLE" val="0"/>
  <p:tag name="KSO_WM_BEAUTIFY_FLAG" val="#wm#"/>
  <p:tag name="KSO_WM_UNIT_PRESET_TEXT" val="单击此处添加标题"/>
  <p:tag name="KSO_WM_UNIT_NOCLEAR" val="0"/>
  <p:tag name="KSO_WM_UNIT_DIAGRAM_ISNUMVISUAL" val="0"/>
  <p:tag name="KSO_WM_UNIT_DIAGRAM_ISREFERUNIT" val="0"/>
  <p:tag name="KSO_WM_UNIT_COLOR_SCHEME_SHAPE_ID" val="4"/>
  <p:tag name="KSO_WM_UNIT_COLOR_SCHEME_PARENT_PAGE" val="0_3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TAG_VERSION" val="1.0"/>
  <p:tag name="KSO_WM_UNIT_TYPE" val="b"/>
  <p:tag name="KSO_WM_UNIT_INDEX" val="1"/>
  <p:tag name="KSO_WM_UNIT_ID" val="custom20186545_3*b*1"/>
  <p:tag name="KSO_WM_UNIT_LAYERLEVEL" val="1"/>
  <p:tag name="KSO_WM_UNIT_VALUE" val="156"/>
  <p:tag name="KSO_WM_UNIT_HIGHLIGHT" val="0"/>
  <p:tag name="KSO_WM_UNIT_COMPATIBLE" val="0"/>
  <p:tag name="KSO_WM_BEAUTIFY_FLAG" val="#wm#"/>
  <p:tag name="KSO_WM_UNIT_PRESET_TEXT" val="单击此处添加文本具体内容"/>
  <p:tag name="KSO_WM_UNIT_ISCONTENTSTITLE" val="0"/>
  <p:tag name="KSO_WM_UNIT_NOCLEAR" val="0"/>
  <p:tag name="KSO_WM_UNIT_DIAGRAM_ISNUMVISUAL" val="0"/>
  <p:tag name="KSO_WM_UNIT_DIAGRAM_ISREFERUNIT" val="0"/>
  <p:tag name="KSO_WM_UNIT_COLOR_SCHEME_SHAPE_ID" val="5"/>
  <p:tag name="KSO_WM_UNIT_COLOR_SCHEME_PARENT_PAGE" val="0_3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TEMPLATE_CATEGORY" val="custom"/>
  <p:tag name="KSO_WM_TEMPLATE_INDEX" val="20186545"/>
  <p:tag name="KSO_WM_UNIT_TYPE" val="e"/>
  <p:tag name="KSO_WM_UNIT_INDEX" val="1"/>
  <p:tag name="KSO_WM_UNIT_ID" val="custom20186545_3*e*1"/>
  <p:tag name="KSO_WM_UNIT_LAYERLEVEL" val="1"/>
  <p:tag name="KSO_WM_UNIT_VALUE" val="1"/>
  <p:tag name="KSO_WM_UNIT_HIGHLIGHT" val="0"/>
  <p:tag name="KSO_WM_UNIT_COMPATIBLE" val="0"/>
  <p:tag name="KSO_WM_BEAUTIFY_FLAG" val="#wm#"/>
  <p:tag name="KSO_WM_UNIT_PRESET_TEXT" val="01"/>
  <p:tag name="KSO_WM_UNIT_NOCLEAR" val="0"/>
  <p:tag name="KSO_WM_UNIT_DIAGRAM_ISNUMVISUAL" val="0"/>
  <p:tag name="KSO_WM_UNIT_DIAGRAM_ISREFERUNIT" val="0"/>
  <p:tag name="KSO_WM_UNIT_COLOR_SCHEME_SHAPE_ID" val="2"/>
  <p:tag name="KSO_WM_UNIT_COLOR_SCHEME_PARENT_PAGE" val="0_3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186545_4"/>
  <p:tag name="KSO_WM_SLIDE_ITEM_CNT" val="0"/>
  <p:tag name="KSO_WM_SLIDE_INDEX" val="4"/>
  <p:tag name="KSO_WM_TAG_VERSION" val="1.0"/>
  <p:tag name="KSO_WM_BEAUTIFY_FLAG" val="#wm#"/>
  <p:tag name="KSO_WM_TEMPLATE_CATEGORY" val="custom"/>
  <p:tag name="KSO_WM_TEMPLATE_INDEX" val="20186545"/>
  <p:tag name="KSO_WM_SLIDE_TYPE" val="text"/>
  <p:tag name="KSO_WM_SLIDE_SUBTYPE" val="pureTxt"/>
  <p:tag name="KSO_WM_SLIDE_SIZE" val="822*459"/>
  <p:tag name="KSO_WM_SLIDE_POSITION" val="68*26"/>
  <p:tag name="KSO_WM_SLIDE_LAYOUT" val="a_f"/>
  <p:tag name="KSO_WM_SLIDE_LAYOUT_CNT" val="1_1"/>
  <p:tag name="KSO_WM_TEMPLATE_SUBCATEGORY" val="0"/>
  <p:tag name="KSO_WM_SLIDE_COLORSCHEME_VERSION" val="3.2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PRESET_TEXT" val="单击此处添加标题"/>
  <p:tag name="KSO_WM_UNIT_VALUE" val="44"/>
  <p:tag name="KSO_WM_UNIT_HIGHLIGHT" val="0"/>
  <p:tag name="KSO_WM_UNIT_COMPATIBLE" val="0"/>
  <p:tag name="KSO_WM_UNIT_TYPE" val="a"/>
  <p:tag name="KSO_WM_UNIT_INDEX" val="1"/>
  <p:tag name="KSO_WM_UNIT_ID" val="custom20186545_4*a*1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NOCLEAR" val="0"/>
  <p:tag name="KSO_WM_UNIT_DIAGRAM_ISNUMVISUAL" val="0"/>
  <p:tag name="KSO_WM_UNIT_DIAGRAM_ISREFERUNIT" val="0"/>
  <p:tag name="KSO_WM_UNIT_COLOR_SCHEME_SHAPE_ID" val="4"/>
  <p:tag name="KSO_WM_UNIT_COLOR_SCHEME_PARENT_PAGE" val="0_4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PRESET_TEXT" val="单击此处添加文本具体内容，简明扼要的阐述您的观点。根据需要可酌情增减文字，以便观者准确的理解您传达的思想。"/>
  <p:tag name="KSO_WM_UNIT_VALUE" val="429"/>
  <p:tag name="KSO_WM_UNIT_HIGHLIGHT" val="0"/>
  <p:tag name="KSO_WM_UNIT_COMPATIBLE" val="0"/>
  <p:tag name="KSO_WM_UNIT_TYPE" val="f"/>
  <p:tag name="KSO_WM_UNIT_INDEX" val="1"/>
  <p:tag name="KSO_WM_UNIT_ID" val="custom20186545_4*f*1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NOCLEAR" val="0"/>
  <p:tag name="KSO_WM_UNIT_DIAGRAM_ISNUMVISUAL" val="0"/>
  <p:tag name="KSO_WM_UNIT_DIAGRAM_ISREFERUNIT" val="0"/>
  <p:tag name="KSO_WM_UNIT_COLOR_SCHEME_SHAPE_ID" val="5"/>
  <p:tag name="KSO_WM_UNIT_COLOR_SCHEME_PARENT_PAGE" val="0_4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TAG_VERSION" val="1.0"/>
  <p:tag name="KSO_WM_SLIDE_ID" val="custom20186545_3"/>
  <p:tag name="KSO_WM_SLIDE_INDEX" val="3"/>
  <p:tag name="KSO_WM_SLIDE_ITEM_CNT" val="0"/>
  <p:tag name="KSO_WM_SLIDE_LAYOUT" val="a_b_e"/>
  <p:tag name="KSO_WM_SLIDE_LAYOUT_CNT" val="1_1_1"/>
  <p:tag name="KSO_WM_SLIDE_TYPE" val="sectionTitle"/>
  <p:tag name="KSO_WM_SLIDE_SUBTYPE" val="pureTxt"/>
  <p:tag name="KSO_WM_BEAUTIFY_FLAG" val="#wm#"/>
  <p:tag name="KSO_WM_TEMPLATE_SUBCATEGORY" val="0"/>
  <p:tag name="KSO_WM_SLIDE_COLORSCHEME_VERSION" val="3.2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TAG_VERSION" val="1.0"/>
  <p:tag name="KSO_WM_UNIT_TYPE" val="a"/>
  <p:tag name="KSO_WM_UNIT_INDEX" val="1"/>
  <p:tag name="KSO_WM_UNIT_ID" val="custom20186545_3*a*1"/>
  <p:tag name="KSO_WM_UNIT_LAYERLEVEL" val="1"/>
  <p:tag name="KSO_WM_UNIT_VALUE" val="15"/>
  <p:tag name="KSO_WM_UNIT_ISCONTENTSTITLE" val="0"/>
  <p:tag name="KSO_WM_UNIT_HIGHLIGHT" val="0"/>
  <p:tag name="KSO_WM_UNIT_COMPATIBLE" val="0"/>
  <p:tag name="KSO_WM_BEAUTIFY_FLAG" val="#wm#"/>
  <p:tag name="KSO_WM_UNIT_PRESET_TEXT" val="单击此处添加标题"/>
  <p:tag name="KSO_WM_UNIT_NOCLEAR" val="0"/>
  <p:tag name="KSO_WM_UNIT_DIAGRAM_ISNUMVISUAL" val="0"/>
  <p:tag name="KSO_WM_UNIT_DIAGRAM_ISREFERUNIT" val="0"/>
  <p:tag name="KSO_WM_UNIT_COLOR_SCHEME_SHAPE_ID" val="4"/>
  <p:tag name="KSO_WM_UNIT_COLOR_SCHEME_PARENT_PAGE" val="0_3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TAG_VERSION" val="1.0"/>
  <p:tag name="KSO_WM_UNIT_TYPE" val="b"/>
  <p:tag name="KSO_WM_UNIT_INDEX" val="1"/>
  <p:tag name="KSO_WM_UNIT_ID" val="custom20186545_3*b*1"/>
  <p:tag name="KSO_WM_UNIT_LAYERLEVEL" val="1"/>
  <p:tag name="KSO_WM_UNIT_VALUE" val="156"/>
  <p:tag name="KSO_WM_UNIT_HIGHLIGHT" val="0"/>
  <p:tag name="KSO_WM_UNIT_COMPATIBLE" val="0"/>
  <p:tag name="KSO_WM_BEAUTIFY_FLAG" val="#wm#"/>
  <p:tag name="KSO_WM_UNIT_PRESET_TEXT" val="单击此处添加文本具体内容"/>
  <p:tag name="KSO_WM_UNIT_ISCONTENTSTITLE" val="0"/>
  <p:tag name="KSO_WM_UNIT_NOCLEAR" val="0"/>
  <p:tag name="KSO_WM_UNIT_DIAGRAM_ISNUMVISUAL" val="0"/>
  <p:tag name="KSO_WM_UNIT_DIAGRAM_ISREFERUNIT" val="0"/>
  <p:tag name="KSO_WM_UNIT_COLOR_SCHEME_SHAPE_ID" val="5"/>
  <p:tag name="KSO_WM_UNIT_COLOR_SCHEME_PARENT_PAGE" val="0_3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TEMPLATE_CATEGORY" val="custom"/>
  <p:tag name="KSO_WM_TEMPLATE_INDEX" val="20186545"/>
  <p:tag name="KSO_WM_UNIT_TYPE" val="e"/>
  <p:tag name="KSO_WM_UNIT_INDEX" val="1"/>
  <p:tag name="KSO_WM_UNIT_ID" val="custom20186545_3*e*1"/>
  <p:tag name="KSO_WM_UNIT_LAYERLEVEL" val="1"/>
  <p:tag name="KSO_WM_UNIT_VALUE" val="1"/>
  <p:tag name="KSO_WM_UNIT_HIGHLIGHT" val="0"/>
  <p:tag name="KSO_WM_UNIT_COMPATIBLE" val="0"/>
  <p:tag name="KSO_WM_BEAUTIFY_FLAG" val="#wm#"/>
  <p:tag name="KSO_WM_UNIT_PRESET_TEXT" val="01"/>
  <p:tag name="KSO_WM_UNIT_NOCLEAR" val="0"/>
  <p:tag name="KSO_WM_UNIT_DIAGRAM_ISNUMVISUAL" val="0"/>
  <p:tag name="KSO_WM_UNIT_DIAGRAM_ISREFERUNIT" val="0"/>
  <p:tag name="KSO_WM_UNIT_COLOR_SCHEME_SHAPE_ID" val="2"/>
  <p:tag name="KSO_WM_UNIT_COLOR_SCHEME_PARENT_PAGE" val="0_3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186545_5"/>
  <p:tag name="KSO_WM_SLIDE_TYPE" val="text"/>
  <p:tag name="KSO_WM_SLIDE_SUBTYPE" val="diag"/>
  <p:tag name="KSO_WM_SLIDE_ITEM_CNT" val="1"/>
  <p:tag name="KSO_WM_SLIDE_INDEX" val="5"/>
  <p:tag name="KSO_WM_SLIDE_SIZE" val="397.85*152.95"/>
  <p:tag name="KSO_WM_SLIDE_POSITION" val="197.675*188.225"/>
  <p:tag name="KSO_WM_TAG_VERSION" val="1.0"/>
  <p:tag name="KSO_WM_BEAUTIFY_FLAG" val="#wm#"/>
  <p:tag name="KSO_WM_TEMPLATE_CATEGORY" val="custom"/>
  <p:tag name="KSO_WM_TEMPLATE_INDEX" val="20186545"/>
  <p:tag name="KSO_WM_SLIDE_LAYOUT" val="a_m"/>
  <p:tag name="KSO_WM_SLIDE_LAYOUT_CNT" val="1_1"/>
  <p:tag name="KSO_WM_DIAGRAM_GROUP_CODE" val="m1-2"/>
  <p:tag name="KSO_WM_SLIDE_DIAGTYPE" val="m"/>
  <p:tag name="KSO_WM_TEMPLATE_THUMBS_INDEX" val="1、2、3、4、5、6"/>
  <p:tag name="KSO_WM_TEMPLATE_SUBCATEGORY" val="0"/>
  <p:tag name="KSO_WM_SLIDE_COLORSCHEME_VERSION" val="3.2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TAG_VERSION" val="1.0"/>
  <p:tag name="KSO_WM_UNIT_TYPE" val="m_h_i"/>
  <p:tag name="KSO_WM_UNIT_INDEX" val="1_1_1"/>
  <p:tag name="KSO_WM_UNIT_ID" val="custom20186545_5*m_h_i*1_1_1"/>
  <p:tag name="KSO_WM_UNIT_LAYERLEVEL" val="1_1_1"/>
  <p:tag name="KSO_WM_BEAUTIFY_FLAG" val="#wm#"/>
  <p:tag name="KSO_WM_DIAGRAM_GROUP_CODE" val="m1-2"/>
  <p:tag name="KSO_WM_UNIT_HIGHLIGHT" val="0"/>
  <p:tag name="KSO_WM_UNIT_COMPATIBLE" val="0"/>
  <p:tag name="KSO_WM_UNIT_DIAGRAM_ISNUMVISUAL" val="0"/>
  <p:tag name="KSO_WM_UNIT_DIAGRAM_ISREFERUNIT" val="0"/>
  <p:tag name="KSO_WM_UNIT_COLOR_SCHEME_SHAPE_ID" val="3"/>
  <p:tag name="KSO_WM_UNIT_COLOR_SCHEME_PARENT_PAGE" val="0_5"/>
  <p:tag name="KSO_WM_UNIT_LINE_FORE_SCHEMECOLOR_INDEX" val="5"/>
  <p:tag name="KSO_WM_UNIT_LINE_FILL_TYPE" val="2"/>
  <p:tag name="KSO_WM_UNIT_USESOURCEFORMAT_APPLY" val="1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TAG_VERSION" val="1.0"/>
  <p:tag name="KSO_WM_UNIT_TYPE" val="m_h_a"/>
  <p:tag name="KSO_WM_UNIT_INDEX" val="1_1_1"/>
  <p:tag name="KSO_WM_UNIT_ID" val="custom20186545_5*m_h_a*1_1_1"/>
  <p:tag name="KSO_WM_UNIT_LAYERLEVEL" val="1_1_1"/>
  <p:tag name="KSO_WM_UNIT_VALUE" val="20"/>
  <p:tag name="KSO_WM_UNIT_HIGHLIGHT" val="0"/>
  <p:tag name="KSO_WM_UNIT_COMPATIBLE" val="0"/>
  <p:tag name="KSO_WM_BEAUTIFY_FLAG" val="#wm#"/>
  <p:tag name="KSO_WM_DIAGRAM_GROUP_CODE" val="m1-2"/>
  <p:tag name="KSO_WM_UNIT_PRESET_TEXT" val="单击此处添加标题"/>
  <p:tag name="KSO_WM_UNIT_ISCONTENTSTITLE" val="0"/>
  <p:tag name="KSO_WM_UNIT_DIAGRAM_ISNUMVISUAL" val="0"/>
  <p:tag name="KSO_WM_UNIT_DIAGRAM_ISREFERUNIT" val="0"/>
  <p:tag name="KSO_WM_UNIT_NOCLEAR" val="0"/>
  <p:tag name="KSO_WM_UNIT_COLOR_SCHEME_SHAPE_ID" val="4"/>
  <p:tag name="KSO_WM_UNIT_COLOR_SCHEME_PARENT_PAGE" val="0_5"/>
  <p:tag name="KSO_WM_UNIT_TEXT_FILL_FORE_SCHEMECOLOR_INDEX" val="13"/>
  <p:tag name="KSO_WM_UNIT_TEXT_FILL_TYPE" val="1"/>
  <p:tag name="KSO_WM_UNIT_USESOURCEFORMAT_APPLY" val="1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UNIT_TYPE" val="a"/>
  <p:tag name="KSO_WM_UNIT_INDEX" val="1"/>
  <p:tag name="KSO_WM_UNIT_ID" val="custom20186545_5*a*1"/>
  <p:tag name="KSO_WM_UNIT_LAYERLEVEL" val="1"/>
  <p:tag name="KSO_WM_UNIT_VALUE" val="14"/>
  <p:tag name="KSO_WM_UNIT_ISCONTENTSTITLE" val="0"/>
  <p:tag name="KSO_WM_UNIT_HIGHLIGHT" val="0"/>
  <p:tag name="KSO_WM_UNIT_COMPATIBLE" val="0"/>
  <p:tag name="KSO_WM_BEAUTIFY_FLAG" val="#wm#"/>
  <p:tag name="KSO_WM_TAG_VERSION" val="1.0"/>
  <p:tag name="KSO_WM_UNIT_PRESET_TEXT" val="单击此处添加标题"/>
  <p:tag name="KSO_WM_UNIT_DIAGRAM_ISNUMVISUAL" val="0"/>
  <p:tag name="KSO_WM_UNIT_DIAGRAM_ISREFERUNIT" val="0"/>
  <p:tag name="KSO_WM_DIAGRAM_GROUP_CODE" val="m1-2"/>
  <p:tag name="KSO_WM_UNIT_NOCLEAR" val="0"/>
  <p:tag name="KSO_WM_UNIT_COLOR_SCHEME_SHAPE_ID" val="8"/>
  <p:tag name="KSO_WM_UNIT_COLOR_SCHEME_PARENT_PAGE" val="0_5"/>
  <p:tag name="KSO_WM_UNIT_TEXT_FILL_FORE_SCHEMECOLOR_INDEX" val="13"/>
  <p:tag name="KSO_WM_UNIT_TEXT_FILL_TYPE" val="1"/>
  <p:tag name="KSO_WM_UNIT_USESOURCEFORMAT_APPLY" val="1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TAG_VERSION" val="1.0"/>
  <p:tag name="KSO_WM_UNIT_TYPE" val="m_h_i"/>
  <p:tag name="KSO_WM_UNIT_INDEX" val="1_1_2"/>
  <p:tag name="KSO_WM_UNIT_ID" val="custom20186545_5*m_h_i*1_1_2"/>
  <p:tag name="KSO_WM_UNIT_LAYERLEVEL" val="1_1_1"/>
  <p:tag name="KSO_WM_BEAUTIFY_FLAG" val="#wm#"/>
  <p:tag name="KSO_WM_DIAGRAM_GROUP_CODE" val="m1-2"/>
  <p:tag name="KSO_WM_UNIT_HIGHLIGHT" val="0"/>
  <p:tag name="KSO_WM_UNIT_COMPATIBLE" val="0"/>
  <p:tag name="KSO_WM_UNIT_DIAGRAM_ISNUMVISUAL" val="0"/>
  <p:tag name="KSO_WM_UNIT_DIAGRAM_ISREFERUNIT" val="0"/>
  <p:tag name="KSO_WM_UNIT_COLOR_SCHEME_SHAPE_ID" val="6"/>
  <p:tag name="KSO_WM_UNIT_COLOR_SCHEME_PARENT_PAGE" val="0_5"/>
  <p:tag name="KSO_WM_UNIT_LINE_FORE_SCHEMECOLOR_INDEX" val="5"/>
  <p:tag name="KSO_WM_UNIT_LINE_FILL_TYPE" val="2"/>
  <p:tag name="KSO_WM_UNIT_TEXT_FILL_FORE_SCHEMECOLOR_INDEX" val="5"/>
  <p:tag name="KSO_WM_UNIT_TEXT_FILL_TYPE" val="1"/>
  <p:tag name="KSO_WM_UNIT_USESOURCEFORMAT_APPLY" val="1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186545_5"/>
  <p:tag name="KSO_WM_SLIDE_TYPE" val="text"/>
  <p:tag name="KSO_WM_SLIDE_SUBTYPE" val="diag"/>
  <p:tag name="KSO_WM_SLIDE_ITEM_CNT" val="1"/>
  <p:tag name="KSO_WM_SLIDE_INDEX" val="5"/>
  <p:tag name="KSO_WM_SLIDE_SIZE" val="397.85*152.95"/>
  <p:tag name="KSO_WM_SLIDE_POSITION" val="197.675*188.225"/>
  <p:tag name="KSO_WM_TAG_VERSION" val="1.0"/>
  <p:tag name="KSO_WM_BEAUTIFY_FLAG" val="#wm#"/>
  <p:tag name="KSO_WM_TEMPLATE_CATEGORY" val="custom"/>
  <p:tag name="KSO_WM_TEMPLATE_INDEX" val="20186545"/>
  <p:tag name="KSO_WM_SLIDE_LAYOUT" val="a_m"/>
  <p:tag name="KSO_WM_SLIDE_LAYOUT_CNT" val="1_1"/>
  <p:tag name="KSO_WM_DIAGRAM_GROUP_CODE" val="m1-2"/>
  <p:tag name="KSO_WM_SLIDE_DIAGTYPE" val="m"/>
  <p:tag name="KSO_WM_TEMPLATE_THUMBS_INDEX" val="1、2、3、4、5、6"/>
  <p:tag name="KSO_WM_TEMPLATE_SUBCATEGORY" val="0"/>
  <p:tag name="KSO_WM_SLIDE_COLORSCHEME_VERSION" val="3.2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TAG_VERSION" val="1.0"/>
  <p:tag name="KSO_WM_UNIT_TYPE" val="m_h_i"/>
  <p:tag name="KSO_WM_UNIT_INDEX" val="1_1_1"/>
  <p:tag name="KSO_WM_UNIT_ID" val="custom20186545_5*m_h_i*1_1_1"/>
  <p:tag name="KSO_WM_UNIT_LAYERLEVEL" val="1_1_1"/>
  <p:tag name="KSO_WM_BEAUTIFY_FLAG" val="#wm#"/>
  <p:tag name="KSO_WM_DIAGRAM_GROUP_CODE" val="m1-2"/>
  <p:tag name="KSO_WM_UNIT_HIGHLIGHT" val="0"/>
  <p:tag name="KSO_WM_UNIT_COMPATIBLE" val="0"/>
  <p:tag name="KSO_WM_UNIT_DIAGRAM_ISNUMVISUAL" val="0"/>
  <p:tag name="KSO_WM_UNIT_DIAGRAM_ISREFERUNIT" val="0"/>
  <p:tag name="KSO_WM_UNIT_COLOR_SCHEME_SHAPE_ID" val="3"/>
  <p:tag name="KSO_WM_UNIT_COLOR_SCHEME_PARENT_PAGE" val="0_5"/>
  <p:tag name="KSO_WM_UNIT_LINE_FORE_SCHEMECOLOR_INDEX" val="5"/>
  <p:tag name="KSO_WM_UNIT_LINE_FILL_TYPE" val="2"/>
  <p:tag name="KSO_WM_UNIT_USESOURCEFORMAT_APPLY" val="1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TAG_VERSION" val="1.0"/>
  <p:tag name="KSO_WM_UNIT_TYPE" val="m_h_a"/>
  <p:tag name="KSO_WM_UNIT_INDEX" val="1_1_1"/>
  <p:tag name="KSO_WM_UNIT_ID" val="custom20186545_5*m_h_a*1_1_1"/>
  <p:tag name="KSO_WM_UNIT_LAYERLEVEL" val="1_1_1"/>
  <p:tag name="KSO_WM_UNIT_VALUE" val="20"/>
  <p:tag name="KSO_WM_UNIT_HIGHLIGHT" val="0"/>
  <p:tag name="KSO_WM_UNIT_COMPATIBLE" val="0"/>
  <p:tag name="KSO_WM_BEAUTIFY_FLAG" val="#wm#"/>
  <p:tag name="KSO_WM_DIAGRAM_GROUP_CODE" val="m1-2"/>
  <p:tag name="KSO_WM_UNIT_PRESET_TEXT" val="单击此处添加标题"/>
  <p:tag name="KSO_WM_UNIT_ISCONTENTSTITLE" val="0"/>
  <p:tag name="KSO_WM_UNIT_DIAGRAM_ISNUMVISUAL" val="0"/>
  <p:tag name="KSO_WM_UNIT_DIAGRAM_ISREFERUNIT" val="0"/>
  <p:tag name="KSO_WM_UNIT_NOCLEAR" val="0"/>
  <p:tag name="KSO_WM_UNIT_COLOR_SCHEME_SHAPE_ID" val="4"/>
  <p:tag name="KSO_WM_UNIT_COLOR_SCHEME_PARENT_PAGE" val="0_5"/>
  <p:tag name="KSO_WM_UNIT_TEXT_FILL_FORE_SCHEMECOLOR_INDEX" val="13"/>
  <p:tag name="KSO_WM_UNIT_TEXT_FILL_TYPE" val="1"/>
  <p:tag name="KSO_WM_UNIT_USESOURCEFORMAT_APPLY" val="1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UNIT_TYPE" val="a"/>
  <p:tag name="KSO_WM_UNIT_INDEX" val="1"/>
  <p:tag name="KSO_WM_UNIT_ID" val="custom20186545_5*a*1"/>
  <p:tag name="KSO_WM_UNIT_LAYERLEVEL" val="1"/>
  <p:tag name="KSO_WM_UNIT_VALUE" val="14"/>
  <p:tag name="KSO_WM_UNIT_ISCONTENTSTITLE" val="0"/>
  <p:tag name="KSO_WM_UNIT_HIGHLIGHT" val="0"/>
  <p:tag name="KSO_WM_UNIT_COMPATIBLE" val="0"/>
  <p:tag name="KSO_WM_BEAUTIFY_FLAG" val="#wm#"/>
  <p:tag name="KSO_WM_TAG_VERSION" val="1.0"/>
  <p:tag name="KSO_WM_UNIT_PRESET_TEXT" val="单击此处添加标题"/>
  <p:tag name="KSO_WM_UNIT_DIAGRAM_ISNUMVISUAL" val="0"/>
  <p:tag name="KSO_WM_UNIT_DIAGRAM_ISREFERUNIT" val="0"/>
  <p:tag name="KSO_WM_DIAGRAM_GROUP_CODE" val="m1-2"/>
  <p:tag name="KSO_WM_UNIT_NOCLEAR" val="0"/>
  <p:tag name="KSO_WM_UNIT_COLOR_SCHEME_SHAPE_ID" val="8"/>
  <p:tag name="KSO_WM_UNIT_COLOR_SCHEME_PARENT_PAGE" val="0_5"/>
  <p:tag name="KSO_WM_UNIT_TEXT_FILL_FORE_SCHEMECOLOR_INDEX" val="13"/>
  <p:tag name="KSO_WM_UNIT_TEXT_FILL_TYPE" val="1"/>
  <p:tag name="KSO_WM_UNIT_USESOURCEFORMAT_APPLY" val="1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TAG_VERSION" val="1.0"/>
  <p:tag name="KSO_WM_UNIT_TYPE" val="m_h_i"/>
  <p:tag name="KSO_WM_UNIT_INDEX" val="1_1_2"/>
  <p:tag name="KSO_WM_UNIT_ID" val="custom20186545_5*m_h_i*1_1_2"/>
  <p:tag name="KSO_WM_UNIT_LAYERLEVEL" val="1_1_1"/>
  <p:tag name="KSO_WM_BEAUTIFY_FLAG" val="#wm#"/>
  <p:tag name="KSO_WM_DIAGRAM_GROUP_CODE" val="m1-2"/>
  <p:tag name="KSO_WM_UNIT_HIGHLIGHT" val="0"/>
  <p:tag name="KSO_WM_UNIT_COMPATIBLE" val="0"/>
  <p:tag name="KSO_WM_UNIT_DIAGRAM_ISNUMVISUAL" val="0"/>
  <p:tag name="KSO_WM_UNIT_DIAGRAM_ISREFERUNIT" val="0"/>
  <p:tag name="KSO_WM_UNIT_COLOR_SCHEME_SHAPE_ID" val="6"/>
  <p:tag name="KSO_WM_UNIT_COLOR_SCHEME_PARENT_PAGE" val="0_5"/>
  <p:tag name="KSO_WM_UNIT_LINE_FORE_SCHEMECOLOR_INDEX" val="5"/>
  <p:tag name="KSO_WM_UNIT_LINE_FILL_TYPE" val="2"/>
  <p:tag name="KSO_WM_UNIT_TEXT_FILL_FORE_SCHEMECOLOR_INDEX" val="5"/>
  <p:tag name="KSO_WM_UNIT_TEXT_FILL_TYPE" val="1"/>
  <p:tag name="KSO_WM_UNIT_USESOURCEFORMAT_APPLY" val="1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TAG_VERSION" val="1.0"/>
  <p:tag name="KSO_WM_SLIDE_ID" val="custom20186545_13"/>
  <p:tag name="KSO_WM_SLIDE_INDEX" val="13"/>
  <p:tag name="KSO_WM_SLIDE_ITEM_CNT" val="3"/>
  <p:tag name="KSO_WM_SLIDE_LAYOUT" val="a_b_l"/>
  <p:tag name="KSO_WM_SLIDE_LAYOUT_CNT" val="1_1_1"/>
  <p:tag name="KSO_WM_SLIDE_TYPE" val="text"/>
  <p:tag name="KSO_WM_SLIDE_SUBTYPE" val="diag"/>
  <p:tag name="KSO_WM_BEAUTIFY_FLAG" val="#wm#"/>
  <p:tag name="KSO_WM_SLIDE_POSITION" val="124.69*98.9153"/>
  <p:tag name="KSO_WM_SLIDE_SIZE" val="710.621*404.17"/>
  <p:tag name="KSO_WM_DIAGRAM_GROUP_CODE" val="l1-3"/>
  <p:tag name="KSO_WM_SLIDE_DIAGTYPE" val="l"/>
  <p:tag name="KSO_WM_TEMPLATE_THUMBS_INDEX" val="1"/>
  <p:tag name="KSO_WM_TEMPLATE_SUBCATEGORY" val="0"/>
  <p:tag name="KSO_WM_SLIDE_COLORSCHEME_VERSION" val="3.2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VALUE" val="444*842"/>
  <p:tag name="KSO_WM_UNIT_HIGHLIGHT" val="0"/>
  <p:tag name="KSO_WM_UNIT_COMPATIBLE" val="0"/>
  <p:tag name="KSO_WM_UNIT_DIAGRAM_ISNUMVISUAL" val="0"/>
  <p:tag name="KSO_WM_UNIT_DIAGRAM_ISREFERUNIT" val="0"/>
  <p:tag name="KSO_WM_DIAGRAM_GROUP_CODE" val="l1-3"/>
  <p:tag name="KSO_WM_UNIT_TYPE" val="l_h_d"/>
  <p:tag name="KSO_WM_UNIT_INDEX" val="1_2_1"/>
  <p:tag name="KSO_WM_UNIT_ID" val="custom20186545_13*l_h_d*1_2_1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COLOR_SCHEME_SHAPE_ID" val="27"/>
  <p:tag name="KSO_WM_UNIT_COLOR_SCHEME_PARENT_PAGE" val="0_13"/>
  <p:tag name="KSO_WM_UNIT_USESOURCEFORMAT_APPLY" val="1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VALUE" val="444*842"/>
  <p:tag name="KSO_WM_UNIT_HIGHLIGHT" val="0"/>
  <p:tag name="KSO_WM_UNIT_COMPATIBLE" val="0"/>
  <p:tag name="KSO_WM_UNIT_DIAGRAM_ISNUMVISUAL" val="0"/>
  <p:tag name="KSO_WM_UNIT_DIAGRAM_ISREFERUNIT" val="0"/>
  <p:tag name="KSO_WM_DIAGRAM_GROUP_CODE" val="l1-3"/>
  <p:tag name="KSO_WM_UNIT_TYPE" val="l_h_d"/>
  <p:tag name="KSO_WM_UNIT_INDEX" val="1_3_1"/>
  <p:tag name="KSO_WM_UNIT_ID" val="custom20186545_13*l_h_d*1_3_1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COLOR_SCHEME_SHAPE_ID" val="25"/>
  <p:tag name="KSO_WM_UNIT_COLOR_SCHEME_PARENT_PAGE" val="0_13"/>
  <p:tag name="KSO_WM_UNIT_USESOURCEFORMAT_APPLY" val="1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VALUE" val="444*842"/>
  <p:tag name="KSO_WM_UNIT_HIGHLIGHT" val="0"/>
  <p:tag name="KSO_WM_UNIT_COMPATIBLE" val="0"/>
  <p:tag name="KSO_WM_UNIT_DIAGRAM_ISNUMVISUAL" val="0"/>
  <p:tag name="KSO_WM_UNIT_DIAGRAM_ISREFERUNIT" val="0"/>
  <p:tag name="KSO_WM_DIAGRAM_GROUP_CODE" val="l1-3"/>
  <p:tag name="KSO_WM_UNIT_TYPE" val="l_h_d"/>
  <p:tag name="KSO_WM_UNIT_INDEX" val="1_1_1"/>
  <p:tag name="KSO_WM_UNIT_ID" val="custom20186545_13*l_h_d*1_1_1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COLOR_SCHEME_SHAPE_ID" val="26"/>
  <p:tag name="KSO_WM_UNIT_COLOR_SCHEME_PARENT_PAGE" val="0_13"/>
  <p:tag name="KSO_WM_UNIT_USESOURCEFORMAT_APPLY" val="1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UNIT_TYPE" val="l_h_i"/>
  <p:tag name="KSO_WM_UNIT_INDEX" val="1_1_1"/>
  <p:tag name="KSO_WM_UNIT_ID" val="custom20186545_13*l_h_i*1_1_1"/>
  <p:tag name="KSO_WM_UNIT_LAYERLEVEL" val="1_1_1"/>
  <p:tag name="KSO_WM_BEAUTIFY_FLAG" val="#wm#"/>
  <p:tag name="KSO_WM_TAG_VERSION" val="1.0"/>
  <p:tag name="KSO_WM_DIAGRAM_GROUP_CODE" val="l1-3"/>
  <p:tag name="KSO_WM_UNIT_HIGHLIGHT" val="0"/>
  <p:tag name="KSO_WM_UNIT_COMPATIBLE" val="0"/>
  <p:tag name="KSO_WM_UNIT_DIAGRAM_ISNUMVISUAL" val="0"/>
  <p:tag name="KSO_WM_UNIT_DIAGRAM_ISREFERUNIT" val="0"/>
  <p:tag name="KSO_WM_UNIT_COLOR_SCHEME_SHAPE_ID" val="2"/>
  <p:tag name="KSO_WM_UNIT_COLOR_SCHEME_PARENT_PAGE" val="0_13"/>
  <p:tag name="KSO_WM_UNIT_DECOLORIZATION" val="1"/>
  <p:tag name="KSO_WM_UNIT_FILL_FORE_SCHEMECOLOR_INDEX" val="13"/>
  <p:tag name="KSO_WM_UNIT_FILL_TYPE" val="1"/>
  <p:tag name="KSO_WM_UNIT_USESOURCEFORMAT_APPLY" val="1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UNIT_TYPE" val="l_h_i"/>
  <p:tag name="KSO_WM_UNIT_INDEX" val="1_2_1"/>
  <p:tag name="KSO_WM_UNIT_ID" val="custom20186545_13*l_h_i*1_2_1"/>
  <p:tag name="KSO_WM_UNIT_LAYERLEVEL" val="1_1_1"/>
  <p:tag name="KSO_WM_BEAUTIFY_FLAG" val="#wm#"/>
  <p:tag name="KSO_WM_TAG_VERSION" val="1.0"/>
  <p:tag name="KSO_WM_DIAGRAM_GROUP_CODE" val="l1-3"/>
  <p:tag name="KSO_WM_UNIT_HIGHLIGHT" val="0"/>
  <p:tag name="KSO_WM_UNIT_COMPATIBLE" val="0"/>
  <p:tag name="KSO_WM_UNIT_DIAGRAM_ISNUMVISUAL" val="0"/>
  <p:tag name="KSO_WM_UNIT_DIAGRAM_ISREFERUNIT" val="0"/>
  <p:tag name="KSO_WM_UNIT_COLOR_SCHEME_SHAPE_ID" val="6"/>
  <p:tag name="KSO_WM_UNIT_COLOR_SCHEME_PARENT_PAGE" val="0_13"/>
  <p:tag name="KSO_WM_UNIT_DECOLORIZATION" val="1"/>
  <p:tag name="KSO_WM_UNIT_FILL_FORE_SCHEMECOLOR_INDEX" val="13"/>
  <p:tag name="KSO_WM_UNIT_FILL_TYPE" val="1"/>
  <p:tag name="KSO_WM_UNIT_USESOURCEFORMAT_APPLY" val="1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UNIT_TYPE" val="l_h_i"/>
  <p:tag name="KSO_WM_UNIT_INDEX" val="1_3_1"/>
  <p:tag name="KSO_WM_UNIT_ID" val="custom20186545_13*l_h_i*1_3_1"/>
  <p:tag name="KSO_WM_UNIT_LAYERLEVEL" val="1_1_1"/>
  <p:tag name="KSO_WM_BEAUTIFY_FLAG" val="#wm#"/>
  <p:tag name="KSO_WM_TAG_VERSION" val="1.0"/>
  <p:tag name="KSO_WM_DIAGRAM_GROUP_CODE" val="l1-3"/>
  <p:tag name="KSO_WM_UNIT_HIGHLIGHT" val="0"/>
  <p:tag name="KSO_WM_UNIT_COMPATIBLE" val="0"/>
  <p:tag name="KSO_WM_UNIT_DIAGRAM_ISNUMVISUAL" val="0"/>
  <p:tag name="KSO_WM_UNIT_DIAGRAM_ISREFERUNIT" val="0"/>
  <p:tag name="KSO_WM_UNIT_COLOR_SCHEME_SHAPE_ID" val="13"/>
  <p:tag name="KSO_WM_UNIT_COLOR_SCHEME_PARENT_PAGE" val="0_13"/>
  <p:tag name="KSO_WM_UNIT_DECOLORIZATION" val="1"/>
  <p:tag name="KSO_WM_UNIT_FILL_FORE_SCHEMECOLOR_INDEX" val="13"/>
  <p:tag name="KSO_WM_UNIT_FILL_TYPE" val="1"/>
  <p:tag name="KSO_WM_UNIT_USESOURCEFORMAT_APPLY" val="1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UNIT_TYPE" val="l_h_f"/>
  <p:tag name="KSO_WM_UNIT_INDEX" val="1_2_1"/>
  <p:tag name="KSO_WM_UNIT_ID" val="custom20186545_13*l_h_f*1_2_1"/>
  <p:tag name="KSO_WM_UNIT_LAYERLEVEL" val="1_1_1"/>
  <p:tag name="KSO_WM_UNIT_HIGHLIGHT" val="0"/>
  <p:tag name="KSO_WM_UNIT_COMPATIBLE" val="0"/>
  <p:tag name="KSO_WM_BEAUTIFY_FLAG" val="#wm#"/>
  <p:tag name="KSO_WM_TAG_VERSION" val="1.0"/>
  <p:tag name="KSO_WM_DIAGRAM_GROUP_CODE" val="l1-3"/>
  <p:tag name="KSO_WM_UNIT_PRESET_TEXT" val="单击此处添加文本具体内容，简明扼要的阐述您的观点。根据需要可酌情增减文字，以便观者准确的理解您传达的思想。"/>
  <p:tag name="KSO_WM_UNIT_DIAGRAM_ISNUMVISUAL" val="0"/>
  <p:tag name="KSO_WM_UNIT_DIAGRAM_ISREFERUNIT" val="0"/>
  <p:tag name="KSO_WM_UNIT_NOCLEAR" val="0"/>
  <p:tag name="KSO_WM_UNIT_COLOR_SCHEME_SHAPE_ID" val="10"/>
  <p:tag name="KSO_WM_UNIT_COLOR_SCHEME_PARENT_PAGE" val="0_13"/>
  <p:tag name="KSO_WM_UNIT_TEXT_FILL_FORE_SCHEMECOLOR_INDEX" val="13"/>
  <p:tag name="KSO_WM_UNIT_TEXT_FILL_TYPE" val="1"/>
  <p:tag name="KSO_WM_UNIT_USESOURCEFORMAT_APPLY" val="1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UNIT_TYPE" val="l_h_f"/>
  <p:tag name="KSO_WM_UNIT_INDEX" val="1_1_1"/>
  <p:tag name="KSO_WM_UNIT_ID" val="custom20186545_13*l_h_f*1_1_1"/>
  <p:tag name="KSO_WM_UNIT_LAYERLEVEL" val="1_1_1"/>
  <p:tag name="KSO_WM_UNIT_VALUE" val="69"/>
  <p:tag name="KSO_WM_UNIT_HIGHLIGHT" val="0"/>
  <p:tag name="KSO_WM_UNIT_COMPATIBLE" val="0"/>
  <p:tag name="KSO_WM_BEAUTIFY_FLAG" val="#wm#"/>
  <p:tag name="KSO_WM_TAG_VERSION" val="1.0"/>
  <p:tag name="KSO_WM_DIAGRAM_GROUP_CODE" val="l1-3"/>
  <p:tag name="KSO_WM_UNIT_PRESET_TEXT" val="单击此处添加文本具体内容，简明扼要的阐述您的观点。根据需要可酌情增减文字，以便观者准确的理解您传达的思想。"/>
  <p:tag name="KSO_WM_UNIT_DIAGRAM_ISNUMVISUAL" val="0"/>
  <p:tag name="KSO_WM_UNIT_DIAGRAM_ISREFERUNIT" val="0"/>
  <p:tag name="KSO_WM_UNIT_NOCLEAR" val="0"/>
  <p:tag name="KSO_WM_UNIT_COLOR_SCHEME_SHAPE_ID" val="11"/>
  <p:tag name="KSO_WM_UNIT_COLOR_SCHEME_PARENT_PAGE" val="0_13"/>
  <p:tag name="KSO_WM_UNIT_TEXT_FILL_FORE_SCHEMECOLOR_INDEX" val="13"/>
  <p:tag name="KSO_WM_UNIT_TEXT_FILL_TYPE" val="1"/>
  <p:tag name="KSO_WM_UNIT_USESOURCEFORMAT_APPLY" val="1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UNIT_TYPE" val="l_h_f"/>
  <p:tag name="KSO_WM_UNIT_INDEX" val="1_3_1"/>
  <p:tag name="KSO_WM_UNIT_ID" val="custom20186545_13*l_h_f*1_3_1"/>
  <p:tag name="KSO_WM_UNIT_LAYERLEVEL" val="1_1_1"/>
  <p:tag name="KSO_WM_UNIT_HIGHLIGHT" val="0"/>
  <p:tag name="KSO_WM_UNIT_COMPATIBLE" val="0"/>
  <p:tag name="KSO_WM_BEAUTIFY_FLAG" val="#wm#"/>
  <p:tag name="KSO_WM_TAG_VERSION" val="1.0"/>
  <p:tag name="KSO_WM_DIAGRAM_GROUP_CODE" val="l1-3"/>
  <p:tag name="KSO_WM_UNIT_PRESET_TEXT" val="单击此处添加文本具体内容，简明扼要的阐述您的观点。根据需要可酌情增减文字，以便观者准确的理解您传达的思想。"/>
  <p:tag name="KSO_WM_UNIT_DIAGRAM_ISNUMVISUAL" val="0"/>
  <p:tag name="KSO_WM_UNIT_DIAGRAM_ISREFERUNIT" val="0"/>
  <p:tag name="KSO_WM_UNIT_NOCLEAR" val="0"/>
  <p:tag name="KSO_WM_UNIT_COLOR_SCHEME_SHAPE_ID" val="12"/>
  <p:tag name="KSO_WM_UNIT_COLOR_SCHEME_PARENT_PAGE" val="0_13"/>
  <p:tag name="KSO_WM_UNIT_TEXT_FILL_FORE_SCHEMECOLOR_INDEX" val="13"/>
  <p:tag name="KSO_WM_UNIT_TEXT_FILL_TYPE" val="1"/>
  <p:tag name="KSO_WM_UNIT_USESOURCEFORMAT_APPLY" val="1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UNIT_TYPE" val="a"/>
  <p:tag name="KSO_WM_UNIT_INDEX" val="1"/>
  <p:tag name="KSO_WM_UNIT_ID" val="custom20186545_13*a*1"/>
  <p:tag name="KSO_WM_UNIT_LAYERLEVEL" val="1"/>
  <p:tag name="KSO_WM_UNIT_VALUE" val="16"/>
  <p:tag name="KSO_WM_UNIT_ISCONTENTSTITLE" val="0"/>
  <p:tag name="KSO_WM_UNIT_HIGHLIGHT" val="0"/>
  <p:tag name="KSO_WM_UNIT_COMPATIBLE" val="0"/>
  <p:tag name="KSO_WM_BEAUTIFY_FLAG" val="#wm#"/>
  <p:tag name="KSO_WM_TAG_VERSION" val="1.0"/>
  <p:tag name="KSO_WM_UNIT_PRESET_TEXT" val="单击此处添加标题"/>
  <p:tag name="KSO_WM_DIAGRAM_GROUP_CODE" val="l1-3"/>
  <p:tag name="KSO_WM_UNIT_DIAGRAM_ISNUMVISUAL" val="0"/>
  <p:tag name="KSO_WM_UNIT_DIAGRAM_ISREFERUNIT" val="0"/>
  <p:tag name="KSO_WM_UNIT_NOCLEAR" val="0"/>
  <p:tag name="KSO_WM_UNIT_COLOR_SCHEME_SHAPE_ID" val="8"/>
  <p:tag name="KSO_WM_UNIT_COLOR_SCHEME_PARENT_PAGE" val="0_13"/>
  <p:tag name="KSO_WM_UNIT_TEXT_FILL_FORE_SCHEMECOLOR_INDEX" val="13"/>
  <p:tag name="KSO_WM_UNIT_TEXT_FILL_TYPE" val="1"/>
  <p:tag name="KSO_WM_UNIT_USESOURCEFORMAT_APPLY" val="1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8*i*0"/>
  <p:tag name="KSO_WM_TEMPLATE_CATEGORY" val="custom"/>
  <p:tag name="KSO_WM_TEMPLATE_INDEX" val="20184694"/>
  <p:tag name="KSO_WM_UNIT_INDEX" val="0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BEAUTIFY_FLAG" val="#wm#"/>
  <p:tag name="KSO_WM_UNIT_TYPE" val="i"/>
  <p:tag name="KSO_WM_UNIT_ID" val="custom20184694_28*i*0"/>
  <p:tag name="KSO_WM_TEMPLATE_CATEGORY" val="custom"/>
  <p:tag name="KSO_WM_TEMPLATE_INDEX" val="20184694"/>
  <p:tag name="KSO_WM_UNIT_INDEX" val="0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186545_5"/>
  <p:tag name="KSO_WM_SLIDE_TYPE" val="text"/>
  <p:tag name="KSO_WM_SLIDE_SUBTYPE" val="diag"/>
  <p:tag name="KSO_WM_SLIDE_ITEM_CNT" val="1"/>
  <p:tag name="KSO_WM_SLIDE_INDEX" val="5"/>
  <p:tag name="KSO_WM_SLIDE_SIZE" val="397.85*152.95"/>
  <p:tag name="KSO_WM_SLIDE_POSITION" val="197.675*188.225"/>
  <p:tag name="KSO_WM_TAG_VERSION" val="1.0"/>
  <p:tag name="KSO_WM_BEAUTIFY_FLAG" val="#wm#"/>
  <p:tag name="KSO_WM_TEMPLATE_CATEGORY" val="custom"/>
  <p:tag name="KSO_WM_TEMPLATE_INDEX" val="20186545"/>
  <p:tag name="KSO_WM_SLIDE_LAYOUT" val="a_m"/>
  <p:tag name="KSO_WM_SLIDE_LAYOUT_CNT" val="1_1"/>
  <p:tag name="KSO_WM_DIAGRAM_GROUP_CODE" val="m1-2"/>
  <p:tag name="KSO_WM_SLIDE_DIAGTYPE" val="m"/>
  <p:tag name="KSO_WM_TEMPLATE_THUMBS_INDEX" val="1、2、3、4、5、6"/>
  <p:tag name="KSO_WM_TEMPLATE_SUBCATEGORY" val="0"/>
  <p:tag name="KSO_WM_SLIDE_COLORSCHEME_VERSION" val="3.2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TAG_VERSION" val="1.0"/>
  <p:tag name="KSO_WM_UNIT_TYPE" val="m_h_i"/>
  <p:tag name="KSO_WM_UNIT_INDEX" val="1_1_1"/>
  <p:tag name="KSO_WM_UNIT_ID" val="custom20186545_5*m_h_i*1_1_1"/>
  <p:tag name="KSO_WM_UNIT_LAYERLEVEL" val="1_1_1"/>
  <p:tag name="KSO_WM_BEAUTIFY_FLAG" val="#wm#"/>
  <p:tag name="KSO_WM_DIAGRAM_GROUP_CODE" val="m1-2"/>
  <p:tag name="KSO_WM_UNIT_HIGHLIGHT" val="0"/>
  <p:tag name="KSO_WM_UNIT_COMPATIBLE" val="0"/>
  <p:tag name="KSO_WM_UNIT_DIAGRAM_ISNUMVISUAL" val="0"/>
  <p:tag name="KSO_WM_UNIT_DIAGRAM_ISREFERUNIT" val="0"/>
  <p:tag name="KSO_WM_UNIT_COLOR_SCHEME_SHAPE_ID" val="3"/>
  <p:tag name="KSO_WM_UNIT_COLOR_SCHEME_PARENT_PAGE" val="0_5"/>
  <p:tag name="KSO_WM_UNIT_LINE_FORE_SCHEMECOLOR_INDEX" val="5"/>
  <p:tag name="KSO_WM_UNIT_LINE_FILL_TYPE" val="2"/>
  <p:tag name="KSO_WM_UNIT_USESOURCEFORMAT_APPLY" val="1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TAG_VERSION" val="1.0"/>
  <p:tag name="KSO_WM_UNIT_TYPE" val="m_h_a"/>
  <p:tag name="KSO_WM_UNIT_INDEX" val="1_1_1"/>
  <p:tag name="KSO_WM_UNIT_ID" val="custom20186545_5*m_h_a*1_1_1"/>
  <p:tag name="KSO_WM_UNIT_LAYERLEVEL" val="1_1_1"/>
  <p:tag name="KSO_WM_UNIT_VALUE" val="20"/>
  <p:tag name="KSO_WM_UNIT_HIGHLIGHT" val="0"/>
  <p:tag name="KSO_WM_UNIT_COMPATIBLE" val="0"/>
  <p:tag name="KSO_WM_BEAUTIFY_FLAG" val="#wm#"/>
  <p:tag name="KSO_WM_DIAGRAM_GROUP_CODE" val="m1-2"/>
  <p:tag name="KSO_WM_UNIT_PRESET_TEXT" val="单击此处添加标题"/>
  <p:tag name="KSO_WM_UNIT_ISCONTENTSTITLE" val="0"/>
  <p:tag name="KSO_WM_UNIT_DIAGRAM_ISNUMVISUAL" val="0"/>
  <p:tag name="KSO_WM_UNIT_DIAGRAM_ISREFERUNIT" val="0"/>
  <p:tag name="KSO_WM_UNIT_NOCLEAR" val="0"/>
  <p:tag name="KSO_WM_UNIT_COLOR_SCHEME_SHAPE_ID" val="4"/>
  <p:tag name="KSO_WM_UNIT_COLOR_SCHEME_PARENT_PAGE" val="0_5"/>
  <p:tag name="KSO_WM_UNIT_TEXT_FILL_FORE_SCHEMECOLOR_INDEX" val="13"/>
  <p:tag name="KSO_WM_UNIT_TEXT_FILL_TYPE" val="1"/>
  <p:tag name="KSO_WM_UNIT_USESOURCEFORMAT_APPLY" val="1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UNIT_TYPE" val="a"/>
  <p:tag name="KSO_WM_UNIT_INDEX" val="1"/>
  <p:tag name="KSO_WM_UNIT_ID" val="custom20186545_5*a*1"/>
  <p:tag name="KSO_WM_UNIT_LAYERLEVEL" val="1"/>
  <p:tag name="KSO_WM_UNIT_VALUE" val="14"/>
  <p:tag name="KSO_WM_UNIT_ISCONTENTSTITLE" val="0"/>
  <p:tag name="KSO_WM_UNIT_HIGHLIGHT" val="0"/>
  <p:tag name="KSO_WM_UNIT_COMPATIBLE" val="0"/>
  <p:tag name="KSO_WM_BEAUTIFY_FLAG" val="#wm#"/>
  <p:tag name="KSO_WM_TAG_VERSION" val="1.0"/>
  <p:tag name="KSO_WM_UNIT_PRESET_TEXT" val="单击此处添加标题"/>
  <p:tag name="KSO_WM_UNIT_DIAGRAM_ISNUMVISUAL" val="0"/>
  <p:tag name="KSO_WM_UNIT_DIAGRAM_ISREFERUNIT" val="0"/>
  <p:tag name="KSO_WM_DIAGRAM_GROUP_CODE" val="m1-2"/>
  <p:tag name="KSO_WM_UNIT_NOCLEAR" val="0"/>
  <p:tag name="KSO_WM_UNIT_COLOR_SCHEME_SHAPE_ID" val="8"/>
  <p:tag name="KSO_WM_UNIT_COLOR_SCHEME_PARENT_PAGE" val="0_5"/>
  <p:tag name="KSO_WM_UNIT_TEXT_FILL_FORE_SCHEMECOLOR_INDEX" val="13"/>
  <p:tag name="KSO_WM_UNIT_TEXT_FILL_TYPE" val="1"/>
  <p:tag name="KSO_WM_UNIT_USESOURCEFORMAT_APPLY" val="1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TAG_VERSION" val="1.0"/>
  <p:tag name="KSO_WM_UNIT_TYPE" val="m_h_i"/>
  <p:tag name="KSO_WM_UNIT_INDEX" val="1_1_2"/>
  <p:tag name="KSO_WM_UNIT_ID" val="custom20186545_5*m_h_i*1_1_2"/>
  <p:tag name="KSO_WM_UNIT_LAYERLEVEL" val="1_1_1"/>
  <p:tag name="KSO_WM_BEAUTIFY_FLAG" val="#wm#"/>
  <p:tag name="KSO_WM_DIAGRAM_GROUP_CODE" val="m1-2"/>
  <p:tag name="KSO_WM_UNIT_HIGHLIGHT" val="0"/>
  <p:tag name="KSO_WM_UNIT_COMPATIBLE" val="0"/>
  <p:tag name="KSO_WM_UNIT_DIAGRAM_ISNUMVISUAL" val="0"/>
  <p:tag name="KSO_WM_UNIT_DIAGRAM_ISREFERUNIT" val="0"/>
  <p:tag name="KSO_WM_UNIT_COLOR_SCHEME_SHAPE_ID" val="6"/>
  <p:tag name="KSO_WM_UNIT_COLOR_SCHEME_PARENT_PAGE" val="0_5"/>
  <p:tag name="KSO_WM_UNIT_LINE_FORE_SCHEMECOLOR_INDEX" val="5"/>
  <p:tag name="KSO_WM_UNIT_LINE_FILL_TYPE" val="2"/>
  <p:tag name="KSO_WM_UNIT_TEXT_FILL_FORE_SCHEMECOLOR_INDEX" val="5"/>
  <p:tag name="KSO_WM_UNIT_TEXT_FILL_TYPE" val="1"/>
  <p:tag name="KSO_WM_UNIT_USESOURCEFORMAT_APPLY" val="1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186545_11"/>
  <p:tag name="KSO_WM_SLIDE_TYPE" val="text"/>
  <p:tag name="KSO_WM_SLIDE_SUBTYPE" val="diag"/>
  <p:tag name="KSO_WM_SLIDE_ITEM_CNT" val="5"/>
  <p:tag name="KSO_WM_SLIDE_INDEX" val="11"/>
  <p:tag name="KSO_WM_SLIDE_SIZE" val="855*132.806"/>
  <p:tag name="KSO_WM_SLIDE_POSITION" val="52*325.758"/>
  <p:tag name="KSO_WM_DIAGRAM_GROUP_CODE" val="l1-2"/>
  <p:tag name="KSO_WM_SLIDE_DIAGTYPE" val="l"/>
  <p:tag name="KSO_WM_TAG_VERSION" val="1.0"/>
  <p:tag name="KSO_WM_BEAUTIFY_FLAG" val="#wm#"/>
  <p:tag name="KSO_WM_TEMPLATE_CATEGORY" val="custom"/>
  <p:tag name="KSO_WM_TEMPLATE_INDEX" val="20186545"/>
  <p:tag name="KSO_WM_SLIDE_LAYOUT" val="f_l"/>
  <p:tag name="KSO_WM_SLIDE_LAYOUT_CNT" val="1_1"/>
  <p:tag name="KSO_WM_SLIDE_COLORSCHEME_VERSION" val="3.2"/>
  <p:tag name="KSO_WM_TEMPLATE_SUBCATEGORY" val="0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"/>
  <p:tag name="KSO_WM_UNIT_ID" val="custom20186545_11*i*1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44"/>
  <p:tag name="KSO_WM_UNIT_COLOR_SCHEME_PARENT_PAGE" val="0_11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2"/>
  <p:tag name="KSO_WM_UNIT_ID" val="custom20186545_11*i*2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45"/>
  <p:tag name="KSO_WM_UNIT_COLOR_SCHEME_PARENT_PAGE" val="0_11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3"/>
  <p:tag name="KSO_WM_UNIT_ID" val="custom20186545_11*i*3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46"/>
  <p:tag name="KSO_WM_UNIT_COLOR_SCHEME_PARENT_PAGE" val="0_11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4"/>
  <p:tag name="KSO_WM_UNIT_ID" val="custom20186545_11*i*4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47"/>
  <p:tag name="KSO_WM_UNIT_COLOR_SCHEME_PARENT_PAGE" val="0_11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2"/>
  <p:tag name="KSO_WM_UNIT_TYPE" val="i"/>
  <p:tag name="KSO_WM_UNIT_INDEX" val="149"/>
  <p:tag name="KSO_WM_UNIT_ID" val="custom20186545_11*i*149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2"/>
  <p:tag name="KSO_WM_UNIT_COLOR_SCHEME_PARENT_PAGE" val="0_11"/>
  <p:tag name="KSO_WM_UNIT_USESOURCEFORMAT_APPLY" val="1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44"/>
  <p:tag name="KSO_WM_UNIT_ID" val="custom20186545_11*i*144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48"/>
  <p:tag name="KSO_WM_UNIT_COLOR_SCHEME_PARENT_PAGE" val="0_11"/>
  <p:tag name="KSO_WM_UNIT_DIAGRAM_ISNUMVISUAL" val="0"/>
  <p:tag name="KSO_WM_UNIT_DIAGRAM_ISREFERUNIT" val="0"/>
  <p:tag name="KSO_WM_UNIT_DECOLORIZATION" val="1"/>
  <p:tag name="KSO_WM_UNIT_LINE_FORE_SCHEMECOLOR_INDEX" val="13"/>
  <p:tag name="KSO_WM_UNIT_LINE_FILL_TYPE" val="2"/>
  <p:tag name="KSO_WM_UNIT_USESOURCEFORMAT_APPLY" val="1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VALUE" val="96"/>
  <p:tag name="KSO_WM_UNIT_HIGHLIGHT" val="0"/>
  <p:tag name="KSO_WM_UNIT_COMPATIBLE" val="0"/>
  <p:tag name="KSO_WM_DIAGRAM_GROUP_CODE" val="l1-2"/>
  <p:tag name="KSO_WM_UNIT_TYPE" val="f"/>
  <p:tag name="KSO_WM_UNIT_INDEX" val="1"/>
  <p:tag name="KSO_WM_UNIT_ID" val="custom20186545_11*f*1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PRESET_TEXT" val="单击此处添加文本具体内容，简明扼要的阐述您的观点。根据需要可酌情增减文字，以便观者准确的理解您传达的思想。"/>
  <p:tag name="KSO_WM_UNIT_COLOR_SCHEME_SHAPE_ID" val="149"/>
  <p:tag name="KSO_WM_UNIT_COLOR_SCHEME_PARENT_PAGE" val="0_11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l_h_i"/>
  <p:tag name="KSO_WM_UNIT_INDEX" val="1_1_1"/>
  <p:tag name="KSO_WM_UNIT_ID" val="custom20186545_11*l_h_i*1_1_1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COLOR_SCHEME_SHAPE_ID" val="150"/>
  <p:tag name="KSO_WM_UNIT_COLOR_SCHEME_PARENT_PAGE" val="0_11"/>
  <p:tag name="KSO_WM_UNIT_DIAGRAM_ISNUMVISUAL" val="0"/>
  <p:tag name="KSO_WM_UNIT_DIAGRAM_ISREFERUNIT" val="0"/>
  <p:tag name="KSO_WM_UNIT_FILL_FORE_SCHEMECOLOR_INDEX" val="6"/>
  <p:tag name="KSO_WM_UNIT_FILL_TYPE" val="1"/>
  <p:tag name="KSO_WM_UNIT_TEXT_FILL_FORE_SCHEMECOLOR_INDEX" val="13"/>
  <p:tag name="KSO_WM_UNIT_TEXT_FILL_TYPE" val="1"/>
  <p:tag name="KSO_WM_UNIT_USESOURCEFORMAT_APPLY" val="1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VALUE" val="8"/>
  <p:tag name="KSO_WM_UNIT_HIGHLIGHT" val="0"/>
  <p:tag name="KSO_WM_UNIT_COMPATIBLE" val="0"/>
  <p:tag name="KSO_WM_DIAGRAM_GROUP_CODE" val="l1-2"/>
  <p:tag name="KSO_WM_UNIT_TYPE" val="l_h_a"/>
  <p:tag name="KSO_WM_UNIT_INDEX" val="1_2_1"/>
  <p:tag name="KSO_WM_UNIT_ID" val="custom20186545_11*l_h_a*1_2_1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PRESET_TEXT" val="添加标题"/>
  <p:tag name="KSO_WM_UNIT_COLOR_SCHEME_SHAPE_ID" val="153"/>
  <p:tag name="KSO_WM_UNIT_COLOR_SCHEME_PARENT_PAGE" val="0_11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VALUE" val="8"/>
  <p:tag name="KSO_WM_UNIT_HIGHLIGHT" val="0"/>
  <p:tag name="KSO_WM_UNIT_COMPATIBLE" val="0"/>
  <p:tag name="KSO_WM_DIAGRAM_GROUP_CODE" val="l1-2"/>
  <p:tag name="KSO_WM_UNIT_TYPE" val="l_h_a"/>
  <p:tag name="KSO_WM_UNIT_INDEX" val="1_1_1"/>
  <p:tag name="KSO_WM_UNIT_ID" val="custom20186545_11*l_h_a*1_1_1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PRESET_TEXT" val="添加标题"/>
  <p:tag name="KSO_WM_UNIT_COLOR_SCHEME_SHAPE_ID" val="168"/>
  <p:tag name="KSO_WM_UNIT_COLOR_SCHEME_PARENT_PAGE" val="0_11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l_h_i"/>
  <p:tag name="KSO_WM_UNIT_INDEX" val="1_2_1"/>
  <p:tag name="KSO_WM_UNIT_ID" val="custom20186545_11*l_h_i*1_2_1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COLOR_SCHEME_SHAPE_ID" val="169"/>
  <p:tag name="KSO_WM_UNIT_COLOR_SCHEME_PARENT_PAGE" val="0_11"/>
  <p:tag name="KSO_WM_UNIT_DIAGRAM_ISNUMVISUAL" val="0"/>
  <p:tag name="KSO_WM_UNIT_DIAGRAM_ISREFERUNIT" val="0"/>
  <p:tag name="KSO_WM_UNIT_FILL_FORE_SCHEMECOLOR_INDEX" val="5"/>
  <p:tag name="KSO_WM_UNIT_FILL_TYPE" val="1"/>
  <p:tag name="KSO_WM_UNIT_TEXT_FILL_FORE_SCHEMECOLOR_INDEX" val="13"/>
  <p:tag name="KSO_WM_UNIT_TEXT_FILL_TYPE" val="1"/>
  <p:tag name="KSO_WM_UNIT_USESOURCEFORMAT_APPLY" val="1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l_h_i"/>
  <p:tag name="KSO_WM_UNIT_INDEX" val="1_3_1"/>
  <p:tag name="KSO_WM_UNIT_ID" val="custom20186545_11*l_h_i*1_3_1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COLOR_SCHEME_SHAPE_ID" val="170"/>
  <p:tag name="KSO_WM_UNIT_COLOR_SCHEME_PARENT_PAGE" val="0_11"/>
  <p:tag name="KSO_WM_UNIT_DIAGRAM_ISNUMVISUAL" val="0"/>
  <p:tag name="KSO_WM_UNIT_DIAGRAM_ISREFERUNIT" val="0"/>
  <p:tag name="KSO_WM_UNIT_FILL_FORE_SCHEMECOLOR_INDEX" val="6"/>
  <p:tag name="KSO_WM_UNIT_FILL_TYPE" val="1"/>
  <p:tag name="KSO_WM_UNIT_TEXT_FILL_FORE_SCHEMECOLOR_INDEX" val="13"/>
  <p:tag name="KSO_WM_UNIT_TEXT_FILL_TYPE" val="1"/>
  <p:tag name="KSO_WM_UNIT_USESOURCEFORMAT_APPLY" val="1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l_h_i"/>
  <p:tag name="KSO_WM_UNIT_INDEX" val="1_4_1"/>
  <p:tag name="KSO_WM_UNIT_ID" val="custom20186545_11*l_h_i*1_4_1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COLOR_SCHEME_SHAPE_ID" val="171"/>
  <p:tag name="KSO_WM_UNIT_COLOR_SCHEME_PARENT_PAGE" val="0_11"/>
  <p:tag name="KSO_WM_UNIT_DIAGRAM_ISNUMVISUAL" val="0"/>
  <p:tag name="KSO_WM_UNIT_DIAGRAM_ISREFERUNIT" val="0"/>
  <p:tag name="KSO_WM_UNIT_FILL_FORE_SCHEMECOLOR_INDEX" val="5"/>
  <p:tag name="KSO_WM_UNIT_FILL_TYPE" val="1"/>
  <p:tag name="KSO_WM_UNIT_TEXT_FILL_FORE_SCHEMECOLOR_INDEX" val="13"/>
  <p:tag name="KSO_WM_UNIT_TEXT_FILL_TYPE" val="1"/>
  <p:tag name="KSO_WM_UNIT_USESOURCEFORMAT_APPLY" val="1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l_h_i"/>
  <p:tag name="KSO_WM_UNIT_INDEX" val="1_5_1"/>
  <p:tag name="KSO_WM_UNIT_ID" val="custom20186545_11*l_h_i*1_5_1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COLOR_SCHEME_SHAPE_ID" val="172"/>
  <p:tag name="KSO_WM_UNIT_COLOR_SCHEME_PARENT_PAGE" val="0_11"/>
  <p:tag name="KSO_WM_UNIT_DIAGRAM_ISNUMVISUAL" val="0"/>
  <p:tag name="KSO_WM_UNIT_DIAGRAM_ISREFERUNIT" val="0"/>
  <p:tag name="KSO_WM_UNIT_FILL_FORE_SCHEMECOLOR_INDEX" val="6"/>
  <p:tag name="KSO_WM_UNIT_FILL_TYPE" val="1"/>
  <p:tag name="KSO_WM_UNIT_TEXT_FILL_FORE_SCHEMECOLOR_INDEX" val="13"/>
  <p:tag name="KSO_WM_UNIT_TEXT_FILL_TYPE" val="1"/>
  <p:tag name="KSO_WM_UNIT_USESOURCEFORMAT_APPLY" val="1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45"/>
  <p:tag name="KSO_WM_UNIT_ID" val="custom20186545_11*i*145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74"/>
  <p:tag name="KSO_WM_UNIT_COLOR_SCHEME_PARENT_PAGE" val="0_11"/>
  <p:tag name="KSO_WM_UNIT_DIAGRAM_ISNUMVISUAL" val="0"/>
  <p:tag name="KSO_WM_UNIT_DIAGRAM_ISREFERUNIT" val="0"/>
  <p:tag name="KSO_WM_UNIT_DECOLORIZATION" val="1"/>
  <p:tag name="KSO_WM_UNIT_LINE_FORE_SCHEMECOLOR_INDEX" val="13"/>
  <p:tag name="KSO_WM_UNIT_LINE_FILL_TYPE" val="2"/>
  <p:tag name="KSO_WM_UNIT_USESOURCEFORMAT_APPLY" val="1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46"/>
  <p:tag name="KSO_WM_UNIT_ID" val="custom20186545_11*i*146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75"/>
  <p:tag name="KSO_WM_UNIT_COLOR_SCHEME_PARENT_PAGE" val="0_11"/>
  <p:tag name="KSO_WM_UNIT_DIAGRAM_ISNUMVISUAL" val="0"/>
  <p:tag name="KSO_WM_UNIT_DIAGRAM_ISREFERUNIT" val="0"/>
  <p:tag name="KSO_WM_UNIT_DECOLORIZATION" val="1"/>
  <p:tag name="KSO_WM_UNIT_LINE_FORE_SCHEMECOLOR_INDEX" val="13"/>
  <p:tag name="KSO_WM_UNIT_LINE_FILL_TYPE" val="2"/>
  <p:tag name="KSO_WM_UNIT_USESOURCEFORMAT_APPLY" val="1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47"/>
  <p:tag name="KSO_WM_UNIT_ID" val="custom20186545_11*i*147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76"/>
  <p:tag name="KSO_WM_UNIT_COLOR_SCHEME_PARENT_PAGE" val="0_11"/>
  <p:tag name="KSO_WM_UNIT_DIAGRAM_ISNUMVISUAL" val="0"/>
  <p:tag name="KSO_WM_UNIT_DIAGRAM_ISREFERUNIT" val="0"/>
  <p:tag name="KSO_WM_UNIT_DECOLORIZATION" val="1"/>
  <p:tag name="KSO_WM_UNIT_LINE_FORE_SCHEMECOLOR_INDEX" val="13"/>
  <p:tag name="KSO_WM_UNIT_LINE_FILL_TYPE" val="2"/>
  <p:tag name="KSO_WM_UNIT_USESOURCEFORMAT_APPLY" val="1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48"/>
  <p:tag name="KSO_WM_UNIT_ID" val="custom20186545_11*i*148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77"/>
  <p:tag name="KSO_WM_UNIT_COLOR_SCHEME_PARENT_PAGE" val="0_11"/>
  <p:tag name="KSO_WM_UNIT_DIAGRAM_ISNUMVISUAL" val="0"/>
  <p:tag name="KSO_WM_UNIT_DIAGRAM_ISREFERUNIT" val="0"/>
  <p:tag name="KSO_WM_UNIT_DECOLORIZATION" val="1"/>
  <p:tag name="KSO_WM_UNIT_LINE_FORE_SCHEMECOLOR_INDEX" val="13"/>
  <p:tag name="KSO_WM_UNIT_LINE_FILL_TYPE" val="2"/>
  <p:tag name="KSO_WM_UNIT_USESOURCEFORMAT_APPLY" val="1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VALUE" val="8"/>
  <p:tag name="KSO_WM_UNIT_HIGHLIGHT" val="0"/>
  <p:tag name="KSO_WM_UNIT_COMPATIBLE" val="0"/>
  <p:tag name="KSO_WM_DIAGRAM_GROUP_CODE" val="l1-2"/>
  <p:tag name="KSO_WM_UNIT_TYPE" val="l_h_a"/>
  <p:tag name="KSO_WM_UNIT_INDEX" val="1_1_1"/>
  <p:tag name="KSO_WM_UNIT_ID" val="custom20186545_11*l_h_a*1_1_1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PRESET_TEXT" val="添加标题"/>
  <p:tag name="KSO_WM_UNIT_COLOR_SCHEME_SHAPE_ID" val="168"/>
  <p:tag name="KSO_WM_UNIT_COLOR_SCHEME_PARENT_PAGE" val="0_11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VALUE" val="8"/>
  <p:tag name="KSO_WM_UNIT_HIGHLIGHT" val="0"/>
  <p:tag name="KSO_WM_UNIT_COMPATIBLE" val="0"/>
  <p:tag name="KSO_WM_DIAGRAM_GROUP_CODE" val="l1-2"/>
  <p:tag name="KSO_WM_UNIT_TYPE" val="l_h_a"/>
  <p:tag name="KSO_WM_UNIT_INDEX" val="1_1_1"/>
  <p:tag name="KSO_WM_UNIT_ID" val="custom20186545_11*l_h_a*1_1_1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PRESET_TEXT" val="添加标题"/>
  <p:tag name="KSO_WM_UNIT_COLOR_SCHEME_SHAPE_ID" val="168"/>
  <p:tag name="KSO_WM_UNIT_COLOR_SCHEME_PARENT_PAGE" val="0_11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VALUE" val="8"/>
  <p:tag name="KSO_WM_UNIT_HIGHLIGHT" val="0"/>
  <p:tag name="KSO_WM_UNIT_COMPATIBLE" val="0"/>
  <p:tag name="KSO_WM_DIAGRAM_GROUP_CODE" val="l1-2"/>
  <p:tag name="KSO_WM_UNIT_TYPE" val="l_h_a"/>
  <p:tag name="KSO_WM_UNIT_INDEX" val="1_1_1"/>
  <p:tag name="KSO_WM_UNIT_ID" val="custom20186545_11*l_h_a*1_1_1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PRESET_TEXT" val="添加标题"/>
  <p:tag name="KSO_WM_UNIT_COLOR_SCHEME_SHAPE_ID" val="168"/>
  <p:tag name="KSO_WM_UNIT_COLOR_SCHEME_PARENT_PAGE" val="0_11"/>
  <p:tag name="KSO_WM_UNIT_NOCLEAR" val="0"/>
  <p:tag name="KSO_WM_UNIT_DIAGRAM_ISNUMVISUAL" val="0"/>
  <p:tag name="KSO_WM_UNIT_DIAGRAM_ISREFERUNIT" val="0"/>
  <p:tag name="KSO_WM_UNIT_TEXT_FILL_FORE_SCHEMECOLOR_INDEX" val="13"/>
  <p:tag name="KSO_WM_UNIT_TEXT_FILL_TYPE" val="1"/>
  <p:tag name="KSO_WM_UNIT_USESOURCEFORMAT_APPLY" val="1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UNIT_TYPE" val="a"/>
  <p:tag name="KSO_WM_UNIT_INDEX" val="1"/>
  <p:tag name="KSO_WM_UNIT_ID" val="custom20186545_5*a*1"/>
  <p:tag name="KSO_WM_UNIT_LAYERLEVEL" val="1"/>
  <p:tag name="KSO_WM_UNIT_VALUE" val="14"/>
  <p:tag name="KSO_WM_UNIT_ISCONTENTSTITLE" val="0"/>
  <p:tag name="KSO_WM_UNIT_HIGHLIGHT" val="0"/>
  <p:tag name="KSO_WM_UNIT_COMPATIBLE" val="0"/>
  <p:tag name="KSO_WM_BEAUTIFY_FLAG" val="#wm#"/>
  <p:tag name="KSO_WM_TAG_VERSION" val="1.0"/>
  <p:tag name="KSO_WM_UNIT_PRESET_TEXT" val="单击此处添加标题"/>
  <p:tag name="KSO_WM_UNIT_DIAGRAM_ISNUMVISUAL" val="0"/>
  <p:tag name="KSO_WM_UNIT_DIAGRAM_ISREFERUNIT" val="0"/>
  <p:tag name="KSO_WM_DIAGRAM_GROUP_CODE" val="m1-2"/>
  <p:tag name="KSO_WM_UNIT_NOCLEAR" val="0"/>
  <p:tag name="KSO_WM_UNIT_COLOR_SCHEME_SHAPE_ID" val="8"/>
  <p:tag name="KSO_WM_UNIT_COLOR_SCHEME_PARENT_PAGE" val="0_5"/>
  <p:tag name="KSO_WM_UNIT_TEXT_FILL_FORE_SCHEMECOLOR_INDEX" val="13"/>
  <p:tag name="KSO_WM_UNIT_TEXT_FILL_TYPE" val="1"/>
  <p:tag name="KSO_WM_UNIT_USESOURCEFORMAT_APPLY" val="1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5"/>
  <p:tag name="KSO_WM_UNIT_ID" val="custom20186545_11*i*5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5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6"/>
  <p:tag name="KSO_WM_UNIT_ID" val="custom20186545_11*i*6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6"/>
  <p:tag name="KSO_WM_UNIT_COLOR_SCHEME_PARENT_PAGE" val="0_11"/>
  <p:tag name="KSO_WM_UNIT_DIAGRAM_ISNUMVISUAL" val="0"/>
  <p:tag name="KSO_WM_UNIT_DIAGRAM_ISREFERUNIT" val="0"/>
  <p:tag name="KSO_WM_UNIT_FILL_FORE_SCHEMECOLOR_INDEX" val="9"/>
  <p:tag name="KSO_WM_UNIT_FILL_TYPE" val="1"/>
  <p:tag name="KSO_WM_UNIT_USESOURCEFORMAT_APPLY" val="1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7"/>
  <p:tag name="KSO_WM_UNIT_ID" val="custom20186545_11*i*7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7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8"/>
  <p:tag name="KSO_WM_UNIT_ID" val="custom20186545_11*i*8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8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9"/>
  <p:tag name="KSO_WM_UNIT_ID" val="custom20186545_11*i*9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9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0"/>
  <p:tag name="KSO_WM_UNIT_ID" val="custom20186545_11*i*10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0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1"/>
  <p:tag name="KSO_WM_UNIT_ID" val="custom20186545_11*i*11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1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2"/>
  <p:tag name="KSO_WM_UNIT_ID" val="custom20186545_11*i*12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2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3"/>
  <p:tag name="KSO_WM_UNIT_ID" val="custom20186545_11*i*13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3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4"/>
  <p:tag name="KSO_WM_UNIT_ID" val="custom20186545_11*i*14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4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5"/>
  <p:tag name="KSO_WM_UNIT_ID" val="custom20186545_11*i*15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5"/>
  <p:tag name="KSO_WM_UNIT_COLOR_SCHEME_PARENT_PAGE" val="0_11"/>
  <p:tag name="KSO_WM_UNIT_DIAGRAM_ISNUMVISUAL" val="0"/>
  <p:tag name="KSO_WM_UNIT_DIAGRAM_ISREFERUNIT" val="0"/>
  <p:tag name="KSO_WM_UNIT_FILL_FORE_SCHEMECOLOR_INDEX" val="8"/>
  <p:tag name="KSO_WM_UNIT_FILL_TYPE" val="1"/>
  <p:tag name="KSO_WM_UNIT_USESOURCEFORMAT_APPLY" val="1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6"/>
  <p:tag name="KSO_WM_UNIT_ID" val="custom20186545_11*i*16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6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7"/>
  <p:tag name="KSO_WM_UNIT_ID" val="custom20186545_11*i*17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7"/>
  <p:tag name="KSO_WM_UNIT_COLOR_SCHEME_PARENT_PAGE" val="0_11"/>
  <p:tag name="KSO_WM_UNIT_DIAGRAM_ISNUMVISUAL" val="0"/>
  <p:tag name="KSO_WM_UNIT_DIAGRAM_ISREFERUNIT" val="0"/>
  <p:tag name="KSO_WM_UNIT_FILL_FORE_SCHEMECOLOR_INDEX" val="8"/>
  <p:tag name="KSO_WM_UNIT_FILL_TYPE" val="1"/>
  <p:tag name="KSO_WM_UNIT_USESOURCEFORMAT_APPLY" val="1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8"/>
  <p:tag name="KSO_WM_UNIT_ID" val="custom20186545_11*i*18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8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9"/>
  <p:tag name="KSO_WM_UNIT_ID" val="custom20186545_11*i*19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9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20"/>
  <p:tag name="KSO_WM_UNIT_ID" val="custom20186545_11*i*20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20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21"/>
  <p:tag name="KSO_WM_UNIT_ID" val="custom20186545_11*i*21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21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22"/>
  <p:tag name="KSO_WM_UNIT_ID" val="custom20186545_11*i*22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22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23"/>
  <p:tag name="KSO_WM_UNIT_ID" val="custom20186545_11*i*23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23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24"/>
  <p:tag name="KSO_WM_UNIT_ID" val="custom20186545_11*i*24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24"/>
  <p:tag name="KSO_WM_UNIT_COLOR_SCHEME_PARENT_PAGE" val="0_11"/>
  <p:tag name="KSO_WM_UNIT_DIAGRAM_ISNUMVISUAL" val="0"/>
  <p:tag name="KSO_WM_UNIT_DIAGRAM_ISREFERUNIT" val="0"/>
  <p:tag name="KSO_WM_UNIT_FILL_FORE_SCHEMECOLOR_INDEX" val="7"/>
  <p:tag name="KSO_WM_UNIT_FILL_TYPE" val="1"/>
  <p:tag name="KSO_WM_UNIT_USESOURCEFORMAT_APPLY" val="1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25"/>
  <p:tag name="KSO_WM_UNIT_ID" val="custom20186545_11*i*25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25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26"/>
  <p:tag name="KSO_WM_UNIT_ID" val="custom20186545_11*i*26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26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27"/>
  <p:tag name="KSO_WM_UNIT_ID" val="custom20186545_11*i*27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27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28"/>
  <p:tag name="KSO_WM_UNIT_ID" val="custom20186545_11*i*28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28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29"/>
  <p:tag name="KSO_WM_UNIT_ID" val="custom20186545_11*i*29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29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30"/>
  <p:tag name="KSO_WM_UNIT_ID" val="custom20186545_11*i*30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30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31"/>
  <p:tag name="KSO_WM_UNIT_ID" val="custom20186545_11*i*31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31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32"/>
  <p:tag name="KSO_WM_UNIT_ID" val="custom20186545_11*i*32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32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33"/>
  <p:tag name="KSO_WM_UNIT_ID" val="custom20186545_11*i*33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33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34"/>
  <p:tag name="KSO_WM_UNIT_ID" val="custom20186545_11*i*34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34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35"/>
  <p:tag name="KSO_WM_UNIT_ID" val="custom20186545_11*i*35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35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36"/>
  <p:tag name="KSO_WM_UNIT_ID" val="custom20186545_11*i*36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36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37"/>
  <p:tag name="KSO_WM_UNIT_ID" val="custom20186545_11*i*37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37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38"/>
  <p:tag name="KSO_WM_UNIT_ID" val="custom20186545_11*i*38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38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39"/>
  <p:tag name="KSO_WM_UNIT_ID" val="custom20186545_11*i*39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39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40"/>
  <p:tag name="KSO_WM_UNIT_ID" val="custom20186545_11*i*40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40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41"/>
  <p:tag name="KSO_WM_UNIT_ID" val="custom20186545_11*i*41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41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42"/>
  <p:tag name="KSO_WM_UNIT_ID" val="custom20186545_11*i*42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42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43"/>
  <p:tag name="KSO_WM_UNIT_ID" val="custom20186545_11*i*43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43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44"/>
  <p:tag name="KSO_WM_UNIT_ID" val="custom20186545_11*i*44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44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45"/>
  <p:tag name="KSO_WM_UNIT_ID" val="custom20186545_11*i*45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45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46"/>
  <p:tag name="KSO_WM_UNIT_ID" val="custom20186545_11*i*46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46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47"/>
  <p:tag name="KSO_WM_UNIT_ID" val="custom20186545_11*i*47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47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48"/>
  <p:tag name="KSO_WM_UNIT_ID" val="custom20186545_11*i*48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48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49"/>
  <p:tag name="KSO_WM_UNIT_ID" val="custom20186545_11*i*49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49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50"/>
  <p:tag name="KSO_WM_UNIT_ID" val="custom20186545_11*i*50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50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51"/>
  <p:tag name="KSO_WM_UNIT_ID" val="custom20186545_11*i*51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51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52"/>
  <p:tag name="KSO_WM_UNIT_ID" val="custom20186545_11*i*52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52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53"/>
  <p:tag name="KSO_WM_UNIT_ID" val="custom20186545_11*i*53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53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54"/>
  <p:tag name="KSO_WM_UNIT_ID" val="custom20186545_11*i*54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54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55"/>
  <p:tag name="KSO_WM_UNIT_ID" val="custom20186545_11*i*55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55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56"/>
  <p:tag name="KSO_WM_UNIT_ID" val="custom20186545_11*i*56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56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57"/>
  <p:tag name="KSO_WM_UNIT_ID" val="custom20186545_11*i*57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57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58"/>
  <p:tag name="KSO_WM_UNIT_ID" val="custom20186545_11*i*58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58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59"/>
  <p:tag name="KSO_WM_UNIT_ID" val="custom20186545_11*i*59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59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60"/>
  <p:tag name="KSO_WM_UNIT_ID" val="custom20186545_11*i*60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60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61"/>
  <p:tag name="KSO_WM_UNIT_ID" val="custom20186545_11*i*61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61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62"/>
  <p:tag name="KSO_WM_UNIT_ID" val="custom20186545_11*i*62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62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63"/>
  <p:tag name="KSO_WM_UNIT_ID" val="custom20186545_11*i*63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63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64"/>
  <p:tag name="KSO_WM_UNIT_ID" val="custom20186545_11*i*64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64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65"/>
  <p:tag name="KSO_WM_UNIT_ID" val="custom20186545_11*i*65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65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66"/>
  <p:tag name="KSO_WM_UNIT_ID" val="custom20186545_11*i*66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66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67"/>
  <p:tag name="KSO_WM_UNIT_ID" val="custom20186545_11*i*67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67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68"/>
  <p:tag name="KSO_WM_UNIT_ID" val="custom20186545_11*i*68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68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69"/>
  <p:tag name="KSO_WM_UNIT_ID" val="custom20186545_11*i*69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69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70"/>
  <p:tag name="KSO_WM_UNIT_ID" val="custom20186545_11*i*70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70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71"/>
  <p:tag name="KSO_WM_UNIT_ID" val="custom20186545_11*i*71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71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72"/>
  <p:tag name="KSO_WM_UNIT_ID" val="custom20186545_11*i*72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72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73"/>
  <p:tag name="KSO_WM_UNIT_ID" val="custom20186545_11*i*73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73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74"/>
  <p:tag name="KSO_WM_UNIT_ID" val="custom20186545_11*i*74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74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75"/>
  <p:tag name="KSO_WM_UNIT_ID" val="custom20186545_11*i*75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75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76"/>
  <p:tag name="KSO_WM_UNIT_ID" val="custom20186545_11*i*76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76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77"/>
  <p:tag name="KSO_WM_UNIT_ID" val="custom20186545_11*i*77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77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78"/>
  <p:tag name="KSO_WM_UNIT_ID" val="custom20186545_11*i*78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78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79"/>
  <p:tag name="KSO_WM_UNIT_ID" val="custom20186545_11*i*79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79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80"/>
  <p:tag name="KSO_WM_UNIT_ID" val="custom20186545_11*i*80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80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81"/>
  <p:tag name="KSO_WM_UNIT_ID" val="custom20186545_11*i*81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81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82"/>
  <p:tag name="KSO_WM_UNIT_ID" val="custom20186545_11*i*82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82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83"/>
  <p:tag name="KSO_WM_UNIT_ID" val="custom20186545_11*i*83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83"/>
  <p:tag name="KSO_WM_UNIT_COLOR_SCHEME_PARENT_PAGE" val="0_11"/>
  <p:tag name="KSO_WM_UNIT_DIAGRAM_ISNUMVISUAL" val="0"/>
  <p:tag name="KSO_WM_UNIT_DIAGRAM_ISREFERUNIT" val="0"/>
  <p:tag name="KSO_WM_UNIT_FILL_FORE_SCHEMECOLOR_INDEX" val="7"/>
  <p:tag name="KSO_WM_UNIT_FILL_TYPE" val="1"/>
  <p:tag name="KSO_WM_UNIT_USESOURCEFORMAT_APPLY" val="1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84"/>
  <p:tag name="KSO_WM_UNIT_ID" val="custom20186545_11*i*84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84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85"/>
  <p:tag name="KSO_WM_UNIT_ID" val="custom20186545_11*i*85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85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86"/>
  <p:tag name="KSO_WM_UNIT_ID" val="custom20186545_11*i*86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86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87"/>
  <p:tag name="KSO_WM_UNIT_ID" val="custom20186545_11*i*87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87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88"/>
  <p:tag name="KSO_WM_UNIT_ID" val="custom20186545_11*i*88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88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89"/>
  <p:tag name="KSO_WM_UNIT_ID" val="custom20186545_11*i*89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89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90"/>
  <p:tag name="KSO_WM_UNIT_ID" val="custom20186545_11*i*90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90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91"/>
  <p:tag name="KSO_WM_UNIT_ID" val="custom20186545_11*i*91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91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92"/>
  <p:tag name="KSO_WM_UNIT_ID" val="custom20186545_11*i*92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92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93"/>
  <p:tag name="KSO_WM_UNIT_ID" val="custom20186545_11*i*93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93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94"/>
  <p:tag name="KSO_WM_UNIT_ID" val="custom20186545_11*i*94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94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95"/>
  <p:tag name="KSO_WM_UNIT_ID" val="custom20186545_11*i*95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95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96"/>
  <p:tag name="KSO_WM_UNIT_ID" val="custom20186545_11*i*96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96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97"/>
  <p:tag name="KSO_WM_UNIT_ID" val="custom20186545_11*i*97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97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98"/>
  <p:tag name="KSO_WM_UNIT_ID" val="custom20186545_11*i*98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98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99"/>
  <p:tag name="KSO_WM_UNIT_ID" val="custom20186545_11*i*99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99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00"/>
  <p:tag name="KSO_WM_UNIT_ID" val="custom20186545_11*i*100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00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01"/>
  <p:tag name="KSO_WM_UNIT_ID" val="custom20186545_11*i*101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01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02"/>
  <p:tag name="KSO_WM_UNIT_ID" val="custom20186545_11*i*102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02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03"/>
  <p:tag name="KSO_WM_UNIT_ID" val="custom20186545_11*i*103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03"/>
  <p:tag name="KSO_WM_UNIT_COLOR_SCHEME_PARENT_PAGE" val="0_11"/>
  <p:tag name="KSO_WM_UNIT_DIAGRAM_ISNUMVISUAL" val="0"/>
  <p:tag name="KSO_WM_UNIT_DIAGRAM_ISREFERUNIT" val="0"/>
  <p:tag name="KSO_WM_UNIT_FILL_FORE_SCHEMECOLOR_INDEX" val="7"/>
  <p:tag name="KSO_WM_UNIT_FILL_TYPE" val="1"/>
  <p:tag name="KSO_WM_UNIT_USESOURCEFORMAT_APPLY" val="1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04"/>
  <p:tag name="KSO_WM_UNIT_ID" val="custom20186545_11*i*104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04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05"/>
  <p:tag name="KSO_WM_UNIT_ID" val="custom20186545_11*i*105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05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06"/>
  <p:tag name="KSO_WM_UNIT_ID" val="custom20186545_11*i*106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06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07"/>
  <p:tag name="KSO_WM_UNIT_ID" val="custom20186545_11*i*107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07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08"/>
  <p:tag name="KSO_WM_UNIT_ID" val="custom20186545_11*i*108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08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09"/>
  <p:tag name="KSO_WM_UNIT_ID" val="custom20186545_11*i*109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09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10"/>
  <p:tag name="KSO_WM_UNIT_ID" val="custom20186545_11*i*110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10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11"/>
  <p:tag name="KSO_WM_UNIT_ID" val="custom20186545_11*i*111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11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12"/>
  <p:tag name="KSO_WM_UNIT_ID" val="custom20186545_11*i*112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12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13"/>
  <p:tag name="KSO_WM_UNIT_ID" val="custom20186545_11*i*113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13"/>
  <p:tag name="KSO_WM_UNIT_COLOR_SCHEME_PARENT_PAGE" val="0_11"/>
  <p:tag name="KSO_WM_UNIT_DIAGRAM_ISNUMVISUAL" val="0"/>
  <p:tag name="KSO_WM_UNIT_DIAGRAM_ISREFERUNIT" val="0"/>
  <p:tag name="KSO_WM_UNIT_FILL_FORE_SCHEMECOLOR_INDEX" val="7"/>
  <p:tag name="KSO_WM_UNIT_FILL_TYPE" val="1"/>
  <p:tag name="KSO_WM_UNIT_USESOURCEFORMAT_APPLY" val="1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14"/>
  <p:tag name="KSO_WM_UNIT_ID" val="custom20186545_11*i*114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14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15"/>
  <p:tag name="KSO_WM_UNIT_ID" val="custom20186545_11*i*115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15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16"/>
  <p:tag name="KSO_WM_UNIT_ID" val="custom20186545_11*i*116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16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17"/>
  <p:tag name="KSO_WM_UNIT_ID" val="custom20186545_11*i*117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17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18"/>
  <p:tag name="KSO_WM_UNIT_ID" val="custom20186545_11*i*118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18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19"/>
  <p:tag name="KSO_WM_UNIT_ID" val="custom20186545_11*i*119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19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20"/>
  <p:tag name="KSO_WM_UNIT_ID" val="custom20186545_11*i*120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20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21"/>
  <p:tag name="KSO_WM_UNIT_ID" val="custom20186545_11*i*121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21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22"/>
  <p:tag name="KSO_WM_UNIT_ID" val="custom20186545_11*i*122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22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23"/>
  <p:tag name="KSO_WM_UNIT_ID" val="custom20186545_11*i*123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23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24"/>
  <p:tag name="KSO_WM_UNIT_ID" val="custom20186545_11*i*124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24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25"/>
  <p:tag name="KSO_WM_UNIT_ID" val="custom20186545_11*i*125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25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26"/>
  <p:tag name="KSO_WM_UNIT_ID" val="custom20186545_11*i*126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26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27"/>
  <p:tag name="KSO_WM_UNIT_ID" val="custom20186545_11*i*127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27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28"/>
  <p:tag name="KSO_WM_UNIT_ID" val="custom20186545_11*i*128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28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29"/>
  <p:tag name="KSO_WM_UNIT_ID" val="custom20186545_11*i*129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29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30"/>
  <p:tag name="KSO_WM_UNIT_ID" val="custom20186545_11*i*130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30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31"/>
  <p:tag name="KSO_WM_UNIT_ID" val="custom20186545_11*i*131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31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32"/>
  <p:tag name="KSO_WM_UNIT_ID" val="custom20186545_11*i*132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32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33"/>
  <p:tag name="KSO_WM_UNIT_ID" val="custom20186545_11*i*133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33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34"/>
  <p:tag name="KSO_WM_UNIT_ID" val="custom20186545_11*i*134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34"/>
  <p:tag name="KSO_WM_UNIT_COLOR_SCHEME_PARENT_PAGE" val="0_11"/>
  <p:tag name="KSO_WM_UNIT_DIAGRAM_ISNUMVISUAL" val="0"/>
  <p:tag name="KSO_WM_UNIT_DIAGRAM_ISREFERUNIT" val="0"/>
  <p:tag name="KSO_WM_UNIT_FILL_FORE_SCHEMECOLOR_INDEX" val="7"/>
  <p:tag name="KSO_WM_UNIT_FILL_TYPE" val="1"/>
  <p:tag name="KSO_WM_UNIT_USESOURCEFORMAT_APPLY" val="1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35"/>
  <p:tag name="KSO_WM_UNIT_ID" val="custom20186545_11*i*135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35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36"/>
  <p:tag name="KSO_WM_UNIT_ID" val="custom20186545_11*i*136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36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37"/>
  <p:tag name="KSO_WM_UNIT_ID" val="custom20186545_11*i*137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37"/>
  <p:tag name="KSO_WM_UNIT_COLOR_SCHEME_PARENT_PAGE" val="0_11"/>
  <p:tag name="KSO_WM_UNIT_DIAGRAM_ISNUMVISUAL" val="0"/>
  <p:tag name="KSO_WM_UNIT_DIAGRAM_ISREFERUNIT" val="0"/>
  <p:tag name="KSO_WM_UNIT_FILL_FORE_SCHEMECOLOR_INDEX" val="8"/>
  <p:tag name="KSO_WM_UNIT_FILL_TYPE" val="1"/>
  <p:tag name="KSO_WM_UNIT_USESOURCEFORMAT_APPLY" val="1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38"/>
  <p:tag name="KSO_WM_UNIT_ID" val="custom20186545_11*i*138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38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39"/>
  <p:tag name="KSO_WM_UNIT_ID" val="custom20186545_11*i*139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39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40"/>
  <p:tag name="KSO_WM_UNIT_ID" val="custom20186545_11*i*140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40"/>
  <p:tag name="KSO_WM_UNIT_COLOR_SCHEME_PARENT_PAGE" val="0_11"/>
  <p:tag name="KSO_WM_UNIT_DIAGRAM_ISNUMVISUAL" val="0"/>
  <p:tag name="KSO_WM_UNIT_DIAGRAM_ISREFERUNIT" val="0"/>
  <p:tag name="KSO_WM_UNIT_FILL_FORE_SCHEMECOLOR_INDEX" val="6"/>
  <p:tag name="KSO_WM_UNIT_FILL_TYPE" val="1"/>
  <p:tag name="KSO_WM_UNIT_USESOURCEFORMAT_APPLY" val="1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41"/>
  <p:tag name="KSO_WM_UNIT_ID" val="custom20186545_11*i*141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41"/>
  <p:tag name="KSO_WM_UNIT_COLOR_SCHEME_PARENT_PAGE" val="0_11"/>
  <p:tag name="KSO_WM_UNIT_DIAGRAM_ISNUMVISUAL" val="0"/>
  <p:tag name="KSO_WM_UNIT_DIAGRAM_ISREFERUNIT" val="0"/>
  <p:tag name="KSO_WM_UNIT_FILL_FORE_SCHEMECOLOR_INDEX" val="6"/>
  <p:tag name="KSO_WM_UNIT_FILL_TYPE" val="1"/>
  <p:tag name="KSO_WM_UNIT_USESOURCEFORMAT_APPLY" val="1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42"/>
  <p:tag name="KSO_WM_UNIT_ID" val="custom20186545_11*i*142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42"/>
  <p:tag name="KSO_WM_UNIT_COLOR_SCHEME_PARENT_PAGE" val="0_11"/>
  <p:tag name="KSO_WM_UNIT_DIAGRAM_ISNUMVISUAL" val="0"/>
  <p:tag name="KSO_WM_UNIT_DIAGRAM_ISREFERUNIT" val="0"/>
  <p:tag name="KSO_WM_UNIT_FILL_FORE_SCHEMECOLOR_INDEX" val="6"/>
  <p:tag name="KSO_WM_UNIT_FILL_TYPE" val="1"/>
  <p:tag name="KSO_WM_UNIT_USESOURCEFORMAT_APPLY" val="1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DIAGRAM_GROUP_CODE" val="l1-2"/>
  <p:tag name="KSO_WM_UNIT_TYPE" val="i"/>
  <p:tag name="KSO_WM_UNIT_INDEX" val="143"/>
  <p:tag name="KSO_WM_UNIT_ID" val="custom20186545_11*i*143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143"/>
  <p:tag name="KSO_WM_UNIT_COLOR_SCHEME_PARENT_PAGE" val="0_11"/>
  <p:tag name="KSO_WM_UNIT_DIAGRAM_ISNUMVISUAL" val="0"/>
  <p:tag name="KSO_WM_UNIT_DIAGRAM_ISREFERUNIT" val="0"/>
  <p:tag name="KSO_WM_UNIT_USESOURCEFORMAT_APPLY" val="1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186545_9"/>
  <p:tag name="KSO_WM_SLIDE_TYPE" val="text"/>
  <p:tag name="KSO_WM_SLIDE_SUBTYPE" val="picTxt"/>
  <p:tag name="KSO_WM_SLIDE_ITEM_CNT" val="0"/>
  <p:tag name="KSO_WM_SLIDE_INDEX" val="9"/>
  <p:tag name="KSO_WM_SLIDE_SIZE" val="820*459"/>
  <p:tag name="KSO_WM_SLIDE_POSITION" val="70*40"/>
  <p:tag name="KSO_WM_TAG_VERSION" val="1.0"/>
  <p:tag name="KSO_WM_BEAUTIFY_FLAG" val="#wm#"/>
  <p:tag name="KSO_WM_TEMPLATE_CATEGORY" val="custom"/>
  <p:tag name="KSO_WM_TEMPLATE_INDEX" val="20186545"/>
  <p:tag name="KSO_WM_SLIDE_LAYOUT" val="a_d_f"/>
  <p:tag name="KSO_WM_SLIDE_LAYOUT_CNT" val="1_1_1"/>
  <p:tag name="KSO_WM_TEMPLATE_SUBCATEGORY" val="0"/>
  <p:tag name="KSO_WM_SLIDE_COLORSCHEME_VERSION" val="3.2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VALUE" val="1619*1699"/>
  <p:tag name="KSO_WM_UNIT_HIGHLIGHT" val="0"/>
  <p:tag name="KSO_WM_UNIT_COMPATIBLE" val="0"/>
  <p:tag name="KSO_WM_UNIT_DIAGRAM_ISNUMVISUAL" val="0"/>
  <p:tag name="KSO_WM_UNIT_DIAGRAM_ISREFERUNIT" val="0"/>
  <p:tag name="KSO_WM_UNIT_TYPE" val="d"/>
  <p:tag name="KSO_WM_UNIT_INDEX" val="1"/>
  <p:tag name="KSO_WM_UNIT_ID" val="custom20186545_9*d*1"/>
  <p:tag name="KSO_WM_TEMPLATE_CATEGORY" val="custom"/>
  <p:tag name="KSO_WM_TEMPLATE_INDEX" val="20186545"/>
  <p:tag name="KSO_WM_UNIT_LAYERLEVEL" val="1"/>
  <p:tag name="KSO_WM_TAG_VERSION" val="1.0"/>
  <p:tag name="KSO_WM_BEAUTIFY_FLAG" val="#wm#"/>
  <p:tag name="KSO_WM_UNIT_COLOR_SCHEME_SHAPE_ID" val="3"/>
  <p:tag name="KSO_WM_UNIT_COLOR_SCHEME_PARENT_PAGE" val="0_9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UNIT_TYPE" val="f"/>
  <p:tag name="KSO_WM_UNIT_INDEX" val="1"/>
  <p:tag name="KSO_WM_UNIT_ID" val="custom20186545_9*f*1"/>
  <p:tag name="KSO_WM_UNIT_LAYERLEVEL" val="1"/>
  <p:tag name="KSO_WM_UNIT_VALUE" val="190"/>
  <p:tag name="KSO_WM_UNIT_HIGHLIGHT" val="0"/>
  <p:tag name="KSO_WM_UNIT_COMPATIBLE" val="0"/>
  <p:tag name="KSO_WM_BEAUTIFY_FLAG" val="#wm#"/>
  <p:tag name="KSO_WM_TAG_VERSION" val="1.0"/>
  <p:tag name="KSO_WM_UNIT_PRESET_TEXT" val="单击此处添加文本具体内容，简明扼要的阐述您的观点。&#10;根据需要可酌情增减文字，以便观者准确的理解您传达的思想。"/>
  <p:tag name="KSO_WM_UNIT_DIAGRAM_ISNUMVISUAL" val="0"/>
  <p:tag name="KSO_WM_UNIT_DIAGRAM_ISREFERUNIT" val="0"/>
  <p:tag name="KSO_WM_UNIT_NOCLEAR" val="0"/>
  <p:tag name="KSO_WM_UNIT_COLOR_SCHEME_SHAPE_ID" val="4"/>
  <p:tag name="KSO_WM_UNIT_COLOR_SCHEME_PARENT_PAGE" val="0_9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UNIT_TYPE" val="a"/>
  <p:tag name="KSO_WM_UNIT_INDEX" val="1"/>
  <p:tag name="KSO_WM_UNIT_ID" val="custom20186545_5*a*1"/>
  <p:tag name="KSO_WM_UNIT_LAYERLEVEL" val="1"/>
  <p:tag name="KSO_WM_UNIT_VALUE" val="14"/>
  <p:tag name="KSO_WM_UNIT_ISCONTENTSTITLE" val="0"/>
  <p:tag name="KSO_WM_UNIT_HIGHLIGHT" val="0"/>
  <p:tag name="KSO_WM_UNIT_COMPATIBLE" val="0"/>
  <p:tag name="KSO_WM_BEAUTIFY_FLAG" val="#wm#"/>
  <p:tag name="KSO_WM_TAG_VERSION" val="1.0"/>
  <p:tag name="KSO_WM_UNIT_PRESET_TEXT" val="单击此处添加标题"/>
  <p:tag name="KSO_WM_UNIT_DIAGRAM_ISNUMVISUAL" val="0"/>
  <p:tag name="KSO_WM_UNIT_DIAGRAM_ISREFERUNIT" val="0"/>
  <p:tag name="KSO_WM_DIAGRAM_GROUP_CODE" val="m1-2"/>
  <p:tag name="KSO_WM_UNIT_NOCLEAR" val="0"/>
  <p:tag name="KSO_WM_UNIT_COLOR_SCHEME_SHAPE_ID" val="8"/>
  <p:tag name="KSO_WM_UNIT_COLOR_SCHEME_PARENT_PAGE" val="0_5"/>
  <p:tag name="KSO_WM_UNIT_TEXT_FILL_FORE_SCHEMECOLOR_INDEX" val="13"/>
  <p:tag name="KSO_WM_UNIT_TEXT_FILL_TYPE" val="1"/>
  <p:tag name="KSO_WM_UNIT_USESOURCEFORMAT_APPLY" val="1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TAG_VERSION" val="1.0"/>
  <p:tag name="KSO_WM_SLIDE_ID" val="custom20186545_14"/>
  <p:tag name="KSO_WM_SLIDE_INDEX" val="14"/>
  <p:tag name="KSO_WM_SLIDE_ITEM_CNT" val="3"/>
  <p:tag name="KSO_WM_SLIDE_LAYOUT" val="a_b_l"/>
  <p:tag name="KSO_WM_SLIDE_LAYOUT_CNT" val="1_1_1"/>
  <p:tag name="KSO_WM_SLIDE_TYPE" val="text"/>
  <p:tag name="KSO_WM_SLIDE_SUBTYPE" val="diag"/>
  <p:tag name="KSO_WM_BEAUTIFY_FLAG" val="#wm#"/>
  <p:tag name="KSO_WM_SLIDE_POSITION" val="-0.000629921*180.6"/>
  <p:tag name="KSO_WM_SLIDE_SIZE" val="960.001*359.4"/>
  <p:tag name="KSO_WM_DIAGRAM_GROUP_CODE" val="l1-4"/>
  <p:tag name="KSO_WM_SLIDE_DIAGTYPE" val="l"/>
  <p:tag name="KSO_WM_TEMPLATE_THUMBS_INDEX" val="1"/>
  <p:tag name="KSO_WM_TEMPLATE_SUBCATEGORY" val="0"/>
  <p:tag name="KSO_WM_SLIDE_COLORSCHEME_VERSION" val="3.2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UNIT_TYPE" val="a"/>
  <p:tag name="KSO_WM_UNIT_INDEX" val="1"/>
  <p:tag name="KSO_WM_UNIT_ID" val="custom20186545_14*a*1"/>
  <p:tag name="KSO_WM_UNIT_LAYERLEVEL" val="1"/>
  <p:tag name="KSO_WM_UNIT_VALUE" val="17"/>
  <p:tag name="KSO_WM_UNIT_ISCONTENTSTITLE" val="0"/>
  <p:tag name="KSO_WM_UNIT_HIGHLIGHT" val="0"/>
  <p:tag name="KSO_WM_UNIT_COMPATIBLE" val="0"/>
  <p:tag name="KSO_WM_BEAUTIFY_FLAG" val="#wm#"/>
  <p:tag name="KSO_WM_TAG_VERSION" val="1.0"/>
  <p:tag name="KSO_WM_UNIT_PRESET_TEXT" val="单击此处添加标题"/>
  <p:tag name="KSO_WM_DIAGRAM_GROUP_CODE" val="l1-4"/>
  <p:tag name="KSO_WM_UNIT_DIAGRAM_ISNUMVISUAL" val="0"/>
  <p:tag name="KSO_WM_UNIT_DIAGRAM_ISREFERUNIT" val="0"/>
  <p:tag name="KSO_WM_UNIT_NOCLEAR" val="0"/>
  <p:tag name="KSO_WM_UNIT_COLOR_SCHEME_SHAPE_ID" val="8"/>
  <p:tag name="KSO_WM_UNIT_COLOR_SCHEME_PARENT_PAGE" val="0_14"/>
  <p:tag name="KSO_WM_UNIT_TEXT_FILL_FORE_SCHEMECOLOR_INDEX" val="13"/>
  <p:tag name="KSO_WM_UNIT_TEXT_FILL_TYPE" val="1"/>
  <p:tag name="KSO_WM_UNIT_USESOURCEFORMAT_APPLY" val="1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UNIT_ISCONTENTSTITLE" val="0"/>
  <p:tag name="KSO_WM_UNIT_TYPE" val="l_h_f"/>
  <p:tag name="KSO_WM_UNIT_INDEX" val="1_1_1"/>
  <p:tag name="KSO_WM_UNIT_ID" val="custom20186545_14*l_h_f*1_1_1"/>
  <p:tag name="KSO_WM_UNIT_LAYERLEVEL" val="1_1_1"/>
  <p:tag name="KSO_WM_UNIT_VALUE" val="42"/>
  <p:tag name="KSO_WM_UNIT_HIGHLIGHT" val="0"/>
  <p:tag name="KSO_WM_UNIT_COMPATIBLE" val="0"/>
  <p:tag name="KSO_WM_BEAUTIFY_FLAG" val="#wm#"/>
  <p:tag name="KSO_WM_TAG_VERSION" val="1.0"/>
  <p:tag name="KSO_WM_DIAGRAM_GROUP_CODE" val="l1-4"/>
  <p:tag name="KSO_WM_UNIT_PRESET_TEXT" val="单击此处添加文本具体内容，简明扼要的阐述您的观点。"/>
  <p:tag name="KSO_WM_UNIT_DIAGRAM_ISNUMVISUAL" val="0"/>
  <p:tag name="KSO_WM_UNIT_DIAGRAM_ISREFERUNIT" val="0"/>
  <p:tag name="KSO_WM_UNIT_NOCLEAR" val="0"/>
  <p:tag name="KSO_WM_UNIT_COLOR_SCHEME_SHAPE_ID" val="15"/>
  <p:tag name="KSO_WM_UNIT_COLOR_SCHEME_PARENT_PAGE" val="0_14"/>
  <p:tag name="KSO_WM_UNIT_TEXT_FILL_FORE_SCHEMECOLOR_INDEX" val="13"/>
  <p:tag name="KSO_WM_UNIT_TEXT_FILL_TYPE" val="1"/>
  <p:tag name="KSO_WM_UNIT_USESOURCEFORMAT_APPLY" val="1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UNIT_ISCONTENTSTITLE" val="0"/>
  <p:tag name="KSO_WM_UNIT_TYPE" val="l_h_f"/>
  <p:tag name="KSO_WM_UNIT_INDEX" val="1_2_1"/>
  <p:tag name="KSO_WM_UNIT_ID" val="custom20186545_14*l_h_f*1_2_1"/>
  <p:tag name="KSO_WM_UNIT_LAYERLEVEL" val="1_1_1"/>
  <p:tag name="KSO_WM_UNIT_VALUE" val="42"/>
  <p:tag name="KSO_WM_UNIT_HIGHLIGHT" val="0"/>
  <p:tag name="KSO_WM_UNIT_COMPATIBLE" val="0"/>
  <p:tag name="KSO_WM_BEAUTIFY_FLAG" val="#wm#"/>
  <p:tag name="KSO_WM_TAG_VERSION" val="1.0"/>
  <p:tag name="KSO_WM_DIAGRAM_GROUP_CODE" val="l1-4"/>
  <p:tag name="KSO_WM_UNIT_PRESET_TEXT" val="单击此处添加文本具体内容，简明扼要的阐述您的观点。"/>
  <p:tag name="KSO_WM_UNIT_DIAGRAM_ISNUMVISUAL" val="0"/>
  <p:tag name="KSO_WM_UNIT_DIAGRAM_ISREFERUNIT" val="0"/>
  <p:tag name="KSO_WM_UNIT_NOCLEAR" val="0"/>
  <p:tag name="KSO_WM_UNIT_COLOR_SCHEME_SHAPE_ID" val="4"/>
  <p:tag name="KSO_WM_UNIT_COLOR_SCHEME_PARENT_PAGE" val="0_14"/>
  <p:tag name="KSO_WM_UNIT_TEXT_FILL_FORE_SCHEMECOLOR_INDEX" val="13"/>
  <p:tag name="KSO_WM_UNIT_TEXT_FILL_TYPE" val="1"/>
  <p:tag name="KSO_WM_UNIT_USESOURCEFORMAT_APPLY" val="1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UNIT_ISCONTENTSTITLE" val="0"/>
  <p:tag name="KSO_WM_UNIT_TYPE" val="l_h_f"/>
  <p:tag name="KSO_WM_UNIT_INDEX" val="1_3_1"/>
  <p:tag name="KSO_WM_UNIT_ID" val="custom20186545_14*l_h_f*1_3_1"/>
  <p:tag name="KSO_WM_UNIT_LAYERLEVEL" val="1_1_1"/>
  <p:tag name="KSO_WM_UNIT_VALUE" val="42"/>
  <p:tag name="KSO_WM_UNIT_HIGHLIGHT" val="0"/>
  <p:tag name="KSO_WM_UNIT_COMPATIBLE" val="0"/>
  <p:tag name="KSO_WM_BEAUTIFY_FLAG" val="#wm#"/>
  <p:tag name="KSO_WM_TAG_VERSION" val="1.0"/>
  <p:tag name="KSO_WM_DIAGRAM_GROUP_CODE" val="l1-4"/>
  <p:tag name="KSO_WM_UNIT_PRESET_TEXT" val="单击此处添加文本具体内容，简明扼要的阐述您的观点。"/>
  <p:tag name="KSO_WM_UNIT_DIAGRAM_ISNUMVISUAL" val="0"/>
  <p:tag name="KSO_WM_UNIT_DIAGRAM_ISREFERUNIT" val="0"/>
  <p:tag name="KSO_WM_UNIT_NOCLEAR" val="0"/>
  <p:tag name="KSO_WM_UNIT_COLOR_SCHEME_SHAPE_ID" val="6"/>
  <p:tag name="KSO_WM_UNIT_COLOR_SCHEME_PARENT_PAGE" val="0_14"/>
  <p:tag name="KSO_WM_UNIT_TEXT_FILL_FORE_SCHEMECOLOR_INDEX" val="13"/>
  <p:tag name="KSO_WM_UNIT_TEXT_FILL_TYPE" val="1"/>
  <p:tag name="KSO_WM_UNIT_USESOURCEFORMAT_APPLY" val="1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UNIT_TYPE" val="l_z"/>
  <p:tag name="KSO_WM_UNIT_INDEX" val="1_1"/>
  <p:tag name="KSO_WM_UNIT_ID" val="custom20186545_14*l_z*1_1"/>
  <p:tag name="KSO_WM_UNIT_LAYERLEVEL" val="1_1"/>
  <p:tag name="KSO_WM_BEAUTIFY_FLAG" val="#wm#"/>
  <p:tag name="KSO_WM_TAG_VERSION" val="1.0"/>
  <p:tag name="KSO_WM_DIAGRAM_GROUP_CODE" val="l1-4"/>
  <p:tag name="KSO_WM_UNIT_HIGHLIGHT" val="0"/>
  <p:tag name="KSO_WM_UNIT_COMPATIBLE" val="0"/>
  <p:tag name="KSO_WM_UNIT_DIAGRAM_ISNUMVISUAL" val="0"/>
  <p:tag name="KSO_WM_UNIT_DIAGRAM_ISREFERUNIT" val="0"/>
  <p:tag name="KSO_WM_UNIT_COLOR_SCHEME_SHAPE_ID" val="14"/>
  <p:tag name="KSO_WM_UNIT_COLOR_SCHEME_PARENT_PAGE" val="0_14"/>
  <p:tag name="KSO_WM_UNIT_DECOLORIZATION" val="1"/>
  <p:tag name="KSO_WM_UNIT_LINE_FORE_SCHEMECOLOR_INDEX" val="14"/>
  <p:tag name="KSO_WM_UNIT_LINE_FILL_TYPE" val="2"/>
  <p:tag name="KSO_WM_UNIT_USESOURCEFORMAT_APPLY" val="1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UNIT_TYPE" val="l_z"/>
  <p:tag name="KSO_WM_UNIT_INDEX" val="1_2"/>
  <p:tag name="KSO_WM_UNIT_ID" val="custom20186545_14*l_z*1_2"/>
  <p:tag name="KSO_WM_UNIT_LAYERLEVEL" val="1_1"/>
  <p:tag name="KSO_WM_BEAUTIFY_FLAG" val="#wm#"/>
  <p:tag name="KSO_WM_TAG_VERSION" val="1.0"/>
  <p:tag name="KSO_WM_DIAGRAM_GROUP_CODE" val="l1-4"/>
  <p:tag name="KSO_WM_UNIT_HIGHLIGHT" val="0"/>
  <p:tag name="KSO_WM_UNIT_COMPATIBLE" val="0"/>
  <p:tag name="KSO_WM_UNIT_DIAGRAM_ISNUMVISUAL" val="0"/>
  <p:tag name="KSO_WM_UNIT_DIAGRAM_ISREFERUNIT" val="0"/>
  <p:tag name="KSO_WM_UNIT_COLOR_SCHEME_SHAPE_ID" val="16"/>
  <p:tag name="KSO_WM_UNIT_COLOR_SCHEME_PARENT_PAGE" val="0_14"/>
  <p:tag name="KSO_WM_UNIT_DECOLORIZATION" val="1"/>
  <p:tag name="KSO_WM_UNIT_LINE_FORE_SCHEMECOLOR_INDEX" val="14"/>
  <p:tag name="KSO_WM_UNIT_LINE_FILL_TYPE" val="2"/>
  <p:tag name="KSO_WM_UNIT_USESOURCEFORMAT_APPLY" val="1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VALUE" val="745*1128"/>
  <p:tag name="KSO_WM_UNIT_HIGHLIGHT" val="0"/>
  <p:tag name="KSO_WM_UNIT_COMPATIBLE" val="0"/>
  <p:tag name="KSO_WM_DIAGRAM_GROUP_CODE" val="l1-4"/>
  <p:tag name="KSO_WM_UNIT_TYPE" val="l_h_d"/>
  <p:tag name="KSO_WM_UNIT_INDEX" val="1_3_1"/>
  <p:tag name="KSO_WM_UNIT_ID" val="custom20186545_14*l_h_d*1_3_1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DIAGRAM_ISNUMVISUAL" val="0"/>
  <p:tag name="KSO_WM_UNIT_DIAGRAM_ISREFERUNIT" val="0"/>
  <p:tag name="KSO_WM_UNIT_COLOR_SCHEME_SHAPE_ID" val="12"/>
  <p:tag name="KSO_WM_UNIT_COLOR_SCHEME_PARENT_PAGE" val="0_14"/>
  <p:tag name="KSO_WM_UNIT_USESOURCEFORMAT_APPLY" val="1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VALUE" val="745*1128"/>
  <p:tag name="KSO_WM_UNIT_HIGHLIGHT" val="0"/>
  <p:tag name="KSO_WM_UNIT_COMPATIBLE" val="0"/>
  <p:tag name="KSO_WM_DIAGRAM_GROUP_CODE" val="l1-4"/>
  <p:tag name="KSO_WM_UNIT_TYPE" val="l_h_d"/>
  <p:tag name="KSO_WM_UNIT_INDEX" val="1_1_1"/>
  <p:tag name="KSO_WM_UNIT_ID" val="custom20186545_14*l_h_d*1_1_1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DIAGRAM_ISNUMVISUAL" val="0"/>
  <p:tag name="KSO_WM_UNIT_DIAGRAM_ISREFERUNIT" val="0"/>
  <p:tag name="KSO_WM_UNIT_COLOR_SCHEME_SHAPE_ID" val="10"/>
  <p:tag name="KSO_WM_UNIT_COLOR_SCHEME_PARENT_PAGE" val="0_14"/>
  <p:tag name="KSO_WM_UNIT_USESOURCEFORMAT_APPLY" val="1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VALUE" val="745*1128"/>
  <p:tag name="KSO_WM_UNIT_HIGHLIGHT" val="0"/>
  <p:tag name="KSO_WM_UNIT_COMPATIBLE" val="0"/>
  <p:tag name="KSO_WM_UNIT_DIAGRAM_ISNUMVISUAL" val="0"/>
  <p:tag name="KSO_WM_UNIT_DIAGRAM_ISREFERUNIT" val="0"/>
  <p:tag name="KSO_WM_DIAGRAM_GROUP_CODE" val="l1-4"/>
  <p:tag name="KSO_WM_UNIT_TYPE" val="l_h_d"/>
  <p:tag name="KSO_WM_UNIT_INDEX" val="1_2_1"/>
  <p:tag name="KSO_WM_UNIT_ID" val="custom20186545_14*l_h_d*1_2_1"/>
  <p:tag name="KSO_WM_TEMPLATE_CATEGORY" val="custom"/>
  <p:tag name="KSO_WM_TEMPLATE_INDEX" val="20186545"/>
  <p:tag name="KSO_WM_UNIT_LAYERLEVEL" val="1_1_1"/>
  <p:tag name="KSO_WM_TAG_VERSION" val="1.0"/>
  <p:tag name="KSO_WM_BEAUTIFY_FLAG" val="#wm#"/>
  <p:tag name="KSO_WM_UNIT_COLOR_SCHEME_SHAPE_ID" val="3"/>
  <p:tag name="KSO_WM_UNIT_COLOR_SCHEME_PARENT_PAGE" val="0_14"/>
  <p:tag name="KSO_WM_UNIT_USESOURCEFORMAT_APPLY" val="1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TAG_VERSION" val="1.0"/>
  <p:tag name="KSO_WM_SLIDE_ID" val="custom20186545_3"/>
  <p:tag name="KSO_WM_SLIDE_INDEX" val="3"/>
  <p:tag name="KSO_WM_SLIDE_ITEM_CNT" val="0"/>
  <p:tag name="KSO_WM_SLIDE_LAYOUT" val="a_b_e"/>
  <p:tag name="KSO_WM_SLIDE_LAYOUT_CNT" val="1_1_1"/>
  <p:tag name="KSO_WM_SLIDE_TYPE" val="sectionTitle"/>
  <p:tag name="KSO_WM_SLIDE_SUBTYPE" val="pureTxt"/>
  <p:tag name="KSO_WM_BEAUTIFY_FLAG" val="#wm#"/>
  <p:tag name="KSO_WM_TEMPLATE_SUBCATEGORY" val="0"/>
  <p:tag name="KSO_WM_SLIDE_COLORSCHEME_VERSION" val="3.2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TAG_VERSION" val="1.0"/>
  <p:tag name="KSO_WM_UNIT_TYPE" val="a"/>
  <p:tag name="KSO_WM_UNIT_INDEX" val="1"/>
  <p:tag name="KSO_WM_UNIT_ID" val="custom20186545_3*a*1"/>
  <p:tag name="KSO_WM_UNIT_LAYERLEVEL" val="1"/>
  <p:tag name="KSO_WM_UNIT_VALUE" val="15"/>
  <p:tag name="KSO_WM_UNIT_ISCONTENTSTITLE" val="0"/>
  <p:tag name="KSO_WM_UNIT_HIGHLIGHT" val="0"/>
  <p:tag name="KSO_WM_UNIT_COMPATIBLE" val="0"/>
  <p:tag name="KSO_WM_BEAUTIFY_FLAG" val="#wm#"/>
  <p:tag name="KSO_WM_UNIT_PRESET_TEXT" val="单击此处添加标题"/>
  <p:tag name="KSO_WM_UNIT_NOCLEAR" val="0"/>
  <p:tag name="KSO_WM_UNIT_DIAGRAM_ISNUMVISUAL" val="0"/>
  <p:tag name="KSO_WM_UNIT_DIAGRAM_ISREFERUNIT" val="0"/>
  <p:tag name="KSO_WM_UNIT_COLOR_SCHEME_SHAPE_ID" val="4"/>
  <p:tag name="KSO_WM_UNIT_COLOR_SCHEME_PARENT_PAGE" val="0_3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TAG_VERSION" val="1.0"/>
  <p:tag name="KSO_WM_UNIT_TYPE" val="b"/>
  <p:tag name="KSO_WM_UNIT_INDEX" val="1"/>
  <p:tag name="KSO_WM_UNIT_ID" val="custom20186545_3*b*1"/>
  <p:tag name="KSO_WM_UNIT_LAYERLEVEL" val="1"/>
  <p:tag name="KSO_WM_UNIT_VALUE" val="156"/>
  <p:tag name="KSO_WM_UNIT_HIGHLIGHT" val="0"/>
  <p:tag name="KSO_WM_UNIT_COMPATIBLE" val="0"/>
  <p:tag name="KSO_WM_BEAUTIFY_FLAG" val="#wm#"/>
  <p:tag name="KSO_WM_UNIT_PRESET_TEXT" val="单击此处添加文本具体内容"/>
  <p:tag name="KSO_WM_UNIT_ISCONTENTSTITLE" val="0"/>
  <p:tag name="KSO_WM_UNIT_NOCLEAR" val="0"/>
  <p:tag name="KSO_WM_UNIT_DIAGRAM_ISNUMVISUAL" val="0"/>
  <p:tag name="KSO_WM_UNIT_DIAGRAM_ISREFERUNIT" val="0"/>
  <p:tag name="KSO_WM_UNIT_COLOR_SCHEME_SHAPE_ID" val="5"/>
  <p:tag name="KSO_WM_UNIT_COLOR_SCHEME_PARENT_PAGE" val="0_3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TEMPLATE_CATEGORY" val="custom"/>
  <p:tag name="KSO_WM_TEMPLATE_INDEX" val="20186545"/>
  <p:tag name="KSO_WM_UNIT_TYPE" val="e"/>
  <p:tag name="KSO_WM_UNIT_INDEX" val="1"/>
  <p:tag name="KSO_WM_UNIT_ID" val="custom20186545_3*e*1"/>
  <p:tag name="KSO_WM_UNIT_LAYERLEVEL" val="1"/>
  <p:tag name="KSO_WM_UNIT_VALUE" val="1"/>
  <p:tag name="KSO_WM_UNIT_HIGHLIGHT" val="0"/>
  <p:tag name="KSO_WM_UNIT_COMPATIBLE" val="0"/>
  <p:tag name="KSO_WM_BEAUTIFY_FLAG" val="#wm#"/>
  <p:tag name="KSO_WM_UNIT_PRESET_TEXT" val="01"/>
  <p:tag name="KSO_WM_UNIT_NOCLEAR" val="0"/>
  <p:tag name="KSO_WM_UNIT_DIAGRAM_ISNUMVISUAL" val="0"/>
  <p:tag name="KSO_WM_UNIT_DIAGRAM_ISREFERUNIT" val="0"/>
  <p:tag name="KSO_WM_UNIT_COLOR_SCHEME_SHAPE_ID" val="2"/>
  <p:tag name="KSO_WM_UNIT_COLOR_SCHEME_PARENT_PAGE" val="0_3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186545_8"/>
  <p:tag name="KSO_WM_SLIDE_TYPE" val="text"/>
  <p:tag name="KSO_WM_SLIDE_SUBTYPE" val="pureTxt"/>
  <p:tag name="KSO_WM_SLIDE_ITEM_CNT" val="0"/>
  <p:tag name="KSO_WM_SLIDE_INDEX" val="8"/>
  <p:tag name="KSO_WM_SLIDE_SIZE" val="823*440"/>
  <p:tag name="KSO_WM_SLIDE_POSITION" val="68*46"/>
  <p:tag name="KSO_WM_TAG_VERSION" val="1.0"/>
  <p:tag name="KSO_WM_BEAUTIFY_FLAG" val="#wm#"/>
  <p:tag name="KSO_WM_TEMPLATE_CATEGORY" val="custom"/>
  <p:tag name="KSO_WM_TEMPLATE_INDEX" val="20186545"/>
  <p:tag name="KSO_WM_SLIDE_LAYOUT" val="a_f"/>
  <p:tag name="KSO_WM_SLIDE_LAYOUT_CNT" val="1_2"/>
  <p:tag name="KSO_WM_TEMPLATE_SUBCATEGORY" val="0"/>
  <p:tag name="KSO_WM_SLIDE_COLORSCHEME_VERSION" val="3.2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186545_8"/>
  <p:tag name="KSO_WM_SLIDE_TYPE" val="text"/>
  <p:tag name="KSO_WM_SLIDE_SUBTYPE" val="pureTxt"/>
  <p:tag name="KSO_WM_SLIDE_ITEM_CNT" val="0"/>
  <p:tag name="KSO_WM_SLIDE_INDEX" val="8"/>
  <p:tag name="KSO_WM_SLIDE_SIZE" val="823*440"/>
  <p:tag name="KSO_WM_SLIDE_POSITION" val="68*46"/>
  <p:tag name="KSO_WM_TAG_VERSION" val="1.0"/>
  <p:tag name="KSO_WM_BEAUTIFY_FLAG" val="#wm#"/>
  <p:tag name="KSO_WM_TEMPLATE_CATEGORY" val="custom"/>
  <p:tag name="KSO_WM_TEMPLATE_INDEX" val="20186545"/>
  <p:tag name="KSO_WM_SLIDE_LAYOUT" val="a_f"/>
  <p:tag name="KSO_WM_SLIDE_LAYOUT_CNT" val="1_2"/>
  <p:tag name="KSO_WM_TEMPLATE_SUBCATEGORY" val="0"/>
  <p:tag name="KSO_WM_SLIDE_COLORSCHEME_VERSION" val="3.2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186545_8"/>
  <p:tag name="KSO_WM_SLIDE_TYPE" val="text"/>
  <p:tag name="KSO_WM_SLIDE_SUBTYPE" val="pureTxt"/>
  <p:tag name="KSO_WM_SLIDE_ITEM_CNT" val="0"/>
  <p:tag name="KSO_WM_SLIDE_INDEX" val="8"/>
  <p:tag name="KSO_WM_SLIDE_SIZE" val="823*440"/>
  <p:tag name="KSO_WM_SLIDE_POSITION" val="68*46"/>
  <p:tag name="KSO_WM_TAG_VERSION" val="1.0"/>
  <p:tag name="KSO_WM_BEAUTIFY_FLAG" val="#wm#"/>
  <p:tag name="KSO_WM_TEMPLATE_CATEGORY" val="custom"/>
  <p:tag name="KSO_WM_TEMPLATE_INDEX" val="20186545"/>
  <p:tag name="KSO_WM_SLIDE_LAYOUT" val="a_f"/>
  <p:tag name="KSO_WM_SLIDE_LAYOUT_CNT" val="1_2"/>
  <p:tag name="KSO_WM_TEMPLATE_SUBCATEGORY" val="0"/>
  <p:tag name="KSO_WM_SLIDE_COLORSCHEME_VERSION" val="3.2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186545_8"/>
  <p:tag name="KSO_WM_SLIDE_TYPE" val="text"/>
  <p:tag name="KSO_WM_SLIDE_SUBTYPE" val="pureTxt"/>
  <p:tag name="KSO_WM_SLIDE_ITEM_CNT" val="0"/>
  <p:tag name="KSO_WM_SLIDE_INDEX" val="8"/>
  <p:tag name="KSO_WM_SLIDE_SIZE" val="823*440"/>
  <p:tag name="KSO_WM_SLIDE_POSITION" val="68*46"/>
  <p:tag name="KSO_WM_TAG_VERSION" val="1.0"/>
  <p:tag name="KSO_WM_BEAUTIFY_FLAG" val="#wm#"/>
  <p:tag name="KSO_WM_TEMPLATE_CATEGORY" val="custom"/>
  <p:tag name="KSO_WM_TEMPLATE_INDEX" val="20186545"/>
  <p:tag name="KSO_WM_SLIDE_LAYOUT" val="a_f"/>
  <p:tag name="KSO_WM_SLIDE_LAYOUT_CNT" val="1_2"/>
  <p:tag name="KSO_WM_TEMPLATE_SUBCATEGORY" val="0"/>
  <p:tag name="KSO_WM_SLIDE_COLORSCHEME_VERSION" val="3.2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186545_8"/>
  <p:tag name="KSO_WM_SLIDE_TYPE" val="text"/>
  <p:tag name="KSO_WM_SLIDE_SUBTYPE" val="pureTxt"/>
  <p:tag name="KSO_WM_SLIDE_ITEM_CNT" val="0"/>
  <p:tag name="KSO_WM_SLIDE_INDEX" val="8"/>
  <p:tag name="KSO_WM_SLIDE_SIZE" val="823*440"/>
  <p:tag name="KSO_WM_SLIDE_POSITION" val="68*46"/>
  <p:tag name="KSO_WM_TAG_VERSION" val="1.0"/>
  <p:tag name="KSO_WM_BEAUTIFY_FLAG" val="#wm#"/>
  <p:tag name="KSO_WM_TEMPLATE_CATEGORY" val="custom"/>
  <p:tag name="KSO_WM_TEMPLATE_INDEX" val="20186545"/>
  <p:tag name="KSO_WM_SLIDE_LAYOUT" val="a_f"/>
  <p:tag name="KSO_WM_SLIDE_LAYOUT_CNT" val="1_2"/>
  <p:tag name="KSO_WM_TEMPLATE_SUBCATEGORY" val="0"/>
  <p:tag name="KSO_WM_SLIDE_COLORSCHEME_VERSION" val="3.2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186545_8"/>
  <p:tag name="KSO_WM_SLIDE_TYPE" val="text"/>
  <p:tag name="KSO_WM_SLIDE_SUBTYPE" val="pureTxt"/>
  <p:tag name="KSO_WM_SLIDE_ITEM_CNT" val="0"/>
  <p:tag name="KSO_WM_SLIDE_INDEX" val="8"/>
  <p:tag name="KSO_WM_SLIDE_SIZE" val="823*440"/>
  <p:tag name="KSO_WM_SLIDE_POSITION" val="68*46"/>
  <p:tag name="KSO_WM_TAG_VERSION" val="1.0"/>
  <p:tag name="KSO_WM_BEAUTIFY_FLAG" val="#wm#"/>
  <p:tag name="KSO_WM_TEMPLATE_CATEGORY" val="custom"/>
  <p:tag name="KSO_WM_TEMPLATE_INDEX" val="20186545"/>
  <p:tag name="KSO_WM_SLIDE_LAYOUT" val="a_f"/>
  <p:tag name="KSO_WM_SLIDE_LAYOUT_CNT" val="1_2"/>
  <p:tag name="KSO_WM_TEMPLATE_SUBCATEGORY" val="0"/>
  <p:tag name="KSO_WM_SLIDE_COLORSCHEME_VERSION" val="3.2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186545_8"/>
  <p:tag name="KSO_WM_SLIDE_TYPE" val="text"/>
  <p:tag name="KSO_WM_SLIDE_SUBTYPE" val="pureTxt"/>
  <p:tag name="KSO_WM_SLIDE_ITEM_CNT" val="0"/>
  <p:tag name="KSO_WM_SLIDE_INDEX" val="8"/>
  <p:tag name="KSO_WM_SLIDE_SIZE" val="823*440"/>
  <p:tag name="KSO_WM_SLIDE_POSITION" val="68*46"/>
  <p:tag name="KSO_WM_TAG_VERSION" val="1.0"/>
  <p:tag name="KSO_WM_BEAUTIFY_FLAG" val="#wm#"/>
  <p:tag name="KSO_WM_TEMPLATE_CATEGORY" val="custom"/>
  <p:tag name="KSO_WM_TEMPLATE_INDEX" val="20186545"/>
  <p:tag name="KSO_WM_SLIDE_LAYOUT" val="a_f"/>
  <p:tag name="KSO_WM_SLIDE_LAYOUT_CNT" val="1_2"/>
  <p:tag name="KSO_WM_TEMPLATE_SUBCATEGORY" val="0"/>
  <p:tag name="KSO_WM_SLIDE_COLORSCHEME_VERSION" val="3.2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186545_8"/>
  <p:tag name="KSO_WM_SLIDE_TYPE" val="text"/>
  <p:tag name="KSO_WM_SLIDE_SUBTYPE" val="pureTxt"/>
  <p:tag name="KSO_WM_SLIDE_ITEM_CNT" val="0"/>
  <p:tag name="KSO_WM_SLIDE_INDEX" val="8"/>
  <p:tag name="KSO_WM_SLIDE_SIZE" val="823*440"/>
  <p:tag name="KSO_WM_SLIDE_POSITION" val="68*46"/>
  <p:tag name="KSO_WM_TAG_VERSION" val="1.0"/>
  <p:tag name="KSO_WM_BEAUTIFY_FLAG" val="#wm#"/>
  <p:tag name="KSO_WM_TEMPLATE_CATEGORY" val="custom"/>
  <p:tag name="KSO_WM_TEMPLATE_INDEX" val="20186545"/>
  <p:tag name="KSO_WM_SLIDE_LAYOUT" val="a_f"/>
  <p:tag name="KSO_WM_SLIDE_LAYOUT_CNT" val="1_2"/>
  <p:tag name="KSO_WM_TEMPLATE_SUBCATEGORY" val="0"/>
  <p:tag name="KSO_WM_SLIDE_COLORSCHEME_VERSION" val="3.2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186545_8"/>
  <p:tag name="KSO_WM_SLIDE_TYPE" val="text"/>
  <p:tag name="KSO_WM_SLIDE_SUBTYPE" val="pureTxt"/>
  <p:tag name="KSO_WM_SLIDE_ITEM_CNT" val="0"/>
  <p:tag name="KSO_WM_SLIDE_INDEX" val="8"/>
  <p:tag name="KSO_WM_SLIDE_SIZE" val="823*440"/>
  <p:tag name="KSO_WM_SLIDE_POSITION" val="68*46"/>
  <p:tag name="KSO_WM_TAG_VERSION" val="1.0"/>
  <p:tag name="KSO_WM_BEAUTIFY_FLAG" val="#wm#"/>
  <p:tag name="KSO_WM_TEMPLATE_CATEGORY" val="custom"/>
  <p:tag name="KSO_WM_TEMPLATE_INDEX" val="20186545"/>
  <p:tag name="KSO_WM_SLIDE_LAYOUT" val="a_f"/>
  <p:tag name="KSO_WM_SLIDE_LAYOUT_CNT" val="1_2"/>
  <p:tag name="KSO_WM_TEMPLATE_SUBCATEGORY" val="0"/>
  <p:tag name="KSO_WM_SLIDE_COLORSCHEME_VERSION" val="3.2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186545_8"/>
  <p:tag name="KSO_WM_SLIDE_TYPE" val="text"/>
  <p:tag name="KSO_WM_SLIDE_SUBTYPE" val="pureTxt"/>
  <p:tag name="KSO_WM_SLIDE_ITEM_CNT" val="0"/>
  <p:tag name="KSO_WM_SLIDE_INDEX" val="8"/>
  <p:tag name="KSO_WM_SLIDE_SIZE" val="823*440"/>
  <p:tag name="KSO_WM_SLIDE_POSITION" val="68*46"/>
  <p:tag name="KSO_WM_TAG_VERSION" val="1.0"/>
  <p:tag name="KSO_WM_BEAUTIFY_FLAG" val="#wm#"/>
  <p:tag name="KSO_WM_TEMPLATE_CATEGORY" val="custom"/>
  <p:tag name="KSO_WM_TEMPLATE_INDEX" val="20186545"/>
  <p:tag name="KSO_WM_SLIDE_LAYOUT" val="a_f"/>
  <p:tag name="KSO_WM_SLIDE_LAYOUT_CNT" val="1_2"/>
  <p:tag name="KSO_WM_TEMPLATE_SUBCATEGORY" val="0"/>
  <p:tag name="KSO_WM_SLIDE_COLORSCHEME_VERSION" val="3.2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UNIT_TYPE" val="a"/>
  <p:tag name="KSO_WM_UNIT_INDEX" val="1"/>
  <p:tag name="KSO_WM_UNIT_ID" val="custom20186545_5*a*1"/>
  <p:tag name="KSO_WM_UNIT_LAYERLEVEL" val="1"/>
  <p:tag name="KSO_WM_UNIT_VALUE" val="14"/>
  <p:tag name="KSO_WM_UNIT_ISCONTENTSTITLE" val="0"/>
  <p:tag name="KSO_WM_UNIT_HIGHLIGHT" val="0"/>
  <p:tag name="KSO_WM_UNIT_COMPATIBLE" val="0"/>
  <p:tag name="KSO_WM_BEAUTIFY_FLAG" val="#wm#"/>
  <p:tag name="KSO_WM_TAG_VERSION" val="1.0"/>
  <p:tag name="KSO_WM_UNIT_PRESET_TEXT" val="单击此处添加标题"/>
  <p:tag name="KSO_WM_UNIT_DIAGRAM_ISNUMVISUAL" val="0"/>
  <p:tag name="KSO_WM_UNIT_DIAGRAM_ISREFERUNIT" val="0"/>
  <p:tag name="KSO_WM_DIAGRAM_GROUP_CODE" val="m1-2"/>
  <p:tag name="KSO_WM_UNIT_NOCLEAR" val="0"/>
  <p:tag name="KSO_WM_UNIT_COLOR_SCHEME_SHAPE_ID" val="8"/>
  <p:tag name="KSO_WM_UNIT_COLOR_SCHEME_PARENT_PAGE" val="0_5"/>
  <p:tag name="KSO_WM_UNIT_TEXT_FILL_FORE_SCHEMECOLOR_INDEX" val="13"/>
  <p:tag name="KSO_WM_UNIT_TEXT_FILL_TYPE" val="1"/>
  <p:tag name="KSO_WM_UNIT_USESOURCEFORMAT_APPLY" val="1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186545_8"/>
  <p:tag name="KSO_WM_SLIDE_TYPE" val="text"/>
  <p:tag name="KSO_WM_SLIDE_SUBTYPE" val="pureTxt"/>
  <p:tag name="KSO_WM_SLIDE_ITEM_CNT" val="0"/>
  <p:tag name="KSO_WM_SLIDE_INDEX" val="8"/>
  <p:tag name="KSO_WM_SLIDE_SIZE" val="823*440"/>
  <p:tag name="KSO_WM_SLIDE_POSITION" val="68*46"/>
  <p:tag name="KSO_WM_TAG_VERSION" val="1.0"/>
  <p:tag name="KSO_WM_BEAUTIFY_FLAG" val="#wm#"/>
  <p:tag name="KSO_WM_TEMPLATE_CATEGORY" val="custom"/>
  <p:tag name="KSO_WM_TEMPLATE_INDEX" val="20186545"/>
  <p:tag name="KSO_WM_SLIDE_LAYOUT" val="a_f"/>
  <p:tag name="KSO_WM_SLIDE_LAYOUT_CNT" val="1_2"/>
  <p:tag name="KSO_WM_TEMPLATE_SUBCATEGORY" val="0"/>
  <p:tag name="KSO_WM_SLIDE_COLORSCHEME_VERSION" val="3.2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UNIT_TYPE" val="a"/>
  <p:tag name="KSO_WM_UNIT_INDEX" val="1"/>
  <p:tag name="KSO_WM_UNIT_ID" val="custom20186545_5*a*1"/>
  <p:tag name="KSO_WM_UNIT_LAYERLEVEL" val="1"/>
  <p:tag name="KSO_WM_UNIT_VALUE" val="14"/>
  <p:tag name="KSO_WM_UNIT_ISCONTENTSTITLE" val="0"/>
  <p:tag name="KSO_WM_UNIT_HIGHLIGHT" val="0"/>
  <p:tag name="KSO_WM_UNIT_COMPATIBLE" val="0"/>
  <p:tag name="KSO_WM_BEAUTIFY_FLAG" val="#wm#"/>
  <p:tag name="KSO_WM_TAG_VERSION" val="1.0"/>
  <p:tag name="KSO_WM_UNIT_PRESET_TEXT" val="单击此处添加标题"/>
  <p:tag name="KSO_WM_UNIT_DIAGRAM_ISNUMVISUAL" val="0"/>
  <p:tag name="KSO_WM_UNIT_DIAGRAM_ISREFERUNIT" val="0"/>
  <p:tag name="KSO_WM_DIAGRAM_GROUP_CODE" val="m1-2"/>
  <p:tag name="KSO_WM_UNIT_NOCLEAR" val="0"/>
  <p:tag name="KSO_WM_UNIT_COLOR_SCHEME_SHAPE_ID" val="8"/>
  <p:tag name="KSO_WM_UNIT_COLOR_SCHEME_PARENT_PAGE" val="0_5"/>
  <p:tag name="KSO_WM_UNIT_TEXT_FILL_FORE_SCHEMECOLOR_INDEX" val="13"/>
  <p:tag name="KSO_WM_UNIT_TEXT_FILL_TYPE" val="1"/>
  <p:tag name="KSO_WM_UNIT_USESOURCEFORMAT_APPLY" val="1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186545_8"/>
  <p:tag name="KSO_WM_SLIDE_TYPE" val="text"/>
  <p:tag name="KSO_WM_SLIDE_SUBTYPE" val="pureTxt"/>
  <p:tag name="KSO_WM_SLIDE_ITEM_CNT" val="0"/>
  <p:tag name="KSO_WM_SLIDE_INDEX" val="8"/>
  <p:tag name="KSO_WM_SLIDE_SIZE" val="823*440"/>
  <p:tag name="KSO_WM_SLIDE_POSITION" val="68*46"/>
  <p:tag name="KSO_WM_TAG_VERSION" val="1.0"/>
  <p:tag name="KSO_WM_BEAUTIFY_FLAG" val="#wm#"/>
  <p:tag name="KSO_WM_TEMPLATE_CATEGORY" val="custom"/>
  <p:tag name="KSO_WM_TEMPLATE_INDEX" val="20186545"/>
  <p:tag name="KSO_WM_SLIDE_LAYOUT" val="a_f"/>
  <p:tag name="KSO_WM_SLIDE_LAYOUT_CNT" val="1_2"/>
  <p:tag name="KSO_WM_TEMPLATE_SUBCATEGORY" val="0"/>
  <p:tag name="KSO_WM_SLIDE_COLORSCHEME_VERSION" val="3.2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UNIT_TYPE" val="a"/>
  <p:tag name="KSO_WM_UNIT_INDEX" val="1"/>
  <p:tag name="KSO_WM_UNIT_ID" val="custom20186545_5*a*1"/>
  <p:tag name="KSO_WM_UNIT_LAYERLEVEL" val="1"/>
  <p:tag name="KSO_WM_UNIT_VALUE" val="14"/>
  <p:tag name="KSO_WM_UNIT_ISCONTENTSTITLE" val="0"/>
  <p:tag name="KSO_WM_UNIT_HIGHLIGHT" val="0"/>
  <p:tag name="KSO_WM_UNIT_COMPATIBLE" val="0"/>
  <p:tag name="KSO_WM_BEAUTIFY_FLAG" val="#wm#"/>
  <p:tag name="KSO_WM_TAG_VERSION" val="1.0"/>
  <p:tag name="KSO_WM_UNIT_PRESET_TEXT" val="单击此处添加标题"/>
  <p:tag name="KSO_WM_UNIT_DIAGRAM_ISNUMVISUAL" val="0"/>
  <p:tag name="KSO_WM_UNIT_DIAGRAM_ISREFERUNIT" val="0"/>
  <p:tag name="KSO_WM_DIAGRAM_GROUP_CODE" val="m1-2"/>
  <p:tag name="KSO_WM_UNIT_NOCLEAR" val="0"/>
  <p:tag name="KSO_WM_UNIT_COLOR_SCHEME_SHAPE_ID" val="8"/>
  <p:tag name="KSO_WM_UNIT_COLOR_SCHEME_PARENT_PAGE" val="0_5"/>
  <p:tag name="KSO_WM_UNIT_TEXT_FILL_FORE_SCHEMECOLOR_INDEX" val="13"/>
  <p:tag name="KSO_WM_UNIT_TEXT_FILL_TYPE" val="1"/>
  <p:tag name="KSO_WM_UNIT_USESOURCEFORMAT_APPLY" val="1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CATEGORY" val="custom"/>
  <p:tag name="KSO_WM_TEMPLATE_INDEX" val="20186545"/>
  <p:tag name="KSO_WM_TAG_VERSION" val="1.0"/>
  <p:tag name="KSO_WM_SLIDE_ID" val="custom20186545_15"/>
  <p:tag name="KSO_WM_SLIDE_INDEX" val="15"/>
  <p:tag name="KSO_WM_SLIDE_ITEM_CNT" val="0"/>
  <p:tag name="KSO_WM_SLIDE_LAYOUT" val="a"/>
  <p:tag name="KSO_WM_SLIDE_LAYOUT_CNT" val="1"/>
  <p:tag name="KSO_WM_SLIDE_TYPE" val="endPage"/>
  <p:tag name="KSO_WM_SLIDE_SUBTYPE" val="pureTxt"/>
  <p:tag name="KSO_WM_BEAUTIFY_FLAG" val="#wm#"/>
  <p:tag name="KSO_WM_TEMPLATE_SUBCATEGORY" val="0"/>
  <p:tag name="KSO_WM_SLIDE_COLORSCHEME_VERSION" val="3.2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AG_VERSION" val="1.0"/>
  <p:tag name="KSO_WM_TEMPLATE_CATEGORY" val="custom"/>
  <p:tag name="KSO_WM_TEMPLATE_INDEX" val="20186545"/>
  <p:tag name="KSO_WM_UNIT_TYPE" val="a"/>
  <p:tag name="KSO_WM_UNIT_INDEX" val="1"/>
  <p:tag name="KSO_WM_UNIT_ID" val="custom20186545_15*a*1"/>
  <p:tag name="KSO_WM_UNIT_LAYERLEVEL" val="1"/>
  <p:tag name="KSO_WM_UNIT_VALUE" val="42"/>
  <p:tag name="KSO_WM_UNIT_ISCONTENTSTITLE" val="0"/>
  <p:tag name="KSO_WM_UNIT_HIGHLIGHT" val="0"/>
  <p:tag name="KSO_WM_UNIT_COMPATIBLE" val="0"/>
  <p:tag name="KSO_WM_BEAUTIFY_FLAG" val="#wm#"/>
  <p:tag name="KSO_WM_UNIT_PRESET_TEXT" val="Thanks."/>
  <p:tag name="KSO_WM_UNIT_NOCLEAR" val="0"/>
  <p:tag name="KSO_WM_UNIT_DIAGRAM_ISNUMVISUAL" val="0"/>
  <p:tag name="KSO_WM_UNIT_DIAGRAM_ISREFERUNIT" val="0"/>
  <p:tag name="KSO_WM_UNIT_COLOR_SCHEME_SHAPE_ID" val="5"/>
  <p:tag name="KSO_WM_UNIT_COLOR_SCHEME_PARENT_PAGE" val="0_15"/>
</p:tagLst>
</file>

<file path=ppt/theme/theme1.xml><?xml version="1.0" encoding="utf-8"?>
<a:theme xmlns:a="http://schemas.openxmlformats.org/drawingml/2006/main" name="Office 主题​​">
  <a:themeElements>
    <a:clrScheme name="20186545">
      <a:dk1>
        <a:srgbClr val="000000"/>
      </a:dk1>
      <a:lt1>
        <a:srgbClr val="FFFFFF"/>
      </a:lt1>
      <a:dk2>
        <a:srgbClr val="FFABAB"/>
      </a:dk2>
      <a:lt2>
        <a:srgbClr val="F0F0F0"/>
      </a:lt2>
      <a:accent1>
        <a:srgbClr val="FFABAB"/>
      </a:accent1>
      <a:accent2>
        <a:srgbClr val="93D5A9"/>
      </a:accent2>
      <a:accent3>
        <a:srgbClr val="FFBC00"/>
      </a:accent3>
      <a:accent4>
        <a:srgbClr val="F6FBFE"/>
      </a:accent4>
      <a:accent5>
        <a:srgbClr val="9991B1"/>
      </a:accent5>
      <a:accent6>
        <a:srgbClr val="391A4C"/>
      </a:accent6>
      <a:hlink>
        <a:srgbClr val="EB2D2C"/>
      </a:hlink>
      <a:folHlink>
        <a:srgbClr val="BFBFBF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CCE8C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CCE8C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979</Words>
  <Application>Microsoft Office PowerPoint</Application>
  <PresentationFormat>Widescreen</PresentationFormat>
  <Paragraphs>201</Paragraphs>
  <Slides>26</Slides>
  <Notes>26</Notes>
  <HiddenSlides>0</HiddenSlides>
  <MMClips>22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微软雅黑</vt:lpstr>
      <vt:lpstr>Arial</vt:lpstr>
      <vt:lpstr>Calibri</vt:lpstr>
      <vt:lpstr>Impact</vt:lpstr>
      <vt:lpstr>Times New Roman</vt:lpstr>
      <vt:lpstr>Wingdings</vt:lpstr>
      <vt:lpstr>Office 主题​​</vt:lpstr>
      <vt:lpstr>Sharing App</vt:lpstr>
      <vt:lpstr>PowerPoint Presentation</vt:lpstr>
      <vt:lpstr>Introduction</vt:lpstr>
      <vt:lpstr>Sharing App</vt:lpstr>
      <vt:lpstr>Background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Business Model Canvas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Thanks for watchinng and listening!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Sharing App</dc:title>
  <dc:creator/>
  <cp:lastModifiedBy>Huijuan Li (1805161)</cp:lastModifiedBy>
  <cp:revision>21</cp:revision>
  <dcterms:created xsi:type="dcterms:W3CDTF">2019-04-22T12:28:00Z</dcterms:created>
  <dcterms:modified xsi:type="dcterms:W3CDTF">2019-05-13T17:27:40Z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2052-11.1.0.8661</vt:lpwstr>
  </property>
</Properties>
</file>