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</p:sldIdLst>
  <p:sldSz cx="15119350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E8B491-4776-9047-ADDC-5A5F9F5F59DA}" v="10" dt="2021-07-22T22:00:09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07"/>
  </p:normalViewPr>
  <p:slideViewPr>
    <p:cSldViewPr snapToGrid="0" snapToObjects="1">
      <p:cViewPr varScale="1">
        <p:scale>
          <a:sx n="69" d="100"/>
          <a:sy n="69" d="100"/>
        </p:scale>
        <p:origin x="1600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ek Traczewski (2022703)" userId="28ef3b0c-901b-48aa-8e91-c412d161568a" providerId="ADAL" clId="{6EE8B491-4776-9047-ADDC-5A5F9F5F59DA}"/>
    <pc:docChg chg="undo custSel modSld">
      <pc:chgData name="Jacek Traczewski (2022703)" userId="28ef3b0c-901b-48aa-8e91-c412d161568a" providerId="ADAL" clId="{6EE8B491-4776-9047-ADDC-5A5F9F5F59DA}" dt="2021-07-22T22:05:24.237" v="876" actId="20577"/>
      <pc:docMkLst>
        <pc:docMk/>
      </pc:docMkLst>
      <pc:sldChg chg="addSp delSp modSp mod">
        <pc:chgData name="Jacek Traczewski (2022703)" userId="28ef3b0c-901b-48aa-8e91-c412d161568a" providerId="ADAL" clId="{6EE8B491-4776-9047-ADDC-5A5F9F5F59DA}" dt="2021-07-22T22:05:24.237" v="876" actId="20577"/>
        <pc:sldMkLst>
          <pc:docMk/>
          <pc:sldMk cId="93121803" sldId="256"/>
        </pc:sldMkLst>
        <pc:spChg chg="add del mod">
          <ac:chgData name="Jacek Traczewski (2022703)" userId="28ef3b0c-901b-48aa-8e91-c412d161568a" providerId="ADAL" clId="{6EE8B491-4776-9047-ADDC-5A5F9F5F59DA}" dt="2021-07-22T21:21:50.363" v="292" actId="767"/>
          <ac:spMkLst>
            <pc:docMk/>
            <pc:sldMk cId="93121803" sldId="256"/>
            <ac:spMk id="2" creationId="{90867A94-861E-A040-9D72-E143C798703D}"/>
          </ac:spMkLst>
        </pc:spChg>
        <pc:spChg chg="add del mod">
          <ac:chgData name="Jacek Traczewski (2022703)" userId="28ef3b0c-901b-48aa-8e91-c412d161568a" providerId="ADAL" clId="{6EE8B491-4776-9047-ADDC-5A5F9F5F59DA}" dt="2021-07-22T21:43:53.075" v="583"/>
          <ac:spMkLst>
            <pc:docMk/>
            <pc:sldMk cId="93121803" sldId="256"/>
            <ac:spMk id="3" creationId="{69C576F1-E507-724C-BA5E-6CBE596BB8C2}"/>
          </ac:spMkLst>
        </pc:spChg>
        <pc:spChg chg="add mod">
          <ac:chgData name="Jacek Traczewski (2022703)" userId="28ef3b0c-901b-48aa-8e91-c412d161568a" providerId="ADAL" clId="{6EE8B491-4776-9047-ADDC-5A5F9F5F59DA}" dt="2021-07-22T21:59:46.813" v="641" actId="3062"/>
          <ac:spMkLst>
            <pc:docMk/>
            <pc:sldMk cId="93121803" sldId="256"/>
            <ac:spMk id="4" creationId="{6E70A866-5FF0-C24B-9319-B2EC007EEB3F}"/>
          </ac:spMkLst>
        </pc:spChg>
        <pc:spChg chg="add mod">
          <ac:chgData name="Jacek Traczewski (2022703)" userId="28ef3b0c-901b-48aa-8e91-c412d161568a" providerId="ADAL" clId="{6EE8B491-4776-9047-ADDC-5A5F9F5F59DA}" dt="2021-07-22T22:05:24.237" v="876" actId="20577"/>
          <ac:spMkLst>
            <pc:docMk/>
            <pc:sldMk cId="93121803" sldId="256"/>
            <ac:spMk id="5" creationId="{44123BDE-FBE5-0942-B1F9-59CB492A0375}"/>
          </ac:spMkLst>
        </pc:spChg>
        <pc:spChg chg="del mod">
          <ac:chgData name="Jacek Traczewski (2022703)" userId="28ef3b0c-901b-48aa-8e91-c412d161568a" providerId="ADAL" clId="{6EE8B491-4776-9047-ADDC-5A5F9F5F59DA}" dt="2021-07-22T21:59:05.715" v="636" actId="478"/>
          <ac:spMkLst>
            <pc:docMk/>
            <pc:sldMk cId="93121803" sldId="256"/>
            <ac:spMk id="7" creationId="{122207F5-3093-8542-ABA2-0B5ACA29B0EC}"/>
          </ac:spMkLst>
        </pc:spChg>
        <pc:spChg chg="mod">
          <ac:chgData name="Jacek Traczewski (2022703)" userId="28ef3b0c-901b-48aa-8e91-c412d161568a" providerId="ADAL" clId="{6EE8B491-4776-9047-ADDC-5A5F9F5F59DA}" dt="2021-07-22T21:41:45.722" v="542" actId="20577"/>
          <ac:spMkLst>
            <pc:docMk/>
            <pc:sldMk cId="93121803" sldId="256"/>
            <ac:spMk id="17" creationId="{6D8EA9F1-DCD6-1641-ADC9-B7F24A05985F}"/>
          </ac:spMkLst>
        </pc:spChg>
        <pc:spChg chg="add mod">
          <ac:chgData name="Jacek Traczewski (2022703)" userId="28ef3b0c-901b-48aa-8e91-c412d161568a" providerId="ADAL" clId="{6EE8B491-4776-9047-ADDC-5A5F9F5F59DA}" dt="2021-07-22T21:57:57.266" v="633" actId="20577"/>
          <ac:spMkLst>
            <pc:docMk/>
            <pc:sldMk cId="93121803" sldId="256"/>
            <ac:spMk id="20" creationId="{4186F5BF-14DF-424C-9C85-A9EF9EB1FFB1}"/>
          </ac:spMkLst>
        </pc:spChg>
        <pc:picChg chg="add mod">
          <ac:chgData name="Jacek Traczewski (2022703)" userId="28ef3b0c-901b-48aa-8e91-c412d161568a" providerId="ADAL" clId="{6EE8B491-4776-9047-ADDC-5A5F9F5F59DA}" dt="2021-07-21T20:25:38.959" v="3" actId="1076"/>
          <ac:picMkLst>
            <pc:docMk/>
            <pc:sldMk cId="93121803" sldId="256"/>
            <ac:picMk id="19" creationId="{EEEA160E-2ACC-6941-BEDC-B03BE685DD7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88688"/>
            <a:ext cx="15119350" cy="2903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1935" y="2811559"/>
            <a:ext cx="12095480" cy="2845375"/>
          </a:xfrm>
        </p:spPr>
        <p:txBody>
          <a:bodyPr anchor="b">
            <a:normAutofit/>
          </a:bodyPr>
          <a:lstStyle>
            <a:lvl1pPr algn="l">
              <a:defRPr sz="935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1935" y="5662703"/>
            <a:ext cx="12095480" cy="1069181"/>
          </a:xfrm>
        </p:spPr>
        <p:txBody>
          <a:bodyPr>
            <a:normAutofit/>
          </a:bodyPr>
          <a:lstStyle>
            <a:lvl1pPr marL="0" indent="0" algn="l">
              <a:buNone/>
              <a:defRPr sz="3118"/>
            </a:lvl1pPr>
            <a:lvl2pPr marL="712775" indent="0" algn="ctr">
              <a:buNone/>
              <a:defRPr sz="3118"/>
            </a:lvl2pPr>
            <a:lvl3pPr marL="1425550" indent="0" algn="ctr">
              <a:buNone/>
              <a:defRPr sz="2806"/>
            </a:lvl3pPr>
            <a:lvl4pPr marL="2138324" indent="0" algn="ctr">
              <a:buNone/>
              <a:defRPr sz="2494"/>
            </a:lvl4pPr>
            <a:lvl5pPr marL="2851099" indent="0" algn="ctr">
              <a:buNone/>
              <a:defRPr sz="2494"/>
            </a:lvl5pPr>
            <a:lvl6pPr marL="3563874" indent="0" algn="ctr">
              <a:buNone/>
              <a:defRPr sz="2494"/>
            </a:lvl6pPr>
            <a:lvl7pPr marL="4276649" indent="0" algn="ctr">
              <a:buNone/>
              <a:defRPr sz="2494"/>
            </a:lvl7pPr>
            <a:lvl8pPr marL="4989424" indent="0" algn="ctr">
              <a:buNone/>
              <a:defRPr sz="2494"/>
            </a:lvl8pPr>
            <a:lvl9pPr marL="5702198" indent="0" algn="ctr">
              <a:buNone/>
              <a:defRPr sz="2494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808679" y="6740996"/>
            <a:ext cx="3798735" cy="5692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11935" y="6740997"/>
            <a:ext cx="8069953" cy="5692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16569" y="2230762"/>
            <a:ext cx="3590846" cy="5692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796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970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88688"/>
            <a:ext cx="15119350" cy="2903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758" y="1174781"/>
            <a:ext cx="13153835" cy="4368295"/>
          </a:xfrm>
        </p:spPr>
        <p:txBody>
          <a:bodyPr anchor="b">
            <a:normAutofit/>
          </a:bodyPr>
          <a:lstStyle>
            <a:lvl1pPr algn="r">
              <a:defRPr sz="623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759" y="5677552"/>
            <a:ext cx="13153836" cy="2111133"/>
          </a:xfrm>
        </p:spPr>
        <p:txBody>
          <a:bodyPr>
            <a:normAutofit/>
          </a:bodyPr>
          <a:lstStyle>
            <a:lvl1pPr marL="0" indent="0" algn="r">
              <a:buNone/>
              <a:defRPr sz="3430">
                <a:solidFill>
                  <a:schemeClr val="tx1">
                    <a:tint val="75000"/>
                  </a:schemeClr>
                </a:solidFill>
              </a:defRPr>
            </a:lvl1pPr>
            <a:lvl2pPr marL="712775" indent="0">
              <a:buNone/>
              <a:defRPr sz="3118">
                <a:solidFill>
                  <a:schemeClr val="tx1">
                    <a:tint val="75000"/>
                  </a:schemeClr>
                </a:solidFill>
              </a:defRPr>
            </a:lvl2pPr>
            <a:lvl3pPr marL="1425550" indent="0">
              <a:buNone/>
              <a:defRPr sz="2806">
                <a:solidFill>
                  <a:schemeClr val="tx1">
                    <a:tint val="75000"/>
                  </a:schemeClr>
                </a:solidFill>
              </a:defRPr>
            </a:lvl3pPr>
            <a:lvl4pPr marL="21383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4pPr>
            <a:lvl5pPr marL="285109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5pPr>
            <a:lvl6pPr marL="356387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6pPr>
            <a:lvl7pPr marL="427664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7pPr>
            <a:lvl8pPr marL="49894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8pPr>
            <a:lvl9pPr marL="5702198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96903" y="593992"/>
            <a:ext cx="3609745" cy="569240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7/22/21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82758" y="593992"/>
            <a:ext cx="7987356" cy="5692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033439" y="593992"/>
            <a:ext cx="1103152" cy="5692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747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758" y="3421380"/>
            <a:ext cx="6466034" cy="6343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75582" y="3421380"/>
            <a:ext cx="6461009" cy="6343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1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0845" y="1187979"/>
            <a:ext cx="10545747" cy="201956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7963" y="3404608"/>
            <a:ext cx="6090828" cy="1284502"/>
          </a:xfrm>
        </p:spPr>
        <p:txBody>
          <a:bodyPr anchor="b">
            <a:normAutofit/>
          </a:bodyPr>
          <a:lstStyle>
            <a:lvl1pPr marL="0" indent="0">
              <a:buNone/>
              <a:defRPr sz="4365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2757" y="4883916"/>
            <a:ext cx="6466034" cy="488127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50787" y="3404608"/>
            <a:ext cx="6085805" cy="1284502"/>
          </a:xfrm>
        </p:spPr>
        <p:txBody>
          <a:bodyPr anchor="b">
            <a:normAutofit/>
          </a:bodyPr>
          <a:lstStyle>
            <a:lvl1pPr marL="0" indent="0">
              <a:buNone/>
              <a:defRPr sz="4365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75581" y="4883916"/>
            <a:ext cx="6461011" cy="488127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041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188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93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758" y="2375959"/>
            <a:ext cx="5102781" cy="2494756"/>
          </a:xfrm>
        </p:spPr>
        <p:txBody>
          <a:bodyPr anchor="b"/>
          <a:lstStyle>
            <a:lvl1pPr algn="l"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5724" y="1164219"/>
            <a:ext cx="7710869" cy="860097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82758" y="4870715"/>
            <a:ext cx="5102781" cy="4894474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12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758" y="2375959"/>
            <a:ext cx="6739106" cy="2494756"/>
          </a:xfrm>
        </p:spPr>
        <p:txBody>
          <a:bodyPr anchor="b"/>
          <a:lstStyle>
            <a:lvl1pPr algn="l"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64850" y="1171207"/>
            <a:ext cx="6075244" cy="8593982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82758" y="4870715"/>
            <a:ext cx="6739106" cy="4894474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14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749" y="7323318"/>
            <a:ext cx="13155822" cy="1277397"/>
          </a:xfrm>
        </p:spPr>
        <p:txBody>
          <a:bodyPr anchor="b"/>
          <a:lstStyle>
            <a:lvl1pPr algn="l"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2750" y="1523225"/>
            <a:ext cx="13145534" cy="5311564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82758" y="8600714"/>
            <a:ext cx="13153835" cy="1164475"/>
          </a:xfrm>
        </p:spPr>
        <p:txBody>
          <a:bodyPr/>
          <a:lstStyle>
            <a:lvl1pPr marL="0" indent="0" algn="l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579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88688"/>
            <a:ext cx="15119350" cy="2903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758" y="1174780"/>
            <a:ext cx="13153835" cy="4369124"/>
          </a:xfrm>
        </p:spPr>
        <p:txBody>
          <a:bodyPr anchor="ctr"/>
          <a:lstStyle>
            <a:lvl1pPr algn="l"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951" y="5689102"/>
            <a:ext cx="12851448" cy="2074835"/>
          </a:xfrm>
        </p:spPr>
        <p:txBody>
          <a:bodyPr anchor="ctr"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96903" y="593992"/>
            <a:ext cx="3609745" cy="569240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82758" y="593992"/>
            <a:ext cx="7987356" cy="5692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033438" y="593992"/>
            <a:ext cx="1103154" cy="5692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907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88688"/>
            <a:ext cx="15119350" cy="2903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0447" y="1174780"/>
            <a:ext cx="12588959" cy="4297046"/>
          </a:xfrm>
        </p:spPr>
        <p:txBody>
          <a:bodyPr anchor="ctr"/>
          <a:lstStyle>
            <a:lvl1pPr algn="l"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616929" y="5471827"/>
            <a:ext cx="11895992" cy="692899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951" y="6508314"/>
            <a:ext cx="12861950" cy="1280375"/>
          </a:xfrm>
        </p:spPr>
        <p:txBody>
          <a:bodyPr anchor="ctr">
            <a:normAutofit/>
          </a:bodyPr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96903" y="593992"/>
            <a:ext cx="3609745" cy="569240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82758" y="591555"/>
            <a:ext cx="7987356" cy="5692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033438" y="593992"/>
            <a:ext cx="1103154" cy="5692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82709" y="1259258"/>
            <a:ext cx="755968" cy="911682"/>
          </a:xfrm>
          <a:prstGeom prst="rect">
            <a:avLst/>
          </a:prstGeom>
        </p:spPr>
        <p:txBody>
          <a:bodyPr vert="horz" lIns="142558" tIns="71279" rIns="142558" bIns="7127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247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470396" y="4710338"/>
            <a:ext cx="755968" cy="911682"/>
          </a:xfrm>
          <a:prstGeom prst="rect">
            <a:avLst/>
          </a:prstGeom>
        </p:spPr>
        <p:txBody>
          <a:bodyPr vert="horz" lIns="142558" tIns="71279" rIns="142558" bIns="7127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2472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87508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88688"/>
            <a:ext cx="15119350" cy="2903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3951" y="1753442"/>
            <a:ext cx="12855386" cy="3916021"/>
          </a:xfrm>
        </p:spPr>
        <p:txBody>
          <a:bodyPr anchor="b"/>
          <a:lstStyle>
            <a:lvl1pPr algn="l"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938" y="5687827"/>
            <a:ext cx="12853445" cy="1558849"/>
          </a:xfrm>
        </p:spPr>
        <p:txBody>
          <a:bodyPr anchor="t"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96903" y="590692"/>
            <a:ext cx="3609745" cy="569240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7/22/21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82758" y="590692"/>
            <a:ext cx="7987356" cy="5692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033438" y="593992"/>
            <a:ext cx="1103154" cy="5692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763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590848" y="1187980"/>
            <a:ext cx="10545745" cy="203276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82759" y="3433104"/>
            <a:ext cx="4233418" cy="962419"/>
          </a:xfrm>
        </p:spPr>
        <p:txBody>
          <a:bodyPr anchor="b">
            <a:noAutofit/>
          </a:bodyPr>
          <a:lstStyle>
            <a:lvl1pPr marL="0" indent="0">
              <a:buNone/>
              <a:defRPr sz="3742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82758" y="4528297"/>
            <a:ext cx="4233418" cy="5236898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60157" y="3431939"/>
            <a:ext cx="4233418" cy="976784"/>
          </a:xfrm>
        </p:spPr>
        <p:txBody>
          <a:bodyPr anchor="b">
            <a:noAutofit/>
          </a:bodyPr>
          <a:lstStyle>
            <a:lvl1pPr marL="0" indent="0">
              <a:buNone/>
              <a:defRPr sz="3742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457750" y="4527523"/>
            <a:ext cx="4233418" cy="5237666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03173" y="3418739"/>
            <a:ext cx="4233418" cy="976784"/>
          </a:xfrm>
        </p:spPr>
        <p:txBody>
          <a:bodyPr anchor="b">
            <a:noAutofit/>
          </a:bodyPr>
          <a:lstStyle>
            <a:lvl1pPr marL="0" indent="0">
              <a:buNone/>
              <a:defRPr sz="3742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9903174" y="4528297"/>
            <a:ext cx="4233418" cy="5236898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209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590849" y="1187979"/>
            <a:ext cx="10552433" cy="201956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82758" y="6412812"/>
            <a:ext cx="4233418" cy="1064450"/>
          </a:xfrm>
        </p:spPr>
        <p:txBody>
          <a:bodyPr anchor="b">
            <a:noAutofit/>
          </a:bodyPr>
          <a:lstStyle>
            <a:lvl1pPr marL="0" indent="0">
              <a:buNone/>
              <a:defRPr sz="3742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82758" y="3635216"/>
            <a:ext cx="4233418" cy="2349923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94"/>
            </a:lvl1pPr>
            <a:lvl2pPr marL="712775" indent="0">
              <a:buNone/>
              <a:defRPr sz="2494"/>
            </a:lvl2pPr>
            <a:lvl3pPr marL="1425550" indent="0">
              <a:buNone/>
              <a:defRPr sz="2494"/>
            </a:lvl3pPr>
            <a:lvl4pPr marL="2138324" indent="0">
              <a:buNone/>
              <a:defRPr sz="2494"/>
            </a:lvl4pPr>
            <a:lvl5pPr marL="2851099" indent="0">
              <a:buNone/>
              <a:defRPr sz="2494"/>
            </a:lvl5pPr>
            <a:lvl6pPr marL="3563874" indent="0">
              <a:buNone/>
              <a:defRPr sz="2494"/>
            </a:lvl6pPr>
            <a:lvl7pPr marL="4276649" indent="0">
              <a:buNone/>
              <a:defRPr sz="2494"/>
            </a:lvl7pPr>
            <a:lvl8pPr marL="4989424" indent="0">
              <a:buNone/>
              <a:defRPr sz="2494"/>
            </a:lvl8pPr>
            <a:lvl9pPr marL="5702198" indent="0">
              <a:buNone/>
              <a:defRPr sz="24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82758" y="7477259"/>
            <a:ext cx="4233418" cy="2287931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43021" y="6412812"/>
            <a:ext cx="4233418" cy="1064450"/>
          </a:xfrm>
        </p:spPr>
        <p:txBody>
          <a:bodyPr anchor="b">
            <a:noAutofit/>
          </a:bodyPr>
          <a:lstStyle>
            <a:lvl1pPr marL="0" indent="0">
              <a:buNone/>
              <a:defRPr sz="3742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443019" y="3635216"/>
            <a:ext cx="4233418" cy="235391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94"/>
            </a:lvl1pPr>
            <a:lvl2pPr marL="712775" indent="0">
              <a:buNone/>
              <a:defRPr sz="2494"/>
            </a:lvl2pPr>
            <a:lvl3pPr marL="1425550" indent="0">
              <a:buNone/>
              <a:defRPr sz="2494"/>
            </a:lvl3pPr>
            <a:lvl4pPr marL="2138324" indent="0">
              <a:buNone/>
              <a:defRPr sz="2494"/>
            </a:lvl4pPr>
            <a:lvl5pPr marL="2851099" indent="0">
              <a:buNone/>
              <a:defRPr sz="2494"/>
            </a:lvl5pPr>
            <a:lvl6pPr marL="3563874" indent="0">
              <a:buNone/>
              <a:defRPr sz="2494"/>
            </a:lvl6pPr>
            <a:lvl7pPr marL="4276649" indent="0">
              <a:buNone/>
              <a:defRPr sz="2494"/>
            </a:lvl7pPr>
            <a:lvl8pPr marL="4989424" indent="0">
              <a:buNone/>
              <a:defRPr sz="2494"/>
            </a:lvl8pPr>
            <a:lvl9pPr marL="5702198" indent="0">
              <a:buNone/>
              <a:defRPr sz="24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5441342" y="7477257"/>
            <a:ext cx="4233418" cy="2287931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09863" y="6412812"/>
            <a:ext cx="4233418" cy="1064450"/>
          </a:xfrm>
        </p:spPr>
        <p:txBody>
          <a:bodyPr anchor="b">
            <a:noAutofit/>
          </a:bodyPr>
          <a:lstStyle>
            <a:lvl1pPr marL="0" indent="0">
              <a:buNone/>
              <a:defRPr sz="3742" b="0">
                <a:solidFill>
                  <a:schemeClr val="tx1"/>
                </a:solidFill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909861" y="3635219"/>
            <a:ext cx="4233418" cy="235244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94"/>
            </a:lvl1pPr>
            <a:lvl2pPr marL="712775" indent="0">
              <a:buNone/>
              <a:defRPr sz="2494"/>
            </a:lvl2pPr>
            <a:lvl3pPr marL="1425550" indent="0">
              <a:buNone/>
              <a:defRPr sz="2494"/>
            </a:lvl3pPr>
            <a:lvl4pPr marL="2138324" indent="0">
              <a:buNone/>
              <a:defRPr sz="2494"/>
            </a:lvl4pPr>
            <a:lvl5pPr marL="2851099" indent="0">
              <a:buNone/>
              <a:defRPr sz="2494"/>
            </a:lvl5pPr>
            <a:lvl6pPr marL="3563874" indent="0">
              <a:buNone/>
              <a:defRPr sz="2494"/>
            </a:lvl6pPr>
            <a:lvl7pPr marL="4276649" indent="0">
              <a:buNone/>
              <a:defRPr sz="2494"/>
            </a:lvl7pPr>
            <a:lvl8pPr marL="4989424" indent="0">
              <a:buNone/>
              <a:defRPr sz="2494"/>
            </a:lvl8pPr>
            <a:lvl9pPr marL="5702198" indent="0">
              <a:buNone/>
              <a:defRPr sz="249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9909709" y="7477254"/>
            <a:ext cx="4233418" cy="2287931"/>
          </a:xfrm>
        </p:spPr>
        <p:txBody>
          <a:bodyPr anchor="t">
            <a:normAutofit/>
          </a:bodyPr>
          <a:lstStyle>
            <a:lvl1pPr marL="0" indent="0">
              <a:buNone/>
              <a:defRPr sz="2183"/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123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82758" y="3421380"/>
            <a:ext cx="13153835" cy="634380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9105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88688"/>
            <a:ext cx="15119350" cy="2903125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85202" y="1164880"/>
            <a:ext cx="2551390" cy="662380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82759" y="1163231"/>
            <a:ext cx="10380556" cy="6625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96903" y="593992"/>
            <a:ext cx="3609745" cy="569240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7/22/21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82758" y="593992"/>
            <a:ext cx="7987356" cy="5692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033438" y="593992"/>
            <a:ext cx="1103154" cy="5692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401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5119350" cy="1685446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90845" y="1191679"/>
            <a:ext cx="10545747" cy="2015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758" y="3421380"/>
            <a:ext cx="13153835" cy="6343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02444" y="9909729"/>
            <a:ext cx="3534148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3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7/22/21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82758" y="9908942"/>
            <a:ext cx="9392896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3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67033" y="593992"/>
            <a:ext cx="3269559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3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794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1425550" rtl="0" eaLnBrk="1" latinLnBrk="0" hangingPunct="1">
        <a:lnSpc>
          <a:spcPct val="90000"/>
        </a:lnSpc>
        <a:spcBef>
          <a:spcPct val="0"/>
        </a:spcBef>
        <a:buNone/>
        <a:defRPr sz="6236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387" indent="-356387" algn="l" defTabSz="1425550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3430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2pPr>
      <a:lvl3pPr marL="178193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49471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4pPr>
      <a:lvl5pPr marL="320748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5pPr>
      <a:lvl6pPr marL="392026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6pPr>
      <a:lvl7pPr marL="463303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7pPr>
      <a:lvl8pPr marL="534581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8pPr>
      <a:lvl9pPr marL="605858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in a car&#10;&#10;Description automatically generated with medium confidence">
            <a:extLst>
              <a:ext uri="{FF2B5EF4-FFF2-40B4-BE49-F238E27FC236}">
                <a16:creationId xmlns:a16="http://schemas.microsoft.com/office/drawing/2014/main" id="{889F5D36-8BD9-1C43-A5F4-B012AEA4E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591" y="2507774"/>
            <a:ext cx="2552700" cy="1562100"/>
          </a:xfrm>
          <a:prstGeom prst="rect">
            <a:avLst/>
          </a:prstGeom>
        </p:spPr>
      </p:pic>
      <p:pic>
        <p:nvPicPr>
          <p:cNvPr id="11" name="Picture 10" descr="A parking lot full of cars&#10;&#10;Description automatically generated&#10;">
            <a:extLst>
              <a:ext uri="{FF2B5EF4-FFF2-40B4-BE49-F238E27FC236}">
                <a16:creationId xmlns:a16="http://schemas.microsoft.com/office/drawing/2014/main" id="{F5A0A537-A468-EE45-BA6B-B54D2FA972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2961" y="6710466"/>
            <a:ext cx="4091798" cy="2830140"/>
          </a:xfrm>
          <a:prstGeom prst="rect">
            <a:avLst/>
          </a:prstGeom>
        </p:spPr>
      </p:pic>
      <p:pic>
        <p:nvPicPr>
          <p:cNvPr id="15" name="Picture 14" descr="A group of cars on a road&#10;&#10;Description automatically generated with low confidence">
            <a:extLst>
              <a:ext uri="{FF2B5EF4-FFF2-40B4-BE49-F238E27FC236}">
                <a16:creationId xmlns:a16="http://schemas.microsoft.com/office/drawing/2014/main" id="{FCBDB271-4454-D449-9E9D-60382ADCD1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591" y="6933320"/>
            <a:ext cx="3810000" cy="327558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29659D-3C14-AB43-87C8-8A350F5660BD}"/>
              </a:ext>
            </a:extLst>
          </p:cNvPr>
          <p:cNvSpPr txBox="1"/>
          <p:nvPr/>
        </p:nvSpPr>
        <p:spPr>
          <a:xfrm>
            <a:off x="485193" y="848200"/>
            <a:ext cx="49265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How many times you was angry when you can't find a parking place?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D8EA9F1-DCD6-1641-ADC9-B7F24A05985F}"/>
              </a:ext>
            </a:extLst>
          </p:cNvPr>
          <p:cNvSpPr txBox="1"/>
          <p:nvPr/>
        </p:nvSpPr>
        <p:spPr>
          <a:xfrm>
            <a:off x="5411756" y="7601614"/>
            <a:ext cx="34336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is a mobile application for you that will make your life easier. NO STRESS, NO FINE, SAVE TIME.</a:t>
            </a:r>
            <a:endParaRPr lang="en-US" sz="2400" dirty="0"/>
          </a:p>
        </p:txBody>
      </p:sp>
      <p:pic>
        <p:nvPicPr>
          <p:cNvPr id="19" name="Picture 18" descr="Map&#10;&#10;Description automatically generated">
            <a:extLst>
              <a:ext uri="{FF2B5EF4-FFF2-40B4-BE49-F238E27FC236}">
                <a16:creationId xmlns:a16="http://schemas.microsoft.com/office/drawing/2014/main" id="{EEEA160E-2ACC-6941-BEDC-B03BE685DD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2131" y="3288824"/>
            <a:ext cx="1727200" cy="37592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186F5BF-14DF-424C-9C85-A9EF9EB1FFB1}"/>
              </a:ext>
            </a:extLst>
          </p:cNvPr>
          <p:cNvSpPr txBox="1"/>
          <p:nvPr/>
        </p:nvSpPr>
        <p:spPr>
          <a:xfrm>
            <a:off x="8714792" y="2780522"/>
            <a:ext cx="42734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Application for everyone will helps you find a place. Now looking for a parking space is easy like never just choose your location and go straight to your place, pay by phone and have a control time. System will let you know when your ticket is nearly to end and give you chance to extend. Thanks to filter application now can find a parking space right for your car. Book your place before you arrive and enjoy trip or business meeting.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70A866-5FF0-C24B-9319-B2EC007EEB3F}"/>
              </a:ext>
            </a:extLst>
          </p:cNvPr>
          <p:cNvSpPr/>
          <p:nvPr/>
        </p:nvSpPr>
        <p:spPr>
          <a:xfrm>
            <a:off x="7990663" y="1037935"/>
            <a:ext cx="48445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dirty="0">
                <a:ln/>
                <a:solidFill>
                  <a:schemeClr val="accent3"/>
                </a:solidFill>
              </a:rPr>
              <a:t>Parking Easier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123BDE-FBE5-0942-B1F9-59CB492A0375}"/>
              </a:ext>
            </a:extLst>
          </p:cNvPr>
          <p:cNvSpPr txBox="1"/>
          <p:nvPr/>
        </p:nvSpPr>
        <p:spPr>
          <a:xfrm>
            <a:off x="821094" y="4777273"/>
            <a:ext cx="332169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System using CCTV and sensors to update number of available parking space. Now using your phone, you can go every were you want without any </a:t>
            </a:r>
            <a:r>
              <a:rPr lang="en-US"/>
              <a:t>stress never be late again.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180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5131</TotalTime>
  <Words>159</Words>
  <Application>Microsoft Macintosh PowerPoint</Application>
  <PresentationFormat>Custom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Century Gothic</vt:lpstr>
      <vt:lpstr>Vapor Trail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Jacek Traczewski (2022703)</dc:creator>
  <cp:lastModifiedBy>Jacek Traczewski (2022703)</cp:lastModifiedBy>
  <cp:revision>4</cp:revision>
  <dcterms:created xsi:type="dcterms:W3CDTF">2021-07-19T07:47:34Z</dcterms:created>
  <dcterms:modified xsi:type="dcterms:W3CDTF">2021-07-22T22:05:34Z</dcterms:modified>
</cp:coreProperties>
</file>