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4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AE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38C949-21E3-2CAF-B76C-10C9E44E676B}" v="142" dt="2025-10-17T17:02:25.451"/>
    <p1510:client id="{D0EB43D6-4764-7140-E546-3E1D021291FC}" v="309" dt="2025-10-15T18:00:17.9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hra Mumtaz (2420441)" userId="S::2420441@student.uwtsd.ac.uk::f3d84d17-3ca0-49a5-9169-b71636b93b73" providerId="AD" clId="Web-{0E38C949-21E3-2CAF-B76C-10C9E44E676B}"/>
    <pc:docChg chg="modSld">
      <pc:chgData name="Fakhra Mumtaz (2420441)" userId="S::2420441@student.uwtsd.ac.uk::f3d84d17-3ca0-49a5-9169-b71636b93b73" providerId="AD" clId="Web-{0E38C949-21E3-2CAF-B76C-10C9E44E676B}" dt="2025-10-17T17:02:23.154" v="137" actId="20577"/>
      <pc:docMkLst>
        <pc:docMk/>
      </pc:docMkLst>
      <pc:sldChg chg="addSp modSp">
        <pc:chgData name="Fakhra Mumtaz (2420441)" userId="S::2420441@student.uwtsd.ac.uk::f3d84d17-3ca0-49a5-9169-b71636b93b73" providerId="AD" clId="Web-{0E38C949-21E3-2CAF-B76C-10C9E44E676B}" dt="2025-10-17T16:41:23.287" v="31" actId="14100"/>
        <pc:sldMkLst>
          <pc:docMk/>
          <pc:sldMk cId="2094968186" sldId="257"/>
        </pc:sldMkLst>
        <pc:spChg chg="mod">
          <ac:chgData name="Fakhra Mumtaz (2420441)" userId="S::2420441@student.uwtsd.ac.uk::f3d84d17-3ca0-49a5-9169-b71636b93b73" providerId="AD" clId="Web-{0E38C949-21E3-2CAF-B76C-10C9E44E676B}" dt="2025-10-17T16:30:28.261" v="1" actId="14100"/>
          <ac:spMkLst>
            <pc:docMk/>
            <pc:sldMk cId="2094968186" sldId="257"/>
            <ac:spMk id="2" creationId="{2B153B04-6109-78F1-05CB-F9C3CAB15108}"/>
          </ac:spMkLst>
        </pc:spChg>
        <pc:spChg chg="mod">
          <ac:chgData name="Fakhra Mumtaz (2420441)" userId="S::2420441@student.uwtsd.ac.uk::f3d84d17-3ca0-49a5-9169-b71636b93b73" providerId="AD" clId="Web-{0E38C949-21E3-2CAF-B76C-10C9E44E676B}" dt="2025-10-17T16:30:46.324" v="4" actId="14100"/>
          <ac:spMkLst>
            <pc:docMk/>
            <pc:sldMk cId="2094968186" sldId="257"/>
            <ac:spMk id="3" creationId="{E46E6A3C-01CD-E140-0C8A-3BB1B23C5780}"/>
          </ac:spMkLst>
        </pc:spChg>
        <pc:picChg chg="add mod">
          <ac:chgData name="Fakhra Mumtaz (2420441)" userId="S::2420441@student.uwtsd.ac.uk::f3d84d17-3ca0-49a5-9169-b71636b93b73" providerId="AD" clId="Web-{0E38C949-21E3-2CAF-B76C-10C9E44E676B}" dt="2025-10-17T16:41:23.287" v="31" actId="14100"/>
          <ac:picMkLst>
            <pc:docMk/>
            <pc:sldMk cId="2094968186" sldId="257"/>
            <ac:picMk id="4" creationId="{13FA1451-523D-D523-C7BF-4F03D9B244FB}"/>
          </ac:picMkLst>
        </pc:picChg>
      </pc:sldChg>
      <pc:sldChg chg="modSp">
        <pc:chgData name="Fakhra Mumtaz (2420441)" userId="S::2420441@student.uwtsd.ac.uk::f3d84d17-3ca0-49a5-9169-b71636b93b73" providerId="AD" clId="Web-{0E38C949-21E3-2CAF-B76C-10C9E44E676B}" dt="2025-10-17T17:02:23.154" v="137" actId="20577"/>
        <pc:sldMkLst>
          <pc:docMk/>
          <pc:sldMk cId="3395578001" sldId="262"/>
        </pc:sldMkLst>
        <pc:spChg chg="mod">
          <ac:chgData name="Fakhra Mumtaz (2420441)" userId="S::2420441@student.uwtsd.ac.uk::f3d84d17-3ca0-49a5-9169-b71636b93b73" providerId="AD" clId="Web-{0E38C949-21E3-2CAF-B76C-10C9E44E676B}" dt="2025-10-17T16:51:42.967" v="64" actId="14100"/>
          <ac:spMkLst>
            <pc:docMk/>
            <pc:sldMk cId="3395578001" sldId="262"/>
            <ac:spMk id="2" creationId="{6027A937-9188-8D21-E852-EE778353F7EF}"/>
          </ac:spMkLst>
        </pc:spChg>
        <pc:spChg chg="mod">
          <ac:chgData name="Fakhra Mumtaz (2420441)" userId="S::2420441@student.uwtsd.ac.uk::f3d84d17-3ca0-49a5-9169-b71636b93b73" providerId="AD" clId="Web-{0E38C949-21E3-2CAF-B76C-10C9E44E676B}" dt="2025-10-17T17:02:23.154" v="137" actId="20577"/>
          <ac:spMkLst>
            <pc:docMk/>
            <pc:sldMk cId="3395578001" sldId="262"/>
            <ac:spMk id="3" creationId="{4A3BAF27-0BE7-45BB-C463-C68E90F09623}"/>
          </ac:spMkLst>
        </pc:spChg>
      </pc:sldChg>
      <pc:sldChg chg="addSp modSp">
        <pc:chgData name="Fakhra Mumtaz (2420441)" userId="S::2420441@student.uwtsd.ac.uk::f3d84d17-3ca0-49a5-9169-b71636b93b73" providerId="AD" clId="Web-{0E38C949-21E3-2CAF-B76C-10C9E44E676B}" dt="2025-10-17T16:49:55.715" v="58" actId="1076"/>
        <pc:sldMkLst>
          <pc:docMk/>
          <pc:sldMk cId="2812898367" sldId="263"/>
        </pc:sldMkLst>
        <pc:spChg chg="mod">
          <ac:chgData name="Fakhra Mumtaz (2420441)" userId="S::2420441@student.uwtsd.ac.uk::f3d84d17-3ca0-49a5-9169-b71636b93b73" providerId="AD" clId="Web-{0E38C949-21E3-2CAF-B76C-10C9E44E676B}" dt="2025-10-17T16:32:13.858" v="7" actId="14100"/>
          <ac:spMkLst>
            <pc:docMk/>
            <pc:sldMk cId="2812898367" sldId="263"/>
            <ac:spMk id="2" creationId="{9350A040-42CD-1879-E893-BE6EC69AE2D1}"/>
          </ac:spMkLst>
        </pc:spChg>
        <pc:spChg chg="mod">
          <ac:chgData name="Fakhra Mumtaz (2420441)" userId="S::2420441@student.uwtsd.ac.uk::f3d84d17-3ca0-49a5-9169-b71636b93b73" providerId="AD" clId="Web-{0E38C949-21E3-2CAF-B76C-10C9E44E676B}" dt="2025-10-17T16:33:59.408" v="22" actId="20577"/>
          <ac:spMkLst>
            <pc:docMk/>
            <pc:sldMk cId="2812898367" sldId="263"/>
            <ac:spMk id="3" creationId="{AE115EC6-1DD5-B1F4-B5AB-1FD4E8217BDC}"/>
          </ac:spMkLst>
        </pc:spChg>
        <pc:spChg chg="mod">
          <ac:chgData name="Fakhra Mumtaz (2420441)" userId="S::2420441@student.uwtsd.ac.uk::f3d84d17-3ca0-49a5-9169-b71636b93b73" providerId="AD" clId="Web-{0E38C949-21E3-2CAF-B76C-10C9E44E676B}" dt="2025-10-17T16:48:36.823" v="45" actId="14100"/>
          <ac:spMkLst>
            <pc:docMk/>
            <pc:sldMk cId="2812898367" sldId="263"/>
            <ac:spMk id="4" creationId="{11EFC16C-EBE6-BF13-BED6-A686E46B622C}"/>
          </ac:spMkLst>
        </pc:spChg>
        <pc:picChg chg="add mod modCrop">
          <ac:chgData name="Fakhra Mumtaz (2420441)" userId="S::2420441@student.uwtsd.ac.uk::f3d84d17-3ca0-49a5-9169-b71636b93b73" providerId="AD" clId="Web-{0E38C949-21E3-2CAF-B76C-10C9E44E676B}" dt="2025-10-17T16:49:55.715" v="58" actId="1076"/>
          <ac:picMkLst>
            <pc:docMk/>
            <pc:sldMk cId="2812898367" sldId="263"/>
            <ac:picMk id="6" creationId="{B1280FEE-D3BC-3F84-F33C-6A436EB47B81}"/>
          </ac:picMkLst>
        </pc:picChg>
      </pc:sldChg>
      <pc:sldChg chg="addSp delSp modSp">
        <pc:chgData name="Fakhra Mumtaz (2420441)" userId="S::2420441@student.uwtsd.ac.uk::f3d84d17-3ca0-49a5-9169-b71636b93b73" providerId="AD" clId="Web-{0E38C949-21E3-2CAF-B76C-10C9E44E676B}" dt="2025-10-17T16:44:08.907" v="42"/>
        <pc:sldMkLst>
          <pc:docMk/>
          <pc:sldMk cId="1466816497" sldId="264"/>
        </pc:sldMkLst>
        <pc:picChg chg="add del mod">
          <ac:chgData name="Fakhra Mumtaz (2420441)" userId="S::2420441@student.uwtsd.ac.uk::f3d84d17-3ca0-49a5-9169-b71636b93b73" providerId="AD" clId="Web-{0E38C949-21E3-2CAF-B76C-10C9E44E676B}" dt="2025-10-17T16:44:08.907" v="42"/>
          <ac:picMkLst>
            <pc:docMk/>
            <pc:sldMk cId="1466816497" sldId="264"/>
            <ac:picMk id="5" creationId="{7FB2DD52-A126-06B0-598A-F8A5AF09E2B5}"/>
          </ac:picMkLst>
        </pc:picChg>
      </pc:sldChg>
    </pc:docChg>
  </pc:docChgLst>
  <pc:docChgLst>
    <pc:chgData name="Fakhra Mumtaz (2420441)" userId="S::2420441@student.uwtsd.ac.uk::f3d84d17-3ca0-49a5-9169-b71636b93b73" providerId="AD" clId="Web-{9F415AD5-617B-B28D-DE64-7CECA5E81F42}"/>
    <pc:docChg chg="addSld delSld modSld">
      <pc:chgData name="Fakhra Mumtaz (2420441)" userId="S::2420441@student.uwtsd.ac.uk::f3d84d17-3ca0-49a5-9169-b71636b93b73" providerId="AD" clId="Web-{9F415AD5-617B-B28D-DE64-7CECA5E81F42}" dt="2025-10-14T21:46:48.147" v="1265" actId="20577"/>
      <pc:docMkLst>
        <pc:docMk/>
      </pc:docMkLst>
      <pc:sldChg chg="modSp">
        <pc:chgData name="Fakhra Mumtaz (2420441)" userId="S::2420441@student.uwtsd.ac.uk::f3d84d17-3ca0-49a5-9169-b71636b93b73" providerId="AD" clId="Web-{9F415AD5-617B-B28D-DE64-7CECA5E81F42}" dt="2025-10-14T21:45:27.082" v="1257" actId="14100"/>
        <pc:sldMkLst>
          <pc:docMk/>
          <pc:sldMk cId="109857222" sldId="256"/>
        </pc:sldMkLst>
        <pc:spChg chg="mod">
          <ac:chgData name="Fakhra Mumtaz (2420441)" userId="S::2420441@student.uwtsd.ac.uk::f3d84d17-3ca0-49a5-9169-b71636b93b73" providerId="AD" clId="Web-{9F415AD5-617B-B28D-DE64-7CECA5E81F42}" dt="2025-10-14T21:45:27.082" v="1257" actId="141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Fakhra Mumtaz (2420441)" userId="S::2420441@student.uwtsd.ac.uk::f3d84d17-3ca0-49a5-9169-b71636b93b73" providerId="AD" clId="Web-{9F415AD5-617B-B28D-DE64-7CECA5E81F42}" dt="2025-10-14T21:45:16.457" v="1255" actId="14100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Fakhra Mumtaz (2420441)" userId="S::2420441@student.uwtsd.ac.uk::f3d84d17-3ca0-49a5-9169-b71636b93b73" providerId="AD" clId="Web-{9F415AD5-617B-B28D-DE64-7CECA5E81F42}" dt="2025-10-14T21:44:35.736" v="1250" actId="20577"/>
        <pc:sldMkLst>
          <pc:docMk/>
          <pc:sldMk cId="2094968186" sldId="257"/>
        </pc:sldMkLst>
        <pc:spChg chg="mod">
          <ac:chgData name="Fakhra Mumtaz (2420441)" userId="S::2420441@student.uwtsd.ac.uk::f3d84d17-3ca0-49a5-9169-b71636b93b73" providerId="AD" clId="Web-{9F415AD5-617B-B28D-DE64-7CECA5E81F42}" dt="2025-10-14T21:44:35.736" v="1250" actId="20577"/>
          <ac:spMkLst>
            <pc:docMk/>
            <pc:sldMk cId="2094968186" sldId="257"/>
            <ac:spMk id="2" creationId="{2B153B04-6109-78F1-05CB-F9C3CAB15108}"/>
          </ac:spMkLst>
        </pc:spChg>
        <pc:spChg chg="mod">
          <ac:chgData name="Fakhra Mumtaz (2420441)" userId="S::2420441@student.uwtsd.ac.uk::f3d84d17-3ca0-49a5-9169-b71636b93b73" providerId="AD" clId="Web-{9F415AD5-617B-B28D-DE64-7CECA5E81F42}" dt="2025-10-14T21:44:21.017" v="1248" actId="20577"/>
          <ac:spMkLst>
            <pc:docMk/>
            <pc:sldMk cId="2094968186" sldId="257"/>
            <ac:spMk id="3" creationId="{E46E6A3C-01CD-E140-0C8A-3BB1B23C5780}"/>
          </ac:spMkLst>
        </pc:spChg>
      </pc:sldChg>
      <pc:sldChg chg="modSp new">
        <pc:chgData name="Fakhra Mumtaz (2420441)" userId="S::2420441@student.uwtsd.ac.uk::f3d84d17-3ca0-49a5-9169-b71636b93b73" providerId="AD" clId="Web-{9F415AD5-617B-B28D-DE64-7CECA5E81F42}" dt="2025-10-14T21:46:48.147" v="1265" actId="20577"/>
        <pc:sldMkLst>
          <pc:docMk/>
          <pc:sldMk cId="326754894" sldId="261"/>
        </pc:sldMkLst>
        <pc:spChg chg="mod">
          <ac:chgData name="Fakhra Mumtaz (2420441)" userId="S::2420441@student.uwtsd.ac.uk::f3d84d17-3ca0-49a5-9169-b71636b93b73" providerId="AD" clId="Web-{9F415AD5-617B-B28D-DE64-7CECA5E81F42}" dt="2025-10-14T21:45:48.208" v="1259" actId="20577"/>
          <ac:spMkLst>
            <pc:docMk/>
            <pc:sldMk cId="326754894" sldId="261"/>
            <ac:spMk id="2" creationId="{ADDBDB2C-B51D-29FA-85D9-44BC0BA708CC}"/>
          </ac:spMkLst>
        </pc:spChg>
        <pc:spChg chg="mod">
          <ac:chgData name="Fakhra Mumtaz (2420441)" userId="S::2420441@student.uwtsd.ac.uk::f3d84d17-3ca0-49a5-9169-b71636b93b73" providerId="AD" clId="Web-{9F415AD5-617B-B28D-DE64-7CECA5E81F42}" dt="2025-10-14T21:46:48.147" v="1265" actId="20577"/>
          <ac:spMkLst>
            <pc:docMk/>
            <pc:sldMk cId="326754894" sldId="261"/>
            <ac:spMk id="3" creationId="{E5B52100-D5F7-29AB-63F8-F482A29562F4}"/>
          </ac:spMkLst>
        </pc:spChg>
      </pc:sldChg>
    </pc:docChg>
  </pc:docChgLst>
  <pc:docChgLst>
    <pc:chgData name="Fakhra Mumtaz (2420441)" userId="S::2420441@student.uwtsd.ac.uk::f3d84d17-3ca0-49a5-9169-b71636b93b73" providerId="AD" clId="Web-{D0EB43D6-4764-7140-E546-3E1D021291FC}"/>
    <pc:docChg chg="addSld delSld modSld modMainMaster">
      <pc:chgData name="Fakhra Mumtaz (2420441)" userId="S::2420441@student.uwtsd.ac.uk::f3d84d17-3ca0-49a5-9169-b71636b93b73" providerId="AD" clId="Web-{D0EB43D6-4764-7140-E546-3E1D021291FC}" dt="2025-10-15T18:00:17.535" v="313" actId="20577"/>
      <pc:docMkLst>
        <pc:docMk/>
      </pc:docMkLst>
      <pc:sldChg chg="addSp delSp modSp mod setBg">
        <pc:chgData name="Fakhra Mumtaz (2420441)" userId="S::2420441@student.uwtsd.ac.uk::f3d84d17-3ca0-49a5-9169-b71636b93b73" providerId="AD" clId="Web-{D0EB43D6-4764-7140-E546-3E1D021291FC}" dt="2025-10-15T17:27:49.424" v="98"/>
        <pc:sldMkLst>
          <pc:docMk/>
          <pc:sldMk cId="109857222" sldId="256"/>
        </pc:sldMkLst>
        <pc:spChg chg="mod">
          <ac:chgData name="Fakhra Mumtaz (2420441)" userId="S::2420441@student.uwtsd.ac.uk::f3d84d17-3ca0-49a5-9169-b71636b93b73" providerId="AD" clId="Web-{D0EB43D6-4764-7140-E546-3E1D021291FC}" dt="2025-10-15T17:14:12.194" v="58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Fakhra Mumtaz (2420441)" userId="S::2420441@student.uwtsd.ac.uk::f3d84d17-3ca0-49a5-9169-b71636b93b73" providerId="AD" clId="Web-{D0EB43D6-4764-7140-E546-3E1D021291FC}" dt="2025-10-15T16:56:07.035" v="1" actId="14100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Fakhra Mumtaz (2420441)" userId="S::2420441@student.uwtsd.ac.uk::f3d84d17-3ca0-49a5-9169-b71636b93b73" providerId="AD" clId="Web-{D0EB43D6-4764-7140-E546-3E1D021291FC}" dt="2025-10-15T17:10:53.916" v="50"/>
          <ac:spMkLst>
            <pc:docMk/>
            <pc:sldMk cId="109857222" sldId="256"/>
            <ac:spMk id="55" creationId="{73A25D70-4A55-4F72-B9C5-A69CDBF4DB42}"/>
          </ac:spMkLst>
        </pc:spChg>
        <pc:spChg chg="add">
          <ac:chgData name="Fakhra Mumtaz (2420441)" userId="S::2420441@student.uwtsd.ac.uk::f3d84d17-3ca0-49a5-9169-b71636b93b73" providerId="AD" clId="Web-{D0EB43D6-4764-7140-E546-3E1D021291FC}" dt="2025-10-15T17:10:53.916" v="50"/>
          <ac:spMkLst>
            <pc:docMk/>
            <pc:sldMk cId="109857222" sldId="256"/>
            <ac:spMk id="56" creationId="{54957100-6D8B-4161-9F2F-C0A949EC84C4}"/>
          </ac:spMkLst>
        </pc:spChg>
        <pc:spChg chg="add">
          <ac:chgData name="Fakhra Mumtaz (2420441)" userId="S::2420441@student.uwtsd.ac.uk::f3d84d17-3ca0-49a5-9169-b71636b93b73" providerId="AD" clId="Web-{D0EB43D6-4764-7140-E546-3E1D021291FC}" dt="2025-10-15T17:10:53.916" v="50"/>
          <ac:spMkLst>
            <pc:docMk/>
            <pc:sldMk cId="109857222" sldId="256"/>
            <ac:spMk id="57" creationId="{0BD8B065-EE51-4AE2-A94C-86249998FD7B}"/>
          </ac:spMkLst>
        </pc:spChg>
        <pc:grpChg chg="add">
          <ac:chgData name="Fakhra Mumtaz (2420441)" userId="S::2420441@student.uwtsd.ac.uk::f3d84d17-3ca0-49a5-9169-b71636b93b73" providerId="AD" clId="Web-{D0EB43D6-4764-7140-E546-3E1D021291FC}" dt="2025-10-15T17:10:53.916" v="50"/>
          <ac:grpSpMkLst>
            <pc:docMk/>
            <pc:sldMk cId="109857222" sldId="256"/>
            <ac:grpSpMk id="58" creationId="{18999293-B054-4B57-A26F-D04C2BB11338}"/>
          </ac:grpSpMkLst>
        </pc:grpChg>
        <pc:grpChg chg="add">
          <ac:chgData name="Fakhra Mumtaz (2420441)" userId="S::2420441@student.uwtsd.ac.uk::f3d84d17-3ca0-49a5-9169-b71636b93b73" providerId="AD" clId="Web-{D0EB43D6-4764-7140-E546-3E1D021291FC}" dt="2025-10-15T17:10:53.916" v="50"/>
          <ac:grpSpMkLst>
            <pc:docMk/>
            <pc:sldMk cId="109857222" sldId="256"/>
            <ac:grpSpMk id="61" creationId="{761945C4-D997-42F3-B59A-984CF0066715}"/>
          </ac:grpSpMkLst>
        </pc:grpChg>
      </pc:sldChg>
      <pc:sldChg chg="addSp modSp mod setBg">
        <pc:chgData name="Fakhra Mumtaz (2420441)" userId="S::2420441@student.uwtsd.ac.uk::f3d84d17-3ca0-49a5-9169-b71636b93b73" providerId="AD" clId="Web-{D0EB43D6-4764-7140-E546-3E1D021291FC}" dt="2025-10-15T17:34:16.423" v="114" actId="20577"/>
        <pc:sldMkLst>
          <pc:docMk/>
          <pc:sldMk cId="2094968186" sldId="257"/>
        </pc:sldMkLst>
        <pc:spChg chg="mod">
          <ac:chgData name="Fakhra Mumtaz (2420441)" userId="S::2420441@student.uwtsd.ac.uk::f3d84d17-3ca0-49a5-9169-b71636b93b73" providerId="AD" clId="Web-{D0EB43D6-4764-7140-E546-3E1D021291FC}" dt="2025-10-15T17:30:31.622" v="100" actId="14100"/>
          <ac:spMkLst>
            <pc:docMk/>
            <pc:sldMk cId="2094968186" sldId="257"/>
            <ac:spMk id="2" creationId="{2B153B04-6109-78F1-05CB-F9C3CAB15108}"/>
          </ac:spMkLst>
        </pc:spChg>
        <pc:spChg chg="mod">
          <ac:chgData name="Fakhra Mumtaz (2420441)" userId="S::2420441@student.uwtsd.ac.uk::f3d84d17-3ca0-49a5-9169-b71636b93b73" providerId="AD" clId="Web-{D0EB43D6-4764-7140-E546-3E1D021291FC}" dt="2025-10-15T17:34:16.423" v="114" actId="20577"/>
          <ac:spMkLst>
            <pc:docMk/>
            <pc:sldMk cId="2094968186" sldId="257"/>
            <ac:spMk id="3" creationId="{E46E6A3C-01CD-E140-0C8A-3BB1B23C5780}"/>
          </ac:spMkLst>
        </pc:spChg>
        <pc:spChg chg="add">
          <ac:chgData name="Fakhra Mumtaz (2420441)" userId="S::2420441@student.uwtsd.ac.uk::f3d84d17-3ca0-49a5-9169-b71636b93b73" providerId="AD" clId="Web-{D0EB43D6-4764-7140-E546-3E1D021291FC}" dt="2025-10-15T17:14:35.132" v="59"/>
          <ac:spMkLst>
            <pc:docMk/>
            <pc:sldMk cId="2094968186" sldId="257"/>
            <ac:spMk id="8" creationId="{4BC99CB9-DDAD-44A2-8A1C-E3AF4E72DF5C}"/>
          </ac:spMkLst>
        </pc:spChg>
        <pc:spChg chg="add">
          <ac:chgData name="Fakhra Mumtaz (2420441)" userId="S::2420441@student.uwtsd.ac.uk::f3d84d17-3ca0-49a5-9169-b71636b93b73" providerId="AD" clId="Web-{D0EB43D6-4764-7140-E546-3E1D021291FC}" dt="2025-10-15T17:14:35.132" v="59"/>
          <ac:spMkLst>
            <pc:docMk/>
            <pc:sldMk cId="2094968186" sldId="257"/>
            <ac:spMk id="10" creationId="{64053CBF-3932-45FF-8285-EE5146085F3A}"/>
          </ac:spMkLst>
        </pc:spChg>
        <pc:grpChg chg="add">
          <ac:chgData name="Fakhra Mumtaz (2420441)" userId="S::2420441@student.uwtsd.ac.uk::f3d84d17-3ca0-49a5-9169-b71636b93b73" providerId="AD" clId="Web-{D0EB43D6-4764-7140-E546-3E1D021291FC}" dt="2025-10-15T17:14:35.132" v="59"/>
          <ac:grpSpMkLst>
            <pc:docMk/>
            <pc:sldMk cId="2094968186" sldId="257"/>
            <ac:grpSpMk id="12" creationId="{2E751C04-BEA6-446B-A678-9C74819EBD4C}"/>
          </ac:grpSpMkLst>
        </pc:grpChg>
        <pc:grpChg chg="add">
          <ac:chgData name="Fakhra Mumtaz (2420441)" userId="S::2420441@student.uwtsd.ac.uk::f3d84d17-3ca0-49a5-9169-b71636b93b73" providerId="AD" clId="Web-{D0EB43D6-4764-7140-E546-3E1D021291FC}" dt="2025-10-15T17:14:35.132" v="59"/>
          <ac:grpSpMkLst>
            <pc:docMk/>
            <pc:sldMk cId="2094968186" sldId="257"/>
            <ac:grpSpMk id="18" creationId="{B63ACBA3-DEFD-4C6D-BBA0-64468FA99C2D}"/>
          </ac:grpSpMkLst>
        </pc:grpChg>
      </pc:sldChg>
      <pc:sldChg chg="addSp modSp mod setBg">
        <pc:chgData name="Fakhra Mumtaz (2420441)" userId="S::2420441@student.uwtsd.ac.uk::f3d84d17-3ca0-49a5-9169-b71636b93b73" providerId="AD" clId="Web-{D0EB43D6-4764-7140-E546-3E1D021291FC}" dt="2025-10-15T17:51:41.562" v="210" actId="20577"/>
        <pc:sldMkLst>
          <pc:docMk/>
          <pc:sldMk cId="326754894" sldId="261"/>
        </pc:sldMkLst>
        <pc:spChg chg="mod">
          <ac:chgData name="Fakhra Mumtaz (2420441)" userId="S::2420441@student.uwtsd.ac.uk::f3d84d17-3ca0-49a5-9169-b71636b93b73" providerId="AD" clId="Web-{D0EB43D6-4764-7140-E546-3E1D021291FC}" dt="2025-10-15T17:49:58.328" v="201" actId="14100"/>
          <ac:spMkLst>
            <pc:docMk/>
            <pc:sldMk cId="326754894" sldId="261"/>
            <ac:spMk id="2" creationId="{ADDBDB2C-B51D-29FA-85D9-44BC0BA708CC}"/>
          </ac:spMkLst>
        </pc:spChg>
        <pc:spChg chg="mod">
          <ac:chgData name="Fakhra Mumtaz (2420441)" userId="S::2420441@student.uwtsd.ac.uk::f3d84d17-3ca0-49a5-9169-b71636b93b73" providerId="AD" clId="Web-{D0EB43D6-4764-7140-E546-3E1D021291FC}" dt="2025-10-15T17:51:41.562" v="210" actId="20577"/>
          <ac:spMkLst>
            <pc:docMk/>
            <pc:sldMk cId="326754894" sldId="261"/>
            <ac:spMk id="3" creationId="{E5B52100-D5F7-29AB-63F8-F482A29562F4}"/>
          </ac:spMkLst>
        </pc:spChg>
        <pc:spChg chg="add">
          <ac:chgData name="Fakhra Mumtaz (2420441)" userId="S::2420441@student.uwtsd.ac.uk::f3d84d17-3ca0-49a5-9169-b71636b93b73" providerId="AD" clId="Web-{D0EB43D6-4764-7140-E546-3E1D021291FC}" dt="2025-10-15T17:16:16.573" v="61"/>
          <ac:spMkLst>
            <pc:docMk/>
            <pc:sldMk cId="326754894" sldId="261"/>
            <ac:spMk id="8" creationId="{4BC99CB9-DDAD-44A2-8A1C-E3AF4E72DF5C}"/>
          </ac:spMkLst>
        </pc:spChg>
        <pc:spChg chg="add">
          <ac:chgData name="Fakhra Mumtaz (2420441)" userId="S::2420441@student.uwtsd.ac.uk::f3d84d17-3ca0-49a5-9169-b71636b93b73" providerId="AD" clId="Web-{D0EB43D6-4764-7140-E546-3E1D021291FC}" dt="2025-10-15T17:16:16.573" v="61"/>
          <ac:spMkLst>
            <pc:docMk/>
            <pc:sldMk cId="326754894" sldId="261"/>
            <ac:spMk id="10" creationId="{64053CBF-3932-45FF-8285-EE5146085F3A}"/>
          </ac:spMkLst>
        </pc:spChg>
        <pc:grpChg chg="add">
          <ac:chgData name="Fakhra Mumtaz (2420441)" userId="S::2420441@student.uwtsd.ac.uk::f3d84d17-3ca0-49a5-9169-b71636b93b73" providerId="AD" clId="Web-{D0EB43D6-4764-7140-E546-3E1D021291FC}" dt="2025-10-15T17:16:16.573" v="61"/>
          <ac:grpSpMkLst>
            <pc:docMk/>
            <pc:sldMk cId="326754894" sldId="261"/>
            <ac:grpSpMk id="12" creationId="{2E751C04-BEA6-446B-A678-9C74819EBD4C}"/>
          </ac:grpSpMkLst>
        </pc:grpChg>
        <pc:grpChg chg="add">
          <ac:chgData name="Fakhra Mumtaz (2420441)" userId="S::2420441@student.uwtsd.ac.uk::f3d84d17-3ca0-49a5-9169-b71636b93b73" providerId="AD" clId="Web-{D0EB43D6-4764-7140-E546-3E1D021291FC}" dt="2025-10-15T17:16:16.573" v="61"/>
          <ac:grpSpMkLst>
            <pc:docMk/>
            <pc:sldMk cId="326754894" sldId="261"/>
            <ac:grpSpMk id="18" creationId="{B63ACBA3-DEFD-4C6D-BBA0-64468FA99C2D}"/>
          </ac:grpSpMkLst>
        </pc:grpChg>
      </pc:sldChg>
      <pc:sldChg chg="addSp modSp new mod setBg">
        <pc:chgData name="Fakhra Mumtaz (2420441)" userId="S::2420441@student.uwtsd.ac.uk::f3d84d17-3ca0-49a5-9169-b71636b93b73" providerId="AD" clId="Web-{D0EB43D6-4764-7140-E546-3E1D021291FC}" dt="2025-10-15T17:57:49.300" v="271" actId="20577"/>
        <pc:sldMkLst>
          <pc:docMk/>
          <pc:sldMk cId="3395578001" sldId="262"/>
        </pc:sldMkLst>
        <pc:spChg chg="mod">
          <ac:chgData name="Fakhra Mumtaz (2420441)" userId="S::2420441@student.uwtsd.ac.uk::f3d84d17-3ca0-49a5-9169-b71636b93b73" providerId="AD" clId="Web-{D0EB43D6-4764-7140-E546-3E1D021291FC}" dt="2025-10-15T17:53:17.828" v="218" actId="14100"/>
          <ac:spMkLst>
            <pc:docMk/>
            <pc:sldMk cId="3395578001" sldId="262"/>
            <ac:spMk id="2" creationId="{6027A937-9188-8D21-E852-EE778353F7EF}"/>
          </ac:spMkLst>
        </pc:spChg>
        <pc:spChg chg="mod">
          <ac:chgData name="Fakhra Mumtaz (2420441)" userId="S::2420441@student.uwtsd.ac.uk::f3d84d17-3ca0-49a5-9169-b71636b93b73" providerId="AD" clId="Web-{D0EB43D6-4764-7140-E546-3E1D021291FC}" dt="2025-10-15T17:57:49.300" v="271" actId="20577"/>
          <ac:spMkLst>
            <pc:docMk/>
            <pc:sldMk cId="3395578001" sldId="262"/>
            <ac:spMk id="3" creationId="{4A3BAF27-0BE7-45BB-C463-C68E90F09623}"/>
          </ac:spMkLst>
        </pc:spChg>
        <pc:spChg chg="add">
          <ac:chgData name="Fakhra Mumtaz (2420441)" userId="S::2420441@student.uwtsd.ac.uk::f3d84d17-3ca0-49a5-9169-b71636b93b73" providerId="AD" clId="Web-{D0EB43D6-4764-7140-E546-3E1D021291FC}" dt="2025-10-15T17:16:35.105" v="62"/>
          <ac:spMkLst>
            <pc:docMk/>
            <pc:sldMk cId="3395578001" sldId="262"/>
            <ac:spMk id="8" creationId="{4BC99CB9-DDAD-44A2-8A1C-E3AF4E72DF5C}"/>
          </ac:spMkLst>
        </pc:spChg>
        <pc:spChg chg="add">
          <ac:chgData name="Fakhra Mumtaz (2420441)" userId="S::2420441@student.uwtsd.ac.uk::f3d84d17-3ca0-49a5-9169-b71636b93b73" providerId="AD" clId="Web-{D0EB43D6-4764-7140-E546-3E1D021291FC}" dt="2025-10-15T17:16:35.105" v="62"/>
          <ac:spMkLst>
            <pc:docMk/>
            <pc:sldMk cId="3395578001" sldId="262"/>
            <ac:spMk id="10" creationId="{64053CBF-3932-45FF-8285-EE5146085F3A}"/>
          </ac:spMkLst>
        </pc:spChg>
        <pc:grpChg chg="add">
          <ac:chgData name="Fakhra Mumtaz (2420441)" userId="S::2420441@student.uwtsd.ac.uk::f3d84d17-3ca0-49a5-9169-b71636b93b73" providerId="AD" clId="Web-{D0EB43D6-4764-7140-E546-3E1D021291FC}" dt="2025-10-15T17:16:35.105" v="62"/>
          <ac:grpSpMkLst>
            <pc:docMk/>
            <pc:sldMk cId="3395578001" sldId="262"/>
            <ac:grpSpMk id="12" creationId="{2E751C04-BEA6-446B-A678-9C74819EBD4C}"/>
          </ac:grpSpMkLst>
        </pc:grpChg>
        <pc:grpChg chg="add">
          <ac:chgData name="Fakhra Mumtaz (2420441)" userId="S::2420441@student.uwtsd.ac.uk::f3d84d17-3ca0-49a5-9169-b71636b93b73" providerId="AD" clId="Web-{D0EB43D6-4764-7140-E546-3E1D021291FC}" dt="2025-10-15T17:16:35.105" v="62"/>
          <ac:grpSpMkLst>
            <pc:docMk/>
            <pc:sldMk cId="3395578001" sldId="262"/>
            <ac:grpSpMk id="18" creationId="{B63ACBA3-DEFD-4C6D-BBA0-64468FA99C2D}"/>
          </ac:grpSpMkLst>
        </pc:grpChg>
      </pc:sldChg>
      <pc:sldChg chg="modSp new mod setBg">
        <pc:chgData name="Fakhra Mumtaz (2420441)" userId="S::2420441@student.uwtsd.ac.uk::f3d84d17-3ca0-49a5-9169-b71636b93b73" providerId="AD" clId="Web-{D0EB43D6-4764-7140-E546-3E1D021291FC}" dt="2025-10-15T17:58:52.696" v="289" actId="20577"/>
        <pc:sldMkLst>
          <pc:docMk/>
          <pc:sldMk cId="2812898367" sldId="263"/>
        </pc:sldMkLst>
        <pc:spChg chg="mod">
          <ac:chgData name="Fakhra Mumtaz (2420441)" userId="S::2420441@student.uwtsd.ac.uk::f3d84d17-3ca0-49a5-9169-b71636b93b73" providerId="AD" clId="Web-{D0EB43D6-4764-7140-E546-3E1D021291FC}" dt="2025-10-15T17:36:05.548" v="122" actId="20577"/>
          <ac:spMkLst>
            <pc:docMk/>
            <pc:sldMk cId="2812898367" sldId="263"/>
            <ac:spMk id="2" creationId="{9350A040-42CD-1879-E893-BE6EC69AE2D1}"/>
          </ac:spMkLst>
        </pc:spChg>
        <pc:spChg chg="mod">
          <ac:chgData name="Fakhra Mumtaz (2420441)" userId="S::2420441@student.uwtsd.ac.uk::f3d84d17-3ca0-49a5-9169-b71636b93b73" providerId="AD" clId="Web-{D0EB43D6-4764-7140-E546-3E1D021291FC}" dt="2025-10-15T17:37:54.486" v="129" actId="20577"/>
          <ac:spMkLst>
            <pc:docMk/>
            <pc:sldMk cId="2812898367" sldId="263"/>
            <ac:spMk id="3" creationId="{AE115EC6-1DD5-B1F4-B5AB-1FD4E8217BDC}"/>
          </ac:spMkLst>
        </pc:spChg>
        <pc:spChg chg="mod">
          <ac:chgData name="Fakhra Mumtaz (2420441)" userId="S::2420441@student.uwtsd.ac.uk::f3d84d17-3ca0-49a5-9169-b71636b93b73" providerId="AD" clId="Web-{D0EB43D6-4764-7140-E546-3E1D021291FC}" dt="2025-10-15T17:58:52.696" v="289" actId="20577"/>
          <ac:spMkLst>
            <pc:docMk/>
            <pc:sldMk cId="2812898367" sldId="263"/>
            <ac:spMk id="4" creationId="{11EFC16C-EBE6-BF13-BED6-A686E46B622C}"/>
          </ac:spMkLst>
        </pc:spChg>
      </pc:sldChg>
      <pc:sldChg chg="modSp new">
        <pc:chgData name="Fakhra Mumtaz (2420441)" userId="S::2420441@student.uwtsd.ac.uk::f3d84d17-3ca0-49a5-9169-b71636b93b73" providerId="AD" clId="Web-{D0EB43D6-4764-7140-E546-3E1D021291FC}" dt="2025-10-15T18:00:17.535" v="313" actId="20577"/>
        <pc:sldMkLst>
          <pc:docMk/>
          <pc:sldMk cId="1466816497" sldId="264"/>
        </pc:sldMkLst>
        <pc:spChg chg="mod">
          <ac:chgData name="Fakhra Mumtaz (2420441)" userId="S::2420441@student.uwtsd.ac.uk::f3d84d17-3ca0-49a5-9169-b71636b93b73" providerId="AD" clId="Web-{D0EB43D6-4764-7140-E546-3E1D021291FC}" dt="2025-10-15T17:48:19.187" v="186" actId="20577"/>
          <ac:spMkLst>
            <pc:docMk/>
            <pc:sldMk cId="1466816497" sldId="264"/>
            <ac:spMk id="2" creationId="{101A647A-C9E0-C7E2-092E-31CB4888BE3A}"/>
          </ac:spMkLst>
        </pc:spChg>
        <pc:spChg chg="mod">
          <ac:chgData name="Fakhra Mumtaz (2420441)" userId="S::2420441@student.uwtsd.ac.uk::f3d84d17-3ca0-49a5-9169-b71636b93b73" providerId="AD" clId="Web-{D0EB43D6-4764-7140-E546-3E1D021291FC}" dt="2025-10-15T18:00:17.535" v="313" actId="20577"/>
          <ac:spMkLst>
            <pc:docMk/>
            <pc:sldMk cId="1466816497" sldId="264"/>
            <ac:spMk id="3" creationId="{9196AE29-CA0B-500B-FBDB-BCF257DD8BE1}"/>
          </ac:spMkLst>
        </pc:spChg>
        <pc:spChg chg="mod">
          <ac:chgData name="Fakhra Mumtaz (2420441)" userId="S::2420441@student.uwtsd.ac.uk::f3d84d17-3ca0-49a5-9169-b71636b93b73" providerId="AD" clId="Web-{D0EB43D6-4764-7140-E546-3E1D021291FC}" dt="2025-10-15T17:47:51.062" v="182" actId="20577"/>
          <ac:spMkLst>
            <pc:docMk/>
            <pc:sldMk cId="1466816497" sldId="264"/>
            <ac:spMk id="4" creationId="{6952ED19-4DEC-3669-D33D-2F416FA05EE1}"/>
          </ac:spMkLst>
        </pc:spChg>
      </pc:sldChg>
      <pc:sldMasterChg chg="mod setBg modSldLayout">
        <pc:chgData name="Fakhra Mumtaz (2420441)" userId="S::2420441@student.uwtsd.ac.uk::f3d84d17-3ca0-49a5-9169-b71636b93b73" providerId="AD" clId="Web-{D0EB43D6-4764-7140-E546-3E1D021291FC}" dt="2025-10-15T17:27:49.424" v="98"/>
        <pc:sldMasterMkLst>
          <pc:docMk/>
          <pc:sldMasterMk cId="2460954070" sldId="2147483660"/>
        </pc:sldMasterMkLst>
        <pc:sldLayoutChg chg="mod">
          <pc:chgData name="Fakhra Mumtaz (2420441)" userId="S::2420441@student.uwtsd.ac.uk::f3d84d17-3ca0-49a5-9169-b71636b93b73" providerId="AD" clId="Web-{D0EB43D6-4764-7140-E546-3E1D021291FC}" dt="2025-10-15T17:27:49.424" v="98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Fakhra Mumtaz (2420441)" userId="S::2420441@student.uwtsd.ac.uk::f3d84d17-3ca0-49a5-9169-b71636b93b73" providerId="AD" clId="Web-{D0EB43D6-4764-7140-E546-3E1D021291FC}" dt="2025-10-15T17:27:49.424" v="98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Fakhra Mumtaz (2420441)" userId="S::2420441@student.uwtsd.ac.uk::f3d84d17-3ca0-49a5-9169-b71636b93b73" providerId="AD" clId="Web-{D0EB43D6-4764-7140-E546-3E1D021291FC}" dt="2025-10-15T17:27:49.424" v="98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Fakhra Mumtaz (2420441)" userId="S::2420441@student.uwtsd.ac.uk::f3d84d17-3ca0-49a5-9169-b71636b93b73" providerId="AD" clId="Web-{D0EB43D6-4764-7140-E546-3E1D021291FC}" dt="2025-10-15T17:27:49.424" v="98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Fakhra Mumtaz (2420441)" userId="S::2420441@student.uwtsd.ac.uk::f3d84d17-3ca0-49a5-9169-b71636b93b73" providerId="AD" clId="Web-{D0EB43D6-4764-7140-E546-3E1D021291FC}" dt="2025-10-15T17:27:49.424" v="98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Fakhra Mumtaz (2420441)" userId="S::2420441@student.uwtsd.ac.uk::f3d84d17-3ca0-49a5-9169-b71636b93b73" providerId="AD" clId="Web-{D0EB43D6-4764-7140-E546-3E1D021291FC}" dt="2025-10-15T17:27:49.424" v="98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Fakhra Mumtaz (2420441)" userId="S::2420441@student.uwtsd.ac.uk::f3d84d17-3ca0-49a5-9169-b71636b93b73" providerId="AD" clId="Web-{D0EB43D6-4764-7140-E546-3E1D021291FC}" dt="2025-10-15T17:27:49.424" v="98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Fakhra Mumtaz (2420441)" userId="S::2420441@student.uwtsd.ac.uk::f3d84d17-3ca0-49a5-9169-b71636b93b73" providerId="AD" clId="Web-{D0EB43D6-4764-7140-E546-3E1D021291FC}" dt="2025-10-15T17:27:49.424" v="98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Fakhra Mumtaz (2420441)" userId="S::2420441@student.uwtsd.ac.uk::f3d84d17-3ca0-49a5-9169-b71636b93b73" providerId="AD" clId="Web-{D0EB43D6-4764-7140-E546-3E1D021291FC}" dt="2025-10-15T17:27:49.424" v="98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Fakhra Mumtaz (2420441)" userId="S::2420441@student.uwtsd.ac.uk::f3d84d17-3ca0-49a5-9169-b71636b93b73" providerId="AD" clId="Web-{D0EB43D6-4764-7140-E546-3E1D021291FC}" dt="2025-10-15T17:27:49.424" v="98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Fakhra Mumtaz (2420441)" userId="S::2420441@student.uwtsd.ac.uk::f3d84d17-3ca0-49a5-9169-b71636b93b73" providerId="AD" clId="Web-{D0EB43D6-4764-7140-E546-3E1D021291FC}" dt="2025-10-15T17:27:49.424" v="98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3AE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73A25D70-4A55-4F72-B9C5-A69CDBF4D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4957100-6D8B-4161-9F2F-C0A949EC8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BD8B065-EE51-4AE2-A94C-86249998FD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0918" y="1001425"/>
            <a:ext cx="10738555" cy="517087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Times New Roman"/>
                <a:cs typeface="Times New Roman"/>
              </a:rPr>
              <a:t>Student Name: Fakhra Mumtaz</a:t>
            </a:r>
            <a:br>
              <a:rPr lang="en-US" sz="3600" dirty="0">
                <a:latin typeface="Times New Roman"/>
              </a:rPr>
            </a:br>
            <a:r>
              <a:rPr lang="en-US" sz="3600" dirty="0">
                <a:solidFill>
                  <a:schemeClr val="tx2"/>
                </a:solidFill>
                <a:latin typeface="Times New Roman"/>
                <a:cs typeface="Times New Roman"/>
              </a:rPr>
              <a:t>Student Number: 2420441</a:t>
            </a:r>
            <a:br>
              <a:rPr lang="en-US" sz="3600" dirty="0">
                <a:latin typeface="Times New Roman"/>
              </a:rPr>
            </a:br>
            <a:r>
              <a:rPr lang="en-US" sz="3600" dirty="0">
                <a:solidFill>
                  <a:schemeClr val="tx2"/>
                </a:solidFill>
                <a:latin typeface="Times New Roman"/>
                <a:cs typeface="Times New Roman"/>
              </a:rPr>
              <a:t>Module Code: LCHS32009_BRIM</a:t>
            </a:r>
            <a:br>
              <a:rPr lang="en-US" sz="3600" dirty="0">
                <a:latin typeface="Times New Roman"/>
              </a:rPr>
            </a:br>
            <a:r>
              <a:rPr lang="en-US" sz="3600" dirty="0">
                <a:solidFill>
                  <a:schemeClr val="tx2"/>
                </a:solidFill>
                <a:latin typeface="Times New Roman"/>
                <a:cs typeface="Times New Roman"/>
              </a:rPr>
              <a:t>Module Tile: Professional Development Within Health and Social Care </a:t>
            </a:r>
            <a:br>
              <a:rPr lang="en-US" sz="3600" dirty="0">
                <a:latin typeface="Times New Roman"/>
              </a:rPr>
            </a:br>
            <a:r>
              <a:rPr lang="en-US" sz="3600" dirty="0">
                <a:solidFill>
                  <a:schemeClr val="tx2"/>
                </a:solidFill>
                <a:latin typeface="Times New Roman"/>
                <a:cs typeface="Times New Roman"/>
              </a:rPr>
              <a:t>Lecturer Name: Vivan Osuchukwn</a:t>
            </a:r>
            <a:br>
              <a:rPr lang="en-US" sz="3600" dirty="0">
                <a:latin typeface="Times New Roman"/>
              </a:rPr>
            </a:br>
            <a:r>
              <a:rPr lang="en-US" sz="3600" dirty="0">
                <a:solidFill>
                  <a:schemeClr val="tx2"/>
                </a:solidFill>
                <a:latin typeface="Times New Roman"/>
                <a:cs typeface="Times New Roman"/>
              </a:rPr>
              <a:t>Assignment Title: Self-Awareness Presentation Component 1 Assessment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18999293-B054-4B57-A26F-D04C2BB113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43336"/>
            <a:ext cx="5163047" cy="2657478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E505D8A-F41A-450D-A648-E77DF6B8D8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BD6DCE-6A81-4F34-9958-67B578EA16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C462BE8-CD72-48CF-8A7B-C716D2B99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1C2CDB70-40F1-4D00-8F17-A532E732EB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761945C4-D997-42F3-B59A-984CF00667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651FE4A-9487-43BE-A388-134535743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44B0EF3-9992-4B95-8A43-6206B3FC3F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041B1C1F-C2FE-4C47-9D74-ADB9B53F4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1048177B-A49E-4E24-9007-07A0EDD6A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V="1">
            <a:off x="1524000" y="7039232"/>
            <a:ext cx="9144000" cy="115372"/>
          </a:xfrm>
        </p:spPr>
        <p:txBody>
          <a:bodyPr>
            <a:normAutofit fontScale="250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B153B04-6109-78F1-05CB-F9C3CAB15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0010" y="119872"/>
            <a:ext cx="5710524" cy="1110270"/>
          </a:xfrm>
        </p:spPr>
        <p:txBody>
          <a:bodyPr>
            <a:normAutofit/>
          </a:bodyPr>
          <a:lstStyle/>
          <a:p>
            <a:pPr algn="ctr"/>
            <a:r>
              <a:rPr lang="en-US" sz="3600">
                <a:solidFill>
                  <a:schemeClr val="tx2"/>
                </a:solidFill>
                <a:latin typeface="Times New Roman"/>
                <a:cs typeface="Times New Roman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6E6A3C-01CD-E140-0C8A-3BB1B23C57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065" y="1223573"/>
            <a:ext cx="6701246" cy="5202626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just"/>
            <a:r>
              <a:rPr lang="en-US" dirty="0">
                <a:solidFill>
                  <a:schemeClr val="tx2"/>
                </a:solidFill>
                <a:latin typeface="Times New Roman"/>
                <a:cs typeface="Times New Roman"/>
              </a:rPr>
              <a:t>Today, I am going to speak about my personal SWOT analysis. This will help me plan my professional development within the UK Health and Social Care Sector.</a:t>
            </a:r>
            <a:endParaRPr lang="en-US"/>
          </a:p>
          <a:p>
            <a:pPr algn="just"/>
            <a:r>
              <a:rPr lang="en-US" dirty="0">
                <a:solidFill>
                  <a:schemeClr val="tx2"/>
                </a:solidFill>
                <a:latin typeface="Times New Roman"/>
                <a:cs typeface="Times New Roman"/>
              </a:rPr>
              <a:t>It is a framework used for strategic and planning in different projects or personal development. </a:t>
            </a:r>
          </a:p>
          <a:p>
            <a:pPr algn="just"/>
            <a:r>
              <a:rPr lang="en-US" dirty="0">
                <a:solidFill>
                  <a:schemeClr val="tx2"/>
                </a:solidFill>
                <a:latin typeface="Times New Roman"/>
                <a:cs typeface="Times New Roman"/>
              </a:rPr>
              <a:t>A SWOT analysis helps organizations or individually understand their internal capabilities and external environment through organizations or individual can improve performance, reduce risk and take advantages of opportunities.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 descr="A diagram of a swot analysis&#10;&#10;AI-generated content may be incorrect.">
            <a:extLst>
              <a:ext uri="{FF2B5EF4-FFF2-40B4-BE49-F238E27FC236}">
                <a16:creationId xmlns:a16="http://schemas.microsoft.com/office/drawing/2014/main" id="{13FA1451-523D-D523-C7BF-4F03D9B244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9987" y="1451920"/>
            <a:ext cx="4357566" cy="497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968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0A040-42CD-1879-E893-BE6EC69AE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261"/>
            <a:ext cx="10515600" cy="748913"/>
          </a:xfrm>
        </p:spPr>
        <p:txBody>
          <a:bodyPr>
            <a:normAutofit/>
          </a:bodyPr>
          <a:lstStyle/>
          <a:p>
            <a:r>
              <a:rPr lang="en-US" sz="3600" dirty="0"/>
              <a:t>Strengths                                         Weaknesses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115EC6-1DD5-B1F4-B5AB-1FD4E8217B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248977"/>
            <a:ext cx="5243382" cy="535017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sz="3200" dirty="0">
                <a:latin typeface="Times New Roman"/>
                <a:cs typeface="Times New Roman"/>
              </a:rPr>
              <a:t>Good communication</a:t>
            </a:r>
            <a:endParaRPr lang="en-US" dirty="0"/>
          </a:p>
          <a:p>
            <a:pPr algn="just"/>
            <a:r>
              <a:rPr lang="en-US" sz="3200" dirty="0">
                <a:latin typeface="Times New Roman"/>
                <a:cs typeface="Times New Roman"/>
              </a:rPr>
              <a:t>Sensitive and caring</a:t>
            </a:r>
          </a:p>
          <a:p>
            <a:pPr algn="just"/>
            <a:r>
              <a:rPr lang="en-US" sz="3200" dirty="0">
                <a:latin typeface="Times New Roman"/>
                <a:cs typeface="Times New Roman"/>
              </a:rPr>
              <a:t>Reliable team player</a:t>
            </a:r>
          </a:p>
          <a:p>
            <a:pPr algn="just"/>
            <a:r>
              <a:rPr lang="en-US" sz="3200" dirty="0">
                <a:latin typeface="Times New Roman"/>
                <a:cs typeface="Times New Roman"/>
              </a:rPr>
              <a:t>Punctual and responsible</a:t>
            </a:r>
          </a:p>
          <a:p>
            <a:pPr algn="just"/>
            <a:r>
              <a:rPr lang="en-US" sz="3200" dirty="0">
                <a:latin typeface="Times New Roman"/>
                <a:cs typeface="Times New Roman"/>
              </a:rPr>
              <a:t>Problem solving</a:t>
            </a:r>
          </a:p>
          <a:p>
            <a:pPr algn="just"/>
            <a:r>
              <a:rPr lang="en-US" sz="3200" dirty="0">
                <a:latin typeface="Times New Roman"/>
                <a:cs typeface="Times New Roman"/>
              </a:rPr>
              <a:t>Being positive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EFC16C-EBE6-BF13-BED6-A686E46B6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8628" y="1248977"/>
            <a:ext cx="5255172" cy="256468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latin typeface="Times New Roman"/>
                <a:cs typeface="Times New Roman"/>
              </a:rPr>
              <a:t>Lack of practical experience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latin typeface="Times New Roman"/>
                <a:cs typeface="Times New Roman"/>
              </a:rPr>
              <a:t>Time management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latin typeface="Times New Roman"/>
                <a:cs typeface="Times New Roman"/>
              </a:rPr>
              <a:t>Focus only on one task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latin typeface="Times New Roman"/>
                <a:cs typeface="Times New Roman"/>
              </a:rPr>
              <a:t>Gat nervous under pressure (Skills for Care, 2024).</a:t>
            </a:r>
          </a:p>
        </p:txBody>
      </p:sp>
      <p:pic>
        <p:nvPicPr>
          <p:cNvPr id="6" name="Picture 5" descr="A cartoon of a person with her arms up&#10;&#10;AI-generated content may be incorrect.">
            <a:extLst>
              <a:ext uri="{FF2B5EF4-FFF2-40B4-BE49-F238E27FC236}">
                <a16:creationId xmlns:a16="http://schemas.microsoft.com/office/drawing/2014/main" id="{B1280FEE-D3BC-3F84-F33C-6A436EB47B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538" t="-173" r="1795" b="173"/>
          <a:stretch>
            <a:fillRect/>
          </a:stretch>
        </p:blipFill>
        <p:spPr>
          <a:xfrm>
            <a:off x="3940582" y="4032811"/>
            <a:ext cx="4290412" cy="268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898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A647A-C9E0-C7E2-092E-31CB4888B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Times New Roman"/>
                <a:cs typeface="Times New Roman"/>
              </a:rPr>
              <a:t>Opportunities                          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96AE29-CA0B-500B-FBDB-BCF257DD8BE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sz="3200" dirty="0">
                <a:solidFill>
                  <a:schemeClr val="tx2"/>
                </a:solidFill>
                <a:latin typeface="Times New Roman"/>
                <a:cs typeface="Times New Roman"/>
              </a:rPr>
              <a:t>Work placement modules</a:t>
            </a:r>
          </a:p>
          <a:p>
            <a:pPr algn="just"/>
            <a:r>
              <a:rPr lang="en-US" sz="3200" dirty="0">
                <a:solidFill>
                  <a:schemeClr val="tx2"/>
                </a:solidFill>
                <a:latin typeface="Times New Roman"/>
                <a:cs typeface="Times New Roman"/>
              </a:rPr>
              <a:t>Online training courses</a:t>
            </a:r>
          </a:p>
          <a:p>
            <a:pPr algn="just"/>
            <a:r>
              <a:rPr lang="en-US" sz="3200" dirty="0">
                <a:solidFill>
                  <a:schemeClr val="tx2"/>
                </a:solidFill>
                <a:latin typeface="Times New Roman"/>
                <a:cs typeface="Times New Roman"/>
              </a:rPr>
              <a:t>Volunteer roles in the community (National Health Service, 2023).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52ED19-4DEC-3669-D33D-2F416FA05E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4897" y="1825625"/>
            <a:ext cx="5258903" cy="4097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sz="3200" dirty="0">
                <a:solidFill>
                  <a:schemeClr val="tx2"/>
                </a:solidFill>
                <a:latin typeface="Times New Roman"/>
                <a:cs typeface="Times New Roman"/>
              </a:rPr>
              <a:t>High competition for jobs</a:t>
            </a:r>
            <a:endParaRPr lang="en-US" sz="320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3200" dirty="0">
                <a:solidFill>
                  <a:schemeClr val="tx2"/>
                </a:solidFill>
                <a:latin typeface="Times New Roman"/>
                <a:cs typeface="Times New Roman"/>
              </a:rPr>
              <a:t>Being flexible</a:t>
            </a:r>
            <a:endParaRPr lang="en-US" sz="320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3200" dirty="0">
                <a:solidFill>
                  <a:schemeClr val="tx2"/>
                </a:solidFill>
                <a:latin typeface="Times New Roman"/>
                <a:cs typeface="Times New Roman"/>
              </a:rPr>
              <a:t>Different mental approach</a:t>
            </a:r>
            <a:endParaRPr lang="en-US" sz="3200">
              <a:solidFill>
                <a:schemeClr val="tx2"/>
              </a:solidFill>
              <a:latin typeface="Times New Roman"/>
              <a:cs typeface="Times New Roman"/>
            </a:endParaRPr>
          </a:p>
          <a:p>
            <a:endParaRPr lang="en-US" sz="32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66816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DDBDB2C-B51D-29FA-85D9-44BC0BA70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0010" y="306566"/>
            <a:ext cx="5710524" cy="953871"/>
          </a:xfrm>
        </p:spPr>
        <p:txBody>
          <a:bodyPr>
            <a:normAutofit/>
          </a:bodyPr>
          <a:lstStyle/>
          <a:p>
            <a:pPr algn="ctr"/>
            <a:r>
              <a:rPr lang="en-US" sz="3600">
                <a:solidFill>
                  <a:schemeClr val="tx2"/>
                </a:solidFill>
                <a:latin typeface="Times New Roman"/>
                <a:cs typeface="Times New Roman"/>
              </a:rPr>
              <a:t>Overcoming weaknesses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52100-D5F7-29AB-63F8-F482A29562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326" y="1389076"/>
            <a:ext cx="10988502" cy="533529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1.Weakness: Lack of Experience and Nervousness.</a:t>
            </a:r>
            <a:endParaRPr lang="en-US" dirty="0"/>
          </a:p>
          <a:p>
            <a:pPr marL="0" indent="0" algn="just">
              <a:buNone/>
            </a:pP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Solution: I will use my strength as a Reliable Team Player to secure a volunteer role at a local care home. This practical experience will build my confidence and reduce my nerves.</a:t>
            </a:r>
          </a:p>
          <a:p>
            <a:pPr marL="0" indent="0" algn="just">
              <a:buNone/>
            </a:pP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2. Leveraging Opportunities</a:t>
            </a:r>
          </a:p>
          <a:p>
            <a:pPr marL="0" indent="0" algn="just">
              <a:buNone/>
            </a:pP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Opportunities: Work Placement Module.</a:t>
            </a:r>
          </a:p>
          <a:p>
            <a:pPr marL="0" indent="0" algn="just">
              <a:buNone/>
            </a:pP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Solution:I will use my strength in Empathy  and Care to make a positive impression. By focusing on good care, I can get a good reference and build my professional network.</a:t>
            </a:r>
          </a:p>
          <a:p>
            <a:pPr marL="0" indent="0" algn="just">
              <a:buNone/>
            </a:pP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3. Minimizing Threats</a:t>
            </a:r>
          </a:p>
          <a:p>
            <a:pPr marL="0" indent="0" algn="just">
              <a:buNone/>
            </a:pP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Threat: High Competition for Jobs.</a:t>
            </a:r>
          </a:p>
          <a:p>
            <a:pPr marL="0" indent="0" algn="just">
              <a:buNone/>
            </a:pP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Solution: I will use my good communication skill to talk to my tutors and careers advisors. Their guidance, combined with extra training from my opportunities, will help my CV out-standing.</a:t>
            </a:r>
          </a:p>
          <a:p>
            <a:pPr marL="0" indent="0" algn="just">
              <a:buNone/>
            </a:pP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     </a:t>
            </a:r>
          </a:p>
          <a:p>
            <a:pPr marL="0" indent="0" algn="just">
              <a:buNone/>
            </a:pPr>
            <a:endParaRPr lang="en-US" sz="2400" dirty="0">
              <a:solidFill>
                <a:schemeClr val="tx2"/>
              </a:solidFill>
              <a:latin typeface="Times New Roman"/>
              <a:cs typeface="Times New Roman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26754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027A937-9188-8D21-E852-EE778353F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0010" y="472218"/>
            <a:ext cx="5732610" cy="777176"/>
          </a:xfrm>
        </p:spPr>
        <p:txBody>
          <a:bodyPr>
            <a:normAutofit/>
          </a:bodyPr>
          <a:lstStyle/>
          <a:p>
            <a:pPr algn="ctr"/>
            <a:r>
              <a:rPr lang="en-US" sz="3600">
                <a:solidFill>
                  <a:schemeClr val="tx2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BAF27-0BE7-45BB-C463-C68E90F096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5717" y="1499511"/>
            <a:ext cx="10226501" cy="4893557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just"/>
            <a:r>
              <a:rPr lang="en-US" dirty="0">
                <a:solidFill>
                  <a:schemeClr val="tx2"/>
                </a:solidFill>
                <a:latin typeface="Times New Roman"/>
                <a:ea typeface="+mn-lt"/>
                <a:cs typeface="+mn-lt"/>
              </a:rPr>
              <a:t>Skills for Care (2024) Values. Available at: https://www.skillsforcare.org.uk/.</a:t>
            </a:r>
            <a:endParaRPr lang="en-US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dirty="0">
                <a:solidFill>
                  <a:schemeClr val="tx2"/>
                </a:solidFill>
                <a:latin typeface="Times New Roman"/>
                <a:ea typeface="+mn-lt"/>
                <a:cs typeface="+mn-lt"/>
              </a:rPr>
              <a:t>National Health Service (NHS) (2023) The NHS Constitution for England. Available at: https://www.england.nhs.uk/wp-content/uploads/2023/01/B1728-the-nhs-constitution-for-england-v14.pdf. </a:t>
            </a:r>
          </a:p>
          <a:p>
            <a:pPr algn="just"/>
            <a:r>
              <a:rPr lang="en-US" dirty="0">
                <a:solidFill>
                  <a:schemeClr val="tx2"/>
                </a:solidFill>
                <a:latin typeface="Times New Roman"/>
                <a:cs typeface="Times New Roman"/>
              </a:rPr>
              <a:t>Photo SWOT link:</a:t>
            </a:r>
            <a:r>
              <a:rPr lang="en-US" dirty="0">
                <a:solidFill>
                  <a:schemeClr val="tx2"/>
                </a:solidFill>
                <a:latin typeface="Times New Roman"/>
                <a:ea typeface="+mn-lt"/>
                <a:cs typeface="Times New Roman"/>
              </a:rPr>
              <a:t> </a:t>
            </a:r>
            <a:r>
              <a:rPr lang="en-US" dirty="0">
                <a:solidFill>
                  <a:schemeClr val="tx2"/>
                </a:solidFill>
                <a:ea typeface="+mn-lt"/>
                <a:cs typeface="+mn-lt"/>
              </a:rPr>
              <a:t>https://andrewcussons.actioncoach.co.uk/s-w-o-t-analysis-for-personal-development/</a:t>
            </a:r>
            <a:endParaRPr lang="en-US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dirty="0">
                <a:solidFill>
                  <a:schemeClr val="tx2"/>
                </a:solidFill>
                <a:latin typeface="Times New Roman"/>
                <a:cs typeface="Times New Roman"/>
              </a:rPr>
              <a:t>Photo Animated link: https://www.vecteezy.com/vector-art/20977531-woman-with-victory-triumph-emotion-successful-female-character</a:t>
            </a:r>
            <a:endParaRPr lang="en-US">
              <a:solidFill>
                <a:schemeClr val="tx2"/>
              </a:solidFill>
            </a:endParaRPr>
          </a:p>
          <a:p>
            <a:pPr algn="just"/>
            <a:endParaRPr lang="en-US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just"/>
            <a:endParaRPr lang="en-US" dirty="0">
              <a:solidFill>
                <a:schemeClr val="tx2"/>
              </a:solidFill>
              <a:latin typeface="Times New Roman"/>
              <a:cs typeface="Times New Roman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3955780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Student Name: Fakhra Mumtaz Student Number: 2420441 Module Code: LCHS32009_BRIM Module Tile: Professional Development Within Health and Social Care  Lecturer Name: Vivan Osuchukwn Assignment Title: Self-Awareness Presentation Component 1 Assessment</vt:lpstr>
      <vt:lpstr>Introduction</vt:lpstr>
      <vt:lpstr>Strengths                                         Weaknesses</vt:lpstr>
      <vt:lpstr>Opportunities                          Threats</vt:lpstr>
      <vt:lpstr>Overcoming weaknesses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729</cp:revision>
  <dcterms:created xsi:type="dcterms:W3CDTF">2013-07-15T20:26:40Z</dcterms:created>
  <dcterms:modified xsi:type="dcterms:W3CDTF">2025-10-17T17:02:34Z</dcterms:modified>
</cp:coreProperties>
</file>