
<file path=[Content_Types].xml><?xml version="1.0" encoding="utf-8"?>
<Types xmlns="http://schemas.openxmlformats.org/package/2006/content-types">
  <Default Extension="jpeg" ContentType="image/jpeg"/>
  <Default Extension="jpg" ContentType="image/jpeg"/>
  <Default Extension="m4a" ContentType="audio/mp4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theme/theme2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diagrams/data5.xml" ContentType="application/vnd.openxmlformats-officedocument.drawingml.diagramData+xml"/>
  <Override PartName="/ppt/diagrams/layout5.xml" ContentType="application/vnd.openxmlformats-officedocument.drawingml.diagramLayout+xml"/>
  <Override PartName="/ppt/diagrams/quickStyle5.xml" ContentType="application/vnd.openxmlformats-officedocument.drawingml.diagramStyle+xml"/>
  <Override PartName="/ppt/diagrams/colors5.xml" ContentType="application/vnd.openxmlformats-officedocument.drawingml.diagramColors+xml"/>
  <Override PartName="/ppt/diagrams/drawing5.xml" ContentType="application/vnd.ms-office.drawingml.diagramDrawing+xml"/>
  <Override PartName="/ppt/diagrams/data6.xml" ContentType="application/vnd.openxmlformats-officedocument.drawingml.diagramData+xml"/>
  <Override PartName="/ppt/diagrams/layout6.xml" ContentType="application/vnd.openxmlformats-officedocument.drawingml.diagramLayout+xml"/>
  <Override PartName="/ppt/diagrams/quickStyle6.xml" ContentType="application/vnd.openxmlformats-officedocument.drawingml.diagramStyle+xml"/>
  <Override PartName="/ppt/diagrams/colors6.xml" ContentType="application/vnd.openxmlformats-officedocument.drawingml.diagramColors+xml"/>
  <Override PartName="/ppt/diagrams/drawing6.xml" ContentType="application/vnd.ms-office.drawingml.diagramDrawing+xml"/>
  <Override PartName="/ppt/diagrams/data7.xml" ContentType="application/vnd.openxmlformats-officedocument.drawingml.diagramData+xml"/>
  <Override PartName="/ppt/diagrams/layout7.xml" ContentType="application/vnd.openxmlformats-officedocument.drawingml.diagramLayout+xml"/>
  <Override PartName="/ppt/diagrams/quickStyle7.xml" ContentType="application/vnd.openxmlformats-officedocument.drawingml.diagramStyle+xml"/>
  <Override PartName="/ppt/diagrams/colors7.xml" ContentType="application/vnd.openxmlformats-officedocument.drawingml.diagramColors+xml"/>
  <Override PartName="/ppt/diagrams/drawing7.xml" ContentType="application/vnd.ms-office.drawingml.diagramDrawing+xml"/>
  <Override PartName="/ppt/diagrams/data8.xml" ContentType="application/vnd.openxmlformats-officedocument.drawingml.diagramData+xml"/>
  <Override PartName="/ppt/diagrams/layout8.xml" ContentType="application/vnd.openxmlformats-officedocument.drawingml.diagramLayout+xml"/>
  <Override PartName="/ppt/diagrams/quickStyle8.xml" ContentType="application/vnd.openxmlformats-officedocument.drawingml.diagramStyle+xml"/>
  <Override PartName="/ppt/diagrams/colors8.xml" ContentType="application/vnd.openxmlformats-officedocument.drawingml.diagramColors+xml"/>
  <Override PartName="/ppt/diagrams/drawing8.xml" ContentType="application/vnd.ms-office.drawingml.diagramDrawing+xml"/>
  <Override PartName="/ppt/diagrams/data9.xml" ContentType="application/vnd.openxmlformats-officedocument.drawingml.diagramData+xml"/>
  <Override PartName="/ppt/diagrams/layout9.xml" ContentType="application/vnd.openxmlformats-officedocument.drawingml.diagramLayout+xml"/>
  <Override PartName="/ppt/diagrams/quickStyle9.xml" ContentType="application/vnd.openxmlformats-officedocument.drawingml.diagramStyle+xml"/>
  <Override PartName="/ppt/diagrams/colors9.xml" ContentType="application/vnd.openxmlformats-officedocument.drawingml.diagramColors+xml"/>
  <Override PartName="/ppt/diagrams/drawing9.xml" ContentType="application/vnd.ms-office.drawingml.diagramDrawing+xml"/>
  <Override PartName="/ppt/diagrams/data10.xml" ContentType="application/vnd.openxmlformats-officedocument.drawingml.diagramData+xml"/>
  <Override PartName="/ppt/diagrams/layout10.xml" ContentType="application/vnd.openxmlformats-officedocument.drawingml.diagramLayout+xml"/>
  <Override PartName="/ppt/diagrams/quickStyle10.xml" ContentType="application/vnd.openxmlformats-officedocument.drawingml.diagramStyle+xml"/>
  <Override PartName="/ppt/diagrams/colors10.xml" ContentType="application/vnd.openxmlformats-officedocument.drawingml.diagramColors+xml"/>
  <Override PartName="/ppt/diagrams/drawing10.xml" ContentType="application/vnd.ms-office.drawingml.diagramDrawing+xml"/>
  <Override PartName="/ppt/diagrams/data11.xml" ContentType="application/vnd.openxmlformats-officedocument.drawingml.diagramData+xml"/>
  <Override PartName="/ppt/diagrams/layout11.xml" ContentType="application/vnd.openxmlformats-officedocument.drawingml.diagramLayout+xml"/>
  <Override PartName="/ppt/diagrams/quickStyle11.xml" ContentType="application/vnd.openxmlformats-officedocument.drawingml.diagramStyle+xml"/>
  <Override PartName="/ppt/diagrams/colors11.xml" ContentType="application/vnd.openxmlformats-officedocument.drawingml.diagramColors+xml"/>
  <Override PartName="/ppt/diagrams/drawing11.xml" ContentType="application/vnd.ms-office.drawingml.diagramDrawing+xml"/>
  <Override PartName="/ppt/diagrams/data12.xml" ContentType="application/vnd.openxmlformats-officedocument.drawingml.diagramData+xml"/>
  <Override PartName="/ppt/diagrams/layout12.xml" ContentType="application/vnd.openxmlformats-officedocument.drawingml.diagramLayout+xml"/>
  <Override PartName="/ppt/diagrams/quickStyle12.xml" ContentType="application/vnd.openxmlformats-officedocument.drawingml.diagramStyle+xml"/>
  <Override PartName="/ppt/diagrams/colors12.xml" ContentType="application/vnd.openxmlformats-officedocument.drawingml.diagramColors+xml"/>
  <Override PartName="/ppt/diagrams/drawing12.xml" ContentType="application/vnd.ms-office.drawingml.diagramDrawing+xml"/>
  <Override PartName="/ppt/diagrams/data13.xml" ContentType="application/vnd.openxmlformats-officedocument.drawingml.diagramData+xml"/>
  <Override PartName="/ppt/diagrams/layout13.xml" ContentType="application/vnd.openxmlformats-officedocument.drawingml.diagramLayout+xml"/>
  <Override PartName="/ppt/diagrams/quickStyle13.xml" ContentType="application/vnd.openxmlformats-officedocument.drawingml.diagramStyle+xml"/>
  <Override PartName="/ppt/diagrams/colors13.xml" ContentType="application/vnd.openxmlformats-officedocument.drawingml.diagramColors+xml"/>
  <Override PartName="/ppt/diagrams/drawing13.xml" ContentType="application/vnd.ms-office.drawingml.diagramDrawing+xml"/>
  <Override PartName="/ppt/diagrams/data14.xml" ContentType="application/vnd.openxmlformats-officedocument.drawingml.diagramData+xml"/>
  <Override PartName="/ppt/diagrams/layout14.xml" ContentType="application/vnd.openxmlformats-officedocument.drawingml.diagramLayout+xml"/>
  <Override PartName="/ppt/diagrams/quickStyle14.xml" ContentType="application/vnd.openxmlformats-officedocument.drawingml.diagramStyle+xml"/>
  <Override PartName="/ppt/diagrams/colors14.xml" ContentType="application/vnd.openxmlformats-officedocument.drawingml.diagramColors+xml"/>
  <Override PartName="/ppt/diagrams/drawing14.xml" ContentType="application/vnd.ms-office.drawingml.diagramDrawing+xml"/>
  <Override PartName="/ppt/diagrams/data15.xml" ContentType="application/vnd.openxmlformats-officedocument.drawingml.diagramData+xml"/>
  <Override PartName="/ppt/diagrams/layout15.xml" ContentType="application/vnd.openxmlformats-officedocument.drawingml.diagramLayout+xml"/>
  <Override PartName="/ppt/diagrams/quickStyle15.xml" ContentType="application/vnd.openxmlformats-officedocument.drawingml.diagramStyle+xml"/>
  <Override PartName="/ppt/diagrams/colors15.xml" ContentType="application/vnd.openxmlformats-officedocument.drawingml.diagramColors+xml"/>
  <Override PartName="/ppt/diagrams/drawing15.xml" ContentType="application/vnd.ms-office.drawingml.diagramDrawing+xml"/>
  <Override PartName="/ppt/diagrams/data16.xml" ContentType="application/vnd.openxmlformats-officedocument.drawingml.diagramData+xml"/>
  <Override PartName="/ppt/diagrams/layout16.xml" ContentType="application/vnd.openxmlformats-officedocument.drawingml.diagramLayout+xml"/>
  <Override PartName="/ppt/diagrams/quickStyle16.xml" ContentType="application/vnd.openxmlformats-officedocument.drawingml.diagramStyle+xml"/>
  <Override PartName="/ppt/diagrams/colors16.xml" ContentType="application/vnd.openxmlformats-officedocument.drawingml.diagramColors+xml"/>
  <Override PartName="/ppt/diagrams/drawing16.xml" ContentType="application/vnd.ms-office.drawingml.diagramDrawing+xml"/>
  <Override PartName="/ppt/diagrams/data17.xml" ContentType="application/vnd.openxmlformats-officedocument.drawingml.diagramData+xml"/>
  <Override PartName="/ppt/diagrams/layout17.xml" ContentType="application/vnd.openxmlformats-officedocument.drawingml.diagramLayout+xml"/>
  <Override PartName="/ppt/diagrams/quickStyle17.xml" ContentType="application/vnd.openxmlformats-officedocument.drawingml.diagramStyle+xml"/>
  <Override PartName="/ppt/diagrams/colors17.xml" ContentType="application/vnd.openxmlformats-officedocument.drawingml.diagramColors+xml"/>
  <Override PartName="/ppt/diagrams/drawing17.xml" ContentType="application/vnd.ms-office.drawingml.diagramDrawing+xml"/>
  <Override PartName="/ppt/diagrams/data18.xml" ContentType="application/vnd.openxmlformats-officedocument.drawingml.diagramData+xml"/>
  <Override PartName="/ppt/diagrams/layout18.xml" ContentType="application/vnd.openxmlformats-officedocument.drawingml.diagramLayout+xml"/>
  <Override PartName="/ppt/diagrams/quickStyle18.xml" ContentType="application/vnd.openxmlformats-officedocument.drawingml.diagramStyle+xml"/>
  <Override PartName="/ppt/diagrams/colors18.xml" ContentType="application/vnd.openxmlformats-officedocument.drawingml.diagramColors+xml"/>
  <Override PartName="/ppt/diagrams/drawing18.xml" ContentType="application/vnd.ms-office.drawingml.diagramDrawing+xml"/>
  <Override PartName="/ppt/diagrams/data19.xml" ContentType="application/vnd.openxmlformats-officedocument.drawingml.diagramData+xml"/>
  <Override PartName="/ppt/diagrams/layout19.xml" ContentType="application/vnd.openxmlformats-officedocument.drawingml.diagramLayout+xml"/>
  <Override PartName="/ppt/diagrams/quickStyle19.xml" ContentType="application/vnd.openxmlformats-officedocument.drawingml.diagramStyle+xml"/>
  <Override PartName="/ppt/diagrams/colors19.xml" ContentType="application/vnd.openxmlformats-officedocument.drawingml.diagramColors+xml"/>
  <Override PartName="/ppt/diagrams/drawing19.xml" ContentType="application/vnd.ms-office.drawingml.diagramDrawing+xml"/>
  <Override PartName="/ppt/diagrams/data20.xml" ContentType="application/vnd.openxmlformats-officedocument.drawingml.diagramData+xml"/>
  <Override PartName="/ppt/diagrams/layout20.xml" ContentType="application/vnd.openxmlformats-officedocument.drawingml.diagramLayout+xml"/>
  <Override PartName="/ppt/diagrams/quickStyle20.xml" ContentType="application/vnd.openxmlformats-officedocument.drawingml.diagramStyle+xml"/>
  <Override PartName="/ppt/diagrams/colors20.xml" ContentType="application/vnd.openxmlformats-officedocument.drawingml.diagramColors+xml"/>
  <Override PartName="/ppt/diagrams/drawing20.xml" ContentType="application/vnd.ms-office.drawingml.diagramDrawing+xml"/>
  <Override PartName="/ppt/diagrams/data21.xml" ContentType="application/vnd.openxmlformats-officedocument.drawingml.diagramData+xml"/>
  <Override PartName="/ppt/diagrams/layout21.xml" ContentType="application/vnd.openxmlformats-officedocument.drawingml.diagramLayout+xml"/>
  <Override PartName="/ppt/diagrams/quickStyle21.xml" ContentType="application/vnd.openxmlformats-officedocument.drawingml.diagramStyle+xml"/>
  <Override PartName="/ppt/diagrams/colors21.xml" ContentType="application/vnd.openxmlformats-officedocument.drawingml.diagramColors+xml"/>
  <Override PartName="/ppt/diagrams/drawing21.xml" ContentType="application/vnd.ms-office.drawingml.diagramDrawing+xml"/>
  <Override PartName="/ppt/diagrams/data22.xml" ContentType="application/vnd.openxmlformats-officedocument.drawingml.diagramData+xml"/>
  <Override PartName="/ppt/diagrams/layout22.xml" ContentType="application/vnd.openxmlformats-officedocument.drawingml.diagramLayout+xml"/>
  <Override PartName="/ppt/diagrams/quickStyle22.xml" ContentType="application/vnd.openxmlformats-officedocument.drawingml.diagramStyle+xml"/>
  <Override PartName="/ppt/diagrams/colors22.xml" ContentType="application/vnd.openxmlformats-officedocument.drawingml.diagramColors+xml"/>
  <Override PartName="/ppt/diagrams/drawing22.xml" ContentType="application/vnd.ms-office.drawingml.diagramDrawing+xml"/>
  <Override PartName="/ppt/diagrams/data23.xml" ContentType="application/vnd.openxmlformats-officedocument.drawingml.diagramData+xml"/>
  <Override PartName="/ppt/diagrams/layout23.xml" ContentType="application/vnd.openxmlformats-officedocument.drawingml.diagramLayout+xml"/>
  <Override PartName="/ppt/diagrams/quickStyle23.xml" ContentType="application/vnd.openxmlformats-officedocument.drawingml.diagramStyle+xml"/>
  <Override PartName="/ppt/diagrams/colors23.xml" ContentType="application/vnd.openxmlformats-officedocument.drawingml.diagramColors+xml"/>
  <Override PartName="/ppt/diagrams/drawing23.xml" ContentType="application/vnd.ms-office.drawingml.diagramDrawing+xml"/>
  <Override PartName="/ppt/diagrams/data24.xml" ContentType="application/vnd.openxmlformats-officedocument.drawingml.diagramData+xml"/>
  <Override PartName="/ppt/diagrams/layout24.xml" ContentType="application/vnd.openxmlformats-officedocument.drawingml.diagramLayout+xml"/>
  <Override PartName="/ppt/diagrams/quickStyle24.xml" ContentType="application/vnd.openxmlformats-officedocument.drawingml.diagramStyle+xml"/>
  <Override PartName="/ppt/diagrams/colors24.xml" ContentType="application/vnd.openxmlformats-officedocument.drawingml.diagramColors+xml"/>
  <Override PartName="/ppt/diagrams/drawing24.xml" ContentType="application/vnd.ms-office.drawingml.diagramDrawing+xml"/>
  <Override PartName="/ppt/diagrams/data25.xml" ContentType="application/vnd.openxmlformats-officedocument.drawingml.diagramData+xml"/>
  <Override PartName="/ppt/diagrams/layout25.xml" ContentType="application/vnd.openxmlformats-officedocument.drawingml.diagramLayout+xml"/>
  <Override PartName="/ppt/diagrams/quickStyle25.xml" ContentType="application/vnd.openxmlformats-officedocument.drawingml.diagramStyle+xml"/>
  <Override PartName="/ppt/diagrams/colors25.xml" ContentType="application/vnd.openxmlformats-officedocument.drawingml.diagramColors+xml"/>
  <Override PartName="/ppt/diagrams/drawing25.xml" ContentType="application/vnd.ms-office.drawingml.diagramDrawing+xml"/>
  <Override PartName="/ppt/diagrams/data26.xml" ContentType="application/vnd.openxmlformats-officedocument.drawingml.diagramData+xml"/>
  <Override PartName="/ppt/diagrams/layout26.xml" ContentType="application/vnd.openxmlformats-officedocument.drawingml.diagramLayout+xml"/>
  <Override PartName="/ppt/diagrams/quickStyle26.xml" ContentType="application/vnd.openxmlformats-officedocument.drawingml.diagramStyle+xml"/>
  <Override PartName="/ppt/diagrams/colors26.xml" ContentType="application/vnd.openxmlformats-officedocument.drawingml.diagramColors+xml"/>
  <Override PartName="/ppt/diagrams/drawing26.xml" ContentType="application/vnd.ms-office.drawingml.diagramDrawing+xml"/>
  <Override PartName="/ppt/diagrams/data27.xml" ContentType="application/vnd.openxmlformats-officedocument.drawingml.diagramData+xml"/>
  <Override PartName="/ppt/diagrams/layout27.xml" ContentType="application/vnd.openxmlformats-officedocument.drawingml.diagramLayout+xml"/>
  <Override PartName="/ppt/diagrams/quickStyle27.xml" ContentType="application/vnd.openxmlformats-officedocument.drawingml.diagramStyle+xml"/>
  <Override PartName="/ppt/diagrams/colors27.xml" ContentType="application/vnd.openxmlformats-officedocument.drawingml.diagramColors+xml"/>
  <Override PartName="/ppt/diagrams/drawing27.xml" ContentType="application/vnd.ms-office.drawingml.diagramDrawing+xml"/>
  <Override PartName="/ppt/diagrams/data28.xml" ContentType="application/vnd.openxmlformats-officedocument.drawingml.diagramData+xml"/>
  <Override PartName="/ppt/diagrams/layout28.xml" ContentType="application/vnd.openxmlformats-officedocument.drawingml.diagramLayout+xml"/>
  <Override PartName="/ppt/diagrams/quickStyle28.xml" ContentType="application/vnd.openxmlformats-officedocument.drawingml.diagramStyle+xml"/>
  <Override PartName="/ppt/diagrams/colors28.xml" ContentType="application/vnd.openxmlformats-officedocument.drawingml.diagramColors+xml"/>
  <Override PartName="/ppt/diagrams/drawing28.xml" ContentType="application/vnd.ms-office.drawingml.diagramDrawing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5" r:id="rId1"/>
  </p:sldMasterIdLst>
  <p:notesMasterIdLst>
    <p:notesMasterId r:id="rId44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306" r:id="rId23"/>
    <p:sldId id="277" r:id="rId24"/>
    <p:sldId id="278" r:id="rId25"/>
    <p:sldId id="279" r:id="rId26"/>
    <p:sldId id="280" r:id="rId27"/>
    <p:sldId id="281" r:id="rId28"/>
    <p:sldId id="282" r:id="rId29"/>
    <p:sldId id="307" r:id="rId30"/>
    <p:sldId id="309" r:id="rId31"/>
    <p:sldId id="308" r:id="rId32"/>
    <p:sldId id="310" r:id="rId33"/>
    <p:sldId id="283" r:id="rId34"/>
    <p:sldId id="284" r:id="rId35"/>
    <p:sldId id="285" r:id="rId36"/>
    <p:sldId id="287" r:id="rId37"/>
    <p:sldId id="288" r:id="rId38"/>
    <p:sldId id="301" r:id="rId39"/>
    <p:sldId id="302" r:id="rId40"/>
    <p:sldId id="303" r:id="rId41"/>
    <p:sldId id="304" r:id="rId42"/>
    <p:sldId id="305" r:id="rId43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AC144589-6D5F-41DE-B387-0A77F7DEBCE8}" v="432" dt="2023-02-03T10:48:43.939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7985" autoAdjust="0"/>
    <p:restoredTop sz="95481" autoAdjust="0"/>
  </p:normalViewPr>
  <p:slideViewPr>
    <p:cSldViewPr snapToGrid="0">
      <p:cViewPr varScale="1">
        <p:scale>
          <a:sx n="85" d="100"/>
          <a:sy n="85" d="100"/>
        </p:scale>
        <p:origin x="48" y="225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theme" Target="theme/theme1.xml"/><Relationship Id="rId50" Type="http://schemas.microsoft.com/office/2015/10/relationships/revisionInfo" Target="revisionInfo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microsoft.com/office/2016/11/relationships/changesInfo" Target="changesInfos/changesInfo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tableStyles" Target="tableStyles.xml"/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viewProps" Target="viewProps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Zita Draper" userId="b063123c-f51f-481b-b99c-f574606c9ace" providerId="ADAL" clId="{AC144589-6D5F-41DE-B387-0A77F7DEBCE8}"/>
    <pc:docChg chg="undo custSel addSld delSld modSld sldOrd">
      <pc:chgData name="Zita Draper" userId="b063123c-f51f-481b-b99c-f574606c9ace" providerId="ADAL" clId="{AC144589-6D5F-41DE-B387-0A77F7DEBCE8}" dt="2023-02-03T10:48:56.681" v="4149" actId="1076"/>
      <pc:docMkLst>
        <pc:docMk/>
      </pc:docMkLst>
      <pc:sldChg chg="delSp modSp mod delAnim">
        <pc:chgData name="Zita Draper" userId="b063123c-f51f-481b-b99c-f574606c9ace" providerId="ADAL" clId="{AC144589-6D5F-41DE-B387-0A77F7DEBCE8}" dt="2023-02-03T10:05:00.690" v="4048" actId="14100"/>
        <pc:sldMkLst>
          <pc:docMk/>
          <pc:sldMk cId="3804960726" sldId="256"/>
        </pc:sldMkLst>
        <pc:picChg chg="del mod">
          <ac:chgData name="Zita Draper" userId="b063123c-f51f-481b-b99c-f574606c9ace" providerId="ADAL" clId="{AC144589-6D5F-41DE-B387-0A77F7DEBCE8}" dt="2023-02-01T18:45:53.001" v="793" actId="478"/>
          <ac:picMkLst>
            <pc:docMk/>
            <pc:sldMk cId="3804960726" sldId="256"/>
            <ac:picMk id="4" creationId="{4C1BA120-F98A-32E8-5E1B-F5C06EEEB96E}"/>
          </ac:picMkLst>
        </pc:picChg>
        <pc:picChg chg="mod">
          <ac:chgData name="Zita Draper" userId="b063123c-f51f-481b-b99c-f574606c9ace" providerId="ADAL" clId="{AC144589-6D5F-41DE-B387-0A77F7DEBCE8}" dt="2023-02-03T10:05:00.690" v="4048" actId="14100"/>
          <ac:picMkLst>
            <pc:docMk/>
            <pc:sldMk cId="3804960726" sldId="256"/>
            <ac:picMk id="4" creationId="{646BA48F-E54B-9C3D-FED8-B4272656C4F7}"/>
          </ac:picMkLst>
        </pc:picChg>
        <pc:picChg chg="del">
          <ac:chgData name="Zita Draper" userId="b063123c-f51f-481b-b99c-f574606c9ace" providerId="ADAL" clId="{AC144589-6D5F-41DE-B387-0A77F7DEBCE8}" dt="2023-01-30T14:31:42.634" v="116" actId="478"/>
          <ac:picMkLst>
            <pc:docMk/>
            <pc:sldMk cId="3804960726" sldId="256"/>
            <ac:picMk id="31" creationId="{0676BC10-A757-1D3A-7BCB-D1F54859CFA4}"/>
          </ac:picMkLst>
        </pc:picChg>
      </pc:sldChg>
      <pc:sldChg chg="delSp modSp mod delAnim">
        <pc:chgData name="Zita Draper" userId="b063123c-f51f-481b-b99c-f574606c9ace" providerId="ADAL" clId="{AC144589-6D5F-41DE-B387-0A77F7DEBCE8}" dt="2023-02-03T10:06:00.524" v="4051" actId="1076"/>
        <pc:sldMkLst>
          <pc:docMk/>
          <pc:sldMk cId="2130917494" sldId="257"/>
        </pc:sldMkLst>
        <pc:picChg chg="del mod">
          <ac:chgData name="Zita Draper" userId="b063123c-f51f-481b-b99c-f574606c9ace" providerId="ADAL" clId="{AC144589-6D5F-41DE-B387-0A77F7DEBCE8}" dt="2023-02-01T18:45:56.658" v="794" actId="478"/>
          <ac:picMkLst>
            <pc:docMk/>
            <pc:sldMk cId="2130917494" sldId="257"/>
            <ac:picMk id="3" creationId="{30F912EF-6EF8-9D7F-87D7-93398258A48B}"/>
          </ac:picMkLst>
        </pc:picChg>
        <pc:picChg chg="mod">
          <ac:chgData name="Zita Draper" userId="b063123c-f51f-481b-b99c-f574606c9ace" providerId="ADAL" clId="{AC144589-6D5F-41DE-B387-0A77F7DEBCE8}" dt="2023-02-03T10:06:00.524" v="4051" actId="1076"/>
          <ac:picMkLst>
            <pc:docMk/>
            <pc:sldMk cId="2130917494" sldId="257"/>
            <ac:picMk id="3" creationId="{922C7C91-B6A1-9E4C-E95D-4B7DA953089D}"/>
          </ac:picMkLst>
        </pc:picChg>
        <pc:picChg chg="del mod">
          <ac:chgData name="Zita Draper" userId="b063123c-f51f-481b-b99c-f574606c9ace" providerId="ADAL" clId="{AC144589-6D5F-41DE-B387-0A77F7DEBCE8}" dt="2023-01-30T14:31:47.576" v="118" actId="478"/>
          <ac:picMkLst>
            <pc:docMk/>
            <pc:sldMk cId="2130917494" sldId="257"/>
            <ac:picMk id="13" creationId="{E9B909B2-EF9C-8DD1-244D-B7D55136FCD7}"/>
          </ac:picMkLst>
        </pc:picChg>
      </pc:sldChg>
      <pc:sldChg chg="delSp modSp mod delAnim">
        <pc:chgData name="Zita Draper" userId="b063123c-f51f-481b-b99c-f574606c9ace" providerId="ADAL" clId="{AC144589-6D5F-41DE-B387-0A77F7DEBCE8}" dt="2023-02-03T10:06:30.680" v="4054" actId="1076"/>
        <pc:sldMkLst>
          <pc:docMk/>
          <pc:sldMk cId="3878283596" sldId="258"/>
        </pc:sldMkLst>
        <pc:picChg chg="mod">
          <ac:chgData name="Zita Draper" userId="b063123c-f51f-481b-b99c-f574606c9ace" providerId="ADAL" clId="{AC144589-6D5F-41DE-B387-0A77F7DEBCE8}" dt="2023-02-03T10:06:30.680" v="4054" actId="1076"/>
          <ac:picMkLst>
            <pc:docMk/>
            <pc:sldMk cId="3878283596" sldId="258"/>
            <ac:picMk id="3" creationId="{0964EB88-5A75-0C75-0D91-CBC15E13ED63}"/>
          </ac:picMkLst>
        </pc:picChg>
        <pc:picChg chg="del mod">
          <ac:chgData name="Zita Draper" userId="b063123c-f51f-481b-b99c-f574606c9ace" providerId="ADAL" clId="{AC144589-6D5F-41DE-B387-0A77F7DEBCE8}" dt="2023-02-01T18:46:00.735" v="795" actId="478"/>
          <ac:picMkLst>
            <pc:docMk/>
            <pc:sldMk cId="3878283596" sldId="258"/>
            <ac:picMk id="3" creationId="{84C07248-EEF4-8E69-686C-9AB804601BF4}"/>
          </ac:picMkLst>
        </pc:picChg>
        <pc:picChg chg="del">
          <ac:chgData name="Zita Draper" userId="b063123c-f51f-481b-b99c-f574606c9ace" providerId="ADAL" clId="{AC144589-6D5F-41DE-B387-0A77F7DEBCE8}" dt="2023-01-30T14:31:51.486" v="119" actId="478"/>
          <ac:picMkLst>
            <pc:docMk/>
            <pc:sldMk cId="3878283596" sldId="258"/>
            <ac:picMk id="8" creationId="{D2C7D1A6-6AFE-29B6-EC92-78606DC8A349}"/>
          </ac:picMkLst>
        </pc:picChg>
      </pc:sldChg>
      <pc:sldChg chg="delSp modSp mod delAnim">
        <pc:chgData name="Zita Draper" userId="b063123c-f51f-481b-b99c-f574606c9ace" providerId="ADAL" clId="{AC144589-6D5F-41DE-B387-0A77F7DEBCE8}" dt="2023-02-03T10:07:42.086" v="4056" actId="14100"/>
        <pc:sldMkLst>
          <pc:docMk/>
          <pc:sldMk cId="1762404188" sldId="259"/>
        </pc:sldMkLst>
        <pc:picChg chg="mod">
          <ac:chgData name="Zita Draper" userId="b063123c-f51f-481b-b99c-f574606c9ace" providerId="ADAL" clId="{AC144589-6D5F-41DE-B387-0A77F7DEBCE8}" dt="2023-02-03T10:07:42.086" v="4056" actId="14100"/>
          <ac:picMkLst>
            <pc:docMk/>
            <pc:sldMk cId="1762404188" sldId="259"/>
            <ac:picMk id="4" creationId="{5DFA0D0A-EBE8-7886-33A7-FBA9F3DE88C6}"/>
          </ac:picMkLst>
        </pc:picChg>
        <pc:picChg chg="del mod">
          <ac:chgData name="Zita Draper" userId="b063123c-f51f-481b-b99c-f574606c9ace" providerId="ADAL" clId="{AC144589-6D5F-41DE-B387-0A77F7DEBCE8}" dt="2023-02-01T18:46:04.820" v="796" actId="478"/>
          <ac:picMkLst>
            <pc:docMk/>
            <pc:sldMk cId="1762404188" sldId="259"/>
            <ac:picMk id="4" creationId="{B5A90CAB-727E-9777-CDD1-678589E5281A}"/>
          </ac:picMkLst>
        </pc:picChg>
        <pc:picChg chg="del">
          <ac:chgData name="Zita Draper" userId="b063123c-f51f-481b-b99c-f574606c9ace" providerId="ADAL" clId="{AC144589-6D5F-41DE-B387-0A77F7DEBCE8}" dt="2023-01-30T14:31:54.545" v="120" actId="478"/>
          <ac:picMkLst>
            <pc:docMk/>
            <pc:sldMk cId="1762404188" sldId="259"/>
            <ac:picMk id="7" creationId="{10C5FD8A-5057-938A-0B19-5DB7FEEEF7B9}"/>
          </ac:picMkLst>
        </pc:picChg>
      </pc:sldChg>
      <pc:sldChg chg="delSp modSp mod delAnim">
        <pc:chgData name="Zita Draper" userId="b063123c-f51f-481b-b99c-f574606c9ace" providerId="ADAL" clId="{AC144589-6D5F-41DE-B387-0A77F7DEBCE8}" dt="2023-02-03T10:10:57.008" v="4069" actId="1076"/>
        <pc:sldMkLst>
          <pc:docMk/>
          <pc:sldMk cId="726716510" sldId="260"/>
        </pc:sldMkLst>
        <pc:picChg chg="del mod">
          <ac:chgData name="Zita Draper" userId="b063123c-f51f-481b-b99c-f574606c9ace" providerId="ADAL" clId="{AC144589-6D5F-41DE-B387-0A77F7DEBCE8}" dt="2023-02-01T18:46:09.035" v="797" actId="478"/>
          <ac:picMkLst>
            <pc:docMk/>
            <pc:sldMk cId="726716510" sldId="260"/>
            <ac:picMk id="3" creationId="{C068BF27-6027-2FCA-24B7-970D418503FB}"/>
          </ac:picMkLst>
        </pc:picChg>
        <pc:picChg chg="mod">
          <ac:chgData name="Zita Draper" userId="b063123c-f51f-481b-b99c-f574606c9ace" providerId="ADAL" clId="{AC144589-6D5F-41DE-B387-0A77F7DEBCE8}" dt="2023-02-03T10:10:57.008" v="4069" actId="1076"/>
          <ac:picMkLst>
            <pc:docMk/>
            <pc:sldMk cId="726716510" sldId="260"/>
            <ac:picMk id="3" creationId="{DFC5C465-497B-2BDB-570D-735048C79404}"/>
          </ac:picMkLst>
        </pc:picChg>
        <pc:picChg chg="del">
          <ac:chgData name="Zita Draper" userId="b063123c-f51f-481b-b99c-f574606c9ace" providerId="ADAL" clId="{AC144589-6D5F-41DE-B387-0A77F7DEBCE8}" dt="2023-01-30T14:31:58.926" v="121" actId="478"/>
          <ac:picMkLst>
            <pc:docMk/>
            <pc:sldMk cId="726716510" sldId="260"/>
            <ac:picMk id="8" creationId="{BEBEA99D-537A-BB68-4FC0-F8AD77984205}"/>
          </ac:picMkLst>
        </pc:picChg>
      </pc:sldChg>
      <pc:sldChg chg="delSp modSp mod delAnim">
        <pc:chgData name="Zita Draper" userId="b063123c-f51f-481b-b99c-f574606c9ace" providerId="ADAL" clId="{AC144589-6D5F-41DE-B387-0A77F7DEBCE8}" dt="2023-02-03T10:12:04.701" v="4071" actId="14100"/>
        <pc:sldMkLst>
          <pc:docMk/>
          <pc:sldMk cId="335093775" sldId="261"/>
        </pc:sldMkLst>
        <pc:picChg chg="del mod">
          <ac:chgData name="Zita Draper" userId="b063123c-f51f-481b-b99c-f574606c9ace" providerId="ADAL" clId="{AC144589-6D5F-41DE-B387-0A77F7DEBCE8}" dt="2023-02-01T18:46:13.308" v="798" actId="478"/>
          <ac:picMkLst>
            <pc:docMk/>
            <pc:sldMk cId="335093775" sldId="261"/>
            <ac:picMk id="4" creationId="{668897D8-0F1E-6F49-2D93-B1D08D53F43F}"/>
          </ac:picMkLst>
        </pc:picChg>
        <pc:picChg chg="mod">
          <ac:chgData name="Zita Draper" userId="b063123c-f51f-481b-b99c-f574606c9ace" providerId="ADAL" clId="{AC144589-6D5F-41DE-B387-0A77F7DEBCE8}" dt="2023-02-03T10:12:04.701" v="4071" actId="14100"/>
          <ac:picMkLst>
            <pc:docMk/>
            <pc:sldMk cId="335093775" sldId="261"/>
            <ac:picMk id="4" creationId="{97D946CB-0B12-7C9C-20F7-7CCEA76D4223}"/>
          </ac:picMkLst>
        </pc:picChg>
        <pc:picChg chg="del">
          <ac:chgData name="Zita Draper" userId="b063123c-f51f-481b-b99c-f574606c9ace" providerId="ADAL" clId="{AC144589-6D5F-41DE-B387-0A77F7DEBCE8}" dt="2023-01-30T14:32:07.075" v="122" actId="478"/>
          <ac:picMkLst>
            <pc:docMk/>
            <pc:sldMk cId="335093775" sldId="261"/>
            <ac:picMk id="9" creationId="{0B49BC8C-6BFD-5822-9A76-EE367D15A75E}"/>
          </ac:picMkLst>
        </pc:picChg>
      </pc:sldChg>
      <pc:sldChg chg="delSp modSp mod delAnim">
        <pc:chgData name="Zita Draper" userId="b063123c-f51f-481b-b99c-f574606c9ace" providerId="ADAL" clId="{AC144589-6D5F-41DE-B387-0A77F7DEBCE8}" dt="2023-02-03T10:13:25.777" v="4073" actId="14100"/>
        <pc:sldMkLst>
          <pc:docMk/>
          <pc:sldMk cId="2225050192" sldId="262"/>
        </pc:sldMkLst>
        <pc:picChg chg="mod">
          <ac:chgData name="Zita Draper" userId="b063123c-f51f-481b-b99c-f574606c9ace" providerId="ADAL" clId="{AC144589-6D5F-41DE-B387-0A77F7DEBCE8}" dt="2023-02-03T10:13:25.777" v="4073" actId="14100"/>
          <ac:picMkLst>
            <pc:docMk/>
            <pc:sldMk cId="2225050192" sldId="262"/>
            <ac:picMk id="3" creationId="{2A349EB6-6469-D75F-9DA0-5B3FA5C3319F}"/>
          </ac:picMkLst>
        </pc:picChg>
        <pc:picChg chg="del mod">
          <ac:chgData name="Zita Draper" userId="b063123c-f51f-481b-b99c-f574606c9ace" providerId="ADAL" clId="{AC144589-6D5F-41DE-B387-0A77F7DEBCE8}" dt="2023-02-01T18:46:17.867" v="799" actId="478"/>
          <ac:picMkLst>
            <pc:docMk/>
            <pc:sldMk cId="2225050192" sldId="262"/>
            <ac:picMk id="3" creationId="{FE263C46-827B-874E-F9A0-FAFA84AB8270}"/>
          </ac:picMkLst>
        </pc:picChg>
        <pc:picChg chg="del">
          <ac:chgData name="Zita Draper" userId="b063123c-f51f-481b-b99c-f574606c9ace" providerId="ADAL" clId="{AC144589-6D5F-41DE-B387-0A77F7DEBCE8}" dt="2023-01-30T14:32:11.326" v="123" actId="478"/>
          <ac:picMkLst>
            <pc:docMk/>
            <pc:sldMk cId="2225050192" sldId="262"/>
            <ac:picMk id="4" creationId="{EC6A5287-58C6-2FEB-E1B2-9B051EE06DAE}"/>
          </ac:picMkLst>
        </pc:picChg>
      </pc:sldChg>
      <pc:sldChg chg="delSp modSp mod delAnim">
        <pc:chgData name="Zita Draper" userId="b063123c-f51f-481b-b99c-f574606c9ace" providerId="ADAL" clId="{AC144589-6D5F-41DE-B387-0A77F7DEBCE8}" dt="2023-02-03T10:13:57.377" v="4075" actId="14100"/>
        <pc:sldMkLst>
          <pc:docMk/>
          <pc:sldMk cId="2719628948" sldId="263"/>
        </pc:sldMkLst>
        <pc:picChg chg="del mod">
          <ac:chgData name="Zita Draper" userId="b063123c-f51f-481b-b99c-f574606c9ace" providerId="ADAL" clId="{AC144589-6D5F-41DE-B387-0A77F7DEBCE8}" dt="2023-01-30T14:32:16.965" v="125" actId="478"/>
          <ac:picMkLst>
            <pc:docMk/>
            <pc:sldMk cId="2719628948" sldId="263"/>
            <ac:picMk id="4" creationId="{5A30D7D9-1393-9908-58BC-A31D279AAE65}"/>
          </ac:picMkLst>
        </pc:picChg>
        <pc:picChg chg="mod">
          <ac:chgData name="Zita Draper" userId="b063123c-f51f-481b-b99c-f574606c9ace" providerId="ADAL" clId="{AC144589-6D5F-41DE-B387-0A77F7DEBCE8}" dt="2023-02-03T10:13:57.377" v="4075" actId="14100"/>
          <ac:picMkLst>
            <pc:docMk/>
            <pc:sldMk cId="2719628948" sldId="263"/>
            <ac:picMk id="4" creationId="{934A7E8C-775B-829C-6842-6B9458D48549}"/>
          </ac:picMkLst>
        </pc:picChg>
        <pc:picChg chg="del mod">
          <ac:chgData name="Zita Draper" userId="b063123c-f51f-481b-b99c-f574606c9ace" providerId="ADAL" clId="{AC144589-6D5F-41DE-B387-0A77F7DEBCE8}" dt="2023-02-01T18:46:21.492" v="800" actId="478"/>
          <ac:picMkLst>
            <pc:docMk/>
            <pc:sldMk cId="2719628948" sldId="263"/>
            <ac:picMk id="5" creationId="{961BBB23-9160-84F0-0CB5-C703B84FC94C}"/>
          </ac:picMkLst>
        </pc:picChg>
      </pc:sldChg>
      <pc:sldChg chg="delSp modSp mod delAnim">
        <pc:chgData name="Zita Draper" userId="b063123c-f51f-481b-b99c-f574606c9ace" providerId="ADAL" clId="{AC144589-6D5F-41DE-B387-0A77F7DEBCE8}" dt="2023-02-03T10:15:17.894" v="4078" actId="1076"/>
        <pc:sldMkLst>
          <pc:docMk/>
          <pc:sldMk cId="2544367401" sldId="264"/>
        </pc:sldMkLst>
        <pc:picChg chg="mod">
          <ac:chgData name="Zita Draper" userId="b063123c-f51f-481b-b99c-f574606c9ace" providerId="ADAL" clId="{AC144589-6D5F-41DE-B387-0A77F7DEBCE8}" dt="2023-02-03T10:15:17.894" v="4078" actId="1076"/>
          <ac:picMkLst>
            <pc:docMk/>
            <pc:sldMk cId="2544367401" sldId="264"/>
            <ac:picMk id="2" creationId="{2B91A6CD-9839-F350-5C47-E402C000EAEA}"/>
          </ac:picMkLst>
        </pc:picChg>
        <pc:picChg chg="del mod">
          <ac:chgData name="Zita Draper" userId="b063123c-f51f-481b-b99c-f574606c9ace" providerId="ADAL" clId="{AC144589-6D5F-41DE-B387-0A77F7DEBCE8}" dt="2023-02-01T18:46:25.424" v="801" actId="478"/>
          <ac:picMkLst>
            <pc:docMk/>
            <pc:sldMk cId="2544367401" sldId="264"/>
            <ac:picMk id="2" creationId="{81BE5626-1C87-0357-3D18-2CC868179499}"/>
          </ac:picMkLst>
        </pc:picChg>
        <pc:picChg chg="del">
          <ac:chgData name="Zita Draper" userId="b063123c-f51f-481b-b99c-f574606c9ace" providerId="ADAL" clId="{AC144589-6D5F-41DE-B387-0A77F7DEBCE8}" dt="2023-01-30T14:32:22.855" v="126" actId="478"/>
          <ac:picMkLst>
            <pc:docMk/>
            <pc:sldMk cId="2544367401" sldId="264"/>
            <ac:picMk id="13" creationId="{C7F7FE08-020F-EB5C-FD4B-E214273A00E3}"/>
          </ac:picMkLst>
        </pc:picChg>
      </pc:sldChg>
      <pc:sldChg chg="addSp delSp modSp mod delAnim modAnim modNotesTx">
        <pc:chgData name="Zita Draper" userId="b063123c-f51f-481b-b99c-f574606c9ace" providerId="ADAL" clId="{AC144589-6D5F-41DE-B387-0A77F7DEBCE8}" dt="2023-02-03T10:15:52.616" v="4080" actId="14100"/>
        <pc:sldMkLst>
          <pc:docMk/>
          <pc:sldMk cId="3044434966" sldId="265"/>
        </pc:sldMkLst>
        <pc:spChg chg="add del">
          <ac:chgData name="Zita Draper" userId="b063123c-f51f-481b-b99c-f574606c9ace" providerId="ADAL" clId="{AC144589-6D5F-41DE-B387-0A77F7DEBCE8}" dt="2023-01-30T14:30:52.664" v="109" actId="478"/>
          <ac:spMkLst>
            <pc:docMk/>
            <pc:sldMk cId="3044434966" sldId="265"/>
            <ac:spMk id="4" creationId="{568A273E-8199-4E4A-74D2-AE7B2688FA5B}"/>
          </ac:spMkLst>
        </pc:spChg>
        <pc:spChg chg="del">
          <ac:chgData name="Zita Draper" userId="b063123c-f51f-481b-b99c-f574606c9ace" providerId="ADAL" clId="{AC144589-6D5F-41DE-B387-0A77F7DEBCE8}" dt="2023-01-30T14:29:56.644" v="107" actId="478"/>
          <ac:spMkLst>
            <pc:docMk/>
            <pc:sldMk cId="3044434966" sldId="265"/>
            <ac:spMk id="5" creationId="{3543C010-5B63-5007-AE44-2D152C9E455F}"/>
          </ac:spMkLst>
        </pc:spChg>
        <pc:picChg chg="mod">
          <ac:chgData name="Zita Draper" userId="b063123c-f51f-481b-b99c-f574606c9ace" providerId="ADAL" clId="{AC144589-6D5F-41DE-B387-0A77F7DEBCE8}" dt="2023-02-03T10:15:52.616" v="4080" actId="14100"/>
          <ac:picMkLst>
            <pc:docMk/>
            <pc:sldMk cId="3044434966" sldId="265"/>
            <ac:picMk id="3" creationId="{1A7D3C26-B897-E8B6-4C06-619072823257}"/>
          </ac:picMkLst>
        </pc:picChg>
        <pc:picChg chg="del">
          <ac:chgData name="Zita Draper" userId="b063123c-f51f-481b-b99c-f574606c9ace" providerId="ADAL" clId="{AC144589-6D5F-41DE-B387-0A77F7DEBCE8}" dt="2023-01-30T14:32:26.095" v="127" actId="478"/>
          <ac:picMkLst>
            <pc:docMk/>
            <pc:sldMk cId="3044434966" sldId="265"/>
            <ac:picMk id="6" creationId="{9B4DD7E8-55FD-CF1F-15AF-8140F45BF884}"/>
          </ac:picMkLst>
        </pc:picChg>
        <pc:picChg chg="add mod">
          <ac:chgData name="Zita Draper" userId="b063123c-f51f-481b-b99c-f574606c9ace" providerId="ADAL" clId="{AC144589-6D5F-41DE-B387-0A77F7DEBCE8}" dt="2023-01-30T14:31:19.365" v="114" actId="1076"/>
          <ac:picMkLst>
            <pc:docMk/>
            <pc:sldMk cId="3044434966" sldId="265"/>
            <ac:picMk id="7" creationId="{0BD1D770-0C5C-CD24-CDCF-23EFAB08A62E}"/>
          </ac:picMkLst>
        </pc:picChg>
        <pc:picChg chg="del mod">
          <ac:chgData name="Zita Draper" userId="b063123c-f51f-481b-b99c-f574606c9ace" providerId="ADAL" clId="{AC144589-6D5F-41DE-B387-0A77F7DEBCE8}" dt="2023-02-01T18:46:29.434" v="802" actId="478"/>
          <ac:picMkLst>
            <pc:docMk/>
            <pc:sldMk cId="3044434966" sldId="265"/>
            <ac:picMk id="8" creationId="{26B41A37-8B7C-DCBF-C959-76E309F20A17}"/>
          </ac:picMkLst>
        </pc:picChg>
      </pc:sldChg>
      <pc:sldChg chg="addSp delSp modSp mod setBg delAnim">
        <pc:chgData name="Zita Draper" userId="b063123c-f51f-481b-b99c-f574606c9ace" providerId="ADAL" clId="{AC144589-6D5F-41DE-B387-0A77F7DEBCE8}" dt="2023-02-03T10:18:38.556" v="4082" actId="14100"/>
        <pc:sldMkLst>
          <pc:docMk/>
          <pc:sldMk cId="2350646420" sldId="266"/>
        </pc:sldMkLst>
        <pc:spChg chg="mod">
          <ac:chgData name="Zita Draper" userId="b063123c-f51f-481b-b99c-f574606c9ace" providerId="ADAL" clId="{AC144589-6D5F-41DE-B387-0A77F7DEBCE8}" dt="2023-01-30T14:44:10.093" v="572" actId="1076"/>
          <ac:spMkLst>
            <pc:docMk/>
            <pc:sldMk cId="2350646420" sldId="266"/>
            <ac:spMk id="2" creationId="{8E89C010-D8CC-716F-2329-8EFE167E4889}"/>
          </ac:spMkLst>
        </pc:spChg>
        <pc:spChg chg="del mod">
          <ac:chgData name="Zita Draper" userId="b063123c-f51f-481b-b99c-f574606c9ace" providerId="ADAL" clId="{AC144589-6D5F-41DE-B387-0A77F7DEBCE8}" dt="2023-01-30T14:43:50.116" v="569" actId="26606"/>
          <ac:spMkLst>
            <pc:docMk/>
            <pc:sldMk cId="2350646420" sldId="266"/>
            <ac:spMk id="3" creationId="{A7CD09F3-5D94-A38F-F880-50A8FE522342}"/>
          </ac:spMkLst>
        </pc:spChg>
        <pc:spChg chg="add">
          <ac:chgData name="Zita Draper" userId="b063123c-f51f-481b-b99c-f574606c9ace" providerId="ADAL" clId="{AC144589-6D5F-41DE-B387-0A77F7DEBCE8}" dt="2023-01-30T14:43:50.116" v="569" actId="26606"/>
          <ac:spMkLst>
            <pc:docMk/>
            <pc:sldMk cId="2350646420" sldId="266"/>
            <ac:spMk id="9" creationId="{B2B82547-2424-4E7A-A98B-75206EE73028}"/>
          </ac:spMkLst>
        </pc:spChg>
        <pc:spChg chg="add">
          <ac:chgData name="Zita Draper" userId="b063123c-f51f-481b-b99c-f574606c9ace" providerId="ADAL" clId="{AC144589-6D5F-41DE-B387-0A77F7DEBCE8}" dt="2023-01-30T14:43:50.116" v="569" actId="26606"/>
          <ac:spMkLst>
            <pc:docMk/>
            <pc:sldMk cId="2350646420" sldId="266"/>
            <ac:spMk id="11" creationId="{5109BC2F-9616-4D7D-9E98-57898009A828}"/>
          </ac:spMkLst>
        </pc:spChg>
        <pc:graphicFrameChg chg="add">
          <ac:chgData name="Zita Draper" userId="b063123c-f51f-481b-b99c-f574606c9ace" providerId="ADAL" clId="{AC144589-6D5F-41DE-B387-0A77F7DEBCE8}" dt="2023-01-30T14:43:50.116" v="569" actId="26606"/>
          <ac:graphicFrameMkLst>
            <pc:docMk/>
            <pc:sldMk cId="2350646420" sldId="266"/>
            <ac:graphicFrameMk id="5" creationId="{EFF29E00-7B95-2FD5-7BC7-CC4E5F571E22}"/>
          </ac:graphicFrameMkLst>
        </pc:graphicFrameChg>
        <pc:picChg chg="mod">
          <ac:chgData name="Zita Draper" userId="b063123c-f51f-481b-b99c-f574606c9ace" providerId="ADAL" clId="{AC144589-6D5F-41DE-B387-0A77F7DEBCE8}" dt="2023-02-03T10:18:38.556" v="4082" actId="14100"/>
          <ac:picMkLst>
            <pc:docMk/>
            <pc:sldMk cId="2350646420" sldId="266"/>
            <ac:picMk id="3" creationId="{EBD3ED2E-580A-C49C-B42A-EC6304A04406}"/>
          </ac:picMkLst>
        </pc:picChg>
        <pc:picChg chg="del mod">
          <ac:chgData name="Zita Draper" userId="b063123c-f51f-481b-b99c-f574606c9ace" providerId="ADAL" clId="{AC144589-6D5F-41DE-B387-0A77F7DEBCE8}" dt="2023-02-01T18:46:33.534" v="803" actId="478"/>
          <ac:picMkLst>
            <pc:docMk/>
            <pc:sldMk cId="2350646420" sldId="266"/>
            <ac:picMk id="4" creationId="{CFADA7F6-C65C-56C5-47D6-5E6F14C99C39}"/>
          </ac:picMkLst>
        </pc:picChg>
        <pc:picChg chg="del mod">
          <ac:chgData name="Zita Draper" userId="b063123c-f51f-481b-b99c-f574606c9ace" providerId="ADAL" clId="{AC144589-6D5F-41DE-B387-0A77F7DEBCE8}" dt="2023-02-01T18:46:35.486" v="804" actId="478"/>
          <ac:picMkLst>
            <pc:docMk/>
            <pc:sldMk cId="2350646420" sldId="266"/>
            <ac:picMk id="6" creationId="{78579245-A04F-2DB5-8C85-7ECE20BB7B15}"/>
          </ac:picMkLst>
        </pc:picChg>
      </pc:sldChg>
      <pc:sldChg chg="addSp delSp modSp mod delAnim">
        <pc:chgData name="Zita Draper" userId="b063123c-f51f-481b-b99c-f574606c9ace" providerId="ADAL" clId="{AC144589-6D5F-41DE-B387-0A77F7DEBCE8}" dt="2023-02-03T10:24:54.191" v="4095" actId="14100"/>
        <pc:sldMkLst>
          <pc:docMk/>
          <pc:sldMk cId="1374535458" sldId="267"/>
        </pc:sldMkLst>
        <pc:spChg chg="mod">
          <ac:chgData name="Zita Draper" userId="b063123c-f51f-481b-b99c-f574606c9ace" providerId="ADAL" clId="{AC144589-6D5F-41DE-B387-0A77F7DEBCE8}" dt="2023-01-30T15:44:06.910" v="705" actId="404"/>
          <ac:spMkLst>
            <pc:docMk/>
            <pc:sldMk cId="1374535458" sldId="267"/>
            <ac:spMk id="2" creationId="{7D87DE62-DE09-6174-984B-20108197481E}"/>
          </ac:spMkLst>
        </pc:spChg>
        <pc:spChg chg="del mod">
          <ac:chgData name="Zita Draper" userId="b063123c-f51f-481b-b99c-f574606c9ace" providerId="ADAL" clId="{AC144589-6D5F-41DE-B387-0A77F7DEBCE8}" dt="2023-02-01T18:47:30.645" v="807" actId="26606"/>
          <ac:spMkLst>
            <pc:docMk/>
            <pc:sldMk cId="1374535458" sldId="267"/>
            <ac:spMk id="3" creationId="{28B3B4FD-9D26-B1BB-ECC2-C5A00A16CDDA}"/>
          </ac:spMkLst>
        </pc:spChg>
        <pc:graphicFrameChg chg="add">
          <ac:chgData name="Zita Draper" userId="b063123c-f51f-481b-b99c-f574606c9ace" providerId="ADAL" clId="{AC144589-6D5F-41DE-B387-0A77F7DEBCE8}" dt="2023-02-01T18:47:30.645" v="807" actId="26606"/>
          <ac:graphicFrameMkLst>
            <pc:docMk/>
            <pc:sldMk cId="1374535458" sldId="267"/>
            <ac:graphicFrameMk id="5" creationId="{7B8CC1AE-41C2-A1F5-8AC6-09D47F3AA0E6}"/>
          </ac:graphicFrameMkLst>
        </pc:graphicFrameChg>
        <pc:picChg chg="mod">
          <ac:chgData name="Zita Draper" userId="b063123c-f51f-481b-b99c-f574606c9ace" providerId="ADAL" clId="{AC144589-6D5F-41DE-B387-0A77F7DEBCE8}" dt="2023-02-03T10:24:54.191" v="4095" actId="14100"/>
          <ac:picMkLst>
            <pc:docMk/>
            <pc:sldMk cId="1374535458" sldId="267"/>
            <ac:picMk id="3" creationId="{B739B9E1-5DAE-04FB-6CA5-0CD31DB54EBE}"/>
          </ac:picMkLst>
        </pc:picChg>
        <pc:picChg chg="del mod">
          <ac:chgData name="Zita Draper" userId="b063123c-f51f-481b-b99c-f574606c9ace" providerId="ADAL" clId="{AC144589-6D5F-41DE-B387-0A77F7DEBCE8}" dt="2023-02-01T18:46:39.640" v="805" actId="478"/>
          <ac:picMkLst>
            <pc:docMk/>
            <pc:sldMk cId="1374535458" sldId="267"/>
            <ac:picMk id="4" creationId="{EFEEDDEB-53C6-F130-E5CF-51DB4929751A}"/>
          </ac:picMkLst>
        </pc:picChg>
      </pc:sldChg>
      <pc:sldChg chg="addSp delSp modSp mod">
        <pc:chgData name="Zita Draper" userId="b063123c-f51f-481b-b99c-f574606c9ace" providerId="ADAL" clId="{AC144589-6D5F-41DE-B387-0A77F7DEBCE8}" dt="2023-02-03T10:25:50.783" v="4098" actId="14100"/>
        <pc:sldMkLst>
          <pc:docMk/>
          <pc:sldMk cId="61882819" sldId="268"/>
        </pc:sldMkLst>
        <pc:spChg chg="mod">
          <ac:chgData name="Zita Draper" userId="b063123c-f51f-481b-b99c-f574606c9ace" providerId="ADAL" clId="{AC144589-6D5F-41DE-B387-0A77F7DEBCE8}" dt="2023-02-01T19:09:04.682" v="1021" actId="20577"/>
          <ac:spMkLst>
            <pc:docMk/>
            <pc:sldMk cId="61882819" sldId="268"/>
            <ac:spMk id="2" creationId="{B4BF33C3-D6D2-1D5F-6B50-8F32A1447E0C}"/>
          </ac:spMkLst>
        </pc:spChg>
        <pc:spChg chg="del mod">
          <ac:chgData name="Zita Draper" userId="b063123c-f51f-481b-b99c-f574606c9ace" providerId="ADAL" clId="{AC144589-6D5F-41DE-B387-0A77F7DEBCE8}" dt="2023-02-03T10:25:47.051" v="4097" actId="26606"/>
          <ac:spMkLst>
            <pc:docMk/>
            <pc:sldMk cId="61882819" sldId="268"/>
            <ac:spMk id="3" creationId="{CC34B8CE-119A-5D2E-4F50-BF8293EDA1D5}"/>
          </ac:spMkLst>
        </pc:spChg>
        <pc:graphicFrameChg chg="add">
          <ac:chgData name="Zita Draper" userId="b063123c-f51f-481b-b99c-f574606c9ace" providerId="ADAL" clId="{AC144589-6D5F-41DE-B387-0A77F7DEBCE8}" dt="2023-02-03T10:25:47.051" v="4097" actId="26606"/>
          <ac:graphicFrameMkLst>
            <pc:docMk/>
            <pc:sldMk cId="61882819" sldId="268"/>
            <ac:graphicFrameMk id="6" creationId="{363A52BE-3828-4BFE-2386-3201C2070769}"/>
          </ac:graphicFrameMkLst>
        </pc:graphicFrameChg>
        <pc:picChg chg="mod">
          <ac:chgData name="Zita Draper" userId="b063123c-f51f-481b-b99c-f574606c9ace" providerId="ADAL" clId="{AC144589-6D5F-41DE-B387-0A77F7DEBCE8}" dt="2023-02-03T10:25:50.783" v="4098" actId="14100"/>
          <ac:picMkLst>
            <pc:docMk/>
            <pc:sldMk cId="61882819" sldId="268"/>
            <ac:picMk id="4" creationId="{6E545897-33E2-97C6-074F-4605F6659F65}"/>
          </ac:picMkLst>
        </pc:picChg>
      </pc:sldChg>
      <pc:sldChg chg="addSp delSp modSp mod">
        <pc:chgData name="Zita Draper" userId="b063123c-f51f-481b-b99c-f574606c9ace" providerId="ADAL" clId="{AC144589-6D5F-41DE-B387-0A77F7DEBCE8}" dt="2023-02-03T10:26:38.856" v="4100" actId="14100"/>
        <pc:sldMkLst>
          <pc:docMk/>
          <pc:sldMk cId="3804530790" sldId="269"/>
        </pc:sldMkLst>
        <pc:spChg chg="mod">
          <ac:chgData name="Zita Draper" userId="b063123c-f51f-481b-b99c-f574606c9ace" providerId="ADAL" clId="{AC144589-6D5F-41DE-B387-0A77F7DEBCE8}" dt="2023-02-01T19:10:48.371" v="1257" actId="403"/>
          <ac:spMkLst>
            <pc:docMk/>
            <pc:sldMk cId="3804530790" sldId="269"/>
            <ac:spMk id="2" creationId="{BC38C760-A225-7DF3-6BD3-56E303351544}"/>
          </ac:spMkLst>
        </pc:spChg>
        <pc:spChg chg="del">
          <ac:chgData name="Zita Draper" userId="b063123c-f51f-481b-b99c-f574606c9ace" providerId="ADAL" clId="{AC144589-6D5F-41DE-B387-0A77F7DEBCE8}" dt="2023-02-01T19:11:33.377" v="1258" actId="478"/>
          <ac:spMkLst>
            <pc:docMk/>
            <pc:sldMk cId="3804530790" sldId="269"/>
            <ac:spMk id="3" creationId="{86CDBEB0-9EB9-480F-2641-90AA9182BBAA}"/>
          </ac:spMkLst>
        </pc:spChg>
        <pc:graphicFrameChg chg="add del mod modGraphic">
          <ac:chgData name="Zita Draper" userId="b063123c-f51f-481b-b99c-f574606c9ace" providerId="ADAL" clId="{AC144589-6D5F-41DE-B387-0A77F7DEBCE8}" dt="2023-02-01T19:12:02.178" v="1261" actId="478"/>
          <ac:graphicFrameMkLst>
            <pc:docMk/>
            <pc:sldMk cId="3804530790" sldId="269"/>
            <ac:graphicFrameMk id="4" creationId="{5D7BCE0A-EA77-DFAE-DD6B-78A70633FD89}"/>
          </ac:graphicFrameMkLst>
        </pc:graphicFrameChg>
        <pc:graphicFrameChg chg="add mod modGraphic">
          <ac:chgData name="Zita Draper" userId="b063123c-f51f-481b-b99c-f574606c9ace" providerId="ADAL" clId="{AC144589-6D5F-41DE-B387-0A77F7DEBCE8}" dt="2023-02-01T19:14:32.614" v="1523" actId="1076"/>
          <ac:graphicFrameMkLst>
            <pc:docMk/>
            <pc:sldMk cId="3804530790" sldId="269"/>
            <ac:graphicFrameMk id="5" creationId="{37FEED27-4AB1-E10E-615D-A95FD9BF859E}"/>
          </ac:graphicFrameMkLst>
        </pc:graphicFrameChg>
        <pc:picChg chg="mod">
          <ac:chgData name="Zita Draper" userId="b063123c-f51f-481b-b99c-f574606c9ace" providerId="ADAL" clId="{AC144589-6D5F-41DE-B387-0A77F7DEBCE8}" dt="2023-02-03T10:26:38.856" v="4100" actId="14100"/>
          <ac:picMkLst>
            <pc:docMk/>
            <pc:sldMk cId="3804530790" sldId="269"/>
            <ac:picMk id="3" creationId="{2469A122-C315-E137-E90D-87E21D81BBF6}"/>
          </ac:picMkLst>
        </pc:picChg>
      </pc:sldChg>
      <pc:sldChg chg="modSp mod">
        <pc:chgData name="Zita Draper" userId="b063123c-f51f-481b-b99c-f574606c9ace" providerId="ADAL" clId="{AC144589-6D5F-41DE-B387-0A77F7DEBCE8}" dt="2023-02-03T10:27:41.096" v="4102" actId="14100"/>
        <pc:sldMkLst>
          <pc:docMk/>
          <pc:sldMk cId="4116855835" sldId="270"/>
        </pc:sldMkLst>
        <pc:spChg chg="mod">
          <ac:chgData name="Zita Draper" userId="b063123c-f51f-481b-b99c-f574606c9ace" providerId="ADAL" clId="{AC144589-6D5F-41DE-B387-0A77F7DEBCE8}" dt="2023-02-01T19:15:10.433" v="1555" actId="20577"/>
          <ac:spMkLst>
            <pc:docMk/>
            <pc:sldMk cId="4116855835" sldId="270"/>
            <ac:spMk id="2" creationId="{C2B26E46-5D7E-AACC-8946-7F84CF3A4A9B}"/>
          </ac:spMkLst>
        </pc:spChg>
        <pc:spChg chg="mod">
          <ac:chgData name="Zita Draper" userId="b063123c-f51f-481b-b99c-f574606c9ace" providerId="ADAL" clId="{AC144589-6D5F-41DE-B387-0A77F7DEBCE8}" dt="2023-02-01T19:17:05.095" v="1843" actId="20577"/>
          <ac:spMkLst>
            <pc:docMk/>
            <pc:sldMk cId="4116855835" sldId="270"/>
            <ac:spMk id="3" creationId="{56C3E61A-1099-A2E6-8869-C4E37D576C78}"/>
          </ac:spMkLst>
        </pc:spChg>
        <pc:picChg chg="mod">
          <ac:chgData name="Zita Draper" userId="b063123c-f51f-481b-b99c-f574606c9ace" providerId="ADAL" clId="{AC144589-6D5F-41DE-B387-0A77F7DEBCE8}" dt="2023-02-03T10:27:41.096" v="4102" actId="14100"/>
          <ac:picMkLst>
            <pc:docMk/>
            <pc:sldMk cId="4116855835" sldId="270"/>
            <ac:picMk id="4" creationId="{A876B344-D5FF-27AD-9CDB-2F861313E0F4}"/>
          </ac:picMkLst>
        </pc:picChg>
      </pc:sldChg>
      <pc:sldChg chg="addSp delSp modSp mod setBg">
        <pc:chgData name="Zita Draper" userId="b063123c-f51f-481b-b99c-f574606c9ace" providerId="ADAL" clId="{AC144589-6D5F-41DE-B387-0A77F7DEBCE8}" dt="2023-02-03T10:29:23.864" v="4104" actId="14100"/>
        <pc:sldMkLst>
          <pc:docMk/>
          <pc:sldMk cId="2430957356" sldId="271"/>
        </pc:sldMkLst>
        <pc:spChg chg="mod">
          <ac:chgData name="Zita Draper" userId="b063123c-f51f-481b-b99c-f574606c9ace" providerId="ADAL" clId="{AC144589-6D5F-41DE-B387-0A77F7DEBCE8}" dt="2023-02-01T19:22:41.736" v="2141" actId="26606"/>
          <ac:spMkLst>
            <pc:docMk/>
            <pc:sldMk cId="2430957356" sldId="271"/>
            <ac:spMk id="2" creationId="{F0CFC05B-D8E8-D83C-F8F8-C50251AE2F72}"/>
          </ac:spMkLst>
        </pc:spChg>
        <pc:spChg chg="mod">
          <ac:chgData name="Zita Draper" userId="b063123c-f51f-481b-b99c-f574606c9ace" providerId="ADAL" clId="{AC144589-6D5F-41DE-B387-0A77F7DEBCE8}" dt="2023-02-01T19:22:41.736" v="2141" actId="26606"/>
          <ac:spMkLst>
            <pc:docMk/>
            <pc:sldMk cId="2430957356" sldId="271"/>
            <ac:spMk id="3" creationId="{F544DB41-7CF5-1A3F-DB46-35DA47089E2F}"/>
          </ac:spMkLst>
        </pc:spChg>
        <pc:spChg chg="add del mod">
          <ac:chgData name="Zita Draper" userId="b063123c-f51f-481b-b99c-f574606c9ace" providerId="ADAL" clId="{AC144589-6D5F-41DE-B387-0A77F7DEBCE8}" dt="2023-02-01T19:23:11.462" v="2148" actId="478"/>
          <ac:spMkLst>
            <pc:docMk/>
            <pc:sldMk cId="2430957356" sldId="271"/>
            <ac:spMk id="6" creationId="{5A730FB9-41AE-2893-CAA7-FBBCD4683A35}"/>
          </ac:spMkLst>
        </pc:spChg>
        <pc:spChg chg="add del">
          <ac:chgData name="Zita Draper" userId="b063123c-f51f-481b-b99c-f574606c9ace" providerId="ADAL" clId="{AC144589-6D5F-41DE-B387-0A77F7DEBCE8}" dt="2023-02-01T19:22:41.736" v="2141" actId="26606"/>
          <ac:spMkLst>
            <pc:docMk/>
            <pc:sldMk cId="2430957356" sldId="271"/>
            <ac:spMk id="11" creationId="{3EEED574-6FCC-45F8-ABA8-05782705A3C6}"/>
          </ac:spMkLst>
        </pc:spChg>
        <pc:picChg chg="mod">
          <ac:chgData name="Zita Draper" userId="b063123c-f51f-481b-b99c-f574606c9ace" providerId="ADAL" clId="{AC144589-6D5F-41DE-B387-0A77F7DEBCE8}" dt="2023-02-03T10:29:23.864" v="4104" actId="14100"/>
          <ac:picMkLst>
            <pc:docMk/>
            <pc:sldMk cId="2430957356" sldId="271"/>
            <ac:picMk id="4" creationId="{B3EC8AC1-FA72-8B75-F2A2-14B043202D8B}"/>
          </ac:picMkLst>
        </pc:picChg>
        <pc:picChg chg="add del mod ord">
          <ac:chgData name="Zita Draper" userId="b063123c-f51f-481b-b99c-f574606c9ace" providerId="ADAL" clId="{AC144589-6D5F-41DE-B387-0A77F7DEBCE8}" dt="2023-02-01T19:23:03.065" v="2147" actId="478"/>
          <ac:picMkLst>
            <pc:docMk/>
            <pc:sldMk cId="2430957356" sldId="271"/>
            <ac:picMk id="5" creationId="{BF2FF3F3-0147-CB2B-1AE2-CFE0430775B6}"/>
          </ac:picMkLst>
        </pc:picChg>
      </pc:sldChg>
      <pc:sldChg chg="addSp delSp modSp mod">
        <pc:chgData name="Zita Draper" userId="b063123c-f51f-481b-b99c-f574606c9ace" providerId="ADAL" clId="{AC144589-6D5F-41DE-B387-0A77F7DEBCE8}" dt="2023-02-03T10:30:12.399" v="4106" actId="14100"/>
        <pc:sldMkLst>
          <pc:docMk/>
          <pc:sldMk cId="2545112226" sldId="272"/>
        </pc:sldMkLst>
        <pc:spChg chg="mod">
          <ac:chgData name="Zita Draper" userId="b063123c-f51f-481b-b99c-f574606c9ace" providerId="ADAL" clId="{AC144589-6D5F-41DE-B387-0A77F7DEBCE8}" dt="2023-02-01T19:23:52.504" v="2169" actId="122"/>
          <ac:spMkLst>
            <pc:docMk/>
            <pc:sldMk cId="2545112226" sldId="272"/>
            <ac:spMk id="2" creationId="{A76C1B9A-7C70-350B-325B-CD815E27C145}"/>
          </ac:spMkLst>
        </pc:spChg>
        <pc:spChg chg="del mod">
          <ac:chgData name="Zita Draper" userId="b063123c-f51f-481b-b99c-f574606c9ace" providerId="ADAL" clId="{AC144589-6D5F-41DE-B387-0A77F7DEBCE8}" dt="2023-02-01T19:24:55.160" v="2283" actId="26606"/>
          <ac:spMkLst>
            <pc:docMk/>
            <pc:sldMk cId="2545112226" sldId="272"/>
            <ac:spMk id="3" creationId="{4517D099-09B0-1050-9A06-7C76F682010F}"/>
          </ac:spMkLst>
        </pc:spChg>
        <pc:graphicFrameChg chg="add">
          <ac:chgData name="Zita Draper" userId="b063123c-f51f-481b-b99c-f574606c9ace" providerId="ADAL" clId="{AC144589-6D5F-41DE-B387-0A77F7DEBCE8}" dt="2023-02-01T19:24:55.160" v="2283" actId="26606"/>
          <ac:graphicFrameMkLst>
            <pc:docMk/>
            <pc:sldMk cId="2545112226" sldId="272"/>
            <ac:graphicFrameMk id="5" creationId="{E3D34014-FFA4-2C5D-B94D-951F107279BA}"/>
          </ac:graphicFrameMkLst>
        </pc:graphicFrameChg>
        <pc:picChg chg="mod">
          <ac:chgData name="Zita Draper" userId="b063123c-f51f-481b-b99c-f574606c9ace" providerId="ADAL" clId="{AC144589-6D5F-41DE-B387-0A77F7DEBCE8}" dt="2023-02-03T10:30:12.399" v="4106" actId="14100"/>
          <ac:picMkLst>
            <pc:docMk/>
            <pc:sldMk cId="2545112226" sldId="272"/>
            <ac:picMk id="3" creationId="{F3C4018A-317A-2DB0-240F-0577F91FDA22}"/>
          </ac:picMkLst>
        </pc:picChg>
      </pc:sldChg>
      <pc:sldChg chg="addSp delSp modSp mod">
        <pc:chgData name="Zita Draper" userId="b063123c-f51f-481b-b99c-f574606c9ace" providerId="ADAL" clId="{AC144589-6D5F-41DE-B387-0A77F7DEBCE8}" dt="2023-02-03T10:42:40.987" v="4134" actId="26606"/>
        <pc:sldMkLst>
          <pc:docMk/>
          <pc:sldMk cId="266838181" sldId="273"/>
        </pc:sldMkLst>
        <pc:spChg chg="mod">
          <ac:chgData name="Zita Draper" userId="b063123c-f51f-481b-b99c-f574606c9ace" providerId="ADAL" clId="{AC144589-6D5F-41DE-B387-0A77F7DEBCE8}" dt="2023-02-03T10:30:18.225" v="4107" actId="313"/>
          <ac:spMkLst>
            <pc:docMk/>
            <pc:sldMk cId="266838181" sldId="273"/>
            <ac:spMk id="2" creationId="{0A9EFF23-9532-6AEC-1070-6BF2B427B771}"/>
          </ac:spMkLst>
        </pc:spChg>
        <pc:spChg chg="del mod">
          <ac:chgData name="Zita Draper" userId="b063123c-f51f-481b-b99c-f574606c9ace" providerId="ADAL" clId="{AC144589-6D5F-41DE-B387-0A77F7DEBCE8}" dt="2023-02-03T10:42:40.987" v="4134" actId="26606"/>
          <ac:spMkLst>
            <pc:docMk/>
            <pc:sldMk cId="266838181" sldId="273"/>
            <ac:spMk id="3" creationId="{04DE3E90-C690-1A16-50DC-5CC71BB3046E}"/>
          </ac:spMkLst>
        </pc:spChg>
        <pc:graphicFrameChg chg="add">
          <ac:chgData name="Zita Draper" userId="b063123c-f51f-481b-b99c-f574606c9ace" providerId="ADAL" clId="{AC144589-6D5F-41DE-B387-0A77F7DEBCE8}" dt="2023-02-03T10:42:40.987" v="4134" actId="26606"/>
          <ac:graphicFrameMkLst>
            <pc:docMk/>
            <pc:sldMk cId="266838181" sldId="273"/>
            <ac:graphicFrameMk id="6" creationId="{CEADEEDD-2083-6312-DE86-FA0EF5845DD9}"/>
          </ac:graphicFrameMkLst>
        </pc:graphicFrameChg>
        <pc:picChg chg="mod">
          <ac:chgData name="Zita Draper" userId="b063123c-f51f-481b-b99c-f574606c9ace" providerId="ADAL" clId="{AC144589-6D5F-41DE-B387-0A77F7DEBCE8}" dt="2023-02-03T10:42:39.939" v="4133" actId="1076"/>
          <ac:picMkLst>
            <pc:docMk/>
            <pc:sldMk cId="266838181" sldId="273"/>
            <ac:picMk id="4" creationId="{8763A1D2-2440-1683-4C31-4EFB29A204D0}"/>
          </ac:picMkLst>
        </pc:picChg>
      </pc:sldChg>
      <pc:sldChg chg="modSp mod">
        <pc:chgData name="Zita Draper" userId="b063123c-f51f-481b-b99c-f574606c9ace" providerId="ADAL" clId="{AC144589-6D5F-41DE-B387-0A77F7DEBCE8}" dt="2023-02-03T10:45:03.317" v="4136" actId="14100"/>
        <pc:sldMkLst>
          <pc:docMk/>
          <pc:sldMk cId="171114396" sldId="274"/>
        </pc:sldMkLst>
        <pc:spChg chg="mod">
          <ac:chgData name="Zita Draper" userId="b063123c-f51f-481b-b99c-f574606c9ace" providerId="ADAL" clId="{AC144589-6D5F-41DE-B387-0A77F7DEBCE8}" dt="2023-02-01T19:28:31.357" v="2600" actId="403"/>
          <ac:spMkLst>
            <pc:docMk/>
            <pc:sldMk cId="171114396" sldId="274"/>
            <ac:spMk id="2" creationId="{70C7FCBB-FB2C-35C1-4E64-626A303F7C71}"/>
          </ac:spMkLst>
        </pc:spChg>
        <pc:spChg chg="mod">
          <ac:chgData name="Zita Draper" userId="b063123c-f51f-481b-b99c-f574606c9ace" providerId="ADAL" clId="{AC144589-6D5F-41DE-B387-0A77F7DEBCE8}" dt="2023-02-01T19:29:07.494" v="2661" actId="20577"/>
          <ac:spMkLst>
            <pc:docMk/>
            <pc:sldMk cId="171114396" sldId="274"/>
            <ac:spMk id="3" creationId="{DB68C789-C7B1-D2E6-43A1-EF525CE1F51B}"/>
          </ac:spMkLst>
        </pc:spChg>
        <pc:picChg chg="mod">
          <ac:chgData name="Zita Draper" userId="b063123c-f51f-481b-b99c-f574606c9ace" providerId="ADAL" clId="{AC144589-6D5F-41DE-B387-0A77F7DEBCE8}" dt="2023-02-03T10:45:03.317" v="4136" actId="14100"/>
          <ac:picMkLst>
            <pc:docMk/>
            <pc:sldMk cId="171114396" sldId="274"/>
            <ac:picMk id="3" creationId="{0A5EE682-3835-7648-DC6C-D0F700269CE4}"/>
          </ac:picMkLst>
        </pc:picChg>
      </pc:sldChg>
      <pc:sldChg chg="modSp mod">
        <pc:chgData name="Zita Draper" userId="b063123c-f51f-481b-b99c-f574606c9ace" providerId="ADAL" clId="{AC144589-6D5F-41DE-B387-0A77F7DEBCE8}" dt="2023-02-03T10:46:05.132" v="4138" actId="14100"/>
        <pc:sldMkLst>
          <pc:docMk/>
          <pc:sldMk cId="1695077186" sldId="275"/>
        </pc:sldMkLst>
        <pc:picChg chg="mod">
          <ac:chgData name="Zita Draper" userId="b063123c-f51f-481b-b99c-f574606c9ace" providerId="ADAL" clId="{AC144589-6D5F-41DE-B387-0A77F7DEBCE8}" dt="2023-02-03T10:46:05.132" v="4138" actId="14100"/>
          <ac:picMkLst>
            <pc:docMk/>
            <pc:sldMk cId="1695077186" sldId="275"/>
            <ac:picMk id="3" creationId="{F9096CBA-897C-B9D4-93BA-6D0955BF2AF9}"/>
          </ac:picMkLst>
        </pc:picChg>
      </pc:sldChg>
      <pc:sldChg chg="addSp delSp modSp mod">
        <pc:chgData name="Zita Draper" userId="b063123c-f51f-481b-b99c-f574606c9ace" providerId="ADAL" clId="{AC144589-6D5F-41DE-B387-0A77F7DEBCE8}" dt="2023-02-03T10:47:08.447" v="4141" actId="26606"/>
        <pc:sldMkLst>
          <pc:docMk/>
          <pc:sldMk cId="1604091685" sldId="276"/>
        </pc:sldMkLst>
        <pc:spChg chg="del">
          <ac:chgData name="Zita Draper" userId="b063123c-f51f-481b-b99c-f574606c9ace" providerId="ADAL" clId="{AC144589-6D5F-41DE-B387-0A77F7DEBCE8}" dt="2023-02-03T10:47:08.447" v="4141" actId="26606"/>
          <ac:spMkLst>
            <pc:docMk/>
            <pc:sldMk cId="1604091685" sldId="276"/>
            <ac:spMk id="3" creationId="{BE61594D-BF85-9F8D-756A-BE6515549DB4}"/>
          </ac:spMkLst>
        </pc:spChg>
        <pc:graphicFrameChg chg="add">
          <ac:chgData name="Zita Draper" userId="b063123c-f51f-481b-b99c-f574606c9ace" providerId="ADAL" clId="{AC144589-6D5F-41DE-B387-0A77F7DEBCE8}" dt="2023-02-03T10:47:08.447" v="4141" actId="26606"/>
          <ac:graphicFrameMkLst>
            <pc:docMk/>
            <pc:sldMk cId="1604091685" sldId="276"/>
            <ac:graphicFrameMk id="6" creationId="{BC92037E-D548-23DC-E308-926092D4E785}"/>
          </ac:graphicFrameMkLst>
        </pc:graphicFrameChg>
        <pc:picChg chg="mod">
          <ac:chgData name="Zita Draper" userId="b063123c-f51f-481b-b99c-f574606c9ace" providerId="ADAL" clId="{AC144589-6D5F-41DE-B387-0A77F7DEBCE8}" dt="2023-02-03T10:47:07.384" v="4140" actId="14100"/>
          <ac:picMkLst>
            <pc:docMk/>
            <pc:sldMk cId="1604091685" sldId="276"/>
            <ac:picMk id="4" creationId="{108070D9-FFAD-A373-4F09-929F88D9A591}"/>
          </ac:picMkLst>
        </pc:picChg>
      </pc:sldChg>
      <pc:sldChg chg="addSp delSp modSp mod">
        <pc:chgData name="Zita Draper" userId="b063123c-f51f-481b-b99c-f574606c9ace" providerId="ADAL" clId="{AC144589-6D5F-41DE-B387-0A77F7DEBCE8}" dt="2023-02-03T10:48:56.681" v="4149" actId="1076"/>
        <pc:sldMkLst>
          <pc:docMk/>
          <pc:sldMk cId="627379127" sldId="277"/>
        </pc:sldMkLst>
        <pc:spChg chg="add del">
          <ac:chgData name="Zita Draper" userId="b063123c-f51f-481b-b99c-f574606c9ace" providerId="ADAL" clId="{AC144589-6D5F-41DE-B387-0A77F7DEBCE8}" dt="2023-02-03T10:48:50.766" v="4147" actId="26606"/>
          <ac:spMkLst>
            <pc:docMk/>
            <pc:sldMk cId="627379127" sldId="277"/>
            <ac:spMk id="3" creationId="{E7A0D674-11CB-FE6C-5EC0-46104CDB8FF0}"/>
          </ac:spMkLst>
        </pc:spChg>
        <pc:graphicFrameChg chg="add del">
          <ac:chgData name="Zita Draper" userId="b063123c-f51f-481b-b99c-f574606c9ace" providerId="ADAL" clId="{AC144589-6D5F-41DE-B387-0A77F7DEBCE8}" dt="2023-02-03T10:48:50.700" v="4146" actId="26606"/>
          <ac:graphicFrameMkLst>
            <pc:docMk/>
            <pc:sldMk cId="627379127" sldId="277"/>
            <ac:graphicFrameMk id="6" creationId="{45B62EF4-E055-E7A8-9A46-7C599D3A32DE}"/>
          </ac:graphicFrameMkLst>
        </pc:graphicFrameChg>
        <pc:graphicFrameChg chg="add">
          <ac:chgData name="Zita Draper" userId="b063123c-f51f-481b-b99c-f574606c9ace" providerId="ADAL" clId="{AC144589-6D5F-41DE-B387-0A77F7DEBCE8}" dt="2023-02-03T10:48:50.766" v="4147" actId="26606"/>
          <ac:graphicFrameMkLst>
            <pc:docMk/>
            <pc:sldMk cId="627379127" sldId="277"/>
            <ac:graphicFrameMk id="8" creationId="{D3BFCF49-3628-CE87-9366-FDE8B34FFE48}"/>
          </ac:graphicFrameMkLst>
        </pc:graphicFrameChg>
        <pc:picChg chg="mod">
          <ac:chgData name="Zita Draper" userId="b063123c-f51f-481b-b99c-f574606c9ace" providerId="ADAL" clId="{AC144589-6D5F-41DE-B387-0A77F7DEBCE8}" dt="2023-02-03T10:48:56.681" v="4149" actId="1076"/>
          <ac:picMkLst>
            <pc:docMk/>
            <pc:sldMk cId="627379127" sldId="277"/>
            <ac:picMk id="4" creationId="{EE4ECF6C-58A1-C7CF-6094-128822F7A5E2}"/>
          </ac:picMkLst>
        </pc:picChg>
      </pc:sldChg>
      <pc:sldChg chg="modSp mod">
        <pc:chgData name="Zita Draper" userId="b063123c-f51f-481b-b99c-f574606c9ace" providerId="ADAL" clId="{AC144589-6D5F-41DE-B387-0A77F7DEBCE8}" dt="2023-02-03T10:30:55.056" v="4109" actId="14100"/>
        <pc:sldMkLst>
          <pc:docMk/>
          <pc:sldMk cId="305068448" sldId="278"/>
        </pc:sldMkLst>
        <pc:picChg chg="mod">
          <ac:chgData name="Zita Draper" userId="b063123c-f51f-481b-b99c-f574606c9ace" providerId="ADAL" clId="{AC144589-6D5F-41DE-B387-0A77F7DEBCE8}" dt="2023-02-03T10:30:55.056" v="4109" actId="14100"/>
          <ac:picMkLst>
            <pc:docMk/>
            <pc:sldMk cId="305068448" sldId="278"/>
            <ac:picMk id="2" creationId="{CC42E2B5-4200-145F-0DC3-987A004F3FAC}"/>
          </ac:picMkLst>
        </pc:picChg>
      </pc:sldChg>
      <pc:sldChg chg="modSp mod">
        <pc:chgData name="Zita Draper" userId="b063123c-f51f-481b-b99c-f574606c9ace" providerId="ADAL" clId="{AC144589-6D5F-41DE-B387-0A77F7DEBCE8}" dt="2023-02-03T10:31:51.748" v="4111" actId="14100"/>
        <pc:sldMkLst>
          <pc:docMk/>
          <pc:sldMk cId="2585555297" sldId="279"/>
        </pc:sldMkLst>
        <pc:picChg chg="mod">
          <ac:chgData name="Zita Draper" userId="b063123c-f51f-481b-b99c-f574606c9ace" providerId="ADAL" clId="{AC144589-6D5F-41DE-B387-0A77F7DEBCE8}" dt="2023-02-03T10:31:51.748" v="4111" actId="14100"/>
          <ac:picMkLst>
            <pc:docMk/>
            <pc:sldMk cId="2585555297" sldId="279"/>
            <ac:picMk id="4" creationId="{99456C59-1518-948A-5735-168EE803E0B6}"/>
          </ac:picMkLst>
        </pc:picChg>
      </pc:sldChg>
      <pc:sldChg chg="addSp delSp modSp mod">
        <pc:chgData name="Zita Draper" userId="b063123c-f51f-481b-b99c-f574606c9ace" providerId="ADAL" clId="{AC144589-6D5F-41DE-B387-0A77F7DEBCE8}" dt="2023-02-03T10:32:37.432" v="4114" actId="14100"/>
        <pc:sldMkLst>
          <pc:docMk/>
          <pc:sldMk cId="1887619558" sldId="280"/>
        </pc:sldMkLst>
        <pc:spChg chg="del">
          <ac:chgData name="Zita Draper" userId="b063123c-f51f-481b-b99c-f574606c9ace" providerId="ADAL" clId="{AC144589-6D5F-41DE-B387-0A77F7DEBCE8}" dt="2023-02-03T10:32:33.029" v="4113" actId="26606"/>
          <ac:spMkLst>
            <pc:docMk/>
            <pc:sldMk cId="1887619558" sldId="280"/>
            <ac:spMk id="3" creationId="{9C693714-D98F-FCE2-F096-6FDFE8C7DBBD}"/>
          </ac:spMkLst>
        </pc:spChg>
        <pc:graphicFrameChg chg="add">
          <ac:chgData name="Zita Draper" userId="b063123c-f51f-481b-b99c-f574606c9ace" providerId="ADAL" clId="{AC144589-6D5F-41DE-B387-0A77F7DEBCE8}" dt="2023-02-03T10:32:33.029" v="4113" actId="26606"/>
          <ac:graphicFrameMkLst>
            <pc:docMk/>
            <pc:sldMk cId="1887619558" sldId="280"/>
            <ac:graphicFrameMk id="6" creationId="{5017A0C4-3266-506B-E78F-E5AE302D7A54}"/>
          </ac:graphicFrameMkLst>
        </pc:graphicFrameChg>
        <pc:picChg chg="mod">
          <ac:chgData name="Zita Draper" userId="b063123c-f51f-481b-b99c-f574606c9ace" providerId="ADAL" clId="{AC144589-6D5F-41DE-B387-0A77F7DEBCE8}" dt="2023-02-03T10:32:37.432" v="4114" actId="14100"/>
          <ac:picMkLst>
            <pc:docMk/>
            <pc:sldMk cId="1887619558" sldId="280"/>
            <ac:picMk id="4" creationId="{373D6DF6-AC5C-1FE5-8F9A-63A460C25920}"/>
          </ac:picMkLst>
        </pc:picChg>
      </pc:sldChg>
      <pc:sldChg chg="modSp mod">
        <pc:chgData name="Zita Draper" userId="b063123c-f51f-481b-b99c-f574606c9ace" providerId="ADAL" clId="{AC144589-6D5F-41DE-B387-0A77F7DEBCE8}" dt="2023-02-03T10:39:51.364" v="4127" actId="14100"/>
        <pc:sldMkLst>
          <pc:docMk/>
          <pc:sldMk cId="2947184602" sldId="281"/>
        </pc:sldMkLst>
        <pc:picChg chg="mod">
          <ac:chgData name="Zita Draper" userId="b063123c-f51f-481b-b99c-f574606c9ace" providerId="ADAL" clId="{AC144589-6D5F-41DE-B387-0A77F7DEBCE8}" dt="2023-02-03T10:39:51.364" v="4127" actId="14100"/>
          <ac:picMkLst>
            <pc:docMk/>
            <pc:sldMk cId="2947184602" sldId="281"/>
            <ac:picMk id="4" creationId="{91CD56E2-94E3-C835-BAEB-51FAB968FE90}"/>
          </ac:picMkLst>
        </pc:picChg>
      </pc:sldChg>
      <pc:sldChg chg="addSp delSp modSp mod">
        <pc:chgData name="Zita Draper" userId="b063123c-f51f-481b-b99c-f574606c9ace" providerId="ADAL" clId="{AC144589-6D5F-41DE-B387-0A77F7DEBCE8}" dt="2023-02-03T10:41:31.471" v="4130" actId="14100"/>
        <pc:sldMkLst>
          <pc:docMk/>
          <pc:sldMk cId="3751075652" sldId="282"/>
        </pc:sldMkLst>
        <pc:spChg chg="del mod">
          <ac:chgData name="Zita Draper" userId="b063123c-f51f-481b-b99c-f574606c9ace" providerId="ADAL" clId="{AC144589-6D5F-41DE-B387-0A77F7DEBCE8}" dt="2023-02-03T10:41:26.887" v="4128" actId="26606"/>
          <ac:spMkLst>
            <pc:docMk/>
            <pc:sldMk cId="3751075652" sldId="282"/>
            <ac:spMk id="3" creationId="{D88319F4-9692-860E-DF6B-2CDF0A899651}"/>
          </ac:spMkLst>
        </pc:spChg>
        <pc:graphicFrameChg chg="add">
          <ac:chgData name="Zita Draper" userId="b063123c-f51f-481b-b99c-f574606c9ace" providerId="ADAL" clId="{AC144589-6D5F-41DE-B387-0A77F7DEBCE8}" dt="2023-02-03T10:41:26.887" v="4128" actId="26606"/>
          <ac:graphicFrameMkLst>
            <pc:docMk/>
            <pc:sldMk cId="3751075652" sldId="282"/>
            <ac:graphicFrameMk id="6" creationId="{2B2868A7-DC92-647E-F0C1-2A30EB8D3398}"/>
          </ac:graphicFrameMkLst>
        </pc:graphicFrameChg>
        <pc:picChg chg="mod">
          <ac:chgData name="Zita Draper" userId="b063123c-f51f-481b-b99c-f574606c9ace" providerId="ADAL" clId="{AC144589-6D5F-41DE-B387-0A77F7DEBCE8}" dt="2023-02-03T10:41:31.471" v="4130" actId="14100"/>
          <ac:picMkLst>
            <pc:docMk/>
            <pc:sldMk cId="3751075652" sldId="282"/>
            <ac:picMk id="4" creationId="{4851F35B-1EB0-4D97-624F-246F0BB860D1}"/>
          </ac:picMkLst>
        </pc:picChg>
      </pc:sldChg>
      <pc:sldChg chg="addSp delSp modSp mod">
        <pc:chgData name="Zita Draper" userId="b063123c-f51f-481b-b99c-f574606c9ace" providerId="ADAL" clId="{AC144589-6D5F-41DE-B387-0A77F7DEBCE8}" dt="2023-02-03T10:23:28.887" v="4091" actId="1076"/>
        <pc:sldMkLst>
          <pc:docMk/>
          <pc:sldMk cId="1287659538" sldId="283"/>
        </pc:sldMkLst>
        <pc:spChg chg="del mod">
          <ac:chgData name="Zita Draper" userId="b063123c-f51f-481b-b99c-f574606c9ace" providerId="ADAL" clId="{AC144589-6D5F-41DE-B387-0A77F7DEBCE8}" dt="2023-02-01T20:51:18.076" v="4045" actId="26606"/>
          <ac:spMkLst>
            <pc:docMk/>
            <pc:sldMk cId="1287659538" sldId="283"/>
            <ac:spMk id="3" creationId="{87848FCA-5F23-7B2C-CFC7-1B6B8B5DCD2B}"/>
          </ac:spMkLst>
        </pc:spChg>
        <pc:graphicFrameChg chg="add">
          <ac:chgData name="Zita Draper" userId="b063123c-f51f-481b-b99c-f574606c9ace" providerId="ADAL" clId="{AC144589-6D5F-41DE-B387-0A77F7DEBCE8}" dt="2023-02-01T20:51:18.076" v="4045" actId="26606"/>
          <ac:graphicFrameMkLst>
            <pc:docMk/>
            <pc:sldMk cId="1287659538" sldId="283"/>
            <ac:graphicFrameMk id="5" creationId="{1D7DDF1E-03CE-2C5B-CF5D-9740317DE605}"/>
          </ac:graphicFrameMkLst>
        </pc:graphicFrameChg>
        <pc:picChg chg="mod">
          <ac:chgData name="Zita Draper" userId="b063123c-f51f-481b-b99c-f574606c9ace" providerId="ADAL" clId="{AC144589-6D5F-41DE-B387-0A77F7DEBCE8}" dt="2023-02-03T10:23:28.887" v="4091" actId="1076"/>
          <ac:picMkLst>
            <pc:docMk/>
            <pc:sldMk cId="1287659538" sldId="283"/>
            <ac:picMk id="3" creationId="{7B2E7FF8-5815-4A18-F5FC-70B215927EF7}"/>
          </ac:picMkLst>
        </pc:picChg>
      </pc:sldChg>
      <pc:sldChg chg="addSp delSp modSp mod setBg">
        <pc:chgData name="Zita Draper" userId="b063123c-f51f-481b-b99c-f574606c9ace" providerId="ADAL" clId="{AC144589-6D5F-41DE-B387-0A77F7DEBCE8}" dt="2023-02-03T10:22:01.351" v="4088" actId="14100"/>
        <pc:sldMkLst>
          <pc:docMk/>
          <pc:sldMk cId="2241349856" sldId="284"/>
        </pc:sldMkLst>
        <pc:spChg chg="mod">
          <ac:chgData name="Zita Draper" userId="b063123c-f51f-481b-b99c-f574606c9ace" providerId="ADAL" clId="{AC144589-6D5F-41DE-B387-0A77F7DEBCE8}" dt="2023-02-01T20:51:06.652" v="4044" actId="122"/>
          <ac:spMkLst>
            <pc:docMk/>
            <pc:sldMk cId="2241349856" sldId="284"/>
            <ac:spMk id="2" creationId="{0D4AD908-DBF6-76CF-9896-A950BE3E69B7}"/>
          </ac:spMkLst>
        </pc:spChg>
        <pc:spChg chg="add del mod">
          <ac:chgData name="Zita Draper" userId="b063123c-f51f-481b-b99c-f574606c9ace" providerId="ADAL" clId="{AC144589-6D5F-41DE-B387-0A77F7DEBCE8}" dt="2023-02-01T20:50:59.325" v="4040" actId="26606"/>
          <ac:spMkLst>
            <pc:docMk/>
            <pc:sldMk cId="2241349856" sldId="284"/>
            <ac:spMk id="3" creationId="{D845D9A3-596D-F500-E38A-264AD9F67FFE}"/>
          </ac:spMkLst>
        </pc:spChg>
        <pc:graphicFrameChg chg="add del">
          <ac:chgData name="Zita Draper" userId="b063123c-f51f-481b-b99c-f574606c9ace" providerId="ADAL" clId="{AC144589-6D5F-41DE-B387-0A77F7DEBCE8}" dt="2023-02-01T20:50:59.309" v="4039" actId="26606"/>
          <ac:graphicFrameMkLst>
            <pc:docMk/>
            <pc:sldMk cId="2241349856" sldId="284"/>
            <ac:graphicFrameMk id="5" creationId="{3CB24DE7-F420-6527-FF2E-9B52F8A017B3}"/>
          </ac:graphicFrameMkLst>
        </pc:graphicFrameChg>
        <pc:graphicFrameChg chg="add">
          <ac:chgData name="Zita Draper" userId="b063123c-f51f-481b-b99c-f574606c9ace" providerId="ADAL" clId="{AC144589-6D5F-41DE-B387-0A77F7DEBCE8}" dt="2023-02-01T20:50:59.325" v="4040" actId="26606"/>
          <ac:graphicFrameMkLst>
            <pc:docMk/>
            <pc:sldMk cId="2241349856" sldId="284"/>
            <ac:graphicFrameMk id="7" creationId="{56539DB5-5B91-0A97-5F2B-3B5BC67DE0CE}"/>
          </ac:graphicFrameMkLst>
        </pc:graphicFrameChg>
        <pc:picChg chg="mod">
          <ac:chgData name="Zita Draper" userId="b063123c-f51f-481b-b99c-f574606c9ace" providerId="ADAL" clId="{AC144589-6D5F-41DE-B387-0A77F7DEBCE8}" dt="2023-02-03T10:22:01.351" v="4088" actId="14100"/>
          <ac:picMkLst>
            <pc:docMk/>
            <pc:sldMk cId="2241349856" sldId="284"/>
            <ac:picMk id="3" creationId="{FA867DA8-83C9-1CDD-F3F4-56E8C5C88B06}"/>
          </ac:picMkLst>
        </pc:picChg>
      </pc:sldChg>
      <pc:sldChg chg="addSp delSp modSp mod setBg">
        <pc:chgData name="Zita Draper" userId="b063123c-f51f-481b-b99c-f574606c9ace" providerId="ADAL" clId="{AC144589-6D5F-41DE-B387-0A77F7DEBCE8}" dt="2023-02-03T10:21:00.916" v="4086" actId="14100"/>
        <pc:sldMkLst>
          <pc:docMk/>
          <pc:sldMk cId="3932878041" sldId="285"/>
        </pc:sldMkLst>
        <pc:spChg chg="mod">
          <ac:chgData name="Zita Draper" userId="b063123c-f51f-481b-b99c-f574606c9ace" providerId="ADAL" clId="{AC144589-6D5F-41DE-B387-0A77F7DEBCE8}" dt="2023-02-01T20:50:51.704" v="4037" actId="122"/>
          <ac:spMkLst>
            <pc:docMk/>
            <pc:sldMk cId="3932878041" sldId="285"/>
            <ac:spMk id="2" creationId="{08DF3CD1-2841-5690-1A1C-8E0F57721F18}"/>
          </ac:spMkLst>
        </pc:spChg>
        <pc:spChg chg="del mod">
          <ac:chgData name="Zita Draper" userId="b063123c-f51f-481b-b99c-f574606c9ace" providerId="ADAL" clId="{AC144589-6D5F-41DE-B387-0A77F7DEBCE8}" dt="2023-02-01T20:50:45.135" v="4036" actId="26606"/>
          <ac:spMkLst>
            <pc:docMk/>
            <pc:sldMk cId="3932878041" sldId="285"/>
            <ac:spMk id="3" creationId="{8753AEC9-176C-1DCD-7688-9218A663451B}"/>
          </ac:spMkLst>
        </pc:spChg>
        <pc:graphicFrameChg chg="add">
          <ac:chgData name="Zita Draper" userId="b063123c-f51f-481b-b99c-f574606c9ace" providerId="ADAL" clId="{AC144589-6D5F-41DE-B387-0A77F7DEBCE8}" dt="2023-02-01T20:50:45.135" v="4036" actId="26606"/>
          <ac:graphicFrameMkLst>
            <pc:docMk/>
            <pc:sldMk cId="3932878041" sldId="285"/>
            <ac:graphicFrameMk id="5" creationId="{51136A27-A645-F8E5-82BB-F4F67FF5F3A0}"/>
          </ac:graphicFrameMkLst>
        </pc:graphicFrameChg>
        <pc:picChg chg="mod">
          <ac:chgData name="Zita Draper" userId="b063123c-f51f-481b-b99c-f574606c9ace" providerId="ADAL" clId="{AC144589-6D5F-41DE-B387-0A77F7DEBCE8}" dt="2023-02-03T10:21:00.916" v="4086" actId="14100"/>
          <ac:picMkLst>
            <pc:docMk/>
            <pc:sldMk cId="3932878041" sldId="285"/>
            <ac:picMk id="3" creationId="{A6CCB07C-96B9-B4E9-72A5-CCBDA841C159}"/>
          </ac:picMkLst>
        </pc:picChg>
      </pc:sldChg>
      <pc:sldChg chg="del">
        <pc:chgData name="Zita Draper" userId="b063123c-f51f-481b-b99c-f574606c9ace" providerId="ADAL" clId="{AC144589-6D5F-41DE-B387-0A77F7DEBCE8}" dt="2023-02-01T20:50:33.001" v="4033" actId="2696"/>
        <pc:sldMkLst>
          <pc:docMk/>
          <pc:sldMk cId="2711240777" sldId="286"/>
        </pc:sldMkLst>
      </pc:sldChg>
      <pc:sldChg chg="modSp mod ord">
        <pc:chgData name="Zita Draper" userId="b063123c-f51f-481b-b99c-f574606c9ace" providerId="ADAL" clId="{AC144589-6D5F-41DE-B387-0A77F7DEBCE8}" dt="2023-02-03T10:19:22.761" v="4084" actId="14100"/>
        <pc:sldMkLst>
          <pc:docMk/>
          <pc:sldMk cId="1735037569" sldId="287"/>
        </pc:sldMkLst>
        <pc:picChg chg="mod">
          <ac:chgData name="Zita Draper" userId="b063123c-f51f-481b-b99c-f574606c9ace" providerId="ADAL" clId="{AC144589-6D5F-41DE-B387-0A77F7DEBCE8}" dt="2023-02-03T10:19:22.761" v="4084" actId="14100"/>
          <ac:picMkLst>
            <pc:docMk/>
            <pc:sldMk cId="1735037569" sldId="287"/>
            <ac:picMk id="3" creationId="{F4A67452-DF03-84F8-49BC-831FABCD384B}"/>
          </ac:picMkLst>
        </pc:picChg>
      </pc:sldChg>
      <pc:sldChg chg="modSp mod">
        <pc:chgData name="Zita Draper" userId="b063123c-f51f-481b-b99c-f574606c9ace" providerId="ADAL" clId="{AC144589-6D5F-41DE-B387-0A77F7DEBCE8}" dt="2023-02-01T18:48:57.463" v="987" actId="122"/>
        <pc:sldMkLst>
          <pc:docMk/>
          <pc:sldMk cId="1575651664" sldId="301"/>
        </pc:sldMkLst>
        <pc:spChg chg="mod">
          <ac:chgData name="Zita Draper" userId="b063123c-f51f-481b-b99c-f574606c9ace" providerId="ADAL" clId="{AC144589-6D5F-41DE-B387-0A77F7DEBCE8}" dt="2023-02-01T18:48:57.463" v="987" actId="122"/>
          <ac:spMkLst>
            <pc:docMk/>
            <pc:sldMk cId="1575651664" sldId="301"/>
            <ac:spMk id="2" creationId="{C3658C57-EB8C-807B-55DF-159B4762EE69}"/>
          </ac:spMkLst>
        </pc:spChg>
      </pc:sldChg>
      <pc:sldChg chg="addSp delSp modSp mod">
        <pc:chgData name="Zita Draper" userId="b063123c-f51f-481b-b99c-f574606c9ace" providerId="ADAL" clId="{AC144589-6D5F-41DE-B387-0A77F7DEBCE8}" dt="2023-02-03T10:10:02.601" v="4066" actId="14100"/>
        <pc:sldMkLst>
          <pc:docMk/>
          <pc:sldMk cId="2147034668" sldId="302"/>
        </pc:sldMkLst>
        <pc:spChg chg="mod">
          <ac:chgData name="Zita Draper" userId="b063123c-f51f-481b-b99c-f574606c9ace" providerId="ADAL" clId="{AC144589-6D5F-41DE-B387-0A77F7DEBCE8}" dt="2023-01-30T14:42:42.566" v="408" actId="122"/>
          <ac:spMkLst>
            <pc:docMk/>
            <pc:sldMk cId="2147034668" sldId="302"/>
            <ac:spMk id="2" creationId="{A83F7398-DD69-8756-047F-395B0780E510}"/>
          </ac:spMkLst>
        </pc:spChg>
        <pc:spChg chg="del mod">
          <ac:chgData name="Zita Draper" userId="b063123c-f51f-481b-b99c-f574606c9ace" providerId="ADAL" clId="{AC144589-6D5F-41DE-B387-0A77F7DEBCE8}" dt="2023-01-30T14:43:32.982" v="568" actId="26606"/>
          <ac:spMkLst>
            <pc:docMk/>
            <pc:sldMk cId="2147034668" sldId="302"/>
            <ac:spMk id="3" creationId="{F30EC4EA-32C2-5EF3-FB13-F24A340C8C57}"/>
          </ac:spMkLst>
        </pc:spChg>
        <pc:graphicFrameChg chg="add mod">
          <ac:chgData name="Zita Draper" userId="b063123c-f51f-481b-b99c-f574606c9ace" providerId="ADAL" clId="{AC144589-6D5F-41DE-B387-0A77F7DEBCE8}" dt="2023-02-01T18:48:39.533" v="972" actId="20577"/>
          <ac:graphicFrameMkLst>
            <pc:docMk/>
            <pc:sldMk cId="2147034668" sldId="302"/>
            <ac:graphicFrameMk id="5" creationId="{1CC8A478-6806-854A-8515-43369DEE9755}"/>
          </ac:graphicFrameMkLst>
        </pc:graphicFrameChg>
        <pc:picChg chg="mod">
          <ac:chgData name="Zita Draper" userId="b063123c-f51f-481b-b99c-f574606c9ace" providerId="ADAL" clId="{AC144589-6D5F-41DE-B387-0A77F7DEBCE8}" dt="2023-02-03T10:10:02.601" v="4066" actId="14100"/>
          <ac:picMkLst>
            <pc:docMk/>
            <pc:sldMk cId="2147034668" sldId="302"/>
            <ac:picMk id="3" creationId="{5687A3BC-90AA-B749-82F1-E211AC455292}"/>
          </ac:picMkLst>
        </pc:picChg>
      </pc:sldChg>
      <pc:sldChg chg="addSp delSp modSp mod setBg">
        <pc:chgData name="Zita Draper" userId="b063123c-f51f-481b-b99c-f574606c9ace" providerId="ADAL" clId="{AC144589-6D5F-41DE-B387-0A77F7DEBCE8}" dt="2023-02-03T10:09:36.666" v="4064" actId="14100"/>
        <pc:sldMkLst>
          <pc:docMk/>
          <pc:sldMk cId="2779034254" sldId="303"/>
        </pc:sldMkLst>
        <pc:spChg chg="mod">
          <ac:chgData name="Zita Draper" userId="b063123c-f51f-481b-b99c-f574606c9ace" providerId="ADAL" clId="{AC144589-6D5F-41DE-B387-0A77F7DEBCE8}" dt="2023-01-30T14:41:58.790" v="379" actId="14100"/>
          <ac:spMkLst>
            <pc:docMk/>
            <pc:sldMk cId="2779034254" sldId="303"/>
            <ac:spMk id="2" creationId="{42A16C26-80F7-E717-E92E-A5766125F7D9}"/>
          </ac:spMkLst>
        </pc:spChg>
        <pc:spChg chg="del mod">
          <ac:chgData name="Zita Draper" userId="b063123c-f51f-481b-b99c-f574606c9ace" providerId="ADAL" clId="{AC144589-6D5F-41DE-B387-0A77F7DEBCE8}" dt="2023-01-30T14:41:46.310" v="377" actId="26606"/>
          <ac:spMkLst>
            <pc:docMk/>
            <pc:sldMk cId="2779034254" sldId="303"/>
            <ac:spMk id="3" creationId="{8030180E-5149-95D6-AC09-8EF6F9836D78}"/>
          </ac:spMkLst>
        </pc:spChg>
        <pc:spChg chg="add">
          <ac:chgData name="Zita Draper" userId="b063123c-f51f-481b-b99c-f574606c9ace" providerId="ADAL" clId="{AC144589-6D5F-41DE-B387-0A77F7DEBCE8}" dt="2023-01-30T14:41:46.310" v="377" actId="26606"/>
          <ac:spMkLst>
            <pc:docMk/>
            <pc:sldMk cId="2779034254" sldId="303"/>
            <ac:spMk id="9" creationId="{B2B82547-2424-4E7A-A98B-75206EE73028}"/>
          </ac:spMkLst>
        </pc:spChg>
        <pc:spChg chg="add">
          <ac:chgData name="Zita Draper" userId="b063123c-f51f-481b-b99c-f574606c9ace" providerId="ADAL" clId="{AC144589-6D5F-41DE-B387-0A77F7DEBCE8}" dt="2023-01-30T14:41:46.310" v="377" actId="26606"/>
          <ac:spMkLst>
            <pc:docMk/>
            <pc:sldMk cId="2779034254" sldId="303"/>
            <ac:spMk id="11" creationId="{5109BC2F-9616-4D7D-9E98-57898009A828}"/>
          </ac:spMkLst>
        </pc:spChg>
        <pc:graphicFrameChg chg="add">
          <ac:chgData name="Zita Draper" userId="b063123c-f51f-481b-b99c-f574606c9ace" providerId="ADAL" clId="{AC144589-6D5F-41DE-B387-0A77F7DEBCE8}" dt="2023-01-30T14:41:46.310" v="377" actId="26606"/>
          <ac:graphicFrameMkLst>
            <pc:docMk/>
            <pc:sldMk cId="2779034254" sldId="303"/>
            <ac:graphicFrameMk id="5" creationId="{A8FEA61C-8DB5-B815-0CB4-1CDF35C2FB2D}"/>
          </ac:graphicFrameMkLst>
        </pc:graphicFrameChg>
        <pc:picChg chg="mod">
          <ac:chgData name="Zita Draper" userId="b063123c-f51f-481b-b99c-f574606c9ace" providerId="ADAL" clId="{AC144589-6D5F-41DE-B387-0A77F7DEBCE8}" dt="2023-02-03T10:09:36.666" v="4064" actId="14100"/>
          <ac:picMkLst>
            <pc:docMk/>
            <pc:sldMk cId="2779034254" sldId="303"/>
            <ac:picMk id="3" creationId="{762BBC95-24AB-2527-2F03-472EEC4EB3E6}"/>
          </ac:picMkLst>
        </pc:picChg>
      </pc:sldChg>
      <pc:sldChg chg="addSp delSp modSp mod">
        <pc:chgData name="Zita Draper" userId="b063123c-f51f-481b-b99c-f574606c9ace" providerId="ADAL" clId="{AC144589-6D5F-41DE-B387-0A77F7DEBCE8}" dt="2023-02-03T10:09:06.823" v="4062" actId="1076"/>
        <pc:sldMkLst>
          <pc:docMk/>
          <pc:sldMk cId="3993193231" sldId="304"/>
        </pc:sldMkLst>
        <pc:spChg chg="mod">
          <ac:chgData name="Zita Draper" userId="b063123c-f51f-481b-b99c-f574606c9ace" providerId="ADAL" clId="{AC144589-6D5F-41DE-B387-0A77F7DEBCE8}" dt="2023-01-30T14:42:25.612" v="385" actId="403"/>
          <ac:spMkLst>
            <pc:docMk/>
            <pc:sldMk cId="3993193231" sldId="304"/>
            <ac:spMk id="2" creationId="{82E158DD-FA08-24E3-CC7F-34053933A0EA}"/>
          </ac:spMkLst>
        </pc:spChg>
        <pc:spChg chg="del">
          <ac:chgData name="Zita Draper" userId="b063123c-f51f-481b-b99c-f574606c9ace" providerId="ADAL" clId="{AC144589-6D5F-41DE-B387-0A77F7DEBCE8}" dt="2023-01-30T14:42:10.338" v="380" actId="26606"/>
          <ac:spMkLst>
            <pc:docMk/>
            <pc:sldMk cId="3993193231" sldId="304"/>
            <ac:spMk id="3" creationId="{D9B3CFF8-44E4-2CD1-7606-9A0A73B04320}"/>
          </ac:spMkLst>
        </pc:spChg>
        <pc:graphicFrameChg chg="add">
          <ac:chgData name="Zita Draper" userId="b063123c-f51f-481b-b99c-f574606c9ace" providerId="ADAL" clId="{AC144589-6D5F-41DE-B387-0A77F7DEBCE8}" dt="2023-01-30T14:42:10.338" v="380" actId="26606"/>
          <ac:graphicFrameMkLst>
            <pc:docMk/>
            <pc:sldMk cId="3993193231" sldId="304"/>
            <ac:graphicFrameMk id="7" creationId="{9B9E2F9E-C283-A23A-B484-33C2CB716A71}"/>
          </ac:graphicFrameMkLst>
        </pc:graphicFrameChg>
        <pc:picChg chg="mod">
          <ac:chgData name="Zita Draper" userId="b063123c-f51f-481b-b99c-f574606c9ace" providerId="ADAL" clId="{AC144589-6D5F-41DE-B387-0A77F7DEBCE8}" dt="2023-02-03T10:09:06.823" v="4062" actId="1076"/>
          <ac:picMkLst>
            <pc:docMk/>
            <pc:sldMk cId="3993193231" sldId="304"/>
            <ac:picMk id="3" creationId="{B80FDA75-0084-9096-5C3A-DE23DC2C22E5}"/>
          </ac:picMkLst>
        </pc:picChg>
        <pc:picChg chg="mod">
          <ac:chgData name="Zita Draper" userId="b063123c-f51f-481b-b99c-f574606c9ace" providerId="ADAL" clId="{AC144589-6D5F-41DE-B387-0A77F7DEBCE8}" dt="2023-01-30T14:42:18.535" v="382" actId="1076"/>
          <ac:picMkLst>
            <pc:docMk/>
            <pc:sldMk cId="3993193231" sldId="304"/>
            <ac:picMk id="5" creationId="{C6920842-7A08-6144-08C6-2753DBA0CEDC}"/>
          </ac:picMkLst>
        </pc:picChg>
      </pc:sldChg>
      <pc:sldChg chg="modSp mod">
        <pc:chgData name="Zita Draper" userId="b063123c-f51f-481b-b99c-f574606c9ace" providerId="ADAL" clId="{AC144589-6D5F-41DE-B387-0A77F7DEBCE8}" dt="2023-02-03T10:08:17.219" v="4059" actId="1076"/>
        <pc:sldMkLst>
          <pc:docMk/>
          <pc:sldMk cId="1323217831" sldId="305"/>
        </pc:sldMkLst>
        <pc:picChg chg="mod">
          <ac:chgData name="Zita Draper" userId="b063123c-f51f-481b-b99c-f574606c9ace" providerId="ADAL" clId="{AC144589-6D5F-41DE-B387-0A77F7DEBCE8}" dt="2023-02-03T10:08:17.219" v="4059" actId="1076"/>
          <ac:picMkLst>
            <pc:docMk/>
            <pc:sldMk cId="1323217831" sldId="305"/>
            <ac:picMk id="2" creationId="{20B8DFB6-EC5F-C246-76BA-DA35BA2DACBC}"/>
          </ac:picMkLst>
        </pc:picChg>
      </pc:sldChg>
      <pc:sldChg chg="modSp mod">
        <pc:chgData name="Zita Draper" userId="b063123c-f51f-481b-b99c-f574606c9ace" providerId="ADAL" clId="{AC144589-6D5F-41DE-B387-0A77F7DEBCE8}" dt="2023-02-03T10:47:45.373" v="4143" actId="14100"/>
        <pc:sldMkLst>
          <pc:docMk/>
          <pc:sldMk cId="2267173643" sldId="306"/>
        </pc:sldMkLst>
        <pc:picChg chg="mod">
          <ac:chgData name="Zita Draper" userId="b063123c-f51f-481b-b99c-f574606c9ace" providerId="ADAL" clId="{AC144589-6D5F-41DE-B387-0A77F7DEBCE8}" dt="2023-02-03T10:47:45.373" v="4143" actId="14100"/>
          <ac:picMkLst>
            <pc:docMk/>
            <pc:sldMk cId="2267173643" sldId="306"/>
            <ac:picMk id="3" creationId="{F93D0032-6316-B1B3-E18E-EF3D17768785}"/>
          </ac:picMkLst>
        </pc:picChg>
      </pc:sldChg>
      <pc:sldChg chg="addSp delSp modSp new mod">
        <pc:chgData name="Zita Draper" userId="b063123c-f51f-481b-b99c-f574606c9ace" providerId="ADAL" clId="{AC144589-6D5F-41DE-B387-0A77F7DEBCE8}" dt="2023-02-03T10:36:53.651" v="4125" actId="27614"/>
        <pc:sldMkLst>
          <pc:docMk/>
          <pc:sldMk cId="3681930126" sldId="307"/>
        </pc:sldMkLst>
        <pc:spChg chg="mod">
          <ac:chgData name="Zita Draper" userId="b063123c-f51f-481b-b99c-f574606c9ace" providerId="ADAL" clId="{AC144589-6D5F-41DE-B387-0A77F7DEBCE8}" dt="2023-02-01T20:35:29.415" v="2879" actId="122"/>
          <ac:spMkLst>
            <pc:docMk/>
            <pc:sldMk cId="3681930126" sldId="307"/>
            <ac:spMk id="2" creationId="{E9A0F737-D6D4-A0F5-36A6-AAEEA7F92196}"/>
          </ac:spMkLst>
        </pc:spChg>
        <pc:spChg chg="del mod">
          <ac:chgData name="Zita Draper" userId="b063123c-f51f-481b-b99c-f574606c9ace" providerId="ADAL" clId="{AC144589-6D5F-41DE-B387-0A77F7DEBCE8}" dt="2023-02-03T10:36:51.287" v="4124" actId="26606"/>
          <ac:spMkLst>
            <pc:docMk/>
            <pc:sldMk cId="3681930126" sldId="307"/>
            <ac:spMk id="3" creationId="{D8B88FFF-4ABE-E8AE-2948-72EE0E7458A8}"/>
          </ac:spMkLst>
        </pc:spChg>
        <pc:graphicFrameChg chg="add">
          <ac:chgData name="Zita Draper" userId="b063123c-f51f-481b-b99c-f574606c9ace" providerId="ADAL" clId="{AC144589-6D5F-41DE-B387-0A77F7DEBCE8}" dt="2023-02-03T10:36:51.287" v="4124" actId="26606"/>
          <ac:graphicFrameMkLst>
            <pc:docMk/>
            <pc:sldMk cId="3681930126" sldId="307"/>
            <ac:graphicFrameMk id="6" creationId="{246360B9-EFF3-F398-A0F6-80D40E098E7D}"/>
          </ac:graphicFrameMkLst>
        </pc:graphicFrameChg>
        <pc:picChg chg="mod">
          <ac:chgData name="Zita Draper" userId="b063123c-f51f-481b-b99c-f574606c9ace" providerId="ADAL" clId="{AC144589-6D5F-41DE-B387-0A77F7DEBCE8}" dt="2023-02-03T10:36:53.651" v="4125" actId="27614"/>
          <ac:picMkLst>
            <pc:docMk/>
            <pc:sldMk cId="3681930126" sldId="307"/>
            <ac:picMk id="4" creationId="{E9BF33B0-34F6-031F-3CF7-38D5F46DB1D1}"/>
          </ac:picMkLst>
        </pc:picChg>
      </pc:sldChg>
      <pc:sldChg chg="addSp delSp modSp new mod">
        <pc:chgData name="Zita Draper" userId="b063123c-f51f-481b-b99c-f574606c9ace" providerId="ADAL" clId="{AC144589-6D5F-41DE-B387-0A77F7DEBCE8}" dt="2023-02-03T10:33:55.684" v="4119" actId="1076"/>
        <pc:sldMkLst>
          <pc:docMk/>
          <pc:sldMk cId="4133720579" sldId="308"/>
        </pc:sldMkLst>
        <pc:spChg chg="mod">
          <ac:chgData name="Zita Draper" userId="b063123c-f51f-481b-b99c-f574606c9ace" providerId="ADAL" clId="{AC144589-6D5F-41DE-B387-0A77F7DEBCE8}" dt="2023-02-01T20:35:47.048" v="2915" actId="122"/>
          <ac:spMkLst>
            <pc:docMk/>
            <pc:sldMk cId="4133720579" sldId="308"/>
            <ac:spMk id="2" creationId="{08CDEE03-D20D-EC70-3281-5C875CCDD7AE}"/>
          </ac:spMkLst>
        </pc:spChg>
        <pc:spChg chg="del mod">
          <ac:chgData name="Zita Draper" userId="b063123c-f51f-481b-b99c-f574606c9ace" providerId="ADAL" clId="{AC144589-6D5F-41DE-B387-0A77F7DEBCE8}" dt="2023-02-03T10:33:47.108" v="4115" actId="26606"/>
          <ac:spMkLst>
            <pc:docMk/>
            <pc:sldMk cId="4133720579" sldId="308"/>
            <ac:spMk id="3" creationId="{48439414-C999-A98B-F28D-5B091187370A}"/>
          </ac:spMkLst>
        </pc:spChg>
        <pc:graphicFrameChg chg="add">
          <ac:chgData name="Zita Draper" userId="b063123c-f51f-481b-b99c-f574606c9ace" providerId="ADAL" clId="{AC144589-6D5F-41DE-B387-0A77F7DEBCE8}" dt="2023-02-03T10:33:47.108" v="4115" actId="26606"/>
          <ac:graphicFrameMkLst>
            <pc:docMk/>
            <pc:sldMk cId="4133720579" sldId="308"/>
            <ac:graphicFrameMk id="6" creationId="{24DEC1B2-1F6B-8CB9-7674-851B7A29D97D}"/>
          </ac:graphicFrameMkLst>
        </pc:graphicFrameChg>
        <pc:picChg chg="mod">
          <ac:chgData name="Zita Draper" userId="b063123c-f51f-481b-b99c-f574606c9ace" providerId="ADAL" clId="{AC144589-6D5F-41DE-B387-0A77F7DEBCE8}" dt="2023-02-03T10:33:55.684" v="4119" actId="1076"/>
          <ac:picMkLst>
            <pc:docMk/>
            <pc:sldMk cId="4133720579" sldId="308"/>
            <ac:picMk id="4" creationId="{43A2FC98-2571-8682-04F4-FD98C342A3E2}"/>
          </ac:picMkLst>
        </pc:picChg>
      </pc:sldChg>
      <pc:sldChg chg="addSp delSp modSp new mod">
        <pc:chgData name="Zita Draper" userId="b063123c-f51f-481b-b99c-f574606c9ace" providerId="ADAL" clId="{AC144589-6D5F-41DE-B387-0A77F7DEBCE8}" dt="2023-02-03T10:34:36.622" v="4121" actId="14100"/>
        <pc:sldMkLst>
          <pc:docMk/>
          <pc:sldMk cId="3621707076" sldId="309"/>
        </pc:sldMkLst>
        <pc:spChg chg="mod">
          <ac:chgData name="Zita Draper" userId="b063123c-f51f-481b-b99c-f574606c9ace" providerId="ADAL" clId="{AC144589-6D5F-41DE-B387-0A77F7DEBCE8}" dt="2023-02-01T20:38:08.083" v="3065" actId="20577"/>
          <ac:spMkLst>
            <pc:docMk/>
            <pc:sldMk cId="3621707076" sldId="309"/>
            <ac:spMk id="2" creationId="{88E6EDE5-86DC-1804-92BF-E9A3CEF3FA06}"/>
          </ac:spMkLst>
        </pc:spChg>
        <pc:spChg chg="del">
          <ac:chgData name="Zita Draper" userId="b063123c-f51f-481b-b99c-f574606c9ace" providerId="ADAL" clId="{AC144589-6D5F-41DE-B387-0A77F7DEBCE8}" dt="2023-02-01T20:37:09.071" v="3052" actId="478"/>
          <ac:spMkLst>
            <pc:docMk/>
            <pc:sldMk cId="3621707076" sldId="309"/>
            <ac:spMk id="3" creationId="{DB924FEF-352A-3BC7-5CE0-A7ABE1E95A9C}"/>
          </ac:spMkLst>
        </pc:spChg>
        <pc:spChg chg="add del mod">
          <ac:chgData name="Zita Draper" userId="b063123c-f51f-481b-b99c-f574606c9ace" providerId="ADAL" clId="{AC144589-6D5F-41DE-B387-0A77F7DEBCE8}" dt="2023-02-01T20:38:12.753" v="3066" actId="478"/>
          <ac:spMkLst>
            <pc:docMk/>
            <pc:sldMk cId="3621707076" sldId="309"/>
            <ac:spMk id="6" creationId="{43B228A0-4FD1-A0D6-079C-825EDDFC2030}"/>
          </ac:spMkLst>
        </pc:spChg>
        <pc:spChg chg="add del mod">
          <ac:chgData name="Zita Draper" userId="b063123c-f51f-481b-b99c-f574606c9ace" providerId="ADAL" clId="{AC144589-6D5F-41DE-B387-0A77F7DEBCE8}" dt="2023-02-01T20:38:00.442" v="3061" actId="478"/>
          <ac:spMkLst>
            <pc:docMk/>
            <pc:sldMk cId="3621707076" sldId="309"/>
            <ac:spMk id="9" creationId="{4027E02A-73FF-F034-9C8A-295CB548A85A}"/>
          </ac:spMkLst>
        </pc:spChg>
        <pc:picChg chg="mod">
          <ac:chgData name="Zita Draper" userId="b063123c-f51f-481b-b99c-f574606c9ace" providerId="ADAL" clId="{AC144589-6D5F-41DE-B387-0A77F7DEBCE8}" dt="2023-02-03T10:34:36.622" v="4121" actId="14100"/>
          <ac:picMkLst>
            <pc:docMk/>
            <pc:sldMk cId="3621707076" sldId="309"/>
            <ac:picMk id="3" creationId="{0E8FC7A6-D4F5-BCA1-8DB5-9EC064AB4E99}"/>
          </ac:picMkLst>
        </pc:picChg>
        <pc:picChg chg="add mod">
          <ac:chgData name="Zita Draper" userId="b063123c-f51f-481b-b99c-f574606c9ace" providerId="ADAL" clId="{AC144589-6D5F-41DE-B387-0A77F7DEBCE8}" dt="2023-02-01T20:38:17.590" v="3068" actId="1076"/>
          <ac:picMkLst>
            <pc:docMk/>
            <pc:sldMk cId="3621707076" sldId="309"/>
            <ac:picMk id="5" creationId="{DC79F150-8129-BBB3-D402-563C1FDCC1C4}"/>
          </ac:picMkLst>
        </pc:picChg>
        <pc:picChg chg="add del mod">
          <ac:chgData name="Zita Draper" userId="b063123c-f51f-481b-b99c-f574606c9ace" providerId="ADAL" clId="{AC144589-6D5F-41DE-B387-0A77F7DEBCE8}" dt="2023-02-01T20:38:00.442" v="3061" actId="478"/>
          <ac:picMkLst>
            <pc:docMk/>
            <pc:sldMk cId="3621707076" sldId="309"/>
            <ac:picMk id="8" creationId="{3C0C1C75-9E29-E295-A019-DE17F18051D9}"/>
          </ac:picMkLst>
        </pc:picChg>
      </pc:sldChg>
      <pc:sldChg chg="addSp delSp modSp new mod">
        <pc:chgData name="Zita Draper" userId="b063123c-f51f-481b-b99c-f574606c9ace" providerId="ADAL" clId="{AC144589-6D5F-41DE-B387-0A77F7DEBCE8}" dt="2023-02-03T10:24:05.759" v="4093" actId="14100"/>
        <pc:sldMkLst>
          <pc:docMk/>
          <pc:sldMk cId="65853249" sldId="310"/>
        </pc:sldMkLst>
        <pc:spChg chg="mod">
          <ac:chgData name="Zita Draper" userId="b063123c-f51f-481b-b99c-f574606c9ace" providerId="ADAL" clId="{AC144589-6D5F-41DE-B387-0A77F7DEBCE8}" dt="2023-02-01T20:41:41.853" v="3328" actId="122"/>
          <ac:spMkLst>
            <pc:docMk/>
            <pc:sldMk cId="65853249" sldId="310"/>
            <ac:spMk id="2" creationId="{1B224D6E-D9BA-AF6E-CF47-1D1FF492403D}"/>
          </ac:spMkLst>
        </pc:spChg>
        <pc:spChg chg="del mod">
          <ac:chgData name="Zita Draper" userId="b063123c-f51f-481b-b99c-f574606c9ace" providerId="ADAL" clId="{AC144589-6D5F-41DE-B387-0A77F7DEBCE8}" dt="2023-02-01T20:51:27.446" v="4046" actId="26606"/>
          <ac:spMkLst>
            <pc:docMk/>
            <pc:sldMk cId="65853249" sldId="310"/>
            <ac:spMk id="3" creationId="{5C039C9D-4E18-4E0E-72CA-FC3A01EB519D}"/>
          </ac:spMkLst>
        </pc:spChg>
        <pc:graphicFrameChg chg="add">
          <ac:chgData name="Zita Draper" userId="b063123c-f51f-481b-b99c-f574606c9ace" providerId="ADAL" clId="{AC144589-6D5F-41DE-B387-0A77F7DEBCE8}" dt="2023-02-01T20:51:27.446" v="4046" actId="26606"/>
          <ac:graphicFrameMkLst>
            <pc:docMk/>
            <pc:sldMk cId="65853249" sldId="310"/>
            <ac:graphicFrameMk id="5" creationId="{891E5F2C-A4B4-F5F3-935D-0A3DC3F53523}"/>
          </ac:graphicFrameMkLst>
        </pc:graphicFrameChg>
        <pc:picChg chg="mod">
          <ac:chgData name="Zita Draper" userId="b063123c-f51f-481b-b99c-f574606c9ace" providerId="ADAL" clId="{AC144589-6D5F-41DE-B387-0A77F7DEBCE8}" dt="2023-02-03T10:24:05.759" v="4093" actId="14100"/>
          <ac:picMkLst>
            <pc:docMk/>
            <pc:sldMk cId="65853249" sldId="310"/>
            <ac:picMk id="3" creationId="{5F177E9E-AFDF-E506-77BD-3777CD271093}"/>
          </ac:picMkLst>
        </pc:picChg>
      </pc:sldChg>
    </pc:docChg>
  </pc:docChgLst>
</pc:chgInfo>
</file>

<file path=ppt/diagrams/_rels/data28.xml.rels><?xml version="1.0" encoding="UTF-8" standalone="yes"?>
<Relationships xmlns="http://schemas.openxmlformats.org/package/2006/relationships"><Relationship Id="rId8" Type="http://schemas.openxmlformats.org/officeDocument/2006/relationships/image" Target="../media/image18.svg"/><Relationship Id="rId3" Type="http://schemas.openxmlformats.org/officeDocument/2006/relationships/image" Target="../media/image13.png"/><Relationship Id="rId7" Type="http://schemas.openxmlformats.org/officeDocument/2006/relationships/image" Target="../media/image17.png"/><Relationship Id="rId2" Type="http://schemas.openxmlformats.org/officeDocument/2006/relationships/image" Target="../media/image12.svg"/><Relationship Id="rId1" Type="http://schemas.openxmlformats.org/officeDocument/2006/relationships/image" Target="../media/image11.png"/><Relationship Id="rId6" Type="http://schemas.openxmlformats.org/officeDocument/2006/relationships/image" Target="../media/image16.svg"/><Relationship Id="rId5" Type="http://schemas.openxmlformats.org/officeDocument/2006/relationships/image" Target="../media/image15.png"/><Relationship Id="rId4" Type="http://schemas.openxmlformats.org/officeDocument/2006/relationships/image" Target="../media/image14.svg"/></Relationships>
</file>

<file path=ppt/diagrams/_rels/drawing2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diagrams/_rels/drawing5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diagrams/_rels/drawing1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diagrams/_rels/drawing14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diagrams/_rels/drawing23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diagrams/_rels/drawing27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diagrams/_rels/drawing28.xml.rels><?xml version="1.0" encoding="UTF-8" standalone="yes"?>
<Relationships xmlns="http://schemas.openxmlformats.org/package/2006/relationships"><Relationship Id="rId8" Type="http://schemas.openxmlformats.org/officeDocument/2006/relationships/image" Target="../media/image18.svg"/><Relationship Id="rId3" Type="http://schemas.openxmlformats.org/officeDocument/2006/relationships/image" Target="../media/image13.png"/><Relationship Id="rId7" Type="http://schemas.openxmlformats.org/officeDocument/2006/relationships/image" Target="../media/image17.png"/><Relationship Id="rId2" Type="http://schemas.openxmlformats.org/officeDocument/2006/relationships/image" Target="../media/image12.svg"/><Relationship Id="rId1" Type="http://schemas.openxmlformats.org/officeDocument/2006/relationships/image" Target="../media/image11.png"/><Relationship Id="rId6" Type="http://schemas.openxmlformats.org/officeDocument/2006/relationships/image" Target="../media/image16.svg"/><Relationship Id="rId5" Type="http://schemas.openxmlformats.org/officeDocument/2006/relationships/image" Target="../media/image15.png"/><Relationship Id="rId4" Type="http://schemas.openxmlformats.org/officeDocument/2006/relationships/image" Target="../media/image14.svg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6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7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8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9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0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1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4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5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6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7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8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9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0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3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4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5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6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7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8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2C527826-43B0-466D-992F-56F4C046E913}" type="doc">
      <dgm:prSet loTypeId="urn:microsoft.com/office/officeart/2016/7/layout/RepeatingBendingProcessNew" loCatId="process" qsTypeId="urn:microsoft.com/office/officeart/2005/8/quickstyle/simple1" qsCatId="simple" csTypeId="urn:microsoft.com/office/officeart/2005/8/colors/accent1_2" csCatId="accent1"/>
      <dgm:spPr/>
      <dgm:t>
        <a:bodyPr/>
        <a:lstStyle/>
        <a:p>
          <a:endParaRPr lang="en-US"/>
        </a:p>
      </dgm:t>
    </dgm:pt>
    <dgm:pt modelId="{103C286A-3095-4869-BCC7-1176EE963368}">
      <dgm:prSet/>
      <dgm:spPr/>
      <dgm:t>
        <a:bodyPr/>
        <a:lstStyle/>
        <a:p>
          <a:r>
            <a:rPr lang="en-GB"/>
            <a:t>Aims and learning objectives</a:t>
          </a:r>
          <a:endParaRPr lang="en-US"/>
        </a:p>
      </dgm:t>
    </dgm:pt>
    <dgm:pt modelId="{ACC6D5D9-C26C-4289-8011-DB8E825A7001}" type="parTrans" cxnId="{31455174-B0C0-400B-A684-529760A53DED}">
      <dgm:prSet/>
      <dgm:spPr/>
      <dgm:t>
        <a:bodyPr/>
        <a:lstStyle/>
        <a:p>
          <a:endParaRPr lang="en-US"/>
        </a:p>
      </dgm:t>
    </dgm:pt>
    <dgm:pt modelId="{FFC02997-4E88-4297-A9EA-577C2EDB3AC4}" type="sibTrans" cxnId="{31455174-B0C0-400B-A684-529760A53DED}">
      <dgm:prSet/>
      <dgm:spPr/>
      <dgm:t>
        <a:bodyPr/>
        <a:lstStyle/>
        <a:p>
          <a:endParaRPr lang="en-US"/>
        </a:p>
      </dgm:t>
    </dgm:pt>
    <dgm:pt modelId="{0467DACF-0503-4466-A50F-276DEAF7AA47}">
      <dgm:prSet/>
      <dgm:spPr/>
      <dgm:t>
        <a:bodyPr/>
        <a:lstStyle/>
        <a:p>
          <a:r>
            <a:rPr lang="en-GB"/>
            <a:t>What is public law? </a:t>
          </a:r>
          <a:endParaRPr lang="en-US"/>
        </a:p>
      </dgm:t>
    </dgm:pt>
    <dgm:pt modelId="{E9C7818C-E832-44D7-B8F4-63A639A24E90}" type="parTrans" cxnId="{7D39B172-7210-4781-AC08-9A85BBBC2691}">
      <dgm:prSet/>
      <dgm:spPr/>
      <dgm:t>
        <a:bodyPr/>
        <a:lstStyle/>
        <a:p>
          <a:endParaRPr lang="en-US"/>
        </a:p>
      </dgm:t>
    </dgm:pt>
    <dgm:pt modelId="{CBA85AA0-2C76-4164-ACF7-53FC782DB904}" type="sibTrans" cxnId="{7D39B172-7210-4781-AC08-9A85BBBC2691}">
      <dgm:prSet/>
      <dgm:spPr/>
      <dgm:t>
        <a:bodyPr/>
        <a:lstStyle/>
        <a:p>
          <a:endParaRPr lang="en-US"/>
        </a:p>
      </dgm:t>
    </dgm:pt>
    <dgm:pt modelId="{AFC19820-4CA9-4069-9258-23A531AFA0AA}">
      <dgm:prSet/>
      <dgm:spPr/>
      <dgm:t>
        <a:bodyPr/>
        <a:lstStyle/>
        <a:p>
          <a:r>
            <a:rPr lang="en-GB"/>
            <a:t>What is public law made up of? </a:t>
          </a:r>
          <a:endParaRPr lang="en-US"/>
        </a:p>
      </dgm:t>
    </dgm:pt>
    <dgm:pt modelId="{49BACBAD-88BD-4A4F-97FF-9DA72CDBD8D6}" type="parTrans" cxnId="{3FFA7AF3-4D87-447E-A512-25172088A544}">
      <dgm:prSet/>
      <dgm:spPr/>
      <dgm:t>
        <a:bodyPr/>
        <a:lstStyle/>
        <a:p>
          <a:endParaRPr lang="en-US"/>
        </a:p>
      </dgm:t>
    </dgm:pt>
    <dgm:pt modelId="{16065AE6-73B3-4AEB-8BF2-532EF25F91E3}" type="sibTrans" cxnId="{3FFA7AF3-4D87-447E-A512-25172088A544}">
      <dgm:prSet/>
      <dgm:spPr/>
      <dgm:t>
        <a:bodyPr/>
        <a:lstStyle/>
        <a:p>
          <a:endParaRPr lang="en-US"/>
        </a:p>
      </dgm:t>
    </dgm:pt>
    <dgm:pt modelId="{7699BDEE-1423-44FA-9448-46DD7E1A80FA}">
      <dgm:prSet/>
      <dgm:spPr/>
      <dgm:t>
        <a:bodyPr/>
        <a:lstStyle/>
        <a:p>
          <a:r>
            <a:rPr lang="en-GB"/>
            <a:t>Activities. </a:t>
          </a:r>
          <a:endParaRPr lang="en-US"/>
        </a:p>
      </dgm:t>
    </dgm:pt>
    <dgm:pt modelId="{BE00F104-F9D3-448A-8412-F06DFA92C698}" type="parTrans" cxnId="{42183C0F-F978-4F0E-96B9-6FA0D293D1F8}">
      <dgm:prSet/>
      <dgm:spPr/>
      <dgm:t>
        <a:bodyPr/>
        <a:lstStyle/>
        <a:p>
          <a:endParaRPr lang="en-US"/>
        </a:p>
      </dgm:t>
    </dgm:pt>
    <dgm:pt modelId="{98D2F141-D4AD-4886-B9FD-A6348C9CB29B}" type="sibTrans" cxnId="{42183C0F-F978-4F0E-96B9-6FA0D293D1F8}">
      <dgm:prSet/>
      <dgm:spPr/>
      <dgm:t>
        <a:bodyPr/>
        <a:lstStyle/>
        <a:p>
          <a:endParaRPr lang="en-US"/>
        </a:p>
      </dgm:t>
    </dgm:pt>
    <dgm:pt modelId="{73BDB6F1-66B9-4B01-B135-D4A6CCEA84DB}">
      <dgm:prSet/>
      <dgm:spPr/>
      <dgm:t>
        <a:bodyPr/>
        <a:lstStyle/>
        <a:p>
          <a:r>
            <a:rPr lang="en-GB"/>
            <a:t>Summary </a:t>
          </a:r>
          <a:endParaRPr lang="en-US"/>
        </a:p>
      </dgm:t>
    </dgm:pt>
    <dgm:pt modelId="{4F2FACFA-F782-4C03-85F5-BD7ADC45A2C0}" type="parTrans" cxnId="{62B28218-0AAE-46F2-BDC3-B0863EC7C93F}">
      <dgm:prSet/>
      <dgm:spPr/>
      <dgm:t>
        <a:bodyPr/>
        <a:lstStyle/>
        <a:p>
          <a:endParaRPr lang="en-US"/>
        </a:p>
      </dgm:t>
    </dgm:pt>
    <dgm:pt modelId="{DD208F18-E2FC-4DEF-9D46-B996AC8D5FB5}" type="sibTrans" cxnId="{62B28218-0AAE-46F2-BDC3-B0863EC7C93F}">
      <dgm:prSet/>
      <dgm:spPr/>
      <dgm:t>
        <a:bodyPr/>
        <a:lstStyle/>
        <a:p>
          <a:endParaRPr lang="en-US"/>
        </a:p>
      </dgm:t>
    </dgm:pt>
    <dgm:pt modelId="{8C0DC990-296D-41C4-B6E5-8220EB97BE12}">
      <dgm:prSet/>
      <dgm:spPr/>
      <dgm:t>
        <a:bodyPr/>
        <a:lstStyle/>
        <a:p>
          <a:r>
            <a:rPr lang="en-GB"/>
            <a:t>Thank you, any questions?</a:t>
          </a:r>
          <a:endParaRPr lang="en-US"/>
        </a:p>
      </dgm:t>
    </dgm:pt>
    <dgm:pt modelId="{6FF02574-12B9-4A53-A85C-EAB9B5627B39}" type="parTrans" cxnId="{7F5605AD-7C5D-4AE6-96EB-2AA7D257A5BF}">
      <dgm:prSet/>
      <dgm:spPr/>
      <dgm:t>
        <a:bodyPr/>
        <a:lstStyle/>
        <a:p>
          <a:endParaRPr lang="en-US"/>
        </a:p>
      </dgm:t>
    </dgm:pt>
    <dgm:pt modelId="{7A7BEA38-BC72-4E3B-81EB-FFF9DC938748}" type="sibTrans" cxnId="{7F5605AD-7C5D-4AE6-96EB-2AA7D257A5BF}">
      <dgm:prSet/>
      <dgm:spPr/>
      <dgm:t>
        <a:bodyPr/>
        <a:lstStyle/>
        <a:p>
          <a:endParaRPr lang="en-US"/>
        </a:p>
      </dgm:t>
    </dgm:pt>
    <dgm:pt modelId="{4611D675-B890-4901-B0AA-1CCE7EA54242}" type="pres">
      <dgm:prSet presAssocID="{2C527826-43B0-466D-992F-56F4C046E913}" presName="Name0" presStyleCnt="0">
        <dgm:presLayoutVars>
          <dgm:dir/>
          <dgm:resizeHandles val="exact"/>
        </dgm:presLayoutVars>
      </dgm:prSet>
      <dgm:spPr/>
    </dgm:pt>
    <dgm:pt modelId="{79170134-351D-4181-9769-AF8809EA7AD1}" type="pres">
      <dgm:prSet presAssocID="{103C286A-3095-4869-BCC7-1176EE963368}" presName="node" presStyleLbl="node1" presStyleIdx="0" presStyleCnt="6">
        <dgm:presLayoutVars>
          <dgm:bulletEnabled val="1"/>
        </dgm:presLayoutVars>
      </dgm:prSet>
      <dgm:spPr/>
    </dgm:pt>
    <dgm:pt modelId="{99B02909-48FE-4DFC-B3E1-7252FBB89B9D}" type="pres">
      <dgm:prSet presAssocID="{FFC02997-4E88-4297-A9EA-577C2EDB3AC4}" presName="sibTrans" presStyleLbl="sibTrans1D1" presStyleIdx="0" presStyleCnt="5"/>
      <dgm:spPr/>
    </dgm:pt>
    <dgm:pt modelId="{8CF33D69-BD22-4334-A765-4EE413037471}" type="pres">
      <dgm:prSet presAssocID="{FFC02997-4E88-4297-A9EA-577C2EDB3AC4}" presName="connectorText" presStyleLbl="sibTrans1D1" presStyleIdx="0" presStyleCnt="5"/>
      <dgm:spPr/>
    </dgm:pt>
    <dgm:pt modelId="{CDB6B9E5-8809-4D55-AB9E-073C4488491E}" type="pres">
      <dgm:prSet presAssocID="{0467DACF-0503-4466-A50F-276DEAF7AA47}" presName="node" presStyleLbl="node1" presStyleIdx="1" presStyleCnt="6">
        <dgm:presLayoutVars>
          <dgm:bulletEnabled val="1"/>
        </dgm:presLayoutVars>
      </dgm:prSet>
      <dgm:spPr/>
    </dgm:pt>
    <dgm:pt modelId="{164FBFEF-4C98-481D-94E0-F997DDE8EECA}" type="pres">
      <dgm:prSet presAssocID="{CBA85AA0-2C76-4164-ACF7-53FC782DB904}" presName="sibTrans" presStyleLbl="sibTrans1D1" presStyleIdx="1" presStyleCnt="5"/>
      <dgm:spPr/>
    </dgm:pt>
    <dgm:pt modelId="{D195E5D0-A88F-4FEC-9FBA-1FE73A3481E5}" type="pres">
      <dgm:prSet presAssocID="{CBA85AA0-2C76-4164-ACF7-53FC782DB904}" presName="connectorText" presStyleLbl="sibTrans1D1" presStyleIdx="1" presStyleCnt="5"/>
      <dgm:spPr/>
    </dgm:pt>
    <dgm:pt modelId="{A6CF7F1C-AD1D-43D3-8E79-7D4E855D2881}" type="pres">
      <dgm:prSet presAssocID="{AFC19820-4CA9-4069-9258-23A531AFA0AA}" presName="node" presStyleLbl="node1" presStyleIdx="2" presStyleCnt="6">
        <dgm:presLayoutVars>
          <dgm:bulletEnabled val="1"/>
        </dgm:presLayoutVars>
      </dgm:prSet>
      <dgm:spPr/>
    </dgm:pt>
    <dgm:pt modelId="{C89E9473-2B39-4F2B-BBF9-EA40C199713A}" type="pres">
      <dgm:prSet presAssocID="{16065AE6-73B3-4AEB-8BF2-532EF25F91E3}" presName="sibTrans" presStyleLbl="sibTrans1D1" presStyleIdx="2" presStyleCnt="5"/>
      <dgm:spPr/>
    </dgm:pt>
    <dgm:pt modelId="{8CFBB1F3-299A-48DA-AC9C-ED8D23FD68B1}" type="pres">
      <dgm:prSet presAssocID="{16065AE6-73B3-4AEB-8BF2-532EF25F91E3}" presName="connectorText" presStyleLbl="sibTrans1D1" presStyleIdx="2" presStyleCnt="5"/>
      <dgm:spPr/>
    </dgm:pt>
    <dgm:pt modelId="{BB62123B-AABF-405D-AD3E-933A5B9C0366}" type="pres">
      <dgm:prSet presAssocID="{7699BDEE-1423-44FA-9448-46DD7E1A80FA}" presName="node" presStyleLbl="node1" presStyleIdx="3" presStyleCnt="6">
        <dgm:presLayoutVars>
          <dgm:bulletEnabled val="1"/>
        </dgm:presLayoutVars>
      </dgm:prSet>
      <dgm:spPr/>
    </dgm:pt>
    <dgm:pt modelId="{08C23243-8BAB-44A9-B2CC-8F660EEDA10D}" type="pres">
      <dgm:prSet presAssocID="{98D2F141-D4AD-4886-B9FD-A6348C9CB29B}" presName="sibTrans" presStyleLbl="sibTrans1D1" presStyleIdx="3" presStyleCnt="5"/>
      <dgm:spPr/>
    </dgm:pt>
    <dgm:pt modelId="{F262A5AF-4D32-4DC8-BFB8-738DA2B0F928}" type="pres">
      <dgm:prSet presAssocID="{98D2F141-D4AD-4886-B9FD-A6348C9CB29B}" presName="connectorText" presStyleLbl="sibTrans1D1" presStyleIdx="3" presStyleCnt="5"/>
      <dgm:spPr/>
    </dgm:pt>
    <dgm:pt modelId="{ADBC6954-7F18-445D-B6B8-6F86865285D2}" type="pres">
      <dgm:prSet presAssocID="{73BDB6F1-66B9-4B01-B135-D4A6CCEA84DB}" presName="node" presStyleLbl="node1" presStyleIdx="4" presStyleCnt="6">
        <dgm:presLayoutVars>
          <dgm:bulletEnabled val="1"/>
        </dgm:presLayoutVars>
      </dgm:prSet>
      <dgm:spPr/>
    </dgm:pt>
    <dgm:pt modelId="{A0354076-537B-4018-8C76-7179142DD663}" type="pres">
      <dgm:prSet presAssocID="{DD208F18-E2FC-4DEF-9D46-B996AC8D5FB5}" presName="sibTrans" presStyleLbl="sibTrans1D1" presStyleIdx="4" presStyleCnt="5"/>
      <dgm:spPr/>
    </dgm:pt>
    <dgm:pt modelId="{B67035EF-75DC-4806-8D1F-3F14AD43BA81}" type="pres">
      <dgm:prSet presAssocID="{DD208F18-E2FC-4DEF-9D46-B996AC8D5FB5}" presName="connectorText" presStyleLbl="sibTrans1D1" presStyleIdx="4" presStyleCnt="5"/>
      <dgm:spPr/>
    </dgm:pt>
    <dgm:pt modelId="{B640B19F-1CEB-48D5-86A1-2369BDE7828A}" type="pres">
      <dgm:prSet presAssocID="{8C0DC990-296D-41C4-B6E5-8220EB97BE12}" presName="node" presStyleLbl="node1" presStyleIdx="5" presStyleCnt="6">
        <dgm:presLayoutVars>
          <dgm:bulletEnabled val="1"/>
        </dgm:presLayoutVars>
      </dgm:prSet>
      <dgm:spPr/>
    </dgm:pt>
  </dgm:ptLst>
  <dgm:cxnLst>
    <dgm:cxn modelId="{36255805-3794-428B-99E7-3D754D4DA295}" type="presOf" srcId="{CBA85AA0-2C76-4164-ACF7-53FC782DB904}" destId="{D195E5D0-A88F-4FEC-9FBA-1FE73A3481E5}" srcOrd="1" destOrd="0" presId="urn:microsoft.com/office/officeart/2016/7/layout/RepeatingBendingProcessNew"/>
    <dgm:cxn modelId="{42155306-C164-4B82-9506-545400B6F3BD}" type="presOf" srcId="{98D2F141-D4AD-4886-B9FD-A6348C9CB29B}" destId="{F262A5AF-4D32-4DC8-BFB8-738DA2B0F928}" srcOrd="1" destOrd="0" presId="urn:microsoft.com/office/officeart/2016/7/layout/RepeatingBendingProcessNew"/>
    <dgm:cxn modelId="{42183C0F-F978-4F0E-96B9-6FA0D293D1F8}" srcId="{2C527826-43B0-466D-992F-56F4C046E913}" destId="{7699BDEE-1423-44FA-9448-46DD7E1A80FA}" srcOrd="3" destOrd="0" parTransId="{BE00F104-F9D3-448A-8412-F06DFA92C698}" sibTransId="{98D2F141-D4AD-4886-B9FD-A6348C9CB29B}"/>
    <dgm:cxn modelId="{804CEE17-42A4-4C5D-B0DD-4743E1A094BE}" type="presOf" srcId="{7699BDEE-1423-44FA-9448-46DD7E1A80FA}" destId="{BB62123B-AABF-405D-AD3E-933A5B9C0366}" srcOrd="0" destOrd="0" presId="urn:microsoft.com/office/officeart/2016/7/layout/RepeatingBendingProcessNew"/>
    <dgm:cxn modelId="{62B28218-0AAE-46F2-BDC3-B0863EC7C93F}" srcId="{2C527826-43B0-466D-992F-56F4C046E913}" destId="{73BDB6F1-66B9-4B01-B135-D4A6CCEA84DB}" srcOrd="4" destOrd="0" parTransId="{4F2FACFA-F782-4C03-85F5-BD7ADC45A2C0}" sibTransId="{DD208F18-E2FC-4DEF-9D46-B996AC8D5FB5}"/>
    <dgm:cxn modelId="{DE6B5D29-162E-4E46-86D3-1C59B72ED9D2}" type="presOf" srcId="{16065AE6-73B3-4AEB-8BF2-532EF25F91E3}" destId="{C89E9473-2B39-4F2B-BBF9-EA40C199713A}" srcOrd="0" destOrd="0" presId="urn:microsoft.com/office/officeart/2016/7/layout/RepeatingBendingProcessNew"/>
    <dgm:cxn modelId="{8844F82E-5225-4721-9BA9-AD525F18C9B0}" type="presOf" srcId="{2C527826-43B0-466D-992F-56F4C046E913}" destId="{4611D675-B890-4901-B0AA-1CCE7EA54242}" srcOrd="0" destOrd="0" presId="urn:microsoft.com/office/officeart/2016/7/layout/RepeatingBendingProcessNew"/>
    <dgm:cxn modelId="{50428947-3825-437E-A864-6BC1C184B1EE}" type="presOf" srcId="{FFC02997-4E88-4297-A9EA-577C2EDB3AC4}" destId="{8CF33D69-BD22-4334-A765-4EE413037471}" srcOrd="1" destOrd="0" presId="urn:microsoft.com/office/officeart/2016/7/layout/RepeatingBendingProcessNew"/>
    <dgm:cxn modelId="{529A6C4F-1BE9-49F6-A99C-3746BEF9CB62}" type="presOf" srcId="{73BDB6F1-66B9-4B01-B135-D4A6CCEA84DB}" destId="{ADBC6954-7F18-445D-B6B8-6F86865285D2}" srcOrd="0" destOrd="0" presId="urn:microsoft.com/office/officeart/2016/7/layout/RepeatingBendingProcessNew"/>
    <dgm:cxn modelId="{7D39B172-7210-4781-AC08-9A85BBBC2691}" srcId="{2C527826-43B0-466D-992F-56F4C046E913}" destId="{0467DACF-0503-4466-A50F-276DEAF7AA47}" srcOrd="1" destOrd="0" parTransId="{E9C7818C-E832-44D7-B8F4-63A639A24E90}" sibTransId="{CBA85AA0-2C76-4164-ACF7-53FC782DB904}"/>
    <dgm:cxn modelId="{31455174-B0C0-400B-A684-529760A53DED}" srcId="{2C527826-43B0-466D-992F-56F4C046E913}" destId="{103C286A-3095-4869-BCC7-1176EE963368}" srcOrd="0" destOrd="0" parTransId="{ACC6D5D9-C26C-4289-8011-DB8E825A7001}" sibTransId="{FFC02997-4E88-4297-A9EA-577C2EDB3AC4}"/>
    <dgm:cxn modelId="{93816689-3DCF-49D6-A2F5-B6E4169608BA}" type="presOf" srcId="{8C0DC990-296D-41C4-B6E5-8220EB97BE12}" destId="{B640B19F-1CEB-48D5-86A1-2369BDE7828A}" srcOrd="0" destOrd="0" presId="urn:microsoft.com/office/officeart/2016/7/layout/RepeatingBendingProcessNew"/>
    <dgm:cxn modelId="{9B4CB48C-15E2-4929-9070-5C448BB02E6A}" type="presOf" srcId="{98D2F141-D4AD-4886-B9FD-A6348C9CB29B}" destId="{08C23243-8BAB-44A9-B2CC-8F660EEDA10D}" srcOrd="0" destOrd="0" presId="urn:microsoft.com/office/officeart/2016/7/layout/RepeatingBendingProcessNew"/>
    <dgm:cxn modelId="{CD8F4193-5993-4A2A-8E40-17598F7A0105}" type="presOf" srcId="{DD208F18-E2FC-4DEF-9D46-B996AC8D5FB5}" destId="{B67035EF-75DC-4806-8D1F-3F14AD43BA81}" srcOrd="1" destOrd="0" presId="urn:microsoft.com/office/officeart/2016/7/layout/RepeatingBendingProcessNew"/>
    <dgm:cxn modelId="{335E0899-E1DD-49BB-862A-AD668050FD51}" type="presOf" srcId="{FFC02997-4E88-4297-A9EA-577C2EDB3AC4}" destId="{99B02909-48FE-4DFC-B3E1-7252FBB89B9D}" srcOrd="0" destOrd="0" presId="urn:microsoft.com/office/officeart/2016/7/layout/RepeatingBendingProcessNew"/>
    <dgm:cxn modelId="{DAC42399-1096-4317-8578-40C6605CAD15}" type="presOf" srcId="{16065AE6-73B3-4AEB-8BF2-532EF25F91E3}" destId="{8CFBB1F3-299A-48DA-AC9C-ED8D23FD68B1}" srcOrd="1" destOrd="0" presId="urn:microsoft.com/office/officeart/2016/7/layout/RepeatingBendingProcessNew"/>
    <dgm:cxn modelId="{7F5605AD-7C5D-4AE6-96EB-2AA7D257A5BF}" srcId="{2C527826-43B0-466D-992F-56F4C046E913}" destId="{8C0DC990-296D-41C4-B6E5-8220EB97BE12}" srcOrd="5" destOrd="0" parTransId="{6FF02574-12B9-4A53-A85C-EAB9B5627B39}" sibTransId="{7A7BEA38-BC72-4E3B-81EB-FFF9DC938748}"/>
    <dgm:cxn modelId="{355F24BA-DCFA-456C-A0C1-14A9EE8BC9A4}" type="presOf" srcId="{103C286A-3095-4869-BCC7-1176EE963368}" destId="{79170134-351D-4181-9769-AF8809EA7AD1}" srcOrd="0" destOrd="0" presId="urn:microsoft.com/office/officeart/2016/7/layout/RepeatingBendingProcessNew"/>
    <dgm:cxn modelId="{AB5DC0D9-58F5-42D9-864D-8DE61B486DBD}" type="presOf" srcId="{CBA85AA0-2C76-4164-ACF7-53FC782DB904}" destId="{164FBFEF-4C98-481D-94E0-F997DDE8EECA}" srcOrd="0" destOrd="0" presId="urn:microsoft.com/office/officeart/2016/7/layout/RepeatingBendingProcessNew"/>
    <dgm:cxn modelId="{A39D30DF-BEE7-428C-B462-4BFBDF6B8472}" type="presOf" srcId="{0467DACF-0503-4466-A50F-276DEAF7AA47}" destId="{CDB6B9E5-8809-4D55-AB9E-073C4488491E}" srcOrd="0" destOrd="0" presId="urn:microsoft.com/office/officeart/2016/7/layout/RepeatingBendingProcessNew"/>
    <dgm:cxn modelId="{EC4E4EE9-E25C-4548-8221-FB055F7250CC}" type="presOf" srcId="{DD208F18-E2FC-4DEF-9D46-B996AC8D5FB5}" destId="{A0354076-537B-4018-8C76-7179142DD663}" srcOrd="0" destOrd="0" presId="urn:microsoft.com/office/officeart/2016/7/layout/RepeatingBendingProcessNew"/>
    <dgm:cxn modelId="{3FFA7AF3-4D87-447E-A512-25172088A544}" srcId="{2C527826-43B0-466D-992F-56F4C046E913}" destId="{AFC19820-4CA9-4069-9258-23A531AFA0AA}" srcOrd="2" destOrd="0" parTransId="{49BACBAD-88BD-4A4F-97FF-9DA72CDBD8D6}" sibTransId="{16065AE6-73B3-4AEB-8BF2-532EF25F91E3}"/>
    <dgm:cxn modelId="{ECB88DFC-3EB5-4FDC-BD4C-D446B023831B}" type="presOf" srcId="{AFC19820-4CA9-4069-9258-23A531AFA0AA}" destId="{A6CF7F1C-AD1D-43D3-8E79-7D4E855D2881}" srcOrd="0" destOrd="0" presId="urn:microsoft.com/office/officeart/2016/7/layout/RepeatingBendingProcessNew"/>
    <dgm:cxn modelId="{89B1C63A-3DC5-4AFB-91DF-C48690939F22}" type="presParOf" srcId="{4611D675-B890-4901-B0AA-1CCE7EA54242}" destId="{79170134-351D-4181-9769-AF8809EA7AD1}" srcOrd="0" destOrd="0" presId="urn:microsoft.com/office/officeart/2016/7/layout/RepeatingBendingProcessNew"/>
    <dgm:cxn modelId="{01241635-5DAF-498D-9118-40F98132E33B}" type="presParOf" srcId="{4611D675-B890-4901-B0AA-1CCE7EA54242}" destId="{99B02909-48FE-4DFC-B3E1-7252FBB89B9D}" srcOrd="1" destOrd="0" presId="urn:microsoft.com/office/officeart/2016/7/layout/RepeatingBendingProcessNew"/>
    <dgm:cxn modelId="{1A1AC3C4-B18C-4805-982A-1DAB421BE307}" type="presParOf" srcId="{99B02909-48FE-4DFC-B3E1-7252FBB89B9D}" destId="{8CF33D69-BD22-4334-A765-4EE413037471}" srcOrd="0" destOrd="0" presId="urn:microsoft.com/office/officeart/2016/7/layout/RepeatingBendingProcessNew"/>
    <dgm:cxn modelId="{9FD066C9-6470-4D59-9E75-FD3B55740363}" type="presParOf" srcId="{4611D675-B890-4901-B0AA-1CCE7EA54242}" destId="{CDB6B9E5-8809-4D55-AB9E-073C4488491E}" srcOrd="2" destOrd="0" presId="urn:microsoft.com/office/officeart/2016/7/layout/RepeatingBendingProcessNew"/>
    <dgm:cxn modelId="{466E9201-FA04-4F69-8F2A-1E28C2A85E68}" type="presParOf" srcId="{4611D675-B890-4901-B0AA-1CCE7EA54242}" destId="{164FBFEF-4C98-481D-94E0-F997DDE8EECA}" srcOrd="3" destOrd="0" presId="urn:microsoft.com/office/officeart/2016/7/layout/RepeatingBendingProcessNew"/>
    <dgm:cxn modelId="{C162DF0B-20FE-4298-B50A-F0EC294C7AFB}" type="presParOf" srcId="{164FBFEF-4C98-481D-94E0-F997DDE8EECA}" destId="{D195E5D0-A88F-4FEC-9FBA-1FE73A3481E5}" srcOrd="0" destOrd="0" presId="urn:microsoft.com/office/officeart/2016/7/layout/RepeatingBendingProcessNew"/>
    <dgm:cxn modelId="{F837D7CA-4D46-4187-93A8-99A90E188AA2}" type="presParOf" srcId="{4611D675-B890-4901-B0AA-1CCE7EA54242}" destId="{A6CF7F1C-AD1D-43D3-8E79-7D4E855D2881}" srcOrd="4" destOrd="0" presId="urn:microsoft.com/office/officeart/2016/7/layout/RepeatingBendingProcessNew"/>
    <dgm:cxn modelId="{F67A1DF0-FCDC-4FED-907E-73258A8CA1AB}" type="presParOf" srcId="{4611D675-B890-4901-B0AA-1CCE7EA54242}" destId="{C89E9473-2B39-4F2B-BBF9-EA40C199713A}" srcOrd="5" destOrd="0" presId="urn:microsoft.com/office/officeart/2016/7/layout/RepeatingBendingProcessNew"/>
    <dgm:cxn modelId="{27CA503F-272F-421A-A001-86D834C6CB3D}" type="presParOf" srcId="{C89E9473-2B39-4F2B-BBF9-EA40C199713A}" destId="{8CFBB1F3-299A-48DA-AC9C-ED8D23FD68B1}" srcOrd="0" destOrd="0" presId="urn:microsoft.com/office/officeart/2016/7/layout/RepeatingBendingProcessNew"/>
    <dgm:cxn modelId="{A0CF921D-A031-4574-85B6-40D35CDDA6E4}" type="presParOf" srcId="{4611D675-B890-4901-B0AA-1CCE7EA54242}" destId="{BB62123B-AABF-405D-AD3E-933A5B9C0366}" srcOrd="6" destOrd="0" presId="urn:microsoft.com/office/officeart/2016/7/layout/RepeatingBendingProcessNew"/>
    <dgm:cxn modelId="{CFBEDF24-1FA7-4E89-A169-C281EBD5B2CF}" type="presParOf" srcId="{4611D675-B890-4901-B0AA-1CCE7EA54242}" destId="{08C23243-8BAB-44A9-B2CC-8F660EEDA10D}" srcOrd="7" destOrd="0" presId="urn:microsoft.com/office/officeart/2016/7/layout/RepeatingBendingProcessNew"/>
    <dgm:cxn modelId="{5F67562C-C64B-4FE4-AD95-18FACDF30DF5}" type="presParOf" srcId="{08C23243-8BAB-44A9-B2CC-8F660EEDA10D}" destId="{F262A5AF-4D32-4DC8-BFB8-738DA2B0F928}" srcOrd="0" destOrd="0" presId="urn:microsoft.com/office/officeart/2016/7/layout/RepeatingBendingProcessNew"/>
    <dgm:cxn modelId="{1ED5D24A-03EE-4288-88AB-189872CC94F6}" type="presParOf" srcId="{4611D675-B890-4901-B0AA-1CCE7EA54242}" destId="{ADBC6954-7F18-445D-B6B8-6F86865285D2}" srcOrd="8" destOrd="0" presId="urn:microsoft.com/office/officeart/2016/7/layout/RepeatingBendingProcessNew"/>
    <dgm:cxn modelId="{4E667385-0013-46CB-AB30-D21FAE03D561}" type="presParOf" srcId="{4611D675-B890-4901-B0AA-1CCE7EA54242}" destId="{A0354076-537B-4018-8C76-7179142DD663}" srcOrd="9" destOrd="0" presId="urn:microsoft.com/office/officeart/2016/7/layout/RepeatingBendingProcessNew"/>
    <dgm:cxn modelId="{EAA256C5-CF45-4081-A724-BC1F3B3FD746}" type="presParOf" srcId="{A0354076-537B-4018-8C76-7179142DD663}" destId="{B67035EF-75DC-4806-8D1F-3F14AD43BA81}" srcOrd="0" destOrd="0" presId="urn:microsoft.com/office/officeart/2016/7/layout/RepeatingBendingProcessNew"/>
    <dgm:cxn modelId="{8C71889E-AFB3-43E0-9700-A66719125E94}" type="presParOf" srcId="{4611D675-B890-4901-B0AA-1CCE7EA54242}" destId="{B640B19F-1CEB-48D5-86A1-2369BDE7828A}" srcOrd="10" destOrd="0" presId="urn:microsoft.com/office/officeart/2016/7/layout/RepeatingBendingProcessNew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EDC41BD4-B085-416F-A75A-EBFFA4A0BED1}" type="doc">
      <dgm:prSet loTypeId="urn:microsoft.com/office/officeart/2005/8/layout/hierarchy1" loCatId="hierarchy" qsTypeId="urn:microsoft.com/office/officeart/2005/8/quickstyle/simple4" qsCatId="simple" csTypeId="urn:microsoft.com/office/officeart/2005/8/colors/accent1_2" csCatId="accent1"/>
      <dgm:spPr/>
      <dgm:t>
        <a:bodyPr/>
        <a:lstStyle/>
        <a:p>
          <a:endParaRPr lang="en-US"/>
        </a:p>
      </dgm:t>
    </dgm:pt>
    <dgm:pt modelId="{D6812FD9-0EC3-4601-99F4-B78DD6BEB71C}">
      <dgm:prSet/>
      <dgm:spPr/>
      <dgm:t>
        <a:bodyPr/>
        <a:lstStyle/>
        <a:p>
          <a:r>
            <a:rPr lang="en-GB"/>
            <a:t>The aim of today’s session is to discuss what public law is and what it includes. </a:t>
          </a:r>
          <a:endParaRPr lang="en-US"/>
        </a:p>
      </dgm:t>
    </dgm:pt>
    <dgm:pt modelId="{49045584-6E65-48CE-B020-1A31AB5523B9}" type="parTrans" cxnId="{7207B842-CB15-4329-864A-AC07AB07FF3F}">
      <dgm:prSet/>
      <dgm:spPr/>
      <dgm:t>
        <a:bodyPr/>
        <a:lstStyle/>
        <a:p>
          <a:endParaRPr lang="en-US"/>
        </a:p>
      </dgm:t>
    </dgm:pt>
    <dgm:pt modelId="{03F294AB-1308-404E-AEF9-62BB3F39A139}" type="sibTrans" cxnId="{7207B842-CB15-4329-864A-AC07AB07FF3F}">
      <dgm:prSet/>
      <dgm:spPr/>
      <dgm:t>
        <a:bodyPr/>
        <a:lstStyle/>
        <a:p>
          <a:endParaRPr lang="en-US"/>
        </a:p>
      </dgm:t>
    </dgm:pt>
    <dgm:pt modelId="{33D96427-DCA0-4A75-B424-6DD3C0BB2458}">
      <dgm:prSet/>
      <dgm:spPr/>
      <dgm:t>
        <a:bodyPr/>
        <a:lstStyle/>
        <a:p>
          <a:r>
            <a:rPr lang="en-GB"/>
            <a:t>By the end of today’s session students should be able to demonstrate their understanding of what public law is and what it includes. </a:t>
          </a:r>
          <a:endParaRPr lang="en-US"/>
        </a:p>
      </dgm:t>
    </dgm:pt>
    <dgm:pt modelId="{26634BC7-858B-4936-966A-9CD258F96E9B}" type="parTrans" cxnId="{4EB1160F-962C-490B-9ADE-89B531C1A364}">
      <dgm:prSet/>
      <dgm:spPr/>
      <dgm:t>
        <a:bodyPr/>
        <a:lstStyle/>
        <a:p>
          <a:endParaRPr lang="en-US"/>
        </a:p>
      </dgm:t>
    </dgm:pt>
    <dgm:pt modelId="{0CF775EB-3AFC-4171-9812-2C747BDAE53B}" type="sibTrans" cxnId="{4EB1160F-962C-490B-9ADE-89B531C1A364}">
      <dgm:prSet/>
      <dgm:spPr/>
      <dgm:t>
        <a:bodyPr/>
        <a:lstStyle/>
        <a:p>
          <a:endParaRPr lang="en-US"/>
        </a:p>
      </dgm:t>
    </dgm:pt>
    <dgm:pt modelId="{3BE59B18-209D-43B2-9072-AE5129F34462}" type="pres">
      <dgm:prSet presAssocID="{EDC41BD4-B085-416F-A75A-EBFFA4A0BED1}" presName="hierChild1" presStyleCnt="0">
        <dgm:presLayoutVars>
          <dgm:chPref val="1"/>
          <dgm:dir/>
          <dgm:animOne val="branch"/>
          <dgm:animLvl val="lvl"/>
          <dgm:resizeHandles/>
        </dgm:presLayoutVars>
      </dgm:prSet>
      <dgm:spPr/>
    </dgm:pt>
    <dgm:pt modelId="{D45EC8B8-C618-4129-8829-1B0C3EBB6687}" type="pres">
      <dgm:prSet presAssocID="{D6812FD9-0EC3-4601-99F4-B78DD6BEB71C}" presName="hierRoot1" presStyleCnt="0"/>
      <dgm:spPr/>
    </dgm:pt>
    <dgm:pt modelId="{963B47E4-F152-4903-8B54-31900D5AE1AE}" type="pres">
      <dgm:prSet presAssocID="{D6812FD9-0EC3-4601-99F4-B78DD6BEB71C}" presName="composite" presStyleCnt="0"/>
      <dgm:spPr/>
    </dgm:pt>
    <dgm:pt modelId="{1C5C01D3-7CF6-44B0-B4FD-9632131C0255}" type="pres">
      <dgm:prSet presAssocID="{D6812FD9-0EC3-4601-99F4-B78DD6BEB71C}" presName="background" presStyleLbl="node0" presStyleIdx="0" presStyleCnt="2"/>
      <dgm:spPr/>
    </dgm:pt>
    <dgm:pt modelId="{D6B0992D-6D1B-4F33-9089-7E6A84C4A3A8}" type="pres">
      <dgm:prSet presAssocID="{D6812FD9-0EC3-4601-99F4-B78DD6BEB71C}" presName="text" presStyleLbl="fgAcc0" presStyleIdx="0" presStyleCnt="2">
        <dgm:presLayoutVars>
          <dgm:chPref val="3"/>
        </dgm:presLayoutVars>
      </dgm:prSet>
      <dgm:spPr/>
    </dgm:pt>
    <dgm:pt modelId="{274824F1-6F2A-4095-AFE6-B52AD90F2D5A}" type="pres">
      <dgm:prSet presAssocID="{D6812FD9-0EC3-4601-99F4-B78DD6BEB71C}" presName="hierChild2" presStyleCnt="0"/>
      <dgm:spPr/>
    </dgm:pt>
    <dgm:pt modelId="{12EF9E2A-2928-4EE6-B053-1A5ADF74584C}" type="pres">
      <dgm:prSet presAssocID="{33D96427-DCA0-4A75-B424-6DD3C0BB2458}" presName="hierRoot1" presStyleCnt="0"/>
      <dgm:spPr/>
    </dgm:pt>
    <dgm:pt modelId="{B058CE1B-C057-4002-82E4-183492AAAC91}" type="pres">
      <dgm:prSet presAssocID="{33D96427-DCA0-4A75-B424-6DD3C0BB2458}" presName="composite" presStyleCnt="0"/>
      <dgm:spPr/>
    </dgm:pt>
    <dgm:pt modelId="{949481C7-0F07-4005-B42A-0EBDFE0742A1}" type="pres">
      <dgm:prSet presAssocID="{33D96427-DCA0-4A75-B424-6DD3C0BB2458}" presName="background" presStyleLbl="node0" presStyleIdx="1" presStyleCnt="2"/>
      <dgm:spPr/>
    </dgm:pt>
    <dgm:pt modelId="{F1203EC9-EDFC-4D7B-A0B0-83CF1F2CF5D3}" type="pres">
      <dgm:prSet presAssocID="{33D96427-DCA0-4A75-B424-6DD3C0BB2458}" presName="text" presStyleLbl="fgAcc0" presStyleIdx="1" presStyleCnt="2">
        <dgm:presLayoutVars>
          <dgm:chPref val="3"/>
        </dgm:presLayoutVars>
      </dgm:prSet>
      <dgm:spPr/>
    </dgm:pt>
    <dgm:pt modelId="{35058B25-4D0C-444A-82EC-99BA494424CD}" type="pres">
      <dgm:prSet presAssocID="{33D96427-DCA0-4A75-B424-6DD3C0BB2458}" presName="hierChild2" presStyleCnt="0"/>
      <dgm:spPr/>
    </dgm:pt>
  </dgm:ptLst>
  <dgm:cxnLst>
    <dgm:cxn modelId="{BE40B005-526A-4F1B-8D3D-83CE039B6CF4}" type="presOf" srcId="{EDC41BD4-B085-416F-A75A-EBFFA4A0BED1}" destId="{3BE59B18-209D-43B2-9072-AE5129F34462}" srcOrd="0" destOrd="0" presId="urn:microsoft.com/office/officeart/2005/8/layout/hierarchy1"/>
    <dgm:cxn modelId="{4EB1160F-962C-490B-9ADE-89B531C1A364}" srcId="{EDC41BD4-B085-416F-A75A-EBFFA4A0BED1}" destId="{33D96427-DCA0-4A75-B424-6DD3C0BB2458}" srcOrd="1" destOrd="0" parTransId="{26634BC7-858B-4936-966A-9CD258F96E9B}" sibTransId="{0CF775EB-3AFC-4171-9812-2C747BDAE53B}"/>
    <dgm:cxn modelId="{C0181F2A-824F-457A-BF11-17D8922C3C1C}" type="presOf" srcId="{D6812FD9-0EC3-4601-99F4-B78DD6BEB71C}" destId="{D6B0992D-6D1B-4F33-9089-7E6A84C4A3A8}" srcOrd="0" destOrd="0" presId="urn:microsoft.com/office/officeart/2005/8/layout/hierarchy1"/>
    <dgm:cxn modelId="{7207B842-CB15-4329-864A-AC07AB07FF3F}" srcId="{EDC41BD4-B085-416F-A75A-EBFFA4A0BED1}" destId="{D6812FD9-0EC3-4601-99F4-B78DD6BEB71C}" srcOrd="0" destOrd="0" parTransId="{49045584-6E65-48CE-B020-1A31AB5523B9}" sibTransId="{03F294AB-1308-404E-AEF9-62BB3F39A139}"/>
    <dgm:cxn modelId="{3FB23FAE-3040-4CE8-9FB7-83328A943643}" type="presOf" srcId="{33D96427-DCA0-4A75-B424-6DD3C0BB2458}" destId="{F1203EC9-EDFC-4D7B-A0B0-83CF1F2CF5D3}" srcOrd="0" destOrd="0" presId="urn:microsoft.com/office/officeart/2005/8/layout/hierarchy1"/>
    <dgm:cxn modelId="{D0EB1D08-F9E8-4F63-95D4-AA65B5BB2CF1}" type="presParOf" srcId="{3BE59B18-209D-43B2-9072-AE5129F34462}" destId="{D45EC8B8-C618-4129-8829-1B0C3EBB6687}" srcOrd="0" destOrd="0" presId="urn:microsoft.com/office/officeart/2005/8/layout/hierarchy1"/>
    <dgm:cxn modelId="{C0EAC97E-6B18-4E8C-AA47-96283E67673D}" type="presParOf" srcId="{D45EC8B8-C618-4129-8829-1B0C3EBB6687}" destId="{963B47E4-F152-4903-8B54-31900D5AE1AE}" srcOrd="0" destOrd="0" presId="urn:microsoft.com/office/officeart/2005/8/layout/hierarchy1"/>
    <dgm:cxn modelId="{338D6281-04AE-4054-A332-E30D47AECB1F}" type="presParOf" srcId="{963B47E4-F152-4903-8B54-31900D5AE1AE}" destId="{1C5C01D3-7CF6-44B0-B4FD-9632131C0255}" srcOrd="0" destOrd="0" presId="urn:microsoft.com/office/officeart/2005/8/layout/hierarchy1"/>
    <dgm:cxn modelId="{4B3EF1B7-A8D1-4C80-AD2F-86BBD1FDB5C7}" type="presParOf" srcId="{963B47E4-F152-4903-8B54-31900D5AE1AE}" destId="{D6B0992D-6D1B-4F33-9089-7E6A84C4A3A8}" srcOrd="1" destOrd="0" presId="urn:microsoft.com/office/officeart/2005/8/layout/hierarchy1"/>
    <dgm:cxn modelId="{5C72E373-0693-49C6-9560-B3E483DD75B1}" type="presParOf" srcId="{D45EC8B8-C618-4129-8829-1B0C3EBB6687}" destId="{274824F1-6F2A-4095-AFE6-B52AD90F2D5A}" srcOrd="1" destOrd="0" presId="urn:microsoft.com/office/officeart/2005/8/layout/hierarchy1"/>
    <dgm:cxn modelId="{A198FE99-ED22-4467-BD94-189797F873EE}" type="presParOf" srcId="{3BE59B18-209D-43B2-9072-AE5129F34462}" destId="{12EF9E2A-2928-4EE6-B053-1A5ADF74584C}" srcOrd="1" destOrd="0" presId="urn:microsoft.com/office/officeart/2005/8/layout/hierarchy1"/>
    <dgm:cxn modelId="{6711207C-CC9E-4F0C-99B2-2AE1A1D506C4}" type="presParOf" srcId="{12EF9E2A-2928-4EE6-B053-1A5ADF74584C}" destId="{B058CE1B-C057-4002-82E4-183492AAAC91}" srcOrd="0" destOrd="0" presId="urn:microsoft.com/office/officeart/2005/8/layout/hierarchy1"/>
    <dgm:cxn modelId="{BB31E6B9-5D8B-4D8A-A19A-EACA3CAF0FE7}" type="presParOf" srcId="{B058CE1B-C057-4002-82E4-183492AAAC91}" destId="{949481C7-0F07-4005-B42A-0EBDFE0742A1}" srcOrd="0" destOrd="0" presId="urn:microsoft.com/office/officeart/2005/8/layout/hierarchy1"/>
    <dgm:cxn modelId="{DA0D7053-C99B-4928-8CDE-462B9F11ACF7}" type="presParOf" srcId="{B058CE1B-C057-4002-82E4-183492AAAC91}" destId="{F1203EC9-EDFC-4D7B-A0B0-83CF1F2CF5D3}" srcOrd="1" destOrd="0" presId="urn:microsoft.com/office/officeart/2005/8/layout/hierarchy1"/>
    <dgm:cxn modelId="{00761C35-E122-4252-B7A6-058271A35403}" type="presParOf" srcId="{12EF9E2A-2928-4EE6-B053-1A5ADF74584C}" destId="{35058B25-4D0C-444A-82EC-99BA494424CD}" srcOrd="1" destOrd="0" presId="urn:microsoft.com/office/officeart/2005/8/layout/hierarchy1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8E1366EE-8D0A-4751-A0FC-6CBF53D200B6}" type="doc">
      <dgm:prSet loTypeId="urn:microsoft.com/office/officeart/2005/8/layout/vProcess5" loCatId="process" qsTypeId="urn:microsoft.com/office/officeart/2005/8/quickstyle/simple2" qsCatId="simple" csTypeId="urn:microsoft.com/office/officeart/2005/8/colors/accent1_2" csCatId="accent1"/>
      <dgm:spPr/>
      <dgm:t>
        <a:bodyPr/>
        <a:lstStyle/>
        <a:p>
          <a:endParaRPr lang="en-US"/>
        </a:p>
      </dgm:t>
    </dgm:pt>
    <dgm:pt modelId="{8AC770CE-25B9-4F6B-B3BC-B71C51CA0D2B}">
      <dgm:prSet/>
      <dgm:spPr/>
      <dgm:t>
        <a:bodyPr/>
        <a:lstStyle/>
        <a:p>
          <a:r>
            <a:rPr lang="en-GB"/>
            <a:t>It is important that the difference between the two are noted. </a:t>
          </a:r>
          <a:endParaRPr lang="en-US"/>
        </a:p>
      </dgm:t>
    </dgm:pt>
    <dgm:pt modelId="{3D410320-5021-411B-B676-3E6884FDB4C2}" type="parTrans" cxnId="{68E06388-176B-4FF3-B3E3-99262B1C904C}">
      <dgm:prSet/>
      <dgm:spPr/>
      <dgm:t>
        <a:bodyPr/>
        <a:lstStyle/>
        <a:p>
          <a:endParaRPr lang="en-US"/>
        </a:p>
      </dgm:t>
    </dgm:pt>
    <dgm:pt modelId="{79B27606-EFC9-4F51-9BF8-DE659608B538}" type="sibTrans" cxnId="{68E06388-176B-4FF3-B3E3-99262B1C904C}">
      <dgm:prSet/>
      <dgm:spPr/>
      <dgm:t>
        <a:bodyPr/>
        <a:lstStyle/>
        <a:p>
          <a:endParaRPr lang="en-US"/>
        </a:p>
      </dgm:t>
    </dgm:pt>
    <dgm:pt modelId="{68791B79-48B8-4E5E-AF1D-2E269DC838FA}">
      <dgm:prSet/>
      <dgm:spPr/>
      <dgm:t>
        <a:bodyPr/>
        <a:lstStyle/>
        <a:p>
          <a:r>
            <a:rPr lang="en-GB"/>
            <a:t>Private law relates to one individual bringing a case against another individual. </a:t>
          </a:r>
          <a:endParaRPr lang="en-US"/>
        </a:p>
      </dgm:t>
    </dgm:pt>
    <dgm:pt modelId="{ADAC3420-E8FB-4807-A739-3F13D352FEF0}" type="parTrans" cxnId="{D609DA7B-C893-4554-8BBD-B5F6C0005F3A}">
      <dgm:prSet/>
      <dgm:spPr/>
      <dgm:t>
        <a:bodyPr/>
        <a:lstStyle/>
        <a:p>
          <a:endParaRPr lang="en-US"/>
        </a:p>
      </dgm:t>
    </dgm:pt>
    <dgm:pt modelId="{1E3C3949-E45C-46DA-9D1A-465FA5C6352B}" type="sibTrans" cxnId="{D609DA7B-C893-4554-8BBD-B5F6C0005F3A}">
      <dgm:prSet/>
      <dgm:spPr/>
      <dgm:t>
        <a:bodyPr/>
        <a:lstStyle/>
        <a:p>
          <a:endParaRPr lang="en-US"/>
        </a:p>
      </dgm:t>
    </dgm:pt>
    <dgm:pt modelId="{FF3F0293-D023-49C9-9876-C6CF19C0C66A}">
      <dgm:prSet/>
      <dgm:spPr/>
      <dgm:t>
        <a:bodyPr/>
        <a:lstStyle/>
        <a:p>
          <a:r>
            <a:rPr lang="en-GB"/>
            <a:t>Public law relates to an individual bringing a case against the state and visa versa. </a:t>
          </a:r>
          <a:endParaRPr lang="en-US"/>
        </a:p>
      </dgm:t>
    </dgm:pt>
    <dgm:pt modelId="{FB7FC909-3502-4B5A-9E75-1F1F2F5F8D77}" type="parTrans" cxnId="{650D9815-C72C-4814-B248-4342C54FA175}">
      <dgm:prSet/>
      <dgm:spPr/>
      <dgm:t>
        <a:bodyPr/>
        <a:lstStyle/>
        <a:p>
          <a:endParaRPr lang="en-US"/>
        </a:p>
      </dgm:t>
    </dgm:pt>
    <dgm:pt modelId="{0FE3969F-D27D-4407-B987-988C0B58D75D}" type="sibTrans" cxnId="{650D9815-C72C-4814-B248-4342C54FA175}">
      <dgm:prSet/>
      <dgm:spPr/>
      <dgm:t>
        <a:bodyPr/>
        <a:lstStyle/>
        <a:p>
          <a:endParaRPr lang="en-US"/>
        </a:p>
      </dgm:t>
    </dgm:pt>
    <dgm:pt modelId="{16506E27-CA8C-461B-B478-3189D7F1D5EE}">
      <dgm:prSet/>
      <dgm:spPr/>
      <dgm:t>
        <a:bodyPr/>
        <a:lstStyle/>
        <a:p>
          <a:r>
            <a:rPr lang="en-GB"/>
            <a:t>Public law cases include public law bodies. </a:t>
          </a:r>
          <a:endParaRPr lang="en-US"/>
        </a:p>
      </dgm:t>
    </dgm:pt>
    <dgm:pt modelId="{6ED792AC-3686-4828-9D99-930EEBEF3EC7}" type="parTrans" cxnId="{6DE34698-4100-48DC-9645-47F577F17303}">
      <dgm:prSet/>
      <dgm:spPr/>
      <dgm:t>
        <a:bodyPr/>
        <a:lstStyle/>
        <a:p>
          <a:endParaRPr lang="en-US"/>
        </a:p>
      </dgm:t>
    </dgm:pt>
    <dgm:pt modelId="{74229606-E009-4146-8BB9-C7747FEC6E15}" type="sibTrans" cxnId="{6DE34698-4100-48DC-9645-47F577F17303}">
      <dgm:prSet/>
      <dgm:spPr/>
      <dgm:t>
        <a:bodyPr/>
        <a:lstStyle/>
        <a:p>
          <a:endParaRPr lang="en-US"/>
        </a:p>
      </dgm:t>
    </dgm:pt>
    <dgm:pt modelId="{529313B7-C1EA-4609-B846-DF6E64C1C366}" type="pres">
      <dgm:prSet presAssocID="{8E1366EE-8D0A-4751-A0FC-6CBF53D200B6}" presName="outerComposite" presStyleCnt="0">
        <dgm:presLayoutVars>
          <dgm:chMax val="5"/>
          <dgm:dir/>
          <dgm:resizeHandles val="exact"/>
        </dgm:presLayoutVars>
      </dgm:prSet>
      <dgm:spPr/>
    </dgm:pt>
    <dgm:pt modelId="{A2E36682-BD53-4DA4-A1A8-88AF356F54C4}" type="pres">
      <dgm:prSet presAssocID="{8E1366EE-8D0A-4751-A0FC-6CBF53D200B6}" presName="dummyMaxCanvas" presStyleCnt="0">
        <dgm:presLayoutVars/>
      </dgm:prSet>
      <dgm:spPr/>
    </dgm:pt>
    <dgm:pt modelId="{800B8DBC-8280-4CED-9020-3CF52247012D}" type="pres">
      <dgm:prSet presAssocID="{8E1366EE-8D0A-4751-A0FC-6CBF53D200B6}" presName="FourNodes_1" presStyleLbl="node1" presStyleIdx="0" presStyleCnt="4">
        <dgm:presLayoutVars>
          <dgm:bulletEnabled val="1"/>
        </dgm:presLayoutVars>
      </dgm:prSet>
      <dgm:spPr/>
    </dgm:pt>
    <dgm:pt modelId="{B8A2B262-CE91-42EC-AF8D-9AE6B6B766D8}" type="pres">
      <dgm:prSet presAssocID="{8E1366EE-8D0A-4751-A0FC-6CBF53D200B6}" presName="FourNodes_2" presStyleLbl="node1" presStyleIdx="1" presStyleCnt="4">
        <dgm:presLayoutVars>
          <dgm:bulletEnabled val="1"/>
        </dgm:presLayoutVars>
      </dgm:prSet>
      <dgm:spPr/>
    </dgm:pt>
    <dgm:pt modelId="{24B6F959-6109-4EDB-8356-819696847149}" type="pres">
      <dgm:prSet presAssocID="{8E1366EE-8D0A-4751-A0FC-6CBF53D200B6}" presName="FourNodes_3" presStyleLbl="node1" presStyleIdx="2" presStyleCnt="4">
        <dgm:presLayoutVars>
          <dgm:bulletEnabled val="1"/>
        </dgm:presLayoutVars>
      </dgm:prSet>
      <dgm:spPr/>
    </dgm:pt>
    <dgm:pt modelId="{015C4AB4-0EE9-4EAF-AA55-107F6E16067D}" type="pres">
      <dgm:prSet presAssocID="{8E1366EE-8D0A-4751-A0FC-6CBF53D200B6}" presName="FourNodes_4" presStyleLbl="node1" presStyleIdx="3" presStyleCnt="4">
        <dgm:presLayoutVars>
          <dgm:bulletEnabled val="1"/>
        </dgm:presLayoutVars>
      </dgm:prSet>
      <dgm:spPr/>
    </dgm:pt>
    <dgm:pt modelId="{40C9B7E0-01FE-4EE0-9198-1825485DAA07}" type="pres">
      <dgm:prSet presAssocID="{8E1366EE-8D0A-4751-A0FC-6CBF53D200B6}" presName="FourConn_1-2" presStyleLbl="fgAccFollowNode1" presStyleIdx="0" presStyleCnt="3">
        <dgm:presLayoutVars>
          <dgm:bulletEnabled val="1"/>
        </dgm:presLayoutVars>
      </dgm:prSet>
      <dgm:spPr/>
    </dgm:pt>
    <dgm:pt modelId="{D51D8CCF-DA57-4E76-8B4E-2D39E19F9819}" type="pres">
      <dgm:prSet presAssocID="{8E1366EE-8D0A-4751-A0FC-6CBF53D200B6}" presName="FourConn_2-3" presStyleLbl="fgAccFollowNode1" presStyleIdx="1" presStyleCnt="3">
        <dgm:presLayoutVars>
          <dgm:bulletEnabled val="1"/>
        </dgm:presLayoutVars>
      </dgm:prSet>
      <dgm:spPr/>
    </dgm:pt>
    <dgm:pt modelId="{4D421FC5-3790-4074-BF47-C7F915E086EF}" type="pres">
      <dgm:prSet presAssocID="{8E1366EE-8D0A-4751-A0FC-6CBF53D200B6}" presName="FourConn_3-4" presStyleLbl="fgAccFollowNode1" presStyleIdx="2" presStyleCnt="3">
        <dgm:presLayoutVars>
          <dgm:bulletEnabled val="1"/>
        </dgm:presLayoutVars>
      </dgm:prSet>
      <dgm:spPr/>
    </dgm:pt>
    <dgm:pt modelId="{EB04FC9B-12C2-4F48-A2C4-A251A8EE7988}" type="pres">
      <dgm:prSet presAssocID="{8E1366EE-8D0A-4751-A0FC-6CBF53D200B6}" presName="FourNodes_1_text" presStyleLbl="node1" presStyleIdx="3" presStyleCnt="4">
        <dgm:presLayoutVars>
          <dgm:bulletEnabled val="1"/>
        </dgm:presLayoutVars>
      </dgm:prSet>
      <dgm:spPr/>
    </dgm:pt>
    <dgm:pt modelId="{28736887-2B52-4E97-A1C9-565AE6E26507}" type="pres">
      <dgm:prSet presAssocID="{8E1366EE-8D0A-4751-A0FC-6CBF53D200B6}" presName="FourNodes_2_text" presStyleLbl="node1" presStyleIdx="3" presStyleCnt="4">
        <dgm:presLayoutVars>
          <dgm:bulletEnabled val="1"/>
        </dgm:presLayoutVars>
      </dgm:prSet>
      <dgm:spPr/>
    </dgm:pt>
    <dgm:pt modelId="{1F7D7600-1261-46D8-BE4B-4DF87FA88F59}" type="pres">
      <dgm:prSet presAssocID="{8E1366EE-8D0A-4751-A0FC-6CBF53D200B6}" presName="FourNodes_3_text" presStyleLbl="node1" presStyleIdx="3" presStyleCnt="4">
        <dgm:presLayoutVars>
          <dgm:bulletEnabled val="1"/>
        </dgm:presLayoutVars>
      </dgm:prSet>
      <dgm:spPr/>
    </dgm:pt>
    <dgm:pt modelId="{12545CC6-9AFF-467C-A438-9D4F2533209F}" type="pres">
      <dgm:prSet presAssocID="{8E1366EE-8D0A-4751-A0FC-6CBF53D200B6}" presName="FourNodes_4_text" presStyleLbl="node1" presStyleIdx="3" presStyleCnt="4">
        <dgm:presLayoutVars>
          <dgm:bulletEnabled val="1"/>
        </dgm:presLayoutVars>
      </dgm:prSet>
      <dgm:spPr/>
    </dgm:pt>
  </dgm:ptLst>
  <dgm:cxnLst>
    <dgm:cxn modelId="{650D9815-C72C-4814-B248-4342C54FA175}" srcId="{8E1366EE-8D0A-4751-A0FC-6CBF53D200B6}" destId="{FF3F0293-D023-49C9-9876-C6CF19C0C66A}" srcOrd="2" destOrd="0" parTransId="{FB7FC909-3502-4B5A-9E75-1F1F2F5F8D77}" sibTransId="{0FE3969F-D27D-4407-B987-988C0B58D75D}"/>
    <dgm:cxn modelId="{B313841F-2E98-4764-8EFC-78E49EF8DA8C}" type="presOf" srcId="{16506E27-CA8C-461B-B478-3189D7F1D5EE}" destId="{12545CC6-9AFF-467C-A438-9D4F2533209F}" srcOrd="1" destOrd="0" presId="urn:microsoft.com/office/officeart/2005/8/layout/vProcess5"/>
    <dgm:cxn modelId="{A8E3EA62-1581-46B5-9714-0281DE08E9A6}" type="presOf" srcId="{8AC770CE-25B9-4F6B-B3BC-B71C51CA0D2B}" destId="{EB04FC9B-12C2-4F48-A2C4-A251A8EE7988}" srcOrd="1" destOrd="0" presId="urn:microsoft.com/office/officeart/2005/8/layout/vProcess5"/>
    <dgm:cxn modelId="{082AB743-0CFF-42D7-A344-8ABECF0F158E}" type="presOf" srcId="{8E1366EE-8D0A-4751-A0FC-6CBF53D200B6}" destId="{529313B7-C1EA-4609-B846-DF6E64C1C366}" srcOrd="0" destOrd="0" presId="urn:microsoft.com/office/officeart/2005/8/layout/vProcess5"/>
    <dgm:cxn modelId="{494C0D4C-2E1C-4A0D-9D28-914D5DCD8640}" type="presOf" srcId="{79B27606-EFC9-4F51-9BF8-DE659608B538}" destId="{40C9B7E0-01FE-4EE0-9198-1825485DAA07}" srcOrd="0" destOrd="0" presId="urn:microsoft.com/office/officeart/2005/8/layout/vProcess5"/>
    <dgm:cxn modelId="{D609DA7B-C893-4554-8BBD-B5F6C0005F3A}" srcId="{8E1366EE-8D0A-4751-A0FC-6CBF53D200B6}" destId="{68791B79-48B8-4E5E-AF1D-2E269DC838FA}" srcOrd="1" destOrd="0" parTransId="{ADAC3420-E8FB-4807-A739-3F13D352FEF0}" sibTransId="{1E3C3949-E45C-46DA-9D1A-465FA5C6352B}"/>
    <dgm:cxn modelId="{68E06388-176B-4FF3-B3E3-99262B1C904C}" srcId="{8E1366EE-8D0A-4751-A0FC-6CBF53D200B6}" destId="{8AC770CE-25B9-4F6B-B3BC-B71C51CA0D2B}" srcOrd="0" destOrd="0" parTransId="{3D410320-5021-411B-B676-3E6884FDB4C2}" sibTransId="{79B27606-EFC9-4F51-9BF8-DE659608B538}"/>
    <dgm:cxn modelId="{6DE34698-4100-48DC-9645-47F577F17303}" srcId="{8E1366EE-8D0A-4751-A0FC-6CBF53D200B6}" destId="{16506E27-CA8C-461B-B478-3189D7F1D5EE}" srcOrd="3" destOrd="0" parTransId="{6ED792AC-3686-4828-9D99-930EEBEF3EC7}" sibTransId="{74229606-E009-4146-8BB9-C7747FEC6E15}"/>
    <dgm:cxn modelId="{92A8A699-6D33-4021-8F72-C1D626E75B46}" type="presOf" srcId="{68791B79-48B8-4E5E-AF1D-2E269DC838FA}" destId="{B8A2B262-CE91-42EC-AF8D-9AE6B6B766D8}" srcOrd="0" destOrd="0" presId="urn:microsoft.com/office/officeart/2005/8/layout/vProcess5"/>
    <dgm:cxn modelId="{FEC68EA0-046B-46C3-8EA4-3398E741C0CB}" type="presOf" srcId="{8AC770CE-25B9-4F6B-B3BC-B71C51CA0D2B}" destId="{800B8DBC-8280-4CED-9020-3CF52247012D}" srcOrd="0" destOrd="0" presId="urn:microsoft.com/office/officeart/2005/8/layout/vProcess5"/>
    <dgm:cxn modelId="{707D37C2-19F6-4274-B533-152028CE86BF}" type="presOf" srcId="{68791B79-48B8-4E5E-AF1D-2E269DC838FA}" destId="{28736887-2B52-4E97-A1C9-565AE6E26507}" srcOrd="1" destOrd="0" presId="urn:microsoft.com/office/officeart/2005/8/layout/vProcess5"/>
    <dgm:cxn modelId="{9F8C7AC4-E327-4D05-83F3-55773417AAC0}" type="presOf" srcId="{FF3F0293-D023-49C9-9876-C6CF19C0C66A}" destId="{1F7D7600-1261-46D8-BE4B-4DF87FA88F59}" srcOrd="1" destOrd="0" presId="urn:microsoft.com/office/officeart/2005/8/layout/vProcess5"/>
    <dgm:cxn modelId="{3A8E03CA-5BCC-4F27-8693-10246A20462F}" type="presOf" srcId="{FF3F0293-D023-49C9-9876-C6CF19C0C66A}" destId="{24B6F959-6109-4EDB-8356-819696847149}" srcOrd="0" destOrd="0" presId="urn:microsoft.com/office/officeart/2005/8/layout/vProcess5"/>
    <dgm:cxn modelId="{295512CB-CFD0-4A21-947E-6B430B7B2476}" type="presOf" srcId="{16506E27-CA8C-461B-B478-3189D7F1D5EE}" destId="{015C4AB4-0EE9-4EAF-AA55-107F6E16067D}" srcOrd="0" destOrd="0" presId="urn:microsoft.com/office/officeart/2005/8/layout/vProcess5"/>
    <dgm:cxn modelId="{9CC8B0CC-5C66-4E33-9DD8-425F701DC083}" type="presOf" srcId="{1E3C3949-E45C-46DA-9D1A-465FA5C6352B}" destId="{D51D8CCF-DA57-4E76-8B4E-2D39E19F9819}" srcOrd="0" destOrd="0" presId="urn:microsoft.com/office/officeart/2005/8/layout/vProcess5"/>
    <dgm:cxn modelId="{A9ADFDF2-284A-41FC-9CCD-6BC24DBAE963}" type="presOf" srcId="{0FE3969F-D27D-4407-B987-988C0B58D75D}" destId="{4D421FC5-3790-4074-BF47-C7F915E086EF}" srcOrd="0" destOrd="0" presId="urn:microsoft.com/office/officeart/2005/8/layout/vProcess5"/>
    <dgm:cxn modelId="{2943D945-B351-4DDB-9FB5-8D510E7D5FD2}" type="presParOf" srcId="{529313B7-C1EA-4609-B846-DF6E64C1C366}" destId="{A2E36682-BD53-4DA4-A1A8-88AF356F54C4}" srcOrd="0" destOrd="0" presId="urn:microsoft.com/office/officeart/2005/8/layout/vProcess5"/>
    <dgm:cxn modelId="{B566DEDF-9BB2-4843-8AEB-DE33D50ABC46}" type="presParOf" srcId="{529313B7-C1EA-4609-B846-DF6E64C1C366}" destId="{800B8DBC-8280-4CED-9020-3CF52247012D}" srcOrd="1" destOrd="0" presId="urn:microsoft.com/office/officeart/2005/8/layout/vProcess5"/>
    <dgm:cxn modelId="{06161E7A-7774-442F-BD7B-5AACBAB45D28}" type="presParOf" srcId="{529313B7-C1EA-4609-B846-DF6E64C1C366}" destId="{B8A2B262-CE91-42EC-AF8D-9AE6B6B766D8}" srcOrd="2" destOrd="0" presId="urn:microsoft.com/office/officeart/2005/8/layout/vProcess5"/>
    <dgm:cxn modelId="{2606C76B-DD00-4EAE-B949-259B65BB454B}" type="presParOf" srcId="{529313B7-C1EA-4609-B846-DF6E64C1C366}" destId="{24B6F959-6109-4EDB-8356-819696847149}" srcOrd="3" destOrd="0" presId="urn:microsoft.com/office/officeart/2005/8/layout/vProcess5"/>
    <dgm:cxn modelId="{FCC1E22D-2332-4828-B540-F477DFA6FA5B}" type="presParOf" srcId="{529313B7-C1EA-4609-B846-DF6E64C1C366}" destId="{015C4AB4-0EE9-4EAF-AA55-107F6E16067D}" srcOrd="4" destOrd="0" presId="urn:microsoft.com/office/officeart/2005/8/layout/vProcess5"/>
    <dgm:cxn modelId="{C43840F1-572F-439B-B16C-0F24E8A3BA21}" type="presParOf" srcId="{529313B7-C1EA-4609-B846-DF6E64C1C366}" destId="{40C9B7E0-01FE-4EE0-9198-1825485DAA07}" srcOrd="5" destOrd="0" presId="urn:microsoft.com/office/officeart/2005/8/layout/vProcess5"/>
    <dgm:cxn modelId="{26AD17EF-6C27-4E07-AD26-85542BAD17E4}" type="presParOf" srcId="{529313B7-C1EA-4609-B846-DF6E64C1C366}" destId="{D51D8CCF-DA57-4E76-8B4E-2D39E19F9819}" srcOrd="6" destOrd="0" presId="urn:microsoft.com/office/officeart/2005/8/layout/vProcess5"/>
    <dgm:cxn modelId="{B034E751-CECB-4A34-83E1-D0B83804C6C7}" type="presParOf" srcId="{529313B7-C1EA-4609-B846-DF6E64C1C366}" destId="{4D421FC5-3790-4074-BF47-C7F915E086EF}" srcOrd="7" destOrd="0" presId="urn:microsoft.com/office/officeart/2005/8/layout/vProcess5"/>
    <dgm:cxn modelId="{693F0580-5482-463E-B26B-E248DC316062}" type="presParOf" srcId="{529313B7-C1EA-4609-B846-DF6E64C1C366}" destId="{EB04FC9B-12C2-4F48-A2C4-A251A8EE7988}" srcOrd="8" destOrd="0" presId="urn:microsoft.com/office/officeart/2005/8/layout/vProcess5"/>
    <dgm:cxn modelId="{4D9A8D17-9D64-4006-88D5-FAA1C87C771C}" type="presParOf" srcId="{529313B7-C1EA-4609-B846-DF6E64C1C366}" destId="{28736887-2B52-4E97-A1C9-565AE6E26507}" srcOrd="9" destOrd="0" presId="urn:microsoft.com/office/officeart/2005/8/layout/vProcess5"/>
    <dgm:cxn modelId="{8F7B29AB-825F-4C91-A2CD-23A1CEDA38C5}" type="presParOf" srcId="{529313B7-C1EA-4609-B846-DF6E64C1C366}" destId="{1F7D7600-1261-46D8-BE4B-4DF87FA88F59}" srcOrd="10" destOrd="0" presId="urn:microsoft.com/office/officeart/2005/8/layout/vProcess5"/>
    <dgm:cxn modelId="{6D94E799-DE2F-40C7-848C-8BFF994AC625}" type="presParOf" srcId="{529313B7-C1EA-4609-B846-DF6E64C1C366}" destId="{12545CC6-9AFF-467C-A438-9D4F2533209F}" srcOrd="11" destOrd="0" presId="urn:microsoft.com/office/officeart/2005/8/layout/vProcess5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9D084A20-C3A0-499A-A2E7-C69A0071E4B8}" type="doc">
      <dgm:prSet loTypeId="urn:microsoft.com/office/officeart/2016/7/layout/LinearBlockProcessNumbered" loCatId="process" qsTypeId="urn:microsoft.com/office/officeart/2005/8/quickstyle/simple2" qsCatId="simple" csTypeId="urn:microsoft.com/office/officeart/2005/8/colors/colorful5" csCatId="colorful" phldr="1"/>
      <dgm:spPr/>
      <dgm:t>
        <a:bodyPr/>
        <a:lstStyle/>
        <a:p>
          <a:endParaRPr lang="en-US"/>
        </a:p>
      </dgm:t>
    </dgm:pt>
    <dgm:pt modelId="{9BA0B780-DA54-400F-928B-DBF8214DF927}">
      <dgm:prSet/>
      <dgm:spPr/>
      <dgm:t>
        <a:bodyPr/>
        <a:lstStyle/>
        <a:p>
          <a:r>
            <a:rPr lang="en-GB"/>
            <a:t>Yes, it allows us the protection of our rights. </a:t>
          </a:r>
          <a:endParaRPr lang="en-US"/>
        </a:p>
      </dgm:t>
    </dgm:pt>
    <dgm:pt modelId="{C4934607-D502-4989-8EAA-CBE75C56B5D9}" type="parTrans" cxnId="{9725DB51-2831-42E6-BF94-FA97C3CED4D0}">
      <dgm:prSet/>
      <dgm:spPr/>
      <dgm:t>
        <a:bodyPr/>
        <a:lstStyle/>
        <a:p>
          <a:endParaRPr lang="en-US"/>
        </a:p>
      </dgm:t>
    </dgm:pt>
    <dgm:pt modelId="{2EE109E5-69BB-406F-B9BA-C22DBB4D1F08}" type="sibTrans" cxnId="{9725DB51-2831-42E6-BF94-FA97C3CED4D0}">
      <dgm:prSet phldrT="01" phldr="0"/>
      <dgm:spPr/>
      <dgm:t>
        <a:bodyPr/>
        <a:lstStyle/>
        <a:p>
          <a:r>
            <a:rPr lang="en-US"/>
            <a:t>01</a:t>
          </a:r>
        </a:p>
      </dgm:t>
    </dgm:pt>
    <dgm:pt modelId="{BC9801FA-09EE-4540-8C88-40D1B214B5C5}">
      <dgm:prSet/>
      <dgm:spPr/>
      <dgm:t>
        <a:bodyPr/>
        <a:lstStyle/>
        <a:p>
          <a:r>
            <a:rPr lang="en-GB" dirty="0"/>
            <a:t>Yes, because it includes the ability to create, repeal , apply and enforce the law. </a:t>
          </a:r>
          <a:endParaRPr lang="en-US" dirty="0"/>
        </a:p>
      </dgm:t>
    </dgm:pt>
    <dgm:pt modelId="{DF529588-4DF1-44C5-8CA6-1C380D111B10}" type="parTrans" cxnId="{9DDE7237-A97C-40EF-A30D-31FCE2D81551}">
      <dgm:prSet/>
      <dgm:spPr/>
      <dgm:t>
        <a:bodyPr/>
        <a:lstStyle/>
        <a:p>
          <a:endParaRPr lang="en-US"/>
        </a:p>
      </dgm:t>
    </dgm:pt>
    <dgm:pt modelId="{8880E203-315B-4FD1-812F-BAB8084F1884}" type="sibTrans" cxnId="{9DDE7237-A97C-40EF-A30D-31FCE2D81551}">
      <dgm:prSet phldrT="02" phldr="0"/>
      <dgm:spPr/>
      <dgm:t>
        <a:bodyPr/>
        <a:lstStyle/>
        <a:p>
          <a:r>
            <a:rPr lang="en-US"/>
            <a:t>02</a:t>
          </a:r>
        </a:p>
      </dgm:t>
    </dgm:pt>
    <dgm:pt modelId="{33687860-1614-4CF5-AC50-C0A6E424AD04}">
      <dgm:prSet/>
      <dgm:spPr/>
      <dgm:t>
        <a:bodyPr/>
        <a:lstStyle/>
        <a:p>
          <a:r>
            <a:rPr lang="en-GB"/>
            <a:t>It affords us rights, e.g the Human Act 1998. </a:t>
          </a:r>
          <a:endParaRPr lang="en-US"/>
        </a:p>
      </dgm:t>
    </dgm:pt>
    <dgm:pt modelId="{8B8F1B92-4D99-4F70-A408-604A3199DBB7}" type="parTrans" cxnId="{EBD8E8D7-7948-4ED0-AD23-4F3AFEEC6140}">
      <dgm:prSet/>
      <dgm:spPr/>
      <dgm:t>
        <a:bodyPr/>
        <a:lstStyle/>
        <a:p>
          <a:endParaRPr lang="en-US"/>
        </a:p>
      </dgm:t>
    </dgm:pt>
    <dgm:pt modelId="{850AC385-AB18-4E61-96FC-2576B372F5E7}" type="sibTrans" cxnId="{EBD8E8D7-7948-4ED0-AD23-4F3AFEEC6140}">
      <dgm:prSet phldrT="03" phldr="0"/>
      <dgm:spPr/>
      <dgm:t>
        <a:bodyPr/>
        <a:lstStyle/>
        <a:p>
          <a:r>
            <a:rPr lang="en-US"/>
            <a:t>03</a:t>
          </a:r>
        </a:p>
      </dgm:t>
    </dgm:pt>
    <dgm:pt modelId="{ED6AD7DB-F1F7-4AFE-A0AF-346E8FE8A579}" type="pres">
      <dgm:prSet presAssocID="{9D084A20-C3A0-499A-A2E7-C69A0071E4B8}" presName="Name0" presStyleCnt="0">
        <dgm:presLayoutVars>
          <dgm:animLvl val="lvl"/>
          <dgm:resizeHandles val="exact"/>
        </dgm:presLayoutVars>
      </dgm:prSet>
      <dgm:spPr/>
    </dgm:pt>
    <dgm:pt modelId="{168E1A8C-AFB3-4087-8863-9B064006675C}" type="pres">
      <dgm:prSet presAssocID="{9BA0B780-DA54-400F-928B-DBF8214DF927}" presName="compositeNode" presStyleCnt="0">
        <dgm:presLayoutVars>
          <dgm:bulletEnabled val="1"/>
        </dgm:presLayoutVars>
      </dgm:prSet>
      <dgm:spPr/>
    </dgm:pt>
    <dgm:pt modelId="{BCF80606-6A1E-44BB-88B2-A0A83E0BBBBE}" type="pres">
      <dgm:prSet presAssocID="{9BA0B780-DA54-400F-928B-DBF8214DF927}" presName="bgRect" presStyleLbl="alignNode1" presStyleIdx="0" presStyleCnt="3"/>
      <dgm:spPr/>
    </dgm:pt>
    <dgm:pt modelId="{8855453B-821B-4173-8E14-FA0910817ED9}" type="pres">
      <dgm:prSet presAssocID="{2EE109E5-69BB-406F-B9BA-C22DBB4D1F08}" presName="sibTransNodeRect" presStyleLbl="alignNode1" presStyleIdx="0" presStyleCnt="3">
        <dgm:presLayoutVars>
          <dgm:chMax val="0"/>
          <dgm:bulletEnabled val="1"/>
        </dgm:presLayoutVars>
      </dgm:prSet>
      <dgm:spPr/>
    </dgm:pt>
    <dgm:pt modelId="{E50CC2AA-A04E-4C5C-9E16-1123B2897273}" type="pres">
      <dgm:prSet presAssocID="{9BA0B780-DA54-400F-928B-DBF8214DF927}" presName="nodeRect" presStyleLbl="alignNode1" presStyleIdx="0" presStyleCnt="3">
        <dgm:presLayoutVars>
          <dgm:bulletEnabled val="1"/>
        </dgm:presLayoutVars>
      </dgm:prSet>
      <dgm:spPr/>
    </dgm:pt>
    <dgm:pt modelId="{034DFDEC-4B82-4210-8033-30B67E8526A9}" type="pres">
      <dgm:prSet presAssocID="{2EE109E5-69BB-406F-B9BA-C22DBB4D1F08}" presName="sibTrans" presStyleCnt="0"/>
      <dgm:spPr/>
    </dgm:pt>
    <dgm:pt modelId="{D18D4FB0-173B-4A09-9E86-AC20E9CC38D7}" type="pres">
      <dgm:prSet presAssocID="{BC9801FA-09EE-4540-8C88-40D1B214B5C5}" presName="compositeNode" presStyleCnt="0">
        <dgm:presLayoutVars>
          <dgm:bulletEnabled val="1"/>
        </dgm:presLayoutVars>
      </dgm:prSet>
      <dgm:spPr/>
    </dgm:pt>
    <dgm:pt modelId="{1082ED62-B055-4B45-84BB-9AB4E935A489}" type="pres">
      <dgm:prSet presAssocID="{BC9801FA-09EE-4540-8C88-40D1B214B5C5}" presName="bgRect" presStyleLbl="alignNode1" presStyleIdx="1" presStyleCnt="3"/>
      <dgm:spPr/>
    </dgm:pt>
    <dgm:pt modelId="{4112D35C-5665-4277-A958-7A326567785B}" type="pres">
      <dgm:prSet presAssocID="{8880E203-315B-4FD1-812F-BAB8084F1884}" presName="sibTransNodeRect" presStyleLbl="alignNode1" presStyleIdx="1" presStyleCnt="3">
        <dgm:presLayoutVars>
          <dgm:chMax val="0"/>
          <dgm:bulletEnabled val="1"/>
        </dgm:presLayoutVars>
      </dgm:prSet>
      <dgm:spPr/>
    </dgm:pt>
    <dgm:pt modelId="{F79CA4AE-6D98-4455-A066-35A089ED15EE}" type="pres">
      <dgm:prSet presAssocID="{BC9801FA-09EE-4540-8C88-40D1B214B5C5}" presName="nodeRect" presStyleLbl="alignNode1" presStyleIdx="1" presStyleCnt="3">
        <dgm:presLayoutVars>
          <dgm:bulletEnabled val="1"/>
        </dgm:presLayoutVars>
      </dgm:prSet>
      <dgm:spPr/>
    </dgm:pt>
    <dgm:pt modelId="{FAE29427-FE9A-4B6A-AAB2-3F998815A3D7}" type="pres">
      <dgm:prSet presAssocID="{8880E203-315B-4FD1-812F-BAB8084F1884}" presName="sibTrans" presStyleCnt="0"/>
      <dgm:spPr/>
    </dgm:pt>
    <dgm:pt modelId="{617EDFF7-1009-4425-99E1-16C43FF325BE}" type="pres">
      <dgm:prSet presAssocID="{33687860-1614-4CF5-AC50-C0A6E424AD04}" presName="compositeNode" presStyleCnt="0">
        <dgm:presLayoutVars>
          <dgm:bulletEnabled val="1"/>
        </dgm:presLayoutVars>
      </dgm:prSet>
      <dgm:spPr/>
    </dgm:pt>
    <dgm:pt modelId="{18FE61BF-AC8B-4208-8632-D186A8341CD1}" type="pres">
      <dgm:prSet presAssocID="{33687860-1614-4CF5-AC50-C0A6E424AD04}" presName="bgRect" presStyleLbl="alignNode1" presStyleIdx="2" presStyleCnt="3"/>
      <dgm:spPr/>
    </dgm:pt>
    <dgm:pt modelId="{FEAFA535-468F-4F1B-8A41-1A0FF850A1ED}" type="pres">
      <dgm:prSet presAssocID="{850AC385-AB18-4E61-96FC-2576B372F5E7}" presName="sibTransNodeRect" presStyleLbl="alignNode1" presStyleIdx="2" presStyleCnt="3">
        <dgm:presLayoutVars>
          <dgm:chMax val="0"/>
          <dgm:bulletEnabled val="1"/>
        </dgm:presLayoutVars>
      </dgm:prSet>
      <dgm:spPr/>
    </dgm:pt>
    <dgm:pt modelId="{68BEACA5-C0BC-458F-9575-9888911BE7F7}" type="pres">
      <dgm:prSet presAssocID="{33687860-1614-4CF5-AC50-C0A6E424AD04}" presName="nodeRect" presStyleLbl="alignNode1" presStyleIdx="2" presStyleCnt="3">
        <dgm:presLayoutVars>
          <dgm:bulletEnabled val="1"/>
        </dgm:presLayoutVars>
      </dgm:prSet>
      <dgm:spPr/>
    </dgm:pt>
  </dgm:ptLst>
  <dgm:cxnLst>
    <dgm:cxn modelId="{92595324-4ACF-44B6-99F8-703E8F0AB6D9}" type="presOf" srcId="{33687860-1614-4CF5-AC50-C0A6E424AD04}" destId="{68BEACA5-C0BC-458F-9575-9888911BE7F7}" srcOrd="1" destOrd="0" presId="urn:microsoft.com/office/officeart/2016/7/layout/LinearBlockProcessNumbered"/>
    <dgm:cxn modelId="{9DDE7237-A97C-40EF-A30D-31FCE2D81551}" srcId="{9D084A20-C3A0-499A-A2E7-C69A0071E4B8}" destId="{BC9801FA-09EE-4540-8C88-40D1B214B5C5}" srcOrd="1" destOrd="0" parTransId="{DF529588-4DF1-44C5-8CA6-1C380D111B10}" sibTransId="{8880E203-315B-4FD1-812F-BAB8084F1884}"/>
    <dgm:cxn modelId="{FDDC083A-3D3A-44FA-99A1-A40AFD367F94}" type="presOf" srcId="{9BA0B780-DA54-400F-928B-DBF8214DF927}" destId="{E50CC2AA-A04E-4C5C-9E16-1123B2897273}" srcOrd="1" destOrd="0" presId="urn:microsoft.com/office/officeart/2016/7/layout/LinearBlockProcessNumbered"/>
    <dgm:cxn modelId="{DB482F44-E108-4467-A257-9B05A8F2AA76}" type="presOf" srcId="{9BA0B780-DA54-400F-928B-DBF8214DF927}" destId="{BCF80606-6A1E-44BB-88B2-A0A83E0BBBBE}" srcOrd="0" destOrd="0" presId="urn:microsoft.com/office/officeart/2016/7/layout/LinearBlockProcessNumbered"/>
    <dgm:cxn modelId="{8BFACE4B-6FB2-45EA-8F47-A4F776DD9C6B}" type="presOf" srcId="{9D084A20-C3A0-499A-A2E7-C69A0071E4B8}" destId="{ED6AD7DB-F1F7-4AFE-A0AF-346E8FE8A579}" srcOrd="0" destOrd="0" presId="urn:microsoft.com/office/officeart/2016/7/layout/LinearBlockProcessNumbered"/>
    <dgm:cxn modelId="{C2537C50-B9D7-4805-93A7-50785C764030}" type="presOf" srcId="{2EE109E5-69BB-406F-B9BA-C22DBB4D1F08}" destId="{8855453B-821B-4173-8E14-FA0910817ED9}" srcOrd="0" destOrd="0" presId="urn:microsoft.com/office/officeart/2016/7/layout/LinearBlockProcessNumbered"/>
    <dgm:cxn modelId="{9725DB51-2831-42E6-BF94-FA97C3CED4D0}" srcId="{9D084A20-C3A0-499A-A2E7-C69A0071E4B8}" destId="{9BA0B780-DA54-400F-928B-DBF8214DF927}" srcOrd="0" destOrd="0" parTransId="{C4934607-D502-4989-8EAA-CBE75C56B5D9}" sibTransId="{2EE109E5-69BB-406F-B9BA-C22DBB4D1F08}"/>
    <dgm:cxn modelId="{6AD6AFA5-B8BE-425F-989E-4D475F26C4F6}" type="presOf" srcId="{8880E203-315B-4FD1-812F-BAB8084F1884}" destId="{4112D35C-5665-4277-A958-7A326567785B}" srcOrd="0" destOrd="0" presId="urn:microsoft.com/office/officeart/2016/7/layout/LinearBlockProcessNumbered"/>
    <dgm:cxn modelId="{F75ADFAC-CDE1-428E-B385-EBA6D80DEEF2}" type="presOf" srcId="{33687860-1614-4CF5-AC50-C0A6E424AD04}" destId="{18FE61BF-AC8B-4208-8632-D186A8341CD1}" srcOrd="0" destOrd="0" presId="urn:microsoft.com/office/officeart/2016/7/layout/LinearBlockProcessNumbered"/>
    <dgm:cxn modelId="{4B0DC8BC-8763-4426-80AC-30A59F4F6656}" type="presOf" srcId="{BC9801FA-09EE-4540-8C88-40D1B214B5C5}" destId="{F79CA4AE-6D98-4455-A066-35A089ED15EE}" srcOrd="1" destOrd="0" presId="urn:microsoft.com/office/officeart/2016/7/layout/LinearBlockProcessNumbered"/>
    <dgm:cxn modelId="{03C9CBD4-794C-410C-A7FF-6317A67DC896}" type="presOf" srcId="{850AC385-AB18-4E61-96FC-2576B372F5E7}" destId="{FEAFA535-468F-4F1B-8A41-1A0FF850A1ED}" srcOrd="0" destOrd="0" presId="urn:microsoft.com/office/officeart/2016/7/layout/LinearBlockProcessNumbered"/>
    <dgm:cxn modelId="{EBD8E8D7-7948-4ED0-AD23-4F3AFEEC6140}" srcId="{9D084A20-C3A0-499A-A2E7-C69A0071E4B8}" destId="{33687860-1614-4CF5-AC50-C0A6E424AD04}" srcOrd="2" destOrd="0" parTransId="{8B8F1B92-4D99-4F70-A408-604A3199DBB7}" sibTransId="{850AC385-AB18-4E61-96FC-2576B372F5E7}"/>
    <dgm:cxn modelId="{D845BBF6-2E0A-44A1-BAC0-213A969DACE6}" type="presOf" srcId="{BC9801FA-09EE-4540-8C88-40D1B214B5C5}" destId="{1082ED62-B055-4B45-84BB-9AB4E935A489}" srcOrd="0" destOrd="0" presId="urn:microsoft.com/office/officeart/2016/7/layout/LinearBlockProcessNumbered"/>
    <dgm:cxn modelId="{61416A7E-CC0D-45E0-B072-D67A09C841E1}" type="presParOf" srcId="{ED6AD7DB-F1F7-4AFE-A0AF-346E8FE8A579}" destId="{168E1A8C-AFB3-4087-8863-9B064006675C}" srcOrd="0" destOrd="0" presId="urn:microsoft.com/office/officeart/2016/7/layout/LinearBlockProcessNumbered"/>
    <dgm:cxn modelId="{DFB20D3C-E4F6-42D6-B686-4AE624456BD4}" type="presParOf" srcId="{168E1A8C-AFB3-4087-8863-9B064006675C}" destId="{BCF80606-6A1E-44BB-88B2-A0A83E0BBBBE}" srcOrd="0" destOrd="0" presId="urn:microsoft.com/office/officeart/2016/7/layout/LinearBlockProcessNumbered"/>
    <dgm:cxn modelId="{8E2E20FA-6246-4EA7-9AD5-987349749DCC}" type="presParOf" srcId="{168E1A8C-AFB3-4087-8863-9B064006675C}" destId="{8855453B-821B-4173-8E14-FA0910817ED9}" srcOrd="1" destOrd="0" presId="urn:microsoft.com/office/officeart/2016/7/layout/LinearBlockProcessNumbered"/>
    <dgm:cxn modelId="{F3741265-8C9B-44A3-856D-AE6F852D3547}" type="presParOf" srcId="{168E1A8C-AFB3-4087-8863-9B064006675C}" destId="{E50CC2AA-A04E-4C5C-9E16-1123B2897273}" srcOrd="2" destOrd="0" presId="urn:microsoft.com/office/officeart/2016/7/layout/LinearBlockProcessNumbered"/>
    <dgm:cxn modelId="{4B54C1F9-2F13-4070-B8BD-C9BF4FEC55D4}" type="presParOf" srcId="{ED6AD7DB-F1F7-4AFE-A0AF-346E8FE8A579}" destId="{034DFDEC-4B82-4210-8033-30B67E8526A9}" srcOrd="1" destOrd="0" presId="urn:microsoft.com/office/officeart/2016/7/layout/LinearBlockProcessNumbered"/>
    <dgm:cxn modelId="{A4E929F6-FABF-4402-A639-8B81CCECFB5E}" type="presParOf" srcId="{ED6AD7DB-F1F7-4AFE-A0AF-346E8FE8A579}" destId="{D18D4FB0-173B-4A09-9E86-AC20E9CC38D7}" srcOrd="2" destOrd="0" presId="urn:microsoft.com/office/officeart/2016/7/layout/LinearBlockProcessNumbered"/>
    <dgm:cxn modelId="{8FAFA22D-BD51-4E54-8E4D-F9752807CC5D}" type="presParOf" srcId="{D18D4FB0-173B-4A09-9E86-AC20E9CC38D7}" destId="{1082ED62-B055-4B45-84BB-9AB4E935A489}" srcOrd="0" destOrd="0" presId="urn:microsoft.com/office/officeart/2016/7/layout/LinearBlockProcessNumbered"/>
    <dgm:cxn modelId="{81DF8533-C3F7-4A18-83B0-3B51F877A7EB}" type="presParOf" srcId="{D18D4FB0-173B-4A09-9E86-AC20E9CC38D7}" destId="{4112D35C-5665-4277-A958-7A326567785B}" srcOrd="1" destOrd="0" presId="urn:microsoft.com/office/officeart/2016/7/layout/LinearBlockProcessNumbered"/>
    <dgm:cxn modelId="{354FFF09-0A5B-40B1-A201-971D0DFC624A}" type="presParOf" srcId="{D18D4FB0-173B-4A09-9E86-AC20E9CC38D7}" destId="{F79CA4AE-6D98-4455-A066-35A089ED15EE}" srcOrd="2" destOrd="0" presId="urn:microsoft.com/office/officeart/2016/7/layout/LinearBlockProcessNumbered"/>
    <dgm:cxn modelId="{6886C60C-8EB0-4234-B4C3-E5760AD671FE}" type="presParOf" srcId="{ED6AD7DB-F1F7-4AFE-A0AF-346E8FE8A579}" destId="{FAE29427-FE9A-4B6A-AAB2-3F998815A3D7}" srcOrd="3" destOrd="0" presId="urn:microsoft.com/office/officeart/2016/7/layout/LinearBlockProcessNumbered"/>
    <dgm:cxn modelId="{B1E0DD0A-FC69-4A7B-B551-EF92E5179C1F}" type="presParOf" srcId="{ED6AD7DB-F1F7-4AFE-A0AF-346E8FE8A579}" destId="{617EDFF7-1009-4425-99E1-16C43FF325BE}" srcOrd="4" destOrd="0" presId="urn:microsoft.com/office/officeart/2016/7/layout/LinearBlockProcessNumbered"/>
    <dgm:cxn modelId="{7191209E-FDF1-496B-9B84-2307D364196D}" type="presParOf" srcId="{617EDFF7-1009-4425-99E1-16C43FF325BE}" destId="{18FE61BF-AC8B-4208-8632-D186A8341CD1}" srcOrd="0" destOrd="0" presId="urn:microsoft.com/office/officeart/2016/7/layout/LinearBlockProcessNumbered"/>
    <dgm:cxn modelId="{C96AC7A4-3E73-47AF-9EEB-F7C4EEC2D840}" type="presParOf" srcId="{617EDFF7-1009-4425-99E1-16C43FF325BE}" destId="{FEAFA535-468F-4F1B-8A41-1A0FF850A1ED}" srcOrd="1" destOrd="0" presId="urn:microsoft.com/office/officeart/2016/7/layout/LinearBlockProcessNumbered"/>
    <dgm:cxn modelId="{44F73780-A4FD-439C-B259-6D7026E0731F}" type="presParOf" srcId="{617EDFF7-1009-4425-99E1-16C43FF325BE}" destId="{68BEACA5-C0BC-458F-9575-9888911BE7F7}" srcOrd="2" destOrd="0" presId="urn:microsoft.com/office/officeart/2016/7/layout/LinearBlockProcessNumbered"/>
  </dgm:cxnLst>
  <dgm:bg/>
  <dgm:whole/>
  <dgm:extLst>
    <a:ext uri="http://schemas.microsoft.com/office/drawing/2008/diagram">
      <dsp:dataModelExt xmlns:dsp="http://schemas.microsoft.com/office/drawing/2008/diagram" relId="rId9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DE04FFA9-8BD6-4B51-8F98-C282EDE5C96C}" type="doc">
      <dgm:prSet loTypeId="urn:microsoft.com/office/officeart/2005/8/layout/vList2" loCatId="list" qsTypeId="urn:microsoft.com/office/officeart/2005/8/quickstyle/simple4" qsCatId="simple" csTypeId="urn:microsoft.com/office/officeart/2005/8/colors/colorful2" csCatId="colorful"/>
      <dgm:spPr/>
      <dgm:t>
        <a:bodyPr/>
        <a:lstStyle/>
        <a:p>
          <a:endParaRPr lang="en-US"/>
        </a:p>
      </dgm:t>
    </dgm:pt>
    <dgm:pt modelId="{B679CA7D-30CF-443A-B5A5-CA3356B5FF85}">
      <dgm:prSet/>
      <dgm:spPr/>
      <dgm:t>
        <a:bodyPr/>
        <a:lstStyle/>
        <a:p>
          <a:r>
            <a:rPr lang="en-GB" dirty="0"/>
            <a:t>Uk Constitution</a:t>
          </a:r>
          <a:endParaRPr lang="en-US" dirty="0"/>
        </a:p>
      </dgm:t>
    </dgm:pt>
    <dgm:pt modelId="{49859DCD-1E43-43FC-9673-D24C2A18A46E}" type="parTrans" cxnId="{BB6D1077-0B6F-486A-B82A-D23E0FFCCA04}">
      <dgm:prSet/>
      <dgm:spPr/>
      <dgm:t>
        <a:bodyPr/>
        <a:lstStyle/>
        <a:p>
          <a:endParaRPr lang="en-US"/>
        </a:p>
      </dgm:t>
    </dgm:pt>
    <dgm:pt modelId="{1E6DE3F9-3505-4A27-9CA5-EC10AAAF4944}" type="sibTrans" cxnId="{BB6D1077-0B6F-486A-B82A-D23E0FFCCA04}">
      <dgm:prSet/>
      <dgm:spPr/>
      <dgm:t>
        <a:bodyPr/>
        <a:lstStyle/>
        <a:p>
          <a:endParaRPr lang="en-US"/>
        </a:p>
      </dgm:t>
    </dgm:pt>
    <dgm:pt modelId="{12FEA5B6-AD7F-4A3F-8A2D-02D8CF6925B4}">
      <dgm:prSet/>
      <dgm:spPr/>
      <dgm:t>
        <a:bodyPr/>
        <a:lstStyle/>
        <a:p>
          <a:r>
            <a:rPr lang="en-GB"/>
            <a:t>Rule of law </a:t>
          </a:r>
          <a:endParaRPr lang="en-US"/>
        </a:p>
      </dgm:t>
    </dgm:pt>
    <dgm:pt modelId="{A040761A-7FC2-49B2-B80C-43AD39D89820}" type="parTrans" cxnId="{F0A09B49-838C-4772-BCDE-0240168BB7CA}">
      <dgm:prSet/>
      <dgm:spPr/>
      <dgm:t>
        <a:bodyPr/>
        <a:lstStyle/>
        <a:p>
          <a:endParaRPr lang="en-US"/>
        </a:p>
      </dgm:t>
    </dgm:pt>
    <dgm:pt modelId="{8FC1CEE2-D945-427A-9BD0-42B9994E1E57}" type="sibTrans" cxnId="{F0A09B49-838C-4772-BCDE-0240168BB7CA}">
      <dgm:prSet/>
      <dgm:spPr/>
      <dgm:t>
        <a:bodyPr/>
        <a:lstStyle/>
        <a:p>
          <a:endParaRPr lang="en-US"/>
        </a:p>
      </dgm:t>
    </dgm:pt>
    <dgm:pt modelId="{745E29C7-1F83-4351-A09E-5FB77B3FAB39}">
      <dgm:prSet/>
      <dgm:spPr/>
      <dgm:t>
        <a:bodyPr/>
        <a:lstStyle/>
        <a:p>
          <a:r>
            <a:rPr lang="en-GB"/>
            <a:t>Separation of powers </a:t>
          </a:r>
          <a:endParaRPr lang="en-US"/>
        </a:p>
      </dgm:t>
    </dgm:pt>
    <dgm:pt modelId="{6C257949-76F7-4D26-9AC4-3BFDAC982E16}" type="parTrans" cxnId="{50354BBC-DF15-433F-9318-E68CA94ADA1A}">
      <dgm:prSet/>
      <dgm:spPr/>
      <dgm:t>
        <a:bodyPr/>
        <a:lstStyle/>
        <a:p>
          <a:endParaRPr lang="en-US"/>
        </a:p>
      </dgm:t>
    </dgm:pt>
    <dgm:pt modelId="{8570C635-C830-42A1-ABB4-A1062E663B9C}" type="sibTrans" cxnId="{50354BBC-DF15-433F-9318-E68CA94ADA1A}">
      <dgm:prSet/>
      <dgm:spPr/>
      <dgm:t>
        <a:bodyPr/>
        <a:lstStyle/>
        <a:p>
          <a:endParaRPr lang="en-US"/>
        </a:p>
      </dgm:t>
    </dgm:pt>
    <dgm:pt modelId="{1016270D-8722-4291-98C5-EC7BDD6E153B}">
      <dgm:prSet/>
      <dgm:spPr/>
      <dgm:t>
        <a:bodyPr/>
        <a:lstStyle/>
        <a:p>
          <a:r>
            <a:rPr lang="en-GB"/>
            <a:t>Parliamentary supremacy </a:t>
          </a:r>
          <a:endParaRPr lang="en-US"/>
        </a:p>
      </dgm:t>
    </dgm:pt>
    <dgm:pt modelId="{6B44BE20-FAA6-43AA-BF83-1AABC97CEF77}" type="parTrans" cxnId="{1546A1E7-1B84-4B88-A347-7367F306448D}">
      <dgm:prSet/>
      <dgm:spPr/>
      <dgm:t>
        <a:bodyPr/>
        <a:lstStyle/>
        <a:p>
          <a:endParaRPr lang="en-US"/>
        </a:p>
      </dgm:t>
    </dgm:pt>
    <dgm:pt modelId="{94EA1E8C-661E-4EFF-AD4C-8F6CD816B5AC}" type="sibTrans" cxnId="{1546A1E7-1B84-4B88-A347-7367F306448D}">
      <dgm:prSet/>
      <dgm:spPr/>
      <dgm:t>
        <a:bodyPr/>
        <a:lstStyle/>
        <a:p>
          <a:endParaRPr lang="en-US"/>
        </a:p>
      </dgm:t>
    </dgm:pt>
    <dgm:pt modelId="{9424777E-58AF-40DC-8CF2-0736DF9E4ED3}">
      <dgm:prSet/>
      <dgm:spPr/>
      <dgm:t>
        <a:bodyPr/>
        <a:lstStyle/>
        <a:p>
          <a:r>
            <a:rPr lang="en-GB"/>
            <a:t>Judicial review  </a:t>
          </a:r>
          <a:endParaRPr lang="en-US"/>
        </a:p>
      </dgm:t>
    </dgm:pt>
    <dgm:pt modelId="{135197B2-5D76-4E2D-AF6D-1057F706F800}" type="parTrans" cxnId="{A2820969-1D9A-4510-969E-34A73839B375}">
      <dgm:prSet/>
      <dgm:spPr/>
      <dgm:t>
        <a:bodyPr/>
        <a:lstStyle/>
        <a:p>
          <a:endParaRPr lang="en-US"/>
        </a:p>
      </dgm:t>
    </dgm:pt>
    <dgm:pt modelId="{E8DA5DD1-07CB-4120-9791-E7E132BC4E92}" type="sibTrans" cxnId="{A2820969-1D9A-4510-969E-34A73839B375}">
      <dgm:prSet/>
      <dgm:spPr/>
      <dgm:t>
        <a:bodyPr/>
        <a:lstStyle/>
        <a:p>
          <a:endParaRPr lang="en-US"/>
        </a:p>
      </dgm:t>
    </dgm:pt>
    <dgm:pt modelId="{89AAB6F1-4252-48FD-AE88-DB0682BE6C38}" type="pres">
      <dgm:prSet presAssocID="{DE04FFA9-8BD6-4B51-8F98-C282EDE5C96C}" presName="linear" presStyleCnt="0">
        <dgm:presLayoutVars>
          <dgm:animLvl val="lvl"/>
          <dgm:resizeHandles val="exact"/>
        </dgm:presLayoutVars>
      </dgm:prSet>
      <dgm:spPr/>
    </dgm:pt>
    <dgm:pt modelId="{C6407B61-BCAC-4D22-A6BB-0F94D1DC8C81}" type="pres">
      <dgm:prSet presAssocID="{B679CA7D-30CF-443A-B5A5-CA3356B5FF85}" presName="parentText" presStyleLbl="node1" presStyleIdx="0" presStyleCnt="5">
        <dgm:presLayoutVars>
          <dgm:chMax val="0"/>
          <dgm:bulletEnabled val="1"/>
        </dgm:presLayoutVars>
      </dgm:prSet>
      <dgm:spPr/>
    </dgm:pt>
    <dgm:pt modelId="{00973B4A-6ADB-41E7-880D-FEE81A29FECB}" type="pres">
      <dgm:prSet presAssocID="{1E6DE3F9-3505-4A27-9CA5-EC10AAAF4944}" presName="spacer" presStyleCnt="0"/>
      <dgm:spPr/>
    </dgm:pt>
    <dgm:pt modelId="{FC02EA69-9A07-40F2-B265-28FFD31FADA4}" type="pres">
      <dgm:prSet presAssocID="{12FEA5B6-AD7F-4A3F-8A2D-02D8CF6925B4}" presName="parentText" presStyleLbl="node1" presStyleIdx="1" presStyleCnt="5">
        <dgm:presLayoutVars>
          <dgm:chMax val="0"/>
          <dgm:bulletEnabled val="1"/>
        </dgm:presLayoutVars>
      </dgm:prSet>
      <dgm:spPr/>
    </dgm:pt>
    <dgm:pt modelId="{B35797F4-CDCA-46C6-AF91-EB4B11980E0E}" type="pres">
      <dgm:prSet presAssocID="{8FC1CEE2-D945-427A-9BD0-42B9994E1E57}" presName="spacer" presStyleCnt="0"/>
      <dgm:spPr/>
    </dgm:pt>
    <dgm:pt modelId="{46AA55BC-EA27-4E17-8A72-BD6CB3C0C11F}" type="pres">
      <dgm:prSet presAssocID="{745E29C7-1F83-4351-A09E-5FB77B3FAB39}" presName="parentText" presStyleLbl="node1" presStyleIdx="2" presStyleCnt="5">
        <dgm:presLayoutVars>
          <dgm:chMax val="0"/>
          <dgm:bulletEnabled val="1"/>
        </dgm:presLayoutVars>
      </dgm:prSet>
      <dgm:spPr/>
    </dgm:pt>
    <dgm:pt modelId="{E5654017-0963-4687-BF6C-DDEAA281E92E}" type="pres">
      <dgm:prSet presAssocID="{8570C635-C830-42A1-ABB4-A1062E663B9C}" presName="spacer" presStyleCnt="0"/>
      <dgm:spPr/>
    </dgm:pt>
    <dgm:pt modelId="{ABCBA03D-F362-4375-9D08-2758893D6310}" type="pres">
      <dgm:prSet presAssocID="{1016270D-8722-4291-98C5-EC7BDD6E153B}" presName="parentText" presStyleLbl="node1" presStyleIdx="3" presStyleCnt="5">
        <dgm:presLayoutVars>
          <dgm:chMax val="0"/>
          <dgm:bulletEnabled val="1"/>
        </dgm:presLayoutVars>
      </dgm:prSet>
      <dgm:spPr/>
    </dgm:pt>
    <dgm:pt modelId="{D962E6BD-DE75-4439-ABFA-61097D76E883}" type="pres">
      <dgm:prSet presAssocID="{94EA1E8C-661E-4EFF-AD4C-8F6CD816B5AC}" presName="spacer" presStyleCnt="0"/>
      <dgm:spPr/>
    </dgm:pt>
    <dgm:pt modelId="{419AE7EC-6551-4444-A09B-D83B07298D6E}" type="pres">
      <dgm:prSet presAssocID="{9424777E-58AF-40DC-8CF2-0736DF9E4ED3}" presName="parentText" presStyleLbl="node1" presStyleIdx="4" presStyleCnt="5">
        <dgm:presLayoutVars>
          <dgm:chMax val="0"/>
          <dgm:bulletEnabled val="1"/>
        </dgm:presLayoutVars>
      </dgm:prSet>
      <dgm:spPr/>
    </dgm:pt>
  </dgm:ptLst>
  <dgm:cxnLst>
    <dgm:cxn modelId="{5AE91529-7425-4A6B-A4D8-819B694547C4}" type="presOf" srcId="{745E29C7-1F83-4351-A09E-5FB77B3FAB39}" destId="{46AA55BC-EA27-4E17-8A72-BD6CB3C0C11F}" srcOrd="0" destOrd="0" presId="urn:microsoft.com/office/officeart/2005/8/layout/vList2"/>
    <dgm:cxn modelId="{A2820969-1D9A-4510-969E-34A73839B375}" srcId="{DE04FFA9-8BD6-4B51-8F98-C282EDE5C96C}" destId="{9424777E-58AF-40DC-8CF2-0736DF9E4ED3}" srcOrd="4" destOrd="0" parTransId="{135197B2-5D76-4E2D-AF6D-1057F706F800}" sibTransId="{E8DA5DD1-07CB-4120-9791-E7E132BC4E92}"/>
    <dgm:cxn modelId="{F0A09B49-838C-4772-BCDE-0240168BB7CA}" srcId="{DE04FFA9-8BD6-4B51-8F98-C282EDE5C96C}" destId="{12FEA5B6-AD7F-4A3F-8A2D-02D8CF6925B4}" srcOrd="1" destOrd="0" parTransId="{A040761A-7FC2-49B2-B80C-43AD39D89820}" sibTransId="{8FC1CEE2-D945-427A-9BD0-42B9994E1E57}"/>
    <dgm:cxn modelId="{A7EDAB6E-2EB6-4715-A726-621431B37164}" type="presOf" srcId="{9424777E-58AF-40DC-8CF2-0736DF9E4ED3}" destId="{419AE7EC-6551-4444-A09B-D83B07298D6E}" srcOrd="0" destOrd="0" presId="urn:microsoft.com/office/officeart/2005/8/layout/vList2"/>
    <dgm:cxn modelId="{1E7B9653-3ADA-4C30-9039-DBA91F8EF2B5}" type="presOf" srcId="{1016270D-8722-4291-98C5-EC7BDD6E153B}" destId="{ABCBA03D-F362-4375-9D08-2758893D6310}" srcOrd="0" destOrd="0" presId="urn:microsoft.com/office/officeart/2005/8/layout/vList2"/>
    <dgm:cxn modelId="{BB6D1077-0B6F-486A-B82A-D23E0FFCCA04}" srcId="{DE04FFA9-8BD6-4B51-8F98-C282EDE5C96C}" destId="{B679CA7D-30CF-443A-B5A5-CA3356B5FF85}" srcOrd="0" destOrd="0" parTransId="{49859DCD-1E43-43FC-9673-D24C2A18A46E}" sibTransId="{1E6DE3F9-3505-4A27-9CA5-EC10AAAF4944}"/>
    <dgm:cxn modelId="{93BE8E9C-97AE-473E-8859-E76D89671F3F}" type="presOf" srcId="{12FEA5B6-AD7F-4A3F-8A2D-02D8CF6925B4}" destId="{FC02EA69-9A07-40F2-B265-28FFD31FADA4}" srcOrd="0" destOrd="0" presId="urn:microsoft.com/office/officeart/2005/8/layout/vList2"/>
    <dgm:cxn modelId="{BFC99BAA-FFF8-4909-ABE2-61B1679765D9}" type="presOf" srcId="{B679CA7D-30CF-443A-B5A5-CA3356B5FF85}" destId="{C6407B61-BCAC-4D22-A6BB-0F94D1DC8C81}" srcOrd="0" destOrd="0" presId="urn:microsoft.com/office/officeart/2005/8/layout/vList2"/>
    <dgm:cxn modelId="{50354BBC-DF15-433F-9318-E68CA94ADA1A}" srcId="{DE04FFA9-8BD6-4B51-8F98-C282EDE5C96C}" destId="{745E29C7-1F83-4351-A09E-5FB77B3FAB39}" srcOrd="2" destOrd="0" parTransId="{6C257949-76F7-4D26-9AC4-3BFDAC982E16}" sibTransId="{8570C635-C830-42A1-ABB4-A1062E663B9C}"/>
    <dgm:cxn modelId="{278D35D3-E6E4-43C4-A616-07A5DA4F2EE6}" type="presOf" srcId="{DE04FFA9-8BD6-4B51-8F98-C282EDE5C96C}" destId="{89AAB6F1-4252-48FD-AE88-DB0682BE6C38}" srcOrd="0" destOrd="0" presId="urn:microsoft.com/office/officeart/2005/8/layout/vList2"/>
    <dgm:cxn modelId="{1546A1E7-1B84-4B88-A347-7367F306448D}" srcId="{DE04FFA9-8BD6-4B51-8F98-C282EDE5C96C}" destId="{1016270D-8722-4291-98C5-EC7BDD6E153B}" srcOrd="3" destOrd="0" parTransId="{6B44BE20-FAA6-43AA-BF83-1AABC97CEF77}" sibTransId="{94EA1E8C-661E-4EFF-AD4C-8F6CD816B5AC}"/>
    <dgm:cxn modelId="{20AD2667-8153-456A-9A73-3F8E86C47A51}" type="presParOf" srcId="{89AAB6F1-4252-48FD-AE88-DB0682BE6C38}" destId="{C6407B61-BCAC-4D22-A6BB-0F94D1DC8C81}" srcOrd="0" destOrd="0" presId="urn:microsoft.com/office/officeart/2005/8/layout/vList2"/>
    <dgm:cxn modelId="{EE798ED2-B44B-46A3-AE98-EC2198EEDB46}" type="presParOf" srcId="{89AAB6F1-4252-48FD-AE88-DB0682BE6C38}" destId="{00973B4A-6ADB-41E7-880D-FEE81A29FECB}" srcOrd="1" destOrd="0" presId="urn:microsoft.com/office/officeart/2005/8/layout/vList2"/>
    <dgm:cxn modelId="{CA22D5E9-72A6-4F38-9050-AEC0E4C41F10}" type="presParOf" srcId="{89AAB6F1-4252-48FD-AE88-DB0682BE6C38}" destId="{FC02EA69-9A07-40F2-B265-28FFD31FADA4}" srcOrd="2" destOrd="0" presId="urn:microsoft.com/office/officeart/2005/8/layout/vList2"/>
    <dgm:cxn modelId="{14258D09-81C4-4F04-BD9E-46F6DE5D4C9E}" type="presParOf" srcId="{89AAB6F1-4252-48FD-AE88-DB0682BE6C38}" destId="{B35797F4-CDCA-46C6-AF91-EB4B11980E0E}" srcOrd="3" destOrd="0" presId="urn:microsoft.com/office/officeart/2005/8/layout/vList2"/>
    <dgm:cxn modelId="{371C6492-586A-46F4-BDFB-20B2BC0831F5}" type="presParOf" srcId="{89AAB6F1-4252-48FD-AE88-DB0682BE6C38}" destId="{46AA55BC-EA27-4E17-8A72-BD6CB3C0C11F}" srcOrd="4" destOrd="0" presId="urn:microsoft.com/office/officeart/2005/8/layout/vList2"/>
    <dgm:cxn modelId="{3BBBB85E-85B3-4BA9-BDC1-77C635EB0C08}" type="presParOf" srcId="{89AAB6F1-4252-48FD-AE88-DB0682BE6C38}" destId="{E5654017-0963-4687-BF6C-DDEAA281E92E}" srcOrd="5" destOrd="0" presId="urn:microsoft.com/office/officeart/2005/8/layout/vList2"/>
    <dgm:cxn modelId="{35DA65B7-3894-4942-9D62-D1426FA8F13F}" type="presParOf" srcId="{89AAB6F1-4252-48FD-AE88-DB0682BE6C38}" destId="{ABCBA03D-F362-4375-9D08-2758893D6310}" srcOrd="6" destOrd="0" presId="urn:microsoft.com/office/officeart/2005/8/layout/vList2"/>
    <dgm:cxn modelId="{476E9F17-16CC-4B29-96E6-D91B2175E60D}" type="presParOf" srcId="{89AAB6F1-4252-48FD-AE88-DB0682BE6C38}" destId="{D962E6BD-DE75-4439-ABFA-61097D76E883}" srcOrd="7" destOrd="0" presId="urn:microsoft.com/office/officeart/2005/8/layout/vList2"/>
    <dgm:cxn modelId="{7B3BC9F9-B452-44D9-A3C3-D914FC63D2AE}" type="presParOf" srcId="{89AAB6F1-4252-48FD-AE88-DB0682BE6C38}" destId="{419AE7EC-6551-4444-A09B-D83B07298D6E}" srcOrd="8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9" minVer="http://schemas.openxmlformats.org/drawingml/2006/diagram"/>
    </a:ext>
  </dgm:extLst>
</dgm:dataModel>
</file>

<file path=ppt/diagrams/data6.xml><?xml version="1.0" encoding="utf-8"?>
<dgm:dataModel xmlns:dgm="http://schemas.openxmlformats.org/drawingml/2006/diagram" xmlns:a="http://schemas.openxmlformats.org/drawingml/2006/main">
  <dgm:ptLst>
    <dgm:pt modelId="{164C6542-AEE8-485D-844F-639B1555E506}" type="doc">
      <dgm:prSet loTypeId="urn:microsoft.com/office/officeart/2005/8/layout/vList2" loCatId="list" qsTypeId="urn:microsoft.com/office/officeart/2005/8/quickstyle/simple1" qsCatId="simple" csTypeId="urn:microsoft.com/office/officeart/2005/8/colors/accent1_2" csCatId="accent1"/>
      <dgm:spPr/>
      <dgm:t>
        <a:bodyPr/>
        <a:lstStyle/>
        <a:p>
          <a:endParaRPr lang="en-US"/>
        </a:p>
      </dgm:t>
    </dgm:pt>
    <dgm:pt modelId="{18C3A8C2-15B1-46F1-8609-754E933EA020}">
      <dgm:prSet/>
      <dgm:spPr/>
      <dgm:t>
        <a:bodyPr/>
        <a:lstStyle/>
        <a:p>
          <a:r>
            <a:rPr lang="en-GB"/>
            <a:t>Parliament- legislature  </a:t>
          </a:r>
          <a:endParaRPr lang="en-US"/>
        </a:p>
      </dgm:t>
    </dgm:pt>
    <dgm:pt modelId="{B92C3640-CDFA-4C09-A523-57B0756F4116}" type="parTrans" cxnId="{D10D0A45-60D7-4176-BEF2-5EE833D54630}">
      <dgm:prSet/>
      <dgm:spPr/>
      <dgm:t>
        <a:bodyPr/>
        <a:lstStyle/>
        <a:p>
          <a:endParaRPr lang="en-US"/>
        </a:p>
      </dgm:t>
    </dgm:pt>
    <dgm:pt modelId="{D509DE97-890E-4980-87B8-ABA19BA4A8D4}" type="sibTrans" cxnId="{D10D0A45-60D7-4176-BEF2-5EE833D54630}">
      <dgm:prSet/>
      <dgm:spPr/>
      <dgm:t>
        <a:bodyPr/>
        <a:lstStyle/>
        <a:p>
          <a:endParaRPr lang="en-US"/>
        </a:p>
      </dgm:t>
    </dgm:pt>
    <dgm:pt modelId="{C6363211-2279-4D14-A982-760C12918034}">
      <dgm:prSet/>
      <dgm:spPr/>
      <dgm:t>
        <a:bodyPr/>
        <a:lstStyle/>
        <a:p>
          <a:r>
            <a:rPr lang="en-GB"/>
            <a:t>Government – Executive </a:t>
          </a:r>
          <a:endParaRPr lang="en-US"/>
        </a:p>
      </dgm:t>
    </dgm:pt>
    <dgm:pt modelId="{AF29D276-15E5-4C76-9D53-DB28DDB70566}" type="parTrans" cxnId="{DC429BCB-6088-49B4-BC28-D479A17A8CF8}">
      <dgm:prSet/>
      <dgm:spPr/>
      <dgm:t>
        <a:bodyPr/>
        <a:lstStyle/>
        <a:p>
          <a:endParaRPr lang="en-US"/>
        </a:p>
      </dgm:t>
    </dgm:pt>
    <dgm:pt modelId="{3C99B259-66FF-4744-939C-F91C1DEC9748}" type="sibTrans" cxnId="{DC429BCB-6088-49B4-BC28-D479A17A8CF8}">
      <dgm:prSet/>
      <dgm:spPr/>
      <dgm:t>
        <a:bodyPr/>
        <a:lstStyle/>
        <a:p>
          <a:endParaRPr lang="en-US"/>
        </a:p>
      </dgm:t>
    </dgm:pt>
    <dgm:pt modelId="{EC74D437-A8C9-479F-A70F-5B11D7C92AD9}">
      <dgm:prSet/>
      <dgm:spPr/>
      <dgm:t>
        <a:bodyPr/>
        <a:lstStyle/>
        <a:p>
          <a:r>
            <a:rPr lang="en-GB"/>
            <a:t>Judiciary – Judges and member of the judiciary.</a:t>
          </a:r>
          <a:endParaRPr lang="en-US"/>
        </a:p>
      </dgm:t>
    </dgm:pt>
    <dgm:pt modelId="{E11B2AB3-3EAF-49D7-A3E7-CC5A0E8B5155}" type="parTrans" cxnId="{06ABF68A-41FD-4403-8375-B76601F0BBB9}">
      <dgm:prSet/>
      <dgm:spPr/>
      <dgm:t>
        <a:bodyPr/>
        <a:lstStyle/>
        <a:p>
          <a:endParaRPr lang="en-US"/>
        </a:p>
      </dgm:t>
    </dgm:pt>
    <dgm:pt modelId="{0B4887E7-7CF6-45BD-9F64-1780BAE03034}" type="sibTrans" cxnId="{06ABF68A-41FD-4403-8375-B76601F0BBB9}">
      <dgm:prSet/>
      <dgm:spPr/>
      <dgm:t>
        <a:bodyPr/>
        <a:lstStyle/>
        <a:p>
          <a:endParaRPr lang="en-US"/>
        </a:p>
      </dgm:t>
    </dgm:pt>
    <dgm:pt modelId="{30E1A658-DF68-444D-B91E-3073C73C1183}" type="pres">
      <dgm:prSet presAssocID="{164C6542-AEE8-485D-844F-639B1555E506}" presName="linear" presStyleCnt="0">
        <dgm:presLayoutVars>
          <dgm:animLvl val="lvl"/>
          <dgm:resizeHandles val="exact"/>
        </dgm:presLayoutVars>
      </dgm:prSet>
      <dgm:spPr/>
    </dgm:pt>
    <dgm:pt modelId="{43C9FBBB-08D6-491C-A441-8B6253187D4F}" type="pres">
      <dgm:prSet presAssocID="{18C3A8C2-15B1-46F1-8609-754E933EA020}" presName="parentText" presStyleLbl="node1" presStyleIdx="0" presStyleCnt="3">
        <dgm:presLayoutVars>
          <dgm:chMax val="0"/>
          <dgm:bulletEnabled val="1"/>
        </dgm:presLayoutVars>
      </dgm:prSet>
      <dgm:spPr/>
    </dgm:pt>
    <dgm:pt modelId="{72579B7B-3ECD-4B7E-A28E-574C1A5AC4F1}" type="pres">
      <dgm:prSet presAssocID="{D509DE97-890E-4980-87B8-ABA19BA4A8D4}" presName="spacer" presStyleCnt="0"/>
      <dgm:spPr/>
    </dgm:pt>
    <dgm:pt modelId="{39320860-5A18-4702-8781-425F64BFAC13}" type="pres">
      <dgm:prSet presAssocID="{C6363211-2279-4D14-A982-760C12918034}" presName="parentText" presStyleLbl="node1" presStyleIdx="1" presStyleCnt="3">
        <dgm:presLayoutVars>
          <dgm:chMax val="0"/>
          <dgm:bulletEnabled val="1"/>
        </dgm:presLayoutVars>
      </dgm:prSet>
      <dgm:spPr/>
    </dgm:pt>
    <dgm:pt modelId="{67ACD5FB-2404-4B9D-9723-A165BDDC8EC3}" type="pres">
      <dgm:prSet presAssocID="{3C99B259-66FF-4744-939C-F91C1DEC9748}" presName="spacer" presStyleCnt="0"/>
      <dgm:spPr/>
    </dgm:pt>
    <dgm:pt modelId="{AAD0BF07-FF5D-497C-A032-FB8A5D0D2637}" type="pres">
      <dgm:prSet presAssocID="{EC74D437-A8C9-479F-A70F-5B11D7C92AD9}" presName="parentText" presStyleLbl="node1" presStyleIdx="2" presStyleCnt="3">
        <dgm:presLayoutVars>
          <dgm:chMax val="0"/>
          <dgm:bulletEnabled val="1"/>
        </dgm:presLayoutVars>
      </dgm:prSet>
      <dgm:spPr/>
    </dgm:pt>
  </dgm:ptLst>
  <dgm:cxnLst>
    <dgm:cxn modelId="{CE64121B-66CB-4BC5-AD9B-EA5D2F61FB9E}" type="presOf" srcId="{18C3A8C2-15B1-46F1-8609-754E933EA020}" destId="{43C9FBBB-08D6-491C-A441-8B6253187D4F}" srcOrd="0" destOrd="0" presId="urn:microsoft.com/office/officeart/2005/8/layout/vList2"/>
    <dgm:cxn modelId="{D10D0A45-60D7-4176-BEF2-5EE833D54630}" srcId="{164C6542-AEE8-485D-844F-639B1555E506}" destId="{18C3A8C2-15B1-46F1-8609-754E933EA020}" srcOrd="0" destOrd="0" parTransId="{B92C3640-CDFA-4C09-A523-57B0756F4116}" sibTransId="{D509DE97-890E-4980-87B8-ABA19BA4A8D4}"/>
    <dgm:cxn modelId="{06ABF68A-41FD-4403-8375-B76601F0BBB9}" srcId="{164C6542-AEE8-485D-844F-639B1555E506}" destId="{EC74D437-A8C9-479F-A70F-5B11D7C92AD9}" srcOrd="2" destOrd="0" parTransId="{E11B2AB3-3EAF-49D7-A3E7-CC5A0E8B5155}" sibTransId="{0B4887E7-7CF6-45BD-9F64-1780BAE03034}"/>
    <dgm:cxn modelId="{306A2E8C-E366-4912-81E8-FBB61FBF975C}" type="presOf" srcId="{EC74D437-A8C9-479F-A70F-5B11D7C92AD9}" destId="{AAD0BF07-FF5D-497C-A032-FB8A5D0D2637}" srcOrd="0" destOrd="0" presId="urn:microsoft.com/office/officeart/2005/8/layout/vList2"/>
    <dgm:cxn modelId="{D6BA9B90-3A62-450B-9CF5-B176B996F0A2}" type="presOf" srcId="{164C6542-AEE8-485D-844F-639B1555E506}" destId="{30E1A658-DF68-444D-B91E-3073C73C1183}" srcOrd="0" destOrd="0" presId="urn:microsoft.com/office/officeart/2005/8/layout/vList2"/>
    <dgm:cxn modelId="{DC429BCB-6088-49B4-BC28-D479A17A8CF8}" srcId="{164C6542-AEE8-485D-844F-639B1555E506}" destId="{C6363211-2279-4D14-A982-760C12918034}" srcOrd="1" destOrd="0" parTransId="{AF29D276-15E5-4C76-9D53-DB28DDB70566}" sibTransId="{3C99B259-66FF-4744-939C-F91C1DEC9748}"/>
    <dgm:cxn modelId="{30EECFF6-A70C-4AAE-BC93-A815F625295B}" type="presOf" srcId="{C6363211-2279-4D14-A982-760C12918034}" destId="{39320860-5A18-4702-8781-425F64BFAC13}" srcOrd="0" destOrd="0" presId="urn:microsoft.com/office/officeart/2005/8/layout/vList2"/>
    <dgm:cxn modelId="{1FEA9EC9-CA8B-4940-9EEB-4B65D873981D}" type="presParOf" srcId="{30E1A658-DF68-444D-B91E-3073C73C1183}" destId="{43C9FBBB-08D6-491C-A441-8B6253187D4F}" srcOrd="0" destOrd="0" presId="urn:microsoft.com/office/officeart/2005/8/layout/vList2"/>
    <dgm:cxn modelId="{1267EC21-EFDD-4E5E-AE18-7FE2AA1E3999}" type="presParOf" srcId="{30E1A658-DF68-444D-B91E-3073C73C1183}" destId="{72579B7B-3ECD-4B7E-A28E-574C1A5AC4F1}" srcOrd="1" destOrd="0" presId="urn:microsoft.com/office/officeart/2005/8/layout/vList2"/>
    <dgm:cxn modelId="{0E10A7BA-0B41-40D2-9612-4B015F57F790}" type="presParOf" srcId="{30E1A658-DF68-444D-B91E-3073C73C1183}" destId="{39320860-5A18-4702-8781-425F64BFAC13}" srcOrd="2" destOrd="0" presId="urn:microsoft.com/office/officeart/2005/8/layout/vList2"/>
    <dgm:cxn modelId="{9D27B736-4336-444D-8268-1721CAD04076}" type="presParOf" srcId="{30E1A658-DF68-444D-B91E-3073C73C1183}" destId="{67ACD5FB-2404-4B9D-9723-A165BDDC8EC3}" srcOrd="3" destOrd="0" presId="urn:microsoft.com/office/officeart/2005/8/layout/vList2"/>
    <dgm:cxn modelId="{E7DF5F57-382D-4493-97FD-BF9DC1D4E26A}" type="presParOf" srcId="{30E1A658-DF68-444D-B91E-3073C73C1183}" destId="{AAD0BF07-FF5D-497C-A032-FB8A5D0D2637}" srcOrd="4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7.xml><?xml version="1.0" encoding="utf-8"?>
<dgm:dataModel xmlns:dgm="http://schemas.openxmlformats.org/drawingml/2006/diagram" xmlns:a="http://schemas.openxmlformats.org/drawingml/2006/main">
  <dgm:ptLst>
    <dgm:pt modelId="{7B8C5EDC-F277-497B-B89F-9A9DE663B434}" type="doc">
      <dgm:prSet loTypeId="urn:microsoft.com/office/officeart/2005/8/layout/hierarchy1" loCatId="hierarchy" qsTypeId="urn:microsoft.com/office/officeart/2005/8/quickstyle/simple1" qsCatId="simple" csTypeId="urn:microsoft.com/office/officeart/2005/8/colors/accent1_2" csCatId="accent1"/>
      <dgm:spPr/>
      <dgm:t>
        <a:bodyPr/>
        <a:lstStyle/>
        <a:p>
          <a:endParaRPr lang="en-US"/>
        </a:p>
      </dgm:t>
    </dgm:pt>
    <dgm:pt modelId="{FE91A967-2F80-41AA-8526-73C0E78132B2}">
      <dgm:prSet/>
      <dgm:spPr/>
      <dgm:t>
        <a:bodyPr/>
        <a:lstStyle/>
        <a:p>
          <a:r>
            <a:rPr lang="en-GB"/>
            <a:t>An important element in the Uk system. </a:t>
          </a:r>
          <a:endParaRPr lang="en-US"/>
        </a:p>
      </dgm:t>
    </dgm:pt>
    <dgm:pt modelId="{E3334170-0C78-4154-9024-BE109FF1BB7D}" type="parTrans" cxnId="{11A809DF-6146-4136-84A4-376C5878AF77}">
      <dgm:prSet/>
      <dgm:spPr/>
      <dgm:t>
        <a:bodyPr/>
        <a:lstStyle/>
        <a:p>
          <a:endParaRPr lang="en-US"/>
        </a:p>
      </dgm:t>
    </dgm:pt>
    <dgm:pt modelId="{AACDE941-3568-42A3-B7EC-BCD02A17B988}" type="sibTrans" cxnId="{11A809DF-6146-4136-84A4-376C5878AF77}">
      <dgm:prSet/>
      <dgm:spPr/>
      <dgm:t>
        <a:bodyPr/>
        <a:lstStyle/>
        <a:p>
          <a:endParaRPr lang="en-US"/>
        </a:p>
      </dgm:t>
    </dgm:pt>
    <dgm:pt modelId="{8F3D065C-FE67-4826-AEA5-153D4E70AA06}">
      <dgm:prSet/>
      <dgm:spPr/>
      <dgm:t>
        <a:bodyPr/>
        <a:lstStyle/>
        <a:p>
          <a:r>
            <a:rPr lang="en-GB"/>
            <a:t>The crown is the symbol used to describe the state. </a:t>
          </a:r>
          <a:endParaRPr lang="en-US"/>
        </a:p>
      </dgm:t>
    </dgm:pt>
    <dgm:pt modelId="{5242C3E9-F2EA-468D-8674-2C55F3D92904}" type="parTrans" cxnId="{C6DB93AC-73D2-4DDC-9407-5776472A0C8E}">
      <dgm:prSet/>
      <dgm:spPr/>
      <dgm:t>
        <a:bodyPr/>
        <a:lstStyle/>
        <a:p>
          <a:endParaRPr lang="en-US"/>
        </a:p>
      </dgm:t>
    </dgm:pt>
    <dgm:pt modelId="{2EF2C500-C849-4ADD-BB96-81F39CBC81F7}" type="sibTrans" cxnId="{C6DB93AC-73D2-4DDC-9407-5776472A0C8E}">
      <dgm:prSet/>
      <dgm:spPr/>
      <dgm:t>
        <a:bodyPr/>
        <a:lstStyle/>
        <a:p>
          <a:endParaRPr lang="en-US"/>
        </a:p>
      </dgm:t>
    </dgm:pt>
    <dgm:pt modelId="{74D1805D-21CD-472E-AEC7-6A98269B3937}">
      <dgm:prSet/>
      <dgm:spPr/>
      <dgm:t>
        <a:bodyPr/>
        <a:lstStyle/>
        <a:p>
          <a:r>
            <a:rPr lang="en-GB"/>
            <a:t>We need to distinguish between – the crown, the state and the monarch. </a:t>
          </a:r>
          <a:endParaRPr lang="en-US"/>
        </a:p>
      </dgm:t>
    </dgm:pt>
    <dgm:pt modelId="{4BF127C8-887A-4701-B622-6E62B48FEB43}" type="parTrans" cxnId="{12BB0F32-1119-4BE9-806A-A2AAA672E9C9}">
      <dgm:prSet/>
      <dgm:spPr/>
      <dgm:t>
        <a:bodyPr/>
        <a:lstStyle/>
        <a:p>
          <a:endParaRPr lang="en-US"/>
        </a:p>
      </dgm:t>
    </dgm:pt>
    <dgm:pt modelId="{34BD3930-59A4-42CB-835D-E38D4AD47E4C}" type="sibTrans" cxnId="{12BB0F32-1119-4BE9-806A-A2AAA672E9C9}">
      <dgm:prSet/>
      <dgm:spPr/>
      <dgm:t>
        <a:bodyPr/>
        <a:lstStyle/>
        <a:p>
          <a:endParaRPr lang="en-US"/>
        </a:p>
      </dgm:t>
    </dgm:pt>
    <dgm:pt modelId="{F5E01E90-0AFF-4BAF-A466-C1C7A2436339}" type="pres">
      <dgm:prSet presAssocID="{7B8C5EDC-F277-497B-B89F-9A9DE663B434}" presName="hierChild1" presStyleCnt="0">
        <dgm:presLayoutVars>
          <dgm:chPref val="1"/>
          <dgm:dir/>
          <dgm:animOne val="branch"/>
          <dgm:animLvl val="lvl"/>
          <dgm:resizeHandles/>
        </dgm:presLayoutVars>
      </dgm:prSet>
      <dgm:spPr/>
    </dgm:pt>
    <dgm:pt modelId="{5D9070F5-5268-4248-9C7F-A429CA8C1689}" type="pres">
      <dgm:prSet presAssocID="{FE91A967-2F80-41AA-8526-73C0E78132B2}" presName="hierRoot1" presStyleCnt="0"/>
      <dgm:spPr/>
    </dgm:pt>
    <dgm:pt modelId="{CC0BC7B5-9E82-454D-AA6A-0BC0A69669D4}" type="pres">
      <dgm:prSet presAssocID="{FE91A967-2F80-41AA-8526-73C0E78132B2}" presName="composite" presStyleCnt="0"/>
      <dgm:spPr/>
    </dgm:pt>
    <dgm:pt modelId="{0D9C0A1F-07AB-485D-96F0-C878941FFE96}" type="pres">
      <dgm:prSet presAssocID="{FE91A967-2F80-41AA-8526-73C0E78132B2}" presName="background" presStyleLbl="node0" presStyleIdx="0" presStyleCnt="3"/>
      <dgm:spPr/>
    </dgm:pt>
    <dgm:pt modelId="{D96902F0-73E7-45EF-B07A-8F4141371A13}" type="pres">
      <dgm:prSet presAssocID="{FE91A967-2F80-41AA-8526-73C0E78132B2}" presName="text" presStyleLbl="fgAcc0" presStyleIdx="0" presStyleCnt="3">
        <dgm:presLayoutVars>
          <dgm:chPref val="3"/>
        </dgm:presLayoutVars>
      </dgm:prSet>
      <dgm:spPr/>
    </dgm:pt>
    <dgm:pt modelId="{9276E199-88EF-4313-9156-E0247405F7D1}" type="pres">
      <dgm:prSet presAssocID="{FE91A967-2F80-41AA-8526-73C0E78132B2}" presName="hierChild2" presStyleCnt="0"/>
      <dgm:spPr/>
    </dgm:pt>
    <dgm:pt modelId="{400D7CA3-12B6-4AA2-9C44-5D176565617B}" type="pres">
      <dgm:prSet presAssocID="{8F3D065C-FE67-4826-AEA5-153D4E70AA06}" presName="hierRoot1" presStyleCnt="0"/>
      <dgm:spPr/>
    </dgm:pt>
    <dgm:pt modelId="{4E6C9E8B-6B9F-4F57-8542-A4794DB5B4D5}" type="pres">
      <dgm:prSet presAssocID="{8F3D065C-FE67-4826-AEA5-153D4E70AA06}" presName="composite" presStyleCnt="0"/>
      <dgm:spPr/>
    </dgm:pt>
    <dgm:pt modelId="{559ED6BF-F7B6-4DFC-91EB-73D612D238EE}" type="pres">
      <dgm:prSet presAssocID="{8F3D065C-FE67-4826-AEA5-153D4E70AA06}" presName="background" presStyleLbl="node0" presStyleIdx="1" presStyleCnt="3"/>
      <dgm:spPr/>
    </dgm:pt>
    <dgm:pt modelId="{18CC296A-453A-4AFE-B26C-410C67B191DC}" type="pres">
      <dgm:prSet presAssocID="{8F3D065C-FE67-4826-AEA5-153D4E70AA06}" presName="text" presStyleLbl="fgAcc0" presStyleIdx="1" presStyleCnt="3">
        <dgm:presLayoutVars>
          <dgm:chPref val="3"/>
        </dgm:presLayoutVars>
      </dgm:prSet>
      <dgm:spPr/>
    </dgm:pt>
    <dgm:pt modelId="{D3604671-0627-4E02-9EC6-915D625BB9EC}" type="pres">
      <dgm:prSet presAssocID="{8F3D065C-FE67-4826-AEA5-153D4E70AA06}" presName="hierChild2" presStyleCnt="0"/>
      <dgm:spPr/>
    </dgm:pt>
    <dgm:pt modelId="{899C0BE4-E847-4EF2-AEDD-4034F8C5BF9C}" type="pres">
      <dgm:prSet presAssocID="{74D1805D-21CD-472E-AEC7-6A98269B3937}" presName="hierRoot1" presStyleCnt="0"/>
      <dgm:spPr/>
    </dgm:pt>
    <dgm:pt modelId="{D9E032E4-B198-4168-B84A-3B1F71455413}" type="pres">
      <dgm:prSet presAssocID="{74D1805D-21CD-472E-AEC7-6A98269B3937}" presName="composite" presStyleCnt="0"/>
      <dgm:spPr/>
    </dgm:pt>
    <dgm:pt modelId="{C3D884CD-3C76-44EA-AE94-9C94E8669144}" type="pres">
      <dgm:prSet presAssocID="{74D1805D-21CD-472E-AEC7-6A98269B3937}" presName="background" presStyleLbl="node0" presStyleIdx="2" presStyleCnt="3"/>
      <dgm:spPr/>
    </dgm:pt>
    <dgm:pt modelId="{11931C70-7EE3-4D46-83D8-1E11159B390A}" type="pres">
      <dgm:prSet presAssocID="{74D1805D-21CD-472E-AEC7-6A98269B3937}" presName="text" presStyleLbl="fgAcc0" presStyleIdx="2" presStyleCnt="3">
        <dgm:presLayoutVars>
          <dgm:chPref val="3"/>
        </dgm:presLayoutVars>
      </dgm:prSet>
      <dgm:spPr/>
    </dgm:pt>
    <dgm:pt modelId="{84A7BB43-613D-4D42-9908-7B262133D8C9}" type="pres">
      <dgm:prSet presAssocID="{74D1805D-21CD-472E-AEC7-6A98269B3937}" presName="hierChild2" presStyleCnt="0"/>
      <dgm:spPr/>
    </dgm:pt>
  </dgm:ptLst>
  <dgm:cxnLst>
    <dgm:cxn modelId="{57BFEA04-ED56-46D7-A474-EC9371A5BB08}" type="presOf" srcId="{8F3D065C-FE67-4826-AEA5-153D4E70AA06}" destId="{18CC296A-453A-4AFE-B26C-410C67B191DC}" srcOrd="0" destOrd="0" presId="urn:microsoft.com/office/officeart/2005/8/layout/hierarchy1"/>
    <dgm:cxn modelId="{12BB0F32-1119-4BE9-806A-A2AAA672E9C9}" srcId="{7B8C5EDC-F277-497B-B89F-9A9DE663B434}" destId="{74D1805D-21CD-472E-AEC7-6A98269B3937}" srcOrd="2" destOrd="0" parTransId="{4BF127C8-887A-4701-B622-6E62B48FEB43}" sibTransId="{34BD3930-59A4-42CB-835D-E38D4AD47E4C}"/>
    <dgm:cxn modelId="{76581971-7C17-434C-816B-035BA5216086}" type="presOf" srcId="{7B8C5EDC-F277-497B-B89F-9A9DE663B434}" destId="{F5E01E90-0AFF-4BAF-A466-C1C7A2436339}" srcOrd="0" destOrd="0" presId="urn:microsoft.com/office/officeart/2005/8/layout/hierarchy1"/>
    <dgm:cxn modelId="{C6DB93AC-73D2-4DDC-9407-5776472A0C8E}" srcId="{7B8C5EDC-F277-497B-B89F-9A9DE663B434}" destId="{8F3D065C-FE67-4826-AEA5-153D4E70AA06}" srcOrd="1" destOrd="0" parTransId="{5242C3E9-F2EA-468D-8674-2C55F3D92904}" sibTransId="{2EF2C500-C849-4ADD-BB96-81F39CBC81F7}"/>
    <dgm:cxn modelId="{5DD17DAD-137B-4C4F-9B4A-B47DAB9B9EF4}" type="presOf" srcId="{74D1805D-21CD-472E-AEC7-6A98269B3937}" destId="{11931C70-7EE3-4D46-83D8-1E11159B390A}" srcOrd="0" destOrd="0" presId="urn:microsoft.com/office/officeart/2005/8/layout/hierarchy1"/>
    <dgm:cxn modelId="{11A809DF-6146-4136-84A4-376C5878AF77}" srcId="{7B8C5EDC-F277-497B-B89F-9A9DE663B434}" destId="{FE91A967-2F80-41AA-8526-73C0E78132B2}" srcOrd="0" destOrd="0" parTransId="{E3334170-0C78-4154-9024-BE109FF1BB7D}" sibTransId="{AACDE941-3568-42A3-B7EC-BCD02A17B988}"/>
    <dgm:cxn modelId="{D9A5A7E2-5DC2-4D86-8ACB-B03D139E4431}" type="presOf" srcId="{FE91A967-2F80-41AA-8526-73C0E78132B2}" destId="{D96902F0-73E7-45EF-B07A-8F4141371A13}" srcOrd="0" destOrd="0" presId="urn:microsoft.com/office/officeart/2005/8/layout/hierarchy1"/>
    <dgm:cxn modelId="{8550022A-4134-4683-8899-D46302C8C6BC}" type="presParOf" srcId="{F5E01E90-0AFF-4BAF-A466-C1C7A2436339}" destId="{5D9070F5-5268-4248-9C7F-A429CA8C1689}" srcOrd="0" destOrd="0" presId="urn:microsoft.com/office/officeart/2005/8/layout/hierarchy1"/>
    <dgm:cxn modelId="{6880EF52-344E-425C-B258-04A3C54228CA}" type="presParOf" srcId="{5D9070F5-5268-4248-9C7F-A429CA8C1689}" destId="{CC0BC7B5-9E82-454D-AA6A-0BC0A69669D4}" srcOrd="0" destOrd="0" presId="urn:microsoft.com/office/officeart/2005/8/layout/hierarchy1"/>
    <dgm:cxn modelId="{6028AFEC-F27F-4692-86DA-EDA1D92AED97}" type="presParOf" srcId="{CC0BC7B5-9E82-454D-AA6A-0BC0A69669D4}" destId="{0D9C0A1F-07AB-485D-96F0-C878941FFE96}" srcOrd="0" destOrd="0" presId="urn:microsoft.com/office/officeart/2005/8/layout/hierarchy1"/>
    <dgm:cxn modelId="{B5AE5EDB-60A4-4977-A973-3E0CA6EAB0AB}" type="presParOf" srcId="{CC0BC7B5-9E82-454D-AA6A-0BC0A69669D4}" destId="{D96902F0-73E7-45EF-B07A-8F4141371A13}" srcOrd="1" destOrd="0" presId="urn:microsoft.com/office/officeart/2005/8/layout/hierarchy1"/>
    <dgm:cxn modelId="{570EC161-67EF-4333-B354-5077C904C3C0}" type="presParOf" srcId="{5D9070F5-5268-4248-9C7F-A429CA8C1689}" destId="{9276E199-88EF-4313-9156-E0247405F7D1}" srcOrd="1" destOrd="0" presId="urn:microsoft.com/office/officeart/2005/8/layout/hierarchy1"/>
    <dgm:cxn modelId="{698D8CEE-1147-4EBC-9E60-01CA7EFC3F3D}" type="presParOf" srcId="{F5E01E90-0AFF-4BAF-A466-C1C7A2436339}" destId="{400D7CA3-12B6-4AA2-9C44-5D176565617B}" srcOrd="1" destOrd="0" presId="urn:microsoft.com/office/officeart/2005/8/layout/hierarchy1"/>
    <dgm:cxn modelId="{90CDF2AB-B1C8-4FCB-913F-E56A600544CE}" type="presParOf" srcId="{400D7CA3-12B6-4AA2-9C44-5D176565617B}" destId="{4E6C9E8B-6B9F-4F57-8542-A4794DB5B4D5}" srcOrd="0" destOrd="0" presId="urn:microsoft.com/office/officeart/2005/8/layout/hierarchy1"/>
    <dgm:cxn modelId="{3652CD17-325D-4558-B676-177FE4A4F9B7}" type="presParOf" srcId="{4E6C9E8B-6B9F-4F57-8542-A4794DB5B4D5}" destId="{559ED6BF-F7B6-4DFC-91EB-73D612D238EE}" srcOrd="0" destOrd="0" presId="urn:microsoft.com/office/officeart/2005/8/layout/hierarchy1"/>
    <dgm:cxn modelId="{DB28CE84-9731-4CA4-8067-0128F4928845}" type="presParOf" srcId="{4E6C9E8B-6B9F-4F57-8542-A4794DB5B4D5}" destId="{18CC296A-453A-4AFE-B26C-410C67B191DC}" srcOrd="1" destOrd="0" presId="urn:microsoft.com/office/officeart/2005/8/layout/hierarchy1"/>
    <dgm:cxn modelId="{231591BC-2013-464F-9D8C-05CFFADF03E4}" type="presParOf" srcId="{400D7CA3-12B6-4AA2-9C44-5D176565617B}" destId="{D3604671-0627-4E02-9EC6-915D625BB9EC}" srcOrd="1" destOrd="0" presId="urn:microsoft.com/office/officeart/2005/8/layout/hierarchy1"/>
    <dgm:cxn modelId="{97B8EC6A-2B66-483D-A580-88718F920F65}" type="presParOf" srcId="{F5E01E90-0AFF-4BAF-A466-C1C7A2436339}" destId="{899C0BE4-E847-4EF2-AEDD-4034F8C5BF9C}" srcOrd="2" destOrd="0" presId="urn:microsoft.com/office/officeart/2005/8/layout/hierarchy1"/>
    <dgm:cxn modelId="{43F5E164-6037-468A-9B77-7423216D09FF}" type="presParOf" srcId="{899C0BE4-E847-4EF2-AEDD-4034F8C5BF9C}" destId="{D9E032E4-B198-4168-B84A-3B1F71455413}" srcOrd="0" destOrd="0" presId="urn:microsoft.com/office/officeart/2005/8/layout/hierarchy1"/>
    <dgm:cxn modelId="{2B36EEEC-3F47-42CC-A20C-C4268F5AFC0C}" type="presParOf" srcId="{D9E032E4-B198-4168-B84A-3B1F71455413}" destId="{C3D884CD-3C76-44EA-AE94-9C94E8669144}" srcOrd="0" destOrd="0" presId="urn:microsoft.com/office/officeart/2005/8/layout/hierarchy1"/>
    <dgm:cxn modelId="{B10FD52E-F2EB-4BE3-B0A9-F9479A27BE96}" type="presParOf" srcId="{D9E032E4-B198-4168-B84A-3B1F71455413}" destId="{11931C70-7EE3-4D46-83D8-1E11159B390A}" srcOrd="1" destOrd="0" presId="urn:microsoft.com/office/officeart/2005/8/layout/hierarchy1"/>
    <dgm:cxn modelId="{42B58C1B-4ACF-44C5-9C12-0127CD696621}" type="presParOf" srcId="{899C0BE4-E847-4EF2-AEDD-4034F8C5BF9C}" destId="{84A7BB43-613D-4D42-9908-7B262133D8C9}" srcOrd="1" destOrd="0" presId="urn:microsoft.com/office/officeart/2005/8/layout/hierarchy1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8.xml><?xml version="1.0" encoding="utf-8"?>
<dgm:dataModel xmlns:dgm="http://schemas.openxmlformats.org/drawingml/2006/diagram" xmlns:a="http://schemas.openxmlformats.org/drawingml/2006/main">
  <dgm:ptLst>
    <dgm:pt modelId="{2088F131-4431-494A-B2AC-140CCCAB41F4}" type="doc">
      <dgm:prSet loTypeId="urn:microsoft.com/office/officeart/2005/8/layout/chevron2" loCatId="process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GB"/>
        </a:p>
      </dgm:t>
    </dgm:pt>
    <dgm:pt modelId="{FF5EC200-5F2A-482F-9D01-03AB1A51DE7C}">
      <dgm:prSet phldrT="[Text]"/>
      <dgm:spPr/>
      <dgm:t>
        <a:bodyPr/>
        <a:lstStyle/>
        <a:p>
          <a:r>
            <a:rPr lang="en-GB" dirty="0"/>
            <a:t>The state </a:t>
          </a:r>
        </a:p>
      </dgm:t>
    </dgm:pt>
    <dgm:pt modelId="{AF90FA26-4582-4C6C-85BA-29862BCBD3A2}" type="parTrans" cxnId="{B3679146-BD19-4828-A288-88D8401D079E}">
      <dgm:prSet/>
      <dgm:spPr/>
      <dgm:t>
        <a:bodyPr/>
        <a:lstStyle/>
        <a:p>
          <a:endParaRPr lang="en-GB"/>
        </a:p>
      </dgm:t>
    </dgm:pt>
    <dgm:pt modelId="{246CA349-5DD6-423E-9AF3-A53D10C097F0}" type="sibTrans" cxnId="{B3679146-BD19-4828-A288-88D8401D079E}">
      <dgm:prSet/>
      <dgm:spPr/>
      <dgm:t>
        <a:bodyPr/>
        <a:lstStyle/>
        <a:p>
          <a:endParaRPr lang="en-GB"/>
        </a:p>
      </dgm:t>
    </dgm:pt>
    <dgm:pt modelId="{67BA6BA5-7F71-4083-9D72-55189607B90D}">
      <dgm:prSet phldrT="[Text]"/>
      <dgm:spPr/>
      <dgm:t>
        <a:bodyPr/>
        <a:lstStyle/>
        <a:p>
          <a:r>
            <a:rPr lang="en-GB" dirty="0"/>
            <a:t>Comprising the three powers that make up the United Kingdom of Great Britain and Northern Ireland. </a:t>
          </a:r>
        </a:p>
      </dgm:t>
    </dgm:pt>
    <dgm:pt modelId="{BB6D16D4-47C3-4C97-8506-C07E902400F1}" type="parTrans" cxnId="{FBD3656D-5397-438E-977C-B93B954D97CA}">
      <dgm:prSet/>
      <dgm:spPr/>
      <dgm:t>
        <a:bodyPr/>
        <a:lstStyle/>
        <a:p>
          <a:endParaRPr lang="en-GB"/>
        </a:p>
      </dgm:t>
    </dgm:pt>
    <dgm:pt modelId="{FC4A3BD0-67B4-4777-AAA4-559115955664}" type="sibTrans" cxnId="{FBD3656D-5397-438E-977C-B93B954D97CA}">
      <dgm:prSet/>
      <dgm:spPr/>
      <dgm:t>
        <a:bodyPr/>
        <a:lstStyle/>
        <a:p>
          <a:endParaRPr lang="en-GB"/>
        </a:p>
      </dgm:t>
    </dgm:pt>
    <dgm:pt modelId="{328A37C9-A464-48DA-B48F-5744B4B69B3C}">
      <dgm:prSet phldrT="[Text]"/>
      <dgm:spPr/>
      <dgm:t>
        <a:bodyPr/>
        <a:lstStyle/>
        <a:p>
          <a:r>
            <a:rPr lang="en-GB" dirty="0"/>
            <a:t>The monarch </a:t>
          </a:r>
        </a:p>
      </dgm:t>
    </dgm:pt>
    <dgm:pt modelId="{746EEECA-B636-4D49-AFA5-3624B73DB518}" type="parTrans" cxnId="{060809E3-AD34-4C0B-AC43-70BB6D3EC3A3}">
      <dgm:prSet/>
      <dgm:spPr/>
      <dgm:t>
        <a:bodyPr/>
        <a:lstStyle/>
        <a:p>
          <a:endParaRPr lang="en-GB"/>
        </a:p>
      </dgm:t>
    </dgm:pt>
    <dgm:pt modelId="{158D79C9-D2BB-48BD-8774-8E341C98FFD4}" type="sibTrans" cxnId="{060809E3-AD34-4C0B-AC43-70BB6D3EC3A3}">
      <dgm:prSet/>
      <dgm:spPr/>
      <dgm:t>
        <a:bodyPr/>
        <a:lstStyle/>
        <a:p>
          <a:endParaRPr lang="en-GB"/>
        </a:p>
      </dgm:t>
    </dgm:pt>
    <dgm:pt modelId="{2A5C913B-5C91-47D5-9791-55673E03D2FB}">
      <dgm:prSet phldrT="[Text]"/>
      <dgm:spPr/>
      <dgm:t>
        <a:bodyPr/>
        <a:lstStyle/>
        <a:p>
          <a:r>
            <a:rPr lang="en-GB" dirty="0"/>
            <a:t>The physical embodiment of the crown.</a:t>
          </a:r>
        </a:p>
      </dgm:t>
    </dgm:pt>
    <dgm:pt modelId="{9EFAE159-D6B9-4DDE-959B-A7CE34F54E4C}" type="parTrans" cxnId="{82BDE167-8538-41CA-8551-99E12A8E0439}">
      <dgm:prSet/>
      <dgm:spPr/>
      <dgm:t>
        <a:bodyPr/>
        <a:lstStyle/>
        <a:p>
          <a:endParaRPr lang="en-GB"/>
        </a:p>
      </dgm:t>
    </dgm:pt>
    <dgm:pt modelId="{00F5B9C2-A551-41B9-9001-27AA58AA6D30}" type="sibTrans" cxnId="{82BDE167-8538-41CA-8551-99E12A8E0439}">
      <dgm:prSet/>
      <dgm:spPr/>
      <dgm:t>
        <a:bodyPr/>
        <a:lstStyle/>
        <a:p>
          <a:endParaRPr lang="en-GB"/>
        </a:p>
      </dgm:t>
    </dgm:pt>
    <dgm:pt modelId="{A65D00BF-DC71-4DB9-89C9-92131911648D}">
      <dgm:prSet phldrT="[Text]"/>
      <dgm:spPr/>
      <dgm:t>
        <a:bodyPr/>
        <a:lstStyle/>
        <a:p>
          <a:r>
            <a:rPr lang="en-GB" dirty="0"/>
            <a:t>The Crown</a:t>
          </a:r>
        </a:p>
      </dgm:t>
    </dgm:pt>
    <dgm:pt modelId="{59997690-0A90-4321-BE82-901395B06A31}" type="parTrans" cxnId="{7FB006C7-BBC1-40C1-979D-36E5B85C0575}">
      <dgm:prSet/>
      <dgm:spPr/>
      <dgm:t>
        <a:bodyPr/>
        <a:lstStyle/>
        <a:p>
          <a:endParaRPr lang="en-GB"/>
        </a:p>
      </dgm:t>
    </dgm:pt>
    <dgm:pt modelId="{6A623C10-345C-4CAE-A506-713735BF1AE3}" type="sibTrans" cxnId="{7FB006C7-BBC1-40C1-979D-36E5B85C0575}">
      <dgm:prSet/>
      <dgm:spPr/>
      <dgm:t>
        <a:bodyPr/>
        <a:lstStyle/>
        <a:p>
          <a:endParaRPr lang="en-GB"/>
        </a:p>
      </dgm:t>
    </dgm:pt>
    <dgm:pt modelId="{BC209C93-FC9B-41CB-9AAD-C12672F15ECF}">
      <dgm:prSet phldrT="[Text]"/>
      <dgm:spPr/>
      <dgm:t>
        <a:bodyPr/>
        <a:lstStyle/>
        <a:p>
          <a:r>
            <a:rPr lang="en-GB" dirty="0"/>
            <a:t>The actual crown used in the coronation of the monarch.</a:t>
          </a:r>
        </a:p>
      </dgm:t>
    </dgm:pt>
    <dgm:pt modelId="{6EF1CB97-5BB2-448F-BD8A-52DCF1188E5A}" type="parTrans" cxnId="{51D2A67A-24F0-4103-B038-C2A94DF14E88}">
      <dgm:prSet/>
      <dgm:spPr/>
      <dgm:t>
        <a:bodyPr/>
        <a:lstStyle/>
        <a:p>
          <a:endParaRPr lang="en-GB"/>
        </a:p>
      </dgm:t>
    </dgm:pt>
    <dgm:pt modelId="{8D4868E4-560C-49CF-8FC3-7C69B24FE189}" type="sibTrans" cxnId="{51D2A67A-24F0-4103-B038-C2A94DF14E88}">
      <dgm:prSet/>
      <dgm:spPr/>
      <dgm:t>
        <a:bodyPr/>
        <a:lstStyle/>
        <a:p>
          <a:endParaRPr lang="en-GB"/>
        </a:p>
      </dgm:t>
    </dgm:pt>
    <dgm:pt modelId="{8003ECD8-9191-482F-B9FF-D409375D8868}" type="pres">
      <dgm:prSet presAssocID="{2088F131-4431-494A-B2AC-140CCCAB41F4}" presName="linearFlow" presStyleCnt="0">
        <dgm:presLayoutVars>
          <dgm:dir/>
          <dgm:animLvl val="lvl"/>
          <dgm:resizeHandles val="exact"/>
        </dgm:presLayoutVars>
      </dgm:prSet>
      <dgm:spPr/>
    </dgm:pt>
    <dgm:pt modelId="{B6F5FDCA-E9C0-45FE-97A4-D17294C04BF9}" type="pres">
      <dgm:prSet presAssocID="{FF5EC200-5F2A-482F-9D01-03AB1A51DE7C}" presName="composite" presStyleCnt="0"/>
      <dgm:spPr/>
    </dgm:pt>
    <dgm:pt modelId="{785BC5B9-77C3-4548-A982-A90DFF5F13CD}" type="pres">
      <dgm:prSet presAssocID="{FF5EC200-5F2A-482F-9D01-03AB1A51DE7C}" presName="parentText" presStyleLbl="alignNode1" presStyleIdx="0" presStyleCnt="3">
        <dgm:presLayoutVars>
          <dgm:chMax val="1"/>
          <dgm:bulletEnabled val="1"/>
        </dgm:presLayoutVars>
      </dgm:prSet>
      <dgm:spPr/>
    </dgm:pt>
    <dgm:pt modelId="{90652EC1-7B55-4647-A84E-63BE377967EA}" type="pres">
      <dgm:prSet presAssocID="{FF5EC200-5F2A-482F-9D01-03AB1A51DE7C}" presName="descendantText" presStyleLbl="alignAcc1" presStyleIdx="0" presStyleCnt="3" custLinFactNeighborX="726" custLinFactNeighborY="2285">
        <dgm:presLayoutVars>
          <dgm:bulletEnabled val="1"/>
        </dgm:presLayoutVars>
      </dgm:prSet>
      <dgm:spPr/>
    </dgm:pt>
    <dgm:pt modelId="{1E0F089E-8CB3-4202-9637-920431148228}" type="pres">
      <dgm:prSet presAssocID="{246CA349-5DD6-423E-9AF3-A53D10C097F0}" presName="sp" presStyleCnt="0"/>
      <dgm:spPr/>
    </dgm:pt>
    <dgm:pt modelId="{240E53ED-4729-4182-9BFB-9BA1C5FBC2A7}" type="pres">
      <dgm:prSet presAssocID="{328A37C9-A464-48DA-B48F-5744B4B69B3C}" presName="composite" presStyleCnt="0"/>
      <dgm:spPr/>
    </dgm:pt>
    <dgm:pt modelId="{19CCB946-AB60-4999-AF57-A8A05E125212}" type="pres">
      <dgm:prSet presAssocID="{328A37C9-A464-48DA-B48F-5744B4B69B3C}" presName="parentText" presStyleLbl="alignNode1" presStyleIdx="1" presStyleCnt="3">
        <dgm:presLayoutVars>
          <dgm:chMax val="1"/>
          <dgm:bulletEnabled val="1"/>
        </dgm:presLayoutVars>
      </dgm:prSet>
      <dgm:spPr/>
    </dgm:pt>
    <dgm:pt modelId="{EB0C1831-5503-46EE-9983-3D051F41C956}" type="pres">
      <dgm:prSet presAssocID="{328A37C9-A464-48DA-B48F-5744B4B69B3C}" presName="descendantText" presStyleLbl="alignAcc1" presStyleIdx="1" presStyleCnt="3">
        <dgm:presLayoutVars>
          <dgm:bulletEnabled val="1"/>
        </dgm:presLayoutVars>
      </dgm:prSet>
      <dgm:spPr/>
    </dgm:pt>
    <dgm:pt modelId="{79210954-497A-415E-8E2E-E6C283F95BDC}" type="pres">
      <dgm:prSet presAssocID="{158D79C9-D2BB-48BD-8774-8E341C98FFD4}" presName="sp" presStyleCnt="0"/>
      <dgm:spPr/>
    </dgm:pt>
    <dgm:pt modelId="{E325913D-3E20-48B8-BEF8-EB3F178B7298}" type="pres">
      <dgm:prSet presAssocID="{A65D00BF-DC71-4DB9-89C9-92131911648D}" presName="composite" presStyleCnt="0"/>
      <dgm:spPr/>
    </dgm:pt>
    <dgm:pt modelId="{9FE1229F-9D78-4B1B-A7FB-105EA37ADE11}" type="pres">
      <dgm:prSet presAssocID="{A65D00BF-DC71-4DB9-89C9-92131911648D}" presName="parentText" presStyleLbl="alignNode1" presStyleIdx="2" presStyleCnt="3">
        <dgm:presLayoutVars>
          <dgm:chMax val="1"/>
          <dgm:bulletEnabled val="1"/>
        </dgm:presLayoutVars>
      </dgm:prSet>
      <dgm:spPr/>
    </dgm:pt>
    <dgm:pt modelId="{2159F3EB-0AB1-4C35-BB1C-B65AA73DE5E5}" type="pres">
      <dgm:prSet presAssocID="{A65D00BF-DC71-4DB9-89C9-92131911648D}" presName="descendantText" presStyleLbl="alignAcc1" presStyleIdx="2" presStyleCnt="3">
        <dgm:presLayoutVars>
          <dgm:bulletEnabled val="1"/>
        </dgm:presLayoutVars>
      </dgm:prSet>
      <dgm:spPr/>
    </dgm:pt>
  </dgm:ptLst>
  <dgm:cxnLst>
    <dgm:cxn modelId="{198FA926-5C32-47A5-B255-19607519AB47}" type="presOf" srcId="{BC209C93-FC9B-41CB-9AAD-C12672F15ECF}" destId="{2159F3EB-0AB1-4C35-BB1C-B65AA73DE5E5}" srcOrd="0" destOrd="0" presId="urn:microsoft.com/office/officeart/2005/8/layout/chevron2"/>
    <dgm:cxn modelId="{7A04D12D-CE9E-4543-A253-3CF0E22A92A2}" type="presOf" srcId="{2088F131-4431-494A-B2AC-140CCCAB41F4}" destId="{8003ECD8-9191-482F-B9FF-D409375D8868}" srcOrd="0" destOrd="0" presId="urn:microsoft.com/office/officeart/2005/8/layout/chevron2"/>
    <dgm:cxn modelId="{B2462C5C-C115-45B3-B2C3-0083D50F3CD5}" type="presOf" srcId="{328A37C9-A464-48DA-B48F-5744B4B69B3C}" destId="{19CCB946-AB60-4999-AF57-A8A05E125212}" srcOrd="0" destOrd="0" presId="urn:microsoft.com/office/officeart/2005/8/layout/chevron2"/>
    <dgm:cxn modelId="{B3679146-BD19-4828-A288-88D8401D079E}" srcId="{2088F131-4431-494A-B2AC-140CCCAB41F4}" destId="{FF5EC200-5F2A-482F-9D01-03AB1A51DE7C}" srcOrd="0" destOrd="0" parTransId="{AF90FA26-4582-4C6C-85BA-29862BCBD3A2}" sibTransId="{246CA349-5DD6-423E-9AF3-A53D10C097F0}"/>
    <dgm:cxn modelId="{E8D0E046-8433-467F-B7F9-800C2C22A83A}" type="presOf" srcId="{2A5C913B-5C91-47D5-9791-55673E03D2FB}" destId="{EB0C1831-5503-46EE-9983-3D051F41C956}" srcOrd="0" destOrd="0" presId="urn:microsoft.com/office/officeart/2005/8/layout/chevron2"/>
    <dgm:cxn modelId="{82BDE167-8538-41CA-8551-99E12A8E0439}" srcId="{328A37C9-A464-48DA-B48F-5744B4B69B3C}" destId="{2A5C913B-5C91-47D5-9791-55673E03D2FB}" srcOrd="0" destOrd="0" parTransId="{9EFAE159-D6B9-4DDE-959B-A7CE34F54E4C}" sibTransId="{00F5B9C2-A551-41B9-9001-27AA58AA6D30}"/>
    <dgm:cxn modelId="{25500949-C1D5-4AFE-AE18-A677F25B4977}" type="presOf" srcId="{FF5EC200-5F2A-482F-9D01-03AB1A51DE7C}" destId="{785BC5B9-77C3-4548-A982-A90DFF5F13CD}" srcOrd="0" destOrd="0" presId="urn:microsoft.com/office/officeart/2005/8/layout/chevron2"/>
    <dgm:cxn modelId="{FBD3656D-5397-438E-977C-B93B954D97CA}" srcId="{FF5EC200-5F2A-482F-9D01-03AB1A51DE7C}" destId="{67BA6BA5-7F71-4083-9D72-55189607B90D}" srcOrd="0" destOrd="0" parTransId="{BB6D16D4-47C3-4C97-8506-C07E902400F1}" sibTransId="{FC4A3BD0-67B4-4777-AAA4-559115955664}"/>
    <dgm:cxn modelId="{D022ED6F-D887-4A61-BFCD-D5136D8E17ED}" type="presOf" srcId="{A65D00BF-DC71-4DB9-89C9-92131911648D}" destId="{9FE1229F-9D78-4B1B-A7FB-105EA37ADE11}" srcOrd="0" destOrd="0" presId="urn:microsoft.com/office/officeart/2005/8/layout/chevron2"/>
    <dgm:cxn modelId="{51D2A67A-24F0-4103-B038-C2A94DF14E88}" srcId="{A65D00BF-DC71-4DB9-89C9-92131911648D}" destId="{BC209C93-FC9B-41CB-9AAD-C12672F15ECF}" srcOrd="0" destOrd="0" parTransId="{6EF1CB97-5BB2-448F-BD8A-52DCF1188E5A}" sibTransId="{8D4868E4-560C-49CF-8FC3-7C69B24FE189}"/>
    <dgm:cxn modelId="{7FB006C7-BBC1-40C1-979D-36E5B85C0575}" srcId="{2088F131-4431-494A-B2AC-140CCCAB41F4}" destId="{A65D00BF-DC71-4DB9-89C9-92131911648D}" srcOrd="2" destOrd="0" parTransId="{59997690-0A90-4321-BE82-901395B06A31}" sibTransId="{6A623C10-345C-4CAE-A506-713735BF1AE3}"/>
    <dgm:cxn modelId="{060809E3-AD34-4C0B-AC43-70BB6D3EC3A3}" srcId="{2088F131-4431-494A-B2AC-140CCCAB41F4}" destId="{328A37C9-A464-48DA-B48F-5744B4B69B3C}" srcOrd="1" destOrd="0" parTransId="{746EEECA-B636-4D49-AFA5-3624B73DB518}" sibTransId="{158D79C9-D2BB-48BD-8774-8E341C98FFD4}"/>
    <dgm:cxn modelId="{7886CDFB-BA8D-4B85-BDFE-407358B9E0FA}" type="presOf" srcId="{67BA6BA5-7F71-4083-9D72-55189607B90D}" destId="{90652EC1-7B55-4647-A84E-63BE377967EA}" srcOrd="0" destOrd="0" presId="urn:microsoft.com/office/officeart/2005/8/layout/chevron2"/>
    <dgm:cxn modelId="{03519930-C0BE-44FA-B551-E68015209094}" type="presParOf" srcId="{8003ECD8-9191-482F-B9FF-D409375D8868}" destId="{B6F5FDCA-E9C0-45FE-97A4-D17294C04BF9}" srcOrd="0" destOrd="0" presId="urn:microsoft.com/office/officeart/2005/8/layout/chevron2"/>
    <dgm:cxn modelId="{31EAD540-DE80-4222-A461-3516B26568B3}" type="presParOf" srcId="{B6F5FDCA-E9C0-45FE-97A4-D17294C04BF9}" destId="{785BC5B9-77C3-4548-A982-A90DFF5F13CD}" srcOrd="0" destOrd="0" presId="urn:microsoft.com/office/officeart/2005/8/layout/chevron2"/>
    <dgm:cxn modelId="{B9E6C615-956E-4F48-A2D7-F20961A4A6E0}" type="presParOf" srcId="{B6F5FDCA-E9C0-45FE-97A4-D17294C04BF9}" destId="{90652EC1-7B55-4647-A84E-63BE377967EA}" srcOrd="1" destOrd="0" presId="urn:microsoft.com/office/officeart/2005/8/layout/chevron2"/>
    <dgm:cxn modelId="{38DDF4E0-6556-4881-A473-2C9961C9CD74}" type="presParOf" srcId="{8003ECD8-9191-482F-B9FF-D409375D8868}" destId="{1E0F089E-8CB3-4202-9637-920431148228}" srcOrd="1" destOrd="0" presId="urn:microsoft.com/office/officeart/2005/8/layout/chevron2"/>
    <dgm:cxn modelId="{E323C02D-9FDB-47D1-AFA7-02B42D5782C5}" type="presParOf" srcId="{8003ECD8-9191-482F-B9FF-D409375D8868}" destId="{240E53ED-4729-4182-9BFB-9BA1C5FBC2A7}" srcOrd="2" destOrd="0" presId="urn:microsoft.com/office/officeart/2005/8/layout/chevron2"/>
    <dgm:cxn modelId="{1B352124-975D-45CB-B5D1-A50C1CF80F5A}" type="presParOf" srcId="{240E53ED-4729-4182-9BFB-9BA1C5FBC2A7}" destId="{19CCB946-AB60-4999-AF57-A8A05E125212}" srcOrd="0" destOrd="0" presId="urn:microsoft.com/office/officeart/2005/8/layout/chevron2"/>
    <dgm:cxn modelId="{2C2500AD-C07E-4816-B6E2-F8BBAB59A14B}" type="presParOf" srcId="{240E53ED-4729-4182-9BFB-9BA1C5FBC2A7}" destId="{EB0C1831-5503-46EE-9983-3D051F41C956}" srcOrd="1" destOrd="0" presId="urn:microsoft.com/office/officeart/2005/8/layout/chevron2"/>
    <dgm:cxn modelId="{132A0720-FC76-4F18-9E7C-F047BECEEA26}" type="presParOf" srcId="{8003ECD8-9191-482F-B9FF-D409375D8868}" destId="{79210954-497A-415E-8E2E-E6C283F95BDC}" srcOrd="3" destOrd="0" presId="urn:microsoft.com/office/officeart/2005/8/layout/chevron2"/>
    <dgm:cxn modelId="{06C7F6B1-7421-46E9-AA16-7E4A3A5F24FE}" type="presParOf" srcId="{8003ECD8-9191-482F-B9FF-D409375D8868}" destId="{E325913D-3E20-48B8-BEF8-EB3F178B7298}" srcOrd="4" destOrd="0" presId="urn:microsoft.com/office/officeart/2005/8/layout/chevron2"/>
    <dgm:cxn modelId="{B6639287-D886-48AE-9BE9-5DDC8D485EB6}" type="presParOf" srcId="{E325913D-3E20-48B8-BEF8-EB3F178B7298}" destId="{9FE1229F-9D78-4B1B-A7FB-105EA37ADE11}" srcOrd="0" destOrd="0" presId="urn:microsoft.com/office/officeart/2005/8/layout/chevron2"/>
    <dgm:cxn modelId="{7B61BE4C-F732-4B1F-8EA1-7D8BA8E7E909}" type="presParOf" srcId="{E325913D-3E20-48B8-BEF8-EB3F178B7298}" destId="{2159F3EB-0AB1-4C35-BB1C-B65AA73DE5E5}" srcOrd="1" destOrd="0" presId="urn:microsoft.com/office/officeart/2005/8/layout/chevron2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9.xml><?xml version="1.0" encoding="utf-8"?>
<dgm:dataModel xmlns:dgm="http://schemas.openxmlformats.org/drawingml/2006/diagram" xmlns:a="http://schemas.openxmlformats.org/drawingml/2006/main">
  <dgm:ptLst>
    <dgm:pt modelId="{D388BC82-6D77-4561-BA9B-65478AB4A9A1}" type="doc">
      <dgm:prSet loTypeId="urn:microsoft.com/office/officeart/2005/8/layout/hierarchy1" loCatId="hierarchy" qsTypeId="urn:microsoft.com/office/officeart/2005/8/quickstyle/simple1" qsCatId="simple" csTypeId="urn:microsoft.com/office/officeart/2005/8/colors/accent1_2" csCatId="accent1"/>
      <dgm:spPr/>
      <dgm:t>
        <a:bodyPr/>
        <a:lstStyle/>
        <a:p>
          <a:endParaRPr lang="en-US"/>
        </a:p>
      </dgm:t>
    </dgm:pt>
    <dgm:pt modelId="{86BEA174-DCA9-427D-A6E1-DAFA17FFA3BA}">
      <dgm:prSet/>
      <dgm:spPr/>
      <dgm:t>
        <a:bodyPr/>
        <a:lstStyle/>
        <a:p>
          <a:r>
            <a:rPr lang="en-GB"/>
            <a:t>Should we get rid of the monarchy and have a president instead? </a:t>
          </a:r>
          <a:endParaRPr lang="en-US"/>
        </a:p>
      </dgm:t>
    </dgm:pt>
    <dgm:pt modelId="{EA6F3237-B08B-41DC-B0A8-15211C5F8F85}" type="parTrans" cxnId="{2C6C192A-728F-42ED-9D6F-7891446F57AB}">
      <dgm:prSet/>
      <dgm:spPr/>
      <dgm:t>
        <a:bodyPr/>
        <a:lstStyle/>
        <a:p>
          <a:endParaRPr lang="en-US"/>
        </a:p>
      </dgm:t>
    </dgm:pt>
    <dgm:pt modelId="{E01E10F7-C767-4B5F-A8DE-057D1B6D3325}" type="sibTrans" cxnId="{2C6C192A-728F-42ED-9D6F-7891446F57AB}">
      <dgm:prSet/>
      <dgm:spPr/>
      <dgm:t>
        <a:bodyPr/>
        <a:lstStyle/>
        <a:p>
          <a:endParaRPr lang="en-US"/>
        </a:p>
      </dgm:t>
    </dgm:pt>
    <dgm:pt modelId="{1BC7040B-2FC5-4F6F-A533-E686B2F1462B}">
      <dgm:prSet/>
      <dgm:spPr/>
      <dgm:t>
        <a:bodyPr/>
        <a:lstStyle/>
        <a:p>
          <a:r>
            <a:rPr lang="en-GB"/>
            <a:t>Prepare an answer for this for the workshop. </a:t>
          </a:r>
          <a:endParaRPr lang="en-US"/>
        </a:p>
      </dgm:t>
    </dgm:pt>
    <dgm:pt modelId="{9ECCA9A3-B6B1-42F7-A990-965EA17D21E8}" type="parTrans" cxnId="{7D5FD04C-DBAB-4704-B563-AC59869D0F83}">
      <dgm:prSet/>
      <dgm:spPr/>
      <dgm:t>
        <a:bodyPr/>
        <a:lstStyle/>
        <a:p>
          <a:endParaRPr lang="en-US"/>
        </a:p>
      </dgm:t>
    </dgm:pt>
    <dgm:pt modelId="{C71697C8-E040-4956-AB0E-67FFA6B5F1BA}" type="sibTrans" cxnId="{7D5FD04C-DBAB-4704-B563-AC59869D0F83}">
      <dgm:prSet/>
      <dgm:spPr/>
      <dgm:t>
        <a:bodyPr/>
        <a:lstStyle/>
        <a:p>
          <a:endParaRPr lang="en-US"/>
        </a:p>
      </dgm:t>
    </dgm:pt>
    <dgm:pt modelId="{919AB8E9-E163-41A9-8B79-41DE1FF9850B}" type="pres">
      <dgm:prSet presAssocID="{D388BC82-6D77-4561-BA9B-65478AB4A9A1}" presName="hierChild1" presStyleCnt="0">
        <dgm:presLayoutVars>
          <dgm:chPref val="1"/>
          <dgm:dir/>
          <dgm:animOne val="branch"/>
          <dgm:animLvl val="lvl"/>
          <dgm:resizeHandles/>
        </dgm:presLayoutVars>
      </dgm:prSet>
      <dgm:spPr/>
    </dgm:pt>
    <dgm:pt modelId="{93F3B49A-F5D6-42A4-BAE3-93A682A14E07}" type="pres">
      <dgm:prSet presAssocID="{86BEA174-DCA9-427D-A6E1-DAFA17FFA3BA}" presName="hierRoot1" presStyleCnt="0"/>
      <dgm:spPr/>
    </dgm:pt>
    <dgm:pt modelId="{A8B16C74-1B1C-4DDF-AEDE-DDB179841DEC}" type="pres">
      <dgm:prSet presAssocID="{86BEA174-DCA9-427D-A6E1-DAFA17FFA3BA}" presName="composite" presStyleCnt="0"/>
      <dgm:spPr/>
    </dgm:pt>
    <dgm:pt modelId="{ACF7722B-C088-4595-A4D7-563FD76AA3D3}" type="pres">
      <dgm:prSet presAssocID="{86BEA174-DCA9-427D-A6E1-DAFA17FFA3BA}" presName="background" presStyleLbl="node0" presStyleIdx="0" presStyleCnt="2"/>
      <dgm:spPr/>
    </dgm:pt>
    <dgm:pt modelId="{6D3F8691-1E2D-49DD-941B-E060E0DE2CBE}" type="pres">
      <dgm:prSet presAssocID="{86BEA174-DCA9-427D-A6E1-DAFA17FFA3BA}" presName="text" presStyleLbl="fgAcc0" presStyleIdx="0" presStyleCnt="2">
        <dgm:presLayoutVars>
          <dgm:chPref val="3"/>
        </dgm:presLayoutVars>
      </dgm:prSet>
      <dgm:spPr/>
    </dgm:pt>
    <dgm:pt modelId="{4B6DE25F-9041-46A9-BD1B-6352F8DBA054}" type="pres">
      <dgm:prSet presAssocID="{86BEA174-DCA9-427D-A6E1-DAFA17FFA3BA}" presName="hierChild2" presStyleCnt="0"/>
      <dgm:spPr/>
    </dgm:pt>
    <dgm:pt modelId="{B7046779-CEEF-4BC6-B4E9-023A3ECA742B}" type="pres">
      <dgm:prSet presAssocID="{1BC7040B-2FC5-4F6F-A533-E686B2F1462B}" presName="hierRoot1" presStyleCnt="0"/>
      <dgm:spPr/>
    </dgm:pt>
    <dgm:pt modelId="{C112FC11-F22E-490A-ACE1-62E52FA7F2F0}" type="pres">
      <dgm:prSet presAssocID="{1BC7040B-2FC5-4F6F-A533-E686B2F1462B}" presName="composite" presStyleCnt="0"/>
      <dgm:spPr/>
    </dgm:pt>
    <dgm:pt modelId="{61699D8A-24E1-45AF-96CF-F868DAD2308A}" type="pres">
      <dgm:prSet presAssocID="{1BC7040B-2FC5-4F6F-A533-E686B2F1462B}" presName="background" presStyleLbl="node0" presStyleIdx="1" presStyleCnt="2"/>
      <dgm:spPr/>
    </dgm:pt>
    <dgm:pt modelId="{8F290499-8EC4-43AF-8FC6-092701653B5D}" type="pres">
      <dgm:prSet presAssocID="{1BC7040B-2FC5-4F6F-A533-E686B2F1462B}" presName="text" presStyleLbl="fgAcc0" presStyleIdx="1" presStyleCnt="2">
        <dgm:presLayoutVars>
          <dgm:chPref val="3"/>
        </dgm:presLayoutVars>
      </dgm:prSet>
      <dgm:spPr/>
    </dgm:pt>
    <dgm:pt modelId="{5D920834-192F-43E0-9234-DFF97D6C7EF8}" type="pres">
      <dgm:prSet presAssocID="{1BC7040B-2FC5-4F6F-A533-E686B2F1462B}" presName="hierChild2" presStyleCnt="0"/>
      <dgm:spPr/>
    </dgm:pt>
  </dgm:ptLst>
  <dgm:cxnLst>
    <dgm:cxn modelId="{2C6C192A-728F-42ED-9D6F-7891446F57AB}" srcId="{D388BC82-6D77-4561-BA9B-65478AB4A9A1}" destId="{86BEA174-DCA9-427D-A6E1-DAFA17FFA3BA}" srcOrd="0" destOrd="0" parTransId="{EA6F3237-B08B-41DC-B0A8-15211C5F8F85}" sibTransId="{E01E10F7-C767-4B5F-A8DE-057D1B6D3325}"/>
    <dgm:cxn modelId="{7D5FD04C-DBAB-4704-B563-AC59869D0F83}" srcId="{D388BC82-6D77-4561-BA9B-65478AB4A9A1}" destId="{1BC7040B-2FC5-4F6F-A533-E686B2F1462B}" srcOrd="1" destOrd="0" parTransId="{9ECCA9A3-B6B1-42F7-A990-965EA17D21E8}" sibTransId="{C71697C8-E040-4956-AB0E-67FFA6B5F1BA}"/>
    <dgm:cxn modelId="{372BAAC1-1196-457C-BA79-AF89E412EDA6}" type="presOf" srcId="{86BEA174-DCA9-427D-A6E1-DAFA17FFA3BA}" destId="{6D3F8691-1E2D-49DD-941B-E060E0DE2CBE}" srcOrd="0" destOrd="0" presId="urn:microsoft.com/office/officeart/2005/8/layout/hierarchy1"/>
    <dgm:cxn modelId="{61F8CADE-94A6-45D6-B091-48EC8B8712DB}" type="presOf" srcId="{D388BC82-6D77-4561-BA9B-65478AB4A9A1}" destId="{919AB8E9-E163-41A9-8B79-41DE1FF9850B}" srcOrd="0" destOrd="0" presId="urn:microsoft.com/office/officeart/2005/8/layout/hierarchy1"/>
    <dgm:cxn modelId="{CB1C5FE1-63F3-439C-927D-6ED30EE30E22}" type="presOf" srcId="{1BC7040B-2FC5-4F6F-A533-E686B2F1462B}" destId="{8F290499-8EC4-43AF-8FC6-092701653B5D}" srcOrd="0" destOrd="0" presId="urn:microsoft.com/office/officeart/2005/8/layout/hierarchy1"/>
    <dgm:cxn modelId="{EDA47B4D-C071-4A07-8A4D-74834FADA289}" type="presParOf" srcId="{919AB8E9-E163-41A9-8B79-41DE1FF9850B}" destId="{93F3B49A-F5D6-42A4-BAE3-93A682A14E07}" srcOrd="0" destOrd="0" presId="urn:microsoft.com/office/officeart/2005/8/layout/hierarchy1"/>
    <dgm:cxn modelId="{203CF507-076D-4254-9403-7610B8EBE1B6}" type="presParOf" srcId="{93F3B49A-F5D6-42A4-BAE3-93A682A14E07}" destId="{A8B16C74-1B1C-4DDF-AEDE-DDB179841DEC}" srcOrd="0" destOrd="0" presId="urn:microsoft.com/office/officeart/2005/8/layout/hierarchy1"/>
    <dgm:cxn modelId="{8992A156-CB0B-4DD0-9AD0-CD79398F7A2F}" type="presParOf" srcId="{A8B16C74-1B1C-4DDF-AEDE-DDB179841DEC}" destId="{ACF7722B-C088-4595-A4D7-563FD76AA3D3}" srcOrd="0" destOrd="0" presId="urn:microsoft.com/office/officeart/2005/8/layout/hierarchy1"/>
    <dgm:cxn modelId="{D5D57C1C-E531-4E9A-BC90-0E59FD5A5F70}" type="presParOf" srcId="{A8B16C74-1B1C-4DDF-AEDE-DDB179841DEC}" destId="{6D3F8691-1E2D-49DD-941B-E060E0DE2CBE}" srcOrd="1" destOrd="0" presId="urn:microsoft.com/office/officeart/2005/8/layout/hierarchy1"/>
    <dgm:cxn modelId="{C9F6DA5C-7A8D-4127-8406-CCCC8024A3F6}" type="presParOf" srcId="{93F3B49A-F5D6-42A4-BAE3-93A682A14E07}" destId="{4B6DE25F-9041-46A9-BD1B-6352F8DBA054}" srcOrd="1" destOrd="0" presId="urn:microsoft.com/office/officeart/2005/8/layout/hierarchy1"/>
    <dgm:cxn modelId="{7EB9E7F6-DCB3-423E-A84A-19EEDB7E3101}" type="presParOf" srcId="{919AB8E9-E163-41A9-8B79-41DE1FF9850B}" destId="{B7046779-CEEF-4BC6-B4E9-023A3ECA742B}" srcOrd="1" destOrd="0" presId="urn:microsoft.com/office/officeart/2005/8/layout/hierarchy1"/>
    <dgm:cxn modelId="{173BE409-07F9-48C8-8E04-1272EAF09D24}" type="presParOf" srcId="{B7046779-CEEF-4BC6-B4E9-023A3ECA742B}" destId="{C112FC11-F22E-490A-ACE1-62E52FA7F2F0}" srcOrd="0" destOrd="0" presId="urn:microsoft.com/office/officeart/2005/8/layout/hierarchy1"/>
    <dgm:cxn modelId="{57A2BDFF-87D9-44E2-AEA1-ECC5C824F2D2}" type="presParOf" srcId="{C112FC11-F22E-490A-ACE1-62E52FA7F2F0}" destId="{61699D8A-24E1-45AF-96CF-F868DAD2308A}" srcOrd="0" destOrd="0" presId="urn:microsoft.com/office/officeart/2005/8/layout/hierarchy1"/>
    <dgm:cxn modelId="{4D1E2560-BCAF-40C2-8BB4-C41703DD5FED}" type="presParOf" srcId="{C112FC11-F22E-490A-ACE1-62E52FA7F2F0}" destId="{8F290499-8EC4-43AF-8FC6-092701653B5D}" srcOrd="1" destOrd="0" presId="urn:microsoft.com/office/officeart/2005/8/layout/hierarchy1"/>
    <dgm:cxn modelId="{D31F9A4C-17AF-4D70-96EA-211E84DC2938}" type="presParOf" srcId="{B7046779-CEEF-4BC6-B4E9-023A3ECA742B}" destId="{5D920834-192F-43E0-9234-DFF97D6C7EF8}" srcOrd="1" destOrd="0" presId="urn:microsoft.com/office/officeart/2005/8/layout/hierarchy1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10.xml><?xml version="1.0" encoding="utf-8"?>
<dgm:dataModel xmlns:dgm="http://schemas.openxmlformats.org/drawingml/2006/diagram" xmlns:a="http://schemas.openxmlformats.org/drawingml/2006/main">
  <dgm:ptLst>
    <dgm:pt modelId="{467A14A4-1C69-4836-8A07-2ECB847C9515}" type="doc">
      <dgm:prSet loTypeId="urn:microsoft.com/office/officeart/2008/layout/LinedList" loCatId="list" qsTypeId="urn:microsoft.com/office/officeart/2005/8/quickstyle/simple1" qsCatId="simple" csTypeId="urn:microsoft.com/office/officeart/2005/8/colors/accent1_2" csCatId="accent1"/>
      <dgm:spPr/>
      <dgm:t>
        <a:bodyPr/>
        <a:lstStyle/>
        <a:p>
          <a:endParaRPr lang="en-US"/>
        </a:p>
      </dgm:t>
    </dgm:pt>
    <dgm:pt modelId="{C5B56FE7-AA6C-4E13-B813-00927D92FA9B}">
      <dgm:prSet/>
      <dgm:spPr/>
      <dgm:t>
        <a:bodyPr/>
        <a:lstStyle/>
        <a:p>
          <a:r>
            <a:rPr lang="en-GB"/>
            <a:t>Charges with law making. </a:t>
          </a:r>
          <a:endParaRPr lang="en-US"/>
        </a:p>
      </dgm:t>
    </dgm:pt>
    <dgm:pt modelId="{D301C6F8-339A-41CD-A52B-F21451CE0E9C}" type="parTrans" cxnId="{FD7D8F66-9785-4E93-9220-06FA4C5418B0}">
      <dgm:prSet/>
      <dgm:spPr/>
      <dgm:t>
        <a:bodyPr/>
        <a:lstStyle/>
        <a:p>
          <a:endParaRPr lang="en-US"/>
        </a:p>
      </dgm:t>
    </dgm:pt>
    <dgm:pt modelId="{9029E8F5-BECB-4116-BE72-4EC45E224345}" type="sibTrans" cxnId="{FD7D8F66-9785-4E93-9220-06FA4C5418B0}">
      <dgm:prSet/>
      <dgm:spPr/>
      <dgm:t>
        <a:bodyPr/>
        <a:lstStyle/>
        <a:p>
          <a:endParaRPr lang="en-US"/>
        </a:p>
      </dgm:t>
    </dgm:pt>
    <dgm:pt modelId="{0D3DF7F2-6F44-423A-9BDD-1C17977A474B}">
      <dgm:prSet/>
      <dgm:spPr/>
      <dgm:t>
        <a:bodyPr/>
        <a:lstStyle/>
        <a:p>
          <a:r>
            <a:rPr lang="en-GB"/>
            <a:t>Scrutinising a bill. </a:t>
          </a:r>
          <a:endParaRPr lang="en-US"/>
        </a:p>
      </dgm:t>
    </dgm:pt>
    <dgm:pt modelId="{0694DB80-C162-4DC3-8965-FDCAD2730823}" type="parTrans" cxnId="{A7BB22D6-A262-4194-8524-5A8681717FCC}">
      <dgm:prSet/>
      <dgm:spPr/>
      <dgm:t>
        <a:bodyPr/>
        <a:lstStyle/>
        <a:p>
          <a:endParaRPr lang="en-US"/>
        </a:p>
      </dgm:t>
    </dgm:pt>
    <dgm:pt modelId="{CF63CBC5-348B-4B65-B781-3984263A9CA7}" type="sibTrans" cxnId="{A7BB22D6-A262-4194-8524-5A8681717FCC}">
      <dgm:prSet/>
      <dgm:spPr/>
      <dgm:t>
        <a:bodyPr/>
        <a:lstStyle/>
        <a:p>
          <a:endParaRPr lang="en-US"/>
        </a:p>
      </dgm:t>
    </dgm:pt>
    <dgm:pt modelId="{04ABEED3-7AD2-4469-B8C0-E77AA214418E}">
      <dgm:prSet/>
      <dgm:spPr/>
      <dgm:t>
        <a:bodyPr/>
        <a:lstStyle/>
        <a:p>
          <a:r>
            <a:rPr lang="en-GB"/>
            <a:t>Hold the executive to account.</a:t>
          </a:r>
          <a:endParaRPr lang="en-US"/>
        </a:p>
      </dgm:t>
    </dgm:pt>
    <dgm:pt modelId="{20A6A337-EDC2-4E45-A45B-8E720DB04141}" type="parTrans" cxnId="{7A305448-0318-4002-9045-6DE42E06E77F}">
      <dgm:prSet/>
      <dgm:spPr/>
      <dgm:t>
        <a:bodyPr/>
        <a:lstStyle/>
        <a:p>
          <a:endParaRPr lang="en-US"/>
        </a:p>
      </dgm:t>
    </dgm:pt>
    <dgm:pt modelId="{FEAFB438-7540-4C45-88AB-BEEC21B323B4}" type="sibTrans" cxnId="{7A305448-0318-4002-9045-6DE42E06E77F}">
      <dgm:prSet/>
      <dgm:spPr/>
      <dgm:t>
        <a:bodyPr/>
        <a:lstStyle/>
        <a:p>
          <a:endParaRPr lang="en-US"/>
        </a:p>
      </dgm:t>
    </dgm:pt>
    <dgm:pt modelId="{6FE5962F-2FE6-44AA-9942-CD48776BB6B8}">
      <dgm:prSet/>
      <dgm:spPr/>
      <dgm:t>
        <a:bodyPr/>
        <a:lstStyle/>
        <a:p>
          <a:r>
            <a:rPr lang="en-GB"/>
            <a:t>Where is parliament? </a:t>
          </a:r>
          <a:endParaRPr lang="en-US"/>
        </a:p>
      </dgm:t>
    </dgm:pt>
    <dgm:pt modelId="{5EE4A8C5-2D77-455A-A837-62C56156C6FA}" type="parTrans" cxnId="{C48ECA85-528D-493D-ADAC-EEA8CED6B9E9}">
      <dgm:prSet/>
      <dgm:spPr/>
      <dgm:t>
        <a:bodyPr/>
        <a:lstStyle/>
        <a:p>
          <a:endParaRPr lang="en-US"/>
        </a:p>
      </dgm:t>
    </dgm:pt>
    <dgm:pt modelId="{0ACF1691-AD04-4027-BD7F-586FA33B532E}" type="sibTrans" cxnId="{C48ECA85-528D-493D-ADAC-EEA8CED6B9E9}">
      <dgm:prSet/>
      <dgm:spPr/>
      <dgm:t>
        <a:bodyPr/>
        <a:lstStyle/>
        <a:p>
          <a:endParaRPr lang="en-US"/>
        </a:p>
      </dgm:t>
    </dgm:pt>
    <dgm:pt modelId="{3A500C04-B85B-46E7-B561-47BD73BAF271}">
      <dgm:prSet/>
      <dgm:spPr/>
      <dgm:t>
        <a:bodyPr/>
        <a:lstStyle/>
        <a:p>
          <a:r>
            <a:rPr lang="en-GB"/>
            <a:t>Includes the lower chamber which is the house of commons who are voted for in a general election. </a:t>
          </a:r>
          <a:endParaRPr lang="en-US"/>
        </a:p>
      </dgm:t>
    </dgm:pt>
    <dgm:pt modelId="{F8466022-65D9-4DF7-9666-A6AD59C1AC1C}" type="parTrans" cxnId="{C31DCEBB-4D30-4C99-82C7-BA342913F228}">
      <dgm:prSet/>
      <dgm:spPr/>
      <dgm:t>
        <a:bodyPr/>
        <a:lstStyle/>
        <a:p>
          <a:endParaRPr lang="en-US"/>
        </a:p>
      </dgm:t>
    </dgm:pt>
    <dgm:pt modelId="{6A1B6FC6-E1A6-4AE0-BB09-89F3A6CF26AB}" type="sibTrans" cxnId="{C31DCEBB-4D30-4C99-82C7-BA342913F228}">
      <dgm:prSet/>
      <dgm:spPr/>
      <dgm:t>
        <a:bodyPr/>
        <a:lstStyle/>
        <a:p>
          <a:endParaRPr lang="en-US"/>
        </a:p>
      </dgm:t>
    </dgm:pt>
    <dgm:pt modelId="{28E8A41A-2AF4-4A1F-B36F-AE22D08163CE}">
      <dgm:prSet/>
      <dgm:spPr/>
      <dgm:t>
        <a:bodyPr/>
        <a:lstStyle/>
        <a:p>
          <a:r>
            <a:rPr lang="en-GB"/>
            <a:t>Upper chamber which is the house of lords. </a:t>
          </a:r>
          <a:endParaRPr lang="en-US"/>
        </a:p>
      </dgm:t>
    </dgm:pt>
    <dgm:pt modelId="{E8DEB17C-E55B-464F-9E95-7E08D035B680}" type="parTrans" cxnId="{960D6A61-19B6-40AA-B061-4C1630DA0361}">
      <dgm:prSet/>
      <dgm:spPr/>
      <dgm:t>
        <a:bodyPr/>
        <a:lstStyle/>
        <a:p>
          <a:endParaRPr lang="en-US"/>
        </a:p>
      </dgm:t>
    </dgm:pt>
    <dgm:pt modelId="{7B380D7C-6D37-4A69-A2CC-F2F2BA049089}" type="sibTrans" cxnId="{960D6A61-19B6-40AA-B061-4C1630DA0361}">
      <dgm:prSet/>
      <dgm:spPr/>
      <dgm:t>
        <a:bodyPr/>
        <a:lstStyle/>
        <a:p>
          <a:endParaRPr lang="en-US"/>
        </a:p>
      </dgm:t>
    </dgm:pt>
    <dgm:pt modelId="{B0F26183-F40F-4A00-8DA2-184704823724}" type="pres">
      <dgm:prSet presAssocID="{467A14A4-1C69-4836-8A07-2ECB847C9515}" presName="vert0" presStyleCnt="0">
        <dgm:presLayoutVars>
          <dgm:dir/>
          <dgm:animOne val="branch"/>
          <dgm:animLvl val="lvl"/>
        </dgm:presLayoutVars>
      </dgm:prSet>
      <dgm:spPr/>
    </dgm:pt>
    <dgm:pt modelId="{C5DEDEE6-A258-47EF-BAFC-D587A4D65DCC}" type="pres">
      <dgm:prSet presAssocID="{C5B56FE7-AA6C-4E13-B813-00927D92FA9B}" presName="thickLine" presStyleLbl="alignNode1" presStyleIdx="0" presStyleCnt="6"/>
      <dgm:spPr/>
    </dgm:pt>
    <dgm:pt modelId="{724567BB-D4CA-46F6-8DD2-A2117128CF12}" type="pres">
      <dgm:prSet presAssocID="{C5B56FE7-AA6C-4E13-B813-00927D92FA9B}" presName="horz1" presStyleCnt="0"/>
      <dgm:spPr/>
    </dgm:pt>
    <dgm:pt modelId="{27B8D52C-7421-4D48-852E-C02207CDEE0F}" type="pres">
      <dgm:prSet presAssocID="{C5B56FE7-AA6C-4E13-B813-00927D92FA9B}" presName="tx1" presStyleLbl="revTx" presStyleIdx="0" presStyleCnt="6"/>
      <dgm:spPr/>
    </dgm:pt>
    <dgm:pt modelId="{C1B1D849-7EB7-41FE-96D1-C41D9EE021E5}" type="pres">
      <dgm:prSet presAssocID="{C5B56FE7-AA6C-4E13-B813-00927D92FA9B}" presName="vert1" presStyleCnt="0"/>
      <dgm:spPr/>
    </dgm:pt>
    <dgm:pt modelId="{77E83ABC-0A68-45CB-8E42-FB04EEB1A19C}" type="pres">
      <dgm:prSet presAssocID="{0D3DF7F2-6F44-423A-9BDD-1C17977A474B}" presName="thickLine" presStyleLbl="alignNode1" presStyleIdx="1" presStyleCnt="6"/>
      <dgm:spPr/>
    </dgm:pt>
    <dgm:pt modelId="{CEC4EF81-460D-43AF-9656-A4F9FBF23D50}" type="pres">
      <dgm:prSet presAssocID="{0D3DF7F2-6F44-423A-9BDD-1C17977A474B}" presName="horz1" presStyleCnt="0"/>
      <dgm:spPr/>
    </dgm:pt>
    <dgm:pt modelId="{A840FEA4-C7D5-4EAE-9690-4051C4A2A847}" type="pres">
      <dgm:prSet presAssocID="{0D3DF7F2-6F44-423A-9BDD-1C17977A474B}" presName="tx1" presStyleLbl="revTx" presStyleIdx="1" presStyleCnt="6"/>
      <dgm:spPr/>
    </dgm:pt>
    <dgm:pt modelId="{695E17FA-3CBC-4242-A6DF-1816B358CB7E}" type="pres">
      <dgm:prSet presAssocID="{0D3DF7F2-6F44-423A-9BDD-1C17977A474B}" presName="vert1" presStyleCnt="0"/>
      <dgm:spPr/>
    </dgm:pt>
    <dgm:pt modelId="{367376C9-C59A-48BC-99E7-B6D19340F03E}" type="pres">
      <dgm:prSet presAssocID="{04ABEED3-7AD2-4469-B8C0-E77AA214418E}" presName="thickLine" presStyleLbl="alignNode1" presStyleIdx="2" presStyleCnt="6"/>
      <dgm:spPr/>
    </dgm:pt>
    <dgm:pt modelId="{2E6EA163-6CB0-40EB-9670-CEB0A0F8AEC9}" type="pres">
      <dgm:prSet presAssocID="{04ABEED3-7AD2-4469-B8C0-E77AA214418E}" presName="horz1" presStyleCnt="0"/>
      <dgm:spPr/>
    </dgm:pt>
    <dgm:pt modelId="{FBF1A509-9588-4A75-9A28-C9E6B2BD83AD}" type="pres">
      <dgm:prSet presAssocID="{04ABEED3-7AD2-4469-B8C0-E77AA214418E}" presName="tx1" presStyleLbl="revTx" presStyleIdx="2" presStyleCnt="6"/>
      <dgm:spPr/>
    </dgm:pt>
    <dgm:pt modelId="{B6D278AC-958B-48B1-BE7C-E51A19395C01}" type="pres">
      <dgm:prSet presAssocID="{04ABEED3-7AD2-4469-B8C0-E77AA214418E}" presName="vert1" presStyleCnt="0"/>
      <dgm:spPr/>
    </dgm:pt>
    <dgm:pt modelId="{556E00A0-CFE2-4458-A02E-B6BF68B1D4B3}" type="pres">
      <dgm:prSet presAssocID="{6FE5962F-2FE6-44AA-9942-CD48776BB6B8}" presName="thickLine" presStyleLbl="alignNode1" presStyleIdx="3" presStyleCnt="6"/>
      <dgm:spPr/>
    </dgm:pt>
    <dgm:pt modelId="{521B52C9-5B99-44EB-AE1A-FD0A3CB09C11}" type="pres">
      <dgm:prSet presAssocID="{6FE5962F-2FE6-44AA-9942-CD48776BB6B8}" presName="horz1" presStyleCnt="0"/>
      <dgm:spPr/>
    </dgm:pt>
    <dgm:pt modelId="{82D2C34F-B1E2-470B-9191-49C868771092}" type="pres">
      <dgm:prSet presAssocID="{6FE5962F-2FE6-44AA-9942-CD48776BB6B8}" presName="tx1" presStyleLbl="revTx" presStyleIdx="3" presStyleCnt="6"/>
      <dgm:spPr/>
    </dgm:pt>
    <dgm:pt modelId="{A7657103-C031-4060-A938-90A7E7E25A9A}" type="pres">
      <dgm:prSet presAssocID="{6FE5962F-2FE6-44AA-9942-CD48776BB6B8}" presName="vert1" presStyleCnt="0"/>
      <dgm:spPr/>
    </dgm:pt>
    <dgm:pt modelId="{0C785E0B-FE02-4FBD-9B3B-450F183B02A6}" type="pres">
      <dgm:prSet presAssocID="{3A500C04-B85B-46E7-B561-47BD73BAF271}" presName="thickLine" presStyleLbl="alignNode1" presStyleIdx="4" presStyleCnt="6"/>
      <dgm:spPr/>
    </dgm:pt>
    <dgm:pt modelId="{7AF7DCCD-365E-4F28-9CB4-299CF3178FC9}" type="pres">
      <dgm:prSet presAssocID="{3A500C04-B85B-46E7-B561-47BD73BAF271}" presName="horz1" presStyleCnt="0"/>
      <dgm:spPr/>
    </dgm:pt>
    <dgm:pt modelId="{CB66871F-E2FD-442E-97B1-E98897CA8CE3}" type="pres">
      <dgm:prSet presAssocID="{3A500C04-B85B-46E7-B561-47BD73BAF271}" presName="tx1" presStyleLbl="revTx" presStyleIdx="4" presStyleCnt="6"/>
      <dgm:spPr/>
    </dgm:pt>
    <dgm:pt modelId="{E88A5C17-EE83-43A8-82A4-6E7337587418}" type="pres">
      <dgm:prSet presAssocID="{3A500C04-B85B-46E7-B561-47BD73BAF271}" presName="vert1" presStyleCnt="0"/>
      <dgm:spPr/>
    </dgm:pt>
    <dgm:pt modelId="{6CF2270A-9BE8-4343-890C-4F31D7B1BCCC}" type="pres">
      <dgm:prSet presAssocID="{28E8A41A-2AF4-4A1F-B36F-AE22D08163CE}" presName="thickLine" presStyleLbl="alignNode1" presStyleIdx="5" presStyleCnt="6"/>
      <dgm:spPr/>
    </dgm:pt>
    <dgm:pt modelId="{A6E2EE0B-AACA-41D9-B092-65F4A975DF24}" type="pres">
      <dgm:prSet presAssocID="{28E8A41A-2AF4-4A1F-B36F-AE22D08163CE}" presName="horz1" presStyleCnt="0"/>
      <dgm:spPr/>
    </dgm:pt>
    <dgm:pt modelId="{2F1991D3-E064-4197-856F-DBE75DE3D841}" type="pres">
      <dgm:prSet presAssocID="{28E8A41A-2AF4-4A1F-B36F-AE22D08163CE}" presName="tx1" presStyleLbl="revTx" presStyleIdx="5" presStyleCnt="6"/>
      <dgm:spPr/>
    </dgm:pt>
    <dgm:pt modelId="{6C7DE5B8-6CF8-40C0-B5C9-FCFA69978EB0}" type="pres">
      <dgm:prSet presAssocID="{28E8A41A-2AF4-4A1F-B36F-AE22D08163CE}" presName="vert1" presStyleCnt="0"/>
      <dgm:spPr/>
    </dgm:pt>
  </dgm:ptLst>
  <dgm:cxnLst>
    <dgm:cxn modelId="{81758205-B180-4BB3-944E-DDE877E1A564}" type="presOf" srcId="{28E8A41A-2AF4-4A1F-B36F-AE22D08163CE}" destId="{2F1991D3-E064-4197-856F-DBE75DE3D841}" srcOrd="0" destOrd="0" presId="urn:microsoft.com/office/officeart/2008/layout/LinedList"/>
    <dgm:cxn modelId="{9170FC05-7B81-46CA-B344-0F3DAD5753C3}" type="presOf" srcId="{3A500C04-B85B-46E7-B561-47BD73BAF271}" destId="{CB66871F-E2FD-442E-97B1-E98897CA8CE3}" srcOrd="0" destOrd="0" presId="urn:microsoft.com/office/officeart/2008/layout/LinedList"/>
    <dgm:cxn modelId="{0F531E0B-2FC3-42B5-A90D-D6D7E20EBC52}" type="presOf" srcId="{0D3DF7F2-6F44-423A-9BDD-1C17977A474B}" destId="{A840FEA4-C7D5-4EAE-9690-4051C4A2A847}" srcOrd="0" destOrd="0" presId="urn:microsoft.com/office/officeart/2008/layout/LinedList"/>
    <dgm:cxn modelId="{4CB4C060-BCB7-4D3B-B8AB-02649811EC18}" type="presOf" srcId="{6FE5962F-2FE6-44AA-9942-CD48776BB6B8}" destId="{82D2C34F-B1E2-470B-9191-49C868771092}" srcOrd="0" destOrd="0" presId="urn:microsoft.com/office/officeart/2008/layout/LinedList"/>
    <dgm:cxn modelId="{960D6A61-19B6-40AA-B061-4C1630DA0361}" srcId="{467A14A4-1C69-4836-8A07-2ECB847C9515}" destId="{28E8A41A-2AF4-4A1F-B36F-AE22D08163CE}" srcOrd="5" destOrd="0" parTransId="{E8DEB17C-E55B-464F-9E95-7E08D035B680}" sibTransId="{7B380D7C-6D37-4A69-A2CC-F2F2BA049089}"/>
    <dgm:cxn modelId="{FD7D8F66-9785-4E93-9220-06FA4C5418B0}" srcId="{467A14A4-1C69-4836-8A07-2ECB847C9515}" destId="{C5B56FE7-AA6C-4E13-B813-00927D92FA9B}" srcOrd="0" destOrd="0" parTransId="{D301C6F8-339A-41CD-A52B-F21451CE0E9C}" sibTransId="{9029E8F5-BECB-4116-BE72-4EC45E224345}"/>
    <dgm:cxn modelId="{7A305448-0318-4002-9045-6DE42E06E77F}" srcId="{467A14A4-1C69-4836-8A07-2ECB847C9515}" destId="{04ABEED3-7AD2-4469-B8C0-E77AA214418E}" srcOrd="2" destOrd="0" parTransId="{20A6A337-EDC2-4E45-A45B-8E720DB04141}" sibTransId="{FEAFB438-7540-4C45-88AB-BEEC21B323B4}"/>
    <dgm:cxn modelId="{25273774-73EC-44E9-86FF-D30BCE4C7C2D}" type="presOf" srcId="{C5B56FE7-AA6C-4E13-B813-00927D92FA9B}" destId="{27B8D52C-7421-4D48-852E-C02207CDEE0F}" srcOrd="0" destOrd="0" presId="urn:microsoft.com/office/officeart/2008/layout/LinedList"/>
    <dgm:cxn modelId="{C48ECA85-528D-493D-ADAC-EEA8CED6B9E9}" srcId="{467A14A4-1C69-4836-8A07-2ECB847C9515}" destId="{6FE5962F-2FE6-44AA-9942-CD48776BB6B8}" srcOrd="3" destOrd="0" parTransId="{5EE4A8C5-2D77-455A-A837-62C56156C6FA}" sibTransId="{0ACF1691-AD04-4027-BD7F-586FA33B532E}"/>
    <dgm:cxn modelId="{C31DCEBB-4D30-4C99-82C7-BA342913F228}" srcId="{467A14A4-1C69-4836-8A07-2ECB847C9515}" destId="{3A500C04-B85B-46E7-B561-47BD73BAF271}" srcOrd="4" destOrd="0" parTransId="{F8466022-65D9-4DF7-9666-A6AD59C1AC1C}" sibTransId="{6A1B6FC6-E1A6-4AE0-BB09-89F3A6CF26AB}"/>
    <dgm:cxn modelId="{A7BB22D6-A262-4194-8524-5A8681717FCC}" srcId="{467A14A4-1C69-4836-8A07-2ECB847C9515}" destId="{0D3DF7F2-6F44-423A-9BDD-1C17977A474B}" srcOrd="1" destOrd="0" parTransId="{0694DB80-C162-4DC3-8965-FDCAD2730823}" sibTransId="{CF63CBC5-348B-4B65-B781-3984263A9CA7}"/>
    <dgm:cxn modelId="{A92810D8-4918-4543-8652-B62652FABC5D}" type="presOf" srcId="{467A14A4-1C69-4836-8A07-2ECB847C9515}" destId="{B0F26183-F40F-4A00-8DA2-184704823724}" srcOrd="0" destOrd="0" presId="urn:microsoft.com/office/officeart/2008/layout/LinedList"/>
    <dgm:cxn modelId="{6F0E37F6-008E-4188-8449-B2EFB361ECA5}" type="presOf" srcId="{04ABEED3-7AD2-4469-B8C0-E77AA214418E}" destId="{FBF1A509-9588-4A75-9A28-C9E6B2BD83AD}" srcOrd="0" destOrd="0" presId="urn:microsoft.com/office/officeart/2008/layout/LinedList"/>
    <dgm:cxn modelId="{877E0A26-8CED-4685-8637-205D0344AED2}" type="presParOf" srcId="{B0F26183-F40F-4A00-8DA2-184704823724}" destId="{C5DEDEE6-A258-47EF-BAFC-D587A4D65DCC}" srcOrd="0" destOrd="0" presId="urn:microsoft.com/office/officeart/2008/layout/LinedList"/>
    <dgm:cxn modelId="{5AA3CCE7-3F7C-48AA-B75F-59A768E00DB2}" type="presParOf" srcId="{B0F26183-F40F-4A00-8DA2-184704823724}" destId="{724567BB-D4CA-46F6-8DD2-A2117128CF12}" srcOrd="1" destOrd="0" presId="urn:microsoft.com/office/officeart/2008/layout/LinedList"/>
    <dgm:cxn modelId="{E8C8845B-7A64-4437-A055-7721CEEB8382}" type="presParOf" srcId="{724567BB-D4CA-46F6-8DD2-A2117128CF12}" destId="{27B8D52C-7421-4D48-852E-C02207CDEE0F}" srcOrd="0" destOrd="0" presId="urn:microsoft.com/office/officeart/2008/layout/LinedList"/>
    <dgm:cxn modelId="{A52D5B4A-31DC-4F32-98EB-2C765CC97D4D}" type="presParOf" srcId="{724567BB-D4CA-46F6-8DD2-A2117128CF12}" destId="{C1B1D849-7EB7-41FE-96D1-C41D9EE021E5}" srcOrd="1" destOrd="0" presId="urn:microsoft.com/office/officeart/2008/layout/LinedList"/>
    <dgm:cxn modelId="{EF68F67E-1FF3-4622-875B-7B9B5945F29B}" type="presParOf" srcId="{B0F26183-F40F-4A00-8DA2-184704823724}" destId="{77E83ABC-0A68-45CB-8E42-FB04EEB1A19C}" srcOrd="2" destOrd="0" presId="urn:microsoft.com/office/officeart/2008/layout/LinedList"/>
    <dgm:cxn modelId="{5AA9F88D-1CF7-4E99-93C7-0B24014F9EB3}" type="presParOf" srcId="{B0F26183-F40F-4A00-8DA2-184704823724}" destId="{CEC4EF81-460D-43AF-9656-A4F9FBF23D50}" srcOrd="3" destOrd="0" presId="urn:microsoft.com/office/officeart/2008/layout/LinedList"/>
    <dgm:cxn modelId="{55AD8C23-B969-41B8-B036-51FB0F8671F9}" type="presParOf" srcId="{CEC4EF81-460D-43AF-9656-A4F9FBF23D50}" destId="{A840FEA4-C7D5-4EAE-9690-4051C4A2A847}" srcOrd="0" destOrd="0" presId="urn:microsoft.com/office/officeart/2008/layout/LinedList"/>
    <dgm:cxn modelId="{713F2054-631C-40AF-A65C-80896FA6B3BC}" type="presParOf" srcId="{CEC4EF81-460D-43AF-9656-A4F9FBF23D50}" destId="{695E17FA-3CBC-4242-A6DF-1816B358CB7E}" srcOrd="1" destOrd="0" presId="urn:microsoft.com/office/officeart/2008/layout/LinedList"/>
    <dgm:cxn modelId="{29A5AA0E-CB89-450E-A539-B67E33F3850D}" type="presParOf" srcId="{B0F26183-F40F-4A00-8DA2-184704823724}" destId="{367376C9-C59A-48BC-99E7-B6D19340F03E}" srcOrd="4" destOrd="0" presId="urn:microsoft.com/office/officeart/2008/layout/LinedList"/>
    <dgm:cxn modelId="{FEB27421-8C0E-4DA4-8937-157A37713715}" type="presParOf" srcId="{B0F26183-F40F-4A00-8DA2-184704823724}" destId="{2E6EA163-6CB0-40EB-9670-CEB0A0F8AEC9}" srcOrd="5" destOrd="0" presId="urn:microsoft.com/office/officeart/2008/layout/LinedList"/>
    <dgm:cxn modelId="{921DA693-F50F-4627-884F-198F576CF897}" type="presParOf" srcId="{2E6EA163-6CB0-40EB-9670-CEB0A0F8AEC9}" destId="{FBF1A509-9588-4A75-9A28-C9E6B2BD83AD}" srcOrd="0" destOrd="0" presId="urn:microsoft.com/office/officeart/2008/layout/LinedList"/>
    <dgm:cxn modelId="{409ADCC8-9E8E-44A8-8B64-400EA5AEF7FE}" type="presParOf" srcId="{2E6EA163-6CB0-40EB-9670-CEB0A0F8AEC9}" destId="{B6D278AC-958B-48B1-BE7C-E51A19395C01}" srcOrd="1" destOrd="0" presId="urn:microsoft.com/office/officeart/2008/layout/LinedList"/>
    <dgm:cxn modelId="{20C21FD4-2364-405A-86FE-B3D7014E0934}" type="presParOf" srcId="{B0F26183-F40F-4A00-8DA2-184704823724}" destId="{556E00A0-CFE2-4458-A02E-B6BF68B1D4B3}" srcOrd="6" destOrd="0" presId="urn:microsoft.com/office/officeart/2008/layout/LinedList"/>
    <dgm:cxn modelId="{BC13279C-A383-41F7-9879-068D22263D9D}" type="presParOf" srcId="{B0F26183-F40F-4A00-8DA2-184704823724}" destId="{521B52C9-5B99-44EB-AE1A-FD0A3CB09C11}" srcOrd="7" destOrd="0" presId="urn:microsoft.com/office/officeart/2008/layout/LinedList"/>
    <dgm:cxn modelId="{F2E1EDE4-0859-4E8B-B4C2-458FCF561DBD}" type="presParOf" srcId="{521B52C9-5B99-44EB-AE1A-FD0A3CB09C11}" destId="{82D2C34F-B1E2-470B-9191-49C868771092}" srcOrd="0" destOrd="0" presId="urn:microsoft.com/office/officeart/2008/layout/LinedList"/>
    <dgm:cxn modelId="{6A93C070-F960-4873-AF5D-DF976ED91C04}" type="presParOf" srcId="{521B52C9-5B99-44EB-AE1A-FD0A3CB09C11}" destId="{A7657103-C031-4060-A938-90A7E7E25A9A}" srcOrd="1" destOrd="0" presId="urn:microsoft.com/office/officeart/2008/layout/LinedList"/>
    <dgm:cxn modelId="{0F0262A0-2E11-4D7C-BDCF-B519E58B204E}" type="presParOf" srcId="{B0F26183-F40F-4A00-8DA2-184704823724}" destId="{0C785E0B-FE02-4FBD-9B3B-450F183B02A6}" srcOrd="8" destOrd="0" presId="urn:microsoft.com/office/officeart/2008/layout/LinedList"/>
    <dgm:cxn modelId="{53781D0B-7E8F-4B32-A0CC-F12BB55AD724}" type="presParOf" srcId="{B0F26183-F40F-4A00-8DA2-184704823724}" destId="{7AF7DCCD-365E-4F28-9CB4-299CF3178FC9}" srcOrd="9" destOrd="0" presId="urn:microsoft.com/office/officeart/2008/layout/LinedList"/>
    <dgm:cxn modelId="{7EE50A31-7B76-4E64-9EA4-E885B4C61C9C}" type="presParOf" srcId="{7AF7DCCD-365E-4F28-9CB4-299CF3178FC9}" destId="{CB66871F-E2FD-442E-97B1-E98897CA8CE3}" srcOrd="0" destOrd="0" presId="urn:microsoft.com/office/officeart/2008/layout/LinedList"/>
    <dgm:cxn modelId="{16D586ED-8FF8-4201-8861-DB8D3C9EA72B}" type="presParOf" srcId="{7AF7DCCD-365E-4F28-9CB4-299CF3178FC9}" destId="{E88A5C17-EE83-43A8-82A4-6E7337587418}" srcOrd="1" destOrd="0" presId="urn:microsoft.com/office/officeart/2008/layout/LinedList"/>
    <dgm:cxn modelId="{7BE90C6C-E51B-4695-A036-0EA6CFB19DEF}" type="presParOf" srcId="{B0F26183-F40F-4A00-8DA2-184704823724}" destId="{6CF2270A-9BE8-4343-890C-4F31D7B1BCCC}" srcOrd="10" destOrd="0" presId="urn:microsoft.com/office/officeart/2008/layout/LinedList"/>
    <dgm:cxn modelId="{609D0E0F-FDCA-4541-822F-6432F9C145F5}" type="presParOf" srcId="{B0F26183-F40F-4A00-8DA2-184704823724}" destId="{A6E2EE0B-AACA-41D9-B092-65F4A975DF24}" srcOrd="11" destOrd="0" presId="urn:microsoft.com/office/officeart/2008/layout/LinedList"/>
    <dgm:cxn modelId="{9F6D4C3A-F284-40C0-A281-CC3796772F45}" type="presParOf" srcId="{A6E2EE0B-AACA-41D9-B092-65F4A975DF24}" destId="{2F1991D3-E064-4197-856F-DBE75DE3D841}" srcOrd="0" destOrd="0" presId="urn:microsoft.com/office/officeart/2008/layout/LinedList"/>
    <dgm:cxn modelId="{35AEFCB5-432A-4575-BAFD-5AEC0E090C01}" type="presParOf" srcId="{A6E2EE0B-AACA-41D9-B092-65F4A975DF24}" destId="{6C7DE5B8-6CF8-40C0-B5C9-FCFA69978EB0}" srcOrd="1" destOrd="0" presId="urn:microsoft.com/office/officeart/2008/layout/LinedList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11.xml><?xml version="1.0" encoding="utf-8"?>
<dgm:dataModel xmlns:dgm="http://schemas.openxmlformats.org/drawingml/2006/diagram" xmlns:a="http://schemas.openxmlformats.org/drawingml/2006/main">
  <dgm:ptLst>
    <dgm:pt modelId="{07393C6E-44AC-4038-9F78-79CD39FA15C0}" type="doc">
      <dgm:prSet loTypeId="urn:microsoft.com/office/officeart/2005/8/layout/default" loCatId="list" qsTypeId="urn:microsoft.com/office/officeart/2005/8/quickstyle/simple4" qsCatId="simple" csTypeId="urn:microsoft.com/office/officeart/2005/8/colors/colorful2" csCatId="colorful"/>
      <dgm:spPr/>
      <dgm:t>
        <a:bodyPr/>
        <a:lstStyle/>
        <a:p>
          <a:endParaRPr lang="en-US"/>
        </a:p>
      </dgm:t>
    </dgm:pt>
    <dgm:pt modelId="{B4E89FEB-95C6-4D72-B480-ECB4F45E5D2E}">
      <dgm:prSet/>
      <dgm:spPr/>
      <dgm:t>
        <a:bodyPr/>
        <a:lstStyle/>
        <a:p>
          <a:r>
            <a:rPr lang="en-GB"/>
            <a:t>Members of the house of commons are elected every 5 years. </a:t>
          </a:r>
          <a:endParaRPr lang="en-US"/>
        </a:p>
      </dgm:t>
    </dgm:pt>
    <dgm:pt modelId="{7E630838-7EA3-49A2-BBE4-64DB21EB2E21}" type="parTrans" cxnId="{E7E1D2A3-3242-42B4-B399-1604D5841C52}">
      <dgm:prSet/>
      <dgm:spPr/>
      <dgm:t>
        <a:bodyPr/>
        <a:lstStyle/>
        <a:p>
          <a:endParaRPr lang="en-US"/>
        </a:p>
      </dgm:t>
    </dgm:pt>
    <dgm:pt modelId="{292A96C8-ED86-4417-BA41-94C11CA35AA4}" type="sibTrans" cxnId="{E7E1D2A3-3242-42B4-B399-1604D5841C52}">
      <dgm:prSet/>
      <dgm:spPr/>
      <dgm:t>
        <a:bodyPr/>
        <a:lstStyle/>
        <a:p>
          <a:endParaRPr lang="en-US"/>
        </a:p>
      </dgm:t>
    </dgm:pt>
    <dgm:pt modelId="{D7B46A34-06E8-487A-A286-7AC4FAF7BA2D}">
      <dgm:prSet/>
      <dgm:spPr/>
      <dgm:t>
        <a:bodyPr/>
        <a:lstStyle/>
        <a:p>
          <a:r>
            <a:rPr lang="en-GB"/>
            <a:t>Prime minister can ask the queen to dissolve parliament during the time of election. </a:t>
          </a:r>
          <a:endParaRPr lang="en-US"/>
        </a:p>
      </dgm:t>
    </dgm:pt>
    <dgm:pt modelId="{AAA3C021-2758-43E2-8A5C-4EF2357349BF}" type="parTrans" cxnId="{4A74A18B-8E0D-401D-A178-EEC004799298}">
      <dgm:prSet/>
      <dgm:spPr/>
      <dgm:t>
        <a:bodyPr/>
        <a:lstStyle/>
        <a:p>
          <a:endParaRPr lang="en-US"/>
        </a:p>
      </dgm:t>
    </dgm:pt>
    <dgm:pt modelId="{E7203EAA-E6A0-4E73-92E9-5C9AFEAAB641}" type="sibTrans" cxnId="{4A74A18B-8E0D-401D-A178-EEC004799298}">
      <dgm:prSet/>
      <dgm:spPr/>
      <dgm:t>
        <a:bodyPr/>
        <a:lstStyle/>
        <a:p>
          <a:endParaRPr lang="en-US"/>
        </a:p>
      </dgm:t>
    </dgm:pt>
    <dgm:pt modelId="{A95A72A7-D7B4-45D2-8C89-56311937331C}">
      <dgm:prSet/>
      <dgm:spPr/>
      <dgm:t>
        <a:bodyPr/>
        <a:lstStyle/>
        <a:p>
          <a:r>
            <a:rPr lang="en-GB"/>
            <a:t>Fixed Term Parliaments Act 2011.</a:t>
          </a:r>
          <a:endParaRPr lang="en-US"/>
        </a:p>
      </dgm:t>
    </dgm:pt>
    <dgm:pt modelId="{6B94D654-57A0-4EF9-B549-680AD766A830}" type="parTrans" cxnId="{951AC26C-0FED-4E37-81E8-0CB02252AA73}">
      <dgm:prSet/>
      <dgm:spPr/>
      <dgm:t>
        <a:bodyPr/>
        <a:lstStyle/>
        <a:p>
          <a:endParaRPr lang="en-US"/>
        </a:p>
      </dgm:t>
    </dgm:pt>
    <dgm:pt modelId="{FEBF02E5-8B33-4CCB-8921-E541460841BA}" type="sibTrans" cxnId="{951AC26C-0FED-4E37-81E8-0CB02252AA73}">
      <dgm:prSet/>
      <dgm:spPr/>
      <dgm:t>
        <a:bodyPr/>
        <a:lstStyle/>
        <a:p>
          <a:endParaRPr lang="en-US"/>
        </a:p>
      </dgm:t>
    </dgm:pt>
    <dgm:pt modelId="{B572B352-7F00-4157-86BB-28FF588E2B52}">
      <dgm:prSet/>
      <dgm:spPr/>
      <dgm:t>
        <a:bodyPr/>
        <a:lstStyle/>
        <a:p>
          <a:r>
            <a:rPr lang="en-GB"/>
            <a:t>House of lords – peers</a:t>
          </a:r>
          <a:endParaRPr lang="en-US"/>
        </a:p>
      </dgm:t>
    </dgm:pt>
    <dgm:pt modelId="{D5DC4381-D5B3-44E7-BB43-1F15278199BB}" type="parTrans" cxnId="{E8987B23-FCDB-404E-8BA3-F052A46A34E0}">
      <dgm:prSet/>
      <dgm:spPr/>
      <dgm:t>
        <a:bodyPr/>
        <a:lstStyle/>
        <a:p>
          <a:endParaRPr lang="en-US"/>
        </a:p>
      </dgm:t>
    </dgm:pt>
    <dgm:pt modelId="{4453C0F4-4111-45B2-B14B-582AD225C1EB}" type="sibTrans" cxnId="{E8987B23-FCDB-404E-8BA3-F052A46A34E0}">
      <dgm:prSet/>
      <dgm:spPr/>
      <dgm:t>
        <a:bodyPr/>
        <a:lstStyle/>
        <a:p>
          <a:endParaRPr lang="en-US"/>
        </a:p>
      </dgm:t>
    </dgm:pt>
    <dgm:pt modelId="{B307DB22-C865-4EE5-AE42-4A6EDFEA1D9F}">
      <dgm:prSet/>
      <dgm:spPr/>
      <dgm:t>
        <a:bodyPr/>
        <a:lstStyle/>
        <a:p>
          <a:r>
            <a:rPr lang="en-GB"/>
            <a:t>791 members can sit. </a:t>
          </a:r>
          <a:endParaRPr lang="en-US"/>
        </a:p>
      </dgm:t>
    </dgm:pt>
    <dgm:pt modelId="{0634A59C-3FF0-4ACD-AE23-90BF37240549}" type="parTrans" cxnId="{D54B967A-5D93-432E-893E-3DDF4D46EDBD}">
      <dgm:prSet/>
      <dgm:spPr/>
      <dgm:t>
        <a:bodyPr/>
        <a:lstStyle/>
        <a:p>
          <a:endParaRPr lang="en-US"/>
        </a:p>
      </dgm:t>
    </dgm:pt>
    <dgm:pt modelId="{A959ED36-5E02-4165-A083-7E73C60C1784}" type="sibTrans" cxnId="{D54B967A-5D93-432E-893E-3DDF4D46EDBD}">
      <dgm:prSet/>
      <dgm:spPr/>
      <dgm:t>
        <a:bodyPr/>
        <a:lstStyle/>
        <a:p>
          <a:endParaRPr lang="en-US"/>
        </a:p>
      </dgm:t>
    </dgm:pt>
    <dgm:pt modelId="{AB7854DF-1CB5-4DBD-98AB-57229F247F92}">
      <dgm:prSet/>
      <dgm:spPr/>
      <dgm:t>
        <a:bodyPr/>
        <a:lstStyle/>
        <a:p>
          <a:r>
            <a:rPr lang="en-GB"/>
            <a:t>Life peerages- Life peerages Act 1958. </a:t>
          </a:r>
          <a:endParaRPr lang="en-US"/>
        </a:p>
      </dgm:t>
    </dgm:pt>
    <dgm:pt modelId="{D9F6C349-444D-4331-B075-60FE0E4657FF}" type="parTrans" cxnId="{A96ABB74-2372-4620-BFF2-1A7DED495BB4}">
      <dgm:prSet/>
      <dgm:spPr/>
      <dgm:t>
        <a:bodyPr/>
        <a:lstStyle/>
        <a:p>
          <a:endParaRPr lang="en-US"/>
        </a:p>
      </dgm:t>
    </dgm:pt>
    <dgm:pt modelId="{15A4E64F-8191-4BDA-8610-5344FAB9F3E1}" type="sibTrans" cxnId="{A96ABB74-2372-4620-BFF2-1A7DED495BB4}">
      <dgm:prSet/>
      <dgm:spPr/>
      <dgm:t>
        <a:bodyPr/>
        <a:lstStyle/>
        <a:p>
          <a:endParaRPr lang="en-US"/>
        </a:p>
      </dgm:t>
    </dgm:pt>
    <dgm:pt modelId="{03E63CE1-F3BD-4444-9A55-75063A6224DA}">
      <dgm:prSet/>
      <dgm:spPr/>
      <dgm:t>
        <a:bodyPr/>
        <a:lstStyle/>
        <a:p>
          <a:r>
            <a:rPr lang="en-GB"/>
            <a:t>Hereditary peers- inherited. </a:t>
          </a:r>
          <a:endParaRPr lang="en-US"/>
        </a:p>
      </dgm:t>
    </dgm:pt>
    <dgm:pt modelId="{CDEEBD29-7A54-4E1D-BD64-167A288B7480}" type="parTrans" cxnId="{93AFE798-1DB1-48C1-8987-39F71565EA76}">
      <dgm:prSet/>
      <dgm:spPr/>
      <dgm:t>
        <a:bodyPr/>
        <a:lstStyle/>
        <a:p>
          <a:endParaRPr lang="en-US"/>
        </a:p>
      </dgm:t>
    </dgm:pt>
    <dgm:pt modelId="{6BE96030-D980-4EFA-B58D-D5BAEAB76EA4}" type="sibTrans" cxnId="{93AFE798-1DB1-48C1-8987-39F71565EA76}">
      <dgm:prSet/>
      <dgm:spPr/>
      <dgm:t>
        <a:bodyPr/>
        <a:lstStyle/>
        <a:p>
          <a:endParaRPr lang="en-US"/>
        </a:p>
      </dgm:t>
    </dgm:pt>
    <dgm:pt modelId="{DC8EB75A-2272-44EF-A6FA-CA10366E9B31}">
      <dgm:prSet/>
      <dgm:spPr/>
      <dgm:t>
        <a:bodyPr/>
        <a:lstStyle/>
        <a:p>
          <a:r>
            <a:rPr lang="en-GB"/>
            <a:t>Includes bishops and archbishops of the church of England. </a:t>
          </a:r>
          <a:endParaRPr lang="en-US"/>
        </a:p>
      </dgm:t>
    </dgm:pt>
    <dgm:pt modelId="{5EED4F70-7AA5-4E8D-9D98-FB627E006816}" type="parTrans" cxnId="{686B5774-A678-4BFD-BF06-D70897720C21}">
      <dgm:prSet/>
      <dgm:spPr/>
      <dgm:t>
        <a:bodyPr/>
        <a:lstStyle/>
        <a:p>
          <a:endParaRPr lang="en-US"/>
        </a:p>
      </dgm:t>
    </dgm:pt>
    <dgm:pt modelId="{0ABD1AC9-EB2F-434E-8882-F563F787EE3F}" type="sibTrans" cxnId="{686B5774-A678-4BFD-BF06-D70897720C21}">
      <dgm:prSet/>
      <dgm:spPr/>
      <dgm:t>
        <a:bodyPr/>
        <a:lstStyle/>
        <a:p>
          <a:endParaRPr lang="en-US"/>
        </a:p>
      </dgm:t>
    </dgm:pt>
    <dgm:pt modelId="{63EEFAFF-3382-49B2-B8C7-4B3E59FED9C2}">
      <dgm:prSet/>
      <dgm:spPr/>
      <dgm:t>
        <a:bodyPr/>
        <a:lstStyle/>
        <a:p>
          <a:r>
            <a:rPr lang="en-GB"/>
            <a:t>Representatives and their role in parliament</a:t>
          </a:r>
          <a:endParaRPr lang="en-US"/>
        </a:p>
      </dgm:t>
    </dgm:pt>
    <dgm:pt modelId="{E8F48E4F-EB4B-40C0-8D30-C1BE19AA9999}" type="parTrans" cxnId="{83F1403E-A388-4F62-AC73-05927EF03B55}">
      <dgm:prSet/>
      <dgm:spPr/>
      <dgm:t>
        <a:bodyPr/>
        <a:lstStyle/>
        <a:p>
          <a:endParaRPr lang="en-US"/>
        </a:p>
      </dgm:t>
    </dgm:pt>
    <dgm:pt modelId="{4E8C10A4-D712-4CD1-BA8D-C7B19EC88C61}" type="sibTrans" cxnId="{83F1403E-A388-4F62-AC73-05927EF03B55}">
      <dgm:prSet/>
      <dgm:spPr/>
      <dgm:t>
        <a:bodyPr/>
        <a:lstStyle/>
        <a:p>
          <a:endParaRPr lang="en-US"/>
        </a:p>
      </dgm:t>
    </dgm:pt>
    <dgm:pt modelId="{46EBB473-7A81-46F1-A94F-9040ED5B5AF4}" type="pres">
      <dgm:prSet presAssocID="{07393C6E-44AC-4038-9F78-79CD39FA15C0}" presName="diagram" presStyleCnt="0">
        <dgm:presLayoutVars>
          <dgm:dir/>
          <dgm:resizeHandles val="exact"/>
        </dgm:presLayoutVars>
      </dgm:prSet>
      <dgm:spPr/>
    </dgm:pt>
    <dgm:pt modelId="{3762C073-AC6A-4726-BC08-23EBAFA854AD}" type="pres">
      <dgm:prSet presAssocID="{B4E89FEB-95C6-4D72-B480-ECB4F45E5D2E}" presName="node" presStyleLbl="node1" presStyleIdx="0" presStyleCnt="9">
        <dgm:presLayoutVars>
          <dgm:bulletEnabled val="1"/>
        </dgm:presLayoutVars>
      </dgm:prSet>
      <dgm:spPr/>
    </dgm:pt>
    <dgm:pt modelId="{1831729D-4722-46BB-AE69-EEC1DA22E366}" type="pres">
      <dgm:prSet presAssocID="{292A96C8-ED86-4417-BA41-94C11CA35AA4}" presName="sibTrans" presStyleCnt="0"/>
      <dgm:spPr/>
    </dgm:pt>
    <dgm:pt modelId="{E4A49293-6248-421B-B41E-DDB17BCEDAB9}" type="pres">
      <dgm:prSet presAssocID="{D7B46A34-06E8-487A-A286-7AC4FAF7BA2D}" presName="node" presStyleLbl="node1" presStyleIdx="1" presStyleCnt="9">
        <dgm:presLayoutVars>
          <dgm:bulletEnabled val="1"/>
        </dgm:presLayoutVars>
      </dgm:prSet>
      <dgm:spPr/>
    </dgm:pt>
    <dgm:pt modelId="{62397D46-62B3-4837-B857-85B696CDF243}" type="pres">
      <dgm:prSet presAssocID="{E7203EAA-E6A0-4E73-92E9-5C9AFEAAB641}" presName="sibTrans" presStyleCnt="0"/>
      <dgm:spPr/>
    </dgm:pt>
    <dgm:pt modelId="{0E2F30FC-5BC1-42A6-BF51-D93293F4D91E}" type="pres">
      <dgm:prSet presAssocID="{A95A72A7-D7B4-45D2-8C89-56311937331C}" presName="node" presStyleLbl="node1" presStyleIdx="2" presStyleCnt="9">
        <dgm:presLayoutVars>
          <dgm:bulletEnabled val="1"/>
        </dgm:presLayoutVars>
      </dgm:prSet>
      <dgm:spPr/>
    </dgm:pt>
    <dgm:pt modelId="{01B06FFC-094C-4938-9D4A-5AAE3A462514}" type="pres">
      <dgm:prSet presAssocID="{FEBF02E5-8B33-4CCB-8921-E541460841BA}" presName="sibTrans" presStyleCnt="0"/>
      <dgm:spPr/>
    </dgm:pt>
    <dgm:pt modelId="{E55CEF55-3916-445F-97CD-82E8C80DB6A7}" type="pres">
      <dgm:prSet presAssocID="{B572B352-7F00-4157-86BB-28FF588E2B52}" presName="node" presStyleLbl="node1" presStyleIdx="3" presStyleCnt="9">
        <dgm:presLayoutVars>
          <dgm:bulletEnabled val="1"/>
        </dgm:presLayoutVars>
      </dgm:prSet>
      <dgm:spPr/>
    </dgm:pt>
    <dgm:pt modelId="{10705FBB-2958-4919-B95D-52C8D15D5668}" type="pres">
      <dgm:prSet presAssocID="{4453C0F4-4111-45B2-B14B-582AD225C1EB}" presName="sibTrans" presStyleCnt="0"/>
      <dgm:spPr/>
    </dgm:pt>
    <dgm:pt modelId="{ABE6EC34-90B6-491F-8064-428C9F65ADDE}" type="pres">
      <dgm:prSet presAssocID="{B307DB22-C865-4EE5-AE42-4A6EDFEA1D9F}" presName="node" presStyleLbl="node1" presStyleIdx="4" presStyleCnt="9">
        <dgm:presLayoutVars>
          <dgm:bulletEnabled val="1"/>
        </dgm:presLayoutVars>
      </dgm:prSet>
      <dgm:spPr/>
    </dgm:pt>
    <dgm:pt modelId="{EC7D68A0-6D1C-40CB-BE8E-A7C678A19F7B}" type="pres">
      <dgm:prSet presAssocID="{A959ED36-5E02-4165-A083-7E73C60C1784}" presName="sibTrans" presStyleCnt="0"/>
      <dgm:spPr/>
    </dgm:pt>
    <dgm:pt modelId="{F2B8B409-7BE6-4200-A7B4-830380A4203A}" type="pres">
      <dgm:prSet presAssocID="{AB7854DF-1CB5-4DBD-98AB-57229F247F92}" presName="node" presStyleLbl="node1" presStyleIdx="5" presStyleCnt="9">
        <dgm:presLayoutVars>
          <dgm:bulletEnabled val="1"/>
        </dgm:presLayoutVars>
      </dgm:prSet>
      <dgm:spPr/>
    </dgm:pt>
    <dgm:pt modelId="{9AE079C3-BAD3-4BC7-81BE-E490B78165D9}" type="pres">
      <dgm:prSet presAssocID="{15A4E64F-8191-4BDA-8610-5344FAB9F3E1}" presName="sibTrans" presStyleCnt="0"/>
      <dgm:spPr/>
    </dgm:pt>
    <dgm:pt modelId="{03D331B7-EB1B-4D2C-A1E1-2EA10870FFAF}" type="pres">
      <dgm:prSet presAssocID="{03E63CE1-F3BD-4444-9A55-75063A6224DA}" presName="node" presStyleLbl="node1" presStyleIdx="6" presStyleCnt="9">
        <dgm:presLayoutVars>
          <dgm:bulletEnabled val="1"/>
        </dgm:presLayoutVars>
      </dgm:prSet>
      <dgm:spPr/>
    </dgm:pt>
    <dgm:pt modelId="{D6EB3B2C-7EB3-4E61-9BDC-288BE2EECCE3}" type="pres">
      <dgm:prSet presAssocID="{6BE96030-D980-4EFA-B58D-D5BAEAB76EA4}" presName="sibTrans" presStyleCnt="0"/>
      <dgm:spPr/>
    </dgm:pt>
    <dgm:pt modelId="{0FF4209C-96F7-484E-AB16-2F9C0C9A8739}" type="pres">
      <dgm:prSet presAssocID="{DC8EB75A-2272-44EF-A6FA-CA10366E9B31}" presName="node" presStyleLbl="node1" presStyleIdx="7" presStyleCnt="9">
        <dgm:presLayoutVars>
          <dgm:bulletEnabled val="1"/>
        </dgm:presLayoutVars>
      </dgm:prSet>
      <dgm:spPr/>
    </dgm:pt>
    <dgm:pt modelId="{9861B23E-E3CF-458A-86C0-D50AD35D566B}" type="pres">
      <dgm:prSet presAssocID="{0ABD1AC9-EB2F-434E-8882-F563F787EE3F}" presName="sibTrans" presStyleCnt="0"/>
      <dgm:spPr/>
    </dgm:pt>
    <dgm:pt modelId="{A486A585-ECD3-42DA-AA6B-3573D99E38AD}" type="pres">
      <dgm:prSet presAssocID="{63EEFAFF-3382-49B2-B8C7-4B3E59FED9C2}" presName="node" presStyleLbl="node1" presStyleIdx="8" presStyleCnt="9">
        <dgm:presLayoutVars>
          <dgm:bulletEnabled val="1"/>
        </dgm:presLayoutVars>
      </dgm:prSet>
      <dgm:spPr/>
    </dgm:pt>
  </dgm:ptLst>
  <dgm:cxnLst>
    <dgm:cxn modelId="{85036500-7952-4887-9737-4F4EF147AF01}" type="presOf" srcId="{B572B352-7F00-4157-86BB-28FF588E2B52}" destId="{E55CEF55-3916-445F-97CD-82E8C80DB6A7}" srcOrd="0" destOrd="0" presId="urn:microsoft.com/office/officeart/2005/8/layout/default"/>
    <dgm:cxn modelId="{25B89F0D-FDE2-4658-858F-04F528D0F84A}" type="presOf" srcId="{B4E89FEB-95C6-4D72-B480-ECB4F45E5D2E}" destId="{3762C073-AC6A-4726-BC08-23EBAFA854AD}" srcOrd="0" destOrd="0" presId="urn:microsoft.com/office/officeart/2005/8/layout/default"/>
    <dgm:cxn modelId="{AD7A5618-0345-4E6B-AD33-DA98A8B8E8D1}" type="presOf" srcId="{07393C6E-44AC-4038-9F78-79CD39FA15C0}" destId="{46EBB473-7A81-46F1-A94F-9040ED5B5AF4}" srcOrd="0" destOrd="0" presId="urn:microsoft.com/office/officeart/2005/8/layout/default"/>
    <dgm:cxn modelId="{E8987B23-FCDB-404E-8BA3-F052A46A34E0}" srcId="{07393C6E-44AC-4038-9F78-79CD39FA15C0}" destId="{B572B352-7F00-4157-86BB-28FF588E2B52}" srcOrd="3" destOrd="0" parTransId="{D5DC4381-D5B3-44E7-BB43-1F15278199BB}" sibTransId="{4453C0F4-4111-45B2-B14B-582AD225C1EB}"/>
    <dgm:cxn modelId="{E6A60A24-AB81-47B9-A615-08E79A30E971}" type="presOf" srcId="{DC8EB75A-2272-44EF-A6FA-CA10366E9B31}" destId="{0FF4209C-96F7-484E-AB16-2F9C0C9A8739}" srcOrd="0" destOrd="0" presId="urn:microsoft.com/office/officeart/2005/8/layout/default"/>
    <dgm:cxn modelId="{83F1403E-A388-4F62-AC73-05927EF03B55}" srcId="{07393C6E-44AC-4038-9F78-79CD39FA15C0}" destId="{63EEFAFF-3382-49B2-B8C7-4B3E59FED9C2}" srcOrd="8" destOrd="0" parTransId="{E8F48E4F-EB4B-40C0-8D30-C1BE19AA9999}" sibTransId="{4E8C10A4-D712-4CD1-BA8D-C7B19EC88C61}"/>
    <dgm:cxn modelId="{DE8B9B61-A6B7-4A3D-87D0-6E33B732C8F4}" type="presOf" srcId="{AB7854DF-1CB5-4DBD-98AB-57229F247F92}" destId="{F2B8B409-7BE6-4200-A7B4-830380A4203A}" srcOrd="0" destOrd="0" presId="urn:microsoft.com/office/officeart/2005/8/layout/default"/>
    <dgm:cxn modelId="{27FF6445-A559-4B08-A4D0-1C43133B8AAB}" type="presOf" srcId="{03E63CE1-F3BD-4444-9A55-75063A6224DA}" destId="{03D331B7-EB1B-4D2C-A1E1-2EA10870FFAF}" srcOrd="0" destOrd="0" presId="urn:microsoft.com/office/officeart/2005/8/layout/default"/>
    <dgm:cxn modelId="{0076114C-8905-45CA-9C7E-DE4F53B976E3}" type="presOf" srcId="{A95A72A7-D7B4-45D2-8C89-56311937331C}" destId="{0E2F30FC-5BC1-42A6-BF51-D93293F4D91E}" srcOrd="0" destOrd="0" presId="urn:microsoft.com/office/officeart/2005/8/layout/default"/>
    <dgm:cxn modelId="{951AC26C-0FED-4E37-81E8-0CB02252AA73}" srcId="{07393C6E-44AC-4038-9F78-79CD39FA15C0}" destId="{A95A72A7-D7B4-45D2-8C89-56311937331C}" srcOrd="2" destOrd="0" parTransId="{6B94D654-57A0-4EF9-B549-680AD766A830}" sibTransId="{FEBF02E5-8B33-4CCB-8921-E541460841BA}"/>
    <dgm:cxn modelId="{686B5774-A678-4BFD-BF06-D70897720C21}" srcId="{07393C6E-44AC-4038-9F78-79CD39FA15C0}" destId="{DC8EB75A-2272-44EF-A6FA-CA10366E9B31}" srcOrd="7" destOrd="0" parTransId="{5EED4F70-7AA5-4E8D-9D98-FB627E006816}" sibTransId="{0ABD1AC9-EB2F-434E-8882-F563F787EE3F}"/>
    <dgm:cxn modelId="{A96ABB74-2372-4620-BFF2-1A7DED495BB4}" srcId="{07393C6E-44AC-4038-9F78-79CD39FA15C0}" destId="{AB7854DF-1CB5-4DBD-98AB-57229F247F92}" srcOrd="5" destOrd="0" parTransId="{D9F6C349-444D-4331-B075-60FE0E4657FF}" sibTransId="{15A4E64F-8191-4BDA-8610-5344FAB9F3E1}"/>
    <dgm:cxn modelId="{4D45C557-B99D-43CF-81C3-2BBCF6B6F74C}" type="presOf" srcId="{D7B46A34-06E8-487A-A286-7AC4FAF7BA2D}" destId="{E4A49293-6248-421B-B41E-DDB17BCEDAB9}" srcOrd="0" destOrd="0" presId="urn:microsoft.com/office/officeart/2005/8/layout/default"/>
    <dgm:cxn modelId="{D54B967A-5D93-432E-893E-3DDF4D46EDBD}" srcId="{07393C6E-44AC-4038-9F78-79CD39FA15C0}" destId="{B307DB22-C865-4EE5-AE42-4A6EDFEA1D9F}" srcOrd="4" destOrd="0" parTransId="{0634A59C-3FF0-4ACD-AE23-90BF37240549}" sibTransId="{A959ED36-5E02-4165-A083-7E73C60C1784}"/>
    <dgm:cxn modelId="{4A74A18B-8E0D-401D-A178-EEC004799298}" srcId="{07393C6E-44AC-4038-9F78-79CD39FA15C0}" destId="{D7B46A34-06E8-487A-A286-7AC4FAF7BA2D}" srcOrd="1" destOrd="0" parTransId="{AAA3C021-2758-43E2-8A5C-4EF2357349BF}" sibTransId="{E7203EAA-E6A0-4E73-92E9-5C9AFEAAB641}"/>
    <dgm:cxn modelId="{BE04D398-20FD-42E6-9D75-19029EAB130D}" type="presOf" srcId="{63EEFAFF-3382-49B2-B8C7-4B3E59FED9C2}" destId="{A486A585-ECD3-42DA-AA6B-3573D99E38AD}" srcOrd="0" destOrd="0" presId="urn:microsoft.com/office/officeart/2005/8/layout/default"/>
    <dgm:cxn modelId="{93AFE798-1DB1-48C1-8987-39F71565EA76}" srcId="{07393C6E-44AC-4038-9F78-79CD39FA15C0}" destId="{03E63CE1-F3BD-4444-9A55-75063A6224DA}" srcOrd="6" destOrd="0" parTransId="{CDEEBD29-7A54-4E1D-BD64-167A288B7480}" sibTransId="{6BE96030-D980-4EFA-B58D-D5BAEAB76EA4}"/>
    <dgm:cxn modelId="{E7E1D2A3-3242-42B4-B399-1604D5841C52}" srcId="{07393C6E-44AC-4038-9F78-79CD39FA15C0}" destId="{B4E89FEB-95C6-4D72-B480-ECB4F45E5D2E}" srcOrd="0" destOrd="0" parTransId="{7E630838-7EA3-49A2-BBE4-64DB21EB2E21}" sibTransId="{292A96C8-ED86-4417-BA41-94C11CA35AA4}"/>
    <dgm:cxn modelId="{3A2C16B3-F5EC-43DD-B3FD-2E0C19638165}" type="presOf" srcId="{B307DB22-C865-4EE5-AE42-4A6EDFEA1D9F}" destId="{ABE6EC34-90B6-491F-8064-428C9F65ADDE}" srcOrd="0" destOrd="0" presId="urn:microsoft.com/office/officeart/2005/8/layout/default"/>
    <dgm:cxn modelId="{C1821A70-71DC-4B95-A655-E03BD67185AB}" type="presParOf" srcId="{46EBB473-7A81-46F1-A94F-9040ED5B5AF4}" destId="{3762C073-AC6A-4726-BC08-23EBAFA854AD}" srcOrd="0" destOrd="0" presId="urn:microsoft.com/office/officeart/2005/8/layout/default"/>
    <dgm:cxn modelId="{BD01F6B3-C7BA-4208-8766-8FC186FD4EC0}" type="presParOf" srcId="{46EBB473-7A81-46F1-A94F-9040ED5B5AF4}" destId="{1831729D-4722-46BB-AE69-EEC1DA22E366}" srcOrd="1" destOrd="0" presId="urn:microsoft.com/office/officeart/2005/8/layout/default"/>
    <dgm:cxn modelId="{062CB89B-58DD-4247-8990-5827D9754F19}" type="presParOf" srcId="{46EBB473-7A81-46F1-A94F-9040ED5B5AF4}" destId="{E4A49293-6248-421B-B41E-DDB17BCEDAB9}" srcOrd="2" destOrd="0" presId="urn:microsoft.com/office/officeart/2005/8/layout/default"/>
    <dgm:cxn modelId="{B9B34B1D-9DC8-48C5-A769-B48D41E258C3}" type="presParOf" srcId="{46EBB473-7A81-46F1-A94F-9040ED5B5AF4}" destId="{62397D46-62B3-4837-B857-85B696CDF243}" srcOrd="3" destOrd="0" presId="urn:microsoft.com/office/officeart/2005/8/layout/default"/>
    <dgm:cxn modelId="{A3796CF2-1758-42E5-BFC4-55617888B722}" type="presParOf" srcId="{46EBB473-7A81-46F1-A94F-9040ED5B5AF4}" destId="{0E2F30FC-5BC1-42A6-BF51-D93293F4D91E}" srcOrd="4" destOrd="0" presId="urn:microsoft.com/office/officeart/2005/8/layout/default"/>
    <dgm:cxn modelId="{8EE9E5A5-9483-487F-A693-6E0A507CD44A}" type="presParOf" srcId="{46EBB473-7A81-46F1-A94F-9040ED5B5AF4}" destId="{01B06FFC-094C-4938-9D4A-5AAE3A462514}" srcOrd="5" destOrd="0" presId="urn:microsoft.com/office/officeart/2005/8/layout/default"/>
    <dgm:cxn modelId="{8ABD64A4-C066-4C09-BCAE-37F2F90D8BEB}" type="presParOf" srcId="{46EBB473-7A81-46F1-A94F-9040ED5B5AF4}" destId="{E55CEF55-3916-445F-97CD-82E8C80DB6A7}" srcOrd="6" destOrd="0" presId="urn:microsoft.com/office/officeart/2005/8/layout/default"/>
    <dgm:cxn modelId="{79D1DCD7-1B16-4DD7-8AC2-7A930B46E2DD}" type="presParOf" srcId="{46EBB473-7A81-46F1-A94F-9040ED5B5AF4}" destId="{10705FBB-2958-4919-B95D-52C8D15D5668}" srcOrd="7" destOrd="0" presId="urn:microsoft.com/office/officeart/2005/8/layout/default"/>
    <dgm:cxn modelId="{148625BA-BD55-4101-8F64-5078CBFD6446}" type="presParOf" srcId="{46EBB473-7A81-46F1-A94F-9040ED5B5AF4}" destId="{ABE6EC34-90B6-491F-8064-428C9F65ADDE}" srcOrd="8" destOrd="0" presId="urn:microsoft.com/office/officeart/2005/8/layout/default"/>
    <dgm:cxn modelId="{09C0129C-FAB4-456A-B4A2-AE1928A2E826}" type="presParOf" srcId="{46EBB473-7A81-46F1-A94F-9040ED5B5AF4}" destId="{EC7D68A0-6D1C-40CB-BE8E-A7C678A19F7B}" srcOrd="9" destOrd="0" presId="urn:microsoft.com/office/officeart/2005/8/layout/default"/>
    <dgm:cxn modelId="{9F9CCDD3-01CA-419F-9BFC-472A3ABDFF16}" type="presParOf" srcId="{46EBB473-7A81-46F1-A94F-9040ED5B5AF4}" destId="{F2B8B409-7BE6-4200-A7B4-830380A4203A}" srcOrd="10" destOrd="0" presId="urn:microsoft.com/office/officeart/2005/8/layout/default"/>
    <dgm:cxn modelId="{C64B373F-5728-468C-B344-1DD683001600}" type="presParOf" srcId="{46EBB473-7A81-46F1-A94F-9040ED5B5AF4}" destId="{9AE079C3-BAD3-4BC7-81BE-E490B78165D9}" srcOrd="11" destOrd="0" presId="urn:microsoft.com/office/officeart/2005/8/layout/default"/>
    <dgm:cxn modelId="{1B3E89C2-958A-48D6-85D6-EBF89DAF06BC}" type="presParOf" srcId="{46EBB473-7A81-46F1-A94F-9040ED5B5AF4}" destId="{03D331B7-EB1B-4D2C-A1E1-2EA10870FFAF}" srcOrd="12" destOrd="0" presId="urn:microsoft.com/office/officeart/2005/8/layout/default"/>
    <dgm:cxn modelId="{A4ED8537-854F-449D-A977-9E59E10E9200}" type="presParOf" srcId="{46EBB473-7A81-46F1-A94F-9040ED5B5AF4}" destId="{D6EB3B2C-7EB3-4E61-9BDC-288BE2EECCE3}" srcOrd="13" destOrd="0" presId="urn:microsoft.com/office/officeart/2005/8/layout/default"/>
    <dgm:cxn modelId="{85733733-82EA-424D-8AB8-1728BBC0C2BA}" type="presParOf" srcId="{46EBB473-7A81-46F1-A94F-9040ED5B5AF4}" destId="{0FF4209C-96F7-484E-AB16-2F9C0C9A8739}" srcOrd="14" destOrd="0" presId="urn:microsoft.com/office/officeart/2005/8/layout/default"/>
    <dgm:cxn modelId="{D6C605C0-9265-4D19-8695-55C32AE47072}" type="presParOf" srcId="{46EBB473-7A81-46F1-A94F-9040ED5B5AF4}" destId="{9861B23E-E3CF-458A-86C0-D50AD35D566B}" srcOrd="15" destOrd="0" presId="urn:microsoft.com/office/officeart/2005/8/layout/default"/>
    <dgm:cxn modelId="{EF100954-CCA0-459B-8E69-8DB2B71BA862}" type="presParOf" srcId="{46EBB473-7A81-46F1-A94F-9040ED5B5AF4}" destId="{A486A585-ECD3-42DA-AA6B-3573D99E38AD}" srcOrd="16" destOrd="0" presId="urn:microsoft.com/office/officeart/2005/8/layout/default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12.xml><?xml version="1.0" encoding="utf-8"?>
<dgm:dataModel xmlns:dgm="http://schemas.openxmlformats.org/drawingml/2006/diagram" xmlns:a="http://schemas.openxmlformats.org/drawingml/2006/main">
  <dgm:ptLst>
    <dgm:pt modelId="{688BA1DE-5777-4CCE-8A47-3F2FC8D4FB6C}" type="doc">
      <dgm:prSet loTypeId="urn:microsoft.com/office/officeart/2005/8/layout/hierarchy1" loCatId="hierarchy" qsTypeId="urn:microsoft.com/office/officeart/2005/8/quickstyle/simple2" qsCatId="simple" csTypeId="urn:microsoft.com/office/officeart/2005/8/colors/accent1_2" csCatId="accent1"/>
      <dgm:spPr/>
      <dgm:t>
        <a:bodyPr/>
        <a:lstStyle/>
        <a:p>
          <a:endParaRPr lang="en-US"/>
        </a:p>
      </dgm:t>
    </dgm:pt>
    <dgm:pt modelId="{8747EA92-C6F3-46A3-8D6D-792241D949DA}">
      <dgm:prSet/>
      <dgm:spPr/>
      <dgm:t>
        <a:bodyPr/>
        <a:lstStyle/>
        <a:p>
          <a:r>
            <a:rPr lang="en-GB"/>
            <a:t>House of commons- Represent us. Different types of representatives those who have been elected to represent views. Those who have not been elected to present our views. </a:t>
          </a:r>
          <a:endParaRPr lang="en-US"/>
        </a:p>
      </dgm:t>
    </dgm:pt>
    <dgm:pt modelId="{01D2E830-73B1-48D6-9DAE-0AB948B085E4}" type="parTrans" cxnId="{4C4A544F-F4F3-492A-955A-1524D9D66D55}">
      <dgm:prSet/>
      <dgm:spPr/>
      <dgm:t>
        <a:bodyPr/>
        <a:lstStyle/>
        <a:p>
          <a:endParaRPr lang="en-US"/>
        </a:p>
      </dgm:t>
    </dgm:pt>
    <dgm:pt modelId="{BE8C109E-57A6-41ED-B262-1F93AA536BC8}" type="sibTrans" cxnId="{4C4A544F-F4F3-492A-955A-1524D9D66D55}">
      <dgm:prSet/>
      <dgm:spPr/>
      <dgm:t>
        <a:bodyPr/>
        <a:lstStyle/>
        <a:p>
          <a:endParaRPr lang="en-US"/>
        </a:p>
      </dgm:t>
    </dgm:pt>
    <dgm:pt modelId="{7EDDB0AE-B31A-406F-8F09-36AD563BB484}">
      <dgm:prSet/>
      <dgm:spPr/>
      <dgm:t>
        <a:bodyPr/>
        <a:lstStyle/>
        <a:p>
          <a:r>
            <a:rPr lang="en-GB"/>
            <a:t>House of Lords – Appointed by life peerages, chosen to represent hereditary peers. They are not elected by Universal Suffrage. </a:t>
          </a:r>
          <a:endParaRPr lang="en-US"/>
        </a:p>
      </dgm:t>
    </dgm:pt>
    <dgm:pt modelId="{3364407F-3DBB-4B60-A3E5-869A63335D65}" type="parTrans" cxnId="{1F7BEAA9-8EC8-4D8D-AECD-19D687870F47}">
      <dgm:prSet/>
      <dgm:spPr/>
      <dgm:t>
        <a:bodyPr/>
        <a:lstStyle/>
        <a:p>
          <a:endParaRPr lang="en-US"/>
        </a:p>
      </dgm:t>
    </dgm:pt>
    <dgm:pt modelId="{A46D137F-94BB-491D-80AA-D6D3A99646CB}" type="sibTrans" cxnId="{1F7BEAA9-8EC8-4D8D-AECD-19D687870F47}">
      <dgm:prSet/>
      <dgm:spPr/>
      <dgm:t>
        <a:bodyPr/>
        <a:lstStyle/>
        <a:p>
          <a:endParaRPr lang="en-US"/>
        </a:p>
      </dgm:t>
    </dgm:pt>
    <dgm:pt modelId="{6F4E615A-1479-4FD0-A077-E017D39A5CE1}" type="pres">
      <dgm:prSet presAssocID="{688BA1DE-5777-4CCE-8A47-3F2FC8D4FB6C}" presName="hierChild1" presStyleCnt="0">
        <dgm:presLayoutVars>
          <dgm:chPref val="1"/>
          <dgm:dir/>
          <dgm:animOne val="branch"/>
          <dgm:animLvl val="lvl"/>
          <dgm:resizeHandles/>
        </dgm:presLayoutVars>
      </dgm:prSet>
      <dgm:spPr/>
    </dgm:pt>
    <dgm:pt modelId="{589EB237-0116-41A5-AA0D-ADA187AE6BAF}" type="pres">
      <dgm:prSet presAssocID="{8747EA92-C6F3-46A3-8D6D-792241D949DA}" presName="hierRoot1" presStyleCnt="0"/>
      <dgm:spPr/>
    </dgm:pt>
    <dgm:pt modelId="{91A6B3B7-8628-4C4F-ACF4-515593B9BAD5}" type="pres">
      <dgm:prSet presAssocID="{8747EA92-C6F3-46A3-8D6D-792241D949DA}" presName="composite" presStyleCnt="0"/>
      <dgm:spPr/>
    </dgm:pt>
    <dgm:pt modelId="{17DB08FC-0025-46C3-A30B-938C90F54961}" type="pres">
      <dgm:prSet presAssocID="{8747EA92-C6F3-46A3-8D6D-792241D949DA}" presName="background" presStyleLbl="node0" presStyleIdx="0" presStyleCnt="2"/>
      <dgm:spPr/>
    </dgm:pt>
    <dgm:pt modelId="{91A3C9A0-6C19-4661-A675-59726F25C5C1}" type="pres">
      <dgm:prSet presAssocID="{8747EA92-C6F3-46A3-8D6D-792241D949DA}" presName="text" presStyleLbl="fgAcc0" presStyleIdx="0" presStyleCnt="2">
        <dgm:presLayoutVars>
          <dgm:chPref val="3"/>
        </dgm:presLayoutVars>
      </dgm:prSet>
      <dgm:spPr/>
    </dgm:pt>
    <dgm:pt modelId="{E360D0F5-4991-472D-9150-368BC8740D31}" type="pres">
      <dgm:prSet presAssocID="{8747EA92-C6F3-46A3-8D6D-792241D949DA}" presName="hierChild2" presStyleCnt="0"/>
      <dgm:spPr/>
    </dgm:pt>
    <dgm:pt modelId="{E6713212-2F26-477D-9F32-7CD2678337E3}" type="pres">
      <dgm:prSet presAssocID="{7EDDB0AE-B31A-406F-8F09-36AD563BB484}" presName="hierRoot1" presStyleCnt="0"/>
      <dgm:spPr/>
    </dgm:pt>
    <dgm:pt modelId="{F54188AB-B754-4641-B656-CBBF2E86637B}" type="pres">
      <dgm:prSet presAssocID="{7EDDB0AE-B31A-406F-8F09-36AD563BB484}" presName="composite" presStyleCnt="0"/>
      <dgm:spPr/>
    </dgm:pt>
    <dgm:pt modelId="{2B6893A4-B595-4286-A82A-2649C56BAE6F}" type="pres">
      <dgm:prSet presAssocID="{7EDDB0AE-B31A-406F-8F09-36AD563BB484}" presName="background" presStyleLbl="node0" presStyleIdx="1" presStyleCnt="2"/>
      <dgm:spPr/>
    </dgm:pt>
    <dgm:pt modelId="{D7ECD7FD-F2C3-4C8D-85A7-195CAEF9528E}" type="pres">
      <dgm:prSet presAssocID="{7EDDB0AE-B31A-406F-8F09-36AD563BB484}" presName="text" presStyleLbl="fgAcc0" presStyleIdx="1" presStyleCnt="2">
        <dgm:presLayoutVars>
          <dgm:chPref val="3"/>
        </dgm:presLayoutVars>
      </dgm:prSet>
      <dgm:spPr/>
    </dgm:pt>
    <dgm:pt modelId="{FE8A9F57-1D66-4FC2-96FE-38A7E393DF1C}" type="pres">
      <dgm:prSet presAssocID="{7EDDB0AE-B31A-406F-8F09-36AD563BB484}" presName="hierChild2" presStyleCnt="0"/>
      <dgm:spPr/>
    </dgm:pt>
  </dgm:ptLst>
  <dgm:cxnLst>
    <dgm:cxn modelId="{13B9161C-18D0-4BBF-B674-BF16AA774B82}" type="presOf" srcId="{8747EA92-C6F3-46A3-8D6D-792241D949DA}" destId="{91A3C9A0-6C19-4661-A675-59726F25C5C1}" srcOrd="0" destOrd="0" presId="urn:microsoft.com/office/officeart/2005/8/layout/hierarchy1"/>
    <dgm:cxn modelId="{4C4A544F-F4F3-492A-955A-1524D9D66D55}" srcId="{688BA1DE-5777-4CCE-8A47-3F2FC8D4FB6C}" destId="{8747EA92-C6F3-46A3-8D6D-792241D949DA}" srcOrd="0" destOrd="0" parTransId="{01D2E830-73B1-48D6-9DAE-0AB948B085E4}" sibTransId="{BE8C109E-57A6-41ED-B262-1F93AA536BC8}"/>
    <dgm:cxn modelId="{1F7BEAA9-8EC8-4D8D-AECD-19D687870F47}" srcId="{688BA1DE-5777-4CCE-8A47-3F2FC8D4FB6C}" destId="{7EDDB0AE-B31A-406F-8F09-36AD563BB484}" srcOrd="1" destOrd="0" parTransId="{3364407F-3DBB-4B60-A3E5-869A63335D65}" sibTransId="{A46D137F-94BB-491D-80AA-D6D3A99646CB}"/>
    <dgm:cxn modelId="{9D1FF8D2-2B4F-4C01-9CB4-25253300EBB5}" type="presOf" srcId="{688BA1DE-5777-4CCE-8A47-3F2FC8D4FB6C}" destId="{6F4E615A-1479-4FD0-A077-E017D39A5CE1}" srcOrd="0" destOrd="0" presId="urn:microsoft.com/office/officeart/2005/8/layout/hierarchy1"/>
    <dgm:cxn modelId="{CAA336F8-5F8B-4E9E-9F3D-23A6D15D86EF}" type="presOf" srcId="{7EDDB0AE-B31A-406F-8F09-36AD563BB484}" destId="{D7ECD7FD-F2C3-4C8D-85A7-195CAEF9528E}" srcOrd="0" destOrd="0" presId="urn:microsoft.com/office/officeart/2005/8/layout/hierarchy1"/>
    <dgm:cxn modelId="{C239A8E8-C1FB-44AD-B12C-9A83DC8940CE}" type="presParOf" srcId="{6F4E615A-1479-4FD0-A077-E017D39A5CE1}" destId="{589EB237-0116-41A5-AA0D-ADA187AE6BAF}" srcOrd="0" destOrd="0" presId="urn:microsoft.com/office/officeart/2005/8/layout/hierarchy1"/>
    <dgm:cxn modelId="{E2A1C7DE-8463-4F0F-94CB-01740C0DAD0B}" type="presParOf" srcId="{589EB237-0116-41A5-AA0D-ADA187AE6BAF}" destId="{91A6B3B7-8628-4C4F-ACF4-515593B9BAD5}" srcOrd="0" destOrd="0" presId="urn:microsoft.com/office/officeart/2005/8/layout/hierarchy1"/>
    <dgm:cxn modelId="{E807D770-3B04-4F96-A531-8322EDA8C710}" type="presParOf" srcId="{91A6B3B7-8628-4C4F-ACF4-515593B9BAD5}" destId="{17DB08FC-0025-46C3-A30B-938C90F54961}" srcOrd="0" destOrd="0" presId="urn:microsoft.com/office/officeart/2005/8/layout/hierarchy1"/>
    <dgm:cxn modelId="{B8988040-886F-44DF-8DE0-480960456AC7}" type="presParOf" srcId="{91A6B3B7-8628-4C4F-ACF4-515593B9BAD5}" destId="{91A3C9A0-6C19-4661-A675-59726F25C5C1}" srcOrd="1" destOrd="0" presId="urn:microsoft.com/office/officeart/2005/8/layout/hierarchy1"/>
    <dgm:cxn modelId="{7542D3D8-7B34-4825-908D-884B3D580E49}" type="presParOf" srcId="{589EB237-0116-41A5-AA0D-ADA187AE6BAF}" destId="{E360D0F5-4991-472D-9150-368BC8740D31}" srcOrd="1" destOrd="0" presId="urn:microsoft.com/office/officeart/2005/8/layout/hierarchy1"/>
    <dgm:cxn modelId="{CB595485-9739-4E96-A2BE-A3B79EEC1A7E}" type="presParOf" srcId="{6F4E615A-1479-4FD0-A077-E017D39A5CE1}" destId="{E6713212-2F26-477D-9F32-7CD2678337E3}" srcOrd="1" destOrd="0" presId="urn:microsoft.com/office/officeart/2005/8/layout/hierarchy1"/>
    <dgm:cxn modelId="{A515810B-3C13-46B8-A9C3-0378D2869D6D}" type="presParOf" srcId="{E6713212-2F26-477D-9F32-7CD2678337E3}" destId="{F54188AB-B754-4641-B656-CBBF2E86637B}" srcOrd="0" destOrd="0" presId="urn:microsoft.com/office/officeart/2005/8/layout/hierarchy1"/>
    <dgm:cxn modelId="{9E186504-4C5D-4BF2-9465-53FC639879F4}" type="presParOf" srcId="{F54188AB-B754-4641-B656-CBBF2E86637B}" destId="{2B6893A4-B595-4286-A82A-2649C56BAE6F}" srcOrd="0" destOrd="0" presId="urn:microsoft.com/office/officeart/2005/8/layout/hierarchy1"/>
    <dgm:cxn modelId="{66D6202C-19D7-4AC4-BE66-0053E8A9B240}" type="presParOf" srcId="{F54188AB-B754-4641-B656-CBBF2E86637B}" destId="{D7ECD7FD-F2C3-4C8D-85A7-195CAEF9528E}" srcOrd="1" destOrd="0" presId="urn:microsoft.com/office/officeart/2005/8/layout/hierarchy1"/>
    <dgm:cxn modelId="{B329861A-31DF-44C7-8DCD-3F12F9D02F9B}" type="presParOf" srcId="{E6713212-2F26-477D-9F32-7CD2678337E3}" destId="{FE8A9F57-1D66-4FC2-96FE-38A7E393DF1C}" srcOrd="1" destOrd="0" presId="urn:microsoft.com/office/officeart/2005/8/layout/hierarchy1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13.xml><?xml version="1.0" encoding="utf-8"?>
<dgm:dataModel xmlns:dgm="http://schemas.openxmlformats.org/drawingml/2006/diagram" xmlns:a="http://schemas.openxmlformats.org/drawingml/2006/main">
  <dgm:ptLst>
    <dgm:pt modelId="{F15636B7-A35C-43B0-98CB-C98D28B59C9E}" type="doc">
      <dgm:prSet loTypeId="urn:microsoft.com/office/officeart/2005/8/layout/vList2" loCatId="list" qsTypeId="urn:microsoft.com/office/officeart/2005/8/quickstyle/simple1" qsCatId="simple" csTypeId="urn:microsoft.com/office/officeart/2005/8/colors/accent1_2" csCatId="accent1"/>
      <dgm:spPr/>
      <dgm:t>
        <a:bodyPr/>
        <a:lstStyle/>
        <a:p>
          <a:endParaRPr lang="en-US"/>
        </a:p>
      </dgm:t>
    </dgm:pt>
    <dgm:pt modelId="{01F46217-1B8F-45FA-825D-DB1398B1516E}">
      <dgm:prSet/>
      <dgm:spPr/>
      <dgm:t>
        <a:bodyPr/>
        <a:lstStyle/>
        <a:p>
          <a:r>
            <a:rPr lang="en-GB"/>
            <a:t>The house of commons select committee on procedure; </a:t>
          </a:r>
          <a:endParaRPr lang="en-US"/>
        </a:p>
      </dgm:t>
    </dgm:pt>
    <dgm:pt modelId="{CB55F3CE-0DD8-4264-8ADF-13EBC84EB942}" type="parTrans" cxnId="{37A5AB63-7327-4D82-BDC0-356750327BBD}">
      <dgm:prSet/>
      <dgm:spPr/>
      <dgm:t>
        <a:bodyPr/>
        <a:lstStyle/>
        <a:p>
          <a:endParaRPr lang="en-US"/>
        </a:p>
      </dgm:t>
    </dgm:pt>
    <dgm:pt modelId="{97CC75BA-6C82-4C47-818E-F54E6E1EB7B9}" type="sibTrans" cxnId="{37A5AB63-7327-4D82-BDC0-356750327BBD}">
      <dgm:prSet/>
      <dgm:spPr/>
      <dgm:t>
        <a:bodyPr/>
        <a:lstStyle/>
        <a:p>
          <a:endParaRPr lang="en-US"/>
        </a:p>
      </dgm:t>
    </dgm:pt>
    <dgm:pt modelId="{CAD14233-CCBB-43AE-9009-22CE9984F858}">
      <dgm:prSet/>
      <dgm:spPr/>
      <dgm:t>
        <a:bodyPr/>
        <a:lstStyle/>
        <a:p>
          <a:r>
            <a:rPr lang="en-GB"/>
            <a:t>Tasks include; Enacting, Scrutinising, controlling expenditure, Redressing constituents grievances. </a:t>
          </a:r>
          <a:endParaRPr lang="en-US"/>
        </a:p>
      </dgm:t>
    </dgm:pt>
    <dgm:pt modelId="{B3430BD1-0415-480D-80DB-AAB404E813CD}" type="parTrans" cxnId="{F6ED8295-1676-4DD3-BF0E-7CA55D8A12E7}">
      <dgm:prSet/>
      <dgm:spPr/>
      <dgm:t>
        <a:bodyPr/>
        <a:lstStyle/>
        <a:p>
          <a:endParaRPr lang="en-US"/>
        </a:p>
      </dgm:t>
    </dgm:pt>
    <dgm:pt modelId="{1F262953-0AAC-4413-ABD6-06181C52EE7A}" type="sibTrans" cxnId="{F6ED8295-1676-4DD3-BF0E-7CA55D8A12E7}">
      <dgm:prSet/>
      <dgm:spPr/>
      <dgm:t>
        <a:bodyPr/>
        <a:lstStyle/>
        <a:p>
          <a:endParaRPr lang="en-US"/>
        </a:p>
      </dgm:t>
    </dgm:pt>
    <dgm:pt modelId="{1DF6752F-2B48-4B97-902B-67176D760FE1}">
      <dgm:prSet/>
      <dgm:spPr/>
      <dgm:t>
        <a:bodyPr/>
        <a:lstStyle/>
        <a:p>
          <a:r>
            <a:rPr lang="en-GB"/>
            <a:t>Consider, review and enact primary and secondary legislation. </a:t>
          </a:r>
          <a:endParaRPr lang="en-US"/>
        </a:p>
      </dgm:t>
    </dgm:pt>
    <dgm:pt modelId="{C1ACC7B0-CCFC-4C69-B036-0067A1A89106}" type="parTrans" cxnId="{6E8DA84B-EF61-4889-B49A-2FF7636C4C81}">
      <dgm:prSet/>
      <dgm:spPr/>
      <dgm:t>
        <a:bodyPr/>
        <a:lstStyle/>
        <a:p>
          <a:endParaRPr lang="en-US"/>
        </a:p>
      </dgm:t>
    </dgm:pt>
    <dgm:pt modelId="{BAFB062F-521A-4D24-9CB2-AF875A0D7EA4}" type="sibTrans" cxnId="{6E8DA84B-EF61-4889-B49A-2FF7636C4C81}">
      <dgm:prSet/>
      <dgm:spPr/>
      <dgm:t>
        <a:bodyPr/>
        <a:lstStyle/>
        <a:p>
          <a:endParaRPr lang="en-US"/>
        </a:p>
      </dgm:t>
    </dgm:pt>
    <dgm:pt modelId="{457204A3-C040-4FF8-B2D1-B18FA0D89D7D}">
      <dgm:prSet/>
      <dgm:spPr/>
      <dgm:t>
        <a:bodyPr/>
        <a:lstStyle/>
        <a:p>
          <a:r>
            <a:rPr lang="en-GB"/>
            <a:t>Strikes and balances between those who try to interpret the law in a way in which parliament did not intend. </a:t>
          </a:r>
          <a:endParaRPr lang="en-US"/>
        </a:p>
      </dgm:t>
    </dgm:pt>
    <dgm:pt modelId="{8B52DE52-86C0-4A7B-8ADF-C9B8D95CB53C}" type="parTrans" cxnId="{D2BB0DE3-4A10-4A4F-B1DF-B69AB94664DF}">
      <dgm:prSet/>
      <dgm:spPr/>
      <dgm:t>
        <a:bodyPr/>
        <a:lstStyle/>
        <a:p>
          <a:endParaRPr lang="en-US"/>
        </a:p>
      </dgm:t>
    </dgm:pt>
    <dgm:pt modelId="{69B429BB-AC37-43D6-A870-482A852CC517}" type="sibTrans" cxnId="{D2BB0DE3-4A10-4A4F-B1DF-B69AB94664DF}">
      <dgm:prSet/>
      <dgm:spPr/>
      <dgm:t>
        <a:bodyPr/>
        <a:lstStyle/>
        <a:p>
          <a:endParaRPr lang="en-US"/>
        </a:p>
      </dgm:t>
    </dgm:pt>
    <dgm:pt modelId="{60A609F9-D7D5-4D6A-9377-933DFFF2E3B7}">
      <dgm:prSet/>
      <dgm:spPr/>
      <dgm:t>
        <a:bodyPr/>
        <a:lstStyle/>
        <a:p>
          <a:r>
            <a:rPr lang="en-GB"/>
            <a:t>Can also delegate legislation. </a:t>
          </a:r>
          <a:endParaRPr lang="en-US"/>
        </a:p>
      </dgm:t>
    </dgm:pt>
    <dgm:pt modelId="{A16E868A-4539-40F8-BFA1-9CD7B77E10E8}" type="parTrans" cxnId="{73038054-5B83-47C9-A919-17EB2393AB08}">
      <dgm:prSet/>
      <dgm:spPr/>
      <dgm:t>
        <a:bodyPr/>
        <a:lstStyle/>
        <a:p>
          <a:endParaRPr lang="en-US"/>
        </a:p>
      </dgm:t>
    </dgm:pt>
    <dgm:pt modelId="{0752B4A6-12B1-4D25-AA8A-17986DD46B4D}" type="sibTrans" cxnId="{73038054-5B83-47C9-A919-17EB2393AB08}">
      <dgm:prSet/>
      <dgm:spPr/>
      <dgm:t>
        <a:bodyPr/>
        <a:lstStyle/>
        <a:p>
          <a:endParaRPr lang="en-US"/>
        </a:p>
      </dgm:t>
    </dgm:pt>
    <dgm:pt modelId="{E0469613-303E-4955-A393-8C4189E35FC0}" type="pres">
      <dgm:prSet presAssocID="{F15636B7-A35C-43B0-98CB-C98D28B59C9E}" presName="linear" presStyleCnt="0">
        <dgm:presLayoutVars>
          <dgm:animLvl val="lvl"/>
          <dgm:resizeHandles val="exact"/>
        </dgm:presLayoutVars>
      </dgm:prSet>
      <dgm:spPr/>
    </dgm:pt>
    <dgm:pt modelId="{C812E36F-78D5-4AC2-B4C7-E72730136BD1}" type="pres">
      <dgm:prSet presAssocID="{01F46217-1B8F-45FA-825D-DB1398B1516E}" presName="parentText" presStyleLbl="node1" presStyleIdx="0" presStyleCnt="5">
        <dgm:presLayoutVars>
          <dgm:chMax val="0"/>
          <dgm:bulletEnabled val="1"/>
        </dgm:presLayoutVars>
      </dgm:prSet>
      <dgm:spPr/>
    </dgm:pt>
    <dgm:pt modelId="{261F68BE-2CA6-46C1-BE41-86882632C457}" type="pres">
      <dgm:prSet presAssocID="{97CC75BA-6C82-4C47-818E-F54E6E1EB7B9}" presName="spacer" presStyleCnt="0"/>
      <dgm:spPr/>
    </dgm:pt>
    <dgm:pt modelId="{57AB38A8-6D03-470F-8CD5-4E20B81A2D1E}" type="pres">
      <dgm:prSet presAssocID="{CAD14233-CCBB-43AE-9009-22CE9984F858}" presName="parentText" presStyleLbl="node1" presStyleIdx="1" presStyleCnt="5">
        <dgm:presLayoutVars>
          <dgm:chMax val="0"/>
          <dgm:bulletEnabled val="1"/>
        </dgm:presLayoutVars>
      </dgm:prSet>
      <dgm:spPr/>
    </dgm:pt>
    <dgm:pt modelId="{6EF5F5A0-D4B6-4357-A7A4-DF8018478192}" type="pres">
      <dgm:prSet presAssocID="{1F262953-0AAC-4413-ABD6-06181C52EE7A}" presName="spacer" presStyleCnt="0"/>
      <dgm:spPr/>
    </dgm:pt>
    <dgm:pt modelId="{F006F11A-4426-4AB0-B6F5-63D0A7C5B63B}" type="pres">
      <dgm:prSet presAssocID="{1DF6752F-2B48-4B97-902B-67176D760FE1}" presName="parentText" presStyleLbl="node1" presStyleIdx="2" presStyleCnt="5">
        <dgm:presLayoutVars>
          <dgm:chMax val="0"/>
          <dgm:bulletEnabled val="1"/>
        </dgm:presLayoutVars>
      </dgm:prSet>
      <dgm:spPr/>
    </dgm:pt>
    <dgm:pt modelId="{D453A6DF-1527-4EAE-ABF3-4E9D2053925E}" type="pres">
      <dgm:prSet presAssocID="{BAFB062F-521A-4D24-9CB2-AF875A0D7EA4}" presName="spacer" presStyleCnt="0"/>
      <dgm:spPr/>
    </dgm:pt>
    <dgm:pt modelId="{73A5A9F3-0723-4A29-AA69-FE421AF3F6DA}" type="pres">
      <dgm:prSet presAssocID="{457204A3-C040-4FF8-B2D1-B18FA0D89D7D}" presName="parentText" presStyleLbl="node1" presStyleIdx="3" presStyleCnt="5">
        <dgm:presLayoutVars>
          <dgm:chMax val="0"/>
          <dgm:bulletEnabled val="1"/>
        </dgm:presLayoutVars>
      </dgm:prSet>
      <dgm:spPr/>
    </dgm:pt>
    <dgm:pt modelId="{18EC47D2-03E9-46A1-92F0-1F14644C1AB4}" type="pres">
      <dgm:prSet presAssocID="{69B429BB-AC37-43D6-A870-482A852CC517}" presName="spacer" presStyleCnt="0"/>
      <dgm:spPr/>
    </dgm:pt>
    <dgm:pt modelId="{517F2B29-9F5E-44A4-A502-B11BA6A5B328}" type="pres">
      <dgm:prSet presAssocID="{60A609F9-D7D5-4D6A-9377-933DFFF2E3B7}" presName="parentText" presStyleLbl="node1" presStyleIdx="4" presStyleCnt="5">
        <dgm:presLayoutVars>
          <dgm:chMax val="0"/>
          <dgm:bulletEnabled val="1"/>
        </dgm:presLayoutVars>
      </dgm:prSet>
      <dgm:spPr/>
    </dgm:pt>
  </dgm:ptLst>
  <dgm:cxnLst>
    <dgm:cxn modelId="{5D0F715B-91CB-4739-A36F-007862164835}" type="presOf" srcId="{F15636B7-A35C-43B0-98CB-C98D28B59C9E}" destId="{E0469613-303E-4955-A393-8C4189E35FC0}" srcOrd="0" destOrd="0" presId="urn:microsoft.com/office/officeart/2005/8/layout/vList2"/>
    <dgm:cxn modelId="{37A5AB63-7327-4D82-BDC0-356750327BBD}" srcId="{F15636B7-A35C-43B0-98CB-C98D28B59C9E}" destId="{01F46217-1B8F-45FA-825D-DB1398B1516E}" srcOrd="0" destOrd="0" parTransId="{CB55F3CE-0DD8-4264-8ADF-13EBC84EB942}" sibTransId="{97CC75BA-6C82-4C47-818E-F54E6E1EB7B9}"/>
    <dgm:cxn modelId="{59234447-5DFA-4AF8-BF67-5F729EF7D28C}" type="presOf" srcId="{01F46217-1B8F-45FA-825D-DB1398B1516E}" destId="{C812E36F-78D5-4AC2-B4C7-E72730136BD1}" srcOrd="0" destOrd="0" presId="urn:microsoft.com/office/officeart/2005/8/layout/vList2"/>
    <dgm:cxn modelId="{6E8DA84B-EF61-4889-B49A-2FF7636C4C81}" srcId="{F15636B7-A35C-43B0-98CB-C98D28B59C9E}" destId="{1DF6752F-2B48-4B97-902B-67176D760FE1}" srcOrd="2" destOrd="0" parTransId="{C1ACC7B0-CCFC-4C69-B036-0067A1A89106}" sibTransId="{BAFB062F-521A-4D24-9CB2-AF875A0D7EA4}"/>
    <dgm:cxn modelId="{8074AD4E-1B64-47A0-B816-C3F76ABE1A3F}" type="presOf" srcId="{457204A3-C040-4FF8-B2D1-B18FA0D89D7D}" destId="{73A5A9F3-0723-4A29-AA69-FE421AF3F6DA}" srcOrd="0" destOrd="0" presId="urn:microsoft.com/office/officeart/2005/8/layout/vList2"/>
    <dgm:cxn modelId="{73038054-5B83-47C9-A919-17EB2393AB08}" srcId="{F15636B7-A35C-43B0-98CB-C98D28B59C9E}" destId="{60A609F9-D7D5-4D6A-9377-933DFFF2E3B7}" srcOrd="4" destOrd="0" parTransId="{A16E868A-4539-40F8-BFA1-9CD7B77E10E8}" sibTransId="{0752B4A6-12B1-4D25-AA8A-17986DD46B4D}"/>
    <dgm:cxn modelId="{F6ED8295-1676-4DD3-BF0E-7CA55D8A12E7}" srcId="{F15636B7-A35C-43B0-98CB-C98D28B59C9E}" destId="{CAD14233-CCBB-43AE-9009-22CE9984F858}" srcOrd="1" destOrd="0" parTransId="{B3430BD1-0415-480D-80DB-AAB404E813CD}" sibTransId="{1F262953-0AAC-4413-ABD6-06181C52EE7A}"/>
    <dgm:cxn modelId="{CFEC3C97-068D-4FD3-84C7-2344F167D530}" type="presOf" srcId="{CAD14233-CCBB-43AE-9009-22CE9984F858}" destId="{57AB38A8-6D03-470F-8CD5-4E20B81A2D1E}" srcOrd="0" destOrd="0" presId="urn:microsoft.com/office/officeart/2005/8/layout/vList2"/>
    <dgm:cxn modelId="{3B203CA2-95B1-426C-8AB2-7B8065263445}" type="presOf" srcId="{60A609F9-D7D5-4D6A-9377-933DFFF2E3B7}" destId="{517F2B29-9F5E-44A4-A502-B11BA6A5B328}" srcOrd="0" destOrd="0" presId="urn:microsoft.com/office/officeart/2005/8/layout/vList2"/>
    <dgm:cxn modelId="{D52FF4D8-2939-4BDF-AF0B-548187DA114A}" type="presOf" srcId="{1DF6752F-2B48-4B97-902B-67176D760FE1}" destId="{F006F11A-4426-4AB0-B6F5-63D0A7C5B63B}" srcOrd="0" destOrd="0" presId="urn:microsoft.com/office/officeart/2005/8/layout/vList2"/>
    <dgm:cxn modelId="{D2BB0DE3-4A10-4A4F-B1DF-B69AB94664DF}" srcId="{F15636B7-A35C-43B0-98CB-C98D28B59C9E}" destId="{457204A3-C040-4FF8-B2D1-B18FA0D89D7D}" srcOrd="3" destOrd="0" parTransId="{8B52DE52-86C0-4A7B-8ADF-C9B8D95CB53C}" sibTransId="{69B429BB-AC37-43D6-A870-482A852CC517}"/>
    <dgm:cxn modelId="{E2D7F101-3A03-431D-912E-5491B494B4F6}" type="presParOf" srcId="{E0469613-303E-4955-A393-8C4189E35FC0}" destId="{C812E36F-78D5-4AC2-B4C7-E72730136BD1}" srcOrd="0" destOrd="0" presId="urn:microsoft.com/office/officeart/2005/8/layout/vList2"/>
    <dgm:cxn modelId="{CFEC910F-D012-48D6-817D-8BCDB7F14A2B}" type="presParOf" srcId="{E0469613-303E-4955-A393-8C4189E35FC0}" destId="{261F68BE-2CA6-46C1-BE41-86882632C457}" srcOrd="1" destOrd="0" presId="urn:microsoft.com/office/officeart/2005/8/layout/vList2"/>
    <dgm:cxn modelId="{BAC040BC-5838-4647-A53E-29A1BFE3B460}" type="presParOf" srcId="{E0469613-303E-4955-A393-8C4189E35FC0}" destId="{57AB38A8-6D03-470F-8CD5-4E20B81A2D1E}" srcOrd="2" destOrd="0" presId="urn:microsoft.com/office/officeart/2005/8/layout/vList2"/>
    <dgm:cxn modelId="{FB600B19-4A6A-49D3-93D2-851476422D2A}" type="presParOf" srcId="{E0469613-303E-4955-A393-8C4189E35FC0}" destId="{6EF5F5A0-D4B6-4357-A7A4-DF8018478192}" srcOrd="3" destOrd="0" presId="urn:microsoft.com/office/officeart/2005/8/layout/vList2"/>
    <dgm:cxn modelId="{A18EE8A4-E190-4D57-B3E4-19E9305127D4}" type="presParOf" srcId="{E0469613-303E-4955-A393-8C4189E35FC0}" destId="{F006F11A-4426-4AB0-B6F5-63D0A7C5B63B}" srcOrd="4" destOrd="0" presId="urn:microsoft.com/office/officeart/2005/8/layout/vList2"/>
    <dgm:cxn modelId="{0BE3A3B2-7349-494F-8834-C3ED6277961E}" type="presParOf" srcId="{E0469613-303E-4955-A393-8C4189E35FC0}" destId="{D453A6DF-1527-4EAE-ABF3-4E9D2053925E}" srcOrd="5" destOrd="0" presId="urn:microsoft.com/office/officeart/2005/8/layout/vList2"/>
    <dgm:cxn modelId="{8757A037-CE31-4269-969D-D1FFDA51F1EE}" type="presParOf" srcId="{E0469613-303E-4955-A393-8C4189E35FC0}" destId="{73A5A9F3-0723-4A29-AA69-FE421AF3F6DA}" srcOrd="6" destOrd="0" presId="urn:microsoft.com/office/officeart/2005/8/layout/vList2"/>
    <dgm:cxn modelId="{FF10C897-D50F-4202-AE30-A60579F7338A}" type="presParOf" srcId="{E0469613-303E-4955-A393-8C4189E35FC0}" destId="{18EC47D2-03E9-46A1-92F0-1F14644C1AB4}" srcOrd="7" destOrd="0" presId="urn:microsoft.com/office/officeart/2005/8/layout/vList2"/>
    <dgm:cxn modelId="{C67BA36F-A785-41B0-BE3C-8E4A4E2253CE}" type="presParOf" srcId="{E0469613-303E-4955-A393-8C4189E35FC0}" destId="{517F2B29-9F5E-44A4-A502-B11BA6A5B328}" srcOrd="8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14.xml><?xml version="1.0" encoding="utf-8"?>
<dgm:dataModel xmlns:dgm="http://schemas.openxmlformats.org/drawingml/2006/diagram" xmlns:a="http://schemas.openxmlformats.org/drawingml/2006/main">
  <dgm:ptLst>
    <dgm:pt modelId="{DCE2FF65-1FC1-427F-AA73-BE16847B38C1}" type="doc">
      <dgm:prSet loTypeId="urn:microsoft.com/office/officeart/2005/8/layout/vProcess5" loCatId="process" qsTypeId="urn:microsoft.com/office/officeart/2005/8/quickstyle/simple4" qsCatId="simple" csTypeId="urn:microsoft.com/office/officeart/2005/8/colors/accent1_2" csCatId="accent1"/>
      <dgm:spPr/>
      <dgm:t>
        <a:bodyPr/>
        <a:lstStyle/>
        <a:p>
          <a:endParaRPr lang="en-US"/>
        </a:p>
      </dgm:t>
    </dgm:pt>
    <dgm:pt modelId="{C5E24C48-FA39-419A-A65B-026BB97EDB67}">
      <dgm:prSet/>
      <dgm:spPr/>
      <dgm:t>
        <a:bodyPr/>
        <a:lstStyle/>
        <a:p>
          <a:r>
            <a:rPr lang="en-GB"/>
            <a:t>House of commons and house of lords have different functions. </a:t>
          </a:r>
          <a:endParaRPr lang="en-US"/>
        </a:p>
      </dgm:t>
    </dgm:pt>
    <dgm:pt modelId="{1328ECE2-6F8A-417F-B278-B54F309767E8}" type="parTrans" cxnId="{B3FF09A0-9E03-4189-89A7-8D04E407FA32}">
      <dgm:prSet/>
      <dgm:spPr/>
      <dgm:t>
        <a:bodyPr/>
        <a:lstStyle/>
        <a:p>
          <a:endParaRPr lang="en-US"/>
        </a:p>
      </dgm:t>
    </dgm:pt>
    <dgm:pt modelId="{EF4E5277-B5D5-4246-86EC-672B3DAA8ECC}" type="sibTrans" cxnId="{B3FF09A0-9E03-4189-89A7-8D04E407FA32}">
      <dgm:prSet/>
      <dgm:spPr/>
      <dgm:t>
        <a:bodyPr/>
        <a:lstStyle/>
        <a:p>
          <a:endParaRPr lang="en-US"/>
        </a:p>
      </dgm:t>
    </dgm:pt>
    <dgm:pt modelId="{FEA53CFC-8781-45CB-8CC6-3AEBEFD65B05}">
      <dgm:prSet/>
      <dgm:spPr/>
      <dgm:t>
        <a:bodyPr/>
        <a:lstStyle/>
        <a:p>
          <a:r>
            <a:rPr lang="en-GB"/>
            <a:t>We will learn more about this when we discuss the separation of powers. </a:t>
          </a:r>
          <a:endParaRPr lang="en-US"/>
        </a:p>
      </dgm:t>
    </dgm:pt>
    <dgm:pt modelId="{04E525C6-825B-4CD6-B2B0-2F9927E57553}" type="parTrans" cxnId="{975623DA-17DC-4DF6-8A63-6AF525E11C2F}">
      <dgm:prSet/>
      <dgm:spPr/>
      <dgm:t>
        <a:bodyPr/>
        <a:lstStyle/>
        <a:p>
          <a:endParaRPr lang="en-US"/>
        </a:p>
      </dgm:t>
    </dgm:pt>
    <dgm:pt modelId="{9B9F5F08-6F2F-4FDF-BF59-CBAFDD5434C2}" type="sibTrans" cxnId="{975623DA-17DC-4DF6-8A63-6AF525E11C2F}">
      <dgm:prSet/>
      <dgm:spPr/>
      <dgm:t>
        <a:bodyPr/>
        <a:lstStyle/>
        <a:p>
          <a:endParaRPr lang="en-US"/>
        </a:p>
      </dgm:t>
    </dgm:pt>
    <dgm:pt modelId="{F59119BF-ACC2-49BD-80D7-95C211BD6C2F}" type="pres">
      <dgm:prSet presAssocID="{DCE2FF65-1FC1-427F-AA73-BE16847B38C1}" presName="outerComposite" presStyleCnt="0">
        <dgm:presLayoutVars>
          <dgm:chMax val="5"/>
          <dgm:dir/>
          <dgm:resizeHandles val="exact"/>
        </dgm:presLayoutVars>
      </dgm:prSet>
      <dgm:spPr/>
    </dgm:pt>
    <dgm:pt modelId="{1A4342F7-43F7-4705-9C80-C5735E6E1DBA}" type="pres">
      <dgm:prSet presAssocID="{DCE2FF65-1FC1-427F-AA73-BE16847B38C1}" presName="dummyMaxCanvas" presStyleCnt="0">
        <dgm:presLayoutVars/>
      </dgm:prSet>
      <dgm:spPr/>
    </dgm:pt>
    <dgm:pt modelId="{04C25362-E4E7-4CF1-8A09-2B051696E4D0}" type="pres">
      <dgm:prSet presAssocID="{DCE2FF65-1FC1-427F-AA73-BE16847B38C1}" presName="TwoNodes_1" presStyleLbl="node1" presStyleIdx="0" presStyleCnt="2">
        <dgm:presLayoutVars>
          <dgm:bulletEnabled val="1"/>
        </dgm:presLayoutVars>
      </dgm:prSet>
      <dgm:spPr/>
    </dgm:pt>
    <dgm:pt modelId="{D0E030F0-6CA9-4E2F-BE6E-8114E0ACE408}" type="pres">
      <dgm:prSet presAssocID="{DCE2FF65-1FC1-427F-AA73-BE16847B38C1}" presName="TwoNodes_2" presStyleLbl="node1" presStyleIdx="1" presStyleCnt="2">
        <dgm:presLayoutVars>
          <dgm:bulletEnabled val="1"/>
        </dgm:presLayoutVars>
      </dgm:prSet>
      <dgm:spPr/>
    </dgm:pt>
    <dgm:pt modelId="{63D4EC23-C297-4E80-9875-BDB5207FCC1F}" type="pres">
      <dgm:prSet presAssocID="{DCE2FF65-1FC1-427F-AA73-BE16847B38C1}" presName="TwoConn_1-2" presStyleLbl="fgAccFollowNode1" presStyleIdx="0" presStyleCnt="1">
        <dgm:presLayoutVars>
          <dgm:bulletEnabled val="1"/>
        </dgm:presLayoutVars>
      </dgm:prSet>
      <dgm:spPr/>
    </dgm:pt>
    <dgm:pt modelId="{AC5C98A8-E172-4EE3-BF5C-646B37E62DC9}" type="pres">
      <dgm:prSet presAssocID="{DCE2FF65-1FC1-427F-AA73-BE16847B38C1}" presName="TwoNodes_1_text" presStyleLbl="node1" presStyleIdx="1" presStyleCnt="2">
        <dgm:presLayoutVars>
          <dgm:bulletEnabled val="1"/>
        </dgm:presLayoutVars>
      </dgm:prSet>
      <dgm:spPr/>
    </dgm:pt>
    <dgm:pt modelId="{7643EF12-6F74-4581-8957-85BEC7637E2D}" type="pres">
      <dgm:prSet presAssocID="{DCE2FF65-1FC1-427F-AA73-BE16847B38C1}" presName="TwoNodes_2_text" presStyleLbl="node1" presStyleIdx="1" presStyleCnt="2">
        <dgm:presLayoutVars>
          <dgm:bulletEnabled val="1"/>
        </dgm:presLayoutVars>
      </dgm:prSet>
      <dgm:spPr/>
    </dgm:pt>
  </dgm:ptLst>
  <dgm:cxnLst>
    <dgm:cxn modelId="{DAC2B42C-2A14-4D83-A1D5-5D9404352CFD}" type="presOf" srcId="{DCE2FF65-1FC1-427F-AA73-BE16847B38C1}" destId="{F59119BF-ACC2-49BD-80D7-95C211BD6C2F}" srcOrd="0" destOrd="0" presId="urn:microsoft.com/office/officeart/2005/8/layout/vProcess5"/>
    <dgm:cxn modelId="{427B218A-2D00-41D9-92FD-ED7C7C26C938}" type="presOf" srcId="{FEA53CFC-8781-45CB-8CC6-3AEBEFD65B05}" destId="{7643EF12-6F74-4581-8957-85BEC7637E2D}" srcOrd="1" destOrd="0" presId="urn:microsoft.com/office/officeart/2005/8/layout/vProcess5"/>
    <dgm:cxn modelId="{5F4DDC98-C576-469B-B527-D101907AB72F}" type="presOf" srcId="{EF4E5277-B5D5-4246-86EC-672B3DAA8ECC}" destId="{63D4EC23-C297-4E80-9875-BDB5207FCC1F}" srcOrd="0" destOrd="0" presId="urn:microsoft.com/office/officeart/2005/8/layout/vProcess5"/>
    <dgm:cxn modelId="{B3FF09A0-9E03-4189-89A7-8D04E407FA32}" srcId="{DCE2FF65-1FC1-427F-AA73-BE16847B38C1}" destId="{C5E24C48-FA39-419A-A65B-026BB97EDB67}" srcOrd="0" destOrd="0" parTransId="{1328ECE2-6F8A-417F-B278-B54F309767E8}" sibTransId="{EF4E5277-B5D5-4246-86EC-672B3DAA8ECC}"/>
    <dgm:cxn modelId="{AA30FFA3-AF1B-4111-BEE0-9E0C25318B41}" type="presOf" srcId="{C5E24C48-FA39-419A-A65B-026BB97EDB67}" destId="{AC5C98A8-E172-4EE3-BF5C-646B37E62DC9}" srcOrd="1" destOrd="0" presId="urn:microsoft.com/office/officeart/2005/8/layout/vProcess5"/>
    <dgm:cxn modelId="{D20AA4B5-3EED-4F80-8904-DE72ACFFA1ED}" type="presOf" srcId="{FEA53CFC-8781-45CB-8CC6-3AEBEFD65B05}" destId="{D0E030F0-6CA9-4E2F-BE6E-8114E0ACE408}" srcOrd="0" destOrd="0" presId="urn:microsoft.com/office/officeart/2005/8/layout/vProcess5"/>
    <dgm:cxn modelId="{6CDFB3C6-879C-40D7-A329-DF4BCED68D0F}" type="presOf" srcId="{C5E24C48-FA39-419A-A65B-026BB97EDB67}" destId="{04C25362-E4E7-4CF1-8A09-2B051696E4D0}" srcOrd="0" destOrd="0" presId="urn:microsoft.com/office/officeart/2005/8/layout/vProcess5"/>
    <dgm:cxn modelId="{975623DA-17DC-4DF6-8A63-6AF525E11C2F}" srcId="{DCE2FF65-1FC1-427F-AA73-BE16847B38C1}" destId="{FEA53CFC-8781-45CB-8CC6-3AEBEFD65B05}" srcOrd="1" destOrd="0" parTransId="{04E525C6-825B-4CD6-B2B0-2F9927E57553}" sibTransId="{9B9F5F08-6F2F-4FDF-BF59-CBAFDD5434C2}"/>
    <dgm:cxn modelId="{83DF4CEC-283C-4EC4-A6C3-28E1B8577403}" type="presParOf" srcId="{F59119BF-ACC2-49BD-80D7-95C211BD6C2F}" destId="{1A4342F7-43F7-4705-9C80-C5735E6E1DBA}" srcOrd="0" destOrd="0" presId="urn:microsoft.com/office/officeart/2005/8/layout/vProcess5"/>
    <dgm:cxn modelId="{A648532C-1ACD-4D6C-8011-6BE3DAA2154A}" type="presParOf" srcId="{F59119BF-ACC2-49BD-80D7-95C211BD6C2F}" destId="{04C25362-E4E7-4CF1-8A09-2B051696E4D0}" srcOrd="1" destOrd="0" presId="urn:microsoft.com/office/officeart/2005/8/layout/vProcess5"/>
    <dgm:cxn modelId="{160B7943-6824-477A-BEFB-82610FBCC1E5}" type="presParOf" srcId="{F59119BF-ACC2-49BD-80D7-95C211BD6C2F}" destId="{D0E030F0-6CA9-4E2F-BE6E-8114E0ACE408}" srcOrd="2" destOrd="0" presId="urn:microsoft.com/office/officeart/2005/8/layout/vProcess5"/>
    <dgm:cxn modelId="{CDF0B56E-C93C-4393-922B-FFF4CA514375}" type="presParOf" srcId="{F59119BF-ACC2-49BD-80D7-95C211BD6C2F}" destId="{63D4EC23-C297-4E80-9875-BDB5207FCC1F}" srcOrd="3" destOrd="0" presId="urn:microsoft.com/office/officeart/2005/8/layout/vProcess5"/>
    <dgm:cxn modelId="{5E897CD9-AF6C-48B4-B5FF-05D2A76C57C4}" type="presParOf" srcId="{F59119BF-ACC2-49BD-80D7-95C211BD6C2F}" destId="{AC5C98A8-E172-4EE3-BF5C-646B37E62DC9}" srcOrd="4" destOrd="0" presId="urn:microsoft.com/office/officeart/2005/8/layout/vProcess5"/>
    <dgm:cxn modelId="{8F060F51-21CF-4E5B-91D3-01E03BBE69CF}" type="presParOf" srcId="{F59119BF-ACC2-49BD-80D7-95C211BD6C2F}" destId="{7643EF12-6F74-4581-8957-85BEC7637E2D}" srcOrd="5" destOrd="0" presId="urn:microsoft.com/office/officeart/2005/8/layout/vProcess5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15.xml><?xml version="1.0" encoding="utf-8"?>
<dgm:dataModel xmlns:dgm="http://schemas.openxmlformats.org/drawingml/2006/diagram" xmlns:a="http://schemas.openxmlformats.org/drawingml/2006/main">
  <dgm:ptLst>
    <dgm:pt modelId="{5DDE0CC9-6CBC-4A47-8B2F-5542E40498A9}" type="doc">
      <dgm:prSet loTypeId="urn:microsoft.com/office/officeart/2005/8/layout/vProcess5" loCatId="process" qsTypeId="urn:microsoft.com/office/officeart/2005/8/quickstyle/simple1" qsCatId="simple" csTypeId="urn:microsoft.com/office/officeart/2005/8/colors/accent1_2" csCatId="accent1"/>
      <dgm:spPr/>
      <dgm:t>
        <a:bodyPr/>
        <a:lstStyle/>
        <a:p>
          <a:endParaRPr lang="en-US"/>
        </a:p>
      </dgm:t>
    </dgm:pt>
    <dgm:pt modelId="{29F520D0-CAA5-4249-8D82-75D85A7B1E23}">
      <dgm:prSet/>
      <dgm:spPr/>
      <dgm:t>
        <a:bodyPr/>
        <a:lstStyle/>
        <a:p>
          <a:r>
            <a:rPr lang="en-GB"/>
            <a:t>Parliament regulate parliament. </a:t>
          </a:r>
          <a:endParaRPr lang="en-US"/>
        </a:p>
      </dgm:t>
    </dgm:pt>
    <dgm:pt modelId="{6F3A9C9F-A2C4-4D5A-B49D-E600E044C60F}" type="parTrans" cxnId="{387B5A08-742F-4064-9FB4-1727349519F4}">
      <dgm:prSet/>
      <dgm:spPr/>
      <dgm:t>
        <a:bodyPr/>
        <a:lstStyle/>
        <a:p>
          <a:endParaRPr lang="en-US"/>
        </a:p>
      </dgm:t>
    </dgm:pt>
    <dgm:pt modelId="{D4F6A1C8-2969-4578-8C52-458DEA1B615E}" type="sibTrans" cxnId="{387B5A08-742F-4064-9FB4-1727349519F4}">
      <dgm:prSet/>
      <dgm:spPr/>
      <dgm:t>
        <a:bodyPr/>
        <a:lstStyle/>
        <a:p>
          <a:endParaRPr lang="en-US"/>
        </a:p>
      </dgm:t>
    </dgm:pt>
    <dgm:pt modelId="{C103ED08-4F18-4C50-8CD2-CF1D2A950AB8}">
      <dgm:prSet/>
      <dgm:spPr/>
      <dgm:t>
        <a:bodyPr/>
        <a:lstStyle/>
        <a:p>
          <a:r>
            <a:rPr lang="en-GB"/>
            <a:t>Parliament sets its own rules and privileges. </a:t>
          </a:r>
          <a:endParaRPr lang="en-US"/>
        </a:p>
      </dgm:t>
    </dgm:pt>
    <dgm:pt modelId="{8A6AA56E-4D4F-4C72-837B-E488DAC566E5}" type="parTrans" cxnId="{88006600-5531-4E3E-9829-1AFAD9D4B02F}">
      <dgm:prSet/>
      <dgm:spPr/>
      <dgm:t>
        <a:bodyPr/>
        <a:lstStyle/>
        <a:p>
          <a:endParaRPr lang="en-US"/>
        </a:p>
      </dgm:t>
    </dgm:pt>
    <dgm:pt modelId="{74B359BF-D885-4278-8347-9089A45A77C8}" type="sibTrans" cxnId="{88006600-5531-4E3E-9829-1AFAD9D4B02F}">
      <dgm:prSet/>
      <dgm:spPr/>
      <dgm:t>
        <a:bodyPr/>
        <a:lstStyle/>
        <a:p>
          <a:endParaRPr lang="en-US"/>
        </a:p>
      </dgm:t>
    </dgm:pt>
    <dgm:pt modelId="{8E5B9151-9940-4B96-93C5-E7C936D8B307}">
      <dgm:prSet/>
      <dgm:spPr/>
      <dgm:t>
        <a:bodyPr/>
        <a:lstStyle/>
        <a:p>
          <a:r>
            <a:rPr lang="en-GB"/>
            <a:t>Regulate Party political funding Political parties, elections and referendums Act 2000. </a:t>
          </a:r>
          <a:endParaRPr lang="en-US"/>
        </a:p>
      </dgm:t>
    </dgm:pt>
    <dgm:pt modelId="{4FB1695D-DF6B-459E-B5F1-5675ECF42C15}" type="parTrans" cxnId="{9DEBD952-7BB4-423C-B6BD-B6A648EF894D}">
      <dgm:prSet/>
      <dgm:spPr/>
      <dgm:t>
        <a:bodyPr/>
        <a:lstStyle/>
        <a:p>
          <a:endParaRPr lang="en-US"/>
        </a:p>
      </dgm:t>
    </dgm:pt>
    <dgm:pt modelId="{5417AD5C-7629-4414-A99F-4662146F7458}" type="sibTrans" cxnId="{9DEBD952-7BB4-423C-B6BD-B6A648EF894D}">
      <dgm:prSet/>
      <dgm:spPr/>
      <dgm:t>
        <a:bodyPr/>
        <a:lstStyle/>
        <a:p>
          <a:endParaRPr lang="en-US"/>
        </a:p>
      </dgm:t>
    </dgm:pt>
    <dgm:pt modelId="{FDEC3B1D-E629-4483-96BF-FA4D69EF96B8}">
      <dgm:prSet/>
      <dgm:spPr/>
      <dgm:t>
        <a:bodyPr/>
        <a:lstStyle/>
        <a:p>
          <a:r>
            <a:rPr lang="en-GB"/>
            <a:t>Parliamentary privilege. </a:t>
          </a:r>
          <a:endParaRPr lang="en-US"/>
        </a:p>
      </dgm:t>
    </dgm:pt>
    <dgm:pt modelId="{70F63641-861D-44B8-A528-09E421ED4521}" type="parTrans" cxnId="{8771A6E6-D478-4A8C-902E-EE521641B5C7}">
      <dgm:prSet/>
      <dgm:spPr/>
      <dgm:t>
        <a:bodyPr/>
        <a:lstStyle/>
        <a:p>
          <a:endParaRPr lang="en-US"/>
        </a:p>
      </dgm:t>
    </dgm:pt>
    <dgm:pt modelId="{85775F3C-B79D-4B3F-A4EB-DDA333DD03B7}" type="sibTrans" cxnId="{8771A6E6-D478-4A8C-902E-EE521641B5C7}">
      <dgm:prSet/>
      <dgm:spPr/>
      <dgm:t>
        <a:bodyPr/>
        <a:lstStyle/>
        <a:p>
          <a:endParaRPr lang="en-US"/>
        </a:p>
      </dgm:t>
    </dgm:pt>
    <dgm:pt modelId="{63E82F25-09A6-448D-8274-879443411934}">
      <dgm:prSet/>
      <dgm:spPr/>
      <dgm:t>
        <a:bodyPr/>
        <a:lstStyle/>
        <a:p>
          <a:r>
            <a:rPr lang="en-GB"/>
            <a:t>Number of rights which is the right to freedom of speech due to the bill of rights 1689 article 9. </a:t>
          </a:r>
          <a:endParaRPr lang="en-US"/>
        </a:p>
      </dgm:t>
    </dgm:pt>
    <dgm:pt modelId="{5C0D863A-3415-4A1F-9E41-F16AB42027BE}" type="parTrans" cxnId="{A504CC42-2F49-4865-AC3C-E7F4C88254F1}">
      <dgm:prSet/>
      <dgm:spPr/>
      <dgm:t>
        <a:bodyPr/>
        <a:lstStyle/>
        <a:p>
          <a:endParaRPr lang="en-US"/>
        </a:p>
      </dgm:t>
    </dgm:pt>
    <dgm:pt modelId="{3EA4E9A3-B4B5-4582-A0FE-2E512FA379EC}" type="sibTrans" cxnId="{A504CC42-2F49-4865-AC3C-E7F4C88254F1}">
      <dgm:prSet/>
      <dgm:spPr/>
      <dgm:t>
        <a:bodyPr/>
        <a:lstStyle/>
        <a:p>
          <a:endParaRPr lang="en-US"/>
        </a:p>
      </dgm:t>
    </dgm:pt>
    <dgm:pt modelId="{28D23FC1-BB37-4152-A708-C804C7545910}" type="pres">
      <dgm:prSet presAssocID="{5DDE0CC9-6CBC-4A47-8B2F-5542E40498A9}" presName="outerComposite" presStyleCnt="0">
        <dgm:presLayoutVars>
          <dgm:chMax val="5"/>
          <dgm:dir/>
          <dgm:resizeHandles val="exact"/>
        </dgm:presLayoutVars>
      </dgm:prSet>
      <dgm:spPr/>
    </dgm:pt>
    <dgm:pt modelId="{3EAF690A-B46B-4857-B499-BA26E10D9B44}" type="pres">
      <dgm:prSet presAssocID="{5DDE0CC9-6CBC-4A47-8B2F-5542E40498A9}" presName="dummyMaxCanvas" presStyleCnt="0">
        <dgm:presLayoutVars/>
      </dgm:prSet>
      <dgm:spPr/>
    </dgm:pt>
    <dgm:pt modelId="{98222F7E-15C0-4ECA-ACFB-20028B7CAAC8}" type="pres">
      <dgm:prSet presAssocID="{5DDE0CC9-6CBC-4A47-8B2F-5542E40498A9}" presName="FiveNodes_1" presStyleLbl="node1" presStyleIdx="0" presStyleCnt="5">
        <dgm:presLayoutVars>
          <dgm:bulletEnabled val="1"/>
        </dgm:presLayoutVars>
      </dgm:prSet>
      <dgm:spPr/>
    </dgm:pt>
    <dgm:pt modelId="{F2F33E77-C7FA-43CB-8B08-7E351DEBEBCF}" type="pres">
      <dgm:prSet presAssocID="{5DDE0CC9-6CBC-4A47-8B2F-5542E40498A9}" presName="FiveNodes_2" presStyleLbl="node1" presStyleIdx="1" presStyleCnt="5">
        <dgm:presLayoutVars>
          <dgm:bulletEnabled val="1"/>
        </dgm:presLayoutVars>
      </dgm:prSet>
      <dgm:spPr/>
    </dgm:pt>
    <dgm:pt modelId="{97B239E0-4382-4366-9287-6F29E3EAC57F}" type="pres">
      <dgm:prSet presAssocID="{5DDE0CC9-6CBC-4A47-8B2F-5542E40498A9}" presName="FiveNodes_3" presStyleLbl="node1" presStyleIdx="2" presStyleCnt="5">
        <dgm:presLayoutVars>
          <dgm:bulletEnabled val="1"/>
        </dgm:presLayoutVars>
      </dgm:prSet>
      <dgm:spPr/>
    </dgm:pt>
    <dgm:pt modelId="{CF0C8778-4182-4812-BF45-8FEC91437D7F}" type="pres">
      <dgm:prSet presAssocID="{5DDE0CC9-6CBC-4A47-8B2F-5542E40498A9}" presName="FiveNodes_4" presStyleLbl="node1" presStyleIdx="3" presStyleCnt="5">
        <dgm:presLayoutVars>
          <dgm:bulletEnabled val="1"/>
        </dgm:presLayoutVars>
      </dgm:prSet>
      <dgm:spPr/>
    </dgm:pt>
    <dgm:pt modelId="{13DE41D4-9FD8-4DD2-BDB7-3A08D7B0DAF4}" type="pres">
      <dgm:prSet presAssocID="{5DDE0CC9-6CBC-4A47-8B2F-5542E40498A9}" presName="FiveNodes_5" presStyleLbl="node1" presStyleIdx="4" presStyleCnt="5">
        <dgm:presLayoutVars>
          <dgm:bulletEnabled val="1"/>
        </dgm:presLayoutVars>
      </dgm:prSet>
      <dgm:spPr/>
    </dgm:pt>
    <dgm:pt modelId="{2508E2EC-366F-4880-895C-FA1AE428DA46}" type="pres">
      <dgm:prSet presAssocID="{5DDE0CC9-6CBC-4A47-8B2F-5542E40498A9}" presName="FiveConn_1-2" presStyleLbl="fgAccFollowNode1" presStyleIdx="0" presStyleCnt="4">
        <dgm:presLayoutVars>
          <dgm:bulletEnabled val="1"/>
        </dgm:presLayoutVars>
      </dgm:prSet>
      <dgm:spPr/>
    </dgm:pt>
    <dgm:pt modelId="{6A795373-3DA0-4C54-A25B-28DD9ACF46F8}" type="pres">
      <dgm:prSet presAssocID="{5DDE0CC9-6CBC-4A47-8B2F-5542E40498A9}" presName="FiveConn_2-3" presStyleLbl="fgAccFollowNode1" presStyleIdx="1" presStyleCnt="4">
        <dgm:presLayoutVars>
          <dgm:bulletEnabled val="1"/>
        </dgm:presLayoutVars>
      </dgm:prSet>
      <dgm:spPr/>
    </dgm:pt>
    <dgm:pt modelId="{A0D8B16D-D1CE-481D-9DA9-94B228E9A791}" type="pres">
      <dgm:prSet presAssocID="{5DDE0CC9-6CBC-4A47-8B2F-5542E40498A9}" presName="FiveConn_3-4" presStyleLbl="fgAccFollowNode1" presStyleIdx="2" presStyleCnt="4">
        <dgm:presLayoutVars>
          <dgm:bulletEnabled val="1"/>
        </dgm:presLayoutVars>
      </dgm:prSet>
      <dgm:spPr/>
    </dgm:pt>
    <dgm:pt modelId="{5F7DBA43-36B5-4C0F-8D4A-02781E4EB969}" type="pres">
      <dgm:prSet presAssocID="{5DDE0CC9-6CBC-4A47-8B2F-5542E40498A9}" presName="FiveConn_4-5" presStyleLbl="fgAccFollowNode1" presStyleIdx="3" presStyleCnt="4">
        <dgm:presLayoutVars>
          <dgm:bulletEnabled val="1"/>
        </dgm:presLayoutVars>
      </dgm:prSet>
      <dgm:spPr/>
    </dgm:pt>
    <dgm:pt modelId="{454C73B9-C7B0-4660-B171-4D570647B413}" type="pres">
      <dgm:prSet presAssocID="{5DDE0CC9-6CBC-4A47-8B2F-5542E40498A9}" presName="FiveNodes_1_text" presStyleLbl="node1" presStyleIdx="4" presStyleCnt="5">
        <dgm:presLayoutVars>
          <dgm:bulletEnabled val="1"/>
        </dgm:presLayoutVars>
      </dgm:prSet>
      <dgm:spPr/>
    </dgm:pt>
    <dgm:pt modelId="{DCAA2677-90A4-4910-8700-0A35A00D2814}" type="pres">
      <dgm:prSet presAssocID="{5DDE0CC9-6CBC-4A47-8B2F-5542E40498A9}" presName="FiveNodes_2_text" presStyleLbl="node1" presStyleIdx="4" presStyleCnt="5">
        <dgm:presLayoutVars>
          <dgm:bulletEnabled val="1"/>
        </dgm:presLayoutVars>
      </dgm:prSet>
      <dgm:spPr/>
    </dgm:pt>
    <dgm:pt modelId="{2FABAE70-0F9C-484E-B06B-15BFEBDAAE8F}" type="pres">
      <dgm:prSet presAssocID="{5DDE0CC9-6CBC-4A47-8B2F-5542E40498A9}" presName="FiveNodes_3_text" presStyleLbl="node1" presStyleIdx="4" presStyleCnt="5">
        <dgm:presLayoutVars>
          <dgm:bulletEnabled val="1"/>
        </dgm:presLayoutVars>
      </dgm:prSet>
      <dgm:spPr/>
    </dgm:pt>
    <dgm:pt modelId="{F88CD4E6-EE13-490D-ACF5-7B4CD698CB1B}" type="pres">
      <dgm:prSet presAssocID="{5DDE0CC9-6CBC-4A47-8B2F-5542E40498A9}" presName="FiveNodes_4_text" presStyleLbl="node1" presStyleIdx="4" presStyleCnt="5">
        <dgm:presLayoutVars>
          <dgm:bulletEnabled val="1"/>
        </dgm:presLayoutVars>
      </dgm:prSet>
      <dgm:spPr/>
    </dgm:pt>
    <dgm:pt modelId="{D6136C40-3AE8-49F4-B3C5-7B96D17A84C5}" type="pres">
      <dgm:prSet presAssocID="{5DDE0CC9-6CBC-4A47-8B2F-5542E40498A9}" presName="FiveNodes_5_text" presStyleLbl="node1" presStyleIdx="4" presStyleCnt="5">
        <dgm:presLayoutVars>
          <dgm:bulletEnabled val="1"/>
        </dgm:presLayoutVars>
      </dgm:prSet>
      <dgm:spPr/>
    </dgm:pt>
  </dgm:ptLst>
  <dgm:cxnLst>
    <dgm:cxn modelId="{88006600-5531-4E3E-9829-1AFAD9D4B02F}" srcId="{5DDE0CC9-6CBC-4A47-8B2F-5542E40498A9}" destId="{C103ED08-4F18-4C50-8CD2-CF1D2A950AB8}" srcOrd="1" destOrd="0" parTransId="{8A6AA56E-4D4F-4C72-837B-E488DAC566E5}" sibTransId="{74B359BF-D885-4278-8347-9089A45A77C8}"/>
    <dgm:cxn modelId="{387B5A08-742F-4064-9FB4-1727349519F4}" srcId="{5DDE0CC9-6CBC-4A47-8B2F-5542E40498A9}" destId="{29F520D0-CAA5-4249-8D82-75D85A7B1E23}" srcOrd="0" destOrd="0" parTransId="{6F3A9C9F-A2C4-4D5A-B49D-E600E044C60F}" sibTransId="{D4F6A1C8-2969-4578-8C52-458DEA1B615E}"/>
    <dgm:cxn modelId="{F1ED920D-DD8D-4A24-BD1B-383C4ABC9893}" type="presOf" srcId="{D4F6A1C8-2969-4578-8C52-458DEA1B615E}" destId="{2508E2EC-366F-4880-895C-FA1AE428DA46}" srcOrd="0" destOrd="0" presId="urn:microsoft.com/office/officeart/2005/8/layout/vProcess5"/>
    <dgm:cxn modelId="{F4158A11-739E-4227-A50A-34868E547E5C}" type="presOf" srcId="{FDEC3B1D-E629-4483-96BF-FA4D69EF96B8}" destId="{F88CD4E6-EE13-490D-ACF5-7B4CD698CB1B}" srcOrd="1" destOrd="0" presId="urn:microsoft.com/office/officeart/2005/8/layout/vProcess5"/>
    <dgm:cxn modelId="{2A2C9A1A-9707-4B4B-B227-57D79EF03854}" type="presOf" srcId="{63E82F25-09A6-448D-8274-879443411934}" destId="{D6136C40-3AE8-49F4-B3C5-7B96D17A84C5}" srcOrd="1" destOrd="0" presId="urn:microsoft.com/office/officeart/2005/8/layout/vProcess5"/>
    <dgm:cxn modelId="{8EBFFE1E-B058-4757-9DC9-51C92596F150}" type="presOf" srcId="{5417AD5C-7629-4414-A99F-4662146F7458}" destId="{A0D8B16D-D1CE-481D-9DA9-94B228E9A791}" srcOrd="0" destOrd="0" presId="urn:microsoft.com/office/officeart/2005/8/layout/vProcess5"/>
    <dgm:cxn modelId="{5F1DC025-D3C8-4A8C-B59F-76CF722F358F}" type="presOf" srcId="{C103ED08-4F18-4C50-8CD2-CF1D2A950AB8}" destId="{DCAA2677-90A4-4910-8700-0A35A00D2814}" srcOrd="1" destOrd="0" presId="urn:microsoft.com/office/officeart/2005/8/layout/vProcess5"/>
    <dgm:cxn modelId="{99366937-B243-40DB-B2B7-734199DDBD46}" type="presOf" srcId="{8E5B9151-9940-4B96-93C5-E7C936D8B307}" destId="{2FABAE70-0F9C-484E-B06B-15BFEBDAAE8F}" srcOrd="1" destOrd="0" presId="urn:microsoft.com/office/officeart/2005/8/layout/vProcess5"/>
    <dgm:cxn modelId="{A504CC42-2F49-4865-AC3C-E7F4C88254F1}" srcId="{5DDE0CC9-6CBC-4A47-8B2F-5542E40498A9}" destId="{63E82F25-09A6-448D-8274-879443411934}" srcOrd="4" destOrd="0" parTransId="{5C0D863A-3415-4A1F-9E41-F16AB42027BE}" sibTransId="{3EA4E9A3-B4B5-4582-A0FE-2E512FA379EC}"/>
    <dgm:cxn modelId="{F44F454E-7348-481D-AC65-C40958AC6C92}" type="presOf" srcId="{FDEC3B1D-E629-4483-96BF-FA4D69EF96B8}" destId="{CF0C8778-4182-4812-BF45-8FEC91437D7F}" srcOrd="0" destOrd="0" presId="urn:microsoft.com/office/officeart/2005/8/layout/vProcess5"/>
    <dgm:cxn modelId="{9DEBD952-7BB4-423C-B6BD-B6A648EF894D}" srcId="{5DDE0CC9-6CBC-4A47-8B2F-5542E40498A9}" destId="{8E5B9151-9940-4B96-93C5-E7C936D8B307}" srcOrd="2" destOrd="0" parTransId="{4FB1695D-DF6B-459E-B5F1-5675ECF42C15}" sibTransId="{5417AD5C-7629-4414-A99F-4662146F7458}"/>
    <dgm:cxn modelId="{3D004F76-22C8-484B-9DBC-AF2F36F75B3C}" type="presOf" srcId="{74B359BF-D885-4278-8347-9089A45A77C8}" destId="{6A795373-3DA0-4C54-A25B-28DD9ACF46F8}" srcOrd="0" destOrd="0" presId="urn:microsoft.com/office/officeart/2005/8/layout/vProcess5"/>
    <dgm:cxn modelId="{2C6EAF58-A6CE-4983-90AF-A5837C7B9843}" type="presOf" srcId="{8E5B9151-9940-4B96-93C5-E7C936D8B307}" destId="{97B239E0-4382-4366-9287-6F29E3EAC57F}" srcOrd="0" destOrd="0" presId="urn:microsoft.com/office/officeart/2005/8/layout/vProcess5"/>
    <dgm:cxn modelId="{53E6567C-0B62-4D12-9FA2-A3D51E681A6C}" type="presOf" srcId="{29F520D0-CAA5-4249-8D82-75D85A7B1E23}" destId="{98222F7E-15C0-4ECA-ACFB-20028B7CAAC8}" srcOrd="0" destOrd="0" presId="urn:microsoft.com/office/officeart/2005/8/layout/vProcess5"/>
    <dgm:cxn modelId="{B75EC38E-597C-4772-AD8E-09024B783AF9}" type="presOf" srcId="{85775F3C-B79D-4B3F-A4EB-DDA333DD03B7}" destId="{5F7DBA43-36B5-4C0F-8D4A-02781E4EB969}" srcOrd="0" destOrd="0" presId="urn:microsoft.com/office/officeart/2005/8/layout/vProcess5"/>
    <dgm:cxn modelId="{99B5AEA7-D3E2-4948-BC2D-9AF78FDD0915}" type="presOf" srcId="{5DDE0CC9-6CBC-4A47-8B2F-5542E40498A9}" destId="{28D23FC1-BB37-4152-A708-C804C7545910}" srcOrd="0" destOrd="0" presId="urn:microsoft.com/office/officeart/2005/8/layout/vProcess5"/>
    <dgm:cxn modelId="{B89F8FBE-43BB-4CB0-AD3F-C9371AA860D4}" type="presOf" srcId="{29F520D0-CAA5-4249-8D82-75D85A7B1E23}" destId="{454C73B9-C7B0-4660-B171-4D570647B413}" srcOrd="1" destOrd="0" presId="urn:microsoft.com/office/officeart/2005/8/layout/vProcess5"/>
    <dgm:cxn modelId="{B7038EDE-B76F-40CF-A2E2-55013C10F801}" type="presOf" srcId="{C103ED08-4F18-4C50-8CD2-CF1D2A950AB8}" destId="{F2F33E77-C7FA-43CB-8B08-7E351DEBEBCF}" srcOrd="0" destOrd="0" presId="urn:microsoft.com/office/officeart/2005/8/layout/vProcess5"/>
    <dgm:cxn modelId="{8771A6E6-D478-4A8C-902E-EE521641B5C7}" srcId="{5DDE0CC9-6CBC-4A47-8B2F-5542E40498A9}" destId="{FDEC3B1D-E629-4483-96BF-FA4D69EF96B8}" srcOrd="3" destOrd="0" parTransId="{70F63641-861D-44B8-A528-09E421ED4521}" sibTransId="{85775F3C-B79D-4B3F-A4EB-DDA333DD03B7}"/>
    <dgm:cxn modelId="{667EF0FC-ACEC-4DC2-BD2F-8959C1E43BE4}" type="presOf" srcId="{63E82F25-09A6-448D-8274-879443411934}" destId="{13DE41D4-9FD8-4DD2-BDB7-3A08D7B0DAF4}" srcOrd="0" destOrd="0" presId="urn:microsoft.com/office/officeart/2005/8/layout/vProcess5"/>
    <dgm:cxn modelId="{725D884A-BC0E-4FFC-BDDC-677E6339262F}" type="presParOf" srcId="{28D23FC1-BB37-4152-A708-C804C7545910}" destId="{3EAF690A-B46B-4857-B499-BA26E10D9B44}" srcOrd="0" destOrd="0" presId="urn:microsoft.com/office/officeart/2005/8/layout/vProcess5"/>
    <dgm:cxn modelId="{506FA328-DFA0-4139-A970-356CC4DF9264}" type="presParOf" srcId="{28D23FC1-BB37-4152-A708-C804C7545910}" destId="{98222F7E-15C0-4ECA-ACFB-20028B7CAAC8}" srcOrd="1" destOrd="0" presId="urn:microsoft.com/office/officeart/2005/8/layout/vProcess5"/>
    <dgm:cxn modelId="{71222916-B6C0-4705-AF08-B406B357B7E9}" type="presParOf" srcId="{28D23FC1-BB37-4152-A708-C804C7545910}" destId="{F2F33E77-C7FA-43CB-8B08-7E351DEBEBCF}" srcOrd="2" destOrd="0" presId="urn:microsoft.com/office/officeart/2005/8/layout/vProcess5"/>
    <dgm:cxn modelId="{EC60981C-8F54-474C-B864-70D2B8BFF690}" type="presParOf" srcId="{28D23FC1-BB37-4152-A708-C804C7545910}" destId="{97B239E0-4382-4366-9287-6F29E3EAC57F}" srcOrd="3" destOrd="0" presId="urn:microsoft.com/office/officeart/2005/8/layout/vProcess5"/>
    <dgm:cxn modelId="{C04FABFE-1476-4227-97E3-5FDC4909C63C}" type="presParOf" srcId="{28D23FC1-BB37-4152-A708-C804C7545910}" destId="{CF0C8778-4182-4812-BF45-8FEC91437D7F}" srcOrd="4" destOrd="0" presId="urn:microsoft.com/office/officeart/2005/8/layout/vProcess5"/>
    <dgm:cxn modelId="{0CD15CF0-6D38-4253-892B-7818BED3D3B3}" type="presParOf" srcId="{28D23FC1-BB37-4152-A708-C804C7545910}" destId="{13DE41D4-9FD8-4DD2-BDB7-3A08D7B0DAF4}" srcOrd="5" destOrd="0" presId="urn:microsoft.com/office/officeart/2005/8/layout/vProcess5"/>
    <dgm:cxn modelId="{EE6608FA-8B49-4D79-8D79-2DBBEB316473}" type="presParOf" srcId="{28D23FC1-BB37-4152-A708-C804C7545910}" destId="{2508E2EC-366F-4880-895C-FA1AE428DA46}" srcOrd="6" destOrd="0" presId="urn:microsoft.com/office/officeart/2005/8/layout/vProcess5"/>
    <dgm:cxn modelId="{A3890083-73F3-4201-881A-D33F786B4641}" type="presParOf" srcId="{28D23FC1-BB37-4152-A708-C804C7545910}" destId="{6A795373-3DA0-4C54-A25B-28DD9ACF46F8}" srcOrd="7" destOrd="0" presId="urn:microsoft.com/office/officeart/2005/8/layout/vProcess5"/>
    <dgm:cxn modelId="{B13B1765-2EA4-4191-BE43-6F0E0C7DFD6D}" type="presParOf" srcId="{28D23FC1-BB37-4152-A708-C804C7545910}" destId="{A0D8B16D-D1CE-481D-9DA9-94B228E9A791}" srcOrd="8" destOrd="0" presId="urn:microsoft.com/office/officeart/2005/8/layout/vProcess5"/>
    <dgm:cxn modelId="{15DE6A01-6810-4F45-8E65-D56049C96E84}" type="presParOf" srcId="{28D23FC1-BB37-4152-A708-C804C7545910}" destId="{5F7DBA43-36B5-4C0F-8D4A-02781E4EB969}" srcOrd="9" destOrd="0" presId="urn:microsoft.com/office/officeart/2005/8/layout/vProcess5"/>
    <dgm:cxn modelId="{9DC3614F-91FD-43F6-AEEE-A205ADFD0882}" type="presParOf" srcId="{28D23FC1-BB37-4152-A708-C804C7545910}" destId="{454C73B9-C7B0-4660-B171-4D570647B413}" srcOrd="10" destOrd="0" presId="urn:microsoft.com/office/officeart/2005/8/layout/vProcess5"/>
    <dgm:cxn modelId="{FAB514E3-A819-4743-911B-0AA39B142DC3}" type="presParOf" srcId="{28D23FC1-BB37-4152-A708-C804C7545910}" destId="{DCAA2677-90A4-4910-8700-0A35A00D2814}" srcOrd="11" destOrd="0" presId="urn:microsoft.com/office/officeart/2005/8/layout/vProcess5"/>
    <dgm:cxn modelId="{92AB0F93-C37C-4901-ADA6-DCB08F8311CE}" type="presParOf" srcId="{28D23FC1-BB37-4152-A708-C804C7545910}" destId="{2FABAE70-0F9C-484E-B06B-15BFEBDAAE8F}" srcOrd="12" destOrd="0" presId="urn:microsoft.com/office/officeart/2005/8/layout/vProcess5"/>
    <dgm:cxn modelId="{E390DE19-47F8-4734-A3CD-9AC0775C1967}" type="presParOf" srcId="{28D23FC1-BB37-4152-A708-C804C7545910}" destId="{F88CD4E6-EE13-490D-ACF5-7B4CD698CB1B}" srcOrd="13" destOrd="0" presId="urn:microsoft.com/office/officeart/2005/8/layout/vProcess5"/>
    <dgm:cxn modelId="{773470EB-0571-4BC7-9ECC-5A6C6ED452C6}" type="presParOf" srcId="{28D23FC1-BB37-4152-A708-C804C7545910}" destId="{D6136C40-3AE8-49F4-B3C5-7B96D17A84C5}" srcOrd="14" destOrd="0" presId="urn:microsoft.com/office/officeart/2005/8/layout/vProcess5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16.xml><?xml version="1.0" encoding="utf-8"?>
<dgm:dataModel xmlns:dgm="http://schemas.openxmlformats.org/drawingml/2006/diagram" xmlns:a="http://schemas.openxmlformats.org/drawingml/2006/main">
  <dgm:ptLst>
    <dgm:pt modelId="{93345248-DD24-40A7-B66F-63864606B798}" type="doc">
      <dgm:prSet loTypeId="urn:microsoft.com/office/officeart/2005/8/layout/hierarchy1" loCatId="hierarchy" qsTypeId="urn:microsoft.com/office/officeart/2005/8/quickstyle/simple1" qsCatId="simple" csTypeId="urn:microsoft.com/office/officeart/2005/8/colors/accent1_2" csCatId="accent1"/>
      <dgm:spPr/>
      <dgm:t>
        <a:bodyPr/>
        <a:lstStyle/>
        <a:p>
          <a:endParaRPr lang="en-US"/>
        </a:p>
      </dgm:t>
    </dgm:pt>
    <dgm:pt modelId="{EC9E156E-A64E-41BE-AFA0-2BFDC02199FA}">
      <dgm:prSet/>
      <dgm:spPr/>
      <dgm:t>
        <a:bodyPr/>
        <a:lstStyle/>
        <a:p>
          <a:r>
            <a:rPr lang="en-GB"/>
            <a:t>Have to be politically neutral. </a:t>
          </a:r>
          <a:endParaRPr lang="en-US"/>
        </a:p>
      </dgm:t>
    </dgm:pt>
    <dgm:pt modelId="{0E3ED5DE-F2DF-4ABF-8A37-1F8CF5D63E5B}" type="parTrans" cxnId="{31911E41-4187-4470-BA1E-02C7C1723641}">
      <dgm:prSet/>
      <dgm:spPr/>
      <dgm:t>
        <a:bodyPr/>
        <a:lstStyle/>
        <a:p>
          <a:endParaRPr lang="en-US"/>
        </a:p>
      </dgm:t>
    </dgm:pt>
    <dgm:pt modelId="{7FB1F9CE-D957-4CB9-96B4-3C6CDD4547DC}" type="sibTrans" cxnId="{31911E41-4187-4470-BA1E-02C7C1723641}">
      <dgm:prSet/>
      <dgm:spPr/>
      <dgm:t>
        <a:bodyPr/>
        <a:lstStyle/>
        <a:p>
          <a:endParaRPr lang="en-US"/>
        </a:p>
      </dgm:t>
    </dgm:pt>
    <dgm:pt modelId="{4C15E7D6-2002-493E-9601-F1EAE167EBFB}">
      <dgm:prSet/>
      <dgm:spPr/>
      <dgm:t>
        <a:bodyPr/>
        <a:lstStyle/>
        <a:p>
          <a:r>
            <a:rPr lang="en-GB"/>
            <a:t>Constitutional Reform and governance Act 2010- management of civil servents. </a:t>
          </a:r>
          <a:endParaRPr lang="en-US"/>
        </a:p>
      </dgm:t>
    </dgm:pt>
    <dgm:pt modelId="{78A9C1BF-E0E5-4491-83BE-7B90F38977A4}" type="parTrans" cxnId="{2A9BC61B-1279-4262-96CC-10554BAEBA70}">
      <dgm:prSet/>
      <dgm:spPr/>
      <dgm:t>
        <a:bodyPr/>
        <a:lstStyle/>
        <a:p>
          <a:endParaRPr lang="en-US"/>
        </a:p>
      </dgm:t>
    </dgm:pt>
    <dgm:pt modelId="{E0D8C660-FA47-41F8-94FE-340171E1FE4A}" type="sibTrans" cxnId="{2A9BC61B-1279-4262-96CC-10554BAEBA70}">
      <dgm:prSet/>
      <dgm:spPr/>
      <dgm:t>
        <a:bodyPr/>
        <a:lstStyle/>
        <a:p>
          <a:endParaRPr lang="en-US"/>
        </a:p>
      </dgm:t>
    </dgm:pt>
    <dgm:pt modelId="{2A928F98-D315-4966-AFDF-19C9C442FDC1}">
      <dgm:prSet/>
      <dgm:spPr/>
      <dgm:t>
        <a:bodyPr/>
        <a:lstStyle/>
        <a:p>
          <a:r>
            <a:rPr lang="en-GB"/>
            <a:t>There is also a code of conduct for civil servants. </a:t>
          </a:r>
          <a:endParaRPr lang="en-US"/>
        </a:p>
      </dgm:t>
    </dgm:pt>
    <dgm:pt modelId="{97EB8F68-39A0-479A-8D42-DF2DF01C9BEA}" type="parTrans" cxnId="{0694D676-BA66-4224-9FCB-A6E2BD1413E5}">
      <dgm:prSet/>
      <dgm:spPr/>
      <dgm:t>
        <a:bodyPr/>
        <a:lstStyle/>
        <a:p>
          <a:endParaRPr lang="en-US"/>
        </a:p>
      </dgm:t>
    </dgm:pt>
    <dgm:pt modelId="{EC8F84EB-24A7-48DD-8A95-2312C4C38FEC}" type="sibTrans" cxnId="{0694D676-BA66-4224-9FCB-A6E2BD1413E5}">
      <dgm:prSet/>
      <dgm:spPr/>
      <dgm:t>
        <a:bodyPr/>
        <a:lstStyle/>
        <a:p>
          <a:endParaRPr lang="en-US"/>
        </a:p>
      </dgm:t>
    </dgm:pt>
    <dgm:pt modelId="{E1CA446E-8140-40B8-93D8-52EF53F725B6}" type="pres">
      <dgm:prSet presAssocID="{93345248-DD24-40A7-B66F-63864606B798}" presName="hierChild1" presStyleCnt="0">
        <dgm:presLayoutVars>
          <dgm:chPref val="1"/>
          <dgm:dir/>
          <dgm:animOne val="branch"/>
          <dgm:animLvl val="lvl"/>
          <dgm:resizeHandles/>
        </dgm:presLayoutVars>
      </dgm:prSet>
      <dgm:spPr/>
    </dgm:pt>
    <dgm:pt modelId="{99DD85A3-7F51-4176-A2C5-25AA27BAA8DB}" type="pres">
      <dgm:prSet presAssocID="{EC9E156E-A64E-41BE-AFA0-2BFDC02199FA}" presName="hierRoot1" presStyleCnt="0"/>
      <dgm:spPr/>
    </dgm:pt>
    <dgm:pt modelId="{418C50AF-6B89-47A2-8D6E-877AAD087C53}" type="pres">
      <dgm:prSet presAssocID="{EC9E156E-A64E-41BE-AFA0-2BFDC02199FA}" presName="composite" presStyleCnt="0"/>
      <dgm:spPr/>
    </dgm:pt>
    <dgm:pt modelId="{DE3B1BE9-8046-4971-8A29-ADAE2C7AECF5}" type="pres">
      <dgm:prSet presAssocID="{EC9E156E-A64E-41BE-AFA0-2BFDC02199FA}" presName="background" presStyleLbl="node0" presStyleIdx="0" presStyleCnt="3"/>
      <dgm:spPr/>
    </dgm:pt>
    <dgm:pt modelId="{CED2D83D-8AA2-45CD-B967-993F555FABB8}" type="pres">
      <dgm:prSet presAssocID="{EC9E156E-A64E-41BE-AFA0-2BFDC02199FA}" presName="text" presStyleLbl="fgAcc0" presStyleIdx="0" presStyleCnt="3">
        <dgm:presLayoutVars>
          <dgm:chPref val="3"/>
        </dgm:presLayoutVars>
      </dgm:prSet>
      <dgm:spPr/>
    </dgm:pt>
    <dgm:pt modelId="{99232135-9863-4EA9-9323-03762B2647B2}" type="pres">
      <dgm:prSet presAssocID="{EC9E156E-A64E-41BE-AFA0-2BFDC02199FA}" presName="hierChild2" presStyleCnt="0"/>
      <dgm:spPr/>
    </dgm:pt>
    <dgm:pt modelId="{F144D838-16CA-4633-B8E4-246BA71691F3}" type="pres">
      <dgm:prSet presAssocID="{4C15E7D6-2002-493E-9601-F1EAE167EBFB}" presName="hierRoot1" presStyleCnt="0"/>
      <dgm:spPr/>
    </dgm:pt>
    <dgm:pt modelId="{3C823B1E-74E9-4D74-A798-55B23150EE21}" type="pres">
      <dgm:prSet presAssocID="{4C15E7D6-2002-493E-9601-F1EAE167EBFB}" presName="composite" presStyleCnt="0"/>
      <dgm:spPr/>
    </dgm:pt>
    <dgm:pt modelId="{A1BF8982-F13C-4757-953E-B4634AC9B048}" type="pres">
      <dgm:prSet presAssocID="{4C15E7D6-2002-493E-9601-F1EAE167EBFB}" presName="background" presStyleLbl="node0" presStyleIdx="1" presStyleCnt="3"/>
      <dgm:spPr/>
    </dgm:pt>
    <dgm:pt modelId="{F186AECC-EC95-4B9D-9E30-BC5BEA254276}" type="pres">
      <dgm:prSet presAssocID="{4C15E7D6-2002-493E-9601-F1EAE167EBFB}" presName="text" presStyleLbl="fgAcc0" presStyleIdx="1" presStyleCnt="3">
        <dgm:presLayoutVars>
          <dgm:chPref val="3"/>
        </dgm:presLayoutVars>
      </dgm:prSet>
      <dgm:spPr/>
    </dgm:pt>
    <dgm:pt modelId="{FCD3315A-0B3E-4E59-B8C9-4A347664BA2D}" type="pres">
      <dgm:prSet presAssocID="{4C15E7D6-2002-493E-9601-F1EAE167EBFB}" presName="hierChild2" presStyleCnt="0"/>
      <dgm:spPr/>
    </dgm:pt>
    <dgm:pt modelId="{49157755-F284-4368-AEB5-9174BABC5FF8}" type="pres">
      <dgm:prSet presAssocID="{2A928F98-D315-4966-AFDF-19C9C442FDC1}" presName="hierRoot1" presStyleCnt="0"/>
      <dgm:spPr/>
    </dgm:pt>
    <dgm:pt modelId="{AD9EE441-5DED-4949-9E8D-A008CBEC748A}" type="pres">
      <dgm:prSet presAssocID="{2A928F98-D315-4966-AFDF-19C9C442FDC1}" presName="composite" presStyleCnt="0"/>
      <dgm:spPr/>
    </dgm:pt>
    <dgm:pt modelId="{3C3CF387-7F78-4DD2-B0D9-54F8F46590F6}" type="pres">
      <dgm:prSet presAssocID="{2A928F98-D315-4966-AFDF-19C9C442FDC1}" presName="background" presStyleLbl="node0" presStyleIdx="2" presStyleCnt="3"/>
      <dgm:spPr/>
    </dgm:pt>
    <dgm:pt modelId="{D7141FB2-7C7F-456F-AAC2-EF7101E66534}" type="pres">
      <dgm:prSet presAssocID="{2A928F98-D315-4966-AFDF-19C9C442FDC1}" presName="text" presStyleLbl="fgAcc0" presStyleIdx="2" presStyleCnt="3">
        <dgm:presLayoutVars>
          <dgm:chPref val="3"/>
        </dgm:presLayoutVars>
      </dgm:prSet>
      <dgm:spPr/>
    </dgm:pt>
    <dgm:pt modelId="{2F0FCE5A-F142-4ACC-B9E7-F481A6E4BF47}" type="pres">
      <dgm:prSet presAssocID="{2A928F98-D315-4966-AFDF-19C9C442FDC1}" presName="hierChild2" presStyleCnt="0"/>
      <dgm:spPr/>
    </dgm:pt>
  </dgm:ptLst>
  <dgm:cxnLst>
    <dgm:cxn modelId="{13086715-CFB3-4FE7-8A88-E32AC6EC0253}" type="presOf" srcId="{2A928F98-D315-4966-AFDF-19C9C442FDC1}" destId="{D7141FB2-7C7F-456F-AAC2-EF7101E66534}" srcOrd="0" destOrd="0" presId="urn:microsoft.com/office/officeart/2005/8/layout/hierarchy1"/>
    <dgm:cxn modelId="{2A9BC61B-1279-4262-96CC-10554BAEBA70}" srcId="{93345248-DD24-40A7-B66F-63864606B798}" destId="{4C15E7D6-2002-493E-9601-F1EAE167EBFB}" srcOrd="1" destOrd="0" parTransId="{78A9C1BF-E0E5-4491-83BE-7B90F38977A4}" sibTransId="{E0D8C660-FA47-41F8-94FE-340171E1FE4A}"/>
    <dgm:cxn modelId="{31911E41-4187-4470-BA1E-02C7C1723641}" srcId="{93345248-DD24-40A7-B66F-63864606B798}" destId="{EC9E156E-A64E-41BE-AFA0-2BFDC02199FA}" srcOrd="0" destOrd="0" parTransId="{0E3ED5DE-F2DF-4ABF-8A37-1F8CF5D63E5B}" sibTransId="{7FB1F9CE-D957-4CB9-96B4-3C6CDD4547DC}"/>
    <dgm:cxn modelId="{0694D676-BA66-4224-9FCB-A6E2BD1413E5}" srcId="{93345248-DD24-40A7-B66F-63864606B798}" destId="{2A928F98-D315-4966-AFDF-19C9C442FDC1}" srcOrd="2" destOrd="0" parTransId="{97EB8F68-39A0-479A-8D42-DF2DF01C9BEA}" sibTransId="{EC8F84EB-24A7-48DD-8A95-2312C4C38FEC}"/>
    <dgm:cxn modelId="{4738E1A5-830D-44C4-B29C-A5F6EB964429}" type="presOf" srcId="{EC9E156E-A64E-41BE-AFA0-2BFDC02199FA}" destId="{CED2D83D-8AA2-45CD-B967-993F555FABB8}" srcOrd="0" destOrd="0" presId="urn:microsoft.com/office/officeart/2005/8/layout/hierarchy1"/>
    <dgm:cxn modelId="{099827AF-9F66-4E92-9FF3-AAFC8EFB1EE0}" type="presOf" srcId="{4C15E7D6-2002-493E-9601-F1EAE167EBFB}" destId="{F186AECC-EC95-4B9D-9E30-BC5BEA254276}" srcOrd="0" destOrd="0" presId="urn:microsoft.com/office/officeart/2005/8/layout/hierarchy1"/>
    <dgm:cxn modelId="{0E90F3E0-3B45-477E-9F42-953E2174997C}" type="presOf" srcId="{93345248-DD24-40A7-B66F-63864606B798}" destId="{E1CA446E-8140-40B8-93D8-52EF53F725B6}" srcOrd="0" destOrd="0" presId="urn:microsoft.com/office/officeart/2005/8/layout/hierarchy1"/>
    <dgm:cxn modelId="{149ECCC6-2184-447E-BBA1-D24231BDFA81}" type="presParOf" srcId="{E1CA446E-8140-40B8-93D8-52EF53F725B6}" destId="{99DD85A3-7F51-4176-A2C5-25AA27BAA8DB}" srcOrd="0" destOrd="0" presId="urn:microsoft.com/office/officeart/2005/8/layout/hierarchy1"/>
    <dgm:cxn modelId="{9E7B733F-11C7-460F-BB65-E3CC866F1E00}" type="presParOf" srcId="{99DD85A3-7F51-4176-A2C5-25AA27BAA8DB}" destId="{418C50AF-6B89-47A2-8D6E-877AAD087C53}" srcOrd="0" destOrd="0" presId="urn:microsoft.com/office/officeart/2005/8/layout/hierarchy1"/>
    <dgm:cxn modelId="{AF8C756C-5DBC-4DC6-B5E3-125FECD1187A}" type="presParOf" srcId="{418C50AF-6B89-47A2-8D6E-877AAD087C53}" destId="{DE3B1BE9-8046-4971-8A29-ADAE2C7AECF5}" srcOrd="0" destOrd="0" presId="urn:microsoft.com/office/officeart/2005/8/layout/hierarchy1"/>
    <dgm:cxn modelId="{24D573A2-8536-4405-A00D-F972CFDB99D5}" type="presParOf" srcId="{418C50AF-6B89-47A2-8D6E-877AAD087C53}" destId="{CED2D83D-8AA2-45CD-B967-993F555FABB8}" srcOrd="1" destOrd="0" presId="urn:microsoft.com/office/officeart/2005/8/layout/hierarchy1"/>
    <dgm:cxn modelId="{A7BCB2CA-7BFB-4AB2-84E9-81E2907E8483}" type="presParOf" srcId="{99DD85A3-7F51-4176-A2C5-25AA27BAA8DB}" destId="{99232135-9863-4EA9-9323-03762B2647B2}" srcOrd="1" destOrd="0" presId="urn:microsoft.com/office/officeart/2005/8/layout/hierarchy1"/>
    <dgm:cxn modelId="{A9B17C9A-8ADE-4888-BAC7-1EC6D79A1E7D}" type="presParOf" srcId="{E1CA446E-8140-40B8-93D8-52EF53F725B6}" destId="{F144D838-16CA-4633-B8E4-246BA71691F3}" srcOrd="1" destOrd="0" presId="urn:microsoft.com/office/officeart/2005/8/layout/hierarchy1"/>
    <dgm:cxn modelId="{588BC9F2-46BD-41D7-9C10-9434428F323C}" type="presParOf" srcId="{F144D838-16CA-4633-B8E4-246BA71691F3}" destId="{3C823B1E-74E9-4D74-A798-55B23150EE21}" srcOrd="0" destOrd="0" presId="urn:microsoft.com/office/officeart/2005/8/layout/hierarchy1"/>
    <dgm:cxn modelId="{328F2D97-9FB0-4D62-B257-D172B5606ABC}" type="presParOf" srcId="{3C823B1E-74E9-4D74-A798-55B23150EE21}" destId="{A1BF8982-F13C-4757-953E-B4634AC9B048}" srcOrd="0" destOrd="0" presId="urn:microsoft.com/office/officeart/2005/8/layout/hierarchy1"/>
    <dgm:cxn modelId="{B0125C98-C70B-484A-B836-8F53D070508F}" type="presParOf" srcId="{3C823B1E-74E9-4D74-A798-55B23150EE21}" destId="{F186AECC-EC95-4B9D-9E30-BC5BEA254276}" srcOrd="1" destOrd="0" presId="urn:microsoft.com/office/officeart/2005/8/layout/hierarchy1"/>
    <dgm:cxn modelId="{0CE84C43-C2A4-4B71-B7CD-61BADBA08A60}" type="presParOf" srcId="{F144D838-16CA-4633-B8E4-246BA71691F3}" destId="{FCD3315A-0B3E-4E59-B8C9-4A347664BA2D}" srcOrd="1" destOrd="0" presId="urn:microsoft.com/office/officeart/2005/8/layout/hierarchy1"/>
    <dgm:cxn modelId="{167DFA34-EE17-4470-ABF9-727B9071585B}" type="presParOf" srcId="{E1CA446E-8140-40B8-93D8-52EF53F725B6}" destId="{49157755-F284-4368-AEB5-9174BABC5FF8}" srcOrd="2" destOrd="0" presId="urn:microsoft.com/office/officeart/2005/8/layout/hierarchy1"/>
    <dgm:cxn modelId="{5A123D89-C927-494B-BD34-58FF7E7D4C2A}" type="presParOf" srcId="{49157755-F284-4368-AEB5-9174BABC5FF8}" destId="{AD9EE441-5DED-4949-9E8D-A008CBEC748A}" srcOrd="0" destOrd="0" presId="urn:microsoft.com/office/officeart/2005/8/layout/hierarchy1"/>
    <dgm:cxn modelId="{0A602339-5C5C-4ECA-9D05-1BC6BD7A2EC1}" type="presParOf" srcId="{AD9EE441-5DED-4949-9E8D-A008CBEC748A}" destId="{3C3CF387-7F78-4DD2-B0D9-54F8F46590F6}" srcOrd="0" destOrd="0" presId="urn:microsoft.com/office/officeart/2005/8/layout/hierarchy1"/>
    <dgm:cxn modelId="{97D2AA36-D549-43F1-9731-D7BEA2773785}" type="presParOf" srcId="{AD9EE441-5DED-4949-9E8D-A008CBEC748A}" destId="{D7141FB2-7C7F-456F-AAC2-EF7101E66534}" srcOrd="1" destOrd="0" presId="urn:microsoft.com/office/officeart/2005/8/layout/hierarchy1"/>
    <dgm:cxn modelId="{F459DAE3-F2DB-450E-8A9E-4877AFCBF48E}" type="presParOf" srcId="{49157755-F284-4368-AEB5-9174BABC5FF8}" destId="{2F0FCE5A-F142-4ACC-B9E7-F481A6E4BF47}" srcOrd="1" destOrd="0" presId="urn:microsoft.com/office/officeart/2005/8/layout/hierarchy1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17.xml><?xml version="1.0" encoding="utf-8"?>
<dgm:dataModel xmlns:dgm="http://schemas.openxmlformats.org/drawingml/2006/diagram" xmlns:a="http://schemas.openxmlformats.org/drawingml/2006/main">
  <dgm:ptLst>
    <dgm:pt modelId="{388FB9B7-34DB-46AC-B14D-FCBB42D121EC}" type="doc">
      <dgm:prSet loTypeId="urn:microsoft.com/office/officeart/2005/8/layout/hierarchy1" loCatId="hierarchy" qsTypeId="urn:microsoft.com/office/officeart/2005/8/quickstyle/simple1" qsCatId="simple" csTypeId="urn:microsoft.com/office/officeart/2005/8/colors/accent1_2" csCatId="accent1"/>
      <dgm:spPr/>
      <dgm:t>
        <a:bodyPr/>
        <a:lstStyle/>
        <a:p>
          <a:endParaRPr lang="en-US"/>
        </a:p>
      </dgm:t>
    </dgm:pt>
    <dgm:pt modelId="{9FB5632E-B246-4393-B6E0-A076C3DDBFC3}">
      <dgm:prSet/>
      <dgm:spPr/>
      <dgm:t>
        <a:bodyPr/>
        <a:lstStyle/>
        <a:p>
          <a:r>
            <a:rPr lang="en-GB"/>
            <a:t>Have two roles as part of parliament and the government. </a:t>
          </a:r>
          <a:endParaRPr lang="en-US"/>
        </a:p>
      </dgm:t>
    </dgm:pt>
    <dgm:pt modelId="{05F22204-7289-4A85-96A2-8ADEC2B65858}" type="parTrans" cxnId="{F160EE47-72BD-498B-8889-1A5E48B75068}">
      <dgm:prSet/>
      <dgm:spPr/>
      <dgm:t>
        <a:bodyPr/>
        <a:lstStyle/>
        <a:p>
          <a:endParaRPr lang="en-US"/>
        </a:p>
      </dgm:t>
    </dgm:pt>
    <dgm:pt modelId="{3B2665E2-4C3B-4982-A45B-19D33C1D6224}" type="sibTrans" cxnId="{F160EE47-72BD-498B-8889-1A5E48B75068}">
      <dgm:prSet/>
      <dgm:spPr/>
      <dgm:t>
        <a:bodyPr/>
        <a:lstStyle/>
        <a:p>
          <a:endParaRPr lang="en-US"/>
        </a:p>
      </dgm:t>
    </dgm:pt>
    <dgm:pt modelId="{2240A113-4FA6-41E3-926A-C77FF314D311}">
      <dgm:prSet/>
      <dgm:spPr/>
      <dgm:t>
        <a:bodyPr/>
        <a:lstStyle/>
        <a:p>
          <a:r>
            <a:rPr lang="en-GB"/>
            <a:t>Holds the place as long as the prime minister is in power.</a:t>
          </a:r>
          <a:endParaRPr lang="en-US"/>
        </a:p>
      </dgm:t>
    </dgm:pt>
    <dgm:pt modelId="{18DAE551-3433-46FE-A2C8-926EEA3EA33E}" type="parTrans" cxnId="{2C5655BC-1D05-42FC-A22C-D7BCEB0B4112}">
      <dgm:prSet/>
      <dgm:spPr/>
      <dgm:t>
        <a:bodyPr/>
        <a:lstStyle/>
        <a:p>
          <a:endParaRPr lang="en-US"/>
        </a:p>
      </dgm:t>
    </dgm:pt>
    <dgm:pt modelId="{8BF4AE35-420C-4A5F-8D2F-8EC1922E5221}" type="sibTrans" cxnId="{2C5655BC-1D05-42FC-A22C-D7BCEB0B4112}">
      <dgm:prSet/>
      <dgm:spPr/>
      <dgm:t>
        <a:bodyPr/>
        <a:lstStyle/>
        <a:p>
          <a:endParaRPr lang="en-US"/>
        </a:p>
      </dgm:t>
    </dgm:pt>
    <dgm:pt modelId="{EE8C9CCE-1888-4961-9F71-0F9A952B1EC3}">
      <dgm:prSet/>
      <dgm:spPr/>
      <dgm:t>
        <a:bodyPr/>
        <a:lstStyle/>
        <a:p>
          <a:r>
            <a:rPr lang="en-GB"/>
            <a:t>If a government member is fired they do not role their role in parliament. </a:t>
          </a:r>
          <a:endParaRPr lang="en-US"/>
        </a:p>
      </dgm:t>
    </dgm:pt>
    <dgm:pt modelId="{8F30FAE2-9214-4BE7-9728-5BEC4CEB44D5}" type="parTrans" cxnId="{67B4F117-49E2-4FC0-B703-3878591B8180}">
      <dgm:prSet/>
      <dgm:spPr/>
      <dgm:t>
        <a:bodyPr/>
        <a:lstStyle/>
        <a:p>
          <a:endParaRPr lang="en-US"/>
        </a:p>
      </dgm:t>
    </dgm:pt>
    <dgm:pt modelId="{3326A749-D191-4807-A9E1-849C65AAA1AF}" type="sibTrans" cxnId="{67B4F117-49E2-4FC0-B703-3878591B8180}">
      <dgm:prSet/>
      <dgm:spPr/>
      <dgm:t>
        <a:bodyPr/>
        <a:lstStyle/>
        <a:p>
          <a:endParaRPr lang="en-US"/>
        </a:p>
      </dgm:t>
    </dgm:pt>
    <dgm:pt modelId="{ACDD1C55-8E16-456E-815E-B969EAC4E32A}">
      <dgm:prSet/>
      <dgm:spPr/>
      <dgm:t>
        <a:bodyPr/>
        <a:lstStyle/>
        <a:p>
          <a:r>
            <a:rPr lang="en-GB"/>
            <a:t>Backbench Mps are – those who are in power but not chosen. </a:t>
          </a:r>
          <a:endParaRPr lang="en-US"/>
        </a:p>
      </dgm:t>
    </dgm:pt>
    <dgm:pt modelId="{B10CEA90-BA5A-41B5-9257-3AA94F9BB61F}" type="parTrans" cxnId="{9F45610C-754A-4F9C-839E-94A79F541B8A}">
      <dgm:prSet/>
      <dgm:spPr/>
      <dgm:t>
        <a:bodyPr/>
        <a:lstStyle/>
        <a:p>
          <a:endParaRPr lang="en-US"/>
        </a:p>
      </dgm:t>
    </dgm:pt>
    <dgm:pt modelId="{EB14AD30-F03F-4CC3-B6C3-B6E6D05DCD03}" type="sibTrans" cxnId="{9F45610C-754A-4F9C-839E-94A79F541B8A}">
      <dgm:prSet/>
      <dgm:spPr/>
      <dgm:t>
        <a:bodyPr/>
        <a:lstStyle/>
        <a:p>
          <a:endParaRPr lang="en-US"/>
        </a:p>
      </dgm:t>
    </dgm:pt>
    <dgm:pt modelId="{A754C608-97D9-4BA8-9999-DC00CA5BD466}" type="pres">
      <dgm:prSet presAssocID="{388FB9B7-34DB-46AC-B14D-FCBB42D121EC}" presName="hierChild1" presStyleCnt="0">
        <dgm:presLayoutVars>
          <dgm:chPref val="1"/>
          <dgm:dir/>
          <dgm:animOne val="branch"/>
          <dgm:animLvl val="lvl"/>
          <dgm:resizeHandles/>
        </dgm:presLayoutVars>
      </dgm:prSet>
      <dgm:spPr/>
    </dgm:pt>
    <dgm:pt modelId="{A87069F1-BE7F-497F-AD78-A3BE38B83D33}" type="pres">
      <dgm:prSet presAssocID="{9FB5632E-B246-4393-B6E0-A076C3DDBFC3}" presName="hierRoot1" presStyleCnt="0"/>
      <dgm:spPr/>
    </dgm:pt>
    <dgm:pt modelId="{D571BCA1-2B88-4CA3-B0DC-C3D042AFFC30}" type="pres">
      <dgm:prSet presAssocID="{9FB5632E-B246-4393-B6E0-A076C3DDBFC3}" presName="composite" presStyleCnt="0"/>
      <dgm:spPr/>
    </dgm:pt>
    <dgm:pt modelId="{6EF73051-6FE2-4C80-8E31-EBB051A290CD}" type="pres">
      <dgm:prSet presAssocID="{9FB5632E-B246-4393-B6E0-A076C3DDBFC3}" presName="background" presStyleLbl="node0" presStyleIdx="0" presStyleCnt="4"/>
      <dgm:spPr/>
    </dgm:pt>
    <dgm:pt modelId="{C5A1F31C-800B-4BB4-A0B3-6C3B9813D02A}" type="pres">
      <dgm:prSet presAssocID="{9FB5632E-B246-4393-B6E0-A076C3DDBFC3}" presName="text" presStyleLbl="fgAcc0" presStyleIdx="0" presStyleCnt="4">
        <dgm:presLayoutVars>
          <dgm:chPref val="3"/>
        </dgm:presLayoutVars>
      </dgm:prSet>
      <dgm:spPr/>
    </dgm:pt>
    <dgm:pt modelId="{CD5E83F3-9A31-4DEC-8C71-F4947817E878}" type="pres">
      <dgm:prSet presAssocID="{9FB5632E-B246-4393-B6E0-A076C3DDBFC3}" presName="hierChild2" presStyleCnt="0"/>
      <dgm:spPr/>
    </dgm:pt>
    <dgm:pt modelId="{616D0A70-410F-453C-BB34-777B17DEF532}" type="pres">
      <dgm:prSet presAssocID="{2240A113-4FA6-41E3-926A-C77FF314D311}" presName="hierRoot1" presStyleCnt="0"/>
      <dgm:spPr/>
    </dgm:pt>
    <dgm:pt modelId="{1FEBB601-8E7A-494E-AB38-4CB7091DFD26}" type="pres">
      <dgm:prSet presAssocID="{2240A113-4FA6-41E3-926A-C77FF314D311}" presName="composite" presStyleCnt="0"/>
      <dgm:spPr/>
    </dgm:pt>
    <dgm:pt modelId="{5CB076ED-3271-4577-8D57-8845D58520BC}" type="pres">
      <dgm:prSet presAssocID="{2240A113-4FA6-41E3-926A-C77FF314D311}" presName="background" presStyleLbl="node0" presStyleIdx="1" presStyleCnt="4"/>
      <dgm:spPr/>
    </dgm:pt>
    <dgm:pt modelId="{B09D594A-7DA4-4C3D-AF33-A4C392836139}" type="pres">
      <dgm:prSet presAssocID="{2240A113-4FA6-41E3-926A-C77FF314D311}" presName="text" presStyleLbl="fgAcc0" presStyleIdx="1" presStyleCnt="4">
        <dgm:presLayoutVars>
          <dgm:chPref val="3"/>
        </dgm:presLayoutVars>
      </dgm:prSet>
      <dgm:spPr/>
    </dgm:pt>
    <dgm:pt modelId="{6F70F848-CB94-46F8-8488-274A2C772A16}" type="pres">
      <dgm:prSet presAssocID="{2240A113-4FA6-41E3-926A-C77FF314D311}" presName="hierChild2" presStyleCnt="0"/>
      <dgm:spPr/>
    </dgm:pt>
    <dgm:pt modelId="{6CF1E2FA-C9A4-432A-B086-77C07EC95ACF}" type="pres">
      <dgm:prSet presAssocID="{EE8C9CCE-1888-4961-9F71-0F9A952B1EC3}" presName="hierRoot1" presStyleCnt="0"/>
      <dgm:spPr/>
    </dgm:pt>
    <dgm:pt modelId="{42E9B81C-EAC7-4115-9F1D-65B305A0536C}" type="pres">
      <dgm:prSet presAssocID="{EE8C9CCE-1888-4961-9F71-0F9A952B1EC3}" presName="composite" presStyleCnt="0"/>
      <dgm:spPr/>
    </dgm:pt>
    <dgm:pt modelId="{930C2E4D-9860-4792-8A1E-EE32BAEFD3C7}" type="pres">
      <dgm:prSet presAssocID="{EE8C9CCE-1888-4961-9F71-0F9A952B1EC3}" presName="background" presStyleLbl="node0" presStyleIdx="2" presStyleCnt="4"/>
      <dgm:spPr/>
    </dgm:pt>
    <dgm:pt modelId="{521E05BA-0E51-4D0F-A024-E7B7C99EB609}" type="pres">
      <dgm:prSet presAssocID="{EE8C9CCE-1888-4961-9F71-0F9A952B1EC3}" presName="text" presStyleLbl="fgAcc0" presStyleIdx="2" presStyleCnt="4">
        <dgm:presLayoutVars>
          <dgm:chPref val="3"/>
        </dgm:presLayoutVars>
      </dgm:prSet>
      <dgm:spPr/>
    </dgm:pt>
    <dgm:pt modelId="{7DDCF724-5415-4A13-B38A-658DFC7AF562}" type="pres">
      <dgm:prSet presAssocID="{EE8C9CCE-1888-4961-9F71-0F9A952B1EC3}" presName="hierChild2" presStyleCnt="0"/>
      <dgm:spPr/>
    </dgm:pt>
    <dgm:pt modelId="{D85BC097-BABA-47C1-BA2C-2AE2459E085F}" type="pres">
      <dgm:prSet presAssocID="{ACDD1C55-8E16-456E-815E-B969EAC4E32A}" presName="hierRoot1" presStyleCnt="0"/>
      <dgm:spPr/>
    </dgm:pt>
    <dgm:pt modelId="{3C9644A1-5544-424F-910D-DB7B8CA48783}" type="pres">
      <dgm:prSet presAssocID="{ACDD1C55-8E16-456E-815E-B969EAC4E32A}" presName="composite" presStyleCnt="0"/>
      <dgm:spPr/>
    </dgm:pt>
    <dgm:pt modelId="{F045CF08-9A28-4893-84AD-451E21EBCCFA}" type="pres">
      <dgm:prSet presAssocID="{ACDD1C55-8E16-456E-815E-B969EAC4E32A}" presName="background" presStyleLbl="node0" presStyleIdx="3" presStyleCnt="4"/>
      <dgm:spPr/>
    </dgm:pt>
    <dgm:pt modelId="{857FF37E-979E-47C7-BC12-59423278ADDF}" type="pres">
      <dgm:prSet presAssocID="{ACDD1C55-8E16-456E-815E-B969EAC4E32A}" presName="text" presStyleLbl="fgAcc0" presStyleIdx="3" presStyleCnt="4">
        <dgm:presLayoutVars>
          <dgm:chPref val="3"/>
        </dgm:presLayoutVars>
      </dgm:prSet>
      <dgm:spPr/>
    </dgm:pt>
    <dgm:pt modelId="{F4C7AEE1-FEE4-4819-BDAD-02383A21AA55}" type="pres">
      <dgm:prSet presAssocID="{ACDD1C55-8E16-456E-815E-B969EAC4E32A}" presName="hierChild2" presStyleCnt="0"/>
      <dgm:spPr/>
    </dgm:pt>
  </dgm:ptLst>
  <dgm:cxnLst>
    <dgm:cxn modelId="{9F45610C-754A-4F9C-839E-94A79F541B8A}" srcId="{388FB9B7-34DB-46AC-B14D-FCBB42D121EC}" destId="{ACDD1C55-8E16-456E-815E-B969EAC4E32A}" srcOrd="3" destOrd="0" parTransId="{B10CEA90-BA5A-41B5-9257-3AA94F9BB61F}" sibTransId="{EB14AD30-F03F-4CC3-B6C3-B6E6D05DCD03}"/>
    <dgm:cxn modelId="{25306612-CC6C-45C9-B584-4B7EA2C22C2F}" type="presOf" srcId="{2240A113-4FA6-41E3-926A-C77FF314D311}" destId="{B09D594A-7DA4-4C3D-AF33-A4C392836139}" srcOrd="0" destOrd="0" presId="urn:microsoft.com/office/officeart/2005/8/layout/hierarchy1"/>
    <dgm:cxn modelId="{67B4F117-49E2-4FC0-B703-3878591B8180}" srcId="{388FB9B7-34DB-46AC-B14D-FCBB42D121EC}" destId="{EE8C9CCE-1888-4961-9F71-0F9A952B1EC3}" srcOrd="2" destOrd="0" parTransId="{8F30FAE2-9214-4BE7-9728-5BEC4CEB44D5}" sibTransId="{3326A749-D191-4807-A9E1-849C65AAA1AF}"/>
    <dgm:cxn modelId="{F160EE47-72BD-498B-8889-1A5E48B75068}" srcId="{388FB9B7-34DB-46AC-B14D-FCBB42D121EC}" destId="{9FB5632E-B246-4393-B6E0-A076C3DDBFC3}" srcOrd="0" destOrd="0" parTransId="{05F22204-7289-4A85-96A2-8ADEC2B65858}" sibTransId="{3B2665E2-4C3B-4982-A45B-19D33C1D6224}"/>
    <dgm:cxn modelId="{2CA34A72-64EA-4D26-A043-AC8EBA322139}" type="presOf" srcId="{9FB5632E-B246-4393-B6E0-A076C3DDBFC3}" destId="{C5A1F31C-800B-4BB4-A0B3-6C3B9813D02A}" srcOrd="0" destOrd="0" presId="urn:microsoft.com/office/officeart/2005/8/layout/hierarchy1"/>
    <dgm:cxn modelId="{CEEB9B80-9667-4175-82A8-397F6225D68D}" type="presOf" srcId="{EE8C9CCE-1888-4961-9F71-0F9A952B1EC3}" destId="{521E05BA-0E51-4D0F-A024-E7B7C99EB609}" srcOrd="0" destOrd="0" presId="urn:microsoft.com/office/officeart/2005/8/layout/hierarchy1"/>
    <dgm:cxn modelId="{2C5655BC-1D05-42FC-A22C-D7BCEB0B4112}" srcId="{388FB9B7-34DB-46AC-B14D-FCBB42D121EC}" destId="{2240A113-4FA6-41E3-926A-C77FF314D311}" srcOrd="1" destOrd="0" parTransId="{18DAE551-3433-46FE-A2C8-926EEA3EA33E}" sibTransId="{8BF4AE35-420C-4A5F-8D2F-8EC1922E5221}"/>
    <dgm:cxn modelId="{490943C0-D812-4F5D-AE60-852685A8FE54}" type="presOf" srcId="{ACDD1C55-8E16-456E-815E-B969EAC4E32A}" destId="{857FF37E-979E-47C7-BC12-59423278ADDF}" srcOrd="0" destOrd="0" presId="urn:microsoft.com/office/officeart/2005/8/layout/hierarchy1"/>
    <dgm:cxn modelId="{99E77AE6-8788-4660-9234-50AD0B5CA4F6}" type="presOf" srcId="{388FB9B7-34DB-46AC-B14D-FCBB42D121EC}" destId="{A754C608-97D9-4BA8-9999-DC00CA5BD466}" srcOrd="0" destOrd="0" presId="urn:microsoft.com/office/officeart/2005/8/layout/hierarchy1"/>
    <dgm:cxn modelId="{6DBAC40B-A25A-4725-8CB2-3551F443AF26}" type="presParOf" srcId="{A754C608-97D9-4BA8-9999-DC00CA5BD466}" destId="{A87069F1-BE7F-497F-AD78-A3BE38B83D33}" srcOrd="0" destOrd="0" presId="urn:microsoft.com/office/officeart/2005/8/layout/hierarchy1"/>
    <dgm:cxn modelId="{8EE9DE9A-E9ED-41F6-83B1-F412F181EFE2}" type="presParOf" srcId="{A87069F1-BE7F-497F-AD78-A3BE38B83D33}" destId="{D571BCA1-2B88-4CA3-B0DC-C3D042AFFC30}" srcOrd="0" destOrd="0" presId="urn:microsoft.com/office/officeart/2005/8/layout/hierarchy1"/>
    <dgm:cxn modelId="{4B015C72-9AB4-4747-B348-B072424BB727}" type="presParOf" srcId="{D571BCA1-2B88-4CA3-B0DC-C3D042AFFC30}" destId="{6EF73051-6FE2-4C80-8E31-EBB051A290CD}" srcOrd="0" destOrd="0" presId="urn:microsoft.com/office/officeart/2005/8/layout/hierarchy1"/>
    <dgm:cxn modelId="{69DE1B62-066E-46D0-9658-CD1E15A84FD2}" type="presParOf" srcId="{D571BCA1-2B88-4CA3-B0DC-C3D042AFFC30}" destId="{C5A1F31C-800B-4BB4-A0B3-6C3B9813D02A}" srcOrd="1" destOrd="0" presId="urn:microsoft.com/office/officeart/2005/8/layout/hierarchy1"/>
    <dgm:cxn modelId="{F8A479AD-56B6-4619-A1B8-17FB944D989B}" type="presParOf" srcId="{A87069F1-BE7F-497F-AD78-A3BE38B83D33}" destId="{CD5E83F3-9A31-4DEC-8C71-F4947817E878}" srcOrd="1" destOrd="0" presId="urn:microsoft.com/office/officeart/2005/8/layout/hierarchy1"/>
    <dgm:cxn modelId="{6C9A182C-31B3-49C7-A6AB-24044F4B39DE}" type="presParOf" srcId="{A754C608-97D9-4BA8-9999-DC00CA5BD466}" destId="{616D0A70-410F-453C-BB34-777B17DEF532}" srcOrd="1" destOrd="0" presId="urn:microsoft.com/office/officeart/2005/8/layout/hierarchy1"/>
    <dgm:cxn modelId="{8AAC562F-8F26-49E9-8D38-0A4E9975696A}" type="presParOf" srcId="{616D0A70-410F-453C-BB34-777B17DEF532}" destId="{1FEBB601-8E7A-494E-AB38-4CB7091DFD26}" srcOrd="0" destOrd="0" presId="urn:microsoft.com/office/officeart/2005/8/layout/hierarchy1"/>
    <dgm:cxn modelId="{7B040306-8B7A-4D3B-90B5-A63329E23CFB}" type="presParOf" srcId="{1FEBB601-8E7A-494E-AB38-4CB7091DFD26}" destId="{5CB076ED-3271-4577-8D57-8845D58520BC}" srcOrd="0" destOrd="0" presId="urn:microsoft.com/office/officeart/2005/8/layout/hierarchy1"/>
    <dgm:cxn modelId="{6085563F-AAC4-4376-8051-8C1DB570C796}" type="presParOf" srcId="{1FEBB601-8E7A-494E-AB38-4CB7091DFD26}" destId="{B09D594A-7DA4-4C3D-AF33-A4C392836139}" srcOrd="1" destOrd="0" presId="urn:microsoft.com/office/officeart/2005/8/layout/hierarchy1"/>
    <dgm:cxn modelId="{62EB6466-1FB4-4561-BADA-2F7E8670B18C}" type="presParOf" srcId="{616D0A70-410F-453C-BB34-777B17DEF532}" destId="{6F70F848-CB94-46F8-8488-274A2C772A16}" srcOrd="1" destOrd="0" presId="urn:microsoft.com/office/officeart/2005/8/layout/hierarchy1"/>
    <dgm:cxn modelId="{6A3B304E-DC8B-4589-AB79-A184C46057FA}" type="presParOf" srcId="{A754C608-97D9-4BA8-9999-DC00CA5BD466}" destId="{6CF1E2FA-C9A4-432A-B086-77C07EC95ACF}" srcOrd="2" destOrd="0" presId="urn:microsoft.com/office/officeart/2005/8/layout/hierarchy1"/>
    <dgm:cxn modelId="{5A439A16-F863-4A26-BA21-1BBFACDE035B}" type="presParOf" srcId="{6CF1E2FA-C9A4-432A-B086-77C07EC95ACF}" destId="{42E9B81C-EAC7-4115-9F1D-65B305A0536C}" srcOrd="0" destOrd="0" presId="urn:microsoft.com/office/officeart/2005/8/layout/hierarchy1"/>
    <dgm:cxn modelId="{FA598C65-2829-416F-A483-F1F9DEEBDCD7}" type="presParOf" srcId="{42E9B81C-EAC7-4115-9F1D-65B305A0536C}" destId="{930C2E4D-9860-4792-8A1E-EE32BAEFD3C7}" srcOrd="0" destOrd="0" presId="urn:microsoft.com/office/officeart/2005/8/layout/hierarchy1"/>
    <dgm:cxn modelId="{5A1A6841-0A27-46AA-85E6-D99C42213712}" type="presParOf" srcId="{42E9B81C-EAC7-4115-9F1D-65B305A0536C}" destId="{521E05BA-0E51-4D0F-A024-E7B7C99EB609}" srcOrd="1" destOrd="0" presId="urn:microsoft.com/office/officeart/2005/8/layout/hierarchy1"/>
    <dgm:cxn modelId="{E1C75884-B67A-4A96-8118-8ADE66A6D141}" type="presParOf" srcId="{6CF1E2FA-C9A4-432A-B086-77C07EC95ACF}" destId="{7DDCF724-5415-4A13-B38A-658DFC7AF562}" srcOrd="1" destOrd="0" presId="urn:microsoft.com/office/officeart/2005/8/layout/hierarchy1"/>
    <dgm:cxn modelId="{5F2F2900-C705-48A9-8D86-2CCB05BEB54C}" type="presParOf" srcId="{A754C608-97D9-4BA8-9999-DC00CA5BD466}" destId="{D85BC097-BABA-47C1-BA2C-2AE2459E085F}" srcOrd="3" destOrd="0" presId="urn:microsoft.com/office/officeart/2005/8/layout/hierarchy1"/>
    <dgm:cxn modelId="{9F74E975-CE62-489E-ADED-FB473C996EC5}" type="presParOf" srcId="{D85BC097-BABA-47C1-BA2C-2AE2459E085F}" destId="{3C9644A1-5544-424F-910D-DB7B8CA48783}" srcOrd="0" destOrd="0" presId="urn:microsoft.com/office/officeart/2005/8/layout/hierarchy1"/>
    <dgm:cxn modelId="{FF434EDF-5D21-43FE-B25A-A0CB35872D27}" type="presParOf" srcId="{3C9644A1-5544-424F-910D-DB7B8CA48783}" destId="{F045CF08-9A28-4893-84AD-451E21EBCCFA}" srcOrd="0" destOrd="0" presId="urn:microsoft.com/office/officeart/2005/8/layout/hierarchy1"/>
    <dgm:cxn modelId="{06BA5F2D-A767-4C29-9F55-7D2255F5013B}" type="presParOf" srcId="{3C9644A1-5544-424F-910D-DB7B8CA48783}" destId="{857FF37E-979E-47C7-BC12-59423278ADDF}" srcOrd="1" destOrd="0" presId="urn:microsoft.com/office/officeart/2005/8/layout/hierarchy1"/>
    <dgm:cxn modelId="{A5671615-399D-44B5-A410-0FCF4E23031B}" type="presParOf" srcId="{D85BC097-BABA-47C1-BA2C-2AE2459E085F}" destId="{F4C7AEE1-FEE4-4819-BDAD-02383A21AA55}" srcOrd="1" destOrd="0" presId="urn:microsoft.com/office/officeart/2005/8/layout/hierarchy1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18.xml><?xml version="1.0" encoding="utf-8"?>
<dgm:dataModel xmlns:dgm="http://schemas.openxmlformats.org/drawingml/2006/diagram" xmlns:a="http://schemas.openxmlformats.org/drawingml/2006/main">
  <dgm:ptLst>
    <dgm:pt modelId="{804D3E45-25F6-45A7-AAEF-3528B1E7A435}" type="doc">
      <dgm:prSet loTypeId="urn:microsoft.com/office/officeart/2005/8/layout/process5" loCatId="process" qsTypeId="urn:microsoft.com/office/officeart/2005/8/quickstyle/simple1" qsCatId="simple" csTypeId="urn:microsoft.com/office/officeart/2005/8/colors/accent1_2" csCatId="accent1"/>
      <dgm:spPr/>
      <dgm:t>
        <a:bodyPr/>
        <a:lstStyle/>
        <a:p>
          <a:endParaRPr lang="en-US"/>
        </a:p>
      </dgm:t>
    </dgm:pt>
    <dgm:pt modelId="{3224773E-48FF-4BAF-9018-E524446F269E}">
      <dgm:prSet/>
      <dgm:spPr/>
      <dgm:t>
        <a:bodyPr/>
        <a:lstStyle/>
        <a:p>
          <a:r>
            <a:rPr lang="en-GB"/>
            <a:t>Runs the country. </a:t>
          </a:r>
          <a:endParaRPr lang="en-US"/>
        </a:p>
      </dgm:t>
    </dgm:pt>
    <dgm:pt modelId="{1CAED29C-E944-4387-B711-88EF6977C78F}" type="parTrans" cxnId="{D9DF03B8-F240-404E-8549-9B29774B406C}">
      <dgm:prSet/>
      <dgm:spPr/>
      <dgm:t>
        <a:bodyPr/>
        <a:lstStyle/>
        <a:p>
          <a:endParaRPr lang="en-US"/>
        </a:p>
      </dgm:t>
    </dgm:pt>
    <dgm:pt modelId="{D6E6D88B-A24C-48A2-B2A6-17E5DF5261BA}" type="sibTrans" cxnId="{D9DF03B8-F240-404E-8549-9B29774B406C}">
      <dgm:prSet/>
      <dgm:spPr/>
      <dgm:t>
        <a:bodyPr/>
        <a:lstStyle/>
        <a:p>
          <a:endParaRPr lang="en-US"/>
        </a:p>
      </dgm:t>
    </dgm:pt>
    <dgm:pt modelId="{E584F60E-728C-4680-9229-335C85470C8B}">
      <dgm:prSet/>
      <dgm:spPr/>
      <dgm:t>
        <a:bodyPr/>
        <a:lstStyle/>
        <a:p>
          <a:r>
            <a:rPr lang="en-GB"/>
            <a:t>Proposes laws.</a:t>
          </a:r>
          <a:endParaRPr lang="en-US"/>
        </a:p>
      </dgm:t>
    </dgm:pt>
    <dgm:pt modelId="{B67A164D-E6BB-4BD7-A881-DA5258C45A07}" type="parTrans" cxnId="{4A9C25C9-4452-46B1-8D93-50B5D0FE81AB}">
      <dgm:prSet/>
      <dgm:spPr/>
      <dgm:t>
        <a:bodyPr/>
        <a:lstStyle/>
        <a:p>
          <a:endParaRPr lang="en-US"/>
        </a:p>
      </dgm:t>
    </dgm:pt>
    <dgm:pt modelId="{E10B385B-9141-44DC-8F87-1B831B802A47}" type="sibTrans" cxnId="{4A9C25C9-4452-46B1-8D93-50B5D0FE81AB}">
      <dgm:prSet/>
      <dgm:spPr/>
      <dgm:t>
        <a:bodyPr/>
        <a:lstStyle/>
        <a:p>
          <a:endParaRPr lang="en-US"/>
        </a:p>
      </dgm:t>
    </dgm:pt>
    <dgm:pt modelId="{AC7EA2D3-07E5-4C7D-A899-5585B05EBB6E}">
      <dgm:prSet/>
      <dgm:spPr/>
      <dgm:t>
        <a:bodyPr/>
        <a:lstStyle/>
        <a:p>
          <a:r>
            <a:rPr lang="en-GB"/>
            <a:t>Exercise power fairly and uphold the law. </a:t>
          </a:r>
          <a:endParaRPr lang="en-US"/>
        </a:p>
      </dgm:t>
    </dgm:pt>
    <dgm:pt modelId="{480D862C-BBB5-44CC-AAEA-2EE150F7B675}" type="parTrans" cxnId="{E6016F74-9220-40D6-8D53-F97B765650A2}">
      <dgm:prSet/>
      <dgm:spPr/>
      <dgm:t>
        <a:bodyPr/>
        <a:lstStyle/>
        <a:p>
          <a:endParaRPr lang="en-US"/>
        </a:p>
      </dgm:t>
    </dgm:pt>
    <dgm:pt modelId="{DE0D511F-EAA1-4712-8163-89A5D3FF54B1}" type="sibTrans" cxnId="{E6016F74-9220-40D6-8D53-F97B765650A2}">
      <dgm:prSet/>
      <dgm:spPr/>
      <dgm:t>
        <a:bodyPr/>
        <a:lstStyle/>
        <a:p>
          <a:endParaRPr lang="en-US"/>
        </a:p>
      </dgm:t>
    </dgm:pt>
    <dgm:pt modelId="{FCFCAF95-B423-428E-8C08-6CAA8A8BD61D}">
      <dgm:prSet/>
      <dgm:spPr/>
      <dgm:t>
        <a:bodyPr/>
        <a:lstStyle/>
        <a:p>
          <a:r>
            <a:rPr lang="en-GB"/>
            <a:t>Although few have upheld the law. </a:t>
          </a:r>
          <a:endParaRPr lang="en-US"/>
        </a:p>
      </dgm:t>
    </dgm:pt>
    <dgm:pt modelId="{D5FEA197-E07E-4F4B-B2C7-2AA53186536E}" type="parTrans" cxnId="{F522CAAF-48F1-4FB2-9C81-C635F089063B}">
      <dgm:prSet/>
      <dgm:spPr/>
      <dgm:t>
        <a:bodyPr/>
        <a:lstStyle/>
        <a:p>
          <a:endParaRPr lang="en-US"/>
        </a:p>
      </dgm:t>
    </dgm:pt>
    <dgm:pt modelId="{208DB2A5-B5B2-443D-9C25-38EFD112784A}" type="sibTrans" cxnId="{F522CAAF-48F1-4FB2-9C81-C635F089063B}">
      <dgm:prSet/>
      <dgm:spPr/>
      <dgm:t>
        <a:bodyPr/>
        <a:lstStyle/>
        <a:p>
          <a:endParaRPr lang="en-US"/>
        </a:p>
      </dgm:t>
    </dgm:pt>
    <dgm:pt modelId="{3D4FF00E-1DCC-4972-AC47-F251E5041181}">
      <dgm:prSet/>
      <dgm:spPr/>
      <dgm:t>
        <a:bodyPr/>
        <a:lstStyle/>
        <a:p>
          <a:r>
            <a:rPr lang="en-GB"/>
            <a:t>Checks and balances through debates and parliamentary questions. </a:t>
          </a:r>
          <a:endParaRPr lang="en-US"/>
        </a:p>
      </dgm:t>
    </dgm:pt>
    <dgm:pt modelId="{5993CB02-F721-4D99-965D-0F5669C13810}" type="parTrans" cxnId="{483AB712-113B-4F4C-A25A-8B0017217B05}">
      <dgm:prSet/>
      <dgm:spPr/>
      <dgm:t>
        <a:bodyPr/>
        <a:lstStyle/>
        <a:p>
          <a:endParaRPr lang="en-US"/>
        </a:p>
      </dgm:t>
    </dgm:pt>
    <dgm:pt modelId="{FFA7F409-4ADB-43C1-B6DE-9F80B853803D}" type="sibTrans" cxnId="{483AB712-113B-4F4C-A25A-8B0017217B05}">
      <dgm:prSet/>
      <dgm:spPr/>
      <dgm:t>
        <a:bodyPr/>
        <a:lstStyle/>
        <a:p>
          <a:endParaRPr lang="en-US"/>
        </a:p>
      </dgm:t>
    </dgm:pt>
    <dgm:pt modelId="{9E541851-246F-4DC9-8845-72D21102E302}" type="pres">
      <dgm:prSet presAssocID="{804D3E45-25F6-45A7-AAEF-3528B1E7A435}" presName="diagram" presStyleCnt="0">
        <dgm:presLayoutVars>
          <dgm:dir/>
          <dgm:resizeHandles val="exact"/>
        </dgm:presLayoutVars>
      </dgm:prSet>
      <dgm:spPr/>
    </dgm:pt>
    <dgm:pt modelId="{6048F014-7B92-4C20-9C3F-E15DCDD25A99}" type="pres">
      <dgm:prSet presAssocID="{3224773E-48FF-4BAF-9018-E524446F269E}" presName="node" presStyleLbl="node1" presStyleIdx="0" presStyleCnt="5">
        <dgm:presLayoutVars>
          <dgm:bulletEnabled val="1"/>
        </dgm:presLayoutVars>
      </dgm:prSet>
      <dgm:spPr/>
    </dgm:pt>
    <dgm:pt modelId="{1E21B95B-7818-40A7-8874-D7422EAE210E}" type="pres">
      <dgm:prSet presAssocID="{D6E6D88B-A24C-48A2-B2A6-17E5DF5261BA}" presName="sibTrans" presStyleLbl="sibTrans2D1" presStyleIdx="0" presStyleCnt="4"/>
      <dgm:spPr/>
    </dgm:pt>
    <dgm:pt modelId="{5072840F-4744-4881-828C-324F8FF8E206}" type="pres">
      <dgm:prSet presAssocID="{D6E6D88B-A24C-48A2-B2A6-17E5DF5261BA}" presName="connectorText" presStyleLbl="sibTrans2D1" presStyleIdx="0" presStyleCnt="4"/>
      <dgm:spPr/>
    </dgm:pt>
    <dgm:pt modelId="{24BB4491-262D-4DF8-B7EA-D15E01D52377}" type="pres">
      <dgm:prSet presAssocID="{E584F60E-728C-4680-9229-335C85470C8B}" presName="node" presStyleLbl="node1" presStyleIdx="1" presStyleCnt="5">
        <dgm:presLayoutVars>
          <dgm:bulletEnabled val="1"/>
        </dgm:presLayoutVars>
      </dgm:prSet>
      <dgm:spPr/>
    </dgm:pt>
    <dgm:pt modelId="{F7A426E2-2CB0-4CBE-A47D-218054A7291D}" type="pres">
      <dgm:prSet presAssocID="{E10B385B-9141-44DC-8F87-1B831B802A47}" presName="sibTrans" presStyleLbl="sibTrans2D1" presStyleIdx="1" presStyleCnt="4"/>
      <dgm:spPr/>
    </dgm:pt>
    <dgm:pt modelId="{C42DDAA3-1E12-4AA7-BF46-3CD171E38FC3}" type="pres">
      <dgm:prSet presAssocID="{E10B385B-9141-44DC-8F87-1B831B802A47}" presName="connectorText" presStyleLbl="sibTrans2D1" presStyleIdx="1" presStyleCnt="4"/>
      <dgm:spPr/>
    </dgm:pt>
    <dgm:pt modelId="{6CCA9C04-4F3C-4067-A0A5-46FFB1D9E2C4}" type="pres">
      <dgm:prSet presAssocID="{AC7EA2D3-07E5-4C7D-A899-5585B05EBB6E}" presName="node" presStyleLbl="node1" presStyleIdx="2" presStyleCnt="5">
        <dgm:presLayoutVars>
          <dgm:bulletEnabled val="1"/>
        </dgm:presLayoutVars>
      </dgm:prSet>
      <dgm:spPr/>
    </dgm:pt>
    <dgm:pt modelId="{6FD34182-285E-4A67-95E3-A74125685C31}" type="pres">
      <dgm:prSet presAssocID="{DE0D511F-EAA1-4712-8163-89A5D3FF54B1}" presName="sibTrans" presStyleLbl="sibTrans2D1" presStyleIdx="2" presStyleCnt="4"/>
      <dgm:spPr/>
    </dgm:pt>
    <dgm:pt modelId="{E30085BB-ED86-4D96-B37A-3B2AC93402B2}" type="pres">
      <dgm:prSet presAssocID="{DE0D511F-EAA1-4712-8163-89A5D3FF54B1}" presName="connectorText" presStyleLbl="sibTrans2D1" presStyleIdx="2" presStyleCnt="4"/>
      <dgm:spPr/>
    </dgm:pt>
    <dgm:pt modelId="{699A124B-3989-4EDF-BAEE-FCCDEDAC7262}" type="pres">
      <dgm:prSet presAssocID="{FCFCAF95-B423-428E-8C08-6CAA8A8BD61D}" presName="node" presStyleLbl="node1" presStyleIdx="3" presStyleCnt="5">
        <dgm:presLayoutVars>
          <dgm:bulletEnabled val="1"/>
        </dgm:presLayoutVars>
      </dgm:prSet>
      <dgm:spPr/>
    </dgm:pt>
    <dgm:pt modelId="{19A3C85B-7E02-4E02-AF9B-43BAD4643739}" type="pres">
      <dgm:prSet presAssocID="{208DB2A5-B5B2-443D-9C25-38EFD112784A}" presName="sibTrans" presStyleLbl="sibTrans2D1" presStyleIdx="3" presStyleCnt="4"/>
      <dgm:spPr/>
    </dgm:pt>
    <dgm:pt modelId="{E35238C7-A911-4752-8A22-4E7E00C9A2F6}" type="pres">
      <dgm:prSet presAssocID="{208DB2A5-B5B2-443D-9C25-38EFD112784A}" presName="connectorText" presStyleLbl="sibTrans2D1" presStyleIdx="3" presStyleCnt="4"/>
      <dgm:spPr/>
    </dgm:pt>
    <dgm:pt modelId="{BFE76107-EF5B-430E-9B1A-599EB2E52DA5}" type="pres">
      <dgm:prSet presAssocID="{3D4FF00E-1DCC-4972-AC47-F251E5041181}" presName="node" presStyleLbl="node1" presStyleIdx="4" presStyleCnt="5">
        <dgm:presLayoutVars>
          <dgm:bulletEnabled val="1"/>
        </dgm:presLayoutVars>
      </dgm:prSet>
      <dgm:spPr/>
    </dgm:pt>
  </dgm:ptLst>
  <dgm:cxnLst>
    <dgm:cxn modelId="{483AB712-113B-4F4C-A25A-8B0017217B05}" srcId="{804D3E45-25F6-45A7-AAEF-3528B1E7A435}" destId="{3D4FF00E-1DCC-4972-AC47-F251E5041181}" srcOrd="4" destOrd="0" parTransId="{5993CB02-F721-4D99-965D-0F5669C13810}" sibTransId="{FFA7F409-4ADB-43C1-B6DE-9F80B853803D}"/>
    <dgm:cxn modelId="{4639EA13-C7E9-4F6C-9358-86C5FA9F98D0}" type="presOf" srcId="{D6E6D88B-A24C-48A2-B2A6-17E5DF5261BA}" destId="{5072840F-4744-4881-828C-324F8FF8E206}" srcOrd="1" destOrd="0" presId="urn:microsoft.com/office/officeart/2005/8/layout/process5"/>
    <dgm:cxn modelId="{D767E230-5E7F-487D-AE37-040E6D7704E6}" type="presOf" srcId="{DE0D511F-EAA1-4712-8163-89A5D3FF54B1}" destId="{6FD34182-285E-4A67-95E3-A74125685C31}" srcOrd="0" destOrd="0" presId="urn:microsoft.com/office/officeart/2005/8/layout/process5"/>
    <dgm:cxn modelId="{A5DA5C43-88CF-42A7-8032-83E3663E2D58}" type="presOf" srcId="{D6E6D88B-A24C-48A2-B2A6-17E5DF5261BA}" destId="{1E21B95B-7818-40A7-8874-D7422EAE210E}" srcOrd="0" destOrd="0" presId="urn:microsoft.com/office/officeart/2005/8/layout/process5"/>
    <dgm:cxn modelId="{636F0165-E9CB-45B8-9975-6C571132AB57}" type="presOf" srcId="{E10B385B-9141-44DC-8F87-1B831B802A47}" destId="{C42DDAA3-1E12-4AA7-BF46-3CD171E38FC3}" srcOrd="1" destOrd="0" presId="urn:microsoft.com/office/officeart/2005/8/layout/process5"/>
    <dgm:cxn modelId="{E6016F74-9220-40D6-8D53-F97B765650A2}" srcId="{804D3E45-25F6-45A7-AAEF-3528B1E7A435}" destId="{AC7EA2D3-07E5-4C7D-A899-5585B05EBB6E}" srcOrd="2" destOrd="0" parTransId="{480D862C-BBB5-44CC-AAEA-2EE150F7B675}" sibTransId="{DE0D511F-EAA1-4712-8163-89A5D3FF54B1}"/>
    <dgm:cxn modelId="{F35C7E7D-4D64-4811-9517-0C8754F2EED9}" type="presOf" srcId="{804D3E45-25F6-45A7-AAEF-3528B1E7A435}" destId="{9E541851-246F-4DC9-8845-72D21102E302}" srcOrd="0" destOrd="0" presId="urn:microsoft.com/office/officeart/2005/8/layout/process5"/>
    <dgm:cxn modelId="{E3D5A185-203E-4B2D-AE28-D394143F0BE0}" type="presOf" srcId="{3224773E-48FF-4BAF-9018-E524446F269E}" destId="{6048F014-7B92-4C20-9C3F-E15DCDD25A99}" srcOrd="0" destOrd="0" presId="urn:microsoft.com/office/officeart/2005/8/layout/process5"/>
    <dgm:cxn modelId="{BE2B2C92-BFA4-4A92-B283-1D1B24A4F1BE}" type="presOf" srcId="{DE0D511F-EAA1-4712-8163-89A5D3FF54B1}" destId="{E30085BB-ED86-4D96-B37A-3B2AC93402B2}" srcOrd="1" destOrd="0" presId="urn:microsoft.com/office/officeart/2005/8/layout/process5"/>
    <dgm:cxn modelId="{0DF35797-BA4B-439B-97B8-826F336BAA04}" type="presOf" srcId="{208DB2A5-B5B2-443D-9C25-38EFD112784A}" destId="{E35238C7-A911-4752-8A22-4E7E00C9A2F6}" srcOrd="1" destOrd="0" presId="urn:microsoft.com/office/officeart/2005/8/layout/process5"/>
    <dgm:cxn modelId="{1EDACB9B-4EE5-471E-8F42-516861F529FF}" type="presOf" srcId="{208DB2A5-B5B2-443D-9C25-38EFD112784A}" destId="{19A3C85B-7E02-4E02-AF9B-43BAD4643739}" srcOrd="0" destOrd="0" presId="urn:microsoft.com/office/officeart/2005/8/layout/process5"/>
    <dgm:cxn modelId="{4AC9B09C-952C-44F0-9D9F-C2E187A2428E}" type="presOf" srcId="{3D4FF00E-1DCC-4972-AC47-F251E5041181}" destId="{BFE76107-EF5B-430E-9B1A-599EB2E52DA5}" srcOrd="0" destOrd="0" presId="urn:microsoft.com/office/officeart/2005/8/layout/process5"/>
    <dgm:cxn modelId="{5664EAA9-51C8-4CBE-A741-CABA4871E3F5}" type="presOf" srcId="{AC7EA2D3-07E5-4C7D-A899-5585B05EBB6E}" destId="{6CCA9C04-4F3C-4067-A0A5-46FFB1D9E2C4}" srcOrd="0" destOrd="0" presId="urn:microsoft.com/office/officeart/2005/8/layout/process5"/>
    <dgm:cxn modelId="{F522CAAF-48F1-4FB2-9C81-C635F089063B}" srcId="{804D3E45-25F6-45A7-AAEF-3528B1E7A435}" destId="{FCFCAF95-B423-428E-8C08-6CAA8A8BD61D}" srcOrd="3" destOrd="0" parTransId="{D5FEA197-E07E-4F4B-B2C7-2AA53186536E}" sibTransId="{208DB2A5-B5B2-443D-9C25-38EFD112784A}"/>
    <dgm:cxn modelId="{D9DF03B8-F240-404E-8549-9B29774B406C}" srcId="{804D3E45-25F6-45A7-AAEF-3528B1E7A435}" destId="{3224773E-48FF-4BAF-9018-E524446F269E}" srcOrd="0" destOrd="0" parTransId="{1CAED29C-E944-4387-B711-88EF6977C78F}" sibTransId="{D6E6D88B-A24C-48A2-B2A6-17E5DF5261BA}"/>
    <dgm:cxn modelId="{4A9C25C9-4452-46B1-8D93-50B5D0FE81AB}" srcId="{804D3E45-25F6-45A7-AAEF-3528B1E7A435}" destId="{E584F60E-728C-4680-9229-335C85470C8B}" srcOrd="1" destOrd="0" parTransId="{B67A164D-E6BB-4BD7-A881-DA5258C45A07}" sibTransId="{E10B385B-9141-44DC-8F87-1B831B802A47}"/>
    <dgm:cxn modelId="{C6B09ADD-F9E1-489D-81E2-CD934214AAAA}" type="presOf" srcId="{FCFCAF95-B423-428E-8C08-6CAA8A8BD61D}" destId="{699A124B-3989-4EDF-BAEE-FCCDEDAC7262}" srcOrd="0" destOrd="0" presId="urn:microsoft.com/office/officeart/2005/8/layout/process5"/>
    <dgm:cxn modelId="{A238C1EE-D1C2-45DF-BB8A-57BCD5073AA0}" type="presOf" srcId="{E584F60E-728C-4680-9229-335C85470C8B}" destId="{24BB4491-262D-4DF8-B7EA-D15E01D52377}" srcOrd="0" destOrd="0" presId="urn:microsoft.com/office/officeart/2005/8/layout/process5"/>
    <dgm:cxn modelId="{FD1A85F3-58CE-477A-BE7B-E896E87232A8}" type="presOf" srcId="{E10B385B-9141-44DC-8F87-1B831B802A47}" destId="{F7A426E2-2CB0-4CBE-A47D-218054A7291D}" srcOrd="0" destOrd="0" presId="urn:microsoft.com/office/officeart/2005/8/layout/process5"/>
    <dgm:cxn modelId="{034C92DC-00B2-497A-81C2-2BEDDD7205CA}" type="presParOf" srcId="{9E541851-246F-4DC9-8845-72D21102E302}" destId="{6048F014-7B92-4C20-9C3F-E15DCDD25A99}" srcOrd="0" destOrd="0" presId="urn:microsoft.com/office/officeart/2005/8/layout/process5"/>
    <dgm:cxn modelId="{4B907A4B-EF1C-47A2-8FDC-FE2AB830319E}" type="presParOf" srcId="{9E541851-246F-4DC9-8845-72D21102E302}" destId="{1E21B95B-7818-40A7-8874-D7422EAE210E}" srcOrd="1" destOrd="0" presId="urn:microsoft.com/office/officeart/2005/8/layout/process5"/>
    <dgm:cxn modelId="{2EDE5973-97D5-492D-ACF4-591A5FB81AD8}" type="presParOf" srcId="{1E21B95B-7818-40A7-8874-D7422EAE210E}" destId="{5072840F-4744-4881-828C-324F8FF8E206}" srcOrd="0" destOrd="0" presId="urn:microsoft.com/office/officeart/2005/8/layout/process5"/>
    <dgm:cxn modelId="{9EE084CD-1B36-4076-B55B-BA875108712F}" type="presParOf" srcId="{9E541851-246F-4DC9-8845-72D21102E302}" destId="{24BB4491-262D-4DF8-B7EA-D15E01D52377}" srcOrd="2" destOrd="0" presId="urn:microsoft.com/office/officeart/2005/8/layout/process5"/>
    <dgm:cxn modelId="{F103D3FB-3C89-4899-B05B-051259C4F80D}" type="presParOf" srcId="{9E541851-246F-4DC9-8845-72D21102E302}" destId="{F7A426E2-2CB0-4CBE-A47D-218054A7291D}" srcOrd="3" destOrd="0" presId="urn:microsoft.com/office/officeart/2005/8/layout/process5"/>
    <dgm:cxn modelId="{47285595-6F6F-467D-9749-DC832F6B40CB}" type="presParOf" srcId="{F7A426E2-2CB0-4CBE-A47D-218054A7291D}" destId="{C42DDAA3-1E12-4AA7-BF46-3CD171E38FC3}" srcOrd="0" destOrd="0" presId="urn:microsoft.com/office/officeart/2005/8/layout/process5"/>
    <dgm:cxn modelId="{2036A115-B3DD-4A2F-8AA5-EE5401458C2A}" type="presParOf" srcId="{9E541851-246F-4DC9-8845-72D21102E302}" destId="{6CCA9C04-4F3C-4067-A0A5-46FFB1D9E2C4}" srcOrd="4" destOrd="0" presId="urn:microsoft.com/office/officeart/2005/8/layout/process5"/>
    <dgm:cxn modelId="{45D758F8-CA7D-4B13-BB4E-06CDECBEAB6A}" type="presParOf" srcId="{9E541851-246F-4DC9-8845-72D21102E302}" destId="{6FD34182-285E-4A67-95E3-A74125685C31}" srcOrd="5" destOrd="0" presId="urn:microsoft.com/office/officeart/2005/8/layout/process5"/>
    <dgm:cxn modelId="{CF5A246B-172F-4D8C-910F-F8ABC985575F}" type="presParOf" srcId="{6FD34182-285E-4A67-95E3-A74125685C31}" destId="{E30085BB-ED86-4D96-B37A-3B2AC93402B2}" srcOrd="0" destOrd="0" presId="urn:microsoft.com/office/officeart/2005/8/layout/process5"/>
    <dgm:cxn modelId="{47F47C53-9DF2-4C5C-B648-85AF6E18EFD4}" type="presParOf" srcId="{9E541851-246F-4DC9-8845-72D21102E302}" destId="{699A124B-3989-4EDF-BAEE-FCCDEDAC7262}" srcOrd="6" destOrd="0" presId="urn:microsoft.com/office/officeart/2005/8/layout/process5"/>
    <dgm:cxn modelId="{9EA018A9-AE47-443A-9B73-96B71D72B124}" type="presParOf" srcId="{9E541851-246F-4DC9-8845-72D21102E302}" destId="{19A3C85B-7E02-4E02-AF9B-43BAD4643739}" srcOrd="7" destOrd="0" presId="urn:microsoft.com/office/officeart/2005/8/layout/process5"/>
    <dgm:cxn modelId="{A52337E2-3A99-4802-AE07-48A156CAE505}" type="presParOf" srcId="{19A3C85B-7E02-4E02-AF9B-43BAD4643739}" destId="{E35238C7-A911-4752-8A22-4E7E00C9A2F6}" srcOrd="0" destOrd="0" presId="urn:microsoft.com/office/officeart/2005/8/layout/process5"/>
    <dgm:cxn modelId="{4804B83F-4532-4A89-B2DE-388D53EDFE17}" type="presParOf" srcId="{9E541851-246F-4DC9-8845-72D21102E302}" destId="{BFE76107-EF5B-430E-9B1A-599EB2E52DA5}" srcOrd="8" destOrd="0" presId="urn:microsoft.com/office/officeart/2005/8/layout/process5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19.xml><?xml version="1.0" encoding="utf-8"?>
<dgm:dataModel xmlns:dgm="http://schemas.openxmlformats.org/drawingml/2006/diagram" xmlns:a="http://schemas.openxmlformats.org/drawingml/2006/main">
  <dgm:ptLst>
    <dgm:pt modelId="{DE08034F-237D-4D17-A838-A01313437E20}" type="doc">
      <dgm:prSet loTypeId="urn:microsoft.com/office/officeart/2005/8/layout/process1" loCatId="process" qsTypeId="urn:microsoft.com/office/officeart/2005/8/quickstyle/simple1" qsCatId="simple" csTypeId="urn:microsoft.com/office/officeart/2005/8/colors/accent1_2" csCatId="accent1"/>
      <dgm:spPr/>
      <dgm:t>
        <a:bodyPr/>
        <a:lstStyle/>
        <a:p>
          <a:endParaRPr lang="en-US"/>
        </a:p>
      </dgm:t>
    </dgm:pt>
    <dgm:pt modelId="{959869F6-8014-4AA5-8074-E675053DB5C3}">
      <dgm:prSet/>
      <dgm:spPr/>
      <dgm:t>
        <a:bodyPr/>
        <a:lstStyle/>
        <a:p>
          <a:r>
            <a:rPr lang="en-GB"/>
            <a:t>Can be removed during the term. </a:t>
          </a:r>
          <a:endParaRPr lang="en-US"/>
        </a:p>
      </dgm:t>
    </dgm:pt>
    <dgm:pt modelId="{305B5802-54D5-462C-8304-23D125B171D5}" type="parTrans" cxnId="{64DC9C46-F77C-4092-A488-7167C2128FE2}">
      <dgm:prSet/>
      <dgm:spPr/>
      <dgm:t>
        <a:bodyPr/>
        <a:lstStyle/>
        <a:p>
          <a:endParaRPr lang="en-US"/>
        </a:p>
      </dgm:t>
    </dgm:pt>
    <dgm:pt modelId="{0B780524-226F-4E21-A1F8-D6422D4E7D10}" type="sibTrans" cxnId="{64DC9C46-F77C-4092-A488-7167C2128FE2}">
      <dgm:prSet/>
      <dgm:spPr/>
      <dgm:t>
        <a:bodyPr/>
        <a:lstStyle/>
        <a:p>
          <a:endParaRPr lang="en-US"/>
        </a:p>
      </dgm:t>
    </dgm:pt>
    <dgm:pt modelId="{22AFA072-9D21-4E4B-94BF-98D6BE0F4D37}">
      <dgm:prSet/>
      <dgm:spPr/>
      <dgm:t>
        <a:bodyPr/>
        <a:lstStyle/>
        <a:p>
          <a:r>
            <a:rPr lang="en-GB"/>
            <a:t>Appointed by the king using their royal prerogative. </a:t>
          </a:r>
          <a:endParaRPr lang="en-US"/>
        </a:p>
      </dgm:t>
    </dgm:pt>
    <dgm:pt modelId="{9A1A7CDF-6C1E-49EE-A727-E50F4BB74F10}" type="parTrans" cxnId="{942115F9-B591-4964-AED1-FAE9DAE3C1F1}">
      <dgm:prSet/>
      <dgm:spPr/>
      <dgm:t>
        <a:bodyPr/>
        <a:lstStyle/>
        <a:p>
          <a:endParaRPr lang="en-US"/>
        </a:p>
      </dgm:t>
    </dgm:pt>
    <dgm:pt modelId="{A21363BB-F4BF-41F5-A527-503743D7FB5B}" type="sibTrans" cxnId="{942115F9-B591-4964-AED1-FAE9DAE3C1F1}">
      <dgm:prSet/>
      <dgm:spPr/>
      <dgm:t>
        <a:bodyPr/>
        <a:lstStyle/>
        <a:p>
          <a:endParaRPr lang="en-US"/>
        </a:p>
      </dgm:t>
    </dgm:pt>
    <dgm:pt modelId="{E90659BF-F6EB-448B-A818-740B500B688A}">
      <dgm:prSet/>
      <dgm:spPr/>
      <dgm:t>
        <a:bodyPr/>
        <a:lstStyle/>
        <a:p>
          <a:r>
            <a:rPr lang="en-GB"/>
            <a:t>Has to win seats in the house of commons. </a:t>
          </a:r>
          <a:endParaRPr lang="en-US"/>
        </a:p>
      </dgm:t>
    </dgm:pt>
    <dgm:pt modelId="{8590BFDA-C173-4411-87CF-43E992EF3005}" type="parTrans" cxnId="{46E9D408-5540-45C5-B155-FCB2983808A4}">
      <dgm:prSet/>
      <dgm:spPr/>
      <dgm:t>
        <a:bodyPr/>
        <a:lstStyle/>
        <a:p>
          <a:endParaRPr lang="en-US"/>
        </a:p>
      </dgm:t>
    </dgm:pt>
    <dgm:pt modelId="{8905F7FC-6C24-435D-81DA-3CB4B37E8291}" type="sibTrans" cxnId="{46E9D408-5540-45C5-B155-FCB2983808A4}">
      <dgm:prSet/>
      <dgm:spPr/>
      <dgm:t>
        <a:bodyPr/>
        <a:lstStyle/>
        <a:p>
          <a:endParaRPr lang="en-US"/>
        </a:p>
      </dgm:t>
    </dgm:pt>
    <dgm:pt modelId="{6D018F80-6D54-4F1C-ADF1-57432783599C}" type="pres">
      <dgm:prSet presAssocID="{DE08034F-237D-4D17-A838-A01313437E20}" presName="Name0" presStyleCnt="0">
        <dgm:presLayoutVars>
          <dgm:dir/>
          <dgm:resizeHandles val="exact"/>
        </dgm:presLayoutVars>
      </dgm:prSet>
      <dgm:spPr/>
    </dgm:pt>
    <dgm:pt modelId="{8FB770B7-5817-41EA-A214-DC1C8D6DCBC5}" type="pres">
      <dgm:prSet presAssocID="{959869F6-8014-4AA5-8074-E675053DB5C3}" presName="node" presStyleLbl="node1" presStyleIdx="0" presStyleCnt="3">
        <dgm:presLayoutVars>
          <dgm:bulletEnabled val="1"/>
        </dgm:presLayoutVars>
      </dgm:prSet>
      <dgm:spPr/>
    </dgm:pt>
    <dgm:pt modelId="{00D367BB-9D18-4A2C-97E7-76B069B1AAA3}" type="pres">
      <dgm:prSet presAssocID="{0B780524-226F-4E21-A1F8-D6422D4E7D10}" presName="sibTrans" presStyleLbl="sibTrans2D1" presStyleIdx="0" presStyleCnt="2"/>
      <dgm:spPr/>
    </dgm:pt>
    <dgm:pt modelId="{07D3D093-6338-4BC3-8923-70B9376AF5B5}" type="pres">
      <dgm:prSet presAssocID="{0B780524-226F-4E21-A1F8-D6422D4E7D10}" presName="connectorText" presStyleLbl="sibTrans2D1" presStyleIdx="0" presStyleCnt="2"/>
      <dgm:spPr/>
    </dgm:pt>
    <dgm:pt modelId="{D780771F-B2F2-4997-A63D-A5E8C93558B1}" type="pres">
      <dgm:prSet presAssocID="{22AFA072-9D21-4E4B-94BF-98D6BE0F4D37}" presName="node" presStyleLbl="node1" presStyleIdx="1" presStyleCnt="3">
        <dgm:presLayoutVars>
          <dgm:bulletEnabled val="1"/>
        </dgm:presLayoutVars>
      </dgm:prSet>
      <dgm:spPr/>
    </dgm:pt>
    <dgm:pt modelId="{E34A5703-872B-40D6-89E1-5C3977643DFB}" type="pres">
      <dgm:prSet presAssocID="{A21363BB-F4BF-41F5-A527-503743D7FB5B}" presName="sibTrans" presStyleLbl="sibTrans2D1" presStyleIdx="1" presStyleCnt="2"/>
      <dgm:spPr/>
    </dgm:pt>
    <dgm:pt modelId="{ED313A31-B8CD-4152-9D78-77CE10D8EAA0}" type="pres">
      <dgm:prSet presAssocID="{A21363BB-F4BF-41F5-A527-503743D7FB5B}" presName="connectorText" presStyleLbl="sibTrans2D1" presStyleIdx="1" presStyleCnt="2"/>
      <dgm:spPr/>
    </dgm:pt>
    <dgm:pt modelId="{919F3D0E-BEED-4A54-B8A2-7D6605D635F0}" type="pres">
      <dgm:prSet presAssocID="{E90659BF-F6EB-448B-A818-740B500B688A}" presName="node" presStyleLbl="node1" presStyleIdx="2" presStyleCnt="3">
        <dgm:presLayoutVars>
          <dgm:bulletEnabled val="1"/>
        </dgm:presLayoutVars>
      </dgm:prSet>
      <dgm:spPr/>
    </dgm:pt>
  </dgm:ptLst>
  <dgm:cxnLst>
    <dgm:cxn modelId="{46E9D408-5540-45C5-B155-FCB2983808A4}" srcId="{DE08034F-237D-4D17-A838-A01313437E20}" destId="{E90659BF-F6EB-448B-A818-740B500B688A}" srcOrd="2" destOrd="0" parTransId="{8590BFDA-C173-4411-87CF-43E992EF3005}" sibTransId="{8905F7FC-6C24-435D-81DA-3CB4B37E8291}"/>
    <dgm:cxn modelId="{625F4F2D-3183-4DD5-AE2F-A392ACF1348E}" type="presOf" srcId="{E90659BF-F6EB-448B-A818-740B500B688A}" destId="{919F3D0E-BEED-4A54-B8A2-7D6605D635F0}" srcOrd="0" destOrd="0" presId="urn:microsoft.com/office/officeart/2005/8/layout/process1"/>
    <dgm:cxn modelId="{851AD060-C66B-4073-B042-8CD7DEC495D7}" type="presOf" srcId="{A21363BB-F4BF-41F5-A527-503743D7FB5B}" destId="{E34A5703-872B-40D6-89E1-5C3977643DFB}" srcOrd="0" destOrd="0" presId="urn:microsoft.com/office/officeart/2005/8/layout/process1"/>
    <dgm:cxn modelId="{64DC9C46-F77C-4092-A488-7167C2128FE2}" srcId="{DE08034F-237D-4D17-A838-A01313437E20}" destId="{959869F6-8014-4AA5-8074-E675053DB5C3}" srcOrd="0" destOrd="0" parTransId="{305B5802-54D5-462C-8304-23D125B171D5}" sibTransId="{0B780524-226F-4E21-A1F8-D6422D4E7D10}"/>
    <dgm:cxn modelId="{6AC6F48E-CCA2-4867-95CE-242797748200}" type="presOf" srcId="{0B780524-226F-4E21-A1F8-D6422D4E7D10}" destId="{07D3D093-6338-4BC3-8923-70B9376AF5B5}" srcOrd="1" destOrd="0" presId="urn:microsoft.com/office/officeart/2005/8/layout/process1"/>
    <dgm:cxn modelId="{9D980F95-BF2B-440D-B032-50F7B0670E1B}" type="presOf" srcId="{0B780524-226F-4E21-A1F8-D6422D4E7D10}" destId="{00D367BB-9D18-4A2C-97E7-76B069B1AAA3}" srcOrd="0" destOrd="0" presId="urn:microsoft.com/office/officeart/2005/8/layout/process1"/>
    <dgm:cxn modelId="{3A01E4AD-A275-4A85-BE51-194A63AF5B1C}" type="presOf" srcId="{A21363BB-F4BF-41F5-A527-503743D7FB5B}" destId="{ED313A31-B8CD-4152-9D78-77CE10D8EAA0}" srcOrd="1" destOrd="0" presId="urn:microsoft.com/office/officeart/2005/8/layout/process1"/>
    <dgm:cxn modelId="{412946B5-08D1-45EB-BBB1-2F35C282FED2}" type="presOf" srcId="{DE08034F-237D-4D17-A838-A01313437E20}" destId="{6D018F80-6D54-4F1C-ADF1-57432783599C}" srcOrd="0" destOrd="0" presId="urn:microsoft.com/office/officeart/2005/8/layout/process1"/>
    <dgm:cxn modelId="{146563BC-A118-420F-8EB8-8C8ECB352517}" type="presOf" srcId="{22AFA072-9D21-4E4B-94BF-98D6BE0F4D37}" destId="{D780771F-B2F2-4997-A63D-A5E8C93558B1}" srcOrd="0" destOrd="0" presId="urn:microsoft.com/office/officeart/2005/8/layout/process1"/>
    <dgm:cxn modelId="{ADF931EB-A0C2-4C5E-B7FF-66B7BD1A4606}" type="presOf" srcId="{959869F6-8014-4AA5-8074-E675053DB5C3}" destId="{8FB770B7-5817-41EA-A214-DC1C8D6DCBC5}" srcOrd="0" destOrd="0" presId="urn:microsoft.com/office/officeart/2005/8/layout/process1"/>
    <dgm:cxn modelId="{942115F9-B591-4964-AED1-FAE9DAE3C1F1}" srcId="{DE08034F-237D-4D17-A838-A01313437E20}" destId="{22AFA072-9D21-4E4B-94BF-98D6BE0F4D37}" srcOrd="1" destOrd="0" parTransId="{9A1A7CDF-6C1E-49EE-A727-E50F4BB74F10}" sibTransId="{A21363BB-F4BF-41F5-A527-503743D7FB5B}"/>
    <dgm:cxn modelId="{467ADF6C-E14C-464A-8B25-92CA80AE6336}" type="presParOf" srcId="{6D018F80-6D54-4F1C-ADF1-57432783599C}" destId="{8FB770B7-5817-41EA-A214-DC1C8D6DCBC5}" srcOrd="0" destOrd="0" presId="urn:microsoft.com/office/officeart/2005/8/layout/process1"/>
    <dgm:cxn modelId="{237D03E2-F7D2-4DAC-8F5F-18D29DF56520}" type="presParOf" srcId="{6D018F80-6D54-4F1C-ADF1-57432783599C}" destId="{00D367BB-9D18-4A2C-97E7-76B069B1AAA3}" srcOrd="1" destOrd="0" presId="urn:microsoft.com/office/officeart/2005/8/layout/process1"/>
    <dgm:cxn modelId="{13D50EE3-6E1F-4707-BAC5-49E2741FEC30}" type="presParOf" srcId="{00D367BB-9D18-4A2C-97E7-76B069B1AAA3}" destId="{07D3D093-6338-4BC3-8923-70B9376AF5B5}" srcOrd="0" destOrd="0" presId="urn:microsoft.com/office/officeart/2005/8/layout/process1"/>
    <dgm:cxn modelId="{2269EFDF-843F-442A-ADBA-A010E48363E2}" type="presParOf" srcId="{6D018F80-6D54-4F1C-ADF1-57432783599C}" destId="{D780771F-B2F2-4997-A63D-A5E8C93558B1}" srcOrd="2" destOrd="0" presId="urn:microsoft.com/office/officeart/2005/8/layout/process1"/>
    <dgm:cxn modelId="{42F2E6B0-F1C3-4594-AB00-B5B05673043C}" type="presParOf" srcId="{6D018F80-6D54-4F1C-ADF1-57432783599C}" destId="{E34A5703-872B-40D6-89E1-5C3977643DFB}" srcOrd="3" destOrd="0" presId="urn:microsoft.com/office/officeart/2005/8/layout/process1"/>
    <dgm:cxn modelId="{32E481C1-B894-4E81-831B-B4F418F36333}" type="presParOf" srcId="{E34A5703-872B-40D6-89E1-5C3977643DFB}" destId="{ED313A31-B8CD-4152-9D78-77CE10D8EAA0}" srcOrd="0" destOrd="0" presId="urn:microsoft.com/office/officeart/2005/8/layout/process1"/>
    <dgm:cxn modelId="{25739127-0A89-4A56-8459-9EF9F43F8685}" type="presParOf" srcId="{6D018F80-6D54-4F1C-ADF1-57432783599C}" destId="{919F3D0E-BEED-4A54-B8A2-7D6605D635F0}" srcOrd="4" destOrd="0" presId="urn:microsoft.com/office/officeart/2005/8/layout/process1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20.xml><?xml version="1.0" encoding="utf-8"?>
<dgm:dataModel xmlns:dgm="http://schemas.openxmlformats.org/drawingml/2006/diagram" xmlns:a="http://schemas.openxmlformats.org/drawingml/2006/main">
  <dgm:ptLst>
    <dgm:pt modelId="{780CA1A7-3E24-4EE4-B745-F7E2D7C215C0}" type="doc">
      <dgm:prSet loTypeId="urn:microsoft.com/office/officeart/2005/8/layout/hierarchy1" loCatId="hierarchy" qsTypeId="urn:microsoft.com/office/officeart/2005/8/quickstyle/simple1" qsCatId="simple" csTypeId="urn:microsoft.com/office/officeart/2005/8/colors/accent1_2" csCatId="accent1"/>
      <dgm:spPr/>
      <dgm:t>
        <a:bodyPr/>
        <a:lstStyle/>
        <a:p>
          <a:endParaRPr lang="en-US"/>
        </a:p>
      </dgm:t>
    </dgm:pt>
    <dgm:pt modelId="{72E1EF4A-1C78-4434-B503-886A270C5816}">
      <dgm:prSet/>
      <dgm:spPr/>
      <dgm:t>
        <a:bodyPr/>
        <a:lstStyle/>
        <a:p>
          <a:r>
            <a:rPr lang="en-GB"/>
            <a:t>The Privy Council.</a:t>
          </a:r>
          <a:endParaRPr lang="en-US"/>
        </a:p>
      </dgm:t>
    </dgm:pt>
    <dgm:pt modelId="{DA3BCA98-9066-4B6C-ADA1-947AC23D31B8}" type="parTrans" cxnId="{F9BC2465-5941-4E48-9F08-DAA7FF2F9337}">
      <dgm:prSet/>
      <dgm:spPr/>
      <dgm:t>
        <a:bodyPr/>
        <a:lstStyle/>
        <a:p>
          <a:endParaRPr lang="en-US"/>
        </a:p>
      </dgm:t>
    </dgm:pt>
    <dgm:pt modelId="{8AC47F6F-CAC9-4C2E-9C6E-DDDFEA868072}" type="sibTrans" cxnId="{F9BC2465-5941-4E48-9F08-DAA7FF2F9337}">
      <dgm:prSet/>
      <dgm:spPr/>
      <dgm:t>
        <a:bodyPr/>
        <a:lstStyle/>
        <a:p>
          <a:endParaRPr lang="en-US"/>
        </a:p>
      </dgm:t>
    </dgm:pt>
    <dgm:pt modelId="{2845F9F6-04BA-4DC0-8DF6-79C0D8024A3D}">
      <dgm:prSet/>
      <dgm:spPr/>
      <dgm:t>
        <a:bodyPr/>
        <a:lstStyle/>
        <a:p>
          <a:r>
            <a:rPr lang="en-GB"/>
            <a:t>Around since the middle ages.</a:t>
          </a:r>
          <a:endParaRPr lang="en-US"/>
        </a:p>
      </dgm:t>
    </dgm:pt>
    <dgm:pt modelId="{71B804A1-4B42-4BD5-83ED-97CD53A4F2EF}" type="parTrans" cxnId="{6A592429-1926-46F6-B4F9-D8D2DFFF3189}">
      <dgm:prSet/>
      <dgm:spPr/>
      <dgm:t>
        <a:bodyPr/>
        <a:lstStyle/>
        <a:p>
          <a:endParaRPr lang="en-US"/>
        </a:p>
      </dgm:t>
    </dgm:pt>
    <dgm:pt modelId="{17882C41-0734-4D77-B971-1B1E250379E3}" type="sibTrans" cxnId="{6A592429-1926-46F6-B4F9-D8D2DFFF3189}">
      <dgm:prSet/>
      <dgm:spPr/>
      <dgm:t>
        <a:bodyPr/>
        <a:lstStyle/>
        <a:p>
          <a:endParaRPr lang="en-US"/>
        </a:p>
      </dgm:t>
    </dgm:pt>
    <dgm:pt modelId="{7AB36CB0-1A9E-4BC5-AA8C-6FD9D2A29B91}" type="pres">
      <dgm:prSet presAssocID="{780CA1A7-3E24-4EE4-B745-F7E2D7C215C0}" presName="hierChild1" presStyleCnt="0">
        <dgm:presLayoutVars>
          <dgm:chPref val="1"/>
          <dgm:dir/>
          <dgm:animOne val="branch"/>
          <dgm:animLvl val="lvl"/>
          <dgm:resizeHandles/>
        </dgm:presLayoutVars>
      </dgm:prSet>
      <dgm:spPr/>
    </dgm:pt>
    <dgm:pt modelId="{E0EB8F96-77D9-4061-9C79-D6FCB7730DAD}" type="pres">
      <dgm:prSet presAssocID="{72E1EF4A-1C78-4434-B503-886A270C5816}" presName="hierRoot1" presStyleCnt="0"/>
      <dgm:spPr/>
    </dgm:pt>
    <dgm:pt modelId="{476CB873-9309-4502-8ACF-A106A7F04D17}" type="pres">
      <dgm:prSet presAssocID="{72E1EF4A-1C78-4434-B503-886A270C5816}" presName="composite" presStyleCnt="0"/>
      <dgm:spPr/>
    </dgm:pt>
    <dgm:pt modelId="{2CD113FD-90A7-42E8-B306-5476DB6E9104}" type="pres">
      <dgm:prSet presAssocID="{72E1EF4A-1C78-4434-B503-886A270C5816}" presName="background" presStyleLbl="node0" presStyleIdx="0" presStyleCnt="2"/>
      <dgm:spPr/>
    </dgm:pt>
    <dgm:pt modelId="{E76FD105-2E20-49BB-93FD-C335CBD280A7}" type="pres">
      <dgm:prSet presAssocID="{72E1EF4A-1C78-4434-B503-886A270C5816}" presName="text" presStyleLbl="fgAcc0" presStyleIdx="0" presStyleCnt="2">
        <dgm:presLayoutVars>
          <dgm:chPref val="3"/>
        </dgm:presLayoutVars>
      </dgm:prSet>
      <dgm:spPr/>
    </dgm:pt>
    <dgm:pt modelId="{F617BDA0-19D8-41B9-A7F4-F5965F9EFA39}" type="pres">
      <dgm:prSet presAssocID="{72E1EF4A-1C78-4434-B503-886A270C5816}" presName="hierChild2" presStyleCnt="0"/>
      <dgm:spPr/>
    </dgm:pt>
    <dgm:pt modelId="{6015E430-21AB-4B91-BF4C-8FED5F8804CA}" type="pres">
      <dgm:prSet presAssocID="{2845F9F6-04BA-4DC0-8DF6-79C0D8024A3D}" presName="hierRoot1" presStyleCnt="0"/>
      <dgm:spPr/>
    </dgm:pt>
    <dgm:pt modelId="{1C393563-8021-4E3A-84F1-FC2BD79D5356}" type="pres">
      <dgm:prSet presAssocID="{2845F9F6-04BA-4DC0-8DF6-79C0D8024A3D}" presName="composite" presStyleCnt="0"/>
      <dgm:spPr/>
    </dgm:pt>
    <dgm:pt modelId="{1BB1DA47-819E-4F4E-9145-A10D68E652F6}" type="pres">
      <dgm:prSet presAssocID="{2845F9F6-04BA-4DC0-8DF6-79C0D8024A3D}" presName="background" presStyleLbl="node0" presStyleIdx="1" presStyleCnt="2"/>
      <dgm:spPr/>
    </dgm:pt>
    <dgm:pt modelId="{3B7483B4-4F38-46BD-9726-E36F90A08CEF}" type="pres">
      <dgm:prSet presAssocID="{2845F9F6-04BA-4DC0-8DF6-79C0D8024A3D}" presName="text" presStyleLbl="fgAcc0" presStyleIdx="1" presStyleCnt="2">
        <dgm:presLayoutVars>
          <dgm:chPref val="3"/>
        </dgm:presLayoutVars>
      </dgm:prSet>
      <dgm:spPr/>
    </dgm:pt>
    <dgm:pt modelId="{B6706499-9E3E-4F90-8444-8A0850D5CC45}" type="pres">
      <dgm:prSet presAssocID="{2845F9F6-04BA-4DC0-8DF6-79C0D8024A3D}" presName="hierChild2" presStyleCnt="0"/>
      <dgm:spPr/>
    </dgm:pt>
  </dgm:ptLst>
  <dgm:cxnLst>
    <dgm:cxn modelId="{2B216D20-4897-47A4-A2C9-F2D05A4E2BE6}" type="presOf" srcId="{2845F9F6-04BA-4DC0-8DF6-79C0D8024A3D}" destId="{3B7483B4-4F38-46BD-9726-E36F90A08CEF}" srcOrd="0" destOrd="0" presId="urn:microsoft.com/office/officeart/2005/8/layout/hierarchy1"/>
    <dgm:cxn modelId="{6A592429-1926-46F6-B4F9-D8D2DFFF3189}" srcId="{780CA1A7-3E24-4EE4-B745-F7E2D7C215C0}" destId="{2845F9F6-04BA-4DC0-8DF6-79C0D8024A3D}" srcOrd="1" destOrd="0" parTransId="{71B804A1-4B42-4BD5-83ED-97CD53A4F2EF}" sibTransId="{17882C41-0734-4D77-B971-1B1E250379E3}"/>
    <dgm:cxn modelId="{F9BC2465-5941-4E48-9F08-DAA7FF2F9337}" srcId="{780CA1A7-3E24-4EE4-B745-F7E2D7C215C0}" destId="{72E1EF4A-1C78-4434-B503-886A270C5816}" srcOrd="0" destOrd="0" parTransId="{DA3BCA98-9066-4B6C-ADA1-947AC23D31B8}" sibTransId="{8AC47F6F-CAC9-4C2E-9C6E-DDDFEA868072}"/>
    <dgm:cxn modelId="{CB1F0EED-2920-46C6-B65B-21459ECD2578}" type="presOf" srcId="{72E1EF4A-1C78-4434-B503-886A270C5816}" destId="{E76FD105-2E20-49BB-93FD-C335CBD280A7}" srcOrd="0" destOrd="0" presId="urn:microsoft.com/office/officeart/2005/8/layout/hierarchy1"/>
    <dgm:cxn modelId="{DF4D24EF-41E9-434D-820D-FC480CA77750}" type="presOf" srcId="{780CA1A7-3E24-4EE4-B745-F7E2D7C215C0}" destId="{7AB36CB0-1A9E-4BC5-AA8C-6FD9D2A29B91}" srcOrd="0" destOrd="0" presId="urn:microsoft.com/office/officeart/2005/8/layout/hierarchy1"/>
    <dgm:cxn modelId="{B031CF55-B3E3-4FE8-9287-54A3A3440E34}" type="presParOf" srcId="{7AB36CB0-1A9E-4BC5-AA8C-6FD9D2A29B91}" destId="{E0EB8F96-77D9-4061-9C79-D6FCB7730DAD}" srcOrd="0" destOrd="0" presId="urn:microsoft.com/office/officeart/2005/8/layout/hierarchy1"/>
    <dgm:cxn modelId="{308209DF-CC7A-4238-B447-609E8395C079}" type="presParOf" srcId="{E0EB8F96-77D9-4061-9C79-D6FCB7730DAD}" destId="{476CB873-9309-4502-8ACF-A106A7F04D17}" srcOrd="0" destOrd="0" presId="urn:microsoft.com/office/officeart/2005/8/layout/hierarchy1"/>
    <dgm:cxn modelId="{A033A1D4-08E6-4EB8-BB21-DDF427570D2E}" type="presParOf" srcId="{476CB873-9309-4502-8ACF-A106A7F04D17}" destId="{2CD113FD-90A7-42E8-B306-5476DB6E9104}" srcOrd="0" destOrd="0" presId="urn:microsoft.com/office/officeart/2005/8/layout/hierarchy1"/>
    <dgm:cxn modelId="{862CD1DE-12A5-4EAC-A060-89FBACE09648}" type="presParOf" srcId="{476CB873-9309-4502-8ACF-A106A7F04D17}" destId="{E76FD105-2E20-49BB-93FD-C335CBD280A7}" srcOrd="1" destOrd="0" presId="urn:microsoft.com/office/officeart/2005/8/layout/hierarchy1"/>
    <dgm:cxn modelId="{98BA1FE9-0D9C-4E75-94F3-215729D0B8DF}" type="presParOf" srcId="{E0EB8F96-77D9-4061-9C79-D6FCB7730DAD}" destId="{F617BDA0-19D8-41B9-A7F4-F5965F9EFA39}" srcOrd="1" destOrd="0" presId="urn:microsoft.com/office/officeart/2005/8/layout/hierarchy1"/>
    <dgm:cxn modelId="{B088F924-C573-4BC4-B47C-8073A100A193}" type="presParOf" srcId="{7AB36CB0-1A9E-4BC5-AA8C-6FD9D2A29B91}" destId="{6015E430-21AB-4B91-BF4C-8FED5F8804CA}" srcOrd="1" destOrd="0" presId="urn:microsoft.com/office/officeart/2005/8/layout/hierarchy1"/>
    <dgm:cxn modelId="{3C540243-E721-4CE3-A130-C6D1966C99CE}" type="presParOf" srcId="{6015E430-21AB-4B91-BF4C-8FED5F8804CA}" destId="{1C393563-8021-4E3A-84F1-FC2BD79D5356}" srcOrd="0" destOrd="0" presId="urn:microsoft.com/office/officeart/2005/8/layout/hierarchy1"/>
    <dgm:cxn modelId="{6FF7BBB9-984F-48E2-8E02-E5BBBA9D30EB}" type="presParOf" srcId="{1C393563-8021-4E3A-84F1-FC2BD79D5356}" destId="{1BB1DA47-819E-4F4E-9145-A10D68E652F6}" srcOrd="0" destOrd="0" presId="urn:microsoft.com/office/officeart/2005/8/layout/hierarchy1"/>
    <dgm:cxn modelId="{396B63FC-FA76-4D47-9B60-4AB1A814FB13}" type="presParOf" srcId="{1C393563-8021-4E3A-84F1-FC2BD79D5356}" destId="{3B7483B4-4F38-46BD-9726-E36F90A08CEF}" srcOrd="1" destOrd="0" presId="urn:microsoft.com/office/officeart/2005/8/layout/hierarchy1"/>
    <dgm:cxn modelId="{66556E9A-ACC8-4BB1-A908-0486CA3AC77C}" type="presParOf" srcId="{6015E430-21AB-4B91-BF4C-8FED5F8804CA}" destId="{B6706499-9E3E-4F90-8444-8A0850D5CC45}" srcOrd="1" destOrd="0" presId="urn:microsoft.com/office/officeart/2005/8/layout/hierarchy1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21.xml><?xml version="1.0" encoding="utf-8"?>
<dgm:dataModel xmlns:dgm="http://schemas.openxmlformats.org/drawingml/2006/diagram" xmlns:a="http://schemas.openxmlformats.org/drawingml/2006/main">
  <dgm:ptLst>
    <dgm:pt modelId="{F3FC0E87-433E-44C4-BB76-3DA1321B5AE4}" type="doc">
      <dgm:prSet loTypeId="urn:microsoft.com/office/officeart/2008/layout/LinedList" loCatId="list" qsTypeId="urn:microsoft.com/office/officeart/2005/8/quickstyle/simple1" qsCatId="simple" csTypeId="urn:microsoft.com/office/officeart/2005/8/colors/accent1_2" csCatId="accent1"/>
      <dgm:spPr/>
      <dgm:t>
        <a:bodyPr/>
        <a:lstStyle/>
        <a:p>
          <a:endParaRPr lang="en-US"/>
        </a:p>
      </dgm:t>
    </dgm:pt>
    <dgm:pt modelId="{961D0895-BF8C-424A-9B67-66B986DE07CF}">
      <dgm:prSet/>
      <dgm:spPr/>
      <dgm:t>
        <a:bodyPr/>
        <a:lstStyle/>
        <a:p>
          <a:r>
            <a:rPr lang="en-GB"/>
            <a:t>Private</a:t>
          </a:r>
          <a:endParaRPr lang="en-US"/>
        </a:p>
      </dgm:t>
    </dgm:pt>
    <dgm:pt modelId="{702566BF-11D5-43D4-BCE8-DBCF2F41C09E}" type="parTrans" cxnId="{CD64B75F-26FE-4921-8EA3-C43E47D3DEB8}">
      <dgm:prSet/>
      <dgm:spPr/>
      <dgm:t>
        <a:bodyPr/>
        <a:lstStyle/>
        <a:p>
          <a:endParaRPr lang="en-US"/>
        </a:p>
      </dgm:t>
    </dgm:pt>
    <dgm:pt modelId="{AC48F9F7-DCFE-4287-9AD4-966603E50066}" type="sibTrans" cxnId="{CD64B75F-26FE-4921-8EA3-C43E47D3DEB8}">
      <dgm:prSet/>
      <dgm:spPr/>
      <dgm:t>
        <a:bodyPr/>
        <a:lstStyle/>
        <a:p>
          <a:endParaRPr lang="en-US"/>
        </a:p>
      </dgm:t>
    </dgm:pt>
    <dgm:pt modelId="{15C89429-90EC-4BD5-81B0-6045E591AF9C}">
      <dgm:prSet/>
      <dgm:spPr/>
      <dgm:t>
        <a:bodyPr/>
        <a:lstStyle/>
        <a:p>
          <a:r>
            <a:rPr lang="en-GB"/>
            <a:t>Between state and individual </a:t>
          </a:r>
          <a:endParaRPr lang="en-US"/>
        </a:p>
      </dgm:t>
    </dgm:pt>
    <dgm:pt modelId="{9482B52E-72B8-473E-93C0-720DBA433484}" type="parTrans" cxnId="{0794F7FA-E784-4FD8-8C5C-A9FB9E8F67D9}">
      <dgm:prSet/>
      <dgm:spPr/>
      <dgm:t>
        <a:bodyPr/>
        <a:lstStyle/>
        <a:p>
          <a:endParaRPr lang="en-US"/>
        </a:p>
      </dgm:t>
    </dgm:pt>
    <dgm:pt modelId="{56C854FA-9121-4C46-A0EB-074009F77698}" type="sibTrans" cxnId="{0794F7FA-E784-4FD8-8C5C-A9FB9E8F67D9}">
      <dgm:prSet/>
      <dgm:spPr/>
      <dgm:t>
        <a:bodyPr/>
        <a:lstStyle/>
        <a:p>
          <a:endParaRPr lang="en-US"/>
        </a:p>
      </dgm:t>
    </dgm:pt>
    <dgm:pt modelId="{707BE869-EF34-4431-BE34-4E6D18000DA2}">
      <dgm:prSet/>
      <dgm:spPr/>
      <dgm:t>
        <a:bodyPr/>
        <a:lstStyle/>
        <a:p>
          <a:r>
            <a:rPr lang="en-GB"/>
            <a:t>Supreme court is the last court for civil cases. </a:t>
          </a:r>
          <a:endParaRPr lang="en-US"/>
        </a:p>
      </dgm:t>
    </dgm:pt>
    <dgm:pt modelId="{24569FEA-2A3D-4364-BB13-2F7551066A68}" type="parTrans" cxnId="{CEAF4044-4D00-4674-93B5-E1A005E4889F}">
      <dgm:prSet/>
      <dgm:spPr/>
      <dgm:t>
        <a:bodyPr/>
        <a:lstStyle/>
        <a:p>
          <a:endParaRPr lang="en-US"/>
        </a:p>
      </dgm:t>
    </dgm:pt>
    <dgm:pt modelId="{1A4A5FC0-DF6F-4666-AB85-42CCD3C11E10}" type="sibTrans" cxnId="{CEAF4044-4D00-4674-93B5-E1A005E4889F}">
      <dgm:prSet/>
      <dgm:spPr/>
      <dgm:t>
        <a:bodyPr/>
        <a:lstStyle/>
        <a:p>
          <a:endParaRPr lang="en-US"/>
        </a:p>
      </dgm:t>
    </dgm:pt>
    <dgm:pt modelId="{A71413A0-148A-4AAC-9912-95912BC39D28}">
      <dgm:prSet/>
      <dgm:spPr/>
      <dgm:t>
        <a:bodyPr/>
        <a:lstStyle/>
        <a:p>
          <a:r>
            <a:rPr lang="en-GB"/>
            <a:t>Constitutional and administrative roles. </a:t>
          </a:r>
          <a:endParaRPr lang="en-US"/>
        </a:p>
      </dgm:t>
    </dgm:pt>
    <dgm:pt modelId="{E984F041-93B5-4841-807C-FEE90B417005}" type="parTrans" cxnId="{4EC3F9FB-E8FD-44B3-81BA-439495271361}">
      <dgm:prSet/>
      <dgm:spPr/>
      <dgm:t>
        <a:bodyPr/>
        <a:lstStyle/>
        <a:p>
          <a:endParaRPr lang="en-US"/>
        </a:p>
      </dgm:t>
    </dgm:pt>
    <dgm:pt modelId="{08A2B5ED-0A4C-4877-94ED-AA215B74B75E}" type="sibTrans" cxnId="{4EC3F9FB-E8FD-44B3-81BA-439495271361}">
      <dgm:prSet/>
      <dgm:spPr/>
      <dgm:t>
        <a:bodyPr/>
        <a:lstStyle/>
        <a:p>
          <a:endParaRPr lang="en-US"/>
        </a:p>
      </dgm:t>
    </dgm:pt>
    <dgm:pt modelId="{4B835145-06C2-4697-961E-F10F5B115596}">
      <dgm:prSet/>
      <dgm:spPr/>
      <dgm:t>
        <a:bodyPr/>
        <a:lstStyle/>
        <a:p>
          <a:r>
            <a:rPr lang="en-GB"/>
            <a:t>Review day to day actions, omissions and decisions. </a:t>
          </a:r>
          <a:endParaRPr lang="en-US"/>
        </a:p>
      </dgm:t>
    </dgm:pt>
    <dgm:pt modelId="{5ECF276B-91E0-4FAE-88A0-DD34A987E64F}" type="parTrans" cxnId="{4B993570-D59A-411F-AFC9-2B057F367406}">
      <dgm:prSet/>
      <dgm:spPr/>
      <dgm:t>
        <a:bodyPr/>
        <a:lstStyle/>
        <a:p>
          <a:endParaRPr lang="en-US"/>
        </a:p>
      </dgm:t>
    </dgm:pt>
    <dgm:pt modelId="{049EC5C0-A057-4E2D-8C8A-F9417768D3AE}" type="sibTrans" cxnId="{4B993570-D59A-411F-AFC9-2B057F367406}">
      <dgm:prSet/>
      <dgm:spPr/>
      <dgm:t>
        <a:bodyPr/>
        <a:lstStyle/>
        <a:p>
          <a:endParaRPr lang="en-US"/>
        </a:p>
      </dgm:t>
    </dgm:pt>
    <dgm:pt modelId="{7CA4AC6E-C8FF-4FFA-92B5-A1C8B5223098}">
      <dgm:prSet/>
      <dgm:spPr/>
      <dgm:t>
        <a:bodyPr/>
        <a:lstStyle/>
        <a:p>
          <a:r>
            <a:rPr lang="en-GB"/>
            <a:t>Statutory procedural requirements and common law rules of natural justice and must adhere to the Human Rights Act 1998. </a:t>
          </a:r>
          <a:endParaRPr lang="en-US"/>
        </a:p>
      </dgm:t>
    </dgm:pt>
    <dgm:pt modelId="{2DECA0BE-2D53-400D-8D52-7CEB37957BB1}" type="parTrans" cxnId="{9B2842CD-E25E-43FC-ADE6-6CE1B5B4131F}">
      <dgm:prSet/>
      <dgm:spPr/>
      <dgm:t>
        <a:bodyPr/>
        <a:lstStyle/>
        <a:p>
          <a:endParaRPr lang="en-US"/>
        </a:p>
      </dgm:t>
    </dgm:pt>
    <dgm:pt modelId="{218B1081-CFA9-46F9-941B-D4EADE93FE27}" type="sibTrans" cxnId="{9B2842CD-E25E-43FC-ADE6-6CE1B5B4131F}">
      <dgm:prSet/>
      <dgm:spPr/>
      <dgm:t>
        <a:bodyPr/>
        <a:lstStyle/>
        <a:p>
          <a:endParaRPr lang="en-US"/>
        </a:p>
      </dgm:t>
    </dgm:pt>
    <dgm:pt modelId="{76688C97-AF80-4BCA-B3BF-17BF57BE3DEC}" type="pres">
      <dgm:prSet presAssocID="{F3FC0E87-433E-44C4-BB76-3DA1321B5AE4}" presName="vert0" presStyleCnt="0">
        <dgm:presLayoutVars>
          <dgm:dir/>
          <dgm:animOne val="branch"/>
          <dgm:animLvl val="lvl"/>
        </dgm:presLayoutVars>
      </dgm:prSet>
      <dgm:spPr/>
    </dgm:pt>
    <dgm:pt modelId="{B66EC07D-69DB-47E1-B3FA-3A709A11CF81}" type="pres">
      <dgm:prSet presAssocID="{961D0895-BF8C-424A-9B67-66B986DE07CF}" presName="thickLine" presStyleLbl="alignNode1" presStyleIdx="0" presStyleCnt="6"/>
      <dgm:spPr/>
    </dgm:pt>
    <dgm:pt modelId="{BBE9A2FC-5041-4959-95DE-964077329825}" type="pres">
      <dgm:prSet presAssocID="{961D0895-BF8C-424A-9B67-66B986DE07CF}" presName="horz1" presStyleCnt="0"/>
      <dgm:spPr/>
    </dgm:pt>
    <dgm:pt modelId="{FE207C0B-C9F9-4FE5-95F4-05F0351E8CC8}" type="pres">
      <dgm:prSet presAssocID="{961D0895-BF8C-424A-9B67-66B986DE07CF}" presName="tx1" presStyleLbl="revTx" presStyleIdx="0" presStyleCnt="6"/>
      <dgm:spPr/>
    </dgm:pt>
    <dgm:pt modelId="{AED2660B-2F14-48B8-96CD-B3340A89CFF5}" type="pres">
      <dgm:prSet presAssocID="{961D0895-BF8C-424A-9B67-66B986DE07CF}" presName="vert1" presStyleCnt="0"/>
      <dgm:spPr/>
    </dgm:pt>
    <dgm:pt modelId="{C253E0F6-292E-4AAB-AADC-BE6F46824C11}" type="pres">
      <dgm:prSet presAssocID="{15C89429-90EC-4BD5-81B0-6045E591AF9C}" presName="thickLine" presStyleLbl="alignNode1" presStyleIdx="1" presStyleCnt="6"/>
      <dgm:spPr/>
    </dgm:pt>
    <dgm:pt modelId="{32BB1951-70E9-4BB0-9B0C-34CC995A8E12}" type="pres">
      <dgm:prSet presAssocID="{15C89429-90EC-4BD5-81B0-6045E591AF9C}" presName="horz1" presStyleCnt="0"/>
      <dgm:spPr/>
    </dgm:pt>
    <dgm:pt modelId="{80ACBEF9-022B-4D46-9D39-165012CC78A8}" type="pres">
      <dgm:prSet presAssocID="{15C89429-90EC-4BD5-81B0-6045E591AF9C}" presName="tx1" presStyleLbl="revTx" presStyleIdx="1" presStyleCnt="6"/>
      <dgm:spPr/>
    </dgm:pt>
    <dgm:pt modelId="{76A90869-1093-437D-90C6-A5B50D984270}" type="pres">
      <dgm:prSet presAssocID="{15C89429-90EC-4BD5-81B0-6045E591AF9C}" presName="vert1" presStyleCnt="0"/>
      <dgm:spPr/>
    </dgm:pt>
    <dgm:pt modelId="{B184E861-2084-44E8-9017-71764BC1AC30}" type="pres">
      <dgm:prSet presAssocID="{707BE869-EF34-4431-BE34-4E6D18000DA2}" presName="thickLine" presStyleLbl="alignNode1" presStyleIdx="2" presStyleCnt="6"/>
      <dgm:spPr/>
    </dgm:pt>
    <dgm:pt modelId="{2CB5447A-C844-4E9B-8A15-FFCCCEF984CF}" type="pres">
      <dgm:prSet presAssocID="{707BE869-EF34-4431-BE34-4E6D18000DA2}" presName="horz1" presStyleCnt="0"/>
      <dgm:spPr/>
    </dgm:pt>
    <dgm:pt modelId="{DD319067-51A9-4DE9-81B0-FF853BAD6D14}" type="pres">
      <dgm:prSet presAssocID="{707BE869-EF34-4431-BE34-4E6D18000DA2}" presName="tx1" presStyleLbl="revTx" presStyleIdx="2" presStyleCnt="6"/>
      <dgm:spPr/>
    </dgm:pt>
    <dgm:pt modelId="{28972073-C2AB-4560-91A2-269B4CB91726}" type="pres">
      <dgm:prSet presAssocID="{707BE869-EF34-4431-BE34-4E6D18000DA2}" presName="vert1" presStyleCnt="0"/>
      <dgm:spPr/>
    </dgm:pt>
    <dgm:pt modelId="{10F565F8-E792-4BF5-99A6-DA3FE08207FA}" type="pres">
      <dgm:prSet presAssocID="{A71413A0-148A-4AAC-9912-95912BC39D28}" presName="thickLine" presStyleLbl="alignNode1" presStyleIdx="3" presStyleCnt="6"/>
      <dgm:spPr/>
    </dgm:pt>
    <dgm:pt modelId="{D75B2EA3-4350-4D2A-B5A2-4834AC6F15AC}" type="pres">
      <dgm:prSet presAssocID="{A71413A0-148A-4AAC-9912-95912BC39D28}" presName="horz1" presStyleCnt="0"/>
      <dgm:spPr/>
    </dgm:pt>
    <dgm:pt modelId="{FBD19694-0760-447C-AEE8-BB56221FC402}" type="pres">
      <dgm:prSet presAssocID="{A71413A0-148A-4AAC-9912-95912BC39D28}" presName="tx1" presStyleLbl="revTx" presStyleIdx="3" presStyleCnt="6"/>
      <dgm:spPr/>
    </dgm:pt>
    <dgm:pt modelId="{088AF643-3D61-4A8A-8F5F-46574F941DB8}" type="pres">
      <dgm:prSet presAssocID="{A71413A0-148A-4AAC-9912-95912BC39D28}" presName="vert1" presStyleCnt="0"/>
      <dgm:spPr/>
    </dgm:pt>
    <dgm:pt modelId="{93C21E1A-A3BA-438D-AE76-E1D92E4CCA87}" type="pres">
      <dgm:prSet presAssocID="{4B835145-06C2-4697-961E-F10F5B115596}" presName="thickLine" presStyleLbl="alignNode1" presStyleIdx="4" presStyleCnt="6"/>
      <dgm:spPr/>
    </dgm:pt>
    <dgm:pt modelId="{FF33AAD8-BD3C-4EFB-9C39-7F2EEFBE68AF}" type="pres">
      <dgm:prSet presAssocID="{4B835145-06C2-4697-961E-F10F5B115596}" presName="horz1" presStyleCnt="0"/>
      <dgm:spPr/>
    </dgm:pt>
    <dgm:pt modelId="{90EB02BA-92E8-4954-BBB6-78309BC0E508}" type="pres">
      <dgm:prSet presAssocID="{4B835145-06C2-4697-961E-F10F5B115596}" presName="tx1" presStyleLbl="revTx" presStyleIdx="4" presStyleCnt="6"/>
      <dgm:spPr/>
    </dgm:pt>
    <dgm:pt modelId="{3DB83E38-1D24-442E-BB33-BE9465396937}" type="pres">
      <dgm:prSet presAssocID="{4B835145-06C2-4697-961E-F10F5B115596}" presName="vert1" presStyleCnt="0"/>
      <dgm:spPr/>
    </dgm:pt>
    <dgm:pt modelId="{5BEE7F27-6995-4BA3-B9A7-DD70075A0A93}" type="pres">
      <dgm:prSet presAssocID="{7CA4AC6E-C8FF-4FFA-92B5-A1C8B5223098}" presName="thickLine" presStyleLbl="alignNode1" presStyleIdx="5" presStyleCnt="6"/>
      <dgm:spPr/>
    </dgm:pt>
    <dgm:pt modelId="{BF877642-53B9-451C-8E87-4E17C9BB2D44}" type="pres">
      <dgm:prSet presAssocID="{7CA4AC6E-C8FF-4FFA-92B5-A1C8B5223098}" presName="horz1" presStyleCnt="0"/>
      <dgm:spPr/>
    </dgm:pt>
    <dgm:pt modelId="{7EBFADF3-7C94-479C-821C-3559A92B8F6C}" type="pres">
      <dgm:prSet presAssocID="{7CA4AC6E-C8FF-4FFA-92B5-A1C8B5223098}" presName="tx1" presStyleLbl="revTx" presStyleIdx="5" presStyleCnt="6"/>
      <dgm:spPr/>
    </dgm:pt>
    <dgm:pt modelId="{0526B0D9-512D-4E1B-9327-310EDE753095}" type="pres">
      <dgm:prSet presAssocID="{7CA4AC6E-C8FF-4FFA-92B5-A1C8B5223098}" presName="vert1" presStyleCnt="0"/>
      <dgm:spPr/>
    </dgm:pt>
  </dgm:ptLst>
  <dgm:cxnLst>
    <dgm:cxn modelId="{CD64B75F-26FE-4921-8EA3-C43E47D3DEB8}" srcId="{F3FC0E87-433E-44C4-BB76-3DA1321B5AE4}" destId="{961D0895-BF8C-424A-9B67-66B986DE07CF}" srcOrd="0" destOrd="0" parTransId="{702566BF-11D5-43D4-BCE8-DBCF2F41C09E}" sibTransId="{AC48F9F7-DCFE-4287-9AD4-966603E50066}"/>
    <dgm:cxn modelId="{CEAF4044-4D00-4674-93B5-E1A005E4889F}" srcId="{F3FC0E87-433E-44C4-BB76-3DA1321B5AE4}" destId="{707BE869-EF34-4431-BE34-4E6D18000DA2}" srcOrd="2" destOrd="0" parTransId="{24569FEA-2A3D-4364-BB13-2F7551066A68}" sibTransId="{1A4A5FC0-DF6F-4666-AB85-42CCD3C11E10}"/>
    <dgm:cxn modelId="{21597144-2FB8-4A8C-87B0-450CF6CDDA1D}" type="presOf" srcId="{F3FC0E87-433E-44C4-BB76-3DA1321B5AE4}" destId="{76688C97-AF80-4BCA-B3BF-17BF57BE3DEC}" srcOrd="0" destOrd="0" presId="urn:microsoft.com/office/officeart/2008/layout/LinedList"/>
    <dgm:cxn modelId="{4B993570-D59A-411F-AFC9-2B057F367406}" srcId="{F3FC0E87-433E-44C4-BB76-3DA1321B5AE4}" destId="{4B835145-06C2-4697-961E-F10F5B115596}" srcOrd="4" destOrd="0" parTransId="{5ECF276B-91E0-4FAE-88A0-DD34A987E64F}" sibTransId="{049EC5C0-A057-4E2D-8C8A-F9417768D3AE}"/>
    <dgm:cxn modelId="{7C675B50-136A-44D3-B7ED-C4C1D505C550}" type="presOf" srcId="{15C89429-90EC-4BD5-81B0-6045E591AF9C}" destId="{80ACBEF9-022B-4D46-9D39-165012CC78A8}" srcOrd="0" destOrd="0" presId="urn:microsoft.com/office/officeart/2008/layout/LinedList"/>
    <dgm:cxn modelId="{63090951-F9FD-4096-BAF0-59F470213E2B}" type="presOf" srcId="{961D0895-BF8C-424A-9B67-66B986DE07CF}" destId="{FE207C0B-C9F9-4FE5-95F4-05F0351E8CC8}" srcOrd="0" destOrd="0" presId="urn:microsoft.com/office/officeart/2008/layout/LinedList"/>
    <dgm:cxn modelId="{15AF48B2-3551-4028-ADF4-0538B2CA26A6}" type="presOf" srcId="{A71413A0-148A-4AAC-9912-95912BC39D28}" destId="{FBD19694-0760-447C-AEE8-BB56221FC402}" srcOrd="0" destOrd="0" presId="urn:microsoft.com/office/officeart/2008/layout/LinedList"/>
    <dgm:cxn modelId="{9B2842CD-E25E-43FC-ADE6-6CE1B5B4131F}" srcId="{F3FC0E87-433E-44C4-BB76-3DA1321B5AE4}" destId="{7CA4AC6E-C8FF-4FFA-92B5-A1C8B5223098}" srcOrd="5" destOrd="0" parTransId="{2DECA0BE-2D53-400D-8D52-7CEB37957BB1}" sibTransId="{218B1081-CFA9-46F9-941B-D4EADE93FE27}"/>
    <dgm:cxn modelId="{47D08BEA-1CAA-4D1A-B1EE-8DB8BC62CC52}" type="presOf" srcId="{7CA4AC6E-C8FF-4FFA-92B5-A1C8B5223098}" destId="{7EBFADF3-7C94-479C-821C-3559A92B8F6C}" srcOrd="0" destOrd="0" presId="urn:microsoft.com/office/officeart/2008/layout/LinedList"/>
    <dgm:cxn modelId="{539877F0-C02A-48B3-95EA-4DA2D8704180}" type="presOf" srcId="{707BE869-EF34-4431-BE34-4E6D18000DA2}" destId="{DD319067-51A9-4DE9-81B0-FF853BAD6D14}" srcOrd="0" destOrd="0" presId="urn:microsoft.com/office/officeart/2008/layout/LinedList"/>
    <dgm:cxn modelId="{235027F6-2D36-40D7-9BDC-C1246BE86860}" type="presOf" srcId="{4B835145-06C2-4697-961E-F10F5B115596}" destId="{90EB02BA-92E8-4954-BBB6-78309BC0E508}" srcOrd="0" destOrd="0" presId="urn:microsoft.com/office/officeart/2008/layout/LinedList"/>
    <dgm:cxn modelId="{0794F7FA-E784-4FD8-8C5C-A9FB9E8F67D9}" srcId="{F3FC0E87-433E-44C4-BB76-3DA1321B5AE4}" destId="{15C89429-90EC-4BD5-81B0-6045E591AF9C}" srcOrd="1" destOrd="0" parTransId="{9482B52E-72B8-473E-93C0-720DBA433484}" sibTransId="{56C854FA-9121-4C46-A0EB-074009F77698}"/>
    <dgm:cxn modelId="{4EC3F9FB-E8FD-44B3-81BA-439495271361}" srcId="{F3FC0E87-433E-44C4-BB76-3DA1321B5AE4}" destId="{A71413A0-148A-4AAC-9912-95912BC39D28}" srcOrd="3" destOrd="0" parTransId="{E984F041-93B5-4841-807C-FEE90B417005}" sibTransId="{08A2B5ED-0A4C-4877-94ED-AA215B74B75E}"/>
    <dgm:cxn modelId="{39147A76-0D93-4BA2-984C-CF6EC83EFFF4}" type="presParOf" srcId="{76688C97-AF80-4BCA-B3BF-17BF57BE3DEC}" destId="{B66EC07D-69DB-47E1-B3FA-3A709A11CF81}" srcOrd="0" destOrd="0" presId="urn:microsoft.com/office/officeart/2008/layout/LinedList"/>
    <dgm:cxn modelId="{60028650-7B10-45B7-B060-91B6ADF09249}" type="presParOf" srcId="{76688C97-AF80-4BCA-B3BF-17BF57BE3DEC}" destId="{BBE9A2FC-5041-4959-95DE-964077329825}" srcOrd="1" destOrd="0" presId="urn:microsoft.com/office/officeart/2008/layout/LinedList"/>
    <dgm:cxn modelId="{A1EDA1CE-F439-42A5-9037-C96EDC856DC5}" type="presParOf" srcId="{BBE9A2FC-5041-4959-95DE-964077329825}" destId="{FE207C0B-C9F9-4FE5-95F4-05F0351E8CC8}" srcOrd="0" destOrd="0" presId="urn:microsoft.com/office/officeart/2008/layout/LinedList"/>
    <dgm:cxn modelId="{1E11EAB0-72C8-48FA-96E6-148811FDF405}" type="presParOf" srcId="{BBE9A2FC-5041-4959-95DE-964077329825}" destId="{AED2660B-2F14-48B8-96CD-B3340A89CFF5}" srcOrd="1" destOrd="0" presId="urn:microsoft.com/office/officeart/2008/layout/LinedList"/>
    <dgm:cxn modelId="{525EF0F6-421A-4DD8-A55C-801E10CF6231}" type="presParOf" srcId="{76688C97-AF80-4BCA-B3BF-17BF57BE3DEC}" destId="{C253E0F6-292E-4AAB-AADC-BE6F46824C11}" srcOrd="2" destOrd="0" presId="urn:microsoft.com/office/officeart/2008/layout/LinedList"/>
    <dgm:cxn modelId="{F61026A8-EB3F-436F-A88A-E60F1B25447C}" type="presParOf" srcId="{76688C97-AF80-4BCA-B3BF-17BF57BE3DEC}" destId="{32BB1951-70E9-4BB0-9B0C-34CC995A8E12}" srcOrd="3" destOrd="0" presId="urn:microsoft.com/office/officeart/2008/layout/LinedList"/>
    <dgm:cxn modelId="{03CC598C-E28B-4459-A627-71C593F6C0B7}" type="presParOf" srcId="{32BB1951-70E9-4BB0-9B0C-34CC995A8E12}" destId="{80ACBEF9-022B-4D46-9D39-165012CC78A8}" srcOrd="0" destOrd="0" presId="urn:microsoft.com/office/officeart/2008/layout/LinedList"/>
    <dgm:cxn modelId="{3E864244-A62A-4483-8C6B-41A31ABCDD1A}" type="presParOf" srcId="{32BB1951-70E9-4BB0-9B0C-34CC995A8E12}" destId="{76A90869-1093-437D-90C6-A5B50D984270}" srcOrd="1" destOrd="0" presId="urn:microsoft.com/office/officeart/2008/layout/LinedList"/>
    <dgm:cxn modelId="{E7151419-703F-4756-A647-2599B7F26C15}" type="presParOf" srcId="{76688C97-AF80-4BCA-B3BF-17BF57BE3DEC}" destId="{B184E861-2084-44E8-9017-71764BC1AC30}" srcOrd="4" destOrd="0" presId="urn:microsoft.com/office/officeart/2008/layout/LinedList"/>
    <dgm:cxn modelId="{3629A01B-C41C-420A-B013-F60AA0EDE134}" type="presParOf" srcId="{76688C97-AF80-4BCA-B3BF-17BF57BE3DEC}" destId="{2CB5447A-C844-4E9B-8A15-FFCCCEF984CF}" srcOrd="5" destOrd="0" presId="urn:microsoft.com/office/officeart/2008/layout/LinedList"/>
    <dgm:cxn modelId="{D1ECAE34-0141-41C7-8F40-CE2AE93A105A}" type="presParOf" srcId="{2CB5447A-C844-4E9B-8A15-FFCCCEF984CF}" destId="{DD319067-51A9-4DE9-81B0-FF853BAD6D14}" srcOrd="0" destOrd="0" presId="urn:microsoft.com/office/officeart/2008/layout/LinedList"/>
    <dgm:cxn modelId="{04690E30-BD25-4F12-8252-EFDF78F8FE6A}" type="presParOf" srcId="{2CB5447A-C844-4E9B-8A15-FFCCCEF984CF}" destId="{28972073-C2AB-4560-91A2-269B4CB91726}" srcOrd="1" destOrd="0" presId="urn:microsoft.com/office/officeart/2008/layout/LinedList"/>
    <dgm:cxn modelId="{3634DF52-4C23-4A87-BECB-01335F8CFFFD}" type="presParOf" srcId="{76688C97-AF80-4BCA-B3BF-17BF57BE3DEC}" destId="{10F565F8-E792-4BF5-99A6-DA3FE08207FA}" srcOrd="6" destOrd="0" presId="urn:microsoft.com/office/officeart/2008/layout/LinedList"/>
    <dgm:cxn modelId="{AD1FD025-B06C-402D-94CC-8FED4AE0BED8}" type="presParOf" srcId="{76688C97-AF80-4BCA-B3BF-17BF57BE3DEC}" destId="{D75B2EA3-4350-4D2A-B5A2-4834AC6F15AC}" srcOrd="7" destOrd="0" presId="urn:microsoft.com/office/officeart/2008/layout/LinedList"/>
    <dgm:cxn modelId="{B355420D-1EB4-482C-8627-BB3F700E75D6}" type="presParOf" srcId="{D75B2EA3-4350-4D2A-B5A2-4834AC6F15AC}" destId="{FBD19694-0760-447C-AEE8-BB56221FC402}" srcOrd="0" destOrd="0" presId="urn:microsoft.com/office/officeart/2008/layout/LinedList"/>
    <dgm:cxn modelId="{3303640E-6E5F-4851-9D9A-54AEFF72A3B5}" type="presParOf" srcId="{D75B2EA3-4350-4D2A-B5A2-4834AC6F15AC}" destId="{088AF643-3D61-4A8A-8F5F-46574F941DB8}" srcOrd="1" destOrd="0" presId="urn:microsoft.com/office/officeart/2008/layout/LinedList"/>
    <dgm:cxn modelId="{2C483094-4183-4D58-B100-BE2527AF2B95}" type="presParOf" srcId="{76688C97-AF80-4BCA-B3BF-17BF57BE3DEC}" destId="{93C21E1A-A3BA-438D-AE76-E1D92E4CCA87}" srcOrd="8" destOrd="0" presId="urn:microsoft.com/office/officeart/2008/layout/LinedList"/>
    <dgm:cxn modelId="{89210437-D490-46AA-B5E0-0836FFE310D8}" type="presParOf" srcId="{76688C97-AF80-4BCA-B3BF-17BF57BE3DEC}" destId="{FF33AAD8-BD3C-4EFB-9C39-7F2EEFBE68AF}" srcOrd="9" destOrd="0" presId="urn:microsoft.com/office/officeart/2008/layout/LinedList"/>
    <dgm:cxn modelId="{BF8AF4EF-6D7A-471D-AF8A-6524068A1ADD}" type="presParOf" srcId="{FF33AAD8-BD3C-4EFB-9C39-7F2EEFBE68AF}" destId="{90EB02BA-92E8-4954-BBB6-78309BC0E508}" srcOrd="0" destOrd="0" presId="urn:microsoft.com/office/officeart/2008/layout/LinedList"/>
    <dgm:cxn modelId="{66A6226C-1168-42AA-BCC7-5DDD3C258E34}" type="presParOf" srcId="{FF33AAD8-BD3C-4EFB-9C39-7F2EEFBE68AF}" destId="{3DB83E38-1D24-442E-BB33-BE9465396937}" srcOrd="1" destOrd="0" presId="urn:microsoft.com/office/officeart/2008/layout/LinedList"/>
    <dgm:cxn modelId="{1156B8BD-0A85-4C09-9D4D-0084BCC78605}" type="presParOf" srcId="{76688C97-AF80-4BCA-B3BF-17BF57BE3DEC}" destId="{5BEE7F27-6995-4BA3-B9A7-DD70075A0A93}" srcOrd="10" destOrd="0" presId="urn:microsoft.com/office/officeart/2008/layout/LinedList"/>
    <dgm:cxn modelId="{65C2D958-37BB-4F94-9483-E7C65DF95960}" type="presParOf" srcId="{76688C97-AF80-4BCA-B3BF-17BF57BE3DEC}" destId="{BF877642-53B9-451C-8E87-4E17C9BB2D44}" srcOrd="11" destOrd="0" presId="urn:microsoft.com/office/officeart/2008/layout/LinedList"/>
    <dgm:cxn modelId="{8E43E169-99CB-4507-9AF5-546C4F90A9E5}" type="presParOf" srcId="{BF877642-53B9-451C-8E87-4E17C9BB2D44}" destId="{7EBFADF3-7C94-479C-821C-3559A92B8F6C}" srcOrd="0" destOrd="0" presId="urn:microsoft.com/office/officeart/2008/layout/LinedList"/>
    <dgm:cxn modelId="{7BC0BBB9-BCB7-421B-875A-692608787202}" type="presParOf" srcId="{BF877642-53B9-451C-8E87-4E17C9BB2D44}" destId="{0526B0D9-512D-4E1B-9327-310EDE753095}" srcOrd="1" destOrd="0" presId="urn:microsoft.com/office/officeart/2008/layout/LinedList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22.xml><?xml version="1.0" encoding="utf-8"?>
<dgm:dataModel xmlns:dgm="http://schemas.openxmlformats.org/drawingml/2006/diagram" xmlns:a="http://schemas.openxmlformats.org/drawingml/2006/main">
  <dgm:ptLst>
    <dgm:pt modelId="{B7219B3D-9B7D-48E2-B5DD-37532FB4CF8C}" type="doc">
      <dgm:prSet loTypeId="urn:microsoft.com/office/officeart/2005/8/layout/chevron1" loCatId="process" qsTypeId="urn:microsoft.com/office/officeart/2005/8/quickstyle/simple2" qsCatId="simple" csTypeId="urn:microsoft.com/office/officeart/2005/8/colors/accent1_2" csCatId="accent1"/>
      <dgm:spPr/>
      <dgm:t>
        <a:bodyPr/>
        <a:lstStyle/>
        <a:p>
          <a:endParaRPr lang="en-US"/>
        </a:p>
      </dgm:t>
    </dgm:pt>
    <dgm:pt modelId="{3867CE7A-BCBE-43C2-8E13-6DDFB988873C}">
      <dgm:prSet/>
      <dgm:spPr/>
      <dgm:t>
        <a:bodyPr/>
        <a:lstStyle/>
        <a:p>
          <a:r>
            <a:rPr lang="en-GB"/>
            <a:t>Check the government through judicial review. </a:t>
          </a:r>
          <a:endParaRPr lang="en-US"/>
        </a:p>
      </dgm:t>
    </dgm:pt>
    <dgm:pt modelId="{D15A2C0E-EFD7-4D4F-B267-A2CE60BFB4DB}" type="parTrans" cxnId="{0279DA9C-2831-406B-868F-15F2E88A108A}">
      <dgm:prSet/>
      <dgm:spPr/>
      <dgm:t>
        <a:bodyPr/>
        <a:lstStyle/>
        <a:p>
          <a:endParaRPr lang="en-US"/>
        </a:p>
      </dgm:t>
    </dgm:pt>
    <dgm:pt modelId="{AA65DA1E-E44B-4741-A4E3-C1BAE1B5F997}" type="sibTrans" cxnId="{0279DA9C-2831-406B-868F-15F2E88A108A}">
      <dgm:prSet/>
      <dgm:spPr/>
      <dgm:t>
        <a:bodyPr/>
        <a:lstStyle/>
        <a:p>
          <a:endParaRPr lang="en-US"/>
        </a:p>
      </dgm:t>
    </dgm:pt>
    <dgm:pt modelId="{E38F8FA6-9269-43EE-A75D-9C6B208B53B3}">
      <dgm:prSet/>
      <dgm:spPr/>
      <dgm:t>
        <a:bodyPr/>
        <a:lstStyle/>
        <a:p>
          <a:r>
            <a:rPr lang="en-GB"/>
            <a:t>Tribunals. </a:t>
          </a:r>
          <a:endParaRPr lang="en-US"/>
        </a:p>
      </dgm:t>
    </dgm:pt>
    <dgm:pt modelId="{E2C25FB6-664D-444D-AE93-9D6522294185}" type="parTrans" cxnId="{F8A6609D-292C-4A72-9DEE-7F6A1CCF4DD6}">
      <dgm:prSet/>
      <dgm:spPr/>
      <dgm:t>
        <a:bodyPr/>
        <a:lstStyle/>
        <a:p>
          <a:endParaRPr lang="en-US"/>
        </a:p>
      </dgm:t>
    </dgm:pt>
    <dgm:pt modelId="{0085ABD5-7B84-492E-A8A2-701C835FD1A7}" type="sibTrans" cxnId="{F8A6609D-292C-4A72-9DEE-7F6A1CCF4DD6}">
      <dgm:prSet/>
      <dgm:spPr/>
      <dgm:t>
        <a:bodyPr/>
        <a:lstStyle/>
        <a:p>
          <a:endParaRPr lang="en-US"/>
        </a:p>
      </dgm:t>
    </dgm:pt>
    <dgm:pt modelId="{91C04CE1-655F-4E61-B347-7533E7805999}" type="pres">
      <dgm:prSet presAssocID="{B7219B3D-9B7D-48E2-B5DD-37532FB4CF8C}" presName="Name0" presStyleCnt="0">
        <dgm:presLayoutVars>
          <dgm:dir/>
          <dgm:animLvl val="lvl"/>
          <dgm:resizeHandles val="exact"/>
        </dgm:presLayoutVars>
      </dgm:prSet>
      <dgm:spPr/>
    </dgm:pt>
    <dgm:pt modelId="{BDDD3840-8A2B-4C93-B7C3-1DFD8F57E82C}" type="pres">
      <dgm:prSet presAssocID="{3867CE7A-BCBE-43C2-8E13-6DDFB988873C}" presName="parTxOnly" presStyleLbl="node1" presStyleIdx="0" presStyleCnt="2">
        <dgm:presLayoutVars>
          <dgm:chMax val="0"/>
          <dgm:chPref val="0"/>
          <dgm:bulletEnabled val="1"/>
        </dgm:presLayoutVars>
      </dgm:prSet>
      <dgm:spPr/>
    </dgm:pt>
    <dgm:pt modelId="{8A2EF015-B6E7-44ED-8259-1A8C152DE228}" type="pres">
      <dgm:prSet presAssocID="{AA65DA1E-E44B-4741-A4E3-C1BAE1B5F997}" presName="parTxOnlySpace" presStyleCnt="0"/>
      <dgm:spPr/>
    </dgm:pt>
    <dgm:pt modelId="{7F5FA580-3BE7-4E9D-A595-1F1C9F774343}" type="pres">
      <dgm:prSet presAssocID="{E38F8FA6-9269-43EE-A75D-9C6B208B53B3}" presName="parTxOnly" presStyleLbl="node1" presStyleIdx="1" presStyleCnt="2">
        <dgm:presLayoutVars>
          <dgm:chMax val="0"/>
          <dgm:chPref val="0"/>
          <dgm:bulletEnabled val="1"/>
        </dgm:presLayoutVars>
      </dgm:prSet>
      <dgm:spPr/>
    </dgm:pt>
  </dgm:ptLst>
  <dgm:cxnLst>
    <dgm:cxn modelId="{1EBFCC11-049A-4BD0-BAC4-B056C5AB4467}" type="presOf" srcId="{E38F8FA6-9269-43EE-A75D-9C6B208B53B3}" destId="{7F5FA580-3BE7-4E9D-A595-1F1C9F774343}" srcOrd="0" destOrd="0" presId="urn:microsoft.com/office/officeart/2005/8/layout/chevron1"/>
    <dgm:cxn modelId="{0279DA9C-2831-406B-868F-15F2E88A108A}" srcId="{B7219B3D-9B7D-48E2-B5DD-37532FB4CF8C}" destId="{3867CE7A-BCBE-43C2-8E13-6DDFB988873C}" srcOrd="0" destOrd="0" parTransId="{D15A2C0E-EFD7-4D4F-B267-A2CE60BFB4DB}" sibTransId="{AA65DA1E-E44B-4741-A4E3-C1BAE1B5F997}"/>
    <dgm:cxn modelId="{F8A6609D-292C-4A72-9DEE-7F6A1CCF4DD6}" srcId="{B7219B3D-9B7D-48E2-B5DD-37532FB4CF8C}" destId="{E38F8FA6-9269-43EE-A75D-9C6B208B53B3}" srcOrd="1" destOrd="0" parTransId="{E2C25FB6-664D-444D-AE93-9D6522294185}" sibTransId="{0085ABD5-7B84-492E-A8A2-701C835FD1A7}"/>
    <dgm:cxn modelId="{67BA71CF-1239-4EEA-9898-E8039FD66C0B}" type="presOf" srcId="{B7219B3D-9B7D-48E2-B5DD-37532FB4CF8C}" destId="{91C04CE1-655F-4E61-B347-7533E7805999}" srcOrd="0" destOrd="0" presId="urn:microsoft.com/office/officeart/2005/8/layout/chevron1"/>
    <dgm:cxn modelId="{06B3B1E0-CF61-452D-9DD3-A5E2532745FE}" type="presOf" srcId="{3867CE7A-BCBE-43C2-8E13-6DDFB988873C}" destId="{BDDD3840-8A2B-4C93-B7C3-1DFD8F57E82C}" srcOrd="0" destOrd="0" presId="urn:microsoft.com/office/officeart/2005/8/layout/chevron1"/>
    <dgm:cxn modelId="{CC928DE0-DFAA-4D40-A6FB-41ACB2CB3B98}" type="presParOf" srcId="{91C04CE1-655F-4E61-B347-7533E7805999}" destId="{BDDD3840-8A2B-4C93-B7C3-1DFD8F57E82C}" srcOrd="0" destOrd="0" presId="urn:microsoft.com/office/officeart/2005/8/layout/chevron1"/>
    <dgm:cxn modelId="{D20D30B2-6EA6-495E-AB3D-1FA013E7FB58}" type="presParOf" srcId="{91C04CE1-655F-4E61-B347-7533E7805999}" destId="{8A2EF015-B6E7-44ED-8259-1A8C152DE228}" srcOrd="1" destOrd="0" presId="urn:microsoft.com/office/officeart/2005/8/layout/chevron1"/>
    <dgm:cxn modelId="{DCC7F05E-FF38-4BBC-91F0-2CDA6A4188EA}" type="presParOf" srcId="{91C04CE1-655F-4E61-B347-7533E7805999}" destId="{7F5FA580-3BE7-4E9D-A595-1F1C9F774343}" srcOrd="2" destOrd="0" presId="urn:microsoft.com/office/officeart/2005/8/layout/chevron1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23.xml><?xml version="1.0" encoding="utf-8"?>
<dgm:dataModel xmlns:dgm="http://schemas.openxmlformats.org/drawingml/2006/diagram" xmlns:a="http://schemas.openxmlformats.org/drawingml/2006/main">
  <dgm:ptLst>
    <dgm:pt modelId="{75D4696E-C43E-4485-99E6-A95AE8C0841F}" type="doc">
      <dgm:prSet loTypeId="urn:microsoft.com/office/officeart/2005/8/layout/hierarchy1" loCatId="hierarchy" qsTypeId="urn:microsoft.com/office/officeart/2005/8/quickstyle/simple4" qsCatId="simple" csTypeId="urn:microsoft.com/office/officeart/2005/8/colors/colorful2" csCatId="colorful"/>
      <dgm:spPr/>
      <dgm:t>
        <a:bodyPr/>
        <a:lstStyle/>
        <a:p>
          <a:endParaRPr lang="en-US"/>
        </a:p>
      </dgm:t>
    </dgm:pt>
    <dgm:pt modelId="{A7839C68-22D6-45ED-BB8C-43E32368A3C4}">
      <dgm:prSet/>
      <dgm:spPr/>
      <dgm:t>
        <a:bodyPr/>
        <a:lstStyle/>
        <a:p>
          <a:r>
            <a:rPr lang="en-GB"/>
            <a:t>Limited people who can vote. </a:t>
          </a:r>
          <a:endParaRPr lang="en-US"/>
        </a:p>
      </dgm:t>
    </dgm:pt>
    <dgm:pt modelId="{85EC4368-AA95-45E9-BE63-BE82EC15B2BB}" type="parTrans" cxnId="{5119E967-A0C8-43C4-B439-D995FF1CD6F2}">
      <dgm:prSet/>
      <dgm:spPr/>
      <dgm:t>
        <a:bodyPr/>
        <a:lstStyle/>
        <a:p>
          <a:endParaRPr lang="en-US"/>
        </a:p>
      </dgm:t>
    </dgm:pt>
    <dgm:pt modelId="{AD06E918-1C13-47EE-9816-5D6245E1FE1F}" type="sibTrans" cxnId="{5119E967-A0C8-43C4-B439-D995FF1CD6F2}">
      <dgm:prSet/>
      <dgm:spPr/>
      <dgm:t>
        <a:bodyPr/>
        <a:lstStyle/>
        <a:p>
          <a:endParaRPr lang="en-US"/>
        </a:p>
      </dgm:t>
    </dgm:pt>
    <dgm:pt modelId="{211D00FF-88A0-450E-BDFC-7BB68FE5C793}">
      <dgm:prSet/>
      <dgm:spPr/>
      <dgm:t>
        <a:bodyPr/>
        <a:lstStyle/>
        <a:p>
          <a:r>
            <a:rPr lang="en-GB"/>
            <a:t>Mechanisms to elect- named individuals on a ballot paper or political parties. </a:t>
          </a:r>
          <a:endParaRPr lang="en-US"/>
        </a:p>
      </dgm:t>
    </dgm:pt>
    <dgm:pt modelId="{2EF3F068-82A8-40AA-AFC7-0C347EF0EBB0}" type="parTrans" cxnId="{25B38D79-05C4-4FDF-A92A-25E335B30361}">
      <dgm:prSet/>
      <dgm:spPr/>
      <dgm:t>
        <a:bodyPr/>
        <a:lstStyle/>
        <a:p>
          <a:endParaRPr lang="en-US"/>
        </a:p>
      </dgm:t>
    </dgm:pt>
    <dgm:pt modelId="{AAD21049-5DDC-4567-8DFF-05DB9D5C470F}" type="sibTrans" cxnId="{25B38D79-05C4-4FDF-A92A-25E335B30361}">
      <dgm:prSet/>
      <dgm:spPr/>
      <dgm:t>
        <a:bodyPr/>
        <a:lstStyle/>
        <a:p>
          <a:endParaRPr lang="en-US"/>
        </a:p>
      </dgm:t>
    </dgm:pt>
    <dgm:pt modelId="{9BC6CE02-BFCA-4563-AF0A-97B546D9959E}">
      <dgm:prSet/>
      <dgm:spPr/>
      <dgm:t>
        <a:bodyPr/>
        <a:lstStyle/>
        <a:p>
          <a:r>
            <a:rPr lang="en-GB"/>
            <a:t>Whoever gets the most votes will be successful. </a:t>
          </a:r>
          <a:endParaRPr lang="en-US"/>
        </a:p>
      </dgm:t>
    </dgm:pt>
    <dgm:pt modelId="{039F2C26-F003-43FF-B062-022A2145491B}" type="parTrans" cxnId="{F91147E5-7DB4-4A6C-A552-AB35D3B5CCCA}">
      <dgm:prSet/>
      <dgm:spPr/>
      <dgm:t>
        <a:bodyPr/>
        <a:lstStyle/>
        <a:p>
          <a:endParaRPr lang="en-US"/>
        </a:p>
      </dgm:t>
    </dgm:pt>
    <dgm:pt modelId="{02A2EFA2-7692-44F6-8BED-ABF0F82D3A82}" type="sibTrans" cxnId="{F91147E5-7DB4-4A6C-A552-AB35D3B5CCCA}">
      <dgm:prSet/>
      <dgm:spPr/>
      <dgm:t>
        <a:bodyPr/>
        <a:lstStyle/>
        <a:p>
          <a:endParaRPr lang="en-US"/>
        </a:p>
      </dgm:t>
    </dgm:pt>
    <dgm:pt modelId="{6AB27AF6-2F89-4035-834B-6C78771B6CC4}" type="pres">
      <dgm:prSet presAssocID="{75D4696E-C43E-4485-99E6-A95AE8C0841F}" presName="hierChild1" presStyleCnt="0">
        <dgm:presLayoutVars>
          <dgm:chPref val="1"/>
          <dgm:dir/>
          <dgm:animOne val="branch"/>
          <dgm:animLvl val="lvl"/>
          <dgm:resizeHandles/>
        </dgm:presLayoutVars>
      </dgm:prSet>
      <dgm:spPr/>
    </dgm:pt>
    <dgm:pt modelId="{CD2F8AAB-E392-4BF7-966C-7F32A909693B}" type="pres">
      <dgm:prSet presAssocID="{A7839C68-22D6-45ED-BB8C-43E32368A3C4}" presName="hierRoot1" presStyleCnt="0"/>
      <dgm:spPr/>
    </dgm:pt>
    <dgm:pt modelId="{D0390214-D523-4600-8D4B-06C0A8515E1A}" type="pres">
      <dgm:prSet presAssocID="{A7839C68-22D6-45ED-BB8C-43E32368A3C4}" presName="composite" presStyleCnt="0"/>
      <dgm:spPr/>
    </dgm:pt>
    <dgm:pt modelId="{CD33D227-636B-4EE6-A681-69D430897FDA}" type="pres">
      <dgm:prSet presAssocID="{A7839C68-22D6-45ED-BB8C-43E32368A3C4}" presName="background" presStyleLbl="node0" presStyleIdx="0" presStyleCnt="3"/>
      <dgm:spPr/>
    </dgm:pt>
    <dgm:pt modelId="{FF63B8B9-4C55-4394-BCCD-75147FA842E5}" type="pres">
      <dgm:prSet presAssocID="{A7839C68-22D6-45ED-BB8C-43E32368A3C4}" presName="text" presStyleLbl="fgAcc0" presStyleIdx="0" presStyleCnt="3">
        <dgm:presLayoutVars>
          <dgm:chPref val="3"/>
        </dgm:presLayoutVars>
      </dgm:prSet>
      <dgm:spPr/>
    </dgm:pt>
    <dgm:pt modelId="{219EF34C-3836-4181-97FA-02B9F2351687}" type="pres">
      <dgm:prSet presAssocID="{A7839C68-22D6-45ED-BB8C-43E32368A3C4}" presName="hierChild2" presStyleCnt="0"/>
      <dgm:spPr/>
    </dgm:pt>
    <dgm:pt modelId="{1AE3186C-8479-47F4-BC17-945274227D85}" type="pres">
      <dgm:prSet presAssocID="{211D00FF-88A0-450E-BDFC-7BB68FE5C793}" presName="hierRoot1" presStyleCnt="0"/>
      <dgm:spPr/>
    </dgm:pt>
    <dgm:pt modelId="{234BF997-C3B1-4720-91BF-CFFCD11A3F37}" type="pres">
      <dgm:prSet presAssocID="{211D00FF-88A0-450E-BDFC-7BB68FE5C793}" presName="composite" presStyleCnt="0"/>
      <dgm:spPr/>
    </dgm:pt>
    <dgm:pt modelId="{7C4BEC6E-83F9-45C3-A833-1D78E5F92239}" type="pres">
      <dgm:prSet presAssocID="{211D00FF-88A0-450E-BDFC-7BB68FE5C793}" presName="background" presStyleLbl="node0" presStyleIdx="1" presStyleCnt="3"/>
      <dgm:spPr/>
    </dgm:pt>
    <dgm:pt modelId="{BAC052D2-496E-4463-B53B-AD813D74041F}" type="pres">
      <dgm:prSet presAssocID="{211D00FF-88A0-450E-BDFC-7BB68FE5C793}" presName="text" presStyleLbl="fgAcc0" presStyleIdx="1" presStyleCnt="3">
        <dgm:presLayoutVars>
          <dgm:chPref val="3"/>
        </dgm:presLayoutVars>
      </dgm:prSet>
      <dgm:spPr/>
    </dgm:pt>
    <dgm:pt modelId="{25D54EB2-58FB-41DC-81CB-63B2CC36FEB7}" type="pres">
      <dgm:prSet presAssocID="{211D00FF-88A0-450E-BDFC-7BB68FE5C793}" presName="hierChild2" presStyleCnt="0"/>
      <dgm:spPr/>
    </dgm:pt>
    <dgm:pt modelId="{C176F705-8406-4A30-8804-5A5A150A4B6B}" type="pres">
      <dgm:prSet presAssocID="{9BC6CE02-BFCA-4563-AF0A-97B546D9959E}" presName="hierRoot1" presStyleCnt="0"/>
      <dgm:spPr/>
    </dgm:pt>
    <dgm:pt modelId="{5261BE8C-9F58-49D4-8D08-4C739971C349}" type="pres">
      <dgm:prSet presAssocID="{9BC6CE02-BFCA-4563-AF0A-97B546D9959E}" presName="composite" presStyleCnt="0"/>
      <dgm:spPr/>
    </dgm:pt>
    <dgm:pt modelId="{2CCB8467-22EB-4CA8-80E2-2B687390C676}" type="pres">
      <dgm:prSet presAssocID="{9BC6CE02-BFCA-4563-AF0A-97B546D9959E}" presName="background" presStyleLbl="node0" presStyleIdx="2" presStyleCnt="3"/>
      <dgm:spPr/>
    </dgm:pt>
    <dgm:pt modelId="{ACBCBA04-F8EF-40B9-898F-9699313E9B99}" type="pres">
      <dgm:prSet presAssocID="{9BC6CE02-BFCA-4563-AF0A-97B546D9959E}" presName="text" presStyleLbl="fgAcc0" presStyleIdx="2" presStyleCnt="3">
        <dgm:presLayoutVars>
          <dgm:chPref val="3"/>
        </dgm:presLayoutVars>
      </dgm:prSet>
      <dgm:spPr/>
    </dgm:pt>
    <dgm:pt modelId="{2237E6E8-BEE6-4351-AA3C-5BCCE4394D54}" type="pres">
      <dgm:prSet presAssocID="{9BC6CE02-BFCA-4563-AF0A-97B546D9959E}" presName="hierChild2" presStyleCnt="0"/>
      <dgm:spPr/>
    </dgm:pt>
  </dgm:ptLst>
  <dgm:cxnLst>
    <dgm:cxn modelId="{4C832F1C-D588-43E7-A3CA-499B81467374}" type="presOf" srcId="{A7839C68-22D6-45ED-BB8C-43E32368A3C4}" destId="{FF63B8B9-4C55-4394-BCCD-75147FA842E5}" srcOrd="0" destOrd="0" presId="urn:microsoft.com/office/officeart/2005/8/layout/hierarchy1"/>
    <dgm:cxn modelId="{5119E967-A0C8-43C4-B439-D995FF1CD6F2}" srcId="{75D4696E-C43E-4485-99E6-A95AE8C0841F}" destId="{A7839C68-22D6-45ED-BB8C-43E32368A3C4}" srcOrd="0" destOrd="0" parTransId="{85EC4368-AA95-45E9-BE63-BE82EC15B2BB}" sibTransId="{AD06E918-1C13-47EE-9816-5D6245E1FE1F}"/>
    <dgm:cxn modelId="{1FBEE76F-DFCE-4F1A-A478-F81AAD74EA4F}" type="presOf" srcId="{9BC6CE02-BFCA-4563-AF0A-97B546D9959E}" destId="{ACBCBA04-F8EF-40B9-898F-9699313E9B99}" srcOrd="0" destOrd="0" presId="urn:microsoft.com/office/officeart/2005/8/layout/hierarchy1"/>
    <dgm:cxn modelId="{25B38D79-05C4-4FDF-A92A-25E335B30361}" srcId="{75D4696E-C43E-4485-99E6-A95AE8C0841F}" destId="{211D00FF-88A0-450E-BDFC-7BB68FE5C793}" srcOrd="1" destOrd="0" parTransId="{2EF3F068-82A8-40AA-AFC7-0C347EF0EBB0}" sibTransId="{AAD21049-5DDC-4567-8DFF-05DB9D5C470F}"/>
    <dgm:cxn modelId="{5019BC9D-445D-4019-809B-A24824F2EB4E}" type="presOf" srcId="{75D4696E-C43E-4485-99E6-A95AE8C0841F}" destId="{6AB27AF6-2F89-4035-834B-6C78771B6CC4}" srcOrd="0" destOrd="0" presId="urn:microsoft.com/office/officeart/2005/8/layout/hierarchy1"/>
    <dgm:cxn modelId="{08DC09C9-D61B-42CD-AAA3-B29889E9728B}" type="presOf" srcId="{211D00FF-88A0-450E-BDFC-7BB68FE5C793}" destId="{BAC052D2-496E-4463-B53B-AD813D74041F}" srcOrd="0" destOrd="0" presId="urn:microsoft.com/office/officeart/2005/8/layout/hierarchy1"/>
    <dgm:cxn modelId="{F91147E5-7DB4-4A6C-A552-AB35D3B5CCCA}" srcId="{75D4696E-C43E-4485-99E6-A95AE8C0841F}" destId="{9BC6CE02-BFCA-4563-AF0A-97B546D9959E}" srcOrd="2" destOrd="0" parTransId="{039F2C26-F003-43FF-B062-022A2145491B}" sibTransId="{02A2EFA2-7692-44F6-8BED-ABF0F82D3A82}"/>
    <dgm:cxn modelId="{E3B89260-E541-4F44-9388-982CC6F1476D}" type="presParOf" srcId="{6AB27AF6-2F89-4035-834B-6C78771B6CC4}" destId="{CD2F8AAB-E392-4BF7-966C-7F32A909693B}" srcOrd="0" destOrd="0" presId="urn:microsoft.com/office/officeart/2005/8/layout/hierarchy1"/>
    <dgm:cxn modelId="{5C4C282E-4845-4664-B803-B5DD10C660CE}" type="presParOf" srcId="{CD2F8AAB-E392-4BF7-966C-7F32A909693B}" destId="{D0390214-D523-4600-8D4B-06C0A8515E1A}" srcOrd="0" destOrd="0" presId="urn:microsoft.com/office/officeart/2005/8/layout/hierarchy1"/>
    <dgm:cxn modelId="{DB64C799-3F72-4884-A3F1-1C65F46601C8}" type="presParOf" srcId="{D0390214-D523-4600-8D4B-06C0A8515E1A}" destId="{CD33D227-636B-4EE6-A681-69D430897FDA}" srcOrd="0" destOrd="0" presId="urn:microsoft.com/office/officeart/2005/8/layout/hierarchy1"/>
    <dgm:cxn modelId="{A6647D21-E95B-4859-AD0E-5F3F4AAD1FF5}" type="presParOf" srcId="{D0390214-D523-4600-8D4B-06C0A8515E1A}" destId="{FF63B8B9-4C55-4394-BCCD-75147FA842E5}" srcOrd="1" destOrd="0" presId="urn:microsoft.com/office/officeart/2005/8/layout/hierarchy1"/>
    <dgm:cxn modelId="{5A9130F6-F372-46E0-96E2-4A8F79F66192}" type="presParOf" srcId="{CD2F8AAB-E392-4BF7-966C-7F32A909693B}" destId="{219EF34C-3836-4181-97FA-02B9F2351687}" srcOrd="1" destOrd="0" presId="urn:microsoft.com/office/officeart/2005/8/layout/hierarchy1"/>
    <dgm:cxn modelId="{D60498F4-B254-420D-8847-FF8DEC8FC988}" type="presParOf" srcId="{6AB27AF6-2F89-4035-834B-6C78771B6CC4}" destId="{1AE3186C-8479-47F4-BC17-945274227D85}" srcOrd="1" destOrd="0" presId="urn:microsoft.com/office/officeart/2005/8/layout/hierarchy1"/>
    <dgm:cxn modelId="{2CFD4BFA-E0B3-4E2D-B7D8-B8AC286E5BEC}" type="presParOf" srcId="{1AE3186C-8479-47F4-BC17-945274227D85}" destId="{234BF997-C3B1-4720-91BF-CFFCD11A3F37}" srcOrd="0" destOrd="0" presId="urn:microsoft.com/office/officeart/2005/8/layout/hierarchy1"/>
    <dgm:cxn modelId="{FFA96296-7E2E-4B1C-A234-7B7A10FF3293}" type="presParOf" srcId="{234BF997-C3B1-4720-91BF-CFFCD11A3F37}" destId="{7C4BEC6E-83F9-45C3-A833-1D78E5F92239}" srcOrd="0" destOrd="0" presId="urn:microsoft.com/office/officeart/2005/8/layout/hierarchy1"/>
    <dgm:cxn modelId="{49302009-B5C5-4004-ADD0-CE739A0C098B}" type="presParOf" srcId="{234BF997-C3B1-4720-91BF-CFFCD11A3F37}" destId="{BAC052D2-496E-4463-B53B-AD813D74041F}" srcOrd="1" destOrd="0" presId="urn:microsoft.com/office/officeart/2005/8/layout/hierarchy1"/>
    <dgm:cxn modelId="{2F1DDC00-901B-4D1F-99A0-2E03B69F5074}" type="presParOf" srcId="{1AE3186C-8479-47F4-BC17-945274227D85}" destId="{25D54EB2-58FB-41DC-81CB-63B2CC36FEB7}" srcOrd="1" destOrd="0" presId="urn:microsoft.com/office/officeart/2005/8/layout/hierarchy1"/>
    <dgm:cxn modelId="{F56B776D-5CEB-4534-A49D-3678310DE5B9}" type="presParOf" srcId="{6AB27AF6-2F89-4035-834B-6C78771B6CC4}" destId="{C176F705-8406-4A30-8804-5A5A150A4B6B}" srcOrd="2" destOrd="0" presId="urn:microsoft.com/office/officeart/2005/8/layout/hierarchy1"/>
    <dgm:cxn modelId="{E9AC3433-0FF3-4947-99CA-95F0BCC1664C}" type="presParOf" srcId="{C176F705-8406-4A30-8804-5A5A150A4B6B}" destId="{5261BE8C-9F58-49D4-8D08-4C739971C349}" srcOrd="0" destOrd="0" presId="urn:microsoft.com/office/officeart/2005/8/layout/hierarchy1"/>
    <dgm:cxn modelId="{14C04B10-5FB8-4DDC-B37E-A34461F3DDBF}" type="presParOf" srcId="{5261BE8C-9F58-49D4-8D08-4C739971C349}" destId="{2CCB8467-22EB-4CA8-80E2-2B687390C676}" srcOrd="0" destOrd="0" presId="urn:microsoft.com/office/officeart/2005/8/layout/hierarchy1"/>
    <dgm:cxn modelId="{44254DA3-4349-48B5-984B-DF008A22CD1C}" type="presParOf" srcId="{5261BE8C-9F58-49D4-8D08-4C739971C349}" destId="{ACBCBA04-F8EF-40B9-898F-9699313E9B99}" srcOrd="1" destOrd="0" presId="urn:microsoft.com/office/officeart/2005/8/layout/hierarchy1"/>
    <dgm:cxn modelId="{0979A817-2F09-42D9-B38F-C91139E3402F}" type="presParOf" srcId="{C176F705-8406-4A30-8804-5A5A150A4B6B}" destId="{2237E6E8-BEE6-4351-AA3C-5BCCE4394D54}" srcOrd="1" destOrd="0" presId="urn:microsoft.com/office/officeart/2005/8/layout/hierarchy1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24.xml><?xml version="1.0" encoding="utf-8"?>
<dgm:dataModel xmlns:dgm="http://schemas.openxmlformats.org/drawingml/2006/diagram" xmlns:a="http://schemas.openxmlformats.org/drawingml/2006/main">
  <dgm:ptLst>
    <dgm:pt modelId="{425224DA-67F7-4203-9147-A7BAFD1378AF}" type="doc">
      <dgm:prSet loTypeId="urn:microsoft.com/office/officeart/2005/8/layout/hierarchy1" loCatId="hierarchy" qsTypeId="urn:microsoft.com/office/officeart/2005/8/quickstyle/simple1" qsCatId="simple" csTypeId="urn:microsoft.com/office/officeart/2005/8/colors/accent1_2" csCatId="accent1"/>
      <dgm:spPr/>
      <dgm:t>
        <a:bodyPr/>
        <a:lstStyle/>
        <a:p>
          <a:endParaRPr lang="en-US"/>
        </a:p>
      </dgm:t>
    </dgm:pt>
    <dgm:pt modelId="{FD73AB28-4477-4788-967B-B4A61A3A18EF}">
      <dgm:prSet/>
      <dgm:spPr/>
      <dgm:t>
        <a:bodyPr/>
        <a:lstStyle/>
        <a:p>
          <a:r>
            <a:rPr lang="en-GB"/>
            <a:t>Who is your MP? </a:t>
          </a:r>
          <a:endParaRPr lang="en-US"/>
        </a:p>
      </dgm:t>
    </dgm:pt>
    <dgm:pt modelId="{669E857B-8AE5-4E18-98BB-891B32611F07}" type="parTrans" cxnId="{06ED9643-C8B8-4034-B188-A3E6CAA996BA}">
      <dgm:prSet/>
      <dgm:spPr/>
      <dgm:t>
        <a:bodyPr/>
        <a:lstStyle/>
        <a:p>
          <a:endParaRPr lang="en-US"/>
        </a:p>
      </dgm:t>
    </dgm:pt>
    <dgm:pt modelId="{972CA8C0-53BC-45EB-AA4D-8A5D8C28E98C}" type="sibTrans" cxnId="{06ED9643-C8B8-4034-B188-A3E6CAA996BA}">
      <dgm:prSet/>
      <dgm:spPr/>
      <dgm:t>
        <a:bodyPr/>
        <a:lstStyle/>
        <a:p>
          <a:endParaRPr lang="en-US"/>
        </a:p>
      </dgm:t>
    </dgm:pt>
    <dgm:pt modelId="{4A0D7494-B5FC-4DE9-A6AE-C33009F17E0A}">
      <dgm:prSet/>
      <dgm:spPr/>
      <dgm:t>
        <a:bodyPr/>
        <a:lstStyle/>
        <a:p>
          <a:r>
            <a:rPr lang="en-GB"/>
            <a:t>What party do they represent?</a:t>
          </a:r>
          <a:endParaRPr lang="en-US"/>
        </a:p>
      </dgm:t>
    </dgm:pt>
    <dgm:pt modelId="{BF67D615-93D4-4462-9657-3FCB614395D4}" type="parTrans" cxnId="{2BEAA0C0-73C2-47D2-B997-1B7B220F65D5}">
      <dgm:prSet/>
      <dgm:spPr/>
      <dgm:t>
        <a:bodyPr/>
        <a:lstStyle/>
        <a:p>
          <a:endParaRPr lang="en-US"/>
        </a:p>
      </dgm:t>
    </dgm:pt>
    <dgm:pt modelId="{0DF5E2FD-489E-4F5A-ACC2-28404D9A7E6B}" type="sibTrans" cxnId="{2BEAA0C0-73C2-47D2-B997-1B7B220F65D5}">
      <dgm:prSet/>
      <dgm:spPr/>
      <dgm:t>
        <a:bodyPr/>
        <a:lstStyle/>
        <a:p>
          <a:endParaRPr lang="en-US"/>
        </a:p>
      </dgm:t>
    </dgm:pt>
    <dgm:pt modelId="{27792C63-E7EC-4EBA-88E1-D7D29E52B5B7}" type="pres">
      <dgm:prSet presAssocID="{425224DA-67F7-4203-9147-A7BAFD1378AF}" presName="hierChild1" presStyleCnt="0">
        <dgm:presLayoutVars>
          <dgm:chPref val="1"/>
          <dgm:dir/>
          <dgm:animOne val="branch"/>
          <dgm:animLvl val="lvl"/>
          <dgm:resizeHandles/>
        </dgm:presLayoutVars>
      </dgm:prSet>
      <dgm:spPr/>
    </dgm:pt>
    <dgm:pt modelId="{36A785CC-A58D-4736-9457-D12086C2C372}" type="pres">
      <dgm:prSet presAssocID="{FD73AB28-4477-4788-967B-B4A61A3A18EF}" presName="hierRoot1" presStyleCnt="0"/>
      <dgm:spPr/>
    </dgm:pt>
    <dgm:pt modelId="{3D36BB60-1BFA-4190-BE28-D41F8D8DF752}" type="pres">
      <dgm:prSet presAssocID="{FD73AB28-4477-4788-967B-B4A61A3A18EF}" presName="composite" presStyleCnt="0"/>
      <dgm:spPr/>
    </dgm:pt>
    <dgm:pt modelId="{4800D740-F9B1-48C7-BB07-86AE840BD1BB}" type="pres">
      <dgm:prSet presAssocID="{FD73AB28-4477-4788-967B-B4A61A3A18EF}" presName="background" presStyleLbl="node0" presStyleIdx="0" presStyleCnt="2"/>
      <dgm:spPr/>
    </dgm:pt>
    <dgm:pt modelId="{F2FED10D-FF7F-4442-9D35-57019B778E9A}" type="pres">
      <dgm:prSet presAssocID="{FD73AB28-4477-4788-967B-B4A61A3A18EF}" presName="text" presStyleLbl="fgAcc0" presStyleIdx="0" presStyleCnt="2">
        <dgm:presLayoutVars>
          <dgm:chPref val="3"/>
        </dgm:presLayoutVars>
      </dgm:prSet>
      <dgm:spPr/>
    </dgm:pt>
    <dgm:pt modelId="{EC74980E-4E70-4655-84B9-1425B5219084}" type="pres">
      <dgm:prSet presAssocID="{FD73AB28-4477-4788-967B-B4A61A3A18EF}" presName="hierChild2" presStyleCnt="0"/>
      <dgm:spPr/>
    </dgm:pt>
    <dgm:pt modelId="{C174D66E-8E2B-4C93-946A-03783D7E18A0}" type="pres">
      <dgm:prSet presAssocID="{4A0D7494-B5FC-4DE9-A6AE-C33009F17E0A}" presName="hierRoot1" presStyleCnt="0"/>
      <dgm:spPr/>
    </dgm:pt>
    <dgm:pt modelId="{50D047B3-3B28-4227-968E-CC2ECBD41DF9}" type="pres">
      <dgm:prSet presAssocID="{4A0D7494-B5FC-4DE9-A6AE-C33009F17E0A}" presName="composite" presStyleCnt="0"/>
      <dgm:spPr/>
    </dgm:pt>
    <dgm:pt modelId="{4EE44438-3514-41B4-9A28-E02298DE6A89}" type="pres">
      <dgm:prSet presAssocID="{4A0D7494-B5FC-4DE9-A6AE-C33009F17E0A}" presName="background" presStyleLbl="node0" presStyleIdx="1" presStyleCnt="2"/>
      <dgm:spPr/>
    </dgm:pt>
    <dgm:pt modelId="{2478188F-2A7C-4A82-BAE5-91BF1C9F0F9B}" type="pres">
      <dgm:prSet presAssocID="{4A0D7494-B5FC-4DE9-A6AE-C33009F17E0A}" presName="text" presStyleLbl="fgAcc0" presStyleIdx="1" presStyleCnt="2">
        <dgm:presLayoutVars>
          <dgm:chPref val="3"/>
        </dgm:presLayoutVars>
      </dgm:prSet>
      <dgm:spPr/>
    </dgm:pt>
    <dgm:pt modelId="{DFE3411E-0129-47C1-A844-9DF7E75F0FBD}" type="pres">
      <dgm:prSet presAssocID="{4A0D7494-B5FC-4DE9-A6AE-C33009F17E0A}" presName="hierChild2" presStyleCnt="0"/>
      <dgm:spPr/>
    </dgm:pt>
  </dgm:ptLst>
  <dgm:cxnLst>
    <dgm:cxn modelId="{DF8ACC2A-A1EC-463E-992C-BDD58DEAE339}" type="presOf" srcId="{4A0D7494-B5FC-4DE9-A6AE-C33009F17E0A}" destId="{2478188F-2A7C-4A82-BAE5-91BF1C9F0F9B}" srcOrd="0" destOrd="0" presId="urn:microsoft.com/office/officeart/2005/8/layout/hierarchy1"/>
    <dgm:cxn modelId="{06ED9643-C8B8-4034-B188-A3E6CAA996BA}" srcId="{425224DA-67F7-4203-9147-A7BAFD1378AF}" destId="{FD73AB28-4477-4788-967B-B4A61A3A18EF}" srcOrd="0" destOrd="0" parTransId="{669E857B-8AE5-4E18-98BB-891B32611F07}" sibTransId="{972CA8C0-53BC-45EB-AA4D-8A5D8C28E98C}"/>
    <dgm:cxn modelId="{207C4168-D218-4B39-AAEC-FDED886BB2EF}" type="presOf" srcId="{FD73AB28-4477-4788-967B-B4A61A3A18EF}" destId="{F2FED10D-FF7F-4442-9D35-57019B778E9A}" srcOrd="0" destOrd="0" presId="urn:microsoft.com/office/officeart/2005/8/layout/hierarchy1"/>
    <dgm:cxn modelId="{2BEAA0C0-73C2-47D2-B997-1B7B220F65D5}" srcId="{425224DA-67F7-4203-9147-A7BAFD1378AF}" destId="{4A0D7494-B5FC-4DE9-A6AE-C33009F17E0A}" srcOrd="1" destOrd="0" parTransId="{BF67D615-93D4-4462-9657-3FCB614395D4}" sibTransId="{0DF5E2FD-489E-4F5A-ACC2-28404D9A7E6B}"/>
    <dgm:cxn modelId="{1D7EF7D5-84BB-42DE-8F32-B5EE24753AE0}" type="presOf" srcId="{425224DA-67F7-4203-9147-A7BAFD1378AF}" destId="{27792C63-E7EC-4EBA-88E1-D7D29E52B5B7}" srcOrd="0" destOrd="0" presId="urn:microsoft.com/office/officeart/2005/8/layout/hierarchy1"/>
    <dgm:cxn modelId="{61B515C0-1710-4C38-BE78-1E258E63C66B}" type="presParOf" srcId="{27792C63-E7EC-4EBA-88E1-D7D29E52B5B7}" destId="{36A785CC-A58D-4736-9457-D12086C2C372}" srcOrd="0" destOrd="0" presId="urn:microsoft.com/office/officeart/2005/8/layout/hierarchy1"/>
    <dgm:cxn modelId="{9B62CBD3-F18A-4DA8-8FE5-C9F1195D2D53}" type="presParOf" srcId="{36A785CC-A58D-4736-9457-D12086C2C372}" destId="{3D36BB60-1BFA-4190-BE28-D41F8D8DF752}" srcOrd="0" destOrd="0" presId="urn:microsoft.com/office/officeart/2005/8/layout/hierarchy1"/>
    <dgm:cxn modelId="{D99F8489-1F20-4D35-A9B1-64FAF18252E4}" type="presParOf" srcId="{3D36BB60-1BFA-4190-BE28-D41F8D8DF752}" destId="{4800D740-F9B1-48C7-BB07-86AE840BD1BB}" srcOrd="0" destOrd="0" presId="urn:microsoft.com/office/officeart/2005/8/layout/hierarchy1"/>
    <dgm:cxn modelId="{FB935978-C0AF-48F2-AD6C-C96CC000A39C}" type="presParOf" srcId="{3D36BB60-1BFA-4190-BE28-D41F8D8DF752}" destId="{F2FED10D-FF7F-4442-9D35-57019B778E9A}" srcOrd="1" destOrd="0" presId="urn:microsoft.com/office/officeart/2005/8/layout/hierarchy1"/>
    <dgm:cxn modelId="{D21951B4-07B1-4215-BAD4-912DD9A31DDD}" type="presParOf" srcId="{36A785CC-A58D-4736-9457-D12086C2C372}" destId="{EC74980E-4E70-4655-84B9-1425B5219084}" srcOrd="1" destOrd="0" presId="urn:microsoft.com/office/officeart/2005/8/layout/hierarchy1"/>
    <dgm:cxn modelId="{FCF05F3C-105E-417C-9513-7E7C0636458D}" type="presParOf" srcId="{27792C63-E7EC-4EBA-88E1-D7D29E52B5B7}" destId="{C174D66E-8E2B-4C93-946A-03783D7E18A0}" srcOrd="1" destOrd="0" presId="urn:microsoft.com/office/officeart/2005/8/layout/hierarchy1"/>
    <dgm:cxn modelId="{D1F1A2D3-3350-4FF1-8E91-F01E01D53484}" type="presParOf" srcId="{C174D66E-8E2B-4C93-946A-03783D7E18A0}" destId="{50D047B3-3B28-4227-968E-CC2ECBD41DF9}" srcOrd="0" destOrd="0" presId="urn:microsoft.com/office/officeart/2005/8/layout/hierarchy1"/>
    <dgm:cxn modelId="{3B05A2B0-8E17-48E4-8A9E-155D35498192}" type="presParOf" srcId="{50D047B3-3B28-4227-968E-CC2ECBD41DF9}" destId="{4EE44438-3514-41B4-9A28-E02298DE6A89}" srcOrd="0" destOrd="0" presId="urn:microsoft.com/office/officeart/2005/8/layout/hierarchy1"/>
    <dgm:cxn modelId="{A021DF9A-CF17-4F7F-AD2C-42197B51964B}" type="presParOf" srcId="{50D047B3-3B28-4227-968E-CC2ECBD41DF9}" destId="{2478188F-2A7C-4A82-BAE5-91BF1C9F0F9B}" srcOrd="1" destOrd="0" presId="urn:microsoft.com/office/officeart/2005/8/layout/hierarchy1"/>
    <dgm:cxn modelId="{18F9C748-92BF-48BE-BA6A-963FAE8020C8}" type="presParOf" srcId="{C174D66E-8E2B-4C93-946A-03783D7E18A0}" destId="{DFE3411E-0129-47C1-A844-9DF7E75F0FBD}" srcOrd="1" destOrd="0" presId="urn:microsoft.com/office/officeart/2005/8/layout/hierarchy1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25.xml><?xml version="1.0" encoding="utf-8"?>
<dgm:dataModel xmlns:dgm="http://schemas.openxmlformats.org/drawingml/2006/diagram" xmlns:a="http://schemas.openxmlformats.org/drawingml/2006/main">
  <dgm:ptLst>
    <dgm:pt modelId="{343C8E61-0804-483A-B9CE-F887EA48D4FE}" type="doc">
      <dgm:prSet loTypeId="urn:microsoft.com/office/officeart/2005/8/layout/vProcess5" loCatId="process" qsTypeId="urn:microsoft.com/office/officeart/2005/8/quickstyle/simple2" qsCatId="simple" csTypeId="urn:microsoft.com/office/officeart/2005/8/colors/colorful1" csCatId="colorful"/>
      <dgm:spPr/>
      <dgm:t>
        <a:bodyPr/>
        <a:lstStyle/>
        <a:p>
          <a:endParaRPr lang="en-US"/>
        </a:p>
      </dgm:t>
    </dgm:pt>
    <dgm:pt modelId="{28CD5FB5-5BD5-40F6-A0B9-7FD453570D4F}">
      <dgm:prSet/>
      <dgm:spPr/>
      <dgm:t>
        <a:bodyPr/>
        <a:lstStyle/>
        <a:p>
          <a:r>
            <a:rPr lang="en-GB"/>
            <a:t>In pairs of groups create a presentation regarding one of the following; </a:t>
          </a:r>
          <a:endParaRPr lang="en-US"/>
        </a:p>
      </dgm:t>
    </dgm:pt>
    <dgm:pt modelId="{A12043FF-0928-41EB-88D6-56CBCFC4FD0B}" type="parTrans" cxnId="{FE02EBD9-9B91-47D7-8116-DEE7903F137C}">
      <dgm:prSet/>
      <dgm:spPr/>
      <dgm:t>
        <a:bodyPr/>
        <a:lstStyle/>
        <a:p>
          <a:endParaRPr lang="en-US"/>
        </a:p>
      </dgm:t>
    </dgm:pt>
    <dgm:pt modelId="{06948B6E-F56E-4710-A90E-B2565E1CBD73}" type="sibTrans" cxnId="{FE02EBD9-9B91-47D7-8116-DEE7903F137C}">
      <dgm:prSet/>
      <dgm:spPr/>
      <dgm:t>
        <a:bodyPr/>
        <a:lstStyle/>
        <a:p>
          <a:endParaRPr lang="en-US"/>
        </a:p>
      </dgm:t>
    </dgm:pt>
    <dgm:pt modelId="{E8C0CFCB-7C8F-4F0C-8B04-352B9E8F992F}">
      <dgm:prSet/>
      <dgm:spPr/>
      <dgm:t>
        <a:bodyPr/>
        <a:lstStyle/>
        <a:p>
          <a:r>
            <a:rPr lang="en-GB"/>
            <a:t>Government </a:t>
          </a:r>
          <a:endParaRPr lang="en-US"/>
        </a:p>
      </dgm:t>
    </dgm:pt>
    <dgm:pt modelId="{14A284A0-E733-494D-AA56-AFFEA755DF41}" type="parTrans" cxnId="{60C96223-4C70-438B-9DA4-150E089CFD5F}">
      <dgm:prSet/>
      <dgm:spPr/>
      <dgm:t>
        <a:bodyPr/>
        <a:lstStyle/>
        <a:p>
          <a:endParaRPr lang="en-US"/>
        </a:p>
      </dgm:t>
    </dgm:pt>
    <dgm:pt modelId="{71B45A18-EFC9-447A-A022-B21AFBBAA5C3}" type="sibTrans" cxnId="{60C96223-4C70-438B-9DA4-150E089CFD5F}">
      <dgm:prSet/>
      <dgm:spPr/>
      <dgm:t>
        <a:bodyPr/>
        <a:lstStyle/>
        <a:p>
          <a:endParaRPr lang="en-US"/>
        </a:p>
      </dgm:t>
    </dgm:pt>
    <dgm:pt modelId="{020C35F2-931E-442C-8A2C-DBDC321C7DBE}">
      <dgm:prSet/>
      <dgm:spPr/>
      <dgm:t>
        <a:bodyPr/>
        <a:lstStyle/>
        <a:p>
          <a:r>
            <a:rPr lang="en-GB"/>
            <a:t>Parliament </a:t>
          </a:r>
          <a:endParaRPr lang="en-US"/>
        </a:p>
      </dgm:t>
    </dgm:pt>
    <dgm:pt modelId="{537C2AAC-34E0-4B12-9994-F35DD7FD5F4C}" type="parTrans" cxnId="{61B34240-07EA-4179-A2FB-B232B47BA998}">
      <dgm:prSet/>
      <dgm:spPr/>
      <dgm:t>
        <a:bodyPr/>
        <a:lstStyle/>
        <a:p>
          <a:endParaRPr lang="en-US"/>
        </a:p>
      </dgm:t>
    </dgm:pt>
    <dgm:pt modelId="{256D350B-C959-43C3-BA9D-539B364AF17B}" type="sibTrans" cxnId="{61B34240-07EA-4179-A2FB-B232B47BA998}">
      <dgm:prSet/>
      <dgm:spPr/>
      <dgm:t>
        <a:bodyPr/>
        <a:lstStyle/>
        <a:p>
          <a:endParaRPr lang="en-US"/>
        </a:p>
      </dgm:t>
    </dgm:pt>
    <dgm:pt modelId="{B3833A7F-52F8-4485-8122-6D4353131874}">
      <dgm:prSet/>
      <dgm:spPr/>
      <dgm:t>
        <a:bodyPr/>
        <a:lstStyle/>
        <a:p>
          <a:r>
            <a:rPr lang="en-GB"/>
            <a:t>Judiciary </a:t>
          </a:r>
          <a:endParaRPr lang="en-US"/>
        </a:p>
      </dgm:t>
    </dgm:pt>
    <dgm:pt modelId="{B8A464B0-838D-47BB-A2F7-778BA5E7566A}" type="parTrans" cxnId="{CF89DB65-C6F0-4D60-BE20-429FE47564E7}">
      <dgm:prSet/>
      <dgm:spPr/>
      <dgm:t>
        <a:bodyPr/>
        <a:lstStyle/>
        <a:p>
          <a:endParaRPr lang="en-US"/>
        </a:p>
      </dgm:t>
    </dgm:pt>
    <dgm:pt modelId="{439E3ED0-102A-4BE1-8566-A08087AF5A22}" type="sibTrans" cxnId="{CF89DB65-C6F0-4D60-BE20-429FE47564E7}">
      <dgm:prSet/>
      <dgm:spPr/>
      <dgm:t>
        <a:bodyPr/>
        <a:lstStyle/>
        <a:p>
          <a:endParaRPr lang="en-US"/>
        </a:p>
      </dgm:t>
    </dgm:pt>
    <dgm:pt modelId="{AEBEDE07-4E1E-47A3-8755-32C75CE8A6BE}">
      <dgm:prSet/>
      <dgm:spPr/>
      <dgm:t>
        <a:bodyPr/>
        <a:lstStyle/>
        <a:p>
          <a:r>
            <a:rPr lang="en-GB"/>
            <a:t>Prepare to feedback to the class. </a:t>
          </a:r>
          <a:endParaRPr lang="en-US"/>
        </a:p>
      </dgm:t>
    </dgm:pt>
    <dgm:pt modelId="{23A60437-24AB-4FF7-B91B-365E2EDBD14A}" type="parTrans" cxnId="{10792F2E-0921-4636-8B57-2D6BC744B780}">
      <dgm:prSet/>
      <dgm:spPr/>
      <dgm:t>
        <a:bodyPr/>
        <a:lstStyle/>
        <a:p>
          <a:endParaRPr lang="en-US"/>
        </a:p>
      </dgm:t>
    </dgm:pt>
    <dgm:pt modelId="{40C8C67A-4126-4416-BD72-B67D1AA12016}" type="sibTrans" cxnId="{10792F2E-0921-4636-8B57-2D6BC744B780}">
      <dgm:prSet/>
      <dgm:spPr/>
      <dgm:t>
        <a:bodyPr/>
        <a:lstStyle/>
        <a:p>
          <a:endParaRPr lang="en-US"/>
        </a:p>
      </dgm:t>
    </dgm:pt>
    <dgm:pt modelId="{06229399-EA67-460D-B554-BDCBC503AFC7}" type="pres">
      <dgm:prSet presAssocID="{343C8E61-0804-483A-B9CE-F887EA48D4FE}" presName="outerComposite" presStyleCnt="0">
        <dgm:presLayoutVars>
          <dgm:chMax val="5"/>
          <dgm:dir/>
          <dgm:resizeHandles val="exact"/>
        </dgm:presLayoutVars>
      </dgm:prSet>
      <dgm:spPr/>
    </dgm:pt>
    <dgm:pt modelId="{2D18A9E6-5910-4F4A-9882-CDC48ED2CEC1}" type="pres">
      <dgm:prSet presAssocID="{343C8E61-0804-483A-B9CE-F887EA48D4FE}" presName="dummyMaxCanvas" presStyleCnt="0">
        <dgm:presLayoutVars/>
      </dgm:prSet>
      <dgm:spPr/>
    </dgm:pt>
    <dgm:pt modelId="{5DCE1EE9-60C8-4700-9335-5AC89DB55A96}" type="pres">
      <dgm:prSet presAssocID="{343C8E61-0804-483A-B9CE-F887EA48D4FE}" presName="FiveNodes_1" presStyleLbl="node1" presStyleIdx="0" presStyleCnt="5">
        <dgm:presLayoutVars>
          <dgm:bulletEnabled val="1"/>
        </dgm:presLayoutVars>
      </dgm:prSet>
      <dgm:spPr/>
    </dgm:pt>
    <dgm:pt modelId="{E49E3C09-5D32-4C42-AADC-37AF43816C5D}" type="pres">
      <dgm:prSet presAssocID="{343C8E61-0804-483A-B9CE-F887EA48D4FE}" presName="FiveNodes_2" presStyleLbl="node1" presStyleIdx="1" presStyleCnt="5">
        <dgm:presLayoutVars>
          <dgm:bulletEnabled val="1"/>
        </dgm:presLayoutVars>
      </dgm:prSet>
      <dgm:spPr/>
    </dgm:pt>
    <dgm:pt modelId="{54EA4C20-5B97-4613-A87E-1F50ABD9E4E6}" type="pres">
      <dgm:prSet presAssocID="{343C8E61-0804-483A-B9CE-F887EA48D4FE}" presName="FiveNodes_3" presStyleLbl="node1" presStyleIdx="2" presStyleCnt="5">
        <dgm:presLayoutVars>
          <dgm:bulletEnabled val="1"/>
        </dgm:presLayoutVars>
      </dgm:prSet>
      <dgm:spPr/>
    </dgm:pt>
    <dgm:pt modelId="{E4F56D35-F963-45EF-89DF-125D76C3EF56}" type="pres">
      <dgm:prSet presAssocID="{343C8E61-0804-483A-B9CE-F887EA48D4FE}" presName="FiveNodes_4" presStyleLbl="node1" presStyleIdx="3" presStyleCnt="5">
        <dgm:presLayoutVars>
          <dgm:bulletEnabled val="1"/>
        </dgm:presLayoutVars>
      </dgm:prSet>
      <dgm:spPr/>
    </dgm:pt>
    <dgm:pt modelId="{7CA01924-7A82-4B2F-85C6-7E1626C62FFC}" type="pres">
      <dgm:prSet presAssocID="{343C8E61-0804-483A-B9CE-F887EA48D4FE}" presName="FiveNodes_5" presStyleLbl="node1" presStyleIdx="4" presStyleCnt="5">
        <dgm:presLayoutVars>
          <dgm:bulletEnabled val="1"/>
        </dgm:presLayoutVars>
      </dgm:prSet>
      <dgm:spPr/>
    </dgm:pt>
    <dgm:pt modelId="{E296386D-D9A8-4117-9BFC-05375666D1C1}" type="pres">
      <dgm:prSet presAssocID="{343C8E61-0804-483A-B9CE-F887EA48D4FE}" presName="FiveConn_1-2" presStyleLbl="fgAccFollowNode1" presStyleIdx="0" presStyleCnt="4">
        <dgm:presLayoutVars>
          <dgm:bulletEnabled val="1"/>
        </dgm:presLayoutVars>
      </dgm:prSet>
      <dgm:spPr/>
    </dgm:pt>
    <dgm:pt modelId="{A8C6E512-FEB1-45BA-BBAA-67ABEF293694}" type="pres">
      <dgm:prSet presAssocID="{343C8E61-0804-483A-B9CE-F887EA48D4FE}" presName="FiveConn_2-3" presStyleLbl="fgAccFollowNode1" presStyleIdx="1" presStyleCnt="4">
        <dgm:presLayoutVars>
          <dgm:bulletEnabled val="1"/>
        </dgm:presLayoutVars>
      </dgm:prSet>
      <dgm:spPr/>
    </dgm:pt>
    <dgm:pt modelId="{C67C8B2A-E5F8-4ED0-9A21-CA3153BA5F8B}" type="pres">
      <dgm:prSet presAssocID="{343C8E61-0804-483A-B9CE-F887EA48D4FE}" presName="FiveConn_3-4" presStyleLbl="fgAccFollowNode1" presStyleIdx="2" presStyleCnt="4">
        <dgm:presLayoutVars>
          <dgm:bulletEnabled val="1"/>
        </dgm:presLayoutVars>
      </dgm:prSet>
      <dgm:spPr/>
    </dgm:pt>
    <dgm:pt modelId="{11DF9579-E0A0-40F3-8D90-DF324A3622A8}" type="pres">
      <dgm:prSet presAssocID="{343C8E61-0804-483A-B9CE-F887EA48D4FE}" presName="FiveConn_4-5" presStyleLbl="fgAccFollowNode1" presStyleIdx="3" presStyleCnt="4">
        <dgm:presLayoutVars>
          <dgm:bulletEnabled val="1"/>
        </dgm:presLayoutVars>
      </dgm:prSet>
      <dgm:spPr/>
    </dgm:pt>
    <dgm:pt modelId="{6709D159-2668-40BD-9C37-C4A4A476DD4A}" type="pres">
      <dgm:prSet presAssocID="{343C8E61-0804-483A-B9CE-F887EA48D4FE}" presName="FiveNodes_1_text" presStyleLbl="node1" presStyleIdx="4" presStyleCnt="5">
        <dgm:presLayoutVars>
          <dgm:bulletEnabled val="1"/>
        </dgm:presLayoutVars>
      </dgm:prSet>
      <dgm:spPr/>
    </dgm:pt>
    <dgm:pt modelId="{F01E0BF1-9DA7-4FDE-8BD7-9613E99BA395}" type="pres">
      <dgm:prSet presAssocID="{343C8E61-0804-483A-B9CE-F887EA48D4FE}" presName="FiveNodes_2_text" presStyleLbl="node1" presStyleIdx="4" presStyleCnt="5">
        <dgm:presLayoutVars>
          <dgm:bulletEnabled val="1"/>
        </dgm:presLayoutVars>
      </dgm:prSet>
      <dgm:spPr/>
    </dgm:pt>
    <dgm:pt modelId="{B2917990-04E3-4D21-889B-B840D7B2EA18}" type="pres">
      <dgm:prSet presAssocID="{343C8E61-0804-483A-B9CE-F887EA48D4FE}" presName="FiveNodes_3_text" presStyleLbl="node1" presStyleIdx="4" presStyleCnt="5">
        <dgm:presLayoutVars>
          <dgm:bulletEnabled val="1"/>
        </dgm:presLayoutVars>
      </dgm:prSet>
      <dgm:spPr/>
    </dgm:pt>
    <dgm:pt modelId="{4BF0542E-2367-4F10-AB2F-8E3D05402910}" type="pres">
      <dgm:prSet presAssocID="{343C8E61-0804-483A-B9CE-F887EA48D4FE}" presName="FiveNodes_4_text" presStyleLbl="node1" presStyleIdx="4" presStyleCnt="5">
        <dgm:presLayoutVars>
          <dgm:bulletEnabled val="1"/>
        </dgm:presLayoutVars>
      </dgm:prSet>
      <dgm:spPr/>
    </dgm:pt>
    <dgm:pt modelId="{26E6B864-271C-4D80-B17F-723D84BE6401}" type="pres">
      <dgm:prSet presAssocID="{343C8E61-0804-483A-B9CE-F887EA48D4FE}" presName="FiveNodes_5_text" presStyleLbl="node1" presStyleIdx="4" presStyleCnt="5">
        <dgm:presLayoutVars>
          <dgm:bulletEnabled val="1"/>
        </dgm:presLayoutVars>
      </dgm:prSet>
      <dgm:spPr/>
    </dgm:pt>
  </dgm:ptLst>
  <dgm:cxnLst>
    <dgm:cxn modelId="{FD6D1B11-3648-4191-B180-7BC893BCF5C5}" type="presOf" srcId="{439E3ED0-102A-4BE1-8566-A08087AF5A22}" destId="{11DF9579-E0A0-40F3-8D90-DF324A3622A8}" srcOrd="0" destOrd="0" presId="urn:microsoft.com/office/officeart/2005/8/layout/vProcess5"/>
    <dgm:cxn modelId="{60C96223-4C70-438B-9DA4-150E089CFD5F}" srcId="{343C8E61-0804-483A-B9CE-F887EA48D4FE}" destId="{E8C0CFCB-7C8F-4F0C-8B04-352B9E8F992F}" srcOrd="1" destOrd="0" parTransId="{14A284A0-E733-494D-AA56-AFFEA755DF41}" sibTransId="{71B45A18-EFC9-447A-A022-B21AFBBAA5C3}"/>
    <dgm:cxn modelId="{10792F2E-0921-4636-8B57-2D6BC744B780}" srcId="{343C8E61-0804-483A-B9CE-F887EA48D4FE}" destId="{AEBEDE07-4E1E-47A3-8755-32C75CE8A6BE}" srcOrd="4" destOrd="0" parTransId="{23A60437-24AB-4FF7-B91B-365E2EDBD14A}" sibTransId="{40C8C67A-4126-4416-BD72-B67D1AA12016}"/>
    <dgm:cxn modelId="{A2D70130-6CC9-41DD-8370-4B26E0514115}" type="presOf" srcId="{343C8E61-0804-483A-B9CE-F887EA48D4FE}" destId="{06229399-EA67-460D-B554-BDCBC503AFC7}" srcOrd="0" destOrd="0" presId="urn:microsoft.com/office/officeart/2005/8/layout/vProcess5"/>
    <dgm:cxn modelId="{61B34240-07EA-4179-A2FB-B232B47BA998}" srcId="{343C8E61-0804-483A-B9CE-F887EA48D4FE}" destId="{020C35F2-931E-442C-8A2C-DBDC321C7DBE}" srcOrd="2" destOrd="0" parTransId="{537C2AAC-34E0-4B12-9994-F35DD7FD5F4C}" sibTransId="{256D350B-C959-43C3-BA9D-539B364AF17B}"/>
    <dgm:cxn modelId="{CF89DB65-C6F0-4D60-BE20-429FE47564E7}" srcId="{343C8E61-0804-483A-B9CE-F887EA48D4FE}" destId="{B3833A7F-52F8-4485-8122-6D4353131874}" srcOrd="3" destOrd="0" parTransId="{B8A464B0-838D-47BB-A2F7-778BA5E7566A}" sibTransId="{439E3ED0-102A-4BE1-8566-A08087AF5A22}"/>
    <dgm:cxn modelId="{E4AC6548-47EB-4FC2-9234-78BD7821E43B}" type="presOf" srcId="{020C35F2-931E-442C-8A2C-DBDC321C7DBE}" destId="{B2917990-04E3-4D21-889B-B840D7B2EA18}" srcOrd="1" destOrd="0" presId="urn:microsoft.com/office/officeart/2005/8/layout/vProcess5"/>
    <dgm:cxn modelId="{2693CC48-A396-467E-A12C-2EEB367B0962}" type="presOf" srcId="{28CD5FB5-5BD5-40F6-A0B9-7FD453570D4F}" destId="{6709D159-2668-40BD-9C37-C4A4A476DD4A}" srcOrd="1" destOrd="0" presId="urn:microsoft.com/office/officeart/2005/8/layout/vProcess5"/>
    <dgm:cxn modelId="{2F33614A-58AE-41B2-BD6C-FFF1FE5EE776}" type="presOf" srcId="{06948B6E-F56E-4710-A90E-B2565E1CBD73}" destId="{E296386D-D9A8-4117-9BFC-05375666D1C1}" srcOrd="0" destOrd="0" presId="urn:microsoft.com/office/officeart/2005/8/layout/vProcess5"/>
    <dgm:cxn modelId="{C0C93253-0691-4C62-B94B-49F40628EBEB}" type="presOf" srcId="{020C35F2-931E-442C-8A2C-DBDC321C7DBE}" destId="{54EA4C20-5B97-4613-A87E-1F50ABD9E4E6}" srcOrd="0" destOrd="0" presId="urn:microsoft.com/office/officeart/2005/8/layout/vProcess5"/>
    <dgm:cxn modelId="{6198087A-E51B-443F-A62F-EFE5B3657FD3}" type="presOf" srcId="{AEBEDE07-4E1E-47A3-8755-32C75CE8A6BE}" destId="{7CA01924-7A82-4B2F-85C6-7E1626C62FFC}" srcOrd="0" destOrd="0" presId="urn:microsoft.com/office/officeart/2005/8/layout/vProcess5"/>
    <dgm:cxn modelId="{1D65887D-235F-4025-A24E-5D619AB7977F}" type="presOf" srcId="{E8C0CFCB-7C8F-4F0C-8B04-352B9E8F992F}" destId="{E49E3C09-5D32-4C42-AADC-37AF43816C5D}" srcOrd="0" destOrd="0" presId="urn:microsoft.com/office/officeart/2005/8/layout/vProcess5"/>
    <dgm:cxn modelId="{C050C47F-1CE5-40DF-882C-9E28107DA6DC}" type="presOf" srcId="{71B45A18-EFC9-447A-A022-B21AFBBAA5C3}" destId="{A8C6E512-FEB1-45BA-BBAA-67ABEF293694}" srcOrd="0" destOrd="0" presId="urn:microsoft.com/office/officeart/2005/8/layout/vProcess5"/>
    <dgm:cxn modelId="{4E1D10A7-89C0-436A-8A96-0A6B5A15B534}" type="presOf" srcId="{E8C0CFCB-7C8F-4F0C-8B04-352B9E8F992F}" destId="{F01E0BF1-9DA7-4FDE-8BD7-9613E99BA395}" srcOrd="1" destOrd="0" presId="urn:microsoft.com/office/officeart/2005/8/layout/vProcess5"/>
    <dgm:cxn modelId="{3D0189B9-1AD8-4FF3-8530-5527927627EF}" type="presOf" srcId="{28CD5FB5-5BD5-40F6-A0B9-7FD453570D4F}" destId="{5DCE1EE9-60C8-4700-9335-5AC89DB55A96}" srcOrd="0" destOrd="0" presId="urn:microsoft.com/office/officeart/2005/8/layout/vProcess5"/>
    <dgm:cxn modelId="{86809FC1-5D52-4EC3-8DC0-2B058C253B6B}" type="presOf" srcId="{B3833A7F-52F8-4485-8122-6D4353131874}" destId="{E4F56D35-F963-45EF-89DF-125D76C3EF56}" srcOrd="0" destOrd="0" presId="urn:microsoft.com/office/officeart/2005/8/layout/vProcess5"/>
    <dgm:cxn modelId="{FE02EBD9-9B91-47D7-8116-DEE7903F137C}" srcId="{343C8E61-0804-483A-B9CE-F887EA48D4FE}" destId="{28CD5FB5-5BD5-40F6-A0B9-7FD453570D4F}" srcOrd="0" destOrd="0" parTransId="{A12043FF-0928-41EB-88D6-56CBCFC4FD0B}" sibTransId="{06948B6E-F56E-4710-A90E-B2565E1CBD73}"/>
    <dgm:cxn modelId="{FF2DBCDB-1FAE-4981-AECF-674BAEA5996F}" type="presOf" srcId="{AEBEDE07-4E1E-47A3-8755-32C75CE8A6BE}" destId="{26E6B864-271C-4D80-B17F-723D84BE6401}" srcOrd="1" destOrd="0" presId="urn:microsoft.com/office/officeart/2005/8/layout/vProcess5"/>
    <dgm:cxn modelId="{E6CD8FEF-6D58-4E54-B322-D3F24C5BFFEB}" type="presOf" srcId="{256D350B-C959-43C3-BA9D-539B364AF17B}" destId="{C67C8B2A-E5F8-4ED0-9A21-CA3153BA5F8B}" srcOrd="0" destOrd="0" presId="urn:microsoft.com/office/officeart/2005/8/layout/vProcess5"/>
    <dgm:cxn modelId="{F47057F0-2C05-4680-A459-591C671E6C3E}" type="presOf" srcId="{B3833A7F-52F8-4485-8122-6D4353131874}" destId="{4BF0542E-2367-4F10-AB2F-8E3D05402910}" srcOrd="1" destOrd="0" presId="urn:microsoft.com/office/officeart/2005/8/layout/vProcess5"/>
    <dgm:cxn modelId="{A626EA8D-658A-4413-8C2A-AC3EA5A410B0}" type="presParOf" srcId="{06229399-EA67-460D-B554-BDCBC503AFC7}" destId="{2D18A9E6-5910-4F4A-9882-CDC48ED2CEC1}" srcOrd="0" destOrd="0" presId="urn:microsoft.com/office/officeart/2005/8/layout/vProcess5"/>
    <dgm:cxn modelId="{E1A4051D-48D8-48C0-AF79-F40B5DA9E73C}" type="presParOf" srcId="{06229399-EA67-460D-B554-BDCBC503AFC7}" destId="{5DCE1EE9-60C8-4700-9335-5AC89DB55A96}" srcOrd="1" destOrd="0" presId="urn:microsoft.com/office/officeart/2005/8/layout/vProcess5"/>
    <dgm:cxn modelId="{E38978E8-9B32-4A6A-A1E1-C52FC3E8BE08}" type="presParOf" srcId="{06229399-EA67-460D-B554-BDCBC503AFC7}" destId="{E49E3C09-5D32-4C42-AADC-37AF43816C5D}" srcOrd="2" destOrd="0" presId="urn:microsoft.com/office/officeart/2005/8/layout/vProcess5"/>
    <dgm:cxn modelId="{A9B23C7A-50EC-45E5-A316-B04754E73A77}" type="presParOf" srcId="{06229399-EA67-460D-B554-BDCBC503AFC7}" destId="{54EA4C20-5B97-4613-A87E-1F50ABD9E4E6}" srcOrd="3" destOrd="0" presId="urn:microsoft.com/office/officeart/2005/8/layout/vProcess5"/>
    <dgm:cxn modelId="{20CFE8D5-172E-4FFA-8B1D-2EADFB6AB97B}" type="presParOf" srcId="{06229399-EA67-460D-B554-BDCBC503AFC7}" destId="{E4F56D35-F963-45EF-89DF-125D76C3EF56}" srcOrd="4" destOrd="0" presId="urn:microsoft.com/office/officeart/2005/8/layout/vProcess5"/>
    <dgm:cxn modelId="{D136E36C-2847-4B70-8F86-2327691109B8}" type="presParOf" srcId="{06229399-EA67-460D-B554-BDCBC503AFC7}" destId="{7CA01924-7A82-4B2F-85C6-7E1626C62FFC}" srcOrd="5" destOrd="0" presId="urn:microsoft.com/office/officeart/2005/8/layout/vProcess5"/>
    <dgm:cxn modelId="{E0EFEF32-A47A-4F63-BA9C-3BFDD30E82E0}" type="presParOf" srcId="{06229399-EA67-460D-B554-BDCBC503AFC7}" destId="{E296386D-D9A8-4117-9BFC-05375666D1C1}" srcOrd="6" destOrd="0" presId="urn:microsoft.com/office/officeart/2005/8/layout/vProcess5"/>
    <dgm:cxn modelId="{0F454C38-5A13-4D1E-8488-17BDE4362E1B}" type="presParOf" srcId="{06229399-EA67-460D-B554-BDCBC503AFC7}" destId="{A8C6E512-FEB1-45BA-BBAA-67ABEF293694}" srcOrd="7" destOrd="0" presId="urn:microsoft.com/office/officeart/2005/8/layout/vProcess5"/>
    <dgm:cxn modelId="{070A9EB3-350C-430C-8883-777062D7FF25}" type="presParOf" srcId="{06229399-EA67-460D-B554-BDCBC503AFC7}" destId="{C67C8B2A-E5F8-4ED0-9A21-CA3153BA5F8B}" srcOrd="8" destOrd="0" presId="urn:microsoft.com/office/officeart/2005/8/layout/vProcess5"/>
    <dgm:cxn modelId="{05EDDA8B-466C-466B-BAE0-836008B71D76}" type="presParOf" srcId="{06229399-EA67-460D-B554-BDCBC503AFC7}" destId="{11DF9579-E0A0-40F3-8D90-DF324A3622A8}" srcOrd="9" destOrd="0" presId="urn:microsoft.com/office/officeart/2005/8/layout/vProcess5"/>
    <dgm:cxn modelId="{951CF6B4-4F93-4081-A298-65F89C0C06E1}" type="presParOf" srcId="{06229399-EA67-460D-B554-BDCBC503AFC7}" destId="{6709D159-2668-40BD-9C37-C4A4A476DD4A}" srcOrd="10" destOrd="0" presId="urn:microsoft.com/office/officeart/2005/8/layout/vProcess5"/>
    <dgm:cxn modelId="{ED9B904D-BCC1-4B49-AED4-AD9560AA1C0E}" type="presParOf" srcId="{06229399-EA67-460D-B554-BDCBC503AFC7}" destId="{F01E0BF1-9DA7-4FDE-8BD7-9613E99BA395}" srcOrd="11" destOrd="0" presId="urn:microsoft.com/office/officeart/2005/8/layout/vProcess5"/>
    <dgm:cxn modelId="{D96C2C74-AF70-4668-AAA7-5561EEADF55E}" type="presParOf" srcId="{06229399-EA67-460D-B554-BDCBC503AFC7}" destId="{B2917990-04E3-4D21-889B-B840D7B2EA18}" srcOrd="12" destOrd="0" presId="urn:microsoft.com/office/officeart/2005/8/layout/vProcess5"/>
    <dgm:cxn modelId="{27245DC7-4939-444D-BCB2-287255AF931E}" type="presParOf" srcId="{06229399-EA67-460D-B554-BDCBC503AFC7}" destId="{4BF0542E-2367-4F10-AB2F-8E3D05402910}" srcOrd="13" destOrd="0" presId="urn:microsoft.com/office/officeart/2005/8/layout/vProcess5"/>
    <dgm:cxn modelId="{71F54ACE-C34D-4DF9-8CA6-E58F4FE65640}" type="presParOf" srcId="{06229399-EA67-460D-B554-BDCBC503AFC7}" destId="{26E6B864-271C-4D80-B17F-723D84BE6401}" srcOrd="14" destOrd="0" presId="urn:microsoft.com/office/officeart/2005/8/layout/vProcess5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6.xml><?xml version="1.0" encoding="utf-8"?>
<dgm:dataModel xmlns:dgm="http://schemas.openxmlformats.org/drawingml/2006/diagram" xmlns:a="http://schemas.openxmlformats.org/drawingml/2006/main">
  <dgm:ptLst>
    <dgm:pt modelId="{DA6ADA72-618A-42D1-A3A1-1055CC06C9B3}" type="doc">
      <dgm:prSet loTypeId="urn:microsoft.com/office/officeart/2016/7/layout/LinearBlockProcessNumbered" loCatId="process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6B79F8A1-BABB-4D40-B939-1D6E2C3C1260}">
      <dgm:prSet/>
      <dgm:spPr/>
      <dgm:t>
        <a:bodyPr/>
        <a:lstStyle/>
        <a:p>
          <a:r>
            <a:rPr lang="en-GB"/>
            <a:t>Rule of law. </a:t>
          </a:r>
          <a:endParaRPr lang="en-US"/>
        </a:p>
      </dgm:t>
    </dgm:pt>
    <dgm:pt modelId="{538CD551-4977-48D6-BCBE-0683B94E6C34}" type="parTrans" cxnId="{771966FE-B333-42ED-908D-FFFF16D1FBD6}">
      <dgm:prSet/>
      <dgm:spPr/>
      <dgm:t>
        <a:bodyPr/>
        <a:lstStyle/>
        <a:p>
          <a:endParaRPr lang="en-US"/>
        </a:p>
      </dgm:t>
    </dgm:pt>
    <dgm:pt modelId="{703ED7D0-9C2D-49FE-9B59-D03B42F3C5ED}" type="sibTrans" cxnId="{771966FE-B333-42ED-908D-FFFF16D1FBD6}">
      <dgm:prSet phldrT="01" phldr="0"/>
      <dgm:spPr/>
      <dgm:t>
        <a:bodyPr/>
        <a:lstStyle/>
        <a:p>
          <a:r>
            <a:rPr lang="en-US"/>
            <a:t>01</a:t>
          </a:r>
        </a:p>
      </dgm:t>
    </dgm:pt>
    <dgm:pt modelId="{948D5604-DAAA-40F9-A990-15B578F9B1CD}">
      <dgm:prSet/>
      <dgm:spPr/>
      <dgm:t>
        <a:bodyPr/>
        <a:lstStyle/>
        <a:p>
          <a:r>
            <a:rPr lang="en-US" dirty="0"/>
            <a:t>Slides will be uploaded after the lesson. </a:t>
          </a:r>
        </a:p>
      </dgm:t>
    </dgm:pt>
    <dgm:pt modelId="{832162C6-F803-4286-9FCF-62D1CC3A6F39}" type="parTrans" cxnId="{EA642FB7-14DF-447F-946E-CBF09972647C}">
      <dgm:prSet/>
      <dgm:spPr/>
      <dgm:t>
        <a:bodyPr/>
        <a:lstStyle/>
        <a:p>
          <a:endParaRPr lang="en-US"/>
        </a:p>
      </dgm:t>
    </dgm:pt>
    <dgm:pt modelId="{0701B39D-4E3D-4E16-91B0-735880BF81C1}" type="sibTrans" cxnId="{EA642FB7-14DF-447F-946E-CBF09972647C}">
      <dgm:prSet phldrT="02" phldr="0"/>
      <dgm:spPr/>
      <dgm:t>
        <a:bodyPr/>
        <a:lstStyle/>
        <a:p>
          <a:r>
            <a:rPr lang="en-US"/>
            <a:t>02</a:t>
          </a:r>
        </a:p>
      </dgm:t>
    </dgm:pt>
    <dgm:pt modelId="{F57EFD5E-BD63-4B34-A0F7-98D521589172}">
      <dgm:prSet/>
      <dgm:spPr/>
      <dgm:t>
        <a:bodyPr/>
        <a:lstStyle/>
        <a:p>
          <a:r>
            <a:rPr lang="en-GB"/>
            <a:t>Will be found under the same tile. </a:t>
          </a:r>
          <a:endParaRPr lang="en-US"/>
        </a:p>
      </dgm:t>
    </dgm:pt>
    <dgm:pt modelId="{61A1D85A-9302-4477-8121-3BBEB87BC1AE}" type="parTrans" cxnId="{37ED581C-0C9E-4174-AEB7-5687B12135FA}">
      <dgm:prSet/>
      <dgm:spPr/>
      <dgm:t>
        <a:bodyPr/>
        <a:lstStyle/>
        <a:p>
          <a:endParaRPr lang="en-US"/>
        </a:p>
      </dgm:t>
    </dgm:pt>
    <dgm:pt modelId="{CB17BE51-3C6C-4379-864E-EA33314D32DF}" type="sibTrans" cxnId="{37ED581C-0C9E-4174-AEB7-5687B12135FA}">
      <dgm:prSet phldrT="03" phldr="0"/>
      <dgm:spPr/>
      <dgm:t>
        <a:bodyPr/>
        <a:lstStyle/>
        <a:p>
          <a:r>
            <a:rPr lang="en-US"/>
            <a:t>03</a:t>
          </a:r>
        </a:p>
      </dgm:t>
    </dgm:pt>
    <dgm:pt modelId="{E62EC240-C63D-4CF1-A603-8171F3CB8F03}" type="pres">
      <dgm:prSet presAssocID="{DA6ADA72-618A-42D1-A3A1-1055CC06C9B3}" presName="Name0" presStyleCnt="0">
        <dgm:presLayoutVars>
          <dgm:animLvl val="lvl"/>
          <dgm:resizeHandles val="exact"/>
        </dgm:presLayoutVars>
      </dgm:prSet>
      <dgm:spPr/>
    </dgm:pt>
    <dgm:pt modelId="{6367192B-5347-41A2-8D53-5252D953073A}" type="pres">
      <dgm:prSet presAssocID="{6B79F8A1-BABB-4D40-B939-1D6E2C3C1260}" presName="compositeNode" presStyleCnt="0">
        <dgm:presLayoutVars>
          <dgm:bulletEnabled val="1"/>
        </dgm:presLayoutVars>
      </dgm:prSet>
      <dgm:spPr/>
    </dgm:pt>
    <dgm:pt modelId="{950ECFCE-5B0C-41F6-8961-71E2D658237B}" type="pres">
      <dgm:prSet presAssocID="{6B79F8A1-BABB-4D40-B939-1D6E2C3C1260}" presName="bgRect" presStyleLbl="alignNode1" presStyleIdx="0" presStyleCnt="3"/>
      <dgm:spPr/>
    </dgm:pt>
    <dgm:pt modelId="{842CD295-BB54-46AD-90B5-A52007A00CB0}" type="pres">
      <dgm:prSet presAssocID="{703ED7D0-9C2D-49FE-9B59-D03B42F3C5ED}" presName="sibTransNodeRect" presStyleLbl="alignNode1" presStyleIdx="0" presStyleCnt="3">
        <dgm:presLayoutVars>
          <dgm:chMax val="0"/>
          <dgm:bulletEnabled val="1"/>
        </dgm:presLayoutVars>
      </dgm:prSet>
      <dgm:spPr/>
    </dgm:pt>
    <dgm:pt modelId="{FC37B3B0-9A67-4502-AABB-08AEF064543D}" type="pres">
      <dgm:prSet presAssocID="{6B79F8A1-BABB-4D40-B939-1D6E2C3C1260}" presName="nodeRect" presStyleLbl="alignNode1" presStyleIdx="0" presStyleCnt="3">
        <dgm:presLayoutVars>
          <dgm:bulletEnabled val="1"/>
        </dgm:presLayoutVars>
      </dgm:prSet>
      <dgm:spPr/>
    </dgm:pt>
    <dgm:pt modelId="{30C8EBA5-C1CA-4AA0-B0F3-8E7809ED1639}" type="pres">
      <dgm:prSet presAssocID="{703ED7D0-9C2D-49FE-9B59-D03B42F3C5ED}" presName="sibTrans" presStyleCnt="0"/>
      <dgm:spPr/>
    </dgm:pt>
    <dgm:pt modelId="{D31769A9-ED71-4277-8E5F-4D1F6AD76D5A}" type="pres">
      <dgm:prSet presAssocID="{948D5604-DAAA-40F9-A990-15B578F9B1CD}" presName="compositeNode" presStyleCnt="0">
        <dgm:presLayoutVars>
          <dgm:bulletEnabled val="1"/>
        </dgm:presLayoutVars>
      </dgm:prSet>
      <dgm:spPr/>
    </dgm:pt>
    <dgm:pt modelId="{2198B4A1-0CB5-4CA5-9F16-304BD3215BF5}" type="pres">
      <dgm:prSet presAssocID="{948D5604-DAAA-40F9-A990-15B578F9B1CD}" presName="bgRect" presStyleLbl="alignNode1" presStyleIdx="1" presStyleCnt="3"/>
      <dgm:spPr/>
    </dgm:pt>
    <dgm:pt modelId="{B18965CB-D94E-4BB1-9EBE-5DDCF3BD94BF}" type="pres">
      <dgm:prSet presAssocID="{0701B39D-4E3D-4E16-91B0-735880BF81C1}" presName="sibTransNodeRect" presStyleLbl="alignNode1" presStyleIdx="1" presStyleCnt="3">
        <dgm:presLayoutVars>
          <dgm:chMax val="0"/>
          <dgm:bulletEnabled val="1"/>
        </dgm:presLayoutVars>
      </dgm:prSet>
      <dgm:spPr/>
    </dgm:pt>
    <dgm:pt modelId="{93D0FF37-FEA7-4A28-A701-A49F2E249E56}" type="pres">
      <dgm:prSet presAssocID="{948D5604-DAAA-40F9-A990-15B578F9B1CD}" presName="nodeRect" presStyleLbl="alignNode1" presStyleIdx="1" presStyleCnt="3">
        <dgm:presLayoutVars>
          <dgm:bulletEnabled val="1"/>
        </dgm:presLayoutVars>
      </dgm:prSet>
      <dgm:spPr/>
    </dgm:pt>
    <dgm:pt modelId="{FB86A5F4-3D55-4D3D-BCCF-A619BFCD95C0}" type="pres">
      <dgm:prSet presAssocID="{0701B39D-4E3D-4E16-91B0-735880BF81C1}" presName="sibTrans" presStyleCnt="0"/>
      <dgm:spPr/>
    </dgm:pt>
    <dgm:pt modelId="{FF157DDB-6447-43B7-AD00-D6430F2B75FF}" type="pres">
      <dgm:prSet presAssocID="{F57EFD5E-BD63-4B34-A0F7-98D521589172}" presName="compositeNode" presStyleCnt="0">
        <dgm:presLayoutVars>
          <dgm:bulletEnabled val="1"/>
        </dgm:presLayoutVars>
      </dgm:prSet>
      <dgm:spPr/>
    </dgm:pt>
    <dgm:pt modelId="{B93F1CFF-94DB-47C0-86B4-D6AA011AB31A}" type="pres">
      <dgm:prSet presAssocID="{F57EFD5E-BD63-4B34-A0F7-98D521589172}" presName="bgRect" presStyleLbl="alignNode1" presStyleIdx="2" presStyleCnt="3"/>
      <dgm:spPr/>
    </dgm:pt>
    <dgm:pt modelId="{C0E59206-8B74-49FE-A2B7-1FCDB49D54C3}" type="pres">
      <dgm:prSet presAssocID="{CB17BE51-3C6C-4379-864E-EA33314D32DF}" presName="sibTransNodeRect" presStyleLbl="alignNode1" presStyleIdx="2" presStyleCnt="3">
        <dgm:presLayoutVars>
          <dgm:chMax val="0"/>
          <dgm:bulletEnabled val="1"/>
        </dgm:presLayoutVars>
      </dgm:prSet>
      <dgm:spPr/>
    </dgm:pt>
    <dgm:pt modelId="{AB65B124-7B0D-48BE-B651-F4111B2E043D}" type="pres">
      <dgm:prSet presAssocID="{F57EFD5E-BD63-4B34-A0F7-98D521589172}" presName="nodeRect" presStyleLbl="alignNode1" presStyleIdx="2" presStyleCnt="3">
        <dgm:presLayoutVars>
          <dgm:bulletEnabled val="1"/>
        </dgm:presLayoutVars>
      </dgm:prSet>
      <dgm:spPr/>
    </dgm:pt>
  </dgm:ptLst>
  <dgm:cxnLst>
    <dgm:cxn modelId="{C262D207-F40B-4078-ABB1-38E25660BCB1}" type="presOf" srcId="{703ED7D0-9C2D-49FE-9B59-D03B42F3C5ED}" destId="{842CD295-BB54-46AD-90B5-A52007A00CB0}" srcOrd="0" destOrd="0" presId="urn:microsoft.com/office/officeart/2016/7/layout/LinearBlockProcessNumbered"/>
    <dgm:cxn modelId="{37ED581C-0C9E-4174-AEB7-5687B12135FA}" srcId="{DA6ADA72-618A-42D1-A3A1-1055CC06C9B3}" destId="{F57EFD5E-BD63-4B34-A0F7-98D521589172}" srcOrd="2" destOrd="0" parTransId="{61A1D85A-9302-4477-8121-3BBEB87BC1AE}" sibTransId="{CB17BE51-3C6C-4379-864E-EA33314D32DF}"/>
    <dgm:cxn modelId="{6998E163-FB08-48BF-B259-BE198EF38993}" type="presOf" srcId="{DA6ADA72-618A-42D1-A3A1-1055CC06C9B3}" destId="{E62EC240-C63D-4CF1-A603-8171F3CB8F03}" srcOrd="0" destOrd="0" presId="urn:microsoft.com/office/officeart/2016/7/layout/LinearBlockProcessNumbered"/>
    <dgm:cxn modelId="{41B7ED69-3BCC-498D-8C3B-412EA39412EA}" type="presOf" srcId="{6B79F8A1-BABB-4D40-B939-1D6E2C3C1260}" destId="{950ECFCE-5B0C-41F6-8961-71E2D658237B}" srcOrd="0" destOrd="0" presId="urn:microsoft.com/office/officeart/2016/7/layout/LinearBlockProcessNumbered"/>
    <dgm:cxn modelId="{EB4F6396-FA47-4206-862B-79D0A21281FF}" type="presOf" srcId="{6B79F8A1-BABB-4D40-B939-1D6E2C3C1260}" destId="{FC37B3B0-9A67-4502-AABB-08AEF064543D}" srcOrd="1" destOrd="0" presId="urn:microsoft.com/office/officeart/2016/7/layout/LinearBlockProcessNumbered"/>
    <dgm:cxn modelId="{E84D44A2-6314-48D8-B83C-54DD3D84CC6B}" type="presOf" srcId="{CB17BE51-3C6C-4379-864E-EA33314D32DF}" destId="{C0E59206-8B74-49FE-A2B7-1FCDB49D54C3}" srcOrd="0" destOrd="0" presId="urn:microsoft.com/office/officeart/2016/7/layout/LinearBlockProcessNumbered"/>
    <dgm:cxn modelId="{16A9F0A7-B7E8-491D-81B8-BD2D38F54B11}" type="presOf" srcId="{948D5604-DAAA-40F9-A990-15B578F9B1CD}" destId="{93D0FF37-FEA7-4A28-A701-A49F2E249E56}" srcOrd="1" destOrd="0" presId="urn:microsoft.com/office/officeart/2016/7/layout/LinearBlockProcessNumbered"/>
    <dgm:cxn modelId="{723725AC-1855-44C3-B0D3-12B2C57716B6}" type="presOf" srcId="{F57EFD5E-BD63-4B34-A0F7-98D521589172}" destId="{AB65B124-7B0D-48BE-B651-F4111B2E043D}" srcOrd="1" destOrd="0" presId="urn:microsoft.com/office/officeart/2016/7/layout/LinearBlockProcessNumbered"/>
    <dgm:cxn modelId="{EA642FB7-14DF-447F-946E-CBF09972647C}" srcId="{DA6ADA72-618A-42D1-A3A1-1055CC06C9B3}" destId="{948D5604-DAAA-40F9-A990-15B578F9B1CD}" srcOrd="1" destOrd="0" parTransId="{832162C6-F803-4286-9FCF-62D1CC3A6F39}" sibTransId="{0701B39D-4E3D-4E16-91B0-735880BF81C1}"/>
    <dgm:cxn modelId="{0181ADB7-808C-4A14-B46A-9F6995ECE2E9}" type="presOf" srcId="{F57EFD5E-BD63-4B34-A0F7-98D521589172}" destId="{B93F1CFF-94DB-47C0-86B4-D6AA011AB31A}" srcOrd="0" destOrd="0" presId="urn:microsoft.com/office/officeart/2016/7/layout/LinearBlockProcessNumbered"/>
    <dgm:cxn modelId="{4E332EB8-0C0E-46AA-A85C-8FE8F4AFFA55}" type="presOf" srcId="{948D5604-DAAA-40F9-A990-15B578F9B1CD}" destId="{2198B4A1-0CB5-4CA5-9F16-304BD3215BF5}" srcOrd="0" destOrd="0" presId="urn:microsoft.com/office/officeart/2016/7/layout/LinearBlockProcessNumbered"/>
    <dgm:cxn modelId="{831257E3-ADD0-42A8-907F-9F8BAD438A8C}" type="presOf" srcId="{0701B39D-4E3D-4E16-91B0-735880BF81C1}" destId="{B18965CB-D94E-4BB1-9EBE-5DDCF3BD94BF}" srcOrd="0" destOrd="0" presId="urn:microsoft.com/office/officeart/2016/7/layout/LinearBlockProcessNumbered"/>
    <dgm:cxn modelId="{771966FE-B333-42ED-908D-FFFF16D1FBD6}" srcId="{DA6ADA72-618A-42D1-A3A1-1055CC06C9B3}" destId="{6B79F8A1-BABB-4D40-B939-1D6E2C3C1260}" srcOrd="0" destOrd="0" parTransId="{538CD551-4977-48D6-BCBE-0683B94E6C34}" sibTransId="{703ED7D0-9C2D-49FE-9B59-D03B42F3C5ED}"/>
    <dgm:cxn modelId="{E86C752A-DA4D-4C77-AEAC-7E7F65DDD9C2}" type="presParOf" srcId="{E62EC240-C63D-4CF1-A603-8171F3CB8F03}" destId="{6367192B-5347-41A2-8D53-5252D953073A}" srcOrd="0" destOrd="0" presId="urn:microsoft.com/office/officeart/2016/7/layout/LinearBlockProcessNumbered"/>
    <dgm:cxn modelId="{19672942-5F05-46F5-814D-5D5B5D39E004}" type="presParOf" srcId="{6367192B-5347-41A2-8D53-5252D953073A}" destId="{950ECFCE-5B0C-41F6-8961-71E2D658237B}" srcOrd="0" destOrd="0" presId="urn:microsoft.com/office/officeart/2016/7/layout/LinearBlockProcessNumbered"/>
    <dgm:cxn modelId="{03992B23-6440-4486-A06C-FBB47235D62D}" type="presParOf" srcId="{6367192B-5347-41A2-8D53-5252D953073A}" destId="{842CD295-BB54-46AD-90B5-A52007A00CB0}" srcOrd="1" destOrd="0" presId="urn:microsoft.com/office/officeart/2016/7/layout/LinearBlockProcessNumbered"/>
    <dgm:cxn modelId="{0543B4A1-5429-497E-B5C4-7034DFE6C40B}" type="presParOf" srcId="{6367192B-5347-41A2-8D53-5252D953073A}" destId="{FC37B3B0-9A67-4502-AABB-08AEF064543D}" srcOrd="2" destOrd="0" presId="urn:microsoft.com/office/officeart/2016/7/layout/LinearBlockProcessNumbered"/>
    <dgm:cxn modelId="{E7BF30DE-BE6D-4E48-A0EC-2653D35C8445}" type="presParOf" srcId="{E62EC240-C63D-4CF1-A603-8171F3CB8F03}" destId="{30C8EBA5-C1CA-4AA0-B0F3-8E7809ED1639}" srcOrd="1" destOrd="0" presId="urn:microsoft.com/office/officeart/2016/7/layout/LinearBlockProcessNumbered"/>
    <dgm:cxn modelId="{FFE5ADF2-E543-4FCA-A4D9-3E3586632E37}" type="presParOf" srcId="{E62EC240-C63D-4CF1-A603-8171F3CB8F03}" destId="{D31769A9-ED71-4277-8E5F-4D1F6AD76D5A}" srcOrd="2" destOrd="0" presId="urn:microsoft.com/office/officeart/2016/7/layout/LinearBlockProcessNumbered"/>
    <dgm:cxn modelId="{B1A5F2D4-7F44-47EE-A91B-2562E2D0846A}" type="presParOf" srcId="{D31769A9-ED71-4277-8E5F-4D1F6AD76D5A}" destId="{2198B4A1-0CB5-4CA5-9F16-304BD3215BF5}" srcOrd="0" destOrd="0" presId="urn:microsoft.com/office/officeart/2016/7/layout/LinearBlockProcessNumbered"/>
    <dgm:cxn modelId="{15F8BFF1-9755-4DDB-A3EF-FC2FE410FA68}" type="presParOf" srcId="{D31769A9-ED71-4277-8E5F-4D1F6AD76D5A}" destId="{B18965CB-D94E-4BB1-9EBE-5DDCF3BD94BF}" srcOrd="1" destOrd="0" presId="urn:microsoft.com/office/officeart/2016/7/layout/LinearBlockProcessNumbered"/>
    <dgm:cxn modelId="{A4733DBB-BA4F-4B60-A58E-99C928AE7ADA}" type="presParOf" srcId="{D31769A9-ED71-4277-8E5F-4D1F6AD76D5A}" destId="{93D0FF37-FEA7-4A28-A701-A49F2E249E56}" srcOrd="2" destOrd="0" presId="urn:microsoft.com/office/officeart/2016/7/layout/LinearBlockProcessNumbered"/>
    <dgm:cxn modelId="{5285991F-05C9-46A5-A176-94DBE9C65A90}" type="presParOf" srcId="{E62EC240-C63D-4CF1-A603-8171F3CB8F03}" destId="{FB86A5F4-3D55-4D3D-BCCF-A619BFCD95C0}" srcOrd="3" destOrd="0" presId="urn:microsoft.com/office/officeart/2016/7/layout/LinearBlockProcessNumbered"/>
    <dgm:cxn modelId="{1FC5761E-641A-4A64-92C7-46F057DB140D}" type="presParOf" srcId="{E62EC240-C63D-4CF1-A603-8171F3CB8F03}" destId="{FF157DDB-6447-43B7-AD00-D6430F2B75FF}" srcOrd="4" destOrd="0" presId="urn:microsoft.com/office/officeart/2016/7/layout/LinearBlockProcessNumbered"/>
    <dgm:cxn modelId="{AC96BDE0-14DD-4AAD-8F44-E83E40D8378F}" type="presParOf" srcId="{FF157DDB-6447-43B7-AD00-D6430F2B75FF}" destId="{B93F1CFF-94DB-47C0-86B4-D6AA011AB31A}" srcOrd="0" destOrd="0" presId="urn:microsoft.com/office/officeart/2016/7/layout/LinearBlockProcessNumbered"/>
    <dgm:cxn modelId="{A227B8E8-F311-45D5-91D6-D97DE0C04837}" type="presParOf" srcId="{FF157DDB-6447-43B7-AD00-D6430F2B75FF}" destId="{C0E59206-8B74-49FE-A2B7-1FCDB49D54C3}" srcOrd="1" destOrd="0" presId="urn:microsoft.com/office/officeart/2016/7/layout/LinearBlockProcessNumbered"/>
    <dgm:cxn modelId="{1EAEB8F2-D723-4115-995A-6DA37C56403C}" type="presParOf" srcId="{FF157DDB-6447-43B7-AD00-D6430F2B75FF}" destId="{AB65B124-7B0D-48BE-B651-F4111B2E043D}" srcOrd="2" destOrd="0" presId="urn:microsoft.com/office/officeart/2016/7/layout/LinearBlockProcessNumbered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27.xml><?xml version="1.0" encoding="utf-8"?>
<dgm:dataModel xmlns:dgm="http://schemas.openxmlformats.org/drawingml/2006/diagram" xmlns:a="http://schemas.openxmlformats.org/drawingml/2006/main">
  <dgm:ptLst>
    <dgm:pt modelId="{5553E157-01DD-42AD-AC3A-D66FF4E3E727}" type="doc">
      <dgm:prSet loTypeId="urn:microsoft.com/office/officeart/2008/layout/LinedList" loCatId="list" qsTypeId="urn:microsoft.com/office/officeart/2005/8/quickstyle/simple4" qsCatId="simple" csTypeId="urn:microsoft.com/office/officeart/2005/8/colors/accent1_2" csCatId="accent1"/>
      <dgm:spPr/>
      <dgm:t>
        <a:bodyPr/>
        <a:lstStyle/>
        <a:p>
          <a:endParaRPr lang="en-US"/>
        </a:p>
      </dgm:t>
    </dgm:pt>
    <dgm:pt modelId="{C02BED91-BE4E-4CD6-9B22-29DAC8AB6915}">
      <dgm:prSet/>
      <dgm:spPr/>
      <dgm:t>
        <a:bodyPr/>
        <a:lstStyle/>
        <a:p>
          <a:r>
            <a:rPr lang="en-GB"/>
            <a:t>List any questions that you have about the topic. </a:t>
          </a:r>
          <a:endParaRPr lang="en-US"/>
        </a:p>
      </dgm:t>
    </dgm:pt>
    <dgm:pt modelId="{669649E0-BD37-46F5-B6A5-0E06EB184B14}" type="parTrans" cxnId="{A77A2E1C-2457-4F07-91AB-30A5B39D6A5E}">
      <dgm:prSet/>
      <dgm:spPr/>
      <dgm:t>
        <a:bodyPr/>
        <a:lstStyle/>
        <a:p>
          <a:endParaRPr lang="en-US"/>
        </a:p>
      </dgm:t>
    </dgm:pt>
    <dgm:pt modelId="{32BEAAAA-3B4C-4315-A776-1551FDD3FCCE}" type="sibTrans" cxnId="{A77A2E1C-2457-4F07-91AB-30A5B39D6A5E}">
      <dgm:prSet/>
      <dgm:spPr/>
      <dgm:t>
        <a:bodyPr/>
        <a:lstStyle/>
        <a:p>
          <a:endParaRPr lang="en-US"/>
        </a:p>
      </dgm:t>
    </dgm:pt>
    <dgm:pt modelId="{DB89EB18-106D-46CD-8960-011038D9E259}">
      <dgm:prSet/>
      <dgm:spPr/>
      <dgm:t>
        <a:bodyPr/>
        <a:lstStyle/>
        <a:p>
          <a:r>
            <a:rPr lang="en-GB"/>
            <a:t>Bring them to the next workshop where you will have the ability to have them answered. </a:t>
          </a:r>
          <a:endParaRPr lang="en-US"/>
        </a:p>
      </dgm:t>
    </dgm:pt>
    <dgm:pt modelId="{44B1C55D-EDD3-47FC-AD85-134D3BA1FE63}" type="parTrans" cxnId="{EFE57BE4-453F-4B01-B946-C8963F0241AC}">
      <dgm:prSet/>
      <dgm:spPr/>
      <dgm:t>
        <a:bodyPr/>
        <a:lstStyle/>
        <a:p>
          <a:endParaRPr lang="en-US"/>
        </a:p>
      </dgm:t>
    </dgm:pt>
    <dgm:pt modelId="{6D1D803B-DEAD-49E8-8E07-A688507A5DDA}" type="sibTrans" cxnId="{EFE57BE4-453F-4B01-B946-C8963F0241AC}">
      <dgm:prSet/>
      <dgm:spPr/>
      <dgm:t>
        <a:bodyPr/>
        <a:lstStyle/>
        <a:p>
          <a:endParaRPr lang="en-US"/>
        </a:p>
      </dgm:t>
    </dgm:pt>
    <dgm:pt modelId="{E749CC7C-98EA-4810-BC7D-07E2B9AD1356}" type="pres">
      <dgm:prSet presAssocID="{5553E157-01DD-42AD-AC3A-D66FF4E3E727}" presName="vert0" presStyleCnt="0">
        <dgm:presLayoutVars>
          <dgm:dir/>
          <dgm:animOne val="branch"/>
          <dgm:animLvl val="lvl"/>
        </dgm:presLayoutVars>
      </dgm:prSet>
      <dgm:spPr/>
    </dgm:pt>
    <dgm:pt modelId="{6838EA61-3ACB-483E-B726-22F246BFC791}" type="pres">
      <dgm:prSet presAssocID="{C02BED91-BE4E-4CD6-9B22-29DAC8AB6915}" presName="thickLine" presStyleLbl="alignNode1" presStyleIdx="0" presStyleCnt="2"/>
      <dgm:spPr/>
    </dgm:pt>
    <dgm:pt modelId="{034ED076-CC0C-4823-9449-66632193874B}" type="pres">
      <dgm:prSet presAssocID="{C02BED91-BE4E-4CD6-9B22-29DAC8AB6915}" presName="horz1" presStyleCnt="0"/>
      <dgm:spPr/>
    </dgm:pt>
    <dgm:pt modelId="{D1E6B756-6EAB-4DE0-90D5-3E8093A342E4}" type="pres">
      <dgm:prSet presAssocID="{C02BED91-BE4E-4CD6-9B22-29DAC8AB6915}" presName="tx1" presStyleLbl="revTx" presStyleIdx="0" presStyleCnt="2"/>
      <dgm:spPr/>
    </dgm:pt>
    <dgm:pt modelId="{AD1BF0DE-FC70-4145-A4D6-BC9B464EAD3A}" type="pres">
      <dgm:prSet presAssocID="{C02BED91-BE4E-4CD6-9B22-29DAC8AB6915}" presName="vert1" presStyleCnt="0"/>
      <dgm:spPr/>
    </dgm:pt>
    <dgm:pt modelId="{295C40A6-61B5-440C-BDDB-3A151F054D30}" type="pres">
      <dgm:prSet presAssocID="{DB89EB18-106D-46CD-8960-011038D9E259}" presName="thickLine" presStyleLbl="alignNode1" presStyleIdx="1" presStyleCnt="2"/>
      <dgm:spPr/>
    </dgm:pt>
    <dgm:pt modelId="{2B41AEF2-F2DE-4802-B4D7-AD7E5B1485FC}" type="pres">
      <dgm:prSet presAssocID="{DB89EB18-106D-46CD-8960-011038D9E259}" presName="horz1" presStyleCnt="0"/>
      <dgm:spPr/>
    </dgm:pt>
    <dgm:pt modelId="{9762BA3C-3B0A-4072-9689-A39454621CCE}" type="pres">
      <dgm:prSet presAssocID="{DB89EB18-106D-46CD-8960-011038D9E259}" presName="tx1" presStyleLbl="revTx" presStyleIdx="1" presStyleCnt="2"/>
      <dgm:spPr/>
    </dgm:pt>
    <dgm:pt modelId="{7BC4C697-1B24-43C9-8946-C88E060C4288}" type="pres">
      <dgm:prSet presAssocID="{DB89EB18-106D-46CD-8960-011038D9E259}" presName="vert1" presStyleCnt="0"/>
      <dgm:spPr/>
    </dgm:pt>
  </dgm:ptLst>
  <dgm:cxnLst>
    <dgm:cxn modelId="{C8BD0B0F-E7EC-49C8-9BCA-1A990C0F9DB9}" type="presOf" srcId="{5553E157-01DD-42AD-AC3A-D66FF4E3E727}" destId="{E749CC7C-98EA-4810-BC7D-07E2B9AD1356}" srcOrd="0" destOrd="0" presId="urn:microsoft.com/office/officeart/2008/layout/LinedList"/>
    <dgm:cxn modelId="{A77A2E1C-2457-4F07-91AB-30A5B39D6A5E}" srcId="{5553E157-01DD-42AD-AC3A-D66FF4E3E727}" destId="{C02BED91-BE4E-4CD6-9B22-29DAC8AB6915}" srcOrd="0" destOrd="0" parTransId="{669649E0-BD37-46F5-B6A5-0E06EB184B14}" sibTransId="{32BEAAAA-3B4C-4315-A776-1551FDD3FCCE}"/>
    <dgm:cxn modelId="{1619DA6D-5D36-4B23-BB0F-7DD3BACBDDAF}" type="presOf" srcId="{C02BED91-BE4E-4CD6-9B22-29DAC8AB6915}" destId="{D1E6B756-6EAB-4DE0-90D5-3E8093A342E4}" srcOrd="0" destOrd="0" presId="urn:microsoft.com/office/officeart/2008/layout/LinedList"/>
    <dgm:cxn modelId="{EFE57BE4-453F-4B01-B946-C8963F0241AC}" srcId="{5553E157-01DD-42AD-AC3A-D66FF4E3E727}" destId="{DB89EB18-106D-46CD-8960-011038D9E259}" srcOrd="1" destOrd="0" parTransId="{44B1C55D-EDD3-47FC-AD85-134D3BA1FE63}" sibTransId="{6D1D803B-DEAD-49E8-8E07-A688507A5DDA}"/>
    <dgm:cxn modelId="{4CC739E6-40B7-4D25-BADD-E12FA2F99073}" type="presOf" srcId="{DB89EB18-106D-46CD-8960-011038D9E259}" destId="{9762BA3C-3B0A-4072-9689-A39454621CCE}" srcOrd="0" destOrd="0" presId="urn:microsoft.com/office/officeart/2008/layout/LinedList"/>
    <dgm:cxn modelId="{0D876DCF-0A34-4FA1-A367-D1720D62EEEE}" type="presParOf" srcId="{E749CC7C-98EA-4810-BC7D-07E2B9AD1356}" destId="{6838EA61-3ACB-483E-B726-22F246BFC791}" srcOrd="0" destOrd="0" presId="urn:microsoft.com/office/officeart/2008/layout/LinedList"/>
    <dgm:cxn modelId="{EF560B56-1AEF-4653-9D3A-AA930881BBB5}" type="presParOf" srcId="{E749CC7C-98EA-4810-BC7D-07E2B9AD1356}" destId="{034ED076-CC0C-4823-9449-66632193874B}" srcOrd="1" destOrd="0" presId="urn:microsoft.com/office/officeart/2008/layout/LinedList"/>
    <dgm:cxn modelId="{D4E66185-225E-4B56-BFC8-61B4577F0A2F}" type="presParOf" srcId="{034ED076-CC0C-4823-9449-66632193874B}" destId="{D1E6B756-6EAB-4DE0-90D5-3E8093A342E4}" srcOrd="0" destOrd="0" presId="urn:microsoft.com/office/officeart/2008/layout/LinedList"/>
    <dgm:cxn modelId="{96CE5603-6D08-4377-8321-5C84E63B35B1}" type="presParOf" srcId="{034ED076-CC0C-4823-9449-66632193874B}" destId="{AD1BF0DE-FC70-4145-A4D6-BC9B464EAD3A}" srcOrd="1" destOrd="0" presId="urn:microsoft.com/office/officeart/2008/layout/LinedList"/>
    <dgm:cxn modelId="{64811C46-47B5-473B-B574-7F14C7D4B32D}" type="presParOf" srcId="{E749CC7C-98EA-4810-BC7D-07E2B9AD1356}" destId="{295C40A6-61B5-440C-BDDB-3A151F054D30}" srcOrd="2" destOrd="0" presId="urn:microsoft.com/office/officeart/2008/layout/LinedList"/>
    <dgm:cxn modelId="{B099F148-8A9A-4DF6-B092-C803990BDBD6}" type="presParOf" srcId="{E749CC7C-98EA-4810-BC7D-07E2B9AD1356}" destId="{2B41AEF2-F2DE-4802-B4D7-AD7E5B1485FC}" srcOrd="3" destOrd="0" presId="urn:microsoft.com/office/officeart/2008/layout/LinedList"/>
    <dgm:cxn modelId="{9E1C4AC2-6144-47D2-B06C-9D6E449CF1F6}" type="presParOf" srcId="{2B41AEF2-F2DE-4802-B4D7-AD7E5B1485FC}" destId="{9762BA3C-3B0A-4072-9689-A39454621CCE}" srcOrd="0" destOrd="0" presId="urn:microsoft.com/office/officeart/2008/layout/LinedList"/>
    <dgm:cxn modelId="{914029C0-AFF4-4F7C-BDD3-F03920034DE8}" type="presParOf" srcId="{2B41AEF2-F2DE-4802-B4D7-AD7E5B1485FC}" destId="{7BC4C697-1B24-43C9-8946-C88E060C4288}" srcOrd="1" destOrd="0" presId="urn:microsoft.com/office/officeart/2008/layout/LinedList"/>
  </dgm:cxnLst>
  <dgm:bg/>
  <dgm:whole/>
  <dgm:extLst>
    <a:ext uri="http://schemas.microsoft.com/office/drawing/2008/diagram">
      <dsp:dataModelExt xmlns:dsp="http://schemas.microsoft.com/office/drawing/2008/diagram" relId="rId9" minVer="http://schemas.openxmlformats.org/drawingml/2006/diagram"/>
    </a:ext>
  </dgm:extLst>
</dgm:dataModel>
</file>

<file path=ppt/diagrams/data28.xml><?xml version="1.0" encoding="utf-8"?>
<dgm:dataModel xmlns:dgm="http://schemas.openxmlformats.org/drawingml/2006/diagram" xmlns:a="http://schemas.openxmlformats.org/drawingml/2006/main">
  <dgm:ptLst>
    <dgm:pt modelId="{1D324F94-2945-482D-AF1E-989281EAF1B9}" type="doc">
      <dgm:prSet loTypeId="urn:microsoft.com/office/officeart/2018/2/layout/IconCircleList" loCatId="icon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1A0530B7-C0DA-4BBF-A55A-125774D46909}">
      <dgm:prSet/>
      <dgm:spPr/>
      <dgm:t>
        <a:bodyPr/>
        <a:lstStyle/>
        <a:p>
          <a:pPr>
            <a:lnSpc>
              <a:spcPct val="100000"/>
            </a:lnSpc>
          </a:pPr>
          <a:r>
            <a:rPr lang="en-GB"/>
            <a:t>Difference between public law and private law. </a:t>
          </a:r>
          <a:endParaRPr lang="en-US"/>
        </a:p>
      </dgm:t>
    </dgm:pt>
    <dgm:pt modelId="{62D3C20B-A6FB-4DE1-9DFE-563DAB024D7B}" type="parTrans" cxnId="{E4B47694-A20F-4E5B-B1B6-3B59194ECABF}">
      <dgm:prSet/>
      <dgm:spPr/>
      <dgm:t>
        <a:bodyPr/>
        <a:lstStyle/>
        <a:p>
          <a:endParaRPr lang="en-US"/>
        </a:p>
      </dgm:t>
    </dgm:pt>
    <dgm:pt modelId="{F88AED18-BAD5-42B5-B741-0D0BD071E276}" type="sibTrans" cxnId="{E4B47694-A20F-4E5B-B1B6-3B59194ECABF}">
      <dgm:prSet/>
      <dgm:spPr/>
      <dgm:t>
        <a:bodyPr/>
        <a:lstStyle/>
        <a:p>
          <a:pPr>
            <a:lnSpc>
              <a:spcPct val="100000"/>
            </a:lnSpc>
          </a:pPr>
          <a:endParaRPr lang="en-US"/>
        </a:p>
      </dgm:t>
    </dgm:pt>
    <dgm:pt modelId="{14902F8E-28CC-4E16-98D6-80F0BA044E99}">
      <dgm:prSet/>
      <dgm:spPr/>
      <dgm:t>
        <a:bodyPr/>
        <a:lstStyle/>
        <a:p>
          <a:pPr>
            <a:lnSpc>
              <a:spcPct val="100000"/>
            </a:lnSpc>
          </a:pPr>
          <a:r>
            <a:rPr lang="en-GB"/>
            <a:t>Public law relates to the law between the state and the people. </a:t>
          </a:r>
          <a:endParaRPr lang="en-US"/>
        </a:p>
      </dgm:t>
    </dgm:pt>
    <dgm:pt modelId="{0E21D859-9308-41BB-87CB-7F08DA5834BF}" type="parTrans" cxnId="{D56B002F-C378-4844-A80C-A3AB5DF7D142}">
      <dgm:prSet/>
      <dgm:spPr/>
      <dgm:t>
        <a:bodyPr/>
        <a:lstStyle/>
        <a:p>
          <a:endParaRPr lang="en-US"/>
        </a:p>
      </dgm:t>
    </dgm:pt>
    <dgm:pt modelId="{A530E568-EC88-4648-AD1E-F4BEECA2D9BE}" type="sibTrans" cxnId="{D56B002F-C378-4844-A80C-A3AB5DF7D142}">
      <dgm:prSet/>
      <dgm:spPr/>
      <dgm:t>
        <a:bodyPr/>
        <a:lstStyle/>
        <a:p>
          <a:pPr>
            <a:lnSpc>
              <a:spcPct val="100000"/>
            </a:lnSpc>
          </a:pPr>
          <a:endParaRPr lang="en-US"/>
        </a:p>
      </dgm:t>
    </dgm:pt>
    <dgm:pt modelId="{7CE8D2F0-3422-40F2-8193-31F1D1434FB5}">
      <dgm:prSet/>
      <dgm:spPr/>
      <dgm:t>
        <a:bodyPr/>
        <a:lstStyle/>
        <a:p>
          <a:pPr>
            <a:lnSpc>
              <a:spcPct val="100000"/>
            </a:lnSpc>
          </a:pPr>
          <a:r>
            <a:rPr lang="en-GB"/>
            <a:t>An individual can bring a case against the state. </a:t>
          </a:r>
          <a:endParaRPr lang="en-US"/>
        </a:p>
      </dgm:t>
    </dgm:pt>
    <dgm:pt modelId="{D2CDAE3D-FC76-494D-98CA-ABC4CFBD7F0F}" type="parTrans" cxnId="{9FC77511-9A1F-42E8-9440-436A74B9EBC9}">
      <dgm:prSet/>
      <dgm:spPr/>
      <dgm:t>
        <a:bodyPr/>
        <a:lstStyle/>
        <a:p>
          <a:endParaRPr lang="en-US"/>
        </a:p>
      </dgm:t>
    </dgm:pt>
    <dgm:pt modelId="{DA3B00C9-846F-41A1-A2D1-501168B3F40E}" type="sibTrans" cxnId="{9FC77511-9A1F-42E8-9440-436A74B9EBC9}">
      <dgm:prSet/>
      <dgm:spPr/>
      <dgm:t>
        <a:bodyPr/>
        <a:lstStyle/>
        <a:p>
          <a:pPr>
            <a:lnSpc>
              <a:spcPct val="100000"/>
            </a:lnSpc>
          </a:pPr>
          <a:endParaRPr lang="en-US"/>
        </a:p>
      </dgm:t>
    </dgm:pt>
    <dgm:pt modelId="{296E27E4-47CB-4152-A5FE-BBDD50FF0FBD}">
      <dgm:prSet/>
      <dgm:spPr/>
      <dgm:t>
        <a:bodyPr/>
        <a:lstStyle/>
        <a:p>
          <a:pPr>
            <a:lnSpc>
              <a:spcPct val="100000"/>
            </a:lnSpc>
          </a:pPr>
          <a:r>
            <a:rPr lang="en-GB"/>
            <a:t>Why do we still need public law?</a:t>
          </a:r>
          <a:endParaRPr lang="en-US"/>
        </a:p>
      </dgm:t>
    </dgm:pt>
    <dgm:pt modelId="{B4F2A1D6-48A4-48DB-AAA4-498C6E660DBE}" type="parTrans" cxnId="{A93E01D8-C466-4C17-8117-AA5431E63AD7}">
      <dgm:prSet/>
      <dgm:spPr/>
      <dgm:t>
        <a:bodyPr/>
        <a:lstStyle/>
        <a:p>
          <a:endParaRPr lang="en-US"/>
        </a:p>
      </dgm:t>
    </dgm:pt>
    <dgm:pt modelId="{58508189-1267-47E8-B26B-BBF9EA41973B}" type="sibTrans" cxnId="{A93E01D8-C466-4C17-8117-AA5431E63AD7}">
      <dgm:prSet/>
      <dgm:spPr/>
      <dgm:t>
        <a:bodyPr/>
        <a:lstStyle/>
        <a:p>
          <a:endParaRPr lang="en-US"/>
        </a:p>
      </dgm:t>
    </dgm:pt>
    <dgm:pt modelId="{B860BBA6-C035-4CEF-BF8F-322AD1CBA764}" type="pres">
      <dgm:prSet presAssocID="{1D324F94-2945-482D-AF1E-989281EAF1B9}" presName="root" presStyleCnt="0">
        <dgm:presLayoutVars>
          <dgm:dir/>
          <dgm:resizeHandles val="exact"/>
        </dgm:presLayoutVars>
      </dgm:prSet>
      <dgm:spPr/>
    </dgm:pt>
    <dgm:pt modelId="{383A05F7-252B-41DC-AE49-8BC5A647E4C1}" type="pres">
      <dgm:prSet presAssocID="{1D324F94-2945-482D-AF1E-989281EAF1B9}" presName="container" presStyleCnt="0">
        <dgm:presLayoutVars>
          <dgm:dir/>
          <dgm:resizeHandles val="exact"/>
        </dgm:presLayoutVars>
      </dgm:prSet>
      <dgm:spPr/>
    </dgm:pt>
    <dgm:pt modelId="{FEF04A29-FCB7-44BE-8C79-E90C3657C8A8}" type="pres">
      <dgm:prSet presAssocID="{1A0530B7-C0DA-4BBF-A55A-125774D46909}" presName="compNode" presStyleCnt="0"/>
      <dgm:spPr/>
    </dgm:pt>
    <dgm:pt modelId="{A4C6C3C6-8CC0-4E86-BEE1-7614343A9475}" type="pres">
      <dgm:prSet presAssocID="{1A0530B7-C0DA-4BBF-A55A-125774D46909}" presName="iconBgRect" presStyleLbl="bgShp" presStyleIdx="0" presStyleCnt="4"/>
      <dgm:spPr/>
    </dgm:pt>
    <dgm:pt modelId="{A782327C-55EE-41B9-AA03-2ED60E06DE6E}" type="pres">
      <dgm:prSet presAssocID="{1A0530B7-C0DA-4BBF-A55A-125774D46909}" presName="iconRect" presStyleLbl="node1" presStyleIdx="0" presStyleCnt="4"/>
      <dgm:spPr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</dgm:spPr>
      <dgm:extLst>
        <a:ext uri="{E40237B7-FDA0-4F09-8148-C483321AD2D9}">
          <dgm14:cNvPr xmlns:dgm14="http://schemas.microsoft.com/office/drawing/2010/diagram" id="0" name="" descr="Judge"/>
        </a:ext>
      </dgm:extLst>
    </dgm:pt>
    <dgm:pt modelId="{3B65A632-E30D-497B-8557-C2872848EB3C}" type="pres">
      <dgm:prSet presAssocID="{1A0530B7-C0DA-4BBF-A55A-125774D46909}" presName="spaceRect" presStyleCnt="0"/>
      <dgm:spPr/>
    </dgm:pt>
    <dgm:pt modelId="{89820162-0250-4253-9133-9F388B99909E}" type="pres">
      <dgm:prSet presAssocID="{1A0530B7-C0DA-4BBF-A55A-125774D46909}" presName="textRect" presStyleLbl="revTx" presStyleIdx="0" presStyleCnt="4">
        <dgm:presLayoutVars>
          <dgm:chMax val="1"/>
          <dgm:chPref val="1"/>
        </dgm:presLayoutVars>
      </dgm:prSet>
      <dgm:spPr/>
    </dgm:pt>
    <dgm:pt modelId="{B45B4A74-C838-494F-9AD9-6FA4A79B99F5}" type="pres">
      <dgm:prSet presAssocID="{F88AED18-BAD5-42B5-B741-0D0BD071E276}" presName="sibTrans" presStyleLbl="sibTrans2D1" presStyleIdx="0" presStyleCnt="0"/>
      <dgm:spPr/>
    </dgm:pt>
    <dgm:pt modelId="{B198D57F-A7C9-48F8-B8A9-57BCBFFD7BD3}" type="pres">
      <dgm:prSet presAssocID="{14902F8E-28CC-4E16-98D6-80F0BA044E99}" presName="compNode" presStyleCnt="0"/>
      <dgm:spPr/>
    </dgm:pt>
    <dgm:pt modelId="{37344085-8383-4B18-B9BA-88E80F8FD583}" type="pres">
      <dgm:prSet presAssocID="{14902F8E-28CC-4E16-98D6-80F0BA044E99}" presName="iconBgRect" presStyleLbl="bgShp" presStyleIdx="1" presStyleCnt="4"/>
      <dgm:spPr/>
    </dgm:pt>
    <dgm:pt modelId="{17D4ECB8-0626-4D25-9B8D-FD3C2FF6FB4E}" type="pres">
      <dgm:prSet presAssocID="{14902F8E-28CC-4E16-98D6-80F0BA044E99}" presName="iconRect" presStyleLbl="node1" presStyleIdx="1" presStyleCnt="4"/>
      <dgm:spPr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</dgm:spPr>
      <dgm:extLst>
        <a:ext uri="{E40237B7-FDA0-4F09-8148-C483321AD2D9}">
          <dgm14:cNvPr xmlns:dgm14="http://schemas.microsoft.com/office/drawing/2010/diagram" id="0" name="" descr="Gavel"/>
        </a:ext>
      </dgm:extLst>
    </dgm:pt>
    <dgm:pt modelId="{9CF4C243-6916-49FE-AA08-C66152E198FE}" type="pres">
      <dgm:prSet presAssocID="{14902F8E-28CC-4E16-98D6-80F0BA044E99}" presName="spaceRect" presStyleCnt="0"/>
      <dgm:spPr/>
    </dgm:pt>
    <dgm:pt modelId="{0688CAAB-9B0B-45F3-8936-D7B5FCC0947F}" type="pres">
      <dgm:prSet presAssocID="{14902F8E-28CC-4E16-98D6-80F0BA044E99}" presName="textRect" presStyleLbl="revTx" presStyleIdx="1" presStyleCnt="4">
        <dgm:presLayoutVars>
          <dgm:chMax val="1"/>
          <dgm:chPref val="1"/>
        </dgm:presLayoutVars>
      </dgm:prSet>
      <dgm:spPr/>
    </dgm:pt>
    <dgm:pt modelId="{B950A0E2-37B7-4BEC-B013-854F1800B331}" type="pres">
      <dgm:prSet presAssocID="{A530E568-EC88-4648-AD1E-F4BEECA2D9BE}" presName="sibTrans" presStyleLbl="sibTrans2D1" presStyleIdx="0" presStyleCnt="0"/>
      <dgm:spPr/>
    </dgm:pt>
    <dgm:pt modelId="{2D7BA880-0883-4FAC-B819-547D7EB557E6}" type="pres">
      <dgm:prSet presAssocID="{7CE8D2F0-3422-40F2-8193-31F1D1434FB5}" presName="compNode" presStyleCnt="0"/>
      <dgm:spPr/>
    </dgm:pt>
    <dgm:pt modelId="{75E23922-C57B-414C-893A-4EA08A31950A}" type="pres">
      <dgm:prSet presAssocID="{7CE8D2F0-3422-40F2-8193-31F1D1434FB5}" presName="iconBgRect" presStyleLbl="bgShp" presStyleIdx="2" presStyleCnt="4"/>
      <dgm:spPr/>
    </dgm:pt>
    <dgm:pt modelId="{2095F3AD-9F76-41BF-B208-64301802EB6F}" type="pres">
      <dgm:prSet presAssocID="{7CE8D2F0-3422-40F2-8193-31F1D1434FB5}" presName="iconRect" presStyleLbl="node1" presStyleIdx="2" presStyleCnt="4"/>
      <dgm:spPr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</dgm:spPr>
      <dgm:extLst>
        <a:ext uri="{E40237B7-FDA0-4F09-8148-C483321AD2D9}">
          <dgm14:cNvPr xmlns:dgm14="http://schemas.microsoft.com/office/drawing/2010/diagram" id="0" name="" descr="Scales of Justice"/>
        </a:ext>
      </dgm:extLst>
    </dgm:pt>
    <dgm:pt modelId="{7DEA3063-7FE9-4E00-8FF9-CB6CDFE66F9B}" type="pres">
      <dgm:prSet presAssocID="{7CE8D2F0-3422-40F2-8193-31F1D1434FB5}" presName="spaceRect" presStyleCnt="0"/>
      <dgm:spPr/>
    </dgm:pt>
    <dgm:pt modelId="{CEEA395F-827C-4AB4-8CAA-0FDCC19CF4DA}" type="pres">
      <dgm:prSet presAssocID="{7CE8D2F0-3422-40F2-8193-31F1D1434FB5}" presName="textRect" presStyleLbl="revTx" presStyleIdx="2" presStyleCnt="4">
        <dgm:presLayoutVars>
          <dgm:chMax val="1"/>
          <dgm:chPref val="1"/>
        </dgm:presLayoutVars>
      </dgm:prSet>
      <dgm:spPr/>
    </dgm:pt>
    <dgm:pt modelId="{E87BF0EE-75FE-4612-A937-932896A527AD}" type="pres">
      <dgm:prSet presAssocID="{DA3B00C9-846F-41A1-A2D1-501168B3F40E}" presName="sibTrans" presStyleLbl="sibTrans2D1" presStyleIdx="0" presStyleCnt="0"/>
      <dgm:spPr/>
    </dgm:pt>
    <dgm:pt modelId="{B3EB53AD-669C-4654-B798-551D02279E16}" type="pres">
      <dgm:prSet presAssocID="{296E27E4-47CB-4152-A5FE-BBDD50FF0FBD}" presName="compNode" presStyleCnt="0"/>
      <dgm:spPr/>
    </dgm:pt>
    <dgm:pt modelId="{BBBF4A75-2497-4F64-A902-B52970D94EA4}" type="pres">
      <dgm:prSet presAssocID="{296E27E4-47CB-4152-A5FE-BBDD50FF0FBD}" presName="iconBgRect" presStyleLbl="bgShp" presStyleIdx="3" presStyleCnt="4"/>
      <dgm:spPr/>
    </dgm:pt>
    <dgm:pt modelId="{9AB5A111-64F6-4931-9210-850CD725F1CF}" type="pres">
      <dgm:prSet presAssocID="{296E27E4-47CB-4152-A5FE-BBDD50FF0FBD}" presName="iconRect" presStyleLbl="node1" presStyleIdx="3" presStyleCnt="4"/>
      <dgm:spPr>
        <a:blipFill>
          <a:blip xmlns:r="http://schemas.openxmlformats.org/officeDocument/2006/relationships" r:embed="rId7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a:blipFill>
      </dgm:spPr>
      <dgm:extLst>
        <a:ext uri="{E40237B7-FDA0-4F09-8148-C483321AD2D9}">
          <dgm14:cNvPr xmlns:dgm14="http://schemas.microsoft.com/office/drawing/2010/diagram" id="0" name="" descr="Bank"/>
        </a:ext>
      </dgm:extLst>
    </dgm:pt>
    <dgm:pt modelId="{FD1F92B2-84BD-4C6D-AFD6-BE1367960DBF}" type="pres">
      <dgm:prSet presAssocID="{296E27E4-47CB-4152-A5FE-BBDD50FF0FBD}" presName="spaceRect" presStyleCnt="0"/>
      <dgm:spPr/>
    </dgm:pt>
    <dgm:pt modelId="{61A28FE1-3EC9-428B-A9D7-5839588AA1EC}" type="pres">
      <dgm:prSet presAssocID="{296E27E4-47CB-4152-A5FE-BBDD50FF0FBD}" presName="textRect" presStyleLbl="revTx" presStyleIdx="3" presStyleCnt="4">
        <dgm:presLayoutVars>
          <dgm:chMax val="1"/>
          <dgm:chPref val="1"/>
        </dgm:presLayoutVars>
      </dgm:prSet>
      <dgm:spPr/>
    </dgm:pt>
  </dgm:ptLst>
  <dgm:cxnLst>
    <dgm:cxn modelId="{BFA04400-E23F-430B-AC42-0BB8877A6510}" type="presOf" srcId="{14902F8E-28CC-4E16-98D6-80F0BA044E99}" destId="{0688CAAB-9B0B-45F3-8936-D7B5FCC0947F}" srcOrd="0" destOrd="0" presId="urn:microsoft.com/office/officeart/2018/2/layout/IconCircleList"/>
    <dgm:cxn modelId="{9FC77511-9A1F-42E8-9440-436A74B9EBC9}" srcId="{1D324F94-2945-482D-AF1E-989281EAF1B9}" destId="{7CE8D2F0-3422-40F2-8193-31F1D1434FB5}" srcOrd="2" destOrd="0" parTransId="{D2CDAE3D-FC76-494D-98CA-ABC4CFBD7F0F}" sibTransId="{DA3B00C9-846F-41A1-A2D1-501168B3F40E}"/>
    <dgm:cxn modelId="{D56B002F-C378-4844-A80C-A3AB5DF7D142}" srcId="{1D324F94-2945-482D-AF1E-989281EAF1B9}" destId="{14902F8E-28CC-4E16-98D6-80F0BA044E99}" srcOrd="1" destOrd="0" parTransId="{0E21D859-9308-41BB-87CB-7F08DA5834BF}" sibTransId="{A530E568-EC88-4648-AD1E-F4BEECA2D9BE}"/>
    <dgm:cxn modelId="{CC20A865-65EE-4FF9-8ACA-6470CD0098A3}" type="presOf" srcId="{7CE8D2F0-3422-40F2-8193-31F1D1434FB5}" destId="{CEEA395F-827C-4AB4-8CAA-0FDCC19CF4DA}" srcOrd="0" destOrd="0" presId="urn:microsoft.com/office/officeart/2018/2/layout/IconCircleList"/>
    <dgm:cxn modelId="{D02A8E55-F3F8-42A8-983F-03AC78D6F5CC}" type="presOf" srcId="{A530E568-EC88-4648-AD1E-F4BEECA2D9BE}" destId="{B950A0E2-37B7-4BEC-B013-854F1800B331}" srcOrd="0" destOrd="0" presId="urn:microsoft.com/office/officeart/2018/2/layout/IconCircleList"/>
    <dgm:cxn modelId="{35538B82-FFD8-4515-B0CC-997FE28153F8}" type="presOf" srcId="{1D324F94-2945-482D-AF1E-989281EAF1B9}" destId="{B860BBA6-C035-4CEF-BF8F-322AD1CBA764}" srcOrd="0" destOrd="0" presId="urn:microsoft.com/office/officeart/2018/2/layout/IconCircleList"/>
    <dgm:cxn modelId="{E4B47694-A20F-4E5B-B1B6-3B59194ECABF}" srcId="{1D324F94-2945-482D-AF1E-989281EAF1B9}" destId="{1A0530B7-C0DA-4BBF-A55A-125774D46909}" srcOrd="0" destOrd="0" parTransId="{62D3C20B-A6FB-4DE1-9DFE-563DAB024D7B}" sibTransId="{F88AED18-BAD5-42B5-B741-0D0BD071E276}"/>
    <dgm:cxn modelId="{D022E598-07B0-4BCB-A466-58057D3CBA10}" type="presOf" srcId="{DA3B00C9-846F-41A1-A2D1-501168B3F40E}" destId="{E87BF0EE-75FE-4612-A937-932896A527AD}" srcOrd="0" destOrd="0" presId="urn:microsoft.com/office/officeart/2018/2/layout/IconCircleList"/>
    <dgm:cxn modelId="{55FFDBA1-FF9C-467D-9146-58C7BF1CB9D4}" type="presOf" srcId="{F88AED18-BAD5-42B5-B741-0D0BD071E276}" destId="{B45B4A74-C838-494F-9AD9-6FA4A79B99F5}" srcOrd="0" destOrd="0" presId="urn:microsoft.com/office/officeart/2018/2/layout/IconCircleList"/>
    <dgm:cxn modelId="{019670B2-2E62-4711-B248-38ECD6EAB42F}" type="presOf" srcId="{296E27E4-47CB-4152-A5FE-BBDD50FF0FBD}" destId="{61A28FE1-3EC9-428B-A9D7-5839588AA1EC}" srcOrd="0" destOrd="0" presId="urn:microsoft.com/office/officeart/2018/2/layout/IconCircleList"/>
    <dgm:cxn modelId="{A93E01D8-C466-4C17-8117-AA5431E63AD7}" srcId="{1D324F94-2945-482D-AF1E-989281EAF1B9}" destId="{296E27E4-47CB-4152-A5FE-BBDD50FF0FBD}" srcOrd="3" destOrd="0" parTransId="{B4F2A1D6-48A4-48DB-AAA4-498C6E660DBE}" sibTransId="{58508189-1267-47E8-B26B-BBF9EA41973B}"/>
    <dgm:cxn modelId="{EDFE8BED-BACD-4165-8CBB-14BE128F6768}" type="presOf" srcId="{1A0530B7-C0DA-4BBF-A55A-125774D46909}" destId="{89820162-0250-4253-9133-9F388B99909E}" srcOrd="0" destOrd="0" presId="urn:microsoft.com/office/officeart/2018/2/layout/IconCircleList"/>
    <dgm:cxn modelId="{C26000A4-C6FE-4BBD-B55B-ABE7AFA78CA4}" type="presParOf" srcId="{B860BBA6-C035-4CEF-BF8F-322AD1CBA764}" destId="{383A05F7-252B-41DC-AE49-8BC5A647E4C1}" srcOrd="0" destOrd="0" presId="urn:microsoft.com/office/officeart/2018/2/layout/IconCircleList"/>
    <dgm:cxn modelId="{FF21697E-C660-4D78-8394-AE21EA489247}" type="presParOf" srcId="{383A05F7-252B-41DC-AE49-8BC5A647E4C1}" destId="{FEF04A29-FCB7-44BE-8C79-E90C3657C8A8}" srcOrd="0" destOrd="0" presId="urn:microsoft.com/office/officeart/2018/2/layout/IconCircleList"/>
    <dgm:cxn modelId="{B46F7B14-A336-4DC8-BFA2-B33E7B32B7AF}" type="presParOf" srcId="{FEF04A29-FCB7-44BE-8C79-E90C3657C8A8}" destId="{A4C6C3C6-8CC0-4E86-BEE1-7614343A9475}" srcOrd="0" destOrd="0" presId="urn:microsoft.com/office/officeart/2018/2/layout/IconCircleList"/>
    <dgm:cxn modelId="{8FCC4A32-40C5-481E-9B3A-7916AE8CAB13}" type="presParOf" srcId="{FEF04A29-FCB7-44BE-8C79-E90C3657C8A8}" destId="{A782327C-55EE-41B9-AA03-2ED60E06DE6E}" srcOrd="1" destOrd="0" presId="urn:microsoft.com/office/officeart/2018/2/layout/IconCircleList"/>
    <dgm:cxn modelId="{A7BCC8EA-E942-490C-B77B-4DF43499DEDC}" type="presParOf" srcId="{FEF04A29-FCB7-44BE-8C79-E90C3657C8A8}" destId="{3B65A632-E30D-497B-8557-C2872848EB3C}" srcOrd="2" destOrd="0" presId="urn:microsoft.com/office/officeart/2018/2/layout/IconCircleList"/>
    <dgm:cxn modelId="{7F401B10-42CC-47B3-B594-801F773820FC}" type="presParOf" srcId="{FEF04A29-FCB7-44BE-8C79-E90C3657C8A8}" destId="{89820162-0250-4253-9133-9F388B99909E}" srcOrd="3" destOrd="0" presId="urn:microsoft.com/office/officeart/2018/2/layout/IconCircleList"/>
    <dgm:cxn modelId="{63CFF7CA-E1D1-4BF7-A988-7DC519701FA5}" type="presParOf" srcId="{383A05F7-252B-41DC-AE49-8BC5A647E4C1}" destId="{B45B4A74-C838-494F-9AD9-6FA4A79B99F5}" srcOrd="1" destOrd="0" presId="urn:microsoft.com/office/officeart/2018/2/layout/IconCircleList"/>
    <dgm:cxn modelId="{E76FFF73-245F-4069-B1CD-3BC593CB8D01}" type="presParOf" srcId="{383A05F7-252B-41DC-AE49-8BC5A647E4C1}" destId="{B198D57F-A7C9-48F8-B8A9-57BCBFFD7BD3}" srcOrd="2" destOrd="0" presId="urn:microsoft.com/office/officeart/2018/2/layout/IconCircleList"/>
    <dgm:cxn modelId="{E13E50BF-43DF-4871-9531-4C12DC4EFBBE}" type="presParOf" srcId="{B198D57F-A7C9-48F8-B8A9-57BCBFFD7BD3}" destId="{37344085-8383-4B18-B9BA-88E80F8FD583}" srcOrd="0" destOrd="0" presId="urn:microsoft.com/office/officeart/2018/2/layout/IconCircleList"/>
    <dgm:cxn modelId="{F85B7C67-C9D8-4F4E-803D-17F75B5311B0}" type="presParOf" srcId="{B198D57F-A7C9-48F8-B8A9-57BCBFFD7BD3}" destId="{17D4ECB8-0626-4D25-9B8D-FD3C2FF6FB4E}" srcOrd="1" destOrd="0" presId="urn:microsoft.com/office/officeart/2018/2/layout/IconCircleList"/>
    <dgm:cxn modelId="{D46C7804-70F8-4A5F-8205-C0515FE6EB19}" type="presParOf" srcId="{B198D57F-A7C9-48F8-B8A9-57BCBFFD7BD3}" destId="{9CF4C243-6916-49FE-AA08-C66152E198FE}" srcOrd="2" destOrd="0" presId="urn:microsoft.com/office/officeart/2018/2/layout/IconCircleList"/>
    <dgm:cxn modelId="{A40DC3CB-0206-41E1-9445-4411B7F650DC}" type="presParOf" srcId="{B198D57F-A7C9-48F8-B8A9-57BCBFFD7BD3}" destId="{0688CAAB-9B0B-45F3-8936-D7B5FCC0947F}" srcOrd="3" destOrd="0" presId="urn:microsoft.com/office/officeart/2018/2/layout/IconCircleList"/>
    <dgm:cxn modelId="{B32F2D8C-6F0A-4CB2-926C-53C2C0E0C369}" type="presParOf" srcId="{383A05F7-252B-41DC-AE49-8BC5A647E4C1}" destId="{B950A0E2-37B7-4BEC-B013-854F1800B331}" srcOrd="3" destOrd="0" presId="urn:microsoft.com/office/officeart/2018/2/layout/IconCircleList"/>
    <dgm:cxn modelId="{7391ABFC-9024-4B8D-AF94-9A1A4FF5BC4E}" type="presParOf" srcId="{383A05F7-252B-41DC-AE49-8BC5A647E4C1}" destId="{2D7BA880-0883-4FAC-B819-547D7EB557E6}" srcOrd="4" destOrd="0" presId="urn:microsoft.com/office/officeart/2018/2/layout/IconCircleList"/>
    <dgm:cxn modelId="{D494C118-DF4C-4A09-8CBD-91DA9183D01D}" type="presParOf" srcId="{2D7BA880-0883-4FAC-B819-547D7EB557E6}" destId="{75E23922-C57B-414C-893A-4EA08A31950A}" srcOrd="0" destOrd="0" presId="urn:microsoft.com/office/officeart/2018/2/layout/IconCircleList"/>
    <dgm:cxn modelId="{EA196288-3ADB-447E-92B7-EB9090128F8A}" type="presParOf" srcId="{2D7BA880-0883-4FAC-B819-547D7EB557E6}" destId="{2095F3AD-9F76-41BF-B208-64301802EB6F}" srcOrd="1" destOrd="0" presId="urn:microsoft.com/office/officeart/2018/2/layout/IconCircleList"/>
    <dgm:cxn modelId="{2596592B-CA17-4AF6-A1FD-286DC3B49AFD}" type="presParOf" srcId="{2D7BA880-0883-4FAC-B819-547D7EB557E6}" destId="{7DEA3063-7FE9-4E00-8FF9-CB6CDFE66F9B}" srcOrd="2" destOrd="0" presId="urn:microsoft.com/office/officeart/2018/2/layout/IconCircleList"/>
    <dgm:cxn modelId="{FECC4BFB-83DF-4801-952B-3EF3CA5EEF9F}" type="presParOf" srcId="{2D7BA880-0883-4FAC-B819-547D7EB557E6}" destId="{CEEA395F-827C-4AB4-8CAA-0FDCC19CF4DA}" srcOrd="3" destOrd="0" presId="urn:microsoft.com/office/officeart/2018/2/layout/IconCircleList"/>
    <dgm:cxn modelId="{DF49F44D-F7CB-404A-9502-463DFE93637C}" type="presParOf" srcId="{383A05F7-252B-41DC-AE49-8BC5A647E4C1}" destId="{E87BF0EE-75FE-4612-A937-932896A527AD}" srcOrd="5" destOrd="0" presId="urn:microsoft.com/office/officeart/2018/2/layout/IconCircleList"/>
    <dgm:cxn modelId="{5CE840ED-F477-4BE1-A822-2E44E3FA8B69}" type="presParOf" srcId="{383A05F7-252B-41DC-AE49-8BC5A647E4C1}" destId="{B3EB53AD-669C-4654-B798-551D02279E16}" srcOrd="6" destOrd="0" presId="urn:microsoft.com/office/officeart/2018/2/layout/IconCircleList"/>
    <dgm:cxn modelId="{7745F903-0250-4470-ACE1-4B457749E241}" type="presParOf" srcId="{B3EB53AD-669C-4654-B798-551D02279E16}" destId="{BBBF4A75-2497-4F64-A902-B52970D94EA4}" srcOrd="0" destOrd="0" presId="urn:microsoft.com/office/officeart/2018/2/layout/IconCircleList"/>
    <dgm:cxn modelId="{F0A0546D-4A15-441F-A094-DD969396586D}" type="presParOf" srcId="{B3EB53AD-669C-4654-B798-551D02279E16}" destId="{9AB5A111-64F6-4931-9210-850CD725F1CF}" srcOrd="1" destOrd="0" presId="urn:microsoft.com/office/officeart/2018/2/layout/IconCircleList"/>
    <dgm:cxn modelId="{3AC8E6E9-20F5-425E-BAB1-0910A66E1315}" type="presParOf" srcId="{B3EB53AD-669C-4654-B798-551D02279E16}" destId="{FD1F92B2-84BD-4C6D-AFD6-BE1367960DBF}" srcOrd="2" destOrd="0" presId="urn:microsoft.com/office/officeart/2018/2/layout/IconCircleList"/>
    <dgm:cxn modelId="{45559866-94D8-4CC8-834F-91214D2B9191}" type="presParOf" srcId="{B3EB53AD-669C-4654-B798-551D02279E16}" destId="{61A28FE1-3EC9-428B-A9D7-5839588AA1EC}" srcOrd="3" destOrd="0" presId="urn:microsoft.com/office/officeart/2018/2/layout/IconCircleList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99B02909-48FE-4DFC-B3E1-7252FBB89B9D}">
      <dsp:nvSpPr>
        <dsp:cNvPr id="0" name=""/>
        <dsp:cNvSpPr/>
      </dsp:nvSpPr>
      <dsp:spPr>
        <a:xfrm>
          <a:off x="3217602" y="803520"/>
          <a:ext cx="617774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45720"/>
              </a:moveTo>
              <a:lnTo>
                <a:pt x="617774" y="45720"/>
              </a:lnTo>
            </a:path>
          </a:pathLst>
        </a:custGeom>
        <a:noFill/>
        <a:ln w="9525" cap="rnd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tailEnd type="arrow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500" kern="1200"/>
        </a:p>
      </dsp:txBody>
      <dsp:txXfrm>
        <a:off x="3510280" y="845999"/>
        <a:ext cx="32418" cy="6483"/>
      </dsp:txXfrm>
    </dsp:sp>
    <dsp:sp modelId="{79170134-351D-4181-9769-AF8809EA7AD1}">
      <dsp:nvSpPr>
        <dsp:cNvPr id="0" name=""/>
        <dsp:cNvSpPr/>
      </dsp:nvSpPr>
      <dsp:spPr>
        <a:xfrm>
          <a:off x="400383" y="3535"/>
          <a:ext cx="2819019" cy="1691411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38134" tIns="144996" rIns="138134" bIns="144996" numCol="1" spcCol="1270" anchor="ctr" anchorCtr="0">
          <a:noAutofit/>
        </a:bodyPr>
        <a:lstStyle/>
        <a:p>
          <a:pPr marL="0" lvl="0" indent="0" algn="ctr" defTabSz="1377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3100" kern="1200"/>
            <a:t>Aims and learning objectives</a:t>
          </a:r>
          <a:endParaRPr lang="en-US" sz="3100" kern="1200"/>
        </a:p>
      </dsp:txBody>
      <dsp:txXfrm>
        <a:off x="400383" y="3535"/>
        <a:ext cx="2819019" cy="1691411"/>
      </dsp:txXfrm>
    </dsp:sp>
    <dsp:sp modelId="{164FBFEF-4C98-481D-94E0-F997DDE8EECA}">
      <dsp:nvSpPr>
        <dsp:cNvPr id="0" name=""/>
        <dsp:cNvSpPr/>
      </dsp:nvSpPr>
      <dsp:spPr>
        <a:xfrm>
          <a:off x="6684996" y="803520"/>
          <a:ext cx="617774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45720"/>
              </a:moveTo>
              <a:lnTo>
                <a:pt x="617774" y="45720"/>
              </a:lnTo>
            </a:path>
          </a:pathLst>
        </a:custGeom>
        <a:noFill/>
        <a:ln w="9525" cap="rnd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tailEnd type="arrow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500" kern="1200"/>
        </a:p>
      </dsp:txBody>
      <dsp:txXfrm>
        <a:off x="6977674" y="845999"/>
        <a:ext cx="32418" cy="6483"/>
      </dsp:txXfrm>
    </dsp:sp>
    <dsp:sp modelId="{CDB6B9E5-8809-4D55-AB9E-073C4488491E}">
      <dsp:nvSpPr>
        <dsp:cNvPr id="0" name=""/>
        <dsp:cNvSpPr/>
      </dsp:nvSpPr>
      <dsp:spPr>
        <a:xfrm>
          <a:off x="3867777" y="3535"/>
          <a:ext cx="2819019" cy="1691411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38134" tIns="144996" rIns="138134" bIns="144996" numCol="1" spcCol="1270" anchor="ctr" anchorCtr="0">
          <a:noAutofit/>
        </a:bodyPr>
        <a:lstStyle/>
        <a:p>
          <a:pPr marL="0" lvl="0" indent="0" algn="ctr" defTabSz="1377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3100" kern="1200"/>
            <a:t>What is public law? </a:t>
          </a:r>
          <a:endParaRPr lang="en-US" sz="3100" kern="1200"/>
        </a:p>
      </dsp:txBody>
      <dsp:txXfrm>
        <a:off x="3867777" y="3535"/>
        <a:ext cx="2819019" cy="1691411"/>
      </dsp:txXfrm>
    </dsp:sp>
    <dsp:sp modelId="{C89E9473-2B39-4F2B-BBF9-EA40C199713A}">
      <dsp:nvSpPr>
        <dsp:cNvPr id="0" name=""/>
        <dsp:cNvSpPr/>
      </dsp:nvSpPr>
      <dsp:spPr>
        <a:xfrm>
          <a:off x="1809892" y="1693146"/>
          <a:ext cx="6934788" cy="617774"/>
        </a:xfrm>
        <a:custGeom>
          <a:avLst/>
          <a:gdLst/>
          <a:ahLst/>
          <a:cxnLst/>
          <a:rect l="0" t="0" r="0" b="0"/>
          <a:pathLst>
            <a:path>
              <a:moveTo>
                <a:pt x="6934788" y="0"/>
              </a:moveTo>
              <a:lnTo>
                <a:pt x="6934788" y="325987"/>
              </a:lnTo>
              <a:lnTo>
                <a:pt x="0" y="325987"/>
              </a:lnTo>
              <a:lnTo>
                <a:pt x="0" y="617774"/>
              </a:lnTo>
            </a:path>
          </a:pathLst>
        </a:custGeom>
        <a:noFill/>
        <a:ln w="9525" cap="rnd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tailEnd type="arrow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500" kern="1200"/>
        </a:p>
      </dsp:txBody>
      <dsp:txXfrm>
        <a:off x="5103161" y="1998792"/>
        <a:ext cx="348251" cy="6483"/>
      </dsp:txXfrm>
    </dsp:sp>
    <dsp:sp modelId="{A6CF7F1C-AD1D-43D3-8E79-7D4E855D2881}">
      <dsp:nvSpPr>
        <dsp:cNvPr id="0" name=""/>
        <dsp:cNvSpPr/>
      </dsp:nvSpPr>
      <dsp:spPr>
        <a:xfrm>
          <a:off x="7335171" y="3535"/>
          <a:ext cx="2819019" cy="1691411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38134" tIns="144996" rIns="138134" bIns="144996" numCol="1" spcCol="1270" anchor="ctr" anchorCtr="0">
          <a:noAutofit/>
        </a:bodyPr>
        <a:lstStyle/>
        <a:p>
          <a:pPr marL="0" lvl="0" indent="0" algn="ctr" defTabSz="1377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3100" kern="1200"/>
            <a:t>What is public law made up of? </a:t>
          </a:r>
          <a:endParaRPr lang="en-US" sz="3100" kern="1200"/>
        </a:p>
      </dsp:txBody>
      <dsp:txXfrm>
        <a:off x="7335171" y="3535"/>
        <a:ext cx="2819019" cy="1691411"/>
      </dsp:txXfrm>
    </dsp:sp>
    <dsp:sp modelId="{08C23243-8BAB-44A9-B2CC-8F660EEDA10D}">
      <dsp:nvSpPr>
        <dsp:cNvPr id="0" name=""/>
        <dsp:cNvSpPr/>
      </dsp:nvSpPr>
      <dsp:spPr>
        <a:xfrm>
          <a:off x="3217602" y="3143307"/>
          <a:ext cx="617774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45720"/>
              </a:moveTo>
              <a:lnTo>
                <a:pt x="617774" y="45720"/>
              </a:lnTo>
            </a:path>
          </a:pathLst>
        </a:custGeom>
        <a:noFill/>
        <a:ln w="9525" cap="rnd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tailEnd type="arrow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500" kern="1200"/>
        </a:p>
      </dsp:txBody>
      <dsp:txXfrm>
        <a:off x="3510280" y="3185785"/>
        <a:ext cx="32418" cy="6483"/>
      </dsp:txXfrm>
    </dsp:sp>
    <dsp:sp modelId="{BB62123B-AABF-405D-AD3E-933A5B9C0366}">
      <dsp:nvSpPr>
        <dsp:cNvPr id="0" name=""/>
        <dsp:cNvSpPr/>
      </dsp:nvSpPr>
      <dsp:spPr>
        <a:xfrm>
          <a:off x="400383" y="2343321"/>
          <a:ext cx="2819019" cy="1691411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38134" tIns="144996" rIns="138134" bIns="144996" numCol="1" spcCol="1270" anchor="ctr" anchorCtr="0">
          <a:noAutofit/>
        </a:bodyPr>
        <a:lstStyle/>
        <a:p>
          <a:pPr marL="0" lvl="0" indent="0" algn="ctr" defTabSz="1377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3100" kern="1200"/>
            <a:t>Activities. </a:t>
          </a:r>
          <a:endParaRPr lang="en-US" sz="3100" kern="1200"/>
        </a:p>
      </dsp:txBody>
      <dsp:txXfrm>
        <a:off x="400383" y="2343321"/>
        <a:ext cx="2819019" cy="1691411"/>
      </dsp:txXfrm>
    </dsp:sp>
    <dsp:sp modelId="{A0354076-537B-4018-8C76-7179142DD663}">
      <dsp:nvSpPr>
        <dsp:cNvPr id="0" name=""/>
        <dsp:cNvSpPr/>
      </dsp:nvSpPr>
      <dsp:spPr>
        <a:xfrm>
          <a:off x="6684996" y="3143307"/>
          <a:ext cx="617774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45720"/>
              </a:moveTo>
              <a:lnTo>
                <a:pt x="617774" y="45720"/>
              </a:lnTo>
            </a:path>
          </a:pathLst>
        </a:custGeom>
        <a:noFill/>
        <a:ln w="9525" cap="rnd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tailEnd type="arrow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500" kern="1200"/>
        </a:p>
      </dsp:txBody>
      <dsp:txXfrm>
        <a:off x="6977674" y="3185785"/>
        <a:ext cx="32418" cy="6483"/>
      </dsp:txXfrm>
    </dsp:sp>
    <dsp:sp modelId="{ADBC6954-7F18-445D-B6B8-6F86865285D2}">
      <dsp:nvSpPr>
        <dsp:cNvPr id="0" name=""/>
        <dsp:cNvSpPr/>
      </dsp:nvSpPr>
      <dsp:spPr>
        <a:xfrm>
          <a:off x="3867777" y="2343321"/>
          <a:ext cx="2819019" cy="1691411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38134" tIns="144996" rIns="138134" bIns="144996" numCol="1" spcCol="1270" anchor="ctr" anchorCtr="0">
          <a:noAutofit/>
        </a:bodyPr>
        <a:lstStyle/>
        <a:p>
          <a:pPr marL="0" lvl="0" indent="0" algn="ctr" defTabSz="1377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3100" kern="1200"/>
            <a:t>Summary </a:t>
          </a:r>
          <a:endParaRPr lang="en-US" sz="3100" kern="1200"/>
        </a:p>
      </dsp:txBody>
      <dsp:txXfrm>
        <a:off x="3867777" y="2343321"/>
        <a:ext cx="2819019" cy="1691411"/>
      </dsp:txXfrm>
    </dsp:sp>
    <dsp:sp modelId="{B640B19F-1CEB-48D5-86A1-2369BDE7828A}">
      <dsp:nvSpPr>
        <dsp:cNvPr id="0" name=""/>
        <dsp:cNvSpPr/>
      </dsp:nvSpPr>
      <dsp:spPr>
        <a:xfrm>
          <a:off x="7335171" y="2343321"/>
          <a:ext cx="2819019" cy="1691411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38134" tIns="144996" rIns="138134" bIns="144996" numCol="1" spcCol="1270" anchor="ctr" anchorCtr="0">
          <a:noAutofit/>
        </a:bodyPr>
        <a:lstStyle/>
        <a:p>
          <a:pPr marL="0" lvl="0" indent="0" algn="ctr" defTabSz="1377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3100" kern="1200"/>
            <a:t>Thank you, any questions?</a:t>
          </a:r>
          <a:endParaRPr lang="en-US" sz="3100" kern="1200"/>
        </a:p>
      </dsp:txBody>
      <dsp:txXfrm>
        <a:off x="7335171" y="2343321"/>
        <a:ext cx="2819019" cy="1691411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1C5C01D3-7CF6-44B0-B4FD-9632131C0255}">
      <dsp:nvSpPr>
        <dsp:cNvPr id="0" name=""/>
        <dsp:cNvSpPr/>
      </dsp:nvSpPr>
      <dsp:spPr>
        <a:xfrm>
          <a:off x="1288" y="8007"/>
          <a:ext cx="4521910" cy="2871412"/>
        </a:xfrm>
        <a:prstGeom prst="roundRect">
          <a:avLst>
            <a:gd name="adj" fmla="val 10000"/>
          </a:avLst>
        </a:prstGeom>
        <a:blipFill rotWithShape="1">
          <a:blip xmlns:r="http://schemas.openxmlformats.org/officeDocument/2006/relationships" r:embed="rId1">
            <a:duotone>
              <a:schemeClr val="accent1">
                <a:hueOff val="0"/>
                <a:satOff val="0"/>
                <a:lumOff val="0"/>
                <a:alphaOff val="0"/>
                <a:tint val="98000"/>
                <a:lumMod val="102000"/>
              </a:schemeClr>
              <a:schemeClr val="accent1">
                <a:hueOff val="0"/>
                <a:satOff val="0"/>
                <a:lumOff val="0"/>
                <a:alphaOff val="0"/>
                <a:shade val="98000"/>
                <a:lumMod val="98000"/>
              </a:schemeClr>
            </a:duotone>
          </a:blip>
          <a:tile tx="0" ty="0" sx="100000" sy="100000" flip="none" algn="tl"/>
        </a:blip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D6B0992D-6D1B-4F33-9089-7E6A84C4A3A8}">
      <dsp:nvSpPr>
        <dsp:cNvPr id="0" name=""/>
        <dsp:cNvSpPr/>
      </dsp:nvSpPr>
      <dsp:spPr>
        <a:xfrm>
          <a:off x="503722" y="485320"/>
          <a:ext cx="4521910" cy="2871412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rnd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marL="0" lvl="0" indent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800" kern="1200"/>
            <a:t>The aim of today’s session is to discuss what public law is and what it includes. </a:t>
          </a:r>
          <a:endParaRPr lang="en-US" sz="2800" kern="1200"/>
        </a:p>
      </dsp:txBody>
      <dsp:txXfrm>
        <a:off x="587823" y="569421"/>
        <a:ext cx="4353708" cy="2703210"/>
      </dsp:txXfrm>
    </dsp:sp>
    <dsp:sp modelId="{949481C7-0F07-4005-B42A-0EBDFE0742A1}">
      <dsp:nvSpPr>
        <dsp:cNvPr id="0" name=""/>
        <dsp:cNvSpPr/>
      </dsp:nvSpPr>
      <dsp:spPr>
        <a:xfrm>
          <a:off x="5528067" y="8007"/>
          <a:ext cx="4521910" cy="2871412"/>
        </a:xfrm>
        <a:prstGeom prst="roundRect">
          <a:avLst>
            <a:gd name="adj" fmla="val 10000"/>
          </a:avLst>
        </a:prstGeom>
        <a:blipFill rotWithShape="1">
          <a:blip xmlns:r="http://schemas.openxmlformats.org/officeDocument/2006/relationships" r:embed="rId1">
            <a:duotone>
              <a:schemeClr val="accent1">
                <a:hueOff val="0"/>
                <a:satOff val="0"/>
                <a:lumOff val="0"/>
                <a:alphaOff val="0"/>
                <a:tint val="98000"/>
                <a:lumMod val="102000"/>
              </a:schemeClr>
              <a:schemeClr val="accent1">
                <a:hueOff val="0"/>
                <a:satOff val="0"/>
                <a:lumOff val="0"/>
                <a:alphaOff val="0"/>
                <a:shade val="98000"/>
                <a:lumMod val="98000"/>
              </a:schemeClr>
            </a:duotone>
          </a:blip>
          <a:tile tx="0" ty="0" sx="100000" sy="100000" flip="none" algn="tl"/>
        </a:blip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F1203EC9-EDFC-4D7B-A0B0-83CF1F2CF5D3}">
      <dsp:nvSpPr>
        <dsp:cNvPr id="0" name=""/>
        <dsp:cNvSpPr/>
      </dsp:nvSpPr>
      <dsp:spPr>
        <a:xfrm>
          <a:off x="6030501" y="485320"/>
          <a:ext cx="4521910" cy="2871412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rnd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marL="0" lvl="0" indent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800" kern="1200"/>
            <a:t>By the end of today’s session students should be able to demonstrate their understanding of what public law is and what it includes. </a:t>
          </a:r>
          <a:endParaRPr lang="en-US" sz="2800" kern="1200"/>
        </a:p>
      </dsp:txBody>
      <dsp:txXfrm>
        <a:off x="6114602" y="569421"/>
        <a:ext cx="4353708" cy="2703210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800B8DBC-8280-4CED-9020-3CF52247012D}">
      <dsp:nvSpPr>
        <dsp:cNvPr id="0" name=""/>
        <dsp:cNvSpPr/>
      </dsp:nvSpPr>
      <dsp:spPr>
        <a:xfrm>
          <a:off x="0" y="0"/>
          <a:ext cx="8442960" cy="728379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72390" tIns="72390" rIns="72390" bIns="72390" numCol="1" spcCol="1270" anchor="ctr" anchorCtr="0">
          <a:noAutofit/>
        </a:bodyPr>
        <a:lstStyle/>
        <a:p>
          <a:pPr marL="0" lvl="0" indent="0" algn="l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900" kern="1200"/>
            <a:t>It is important that the difference between the two are noted. </a:t>
          </a:r>
          <a:endParaRPr lang="en-US" sz="1900" kern="1200"/>
        </a:p>
      </dsp:txBody>
      <dsp:txXfrm>
        <a:off x="21333" y="21333"/>
        <a:ext cx="7595434" cy="685713"/>
      </dsp:txXfrm>
    </dsp:sp>
    <dsp:sp modelId="{B8A2B262-CE91-42EC-AF8D-9AE6B6B766D8}">
      <dsp:nvSpPr>
        <dsp:cNvPr id="0" name=""/>
        <dsp:cNvSpPr/>
      </dsp:nvSpPr>
      <dsp:spPr>
        <a:xfrm>
          <a:off x="707097" y="860812"/>
          <a:ext cx="8442960" cy="728379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72390" tIns="72390" rIns="72390" bIns="72390" numCol="1" spcCol="1270" anchor="ctr" anchorCtr="0">
          <a:noAutofit/>
        </a:bodyPr>
        <a:lstStyle/>
        <a:p>
          <a:pPr marL="0" lvl="0" indent="0" algn="l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900" kern="1200"/>
            <a:t>Private law relates to one individual bringing a case against another individual. </a:t>
          </a:r>
          <a:endParaRPr lang="en-US" sz="1900" kern="1200"/>
        </a:p>
      </dsp:txBody>
      <dsp:txXfrm>
        <a:off x="728430" y="882145"/>
        <a:ext cx="7219749" cy="685713"/>
      </dsp:txXfrm>
    </dsp:sp>
    <dsp:sp modelId="{24B6F959-6109-4EDB-8356-819696847149}">
      <dsp:nvSpPr>
        <dsp:cNvPr id="0" name=""/>
        <dsp:cNvSpPr/>
      </dsp:nvSpPr>
      <dsp:spPr>
        <a:xfrm>
          <a:off x="1403642" y="1721624"/>
          <a:ext cx="8442960" cy="728379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72390" tIns="72390" rIns="72390" bIns="72390" numCol="1" spcCol="1270" anchor="ctr" anchorCtr="0">
          <a:noAutofit/>
        </a:bodyPr>
        <a:lstStyle/>
        <a:p>
          <a:pPr marL="0" lvl="0" indent="0" algn="l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900" kern="1200"/>
            <a:t>Public law relates to an individual bringing a case against the state and visa versa. </a:t>
          </a:r>
          <a:endParaRPr lang="en-US" sz="1900" kern="1200"/>
        </a:p>
      </dsp:txBody>
      <dsp:txXfrm>
        <a:off x="1424975" y="1742957"/>
        <a:ext cx="7230303" cy="685713"/>
      </dsp:txXfrm>
    </dsp:sp>
    <dsp:sp modelId="{015C4AB4-0EE9-4EAF-AA55-107F6E16067D}">
      <dsp:nvSpPr>
        <dsp:cNvPr id="0" name=""/>
        <dsp:cNvSpPr/>
      </dsp:nvSpPr>
      <dsp:spPr>
        <a:xfrm>
          <a:off x="2110739" y="2582436"/>
          <a:ext cx="8442960" cy="728379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72390" tIns="72390" rIns="72390" bIns="72390" numCol="1" spcCol="1270" anchor="ctr" anchorCtr="0">
          <a:noAutofit/>
        </a:bodyPr>
        <a:lstStyle/>
        <a:p>
          <a:pPr marL="0" lvl="0" indent="0" algn="l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900" kern="1200"/>
            <a:t>Public law cases include public law bodies. </a:t>
          </a:r>
          <a:endParaRPr lang="en-US" sz="1900" kern="1200"/>
        </a:p>
      </dsp:txBody>
      <dsp:txXfrm>
        <a:off x="2132072" y="2603769"/>
        <a:ext cx="7219749" cy="685713"/>
      </dsp:txXfrm>
    </dsp:sp>
    <dsp:sp modelId="{40C9B7E0-01FE-4EE0-9198-1825485DAA07}">
      <dsp:nvSpPr>
        <dsp:cNvPr id="0" name=""/>
        <dsp:cNvSpPr/>
      </dsp:nvSpPr>
      <dsp:spPr>
        <a:xfrm>
          <a:off x="7969513" y="557872"/>
          <a:ext cx="473446" cy="473446"/>
        </a:xfrm>
        <a:prstGeom prst="downArrow">
          <a:avLst>
            <a:gd name="adj1" fmla="val 55000"/>
            <a:gd name="adj2" fmla="val 45000"/>
          </a:avLst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6670" tIns="26670" rIns="26670" bIns="26670" numCol="1" spcCol="1270" anchor="ctr" anchorCtr="0">
          <a:noAutofit/>
        </a:bodyPr>
        <a:lstStyle/>
        <a:p>
          <a:pPr marL="0" lvl="0" indent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2100" kern="1200"/>
        </a:p>
      </dsp:txBody>
      <dsp:txXfrm>
        <a:off x="8076038" y="557872"/>
        <a:ext cx="260396" cy="356268"/>
      </dsp:txXfrm>
    </dsp:sp>
    <dsp:sp modelId="{D51D8CCF-DA57-4E76-8B4E-2D39E19F9819}">
      <dsp:nvSpPr>
        <dsp:cNvPr id="0" name=""/>
        <dsp:cNvSpPr/>
      </dsp:nvSpPr>
      <dsp:spPr>
        <a:xfrm>
          <a:off x="8676611" y="1418684"/>
          <a:ext cx="473446" cy="473446"/>
        </a:xfrm>
        <a:prstGeom prst="downArrow">
          <a:avLst>
            <a:gd name="adj1" fmla="val 55000"/>
            <a:gd name="adj2" fmla="val 45000"/>
          </a:avLst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6670" tIns="26670" rIns="26670" bIns="26670" numCol="1" spcCol="1270" anchor="ctr" anchorCtr="0">
          <a:noAutofit/>
        </a:bodyPr>
        <a:lstStyle/>
        <a:p>
          <a:pPr marL="0" lvl="0" indent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2100" kern="1200"/>
        </a:p>
      </dsp:txBody>
      <dsp:txXfrm>
        <a:off x="8783136" y="1418684"/>
        <a:ext cx="260396" cy="356268"/>
      </dsp:txXfrm>
    </dsp:sp>
    <dsp:sp modelId="{4D421FC5-3790-4074-BF47-C7F915E086EF}">
      <dsp:nvSpPr>
        <dsp:cNvPr id="0" name=""/>
        <dsp:cNvSpPr/>
      </dsp:nvSpPr>
      <dsp:spPr>
        <a:xfrm>
          <a:off x="9373155" y="2279496"/>
          <a:ext cx="473446" cy="473446"/>
        </a:xfrm>
        <a:prstGeom prst="downArrow">
          <a:avLst>
            <a:gd name="adj1" fmla="val 55000"/>
            <a:gd name="adj2" fmla="val 45000"/>
          </a:avLst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6670" tIns="26670" rIns="26670" bIns="26670" numCol="1" spcCol="1270" anchor="ctr" anchorCtr="0">
          <a:noAutofit/>
        </a:bodyPr>
        <a:lstStyle/>
        <a:p>
          <a:pPr marL="0" lvl="0" indent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2100" kern="1200"/>
        </a:p>
      </dsp:txBody>
      <dsp:txXfrm>
        <a:off x="9479680" y="2279496"/>
        <a:ext cx="260396" cy="356268"/>
      </dsp:txXfrm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BCF80606-6A1E-44BB-88B2-A0A83E0BBBBE}">
      <dsp:nvSpPr>
        <dsp:cNvPr id="0" name=""/>
        <dsp:cNvSpPr/>
      </dsp:nvSpPr>
      <dsp:spPr>
        <a:xfrm>
          <a:off x="824" y="0"/>
          <a:ext cx="3339256" cy="3310816"/>
        </a:xfrm>
        <a:prstGeom prst="rect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329844" tIns="0" rIns="329844" bIns="330200" numCol="1" spcCol="1270" anchor="t" anchorCtr="0">
          <a:noAutofit/>
        </a:bodyPr>
        <a:lstStyle/>
        <a:p>
          <a:pPr marL="0" lvl="0" indent="0" algn="l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300" kern="1200"/>
            <a:t>Yes, it allows us the protection of our rights. </a:t>
          </a:r>
          <a:endParaRPr lang="en-US" sz="2300" kern="1200"/>
        </a:p>
      </dsp:txBody>
      <dsp:txXfrm>
        <a:off x="824" y="1324326"/>
        <a:ext cx="3339256" cy="1986489"/>
      </dsp:txXfrm>
    </dsp:sp>
    <dsp:sp modelId="{8855453B-821B-4173-8E14-FA0910817ED9}">
      <dsp:nvSpPr>
        <dsp:cNvPr id="0" name=""/>
        <dsp:cNvSpPr/>
      </dsp:nvSpPr>
      <dsp:spPr>
        <a:xfrm>
          <a:off x="824" y="0"/>
          <a:ext cx="3339256" cy="1324326"/>
        </a:xfrm>
        <a:prstGeom prst="rect">
          <a:avLst/>
        </a:prstGeom>
        <a:noFill/>
        <a:ln w="15875" cap="rnd" cmpd="sng" algn="ctr">
          <a:noFill/>
          <a:prstDash val="solid"/>
        </a:ln>
        <a:effectLst/>
        <a:sp3d/>
      </dsp:spPr>
      <dsp:style>
        <a:lnRef idx="2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329844" tIns="165100" rIns="329844" bIns="165100" numCol="1" spcCol="1270" anchor="ctr" anchorCtr="0">
          <a:noAutofit/>
        </a:bodyPr>
        <a:lstStyle/>
        <a:p>
          <a:pPr marL="0" lvl="0" indent="0" algn="l" defTabSz="29337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6600" kern="1200"/>
            <a:t>01</a:t>
          </a:r>
        </a:p>
      </dsp:txBody>
      <dsp:txXfrm>
        <a:off x="824" y="0"/>
        <a:ext cx="3339256" cy="1324326"/>
      </dsp:txXfrm>
    </dsp:sp>
    <dsp:sp modelId="{1082ED62-B055-4B45-84BB-9AB4E935A489}">
      <dsp:nvSpPr>
        <dsp:cNvPr id="0" name=""/>
        <dsp:cNvSpPr/>
      </dsp:nvSpPr>
      <dsp:spPr>
        <a:xfrm>
          <a:off x="3607221" y="0"/>
          <a:ext cx="3339256" cy="3310816"/>
        </a:xfrm>
        <a:prstGeom prst="rect">
          <a:avLst/>
        </a:prstGeom>
        <a:solidFill>
          <a:schemeClr val="accent5">
            <a:hueOff val="351505"/>
            <a:satOff val="-3982"/>
            <a:lumOff val="1961"/>
            <a:alphaOff val="0"/>
          </a:schemeClr>
        </a:solidFill>
        <a:ln w="15875" cap="rnd" cmpd="sng" algn="ctr">
          <a:solidFill>
            <a:schemeClr val="accent5">
              <a:hueOff val="351505"/>
              <a:satOff val="-3982"/>
              <a:lumOff val="1961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329844" tIns="0" rIns="329844" bIns="330200" numCol="1" spcCol="1270" anchor="t" anchorCtr="0">
          <a:noAutofit/>
        </a:bodyPr>
        <a:lstStyle/>
        <a:p>
          <a:pPr marL="0" lvl="0" indent="0" algn="l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300" kern="1200" dirty="0"/>
            <a:t>Yes, because it includes the ability to create, repeal , apply and enforce the law. </a:t>
          </a:r>
          <a:endParaRPr lang="en-US" sz="2300" kern="1200" dirty="0"/>
        </a:p>
      </dsp:txBody>
      <dsp:txXfrm>
        <a:off x="3607221" y="1324326"/>
        <a:ext cx="3339256" cy="1986489"/>
      </dsp:txXfrm>
    </dsp:sp>
    <dsp:sp modelId="{4112D35C-5665-4277-A958-7A326567785B}">
      <dsp:nvSpPr>
        <dsp:cNvPr id="0" name=""/>
        <dsp:cNvSpPr/>
      </dsp:nvSpPr>
      <dsp:spPr>
        <a:xfrm>
          <a:off x="3607221" y="0"/>
          <a:ext cx="3339256" cy="1324326"/>
        </a:xfrm>
        <a:prstGeom prst="rect">
          <a:avLst/>
        </a:prstGeom>
        <a:noFill/>
        <a:ln w="15875" cap="rnd" cmpd="sng" algn="ctr">
          <a:noFill/>
          <a:prstDash val="solid"/>
        </a:ln>
        <a:effectLst/>
        <a:sp3d/>
      </dsp:spPr>
      <dsp:style>
        <a:lnRef idx="2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329844" tIns="165100" rIns="329844" bIns="165100" numCol="1" spcCol="1270" anchor="ctr" anchorCtr="0">
          <a:noAutofit/>
        </a:bodyPr>
        <a:lstStyle/>
        <a:p>
          <a:pPr marL="0" lvl="0" indent="0" algn="l" defTabSz="29337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6600" kern="1200"/>
            <a:t>02</a:t>
          </a:r>
        </a:p>
      </dsp:txBody>
      <dsp:txXfrm>
        <a:off x="3607221" y="0"/>
        <a:ext cx="3339256" cy="1324326"/>
      </dsp:txXfrm>
    </dsp:sp>
    <dsp:sp modelId="{18FE61BF-AC8B-4208-8632-D186A8341CD1}">
      <dsp:nvSpPr>
        <dsp:cNvPr id="0" name=""/>
        <dsp:cNvSpPr/>
      </dsp:nvSpPr>
      <dsp:spPr>
        <a:xfrm>
          <a:off x="7213618" y="0"/>
          <a:ext cx="3339256" cy="3310816"/>
        </a:xfrm>
        <a:prstGeom prst="rect">
          <a:avLst/>
        </a:prstGeom>
        <a:solidFill>
          <a:schemeClr val="accent5">
            <a:hueOff val="703009"/>
            <a:satOff val="-7963"/>
            <a:lumOff val="3921"/>
            <a:alphaOff val="0"/>
          </a:schemeClr>
        </a:solidFill>
        <a:ln w="15875" cap="rnd" cmpd="sng" algn="ctr">
          <a:solidFill>
            <a:schemeClr val="accent5">
              <a:hueOff val="703009"/>
              <a:satOff val="-7963"/>
              <a:lumOff val="3921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329844" tIns="0" rIns="329844" bIns="330200" numCol="1" spcCol="1270" anchor="t" anchorCtr="0">
          <a:noAutofit/>
        </a:bodyPr>
        <a:lstStyle/>
        <a:p>
          <a:pPr marL="0" lvl="0" indent="0" algn="l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300" kern="1200"/>
            <a:t>It affords us rights, e.g the Human Act 1998. </a:t>
          </a:r>
          <a:endParaRPr lang="en-US" sz="2300" kern="1200"/>
        </a:p>
      </dsp:txBody>
      <dsp:txXfrm>
        <a:off x="7213618" y="1324326"/>
        <a:ext cx="3339256" cy="1986489"/>
      </dsp:txXfrm>
    </dsp:sp>
    <dsp:sp modelId="{FEAFA535-468F-4F1B-8A41-1A0FF850A1ED}">
      <dsp:nvSpPr>
        <dsp:cNvPr id="0" name=""/>
        <dsp:cNvSpPr/>
      </dsp:nvSpPr>
      <dsp:spPr>
        <a:xfrm>
          <a:off x="7213618" y="0"/>
          <a:ext cx="3339256" cy="1324326"/>
        </a:xfrm>
        <a:prstGeom prst="rect">
          <a:avLst/>
        </a:prstGeom>
        <a:noFill/>
        <a:ln w="15875" cap="rnd" cmpd="sng" algn="ctr">
          <a:noFill/>
          <a:prstDash val="solid"/>
        </a:ln>
        <a:effectLst/>
        <a:sp3d/>
      </dsp:spPr>
      <dsp:style>
        <a:lnRef idx="2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329844" tIns="165100" rIns="329844" bIns="165100" numCol="1" spcCol="1270" anchor="ctr" anchorCtr="0">
          <a:noAutofit/>
        </a:bodyPr>
        <a:lstStyle/>
        <a:p>
          <a:pPr marL="0" lvl="0" indent="0" algn="l" defTabSz="29337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6600" kern="1200"/>
            <a:t>03</a:t>
          </a:r>
        </a:p>
      </dsp:txBody>
      <dsp:txXfrm>
        <a:off x="7213618" y="0"/>
        <a:ext cx="3339256" cy="1324326"/>
      </dsp:txXfrm>
    </dsp:sp>
  </dsp:spTree>
</dsp:drawing>
</file>

<file path=ppt/diagrams/drawing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C6407B61-BCAC-4D22-A6BB-0F94D1DC8C81}">
      <dsp:nvSpPr>
        <dsp:cNvPr id="0" name=""/>
        <dsp:cNvSpPr/>
      </dsp:nvSpPr>
      <dsp:spPr>
        <a:xfrm>
          <a:off x="0" y="216929"/>
          <a:ext cx="5728344" cy="815490"/>
        </a:xfrm>
        <a:prstGeom prst="roundRect">
          <a:avLst/>
        </a:prstGeom>
        <a:blipFill rotWithShape="1">
          <a:blip xmlns:r="http://schemas.openxmlformats.org/officeDocument/2006/relationships" r:embed="rId1">
            <a:duotone>
              <a:schemeClr val="accent2">
                <a:hueOff val="0"/>
                <a:satOff val="0"/>
                <a:lumOff val="0"/>
                <a:alphaOff val="0"/>
                <a:tint val="98000"/>
                <a:lumMod val="102000"/>
              </a:schemeClr>
              <a:schemeClr val="accent2">
                <a:hueOff val="0"/>
                <a:satOff val="0"/>
                <a:lumOff val="0"/>
                <a:alphaOff val="0"/>
                <a:shade val="98000"/>
                <a:lumMod val="98000"/>
              </a:schemeClr>
            </a:duotone>
          </a:blip>
          <a:tile tx="0" ty="0" sx="100000" sy="100000" flip="none" algn="tl"/>
        </a:blip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29540" tIns="129540" rIns="129540" bIns="129540" numCol="1" spcCol="1270" anchor="ctr" anchorCtr="0">
          <a:noAutofit/>
        </a:bodyPr>
        <a:lstStyle/>
        <a:p>
          <a:pPr marL="0" lvl="0" indent="0" algn="l" defTabSz="1511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3400" kern="1200" dirty="0"/>
            <a:t>Uk Constitution</a:t>
          </a:r>
          <a:endParaRPr lang="en-US" sz="3400" kern="1200" dirty="0"/>
        </a:p>
      </dsp:txBody>
      <dsp:txXfrm>
        <a:off x="39809" y="256738"/>
        <a:ext cx="5648726" cy="735872"/>
      </dsp:txXfrm>
    </dsp:sp>
    <dsp:sp modelId="{FC02EA69-9A07-40F2-B265-28FFD31FADA4}">
      <dsp:nvSpPr>
        <dsp:cNvPr id="0" name=""/>
        <dsp:cNvSpPr/>
      </dsp:nvSpPr>
      <dsp:spPr>
        <a:xfrm>
          <a:off x="0" y="1130339"/>
          <a:ext cx="5728344" cy="815490"/>
        </a:xfrm>
        <a:prstGeom prst="roundRect">
          <a:avLst/>
        </a:prstGeom>
        <a:blipFill rotWithShape="1">
          <a:blip xmlns:r="http://schemas.openxmlformats.org/officeDocument/2006/relationships" r:embed="rId1">
            <a:duotone>
              <a:schemeClr val="accent2">
                <a:hueOff val="489916"/>
                <a:satOff val="3432"/>
                <a:lumOff val="0"/>
                <a:alphaOff val="0"/>
                <a:tint val="98000"/>
                <a:lumMod val="102000"/>
              </a:schemeClr>
              <a:schemeClr val="accent2">
                <a:hueOff val="489916"/>
                <a:satOff val="3432"/>
                <a:lumOff val="0"/>
                <a:alphaOff val="0"/>
                <a:shade val="98000"/>
                <a:lumMod val="98000"/>
              </a:schemeClr>
            </a:duotone>
          </a:blip>
          <a:tile tx="0" ty="0" sx="100000" sy="100000" flip="none" algn="tl"/>
        </a:blip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29540" tIns="129540" rIns="129540" bIns="129540" numCol="1" spcCol="1270" anchor="ctr" anchorCtr="0">
          <a:noAutofit/>
        </a:bodyPr>
        <a:lstStyle/>
        <a:p>
          <a:pPr marL="0" lvl="0" indent="0" algn="l" defTabSz="1511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3400" kern="1200"/>
            <a:t>Rule of law </a:t>
          </a:r>
          <a:endParaRPr lang="en-US" sz="3400" kern="1200"/>
        </a:p>
      </dsp:txBody>
      <dsp:txXfrm>
        <a:off x="39809" y="1170148"/>
        <a:ext cx="5648726" cy="735872"/>
      </dsp:txXfrm>
    </dsp:sp>
    <dsp:sp modelId="{46AA55BC-EA27-4E17-8A72-BD6CB3C0C11F}">
      <dsp:nvSpPr>
        <dsp:cNvPr id="0" name=""/>
        <dsp:cNvSpPr/>
      </dsp:nvSpPr>
      <dsp:spPr>
        <a:xfrm>
          <a:off x="0" y="2043750"/>
          <a:ext cx="5728344" cy="815490"/>
        </a:xfrm>
        <a:prstGeom prst="roundRect">
          <a:avLst/>
        </a:prstGeom>
        <a:blipFill rotWithShape="1">
          <a:blip xmlns:r="http://schemas.openxmlformats.org/officeDocument/2006/relationships" r:embed="rId1">
            <a:duotone>
              <a:schemeClr val="accent2">
                <a:hueOff val="979831"/>
                <a:satOff val="6863"/>
                <a:lumOff val="0"/>
                <a:alphaOff val="0"/>
                <a:tint val="98000"/>
                <a:lumMod val="102000"/>
              </a:schemeClr>
              <a:schemeClr val="accent2">
                <a:hueOff val="979831"/>
                <a:satOff val="6863"/>
                <a:lumOff val="0"/>
                <a:alphaOff val="0"/>
                <a:shade val="98000"/>
                <a:lumMod val="98000"/>
              </a:schemeClr>
            </a:duotone>
          </a:blip>
          <a:tile tx="0" ty="0" sx="100000" sy="100000" flip="none" algn="tl"/>
        </a:blip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29540" tIns="129540" rIns="129540" bIns="129540" numCol="1" spcCol="1270" anchor="ctr" anchorCtr="0">
          <a:noAutofit/>
        </a:bodyPr>
        <a:lstStyle/>
        <a:p>
          <a:pPr marL="0" lvl="0" indent="0" algn="l" defTabSz="1511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3400" kern="1200"/>
            <a:t>Separation of powers </a:t>
          </a:r>
          <a:endParaRPr lang="en-US" sz="3400" kern="1200"/>
        </a:p>
      </dsp:txBody>
      <dsp:txXfrm>
        <a:off x="39809" y="2083559"/>
        <a:ext cx="5648726" cy="735872"/>
      </dsp:txXfrm>
    </dsp:sp>
    <dsp:sp modelId="{ABCBA03D-F362-4375-9D08-2758893D6310}">
      <dsp:nvSpPr>
        <dsp:cNvPr id="0" name=""/>
        <dsp:cNvSpPr/>
      </dsp:nvSpPr>
      <dsp:spPr>
        <a:xfrm>
          <a:off x="0" y="2957160"/>
          <a:ext cx="5728344" cy="815490"/>
        </a:xfrm>
        <a:prstGeom prst="roundRect">
          <a:avLst/>
        </a:prstGeom>
        <a:blipFill rotWithShape="1">
          <a:blip xmlns:r="http://schemas.openxmlformats.org/officeDocument/2006/relationships" r:embed="rId1">
            <a:duotone>
              <a:schemeClr val="accent2">
                <a:hueOff val="1469747"/>
                <a:satOff val="10295"/>
                <a:lumOff val="0"/>
                <a:alphaOff val="0"/>
                <a:tint val="98000"/>
                <a:lumMod val="102000"/>
              </a:schemeClr>
              <a:schemeClr val="accent2">
                <a:hueOff val="1469747"/>
                <a:satOff val="10295"/>
                <a:lumOff val="0"/>
                <a:alphaOff val="0"/>
                <a:shade val="98000"/>
                <a:lumMod val="98000"/>
              </a:schemeClr>
            </a:duotone>
          </a:blip>
          <a:tile tx="0" ty="0" sx="100000" sy="100000" flip="none" algn="tl"/>
        </a:blip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29540" tIns="129540" rIns="129540" bIns="129540" numCol="1" spcCol="1270" anchor="ctr" anchorCtr="0">
          <a:noAutofit/>
        </a:bodyPr>
        <a:lstStyle/>
        <a:p>
          <a:pPr marL="0" lvl="0" indent="0" algn="l" defTabSz="1511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3400" kern="1200"/>
            <a:t>Parliamentary supremacy </a:t>
          </a:r>
          <a:endParaRPr lang="en-US" sz="3400" kern="1200"/>
        </a:p>
      </dsp:txBody>
      <dsp:txXfrm>
        <a:off x="39809" y="2996969"/>
        <a:ext cx="5648726" cy="735872"/>
      </dsp:txXfrm>
    </dsp:sp>
    <dsp:sp modelId="{419AE7EC-6551-4444-A09B-D83B07298D6E}">
      <dsp:nvSpPr>
        <dsp:cNvPr id="0" name=""/>
        <dsp:cNvSpPr/>
      </dsp:nvSpPr>
      <dsp:spPr>
        <a:xfrm>
          <a:off x="0" y="3870570"/>
          <a:ext cx="5728344" cy="815490"/>
        </a:xfrm>
        <a:prstGeom prst="roundRect">
          <a:avLst/>
        </a:prstGeom>
        <a:blipFill rotWithShape="1">
          <a:blip xmlns:r="http://schemas.openxmlformats.org/officeDocument/2006/relationships" r:embed="rId1">
            <a:duotone>
              <a:schemeClr val="accent2">
                <a:hueOff val="1959662"/>
                <a:satOff val="13726"/>
                <a:lumOff val="0"/>
                <a:alphaOff val="0"/>
                <a:tint val="98000"/>
                <a:lumMod val="102000"/>
              </a:schemeClr>
              <a:schemeClr val="accent2">
                <a:hueOff val="1959662"/>
                <a:satOff val="13726"/>
                <a:lumOff val="0"/>
                <a:alphaOff val="0"/>
                <a:shade val="98000"/>
                <a:lumMod val="98000"/>
              </a:schemeClr>
            </a:duotone>
          </a:blip>
          <a:tile tx="0" ty="0" sx="100000" sy="100000" flip="none" algn="tl"/>
        </a:blip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29540" tIns="129540" rIns="129540" bIns="129540" numCol="1" spcCol="1270" anchor="ctr" anchorCtr="0">
          <a:noAutofit/>
        </a:bodyPr>
        <a:lstStyle/>
        <a:p>
          <a:pPr marL="0" lvl="0" indent="0" algn="l" defTabSz="1511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3400" kern="1200"/>
            <a:t>Judicial review  </a:t>
          </a:r>
          <a:endParaRPr lang="en-US" sz="3400" kern="1200"/>
        </a:p>
      </dsp:txBody>
      <dsp:txXfrm>
        <a:off x="39809" y="3910379"/>
        <a:ext cx="5648726" cy="735872"/>
      </dsp:txXfrm>
    </dsp:sp>
  </dsp:spTree>
</dsp:drawing>
</file>

<file path=ppt/diagrams/drawing6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43C9FBBB-08D6-491C-A441-8B6253187D4F}">
      <dsp:nvSpPr>
        <dsp:cNvPr id="0" name=""/>
        <dsp:cNvSpPr/>
      </dsp:nvSpPr>
      <dsp:spPr>
        <a:xfrm>
          <a:off x="0" y="497100"/>
          <a:ext cx="10554574" cy="81549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9540" tIns="129540" rIns="129540" bIns="129540" numCol="1" spcCol="1270" anchor="ctr" anchorCtr="0">
          <a:noAutofit/>
        </a:bodyPr>
        <a:lstStyle/>
        <a:p>
          <a:pPr marL="0" lvl="0" indent="0" algn="l" defTabSz="1511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3400" kern="1200"/>
            <a:t>Parliament- legislature  </a:t>
          </a:r>
          <a:endParaRPr lang="en-US" sz="3400" kern="1200"/>
        </a:p>
      </dsp:txBody>
      <dsp:txXfrm>
        <a:off x="39809" y="536909"/>
        <a:ext cx="10474956" cy="735872"/>
      </dsp:txXfrm>
    </dsp:sp>
    <dsp:sp modelId="{39320860-5A18-4702-8781-425F64BFAC13}">
      <dsp:nvSpPr>
        <dsp:cNvPr id="0" name=""/>
        <dsp:cNvSpPr/>
      </dsp:nvSpPr>
      <dsp:spPr>
        <a:xfrm>
          <a:off x="0" y="1410510"/>
          <a:ext cx="10554574" cy="81549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9540" tIns="129540" rIns="129540" bIns="129540" numCol="1" spcCol="1270" anchor="ctr" anchorCtr="0">
          <a:noAutofit/>
        </a:bodyPr>
        <a:lstStyle/>
        <a:p>
          <a:pPr marL="0" lvl="0" indent="0" algn="l" defTabSz="1511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3400" kern="1200"/>
            <a:t>Government – Executive </a:t>
          </a:r>
          <a:endParaRPr lang="en-US" sz="3400" kern="1200"/>
        </a:p>
      </dsp:txBody>
      <dsp:txXfrm>
        <a:off x="39809" y="1450319"/>
        <a:ext cx="10474956" cy="735872"/>
      </dsp:txXfrm>
    </dsp:sp>
    <dsp:sp modelId="{AAD0BF07-FF5D-497C-A032-FB8A5D0D2637}">
      <dsp:nvSpPr>
        <dsp:cNvPr id="0" name=""/>
        <dsp:cNvSpPr/>
      </dsp:nvSpPr>
      <dsp:spPr>
        <a:xfrm>
          <a:off x="0" y="2323920"/>
          <a:ext cx="10554574" cy="81549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9540" tIns="129540" rIns="129540" bIns="129540" numCol="1" spcCol="1270" anchor="ctr" anchorCtr="0">
          <a:noAutofit/>
        </a:bodyPr>
        <a:lstStyle/>
        <a:p>
          <a:pPr marL="0" lvl="0" indent="0" algn="l" defTabSz="1511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3400" kern="1200"/>
            <a:t>Judiciary – Judges and member of the judiciary.</a:t>
          </a:r>
          <a:endParaRPr lang="en-US" sz="3400" kern="1200"/>
        </a:p>
      </dsp:txBody>
      <dsp:txXfrm>
        <a:off x="39809" y="2363729"/>
        <a:ext cx="10474956" cy="735872"/>
      </dsp:txXfrm>
    </dsp:sp>
  </dsp:spTree>
</dsp:drawing>
</file>

<file path=ppt/diagrams/drawing7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0D9C0A1F-07AB-485D-96F0-C878941FFE96}">
      <dsp:nvSpPr>
        <dsp:cNvPr id="0" name=""/>
        <dsp:cNvSpPr/>
      </dsp:nvSpPr>
      <dsp:spPr>
        <a:xfrm>
          <a:off x="0" y="719095"/>
          <a:ext cx="2968473" cy="1884980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D96902F0-73E7-45EF-B07A-8F4141371A13}">
      <dsp:nvSpPr>
        <dsp:cNvPr id="0" name=""/>
        <dsp:cNvSpPr/>
      </dsp:nvSpPr>
      <dsp:spPr>
        <a:xfrm>
          <a:off x="329830" y="1032434"/>
          <a:ext cx="2968473" cy="1884980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3820" tIns="83820" rIns="83820" bIns="83820" numCol="1" spcCol="1270" anchor="ctr" anchorCtr="0">
          <a:noAutofit/>
        </a:bodyPr>
        <a:lstStyle/>
        <a:p>
          <a:pPr marL="0" lvl="0" indent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200" kern="1200"/>
            <a:t>An important element in the Uk system. </a:t>
          </a:r>
          <a:endParaRPr lang="en-US" sz="2200" kern="1200"/>
        </a:p>
      </dsp:txBody>
      <dsp:txXfrm>
        <a:off x="385039" y="1087643"/>
        <a:ext cx="2858055" cy="1774562"/>
      </dsp:txXfrm>
    </dsp:sp>
    <dsp:sp modelId="{559ED6BF-F7B6-4DFC-91EB-73D612D238EE}">
      <dsp:nvSpPr>
        <dsp:cNvPr id="0" name=""/>
        <dsp:cNvSpPr/>
      </dsp:nvSpPr>
      <dsp:spPr>
        <a:xfrm>
          <a:off x="3628134" y="719095"/>
          <a:ext cx="2968473" cy="1884980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18CC296A-453A-4AFE-B26C-410C67B191DC}">
      <dsp:nvSpPr>
        <dsp:cNvPr id="0" name=""/>
        <dsp:cNvSpPr/>
      </dsp:nvSpPr>
      <dsp:spPr>
        <a:xfrm>
          <a:off x="3957965" y="1032434"/>
          <a:ext cx="2968473" cy="1884980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3820" tIns="83820" rIns="83820" bIns="83820" numCol="1" spcCol="1270" anchor="ctr" anchorCtr="0">
          <a:noAutofit/>
        </a:bodyPr>
        <a:lstStyle/>
        <a:p>
          <a:pPr marL="0" lvl="0" indent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200" kern="1200"/>
            <a:t>The crown is the symbol used to describe the state. </a:t>
          </a:r>
          <a:endParaRPr lang="en-US" sz="2200" kern="1200"/>
        </a:p>
      </dsp:txBody>
      <dsp:txXfrm>
        <a:off x="4013174" y="1087643"/>
        <a:ext cx="2858055" cy="1774562"/>
      </dsp:txXfrm>
    </dsp:sp>
    <dsp:sp modelId="{C3D884CD-3C76-44EA-AE94-9C94E8669144}">
      <dsp:nvSpPr>
        <dsp:cNvPr id="0" name=""/>
        <dsp:cNvSpPr/>
      </dsp:nvSpPr>
      <dsp:spPr>
        <a:xfrm>
          <a:off x="7256269" y="719095"/>
          <a:ext cx="2968473" cy="1884980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11931C70-7EE3-4D46-83D8-1E11159B390A}">
      <dsp:nvSpPr>
        <dsp:cNvPr id="0" name=""/>
        <dsp:cNvSpPr/>
      </dsp:nvSpPr>
      <dsp:spPr>
        <a:xfrm>
          <a:off x="7586100" y="1032434"/>
          <a:ext cx="2968473" cy="1884980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3820" tIns="83820" rIns="83820" bIns="83820" numCol="1" spcCol="1270" anchor="ctr" anchorCtr="0">
          <a:noAutofit/>
        </a:bodyPr>
        <a:lstStyle/>
        <a:p>
          <a:pPr marL="0" lvl="0" indent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200" kern="1200"/>
            <a:t>We need to distinguish between – the crown, the state and the monarch. </a:t>
          </a:r>
          <a:endParaRPr lang="en-US" sz="2200" kern="1200"/>
        </a:p>
      </dsp:txBody>
      <dsp:txXfrm>
        <a:off x="7641309" y="1087643"/>
        <a:ext cx="2858055" cy="1774562"/>
      </dsp:txXfrm>
    </dsp:sp>
  </dsp:spTree>
</dsp:drawing>
</file>

<file path=ppt/diagrams/drawing8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785BC5B9-77C3-4548-A982-A90DFF5F13CD}">
      <dsp:nvSpPr>
        <dsp:cNvPr id="0" name=""/>
        <dsp:cNvSpPr/>
      </dsp:nvSpPr>
      <dsp:spPr>
        <a:xfrm rot="5400000">
          <a:off x="-226575" y="226830"/>
          <a:ext cx="1510500" cy="1057350"/>
        </a:xfrm>
        <a:prstGeom prst="chevron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525" tIns="9525" rIns="9525" bIns="9525" numCol="1" spcCol="1270" anchor="ctr" anchorCtr="0">
          <a:noAutofit/>
        </a:bodyPr>
        <a:lstStyle/>
        <a:p>
          <a:pPr marL="0" lvl="0" indent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500" kern="1200" dirty="0"/>
            <a:t>The state </a:t>
          </a:r>
        </a:p>
      </dsp:txBody>
      <dsp:txXfrm rot="-5400000">
        <a:off x="0" y="528930"/>
        <a:ext cx="1057350" cy="453150"/>
      </dsp:txXfrm>
    </dsp:sp>
    <dsp:sp modelId="{90652EC1-7B55-4647-A84E-63BE377967EA}">
      <dsp:nvSpPr>
        <dsp:cNvPr id="0" name=""/>
        <dsp:cNvSpPr/>
      </dsp:nvSpPr>
      <dsp:spPr>
        <a:xfrm rot="5400000">
          <a:off x="4045352" y="-2965311"/>
          <a:ext cx="981825" cy="6957829"/>
        </a:xfrm>
        <a:prstGeom prst="round2Same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42240" tIns="12700" rIns="12700" bIns="12700" numCol="1" spcCol="1270" anchor="ctr" anchorCtr="0">
          <a:noAutofit/>
        </a:bodyPr>
        <a:lstStyle/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GB" sz="2000" kern="1200" dirty="0"/>
            <a:t>Comprising the three powers that make up the United Kingdom of Great Britain and Northern Ireland. </a:t>
          </a:r>
        </a:p>
      </dsp:txBody>
      <dsp:txXfrm rot="-5400000">
        <a:off x="1057351" y="70619"/>
        <a:ext cx="6909900" cy="885967"/>
      </dsp:txXfrm>
    </dsp:sp>
    <dsp:sp modelId="{19CCB946-AB60-4999-AF57-A8A05E125212}">
      <dsp:nvSpPr>
        <dsp:cNvPr id="0" name=""/>
        <dsp:cNvSpPr/>
      </dsp:nvSpPr>
      <dsp:spPr>
        <a:xfrm rot="5400000">
          <a:off x="-226575" y="1541944"/>
          <a:ext cx="1510500" cy="1057350"/>
        </a:xfrm>
        <a:prstGeom prst="chevron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525" tIns="9525" rIns="9525" bIns="9525" numCol="1" spcCol="1270" anchor="ctr" anchorCtr="0">
          <a:noAutofit/>
        </a:bodyPr>
        <a:lstStyle/>
        <a:p>
          <a:pPr marL="0" lvl="0" indent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500" kern="1200" dirty="0"/>
            <a:t>The monarch </a:t>
          </a:r>
        </a:p>
      </dsp:txBody>
      <dsp:txXfrm rot="-5400000">
        <a:off x="0" y="1844044"/>
        <a:ext cx="1057350" cy="453150"/>
      </dsp:txXfrm>
    </dsp:sp>
    <dsp:sp modelId="{EB0C1831-5503-46EE-9983-3D051F41C956}">
      <dsp:nvSpPr>
        <dsp:cNvPr id="0" name=""/>
        <dsp:cNvSpPr/>
      </dsp:nvSpPr>
      <dsp:spPr>
        <a:xfrm rot="5400000">
          <a:off x="4045352" y="-1672632"/>
          <a:ext cx="981825" cy="6957829"/>
        </a:xfrm>
        <a:prstGeom prst="round2Same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42240" tIns="12700" rIns="12700" bIns="12700" numCol="1" spcCol="1270" anchor="ctr" anchorCtr="0">
          <a:noAutofit/>
        </a:bodyPr>
        <a:lstStyle/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GB" sz="2000" kern="1200" dirty="0"/>
            <a:t>The physical embodiment of the crown.</a:t>
          </a:r>
        </a:p>
      </dsp:txBody>
      <dsp:txXfrm rot="-5400000">
        <a:off x="1057351" y="1363298"/>
        <a:ext cx="6909900" cy="885967"/>
      </dsp:txXfrm>
    </dsp:sp>
    <dsp:sp modelId="{9FE1229F-9D78-4B1B-A7FB-105EA37ADE11}">
      <dsp:nvSpPr>
        <dsp:cNvPr id="0" name=""/>
        <dsp:cNvSpPr/>
      </dsp:nvSpPr>
      <dsp:spPr>
        <a:xfrm rot="5400000">
          <a:off x="-226575" y="2857057"/>
          <a:ext cx="1510500" cy="1057350"/>
        </a:xfrm>
        <a:prstGeom prst="chevron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525" tIns="9525" rIns="9525" bIns="9525" numCol="1" spcCol="1270" anchor="ctr" anchorCtr="0">
          <a:noAutofit/>
        </a:bodyPr>
        <a:lstStyle/>
        <a:p>
          <a:pPr marL="0" lvl="0" indent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500" kern="1200" dirty="0"/>
            <a:t>The Crown</a:t>
          </a:r>
        </a:p>
      </dsp:txBody>
      <dsp:txXfrm rot="-5400000">
        <a:off x="0" y="3159157"/>
        <a:ext cx="1057350" cy="453150"/>
      </dsp:txXfrm>
    </dsp:sp>
    <dsp:sp modelId="{2159F3EB-0AB1-4C35-BB1C-B65AA73DE5E5}">
      <dsp:nvSpPr>
        <dsp:cNvPr id="0" name=""/>
        <dsp:cNvSpPr/>
      </dsp:nvSpPr>
      <dsp:spPr>
        <a:xfrm rot="5400000">
          <a:off x="4045352" y="-357519"/>
          <a:ext cx="981825" cy="6957829"/>
        </a:xfrm>
        <a:prstGeom prst="round2Same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42240" tIns="12700" rIns="12700" bIns="12700" numCol="1" spcCol="1270" anchor="ctr" anchorCtr="0">
          <a:noAutofit/>
        </a:bodyPr>
        <a:lstStyle/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GB" sz="2000" kern="1200" dirty="0"/>
            <a:t>The actual crown used in the coronation of the monarch.</a:t>
          </a:r>
        </a:p>
      </dsp:txBody>
      <dsp:txXfrm rot="-5400000">
        <a:off x="1057351" y="2678411"/>
        <a:ext cx="6909900" cy="885967"/>
      </dsp:txXfrm>
    </dsp:sp>
  </dsp:spTree>
</dsp:drawing>
</file>

<file path=ppt/diagrams/drawing9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ACF7722B-C088-4595-A4D7-563FD76AA3D3}">
      <dsp:nvSpPr>
        <dsp:cNvPr id="0" name=""/>
        <dsp:cNvSpPr/>
      </dsp:nvSpPr>
      <dsp:spPr>
        <a:xfrm>
          <a:off x="1288" y="143754"/>
          <a:ext cx="4522284" cy="2871650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D3F8691-1E2D-49DD-941B-E060E0DE2CBE}">
      <dsp:nvSpPr>
        <dsp:cNvPr id="0" name=""/>
        <dsp:cNvSpPr/>
      </dsp:nvSpPr>
      <dsp:spPr>
        <a:xfrm>
          <a:off x="503764" y="621106"/>
          <a:ext cx="4522284" cy="2871650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33350" tIns="133350" rIns="133350" bIns="133350" numCol="1" spcCol="1270" anchor="ctr" anchorCtr="0">
          <a:noAutofit/>
        </a:bodyPr>
        <a:lstStyle/>
        <a:p>
          <a:pPr marL="0" lvl="0" indent="0" algn="ctr" defTabSz="1555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3500" kern="1200"/>
            <a:t>Should we get rid of the monarchy and have a president instead? </a:t>
          </a:r>
          <a:endParaRPr lang="en-US" sz="3500" kern="1200"/>
        </a:p>
      </dsp:txBody>
      <dsp:txXfrm>
        <a:off x="587872" y="705214"/>
        <a:ext cx="4354068" cy="2703434"/>
      </dsp:txXfrm>
    </dsp:sp>
    <dsp:sp modelId="{61699D8A-24E1-45AF-96CF-F868DAD2308A}">
      <dsp:nvSpPr>
        <dsp:cNvPr id="0" name=""/>
        <dsp:cNvSpPr/>
      </dsp:nvSpPr>
      <dsp:spPr>
        <a:xfrm>
          <a:off x="5528525" y="143754"/>
          <a:ext cx="4522284" cy="2871650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8F290499-8EC4-43AF-8FC6-092701653B5D}">
      <dsp:nvSpPr>
        <dsp:cNvPr id="0" name=""/>
        <dsp:cNvSpPr/>
      </dsp:nvSpPr>
      <dsp:spPr>
        <a:xfrm>
          <a:off x="6031001" y="621106"/>
          <a:ext cx="4522284" cy="2871650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33350" tIns="133350" rIns="133350" bIns="133350" numCol="1" spcCol="1270" anchor="ctr" anchorCtr="0">
          <a:noAutofit/>
        </a:bodyPr>
        <a:lstStyle/>
        <a:p>
          <a:pPr marL="0" lvl="0" indent="0" algn="ctr" defTabSz="1555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3500" kern="1200"/>
            <a:t>Prepare an answer for this for the workshop. </a:t>
          </a:r>
          <a:endParaRPr lang="en-US" sz="3500" kern="1200"/>
        </a:p>
      </dsp:txBody>
      <dsp:txXfrm>
        <a:off x="6115109" y="705214"/>
        <a:ext cx="4354068" cy="2703434"/>
      </dsp:txXfrm>
    </dsp:sp>
  </dsp:spTree>
</dsp:drawing>
</file>

<file path=ppt/diagrams/drawing10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C5DEDEE6-A258-47EF-BAFC-D587A4D65DCC}">
      <dsp:nvSpPr>
        <dsp:cNvPr id="0" name=""/>
        <dsp:cNvSpPr/>
      </dsp:nvSpPr>
      <dsp:spPr>
        <a:xfrm>
          <a:off x="0" y="1775"/>
          <a:ext cx="10554574" cy="0"/>
        </a:xfrm>
        <a:prstGeom prst="lin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27B8D52C-7421-4D48-852E-C02207CDEE0F}">
      <dsp:nvSpPr>
        <dsp:cNvPr id="0" name=""/>
        <dsp:cNvSpPr/>
      </dsp:nvSpPr>
      <dsp:spPr>
        <a:xfrm>
          <a:off x="0" y="1775"/>
          <a:ext cx="10554574" cy="605493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0960" tIns="60960" rIns="60960" bIns="60960" numCol="1" spcCol="1270" anchor="t" anchorCtr="0">
          <a:noAutofit/>
        </a:bodyPr>
        <a:lstStyle/>
        <a:p>
          <a:pPr marL="0" lvl="0" indent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600" kern="1200"/>
            <a:t>Charges with law making. </a:t>
          </a:r>
          <a:endParaRPr lang="en-US" sz="1600" kern="1200"/>
        </a:p>
      </dsp:txBody>
      <dsp:txXfrm>
        <a:off x="0" y="1775"/>
        <a:ext cx="10554574" cy="605493"/>
      </dsp:txXfrm>
    </dsp:sp>
    <dsp:sp modelId="{77E83ABC-0A68-45CB-8E42-FB04EEB1A19C}">
      <dsp:nvSpPr>
        <dsp:cNvPr id="0" name=""/>
        <dsp:cNvSpPr/>
      </dsp:nvSpPr>
      <dsp:spPr>
        <a:xfrm>
          <a:off x="0" y="607268"/>
          <a:ext cx="10554574" cy="0"/>
        </a:xfrm>
        <a:prstGeom prst="lin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A840FEA4-C7D5-4EAE-9690-4051C4A2A847}">
      <dsp:nvSpPr>
        <dsp:cNvPr id="0" name=""/>
        <dsp:cNvSpPr/>
      </dsp:nvSpPr>
      <dsp:spPr>
        <a:xfrm>
          <a:off x="0" y="607268"/>
          <a:ext cx="10554574" cy="605493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0960" tIns="60960" rIns="60960" bIns="60960" numCol="1" spcCol="1270" anchor="t" anchorCtr="0">
          <a:noAutofit/>
        </a:bodyPr>
        <a:lstStyle/>
        <a:p>
          <a:pPr marL="0" lvl="0" indent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600" kern="1200"/>
            <a:t>Scrutinising a bill. </a:t>
          </a:r>
          <a:endParaRPr lang="en-US" sz="1600" kern="1200"/>
        </a:p>
      </dsp:txBody>
      <dsp:txXfrm>
        <a:off x="0" y="607268"/>
        <a:ext cx="10554574" cy="605493"/>
      </dsp:txXfrm>
    </dsp:sp>
    <dsp:sp modelId="{367376C9-C59A-48BC-99E7-B6D19340F03E}">
      <dsp:nvSpPr>
        <dsp:cNvPr id="0" name=""/>
        <dsp:cNvSpPr/>
      </dsp:nvSpPr>
      <dsp:spPr>
        <a:xfrm>
          <a:off x="0" y="1212762"/>
          <a:ext cx="10554574" cy="0"/>
        </a:xfrm>
        <a:prstGeom prst="lin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FBF1A509-9588-4A75-9A28-C9E6B2BD83AD}">
      <dsp:nvSpPr>
        <dsp:cNvPr id="0" name=""/>
        <dsp:cNvSpPr/>
      </dsp:nvSpPr>
      <dsp:spPr>
        <a:xfrm>
          <a:off x="0" y="1212762"/>
          <a:ext cx="10554574" cy="605493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0960" tIns="60960" rIns="60960" bIns="60960" numCol="1" spcCol="1270" anchor="t" anchorCtr="0">
          <a:noAutofit/>
        </a:bodyPr>
        <a:lstStyle/>
        <a:p>
          <a:pPr marL="0" lvl="0" indent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600" kern="1200"/>
            <a:t>Hold the executive to account.</a:t>
          </a:r>
          <a:endParaRPr lang="en-US" sz="1600" kern="1200"/>
        </a:p>
      </dsp:txBody>
      <dsp:txXfrm>
        <a:off x="0" y="1212762"/>
        <a:ext cx="10554574" cy="605493"/>
      </dsp:txXfrm>
    </dsp:sp>
    <dsp:sp modelId="{556E00A0-CFE2-4458-A02E-B6BF68B1D4B3}">
      <dsp:nvSpPr>
        <dsp:cNvPr id="0" name=""/>
        <dsp:cNvSpPr/>
      </dsp:nvSpPr>
      <dsp:spPr>
        <a:xfrm>
          <a:off x="0" y="1818255"/>
          <a:ext cx="10554574" cy="0"/>
        </a:xfrm>
        <a:prstGeom prst="lin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82D2C34F-B1E2-470B-9191-49C868771092}">
      <dsp:nvSpPr>
        <dsp:cNvPr id="0" name=""/>
        <dsp:cNvSpPr/>
      </dsp:nvSpPr>
      <dsp:spPr>
        <a:xfrm>
          <a:off x="0" y="1818255"/>
          <a:ext cx="10554574" cy="605493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0960" tIns="60960" rIns="60960" bIns="60960" numCol="1" spcCol="1270" anchor="t" anchorCtr="0">
          <a:noAutofit/>
        </a:bodyPr>
        <a:lstStyle/>
        <a:p>
          <a:pPr marL="0" lvl="0" indent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600" kern="1200"/>
            <a:t>Where is parliament? </a:t>
          </a:r>
          <a:endParaRPr lang="en-US" sz="1600" kern="1200"/>
        </a:p>
      </dsp:txBody>
      <dsp:txXfrm>
        <a:off x="0" y="1818255"/>
        <a:ext cx="10554574" cy="605493"/>
      </dsp:txXfrm>
    </dsp:sp>
    <dsp:sp modelId="{0C785E0B-FE02-4FBD-9B3B-450F183B02A6}">
      <dsp:nvSpPr>
        <dsp:cNvPr id="0" name=""/>
        <dsp:cNvSpPr/>
      </dsp:nvSpPr>
      <dsp:spPr>
        <a:xfrm>
          <a:off x="0" y="2423748"/>
          <a:ext cx="10554574" cy="0"/>
        </a:xfrm>
        <a:prstGeom prst="lin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CB66871F-E2FD-442E-97B1-E98897CA8CE3}">
      <dsp:nvSpPr>
        <dsp:cNvPr id="0" name=""/>
        <dsp:cNvSpPr/>
      </dsp:nvSpPr>
      <dsp:spPr>
        <a:xfrm>
          <a:off x="0" y="2423748"/>
          <a:ext cx="10554574" cy="605493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0960" tIns="60960" rIns="60960" bIns="60960" numCol="1" spcCol="1270" anchor="t" anchorCtr="0">
          <a:noAutofit/>
        </a:bodyPr>
        <a:lstStyle/>
        <a:p>
          <a:pPr marL="0" lvl="0" indent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600" kern="1200"/>
            <a:t>Includes the lower chamber which is the house of commons who are voted for in a general election. </a:t>
          </a:r>
          <a:endParaRPr lang="en-US" sz="1600" kern="1200"/>
        </a:p>
      </dsp:txBody>
      <dsp:txXfrm>
        <a:off x="0" y="2423748"/>
        <a:ext cx="10554574" cy="605493"/>
      </dsp:txXfrm>
    </dsp:sp>
    <dsp:sp modelId="{6CF2270A-9BE8-4343-890C-4F31D7B1BCCC}">
      <dsp:nvSpPr>
        <dsp:cNvPr id="0" name=""/>
        <dsp:cNvSpPr/>
      </dsp:nvSpPr>
      <dsp:spPr>
        <a:xfrm>
          <a:off x="0" y="3029242"/>
          <a:ext cx="10554574" cy="0"/>
        </a:xfrm>
        <a:prstGeom prst="lin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2F1991D3-E064-4197-856F-DBE75DE3D841}">
      <dsp:nvSpPr>
        <dsp:cNvPr id="0" name=""/>
        <dsp:cNvSpPr/>
      </dsp:nvSpPr>
      <dsp:spPr>
        <a:xfrm>
          <a:off x="0" y="3029242"/>
          <a:ext cx="10554574" cy="605493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0960" tIns="60960" rIns="60960" bIns="60960" numCol="1" spcCol="1270" anchor="t" anchorCtr="0">
          <a:noAutofit/>
        </a:bodyPr>
        <a:lstStyle/>
        <a:p>
          <a:pPr marL="0" lvl="0" indent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600" kern="1200"/>
            <a:t>Upper chamber which is the house of lords. </a:t>
          </a:r>
          <a:endParaRPr lang="en-US" sz="1600" kern="1200"/>
        </a:p>
      </dsp:txBody>
      <dsp:txXfrm>
        <a:off x="0" y="3029242"/>
        <a:ext cx="10554574" cy="605493"/>
      </dsp:txXfrm>
    </dsp:sp>
  </dsp:spTree>
</dsp:drawing>
</file>

<file path=ppt/diagrams/drawing1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762C073-AC6A-4726-BC08-23EBAFA854AD}">
      <dsp:nvSpPr>
        <dsp:cNvPr id="0" name=""/>
        <dsp:cNvSpPr/>
      </dsp:nvSpPr>
      <dsp:spPr>
        <a:xfrm>
          <a:off x="0" y="346075"/>
          <a:ext cx="1817687" cy="1090612"/>
        </a:xfrm>
        <a:prstGeom prst="rect">
          <a:avLst/>
        </a:prstGeom>
        <a:blipFill rotWithShape="1">
          <a:blip xmlns:r="http://schemas.openxmlformats.org/officeDocument/2006/relationships" r:embed="rId1">
            <a:duotone>
              <a:schemeClr val="accent2">
                <a:hueOff val="0"/>
                <a:satOff val="0"/>
                <a:lumOff val="0"/>
                <a:alphaOff val="0"/>
                <a:tint val="98000"/>
                <a:lumMod val="102000"/>
              </a:schemeClr>
              <a:schemeClr val="accent2">
                <a:hueOff val="0"/>
                <a:satOff val="0"/>
                <a:lumOff val="0"/>
                <a:alphaOff val="0"/>
                <a:shade val="98000"/>
                <a:lumMod val="98000"/>
              </a:schemeClr>
            </a:duotone>
          </a:blip>
          <a:tile tx="0" ty="0" sx="100000" sy="100000" flip="none" algn="tl"/>
        </a:blip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400" kern="1200"/>
            <a:t>Members of the house of commons are elected every 5 years. </a:t>
          </a:r>
          <a:endParaRPr lang="en-US" sz="1400" kern="1200"/>
        </a:p>
      </dsp:txBody>
      <dsp:txXfrm>
        <a:off x="0" y="346075"/>
        <a:ext cx="1817687" cy="1090612"/>
      </dsp:txXfrm>
    </dsp:sp>
    <dsp:sp modelId="{E4A49293-6248-421B-B41E-DDB17BCEDAB9}">
      <dsp:nvSpPr>
        <dsp:cNvPr id="0" name=""/>
        <dsp:cNvSpPr/>
      </dsp:nvSpPr>
      <dsp:spPr>
        <a:xfrm>
          <a:off x="1999456" y="346075"/>
          <a:ext cx="1817687" cy="1090612"/>
        </a:xfrm>
        <a:prstGeom prst="rect">
          <a:avLst/>
        </a:prstGeom>
        <a:blipFill rotWithShape="1">
          <a:blip xmlns:r="http://schemas.openxmlformats.org/officeDocument/2006/relationships" r:embed="rId1">
            <a:duotone>
              <a:schemeClr val="accent2">
                <a:hueOff val="244958"/>
                <a:satOff val="1716"/>
                <a:lumOff val="0"/>
                <a:alphaOff val="0"/>
                <a:tint val="98000"/>
                <a:lumMod val="102000"/>
              </a:schemeClr>
              <a:schemeClr val="accent2">
                <a:hueOff val="244958"/>
                <a:satOff val="1716"/>
                <a:lumOff val="0"/>
                <a:alphaOff val="0"/>
                <a:shade val="98000"/>
                <a:lumMod val="98000"/>
              </a:schemeClr>
            </a:duotone>
          </a:blip>
          <a:tile tx="0" ty="0" sx="100000" sy="100000" flip="none" algn="tl"/>
        </a:blip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400" kern="1200"/>
            <a:t>Prime minister can ask the queen to dissolve parliament during the time of election. </a:t>
          </a:r>
          <a:endParaRPr lang="en-US" sz="1400" kern="1200"/>
        </a:p>
      </dsp:txBody>
      <dsp:txXfrm>
        <a:off x="1999456" y="346075"/>
        <a:ext cx="1817687" cy="1090612"/>
      </dsp:txXfrm>
    </dsp:sp>
    <dsp:sp modelId="{0E2F30FC-5BC1-42A6-BF51-D93293F4D91E}">
      <dsp:nvSpPr>
        <dsp:cNvPr id="0" name=""/>
        <dsp:cNvSpPr/>
      </dsp:nvSpPr>
      <dsp:spPr>
        <a:xfrm>
          <a:off x="3998912" y="346075"/>
          <a:ext cx="1817687" cy="1090612"/>
        </a:xfrm>
        <a:prstGeom prst="rect">
          <a:avLst/>
        </a:prstGeom>
        <a:blipFill rotWithShape="1">
          <a:blip xmlns:r="http://schemas.openxmlformats.org/officeDocument/2006/relationships" r:embed="rId1">
            <a:duotone>
              <a:schemeClr val="accent2">
                <a:hueOff val="489916"/>
                <a:satOff val="3432"/>
                <a:lumOff val="0"/>
                <a:alphaOff val="0"/>
                <a:tint val="98000"/>
                <a:lumMod val="102000"/>
              </a:schemeClr>
              <a:schemeClr val="accent2">
                <a:hueOff val="489916"/>
                <a:satOff val="3432"/>
                <a:lumOff val="0"/>
                <a:alphaOff val="0"/>
                <a:shade val="98000"/>
                <a:lumMod val="98000"/>
              </a:schemeClr>
            </a:duotone>
          </a:blip>
          <a:tile tx="0" ty="0" sx="100000" sy="100000" flip="none" algn="tl"/>
        </a:blip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400" kern="1200"/>
            <a:t>Fixed Term Parliaments Act 2011.</a:t>
          </a:r>
          <a:endParaRPr lang="en-US" sz="1400" kern="1200"/>
        </a:p>
      </dsp:txBody>
      <dsp:txXfrm>
        <a:off x="3998912" y="346075"/>
        <a:ext cx="1817687" cy="1090612"/>
      </dsp:txXfrm>
    </dsp:sp>
    <dsp:sp modelId="{E55CEF55-3916-445F-97CD-82E8C80DB6A7}">
      <dsp:nvSpPr>
        <dsp:cNvPr id="0" name=""/>
        <dsp:cNvSpPr/>
      </dsp:nvSpPr>
      <dsp:spPr>
        <a:xfrm>
          <a:off x="0" y="1618456"/>
          <a:ext cx="1817687" cy="1090612"/>
        </a:xfrm>
        <a:prstGeom prst="rect">
          <a:avLst/>
        </a:prstGeom>
        <a:blipFill rotWithShape="1">
          <a:blip xmlns:r="http://schemas.openxmlformats.org/officeDocument/2006/relationships" r:embed="rId1">
            <a:duotone>
              <a:schemeClr val="accent2">
                <a:hueOff val="734873"/>
                <a:satOff val="5147"/>
                <a:lumOff val="0"/>
                <a:alphaOff val="0"/>
                <a:tint val="98000"/>
                <a:lumMod val="102000"/>
              </a:schemeClr>
              <a:schemeClr val="accent2">
                <a:hueOff val="734873"/>
                <a:satOff val="5147"/>
                <a:lumOff val="0"/>
                <a:alphaOff val="0"/>
                <a:shade val="98000"/>
                <a:lumMod val="98000"/>
              </a:schemeClr>
            </a:duotone>
          </a:blip>
          <a:tile tx="0" ty="0" sx="100000" sy="100000" flip="none" algn="tl"/>
        </a:blip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400" kern="1200"/>
            <a:t>House of lords – peers</a:t>
          </a:r>
          <a:endParaRPr lang="en-US" sz="1400" kern="1200"/>
        </a:p>
      </dsp:txBody>
      <dsp:txXfrm>
        <a:off x="0" y="1618456"/>
        <a:ext cx="1817687" cy="1090612"/>
      </dsp:txXfrm>
    </dsp:sp>
    <dsp:sp modelId="{ABE6EC34-90B6-491F-8064-428C9F65ADDE}">
      <dsp:nvSpPr>
        <dsp:cNvPr id="0" name=""/>
        <dsp:cNvSpPr/>
      </dsp:nvSpPr>
      <dsp:spPr>
        <a:xfrm>
          <a:off x="1999456" y="1618456"/>
          <a:ext cx="1817687" cy="1090612"/>
        </a:xfrm>
        <a:prstGeom prst="rect">
          <a:avLst/>
        </a:prstGeom>
        <a:blipFill rotWithShape="1">
          <a:blip xmlns:r="http://schemas.openxmlformats.org/officeDocument/2006/relationships" r:embed="rId1">
            <a:duotone>
              <a:schemeClr val="accent2">
                <a:hueOff val="979831"/>
                <a:satOff val="6863"/>
                <a:lumOff val="0"/>
                <a:alphaOff val="0"/>
                <a:tint val="98000"/>
                <a:lumMod val="102000"/>
              </a:schemeClr>
              <a:schemeClr val="accent2">
                <a:hueOff val="979831"/>
                <a:satOff val="6863"/>
                <a:lumOff val="0"/>
                <a:alphaOff val="0"/>
                <a:shade val="98000"/>
                <a:lumMod val="98000"/>
              </a:schemeClr>
            </a:duotone>
          </a:blip>
          <a:tile tx="0" ty="0" sx="100000" sy="100000" flip="none" algn="tl"/>
        </a:blip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400" kern="1200"/>
            <a:t>791 members can sit. </a:t>
          </a:r>
          <a:endParaRPr lang="en-US" sz="1400" kern="1200"/>
        </a:p>
      </dsp:txBody>
      <dsp:txXfrm>
        <a:off x="1999456" y="1618456"/>
        <a:ext cx="1817687" cy="1090612"/>
      </dsp:txXfrm>
    </dsp:sp>
    <dsp:sp modelId="{F2B8B409-7BE6-4200-A7B4-830380A4203A}">
      <dsp:nvSpPr>
        <dsp:cNvPr id="0" name=""/>
        <dsp:cNvSpPr/>
      </dsp:nvSpPr>
      <dsp:spPr>
        <a:xfrm>
          <a:off x="3998912" y="1618456"/>
          <a:ext cx="1817687" cy="1090612"/>
        </a:xfrm>
        <a:prstGeom prst="rect">
          <a:avLst/>
        </a:prstGeom>
        <a:blipFill rotWithShape="1">
          <a:blip xmlns:r="http://schemas.openxmlformats.org/officeDocument/2006/relationships" r:embed="rId1">
            <a:duotone>
              <a:schemeClr val="accent2">
                <a:hueOff val="1224789"/>
                <a:satOff val="8579"/>
                <a:lumOff val="0"/>
                <a:alphaOff val="0"/>
                <a:tint val="98000"/>
                <a:lumMod val="102000"/>
              </a:schemeClr>
              <a:schemeClr val="accent2">
                <a:hueOff val="1224789"/>
                <a:satOff val="8579"/>
                <a:lumOff val="0"/>
                <a:alphaOff val="0"/>
                <a:shade val="98000"/>
                <a:lumMod val="98000"/>
              </a:schemeClr>
            </a:duotone>
          </a:blip>
          <a:tile tx="0" ty="0" sx="100000" sy="100000" flip="none" algn="tl"/>
        </a:blip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400" kern="1200"/>
            <a:t>Life peerages- Life peerages Act 1958. </a:t>
          </a:r>
          <a:endParaRPr lang="en-US" sz="1400" kern="1200"/>
        </a:p>
      </dsp:txBody>
      <dsp:txXfrm>
        <a:off x="3998912" y="1618456"/>
        <a:ext cx="1817687" cy="1090612"/>
      </dsp:txXfrm>
    </dsp:sp>
    <dsp:sp modelId="{03D331B7-EB1B-4D2C-A1E1-2EA10870FFAF}">
      <dsp:nvSpPr>
        <dsp:cNvPr id="0" name=""/>
        <dsp:cNvSpPr/>
      </dsp:nvSpPr>
      <dsp:spPr>
        <a:xfrm>
          <a:off x="0" y="2890837"/>
          <a:ext cx="1817687" cy="1090612"/>
        </a:xfrm>
        <a:prstGeom prst="rect">
          <a:avLst/>
        </a:prstGeom>
        <a:blipFill rotWithShape="1">
          <a:blip xmlns:r="http://schemas.openxmlformats.org/officeDocument/2006/relationships" r:embed="rId1">
            <a:duotone>
              <a:schemeClr val="accent2">
                <a:hueOff val="1469747"/>
                <a:satOff val="10295"/>
                <a:lumOff val="0"/>
                <a:alphaOff val="0"/>
                <a:tint val="98000"/>
                <a:lumMod val="102000"/>
              </a:schemeClr>
              <a:schemeClr val="accent2">
                <a:hueOff val="1469747"/>
                <a:satOff val="10295"/>
                <a:lumOff val="0"/>
                <a:alphaOff val="0"/>
                <a:shade val="98000"/>
                <a:lumMod val="98000"/>
              </a:schemeClr>
            </a:duotone>
          </a:blip>
          <a:tile tx="0" ty="0" sx="100000" sy="100000" flip="none" algn="tl"/>
        </a:blip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400" kern="1200"/>
            <a:t>Hereditary peers- inherited. </a:t>
          </a:r>
          <a:endParaRPr lang="en-US" sz="1400" kern="1200"/>
        </a:p>
      </dsp:txBody>
      <dsp:txXfrm>
        <a:off x="0" y="2890837"/>
        <a:ext cx="1817687" cy="1090612"/>
      </dsp:txXfrm>
    </dsp:sp>
    <dsp:sp modelId="{0FF4209C-96F7-484E-AB16-2F9C0C9A8739}">
      <dsp:nvSpPr>
        <dsp:cNvPr id="0" name=""/>
        <dsp:cNvSpPr/>
      </dsp:nvSpPr>
      <dsp:spPr>
        <a:xfrm>
          <a:off x="1999456" y="2890837"/>
          <a:ext cx="1817687" cy="1090612"/>
        </a:xfrm>
        <a:prstGeom prst="rect">
          <a:avLst/>
        </a:prstGeom>
        <a:blipFill rotWithShape="1">
          <a:blip xmlns:r="http://schemas.openxmlformats.org/officeDocument/2006/relationships" r:embed="rId1">
            <a:duotone>
              <a:schemeClr val="accent2">
                <a:hueOff val="1714705"/>
                <a:satOff val="12010"/>
                <a:lumOff val="0"/>
                <a:alphaOff val="0"/>
                <a:tint val="98000"/>
                <a:lumMod val="102000"/>
              </a:schemeClr>
              <a:schemeClr val="accent2">
                <a:hueOff val="1714705"/>
                <a:satOff val="12010"/>
                <a:lumOff val="0"/>
                <a:alphaOff val="0"/>
                <a:shade val="98000"/>
                <a:lumMod val="98000"/>
              </a:schemeClr>
            </a:duotone>
          </a:blip>
          <a:tile tx="0" ty="0" sx="100000" sy="100000" flip="none" algn="tl"/>
        </a:blip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400" kern="1200"/>
            <a:t>Includes bishops and archbishops of the church of England. </a:t>
          </a:r>
          <a:endParaRPr lang="en-US" sz="1400" kern="1200"/>
        </a:p>
      </dsp:txBody>
      <dsp:txXfrm>
        <a:off x="1999456" y="2890837"/>
        <a:ext cx="1817687" cy="1090612"/>
      </dsp:txXfrm>
    </dsp:sp>
    <dsp:sp modelId="{A486A585-ECD3-42DA-AA6B-3573D99E38AD}">
      <dsp:nvSpPr>
        <dsp:cNvPr id="0" name=""/>
        <dsp:cNvSpPr/>
      </dsp:nvSpPr>
      <dsp:spPr>
        <a:xfrm>
          <a:off x="3998912" y="2890837"/>
          <a:ext cx="1817687" cy="1090612"/>
        </a:xfrm>
        <a:prstGeom prst="rect">
          <a:avLst/>
        </a:prstGeom>
        <a:blipFill rotWithShape="1">
          <a:blip xmlns:r="http://schemas.openxmlformats.org/officeDocument/2006/relationships" r:embed="rId1">
            <a:duotone>
              <a:schemeClr val="accent2">
                <a:hueOff val="1959662"/>
                <a:satOff val="13726"/>
                <a:lumOff val="0"/>
                <a:alphaOff val="0"/>
                <a:tint val="98000"/>
                <a:lumMod val="102000"/>
              </a:schemeClr>
              <a:schemeClr val="accent2">
                <a:hueOff val="1959662"/>
                <a:satOff val="13726"/>
                <a:lumOff val="0"/>
                <a:alphaOff val="0"/>
                <a:shade val="98000"/>
                <a:lumMod val="98000"/>
              </a:schemeClr>
            </a:duotone>
          </a:blip>
          <a:tile tx="0" ty="0" sx="100000" sy="100000" flip="none" algn="tl"/>
        </a:blip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400" kern="1200"/>
            <a:t>Representatives and their role in parliament</a:t>
          </a:r>
          <a:endParaRPr lang="en-US" sz="1400" kern="1200"/>
        </a:p>
      </dsp:txBody>
      <dsp:txXfrm>
        <a:off x="3998912" y="2890837"/>
        <a:ext cx="1817687" cy="1090612"/>
      </dsp:txXfrm>
    </dsp:sp>
  </dsp:spTree>
</dsp:drawing>
</file>

<file path=ppt/diagrams/drawing1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17DB08FC-0025-46C3-A30B-938C90F54961}">
      <dsp:nvSpPr>
        <dsp:cNvPr id="0" name=""/>
        <dsp:cNvSpPr/>
      </dsp:nvSpPr>
      <dsp:spPr>
        <a:xfrm>
          <a:off x="66218" y="1652"/>
          <a:ext cx="4466255" cy="2836072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</dsp:sp>
    <dsp:sp modelId="{91A3C9A0-6C19-4661-A675-59726F25C5C1}">
      <dsp:nvSpPr>
        <dsp:cNvPr id="0" name=""/>
        <dsp:cNvSpPr/>
      </dsp:nvSpPr>
      <dsp:spPr>
        <a:xfrm>
          <a:off x="562468" y="473090"/>
          <a:ext cx="4466255" cy="2836072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7630" tIns="87630" rIns="87630" bIns="87630" numCol="1" spcCol="1270" anchor="ctr" anchorCtr="0">
          <a:noAutofit/>
        </a:bodyPr>
        <a:lstStyle/>
        <a:p>
          <a:pPr marL="0" lvl="0" indent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300" kern="1200"/>
            <a:t>House of commons- Represent us. Different types of representatives those who have been elected to represent views. Those who have not been elected to present our views. </a:t>
          </a:r>
          <a:endParaRPr lang="en-US" sz="2300" kern="1200"/>
        </a:p>
      </dsp:txBody>
      <dsp:txXfrm>
        <a:off x="645534" y="556156"/>
        <a:ext cx="4300123" cy="2669940"/>
      </dsp:txXfrm>
    </dsp:sp>
    <dsp:sp modelId="{2B6893A4-B595-4286-A82A-2649C56BAE6F}">
      <dsp:nvSpPr>
        <dsp:cNvPr id="0" name=""/>
        <dsp:cNvSpPr/>
      </dsp:nvSpPr>
      <dsp:spPr>
        <a:xfrm>
          <a:off x="5524975" y="1652"/>
          <a:ext cx="4466255" cy="2836072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</dsp:sp>
    <dsp:sp modelId="{D7ECD7FD-F2C3-4C8D-85A7-195CAEF9528E}">
      <dsp:nvSpPr>
        <dsp:cNvPr id="0" name=""/>
        <dsp:cNvSpPr/>
      </dsp:nvSpPr>
      <dsp:spPr>
        <a:xfrm>
          <a:off x="6021225" y="473090"/>
          <a:ext cx="4466255" cy="2836072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7630" tIns="87630" rIns="87630" bIns="87630" numCol="1" spcCol="1270" anchor="ctr" anchorCtr="0">
          <a:noAutofit/>
        </a:bodyPr>
        <a:lstStyle/>
        <a:p>
          <a:pPr marL="0" lvl="0" indent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300" kern="1200"/>
            <a:t>House of Lords – Appointed by life peerages, chosen to represent hereditary peers. They are not elected by Universal Suffrage. </a:t>
          </a:r>
          <a:endParaRPr lang="en-US" sz="2300" kern="1200"/>
        </a:p>
      </dsp:txBody>
      <dsp:txXfrm>
        <a:off x="6104291" y="556156"/>
        <a:ext cx="4300123" cy="2669940"/>
      </dsp:txXfrm>
    </dsp:sp>
  </dsp:spTree>
</dsp:drawing>
</file>

<file path=ppt/diagrams/drawing1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C812E36F-78D5-4AC2-B4C7-E72730136BD1}">
      <dsp:nvSpPr>
        <dsp:cNvPr id="0" name=""/>
        <dsp:cNvSpPr/>
      </dsp:nvSpPr>
      <dsp:spPr>
        <a:xfrm>
          <a:off x="0" y="32016"/>
          <a:ext cx="10554574" cy="675327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4770" tIns="64770" rIns="64770" bIns="64770" numCol="1" spcCol="1270" anchor="ctr" anchorCtr="0">
          <a:noAutofit/>
        </a:bodyPr>
        <a:lstStyle/>
        <a:p>
          <a:pPr marL="0" lvl="0" indent="0" algn="l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700" kern="1200"/>
            <a:t>The house of commons select committee on procedure; </a:t>
          </a:r>
          <a:endParaRPr lang="en-US" sz="1700" kern="1200"/>
        </a:p>
      </dsp:txBody>
      <dsp:txXfrm>
        <a:off x="32967" y="64983"/>
        <a:ext cx="10488640" cy="609393"/>
      </dsp:txXfrm>
    </dsp:sp>
    <dsp:sp modelId="{57AB38A8-6D03-470F-8CD5-4E20B81A2D1E}">
      <dsp:nvSpPr>
        <dsp:cNvPr id="0" name=""/>
        <dsp:cNvSpPr/>
      </dsp:nvSpPr>
      <dsp:spPr>
        <a:xfrm>
          <a:off x="0" y="756304"/>
          <a:ext cx="10554574" cy="675327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4770" tIns="64770" rIns="64770" bIns="64770" numCol="1" spcCol="1270" anchor="ctr" anchorCtr="0">
          <a:noAutofit/>
        </a:bodyPr>
        <a:lstStyle/>
        <a:p>
          <a:pPr marL="0" lvl="0" indent="0" algn="l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700" kern="1200"/>
            <a:t>Tasks include; Enacting, Scrutinising, controlling expenditure, Redressing constituents grievances. </a:t>
          </a:r>
          <a:endParaRPr lang="en-US" sz="1700" kern="1200"/>
        </a:p>
      </dsp:txBody>
      <dsp:txXfrm>
        <a:off x="32967" y="789271"/>
        <a:ext cx="10488640" cy="609393"/>
      </dsp:txXfrm>
    </dsp:sp>
    <dsp:sp modelId="{F006F11A-4426-4AB0-B6F5-63D0A7C5B63B}">
      <dsp:nvSpPr>
        <dsp:cNvPr id="0" name=""/>
        <dsp:cNvSpPr/>
      </dsp:nvSpPr>
      <dsp:spPr>
        <a:xfrm>
          <a:off x="0" y="1480591"/>
          <a:ext cx="10554574" cy="675327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4770" tIns="64770" rIns="64770" bIns="64770" numCol="1" spcCol="1270" anchor="ctr" anchorCtr="0">
          <a:noAutofit/>
        </a:bodyPr>
        <a:lstStyle/>
        <a:p>
          <a:pPr marL="0" lvl="0" indent="0" algn="l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700" kern="1200"/>
            <a:t>Consider, review and enact primary and secondary legislation. </a:t>
          </a:r>
          <a:endParaRPr lang="en-US" sz="1700" kern="1200"/>
        </a:p>
      </dsp:txBody>
      <dsp:txXfrm>
        <a:off x="32967" y="1513558"/>
        <a:ext cx="10488640" cy="609393"/>
      </dsp:txXfrm>
    </dsp:sp>
    <dsp:sp modelId="{73A5A9F3-0723-4A29-AA69-FE421AF3F6DA}">
      <dsp:nvSpPr>
        <dsp:cNvPr id="0" name=""/>
        <dsp:cNvSpPr/>
      </dsp:nvSpPr>
      <dsp:spPr>
        <a:xfrm>
          <a:off x="0" y="2204879"/>
          <a:ext cx="10554574" cy="675327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4770" tIns="64770" rIns="64770" bIns="64770" numCol="1" spcCol="1270" anchor="ctr" anchorCtr="0">
          <a:noAutofit/>
        </a:bodyPr>
        <a:lstStyle/>
        <a:p>
          <a:pPr marL="0" lvl="0" indent="0" algn="l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700" kern="1200"/>
            <a:t>Strikes and balances between those who try to interpret the law in a way in which parliament did not intend. </a:t>
          </a:r>
          <a:endParaRPr lang="en-US" sz="1700" kern="1200"/>
        </a:p>
      </dsp:txBody>
      <dsp:txXfrm>
        <a:off x="32967" y="2237846"/>
        <a:ext cx="10488640" cy="609393"/>
      </dsp:txXfrm>
    </dsp:sp>
    <dsp:sp modelId="{517F2B29-9F5E-44A4-A502-B11BA6A5B328}">
      <dsp:nvSpPr>
        <dsp:cNvPr id="0" name=""/>
        <dsp:cNvSpPr/>
      </dsp:nvSpPr>
      <dsp:spPr>
        <a:xfrm>
          <a:off x="0" y="2929166"/>
          <a:ext cx="10554574" cy="675327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4770" tIns="64770" rIns="64770" bIns="64770" numCol="1" spcCol="1270" anchor="ctr" anchorCtr="0">
          <a:noAutofit/>
        </a:bodyPr>
        <a:lstStyle/>
        <a:p>
          <a:pPr marL="0" lvl="0" indent="0" algn="l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700" kern="1200"/>
            <a:t>Can also delegate legislation. </a:t>
          </a:r>
          <a:endParaRPr lang="en-US" sz="1700" kern="1200"/>
        </a:p>
      </dsp:txBody>
      <dsp:txXfrm>
        <a:off x="32967" y="2962133"/>
        <a:ext cx="10488640" cy="609393"/>
      </dsp:txXfrm>
    </dsp:sp>
  </dsp:spTree>
</dsp:drawing>
</file>

<file path=ppt/diagrams/drawing1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04C25362-E4E7-4CF1-8A09-2B051696E4D0}">
      <dsp:nvSpPr>
        <dsp:cNvPr id="0" name=""/>
        <dsp:cNvSpPr/>
      </dsp:nvSpPr>
      <dsp:spPr>
        <a:xfrm>
          <a:off x="0" y="0"/>
          <a:ext cx="8970645" cy="1514133"/>
        </a:xfrm>
        <a:prstGeom prst="roundRect">
          <a:avLst>
            <a:gd name="adj" fmla="val 10000"/>
          </a:avLst>
        </a:prstGeom>
        <a:blipFill rotWithShape="1">
          <a:blip xmlns:r="http://schemas.openxmlformats.org/officeDocument/2006/relationships" r:embed="rId1">
            <a:duotone>
              <a:schemeClr val="accent1">
                <a:hueOff val="0"/>
                <a:satOff val="0"/>
                <a:lumOff val="0"/>
                <a:alphaOff val="0"/>
                <a:tint val="98000"/>
                <a:lumMod val="102000"/>
              </a:schemeClr>
              <a:schemeClr val="accent1">
                <a:hueOff val="0"/>
                <a:satOff val="0"/>
                <a:lumOff val="0"/>
                <a:alphaOff val="0"/>
                <a:shade val="98000"/>
                <a:lumMod val="98000"/>
              </a:schemeClr>
            </a:duotone>
          </a:blip>
          <a:tile tx="0" ty="0" sx="100000" sy="100000" flip="none" algn="tl"/>
        </a:blip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marL="0" lvl="0" indent="0" algn="l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800" kern="1200"/>
            <a:t>House of commons and house of lords have different functions. </a:t>
          </a:r>
          <a:endParaRPr lang="en-US" sz="2800" kern="1200"/>
        </a:p>
      </dsp:txBody>
      <dsp:txXfrm>
        <a:off x="44347" y="44347"/>
        <a:ext cx="7405670" cy="1425439"/>
      </dsp:txXfrm>
    </dsp:sp>
    <dsp:sp modelId="{D0E030F0-6CA9-4E2F-BE6E-8114E0ACE408}">
      <dsp:nvSpPr>
        <dsp:cNvPr id="0" name=""/>
        <dsp:cNvSpPr/>
      </dsp:nvSpPr>
      <dsp:spPr>
        <a:xfrm>
          <a:off x="1583054" y="1850607"/>
          <a:ext cx="8970645" cy="1514133"/>
        </a:xfrm>
        <a:prstGeom prst="roundRect">
          <a:avLst>
            <a:gd name="adj" fmla="val 10000"/>
          </a:avLst>
        </a:prstGeom>
        <a:blipFill rotWithShape="1">
          <a:blip xmlns:r="http://schemas.openxmlformats.org/officeDocument/2006/relationships" r:embed="rId1">
            <a:duotone>
              <a:schemeClr val="accent1">
                <a:hueOff val="0"/>
                <a:satOff val="0"/>
                <a:lumOff val="0"/>
                <a:alphaOff val="0"/>
                <a:tint val="98000"/>
                <a:lumMod val="102000"/>
              </a:schemeClr>
              <a:schemeClr val="accent1">
                <a:hueOff val="0"/>
                <a:satOff val="0"/>
                <a:lumOff val="0"/>
                <a:alphaOff val="0"/>
                <a:shade val="98000"/>
                <a:lumMod val="98000"/>
              </a:schemeClr>
            </a:duotone>
          </a:blip>
          <a:tile tx="0" ty="0" sx="100000" sy="100000" flip="none" algn="tl"/>
        </a:blip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marL="0" lvl="0" indent="0" algn="l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800" kern="1200"/>
            <a:t>We will learn more about this when we discuss the separation of powers. </a:t>
          </a:r>
          <a:endParaRPr lang="en-US" sz="2800" kern="1200"/>
        </a:p>
      </dsp:txBody>
      <dsp:txXfrm>
        <a:off x="1627401" y="1894954"/>
        <a:ext cx="6314709" cy="1425439"/>
      </dsp:txXfrm>
    </dsp:sp>
    <dsp:sp modelId="{63D4EC23-C297-4E80-9875-BDB5207FCC1F}">
      <dsp:nvSpPr>
        <dsp:cNvPr id="0" name=""/>
        <dsp:cNvSpPr/>
      </dsp:nvSpPr>
      <dsp:spPr>
        <a:xfrm>
          <a:off x="7986458" y="1190277"/>
          <a:ext cx="984186" cy="984186"/>
        </a:xfrm>
        <a:prstGeom prst="downArrow">
          <a:avLst>
            <a:gd name="adj1" fmla="val 55000"/>
            <a:gd name="adj2" fmla="val 45000"/>
          </a:avLst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9525" cap="rnd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marL="0" lvl="0" indent="0" algn="ctr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3600" kern="1200"/>
        </a:p>
      </dsp:txBody>
      <dsp:txXfrm>
        <a:off x="8207900" y="1190277"/>
        <a:ext cx="541302" cy="740600"/>
      </dsp:txXfrm>
    </dsp:sp>
  </dsp:spTree>
</dsp:drawing>
</file>

<file path=ppt/diagrams/drawing1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98222F7E-15C0-4ECA-ACFB-20028B7CAAC8}">
      <dsp:nvSpPr>
        <dsp:cNvPr id="0" name=""/>
        <dsp:cNvSpPr/>
      </dsp:nvSpPr>
      <dsp:spPr>
        <a:xfrm>
          <a:off x="0" y="0"/>
          <a:ext cx="8127021" cy="654571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4770" tIns="64770" rIns="64770" bIns="64770" numCol="1" spcCol="1270" anchor="ctr" anchorCtr="0">
          <a:noAutofit/>
        </a:bodyPr>
        <a:lstStyle/>
        <a:p>
          <a:pPr marL="0" lvl="0" indent="0" algn="l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700" kern="1200"/>
            <a:t>Parliament regulate parliament. </a:t>
          </a:r>
          <a:endParaRPr lang="en-US" sz="1700" kern="1200"/>
        </a:p>
      </dsp:txBody>
      <dsp:txXfrm>
        <a:off x="19172" y="19172"/>
        <a:ext cx="7344102" cy="616227"/>
      </dsp:txXfrm>
    </dsp:sp>
    <dsp:sp modelId="{F2F33E77-C7FA-43CB-8B08-7E351DEBEBCF}">
      <dsp:nvSpPr>
        <dsp:cNvPr id="0" name=""/>
        <dsp:cNvSpPr/>
      </dsp:nvSpPr>
      <dsp:spPr>
        <a:xfrm>
          <a:off x="606888" y="745484"/>
          <a:ext cx="8127021" cy="654571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4770" tIns="64770" rIns="64770" bIns="64770" numCol="1" spcCol="1270" anchor="ctr" anchorCtr="0">
          <a:noAutofit/>
        </a:bodyPr>
        <a:lstStyle/>
        <a:p>
          <a:pPr marL="0" lvl="0" indent="0" algn="l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700" kern="1200"/>
            <a:t>Parliament sets its own rules and privileges. </a:t>
          </a:r>
          <a:endParaRPr lang="en-US" sz="1700" kern="1200"/>
        </a:p>
      </dsp:txBody>
      <dsp:txXfrm>
        <a:off x="626060" y="764656"/>
        <a:ext cx="7056318" cy="616227"/>
      </dsp:txXfrm>
    </dsp:sp>
    <dsp:sp modelId="{97B239E0-4382-4366-9287-6F29E3EAC57F}">
      <dsp:nvSpPr>
        <dsp:cNvPr id="0" name=""/>
        <dsp:cNvSpPr/>
      </dsp:nvSpPr>
      <dsp:spPr>
        <a:xfrm>
          <a:off x="1213776" y="1490969"/>
          <a:ext cx="8127021" cy="654571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4770" tIns="64770" rIns="64770" bIns="64770" numCol="1" spcCol="1270" anchor="ctr" anchorCtr="0">
          <a:noAutofit/>
        </a:bodyPr>
        <a:lstStyle/>
        <a:p>
          <a:pPr marL="0" lvl="0" indent="0" algn="l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700" kern="1200"/>
            <a:t>Regulate Party political funding Political parties, elections and referendums Act 2000. </a:t>
          </a:r>
          <a:endParaRPr lang="en-US" sz="1700" kern="1200"/>
        </a:p>
      </dsp:txBody>
      <dsp:txXfrm>
        <a:off x="1232948" y="1510141"/>
        <a:ext cx="7056318" cy="616227"/>
      </dsp:txXfrm>
    </dsp:sp>
    <dsp:sp modelId="{CF0C8778-4182-4812-BF45-8FEC91437D7F}">
      <dsp:nvSpPr>
        <dsp:cNvPr id="0" name=""/>
        <dsp:cNvSpPr/>
      </dsp:nvSpPr>
      <dsp:spPr>
        <a:xfrm>
          <a:off x="1820664" y="2236454"/>
          <a:ext cx="8127021" cy="654571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4770" tIns="64770" rIns="64770" bIns="64770" numCol="1" spcCol="1270" anchor="ctr" anchorCtr="0">
          <a:noAutofit/>
        </a:bodyPr>
        <a:lstStyle/>
        <a:p>
          <a:pPr marL="0" lvl="0" indent="0" algn="l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700" kern="1200"/>
            <a:t>Parliamentary privilege. </a:t>
          </a:r>
          <a:endParaRPr lang="en-US" sz="1700" kern="1200"/>
        </a:p>
      </dsp:txBody>
      <dsp:txXfrm>
        <a:off x="1839836" y="2255626"/>
        <a:ext cx="7056318" cy="616227"/>
      </dsp:txXfrm>
    </dsp:sp>
    <dsp:sp modelId="{13DE41D4-9FD8-4DD2-BDB7-3A08D7B0DAF4}">
      <dsp:nvSpPr>
        <dsp:cNvPr id="0" name=""/>
        <dsp:cNvSpPr/>
      </dsp:nvSpPr>
      <dsp:spPr>
        <a:xfrm>
          <a:off x="2427552" y="2981939"/>
          <a:ext cx="8127021" cy="654571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4770" tIns="64770" rIns="64770" bIns="64770" numCol="1" spcCol="1270" anchor="ctr" anchorCtr="0">
          <a:noAutofit/>
        </a:bodyPr>
        <a:lstStyle/>
        <a:p>
          <a:pPr marL="0" lvl="0" indent="0" algn="l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700" kern="1200"/>
            <a:t>Number of rights which is the right to freedom of speech due to the bill of rights 1689 article 9. </a:t>
          </a:r>
          <a:endParaRPr lang="en-US" sz="1700" kern="1200"/>
        </a:p>
      </dsp:txBody>
      <dsp:txXfrm>
        <a:off x="2446724" y="3001111"/>
        <a:ext cx="7056318" cy="616227"/>
      </dsp:txXfrm>
    </dsp:sp>
    <dsp:sp modelId="{2508E2EC-366F-4880-895C-FA1AE428DA46}">
      <dsp:nvSpPr>
        <dsp:cNvPr id="0" name=""/>
        <dsp:cNvSpPr/>
      </dsp:nvSpPr>
      <dsp:spPr>
        <a:xfrm>
          <a:off x="7701550" y="478201"/>
          <a:ext cx="425471" cy="425471"/>
        </a:xfrm>
        <a:prstGeom prst="downArrow">
          <a:avLst>
            <a:gd name="adj1" fmla="val 55000"/>
            <a:gd name="adj2" fmla="val 45000"/>
          </a:avLst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4130" tIns="24130" rIns="24130" bIns="24130" numCol="1" spcCol="1270" anchor="ctr" anchorCtr="0">
          <a:noAutofit/>
        </a:bodyPr>
        <a:lstStyle/>
        <a:p>
          <a:pPr marL="0" lvl="0" indent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1900" kern="1200"/>
        </a:p>
      </dsp:txBody>
      <dsp:txXfrm>
        <a:off x="7797281" y="478201"/>
        <a:ext cx="234009" cy="320167"/>
      </dsp:txXfrm>
    </dsp:sp>
    <dsp:sp modelId="{6A795373-3DA0-4C54-A25B-28DD9ACF46F8}">
      <dsp:nvSpPr>
        <dsp:cNvPr id="0" name=""/>
        <dsp:cNvSpPr/>
      </dsp:nvSpPr>
      <dsp:spPr>
        <a:xfrm>
          <a:off x="8308438" y="1223685"/>
          <a:ext cx="425471" cy="425471"/>
        </a:xfrm>
        <a:prstGeom prst="downArrow">
          <a:avLst>
            <a:gd name="adj1" fmla="val 55000"/>
            <a:gd name="adj2" fmla="val 45000"/>
          </a:avLst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4130" tIns="24130" rIns="24130" bIns="24130" numCol="1" spcCol="1270" anchor="ctr" anchorCtr="0">
          <a:noAutofit/>
        </a:bodyPr>
        <a:lstStyle/>
        <a:p>
          <a:pPr marL="0" lvl="0" indent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1900" kern="1200"/>
        </a:p>
      </dsp:txBody>
      <dsp:txXfrm>
        <a:off x="8404169" y="1223685"/>
        <a:ext cx="234009" cy="320167"/>
      </dsp:txXfrm>
    </dsp:sp>
    <dsp:sp modelId="{A0D8B16D-D1CE-481D-9DA9-94B228E9A791}">
      <dsp:nvSpPr>
        <dsp:cNvPr id="0" name=""/>
        <dsp:cNvSpPr/>
      </dsp:nvSpPr>
      <dsp:spPr>
        <a:xfrm>
          <a:off x="8915326" y="1958261"/>
          <a:ext cx="425471" cy="425471"/>
        </a:xfrm>
        <a:prstGeom prst="downArrow">
          <a:avLst>
            <a:gd name="adj1" fmla="val 55000"/>
            <a:gd name="adj2" fmla="val 45000"/>
          </a:avLst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4130" tIns="24130" rIns="24130" bIns="24130" numCol="1" spcCol="1270" anchor="ctr" anchorCtr="0">
          <a:noAutofit/>
        </a:bodyPr>
        <a:lstStyle/>
        <a:p>
          <a:pPr marL="0" lvl="0" indent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1900" kern="1200"/>
        </a:p>
      </dsp:txBody>
      <dsp:txXfrm>
        <a:off x="9011057" y="1958261"/>
        <a:ext cx="234009" cy="320167"/>
      </dsp:txXfrm>
    </dsp:sp>
    <dsp:sp modelId="{5F7DBA43-36B5-4C0F-8D4A-02781E4EB969}">
      <dsp:nvSpPr>
        <dsp:cNvPr id="0" name=""/>
        <dsp:cNvSpPr/>
      </dsp:nvSpPr>
      <dsp:spPr>
        <a:xfrm>
          <a:off x="9522214" y="2711018"/>
          <a:ext cx="425471" cy="425471"/>
        </a:xfrm>
        <a:prstGeom prst="downArrow">
          <a:avLst>
            <a:gd name="adj1" fmla="val 55000"/>
            <a:gd name="adj2" fmla="val 45000"/>
          </a:avLst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4130" tIns="24130" rIns="24130" bIns="24130" numCol="1" spcCol="1270" anchor="ctr" anchorCtr="0">
          <a:noAutofit/>
        </a:bodyPr>
        <a:lstStyle/>
        <a:p>
          <a:pPr marL="0" lvl="0" indent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1900" kern="1200"/>
        </a:p>
      </dsp:txBody>
      <dsp:txXfrm>
        <a:off x="9617945" y="2711018"/>
        <a:ext cx="234009" cy="320167"/>
      </dsp:txXfrm>
    </dsp:sp>
  </dsp:spTree>
</dsp:drawing>
</file>

<file path=ppt/diagrams/drawing16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E3B1BE9-8046-4971-8A29-ADAE2C7AECF5}">
      <dsp:nvSpPr>
        <dsp:cNvPr id="0" name=""/>
        <dsp:cNvSpPr/>
      </dsp:nvSpPr>
      <dsp:spPr>
        <a:xfrm>
          <a:off x="0" y="719095"/>
          <a:ext cx="2968473" cy="1884980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CED2D83D-8AA2-45CD-B967-993F555FABB8}">
      <dsp:nvSpPr>
        <dsp:cNvPr id="0" name=""/>
        <dsp:cNvSpPr/>
      </dsp:nvSpPr>
      <dsp:spPr>
        <a:xfrm>
          <a:off x="329830" y="1032434"/>
          <a:ext cx="2968473" cy="1884980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3820" tIns="83820" rIns="83820" bIns="83820" numCol="1" spcCol="1270" anchor="ctr" anchorCtr="0">
          <a:noAutofit/>
        </a:bodyPr>
        <a:lstStyle/>
        <a:p>
          <a:pPr marL="0" lvl="0" indent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200" kern="1200"/>
            <a:t>Have to be politically neutral. </a:t>
          </a:r>
          <a:endParaRPr lang="en-US" sz="2200" kern="1200"/>
        </a:p>
      </dsp:txBody>
      <dsp:txXfrm>
        <a:off x="385039" y="1087643"/>
        <a:ext cx="2858055" cy="1774562"/>
      </dsp:txXfrm>
    </dsp:sp>
    <dsp:sp modelId="{A1BF8982-F13C-4757-953E-B4634AC9B048}">
      <dsp:nvSpPr>
        <dsp:cNvPr id="0" name=""/>
        <dsp:cNvSpPr/>
      </dsp:nvSpPr>
      <dsp:spPr>
        <a:xfrm>
          <a:off x="3628134" y="719095"/>
          <a:ext cx="2968473" cy="1884980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F186AECC-EC95-4B9D-9E30-BC5BEA254276}">
      <dsp:nvSpPr>
        <dsp:cNvPr id="0" name=""/>
        <dsp:cNvSpPr/>
      </dsp:nvSpPr>
      <dsp:spPr>
        <a:xfrm>
          <a:off x="3957965" y="1032434"/>
          <a:ext cx="2968473" cy="1884980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3820" tIns="83820" rIns="83820" bIns="83820" numCol="1" spcCol="1270" anchor="ctr" anchorCtr="0">
          <a:noAutofit/>
        </a:bodyPr>
        <a:lstStyle/>
        <a:p>
          <a:pPr marL="0" lvl="0" indent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200" kern="1200"/>
            <a:t>Constitutional Reform and governance Act 2010- management of civil servents. </a:t>
          </a:r>
          <a:endParaRPr lang="en-US" sz="2200" kern="1200"/>
        </a:p>
      </dsp:txBody>
      <dsp:txXfrm>
        <a:off x="4013174" y="1087643"/>
        <a:ext cx="2858055" cy="1774562"/>
      </dsp:txXfrm>
    </dsp:sp>
    <dsp:sp modelId="{3C3CF387-7F78-4DD2-B0D9-54F8F46590F6}">
      <dsp:nvSpPr>
        <dsp:cNvPr id="0" name=""/>
        <dsp:cNvSpPr/>
      </dsp:nvSpPr>
      <dsp:spPr>
        <a:xfrm>
          <a:off x="7256269" y="719095"/>
          <a:ext cx="2968473" cy="1884980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D7141FB2-7C7F-456F-AAC2-EF7101E66534}">
      <dsp:nvSpPr>
        <dsp:cNvPr id="0" name=""/>
        <dsp:cNvSpPr/>
      </dsp:nvSpPr>
      <dsp:spPr>
        <a:xfrm>
          <a:off x="7586100" y="1032434"/>
          <a:ext cx="2968473" cy="1884980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3820" tIns="83820" rIns="83820" bIns="83820" numCol="1" spcCol="1270" anchor="ctr" anchorCtr="0">
          <a:noAutofit/>
        </a:bodyPr>
        <a:lstStyle/>
        <a:p>
          <a:pPr marL="0" lvl="0" indent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200" kern="1200"/>
            <a:t>There is also a code of conduct for civil servants. </a:t>
          </a:r>
          <a:endParaRPr lang="en-US" sz="2200" kern="1200"/>
        </a:p>
      </dsp:txBody>
      <dsp:txXfrm>
        <a:off x="7641309" y="1087643"/>
        <a:ext cx="2858055" cy="1774562"/>
      </dsp:txXfrm>
    </dsp:sp>
  </dsp:spTree>
</dsp:drawing>
</file>

<file path=ppt/diagrams/drawing17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6EF73051-6FE2-4C80-8E31-EBB051A290CD}">
      <dsp:nvSpPr>
        <dsp:cNvPr id="0" name=""/>
        <dsp:cNvSpPr/>
      </dsp:nvSpPr>
      <dsp:spPr>
        <a:xfrm>
          <a:off x="3092" y="1000755"/>
          <a:ext cx="2207802" cy="1401954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C5A1F31C-800B-4BB4-A0B3-6C3B9813D02A}">
      <dsp:nvSpPr>
        <dsp:cNvPr id="0" name=""/>
        <dsp:cNvSpPr/>
      </dsp:nvSpPr>
      <dsp:spPr>
        <a:xfrm>
          <a:off x="248403" y="1233801"/>
          <a:ext cx="2207802" cy="1401954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600" kern="1200"/>
            <a:t>Have two roles as part of parliament and the government. </a:t>
          </a:r>
          <a:endParaRPr lang="en-US" sz="1600" kern="1200"/>
        </a:p>
      </dsp:txBody>
      <dsp:txXfrm>
        <a:off x="289465" y="1274863"/>
        <a:ext cx="2125678" cy="1319830"/>
      </dsp:txXfrm>
    </dsp:sp>
    <dsp:sp modelId="{5CB076ED-3271-4577-8D57-8845D58520BC}">
      <dsp:nvSpPr>
        <dsp:cNvPr id="0" name=""/>
        <dsp:cNvSpPr/>
      </dsp:nvSpPr>
      <dsp:spPr>
        <a:xfrm>
          <a:off x="2701517" y="1000755"/>
          <a:ext cx="2207802" cy="1401954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B09D594A-7DA4-4C3D-AF33-A4C392836139}">
      <dsp:nvSpPr>
        <dsp:cNvPr id="0" name=""/>
        <dsp:cNvSpPr/>
      </dsp:nvSpPr>
      <dsp:spPr>
        <a:xfrm>
          <a:off x="2946828" y="1233801"/>
          <a:ext cx="2207802" cy="1401954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600" kern="1200"/>
            <a:t>Holds the place as long as the prime minister is in power.</a:t>
          </a:r>
          <a:endParaRPr lang="en-US" sz="1600" kern="1200"/>
        </a:p>
      </dsp:txBody>
      <dsp:txXfrm>
        <a:off x="2987890" y="1274863"/>
        <a:ext cx="2125678" cy="1319830"/>
      </dsp:txXfrm>
    </dsp:sp>
    <dsp:sp modelId="{930C2E4D-9860-4792-8A1E-EE32BAEFD3C7}">
      <dsp:nvSpPr>
        <dsp:cNvPr id="0" name=""/>
        <dsp:cNvSpPr/>
      </dsp:nvSpPr>
      <dsp:spPr>
        <a:xfrm>
          <a:off x="5399942" y="1000755"/>
          <a:ext cx="2207802" cy="1401954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521E05BA-0E51-4D0F-A024-E7B7C99EB609}">
      <dsp:nvSpPr>
        <dsp:cNvPr id="0" name=""/>
        <dsp:cNvSpPr/>
      </dsp:nvSpPr>
      <dsp:spPr>
        <a:xfrm>
          <a:off x="5645254" y="1233801"/>
          <a:ext cx="2207802" cy="1401954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600" kern="1200"/>
            <a:t>If a government member is fired they do not role their role in parliament. </a:t>
          </a:r>
          <a:endParaRPr lang="en-US" sz="1600" kern="1200"/>
        </a:p>
      </dsp:txBody>
      <dsp:txXfrm>
        <a:off x="5686316" y="1274863"/>
        <a:ext cx="2125678" cy="1319830"/>
      </dsp:txXfrm>
    </dsp:sp>
    <dsp:sp modelId="{F045CF08-9A28-4893-84AD-451E21EBCCFA}">
      <dsp:nvSpPr>
        <dsp:cNvPr id="0" name=""/>
        <dsp:cNvSpPr/>
      </dsp:nvSpPr>
      <dsp:spPr>
        <a:xfrm>
          <a:off x="8098367" y="1000755"/>
          <a:ext cx="2207802" cy="1401954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857FF37E-979E-47C7-BC12-59423278ADDF}">
      <dsp:nvSpPr>
        <dsp:cNvPr id="0" name=""/>
        <dsp:cNvSpPr/>
      </dsp:nvSpPr>
      <dsp:spPr>
        <a:xfrm>
          <a:off x="8343679" y="1233801"/>
          <a:ext cx="2207802" cy="1401954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600" kern="1200"/>
            <a:t>Backbench Mps are – those who are in power but not chosen. </a:t>
          </a:r>
          <a:endParaRPr lang="en-US" sz="1600" kern="1200"/>
        </a:p>
      </dsp:txBody>
      <dsp:txXfrm>
        <a:off x="8384741" y="1274863"/>
        <a:ext cx="2125678" cy="1319830"/>
      </dsp:txXfrm>
    </dsp:sp>
  </dsp:spTree>
</dsp:drawing>
</file>

<file path=ppt/diagrams/drawing18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6048F014-7B92-4C20-9C3F-E15DCDD25A99}">
      <dsp:nvSpPr>
        <dsp:cNvPr id="0" name=""/>
        <dsp:cNvSpPr/>
      </dsp:nvSpPr>
      <dsp:spPr>
        <a:xfrm>
          <a:off x="959085" y="65"/>
          <a:ext cx="2272737" cy="1363642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600" kern="1200"/>
            <a:t>Runs the country. </a:t>
          </a:r>
          <a:endParaRPr lang="en-US" sz="1600" kern="1200"/>
        </a:p>
      </dsp:txBody>
      <dsp:txXfrm>
        <a:off x="999025" y="40005"/>
        <a:ext cx="2192857" cy="1283762"/>
      </dsp:txXfrm>
    </dsp:sp>
    <dsp:sp modelId="{1E21B95B-7818-40A7-8874-D7422EAE210E}">
      <dsp:nvSpPr>
        <dsp:cNvPr id="0" name=""/>
        <dsp:cNvSpPr/>
      </dsp:nvSpPr>
      <dsp:spPr>
        <a:xfrm>
          <a:off x="3431823" y="400067"/>
          <a:ext cx="481820" cy="563638"/>
        </a:xfrm>
        <a:prstGeom prst="rightArrow">
          <a:avLst>
            <a:gd name="adj1" fmla="val 60000"/>
            <a:gd name="adj2" fmla="val 50000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1300" kern="1200"/>
        </a:p>
      </dsp:txBody>
      <dsp:txXfrm>
        <a:off x="3431823" y="512795"/>
        <a:ext cx="337274" cy="338182"/>
      </dsp:txXfrm>
    </dsp:sp>
    <dsp:sp modelId="{24BB4491-262D-4DF8-B7EA-D15E01D52377}">
      <dsp:nvSpPr>
        <dsp:cNvPr id="0" name=""/>
        <dsp:cNvSpPr/>
      </dsp:nvSpPr>
      <dsp:spPr>
        <a:xfrm>
          <a:off x="4140918" y="65"/>
          <a:ext cx="2272737" cy="1363642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600" kern="1200"/>
            <a:t>Proposes laws.</a:t>
          </a:r>
          <a:endParaRPr lang="en-US" sz="1600" kern="1200"/>
        </a:p>
      </dsp:txBody>
      <dsp:txXfrm>
        <a:off x="4180858" y="40005"/>
        <a:ext cx="2192857" cy="1283762"/>
      </dsp:txXfrm>
    </dsp:sp>
    <dsp:sp modelId="{F7A426E2-2CB0-4CBE-A47D-218054A7291D}">
      <dsp:nvSpPr>
        <dsp:cNvPr id="0" name=""/>
        <dsp:cNvSpPr/>
      </dsp:nvSpPr>
      <dsp:spPr>
        <a:xfrm>
          <a:off x="6613656" y="400067"/>
          <a:ext cx="481820" cy="563638"/>
        </a:xfrm>
        <a:prstGeom prst="rightArrow">
          <a:avLst>
            <a:gd name="adj1" fmla="val 60000"/>
            <a:gd name="adj2" fmla="val 50000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1300" kern="1200"/>
        </a:p>
      </dsp:txBody>
      <dsp:txXfrm>
        <a:off x="6613656" y="512795"/>
        <a:ext cx="337274" cy="338182"/>
      </dsp:txXfrm>
    </dsp:sp>
    <dsp:sp modelId="{6CCA9C04-4F3C-4067-A0A5-46FFB1D9E2C4}">
      <dsp:nvSpPr>
        <dsp:cNvPr id="0" name=""/>
        <dsp:cNvSpPr/>
      </dsp:nvSpPr>
      <dsp:spPr>
        <a:xfrm>
          <a:off x="7322751" y="65"/>
          <a:ext cx="2272737" cy="1363642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600" kern="1200"/>
            <a:t>Exercise power fairly and uphold the law. </a:t>
          </a:r>
          <a:endParaRPr lang="en-US" sz="1600" kern="1200"/>
        </a:p>
      </dsp:txBody>
      <dsp:txXfrm>
        <a:off x="7362691" y="40005"/>
        <a:ext cx="2192857" cy="1283762"/>
      </dsp:txXfrm>
    </dsp:sp>
    <dsp:sp modelId="{6FD34182-285E-4A67-95E3-A74125685C31}">
      <dsp:nvSpPr>
        <dsp:cNvPr id="0" name=""/>
        <dsp:cNvSpPr/>
      </dsp:nvSpPr>
      <dsp:spPr>
        <a:xfrm rot="5400000">
          <a:off x="8218209" y="1522799"/>
          <a:ext cx="481820" cy="563638"/>
        </a:xfrm>
        <a:prstGeom prst="rightArrow">
          <a:avLst>
            <a:gd name="adj1" fmla="val 60000"/>
            <a:gd name="adj2" fmla="val 50000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1300" kern="1200"/>
        </a:p>
      </dsp:txBody>
      <dsp:txXfrm rot="-5400000">
        <a:off x="8290028" y="1563708"/>
        <a:ext cx="338182" cy="337274"/>
      </dsp:txXfrm>
    </dsp:sp>
    <dsp:sp modelId="{699A124B-3989-4EDF-BAEE-FCCDEDAC7262}">
      <dsp:nvSpPr>
        <dsp:cNvPr id="0" name=""/>
        <dsp:cNvSpPr/>
      </dsp:nvSpPr>
      <dsp:spPr>
        <a:xfrm>
          <a:off x="7322751" y="2272803"/>
          <a:ext cx="2272737" cy="1363642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600" kern="1200"/>
            <a:t>Although few have upheld the law. </a:t>
          </a:r>
          <a:endParaRPr lang="en-US" sz="1600" kern="1200"/>
        </a:p>
      </dsp:txBody>
      <dsp:txXfrm>
        <a:off x="7362691" y="2312743"/>
        <a:ext cx="2192857" cy="1283762"/>
      </dsp:txXfrm>
    </dsp:sp>
    <dsp:sp modelId="{19A3C85B-7E02-4E02-AF9B-43BAD4643739}">
      <dsp:nvSpPr>
        <dsp:cNvPr id="0" name=""/>
        <dsp:cNvSpPr/>
      </dsp:nvSpPr>
      <dsp:spPr>
        <a:xfrm rot="10800000">
          <a:off x="6640929" y="2672804"/>
          <a:ext cx="481820" cy="563638"/>
        </a:xfrm>
        <a:prstGeom prst="rightArrow">
          <a:avLst>
            <a:gd name="adj1" fmla="val 60000"/>
            <a:gd name="adj2" fmla="val 50000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1300" kern="1200"/>
        </a:p>
      </dsp:txBody>
      <dsp:txXfrm rot="10800000">
        <a:off x="6785475" y="2785532"/>
        <a:ext cx="337274" cy="338182"/>
      </dsp:txXfrm>
    </dsp:sp>
    <dsp:sp modelId="{BFE76107-EF5B-430E-9B1A-599EB2E52DA5}">
      <dsp:nvSpPr>
        <dsp:cNvPr id="0" name=""/>
        <dsp:cNvSpPr/>
      </dsp:nvSpPr>
      <dsp:spPr>
        <a:xfrm>
          <a:off x="4140918" y="2272803"/>
          <a:ext cx="2272737" cy="1363642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600" kern="1200"/>
            <a:t>Checks and balances through debates and parliamentary questions. </a:t>
          </a:r>
          <a:endParaRPr lang="en-US" sz="1600" kern="1200"/>
        </a:p>
      </dsp:txBody>
      <dsp:txXfrm>
        <a:off x="4180858" y="2312743"/>
        <a:ext cx="2192857" cy="1283762"/>
      </dsp:txXfrm>
    </dsp:sp>
  </dsp:spTree>
</dsp:drawing>
</file>

<file path=ppt/diagrams/drawing19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8FB770B7-5817-41EA-A214-DC1C8D6DCBC5}">
      <dsp:nvSpPr>
        <dsp:cNvPr id="0" name=""/>
        <dsp:cNvSpPr/>
      </dsp:nvSpPr>
      <dsp:spPr>
        <a:xfrm>
          <a:off x="9276" y="986464"/>
          <a:ext cx="2772637" cy="1663582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400" kern="1200"/>
            <a:t>Can be removed during the term. </a:t>
          </a:r>
          <a:endParaRPr lang="en-US" sz="2400" kern="1200"/>
        </a:p>
      </dsp:txBody>
      <dsp:txXfrm>
        <a:off x="58001" y="1035189"/>
        <a:ext cx="2675187" cy="1566132"/>
      </dsp:txXfrm>
    </dsp:sp>
    <dsp:sp modelId="{00D367BB-9D18-4A2C-97E7-76B069B1AAA3}">
      <dsp:nvSpPr>
        <dsp:cNvPr id="0" name=""/>
        <dsp:cNvSpPr/>
      </dsp:nvSpPr>
      <dsp:spPr>
        <a:xfrm>
          <a:off x="3059177" y="1474448"/>
          <a:ext cx="587799" cy="687614"/>
        </a:xfrm>
        <a:prstGeom prst="rightArrow">
          <a:avLst>
            <a:gd name="adj1" fmla="val 60000"/>
            <a:gd name="adj2" fmla="val 50000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2000" kern="1200"/>
        </a:p>
      </dsp:txBody>
      <dsp:txXfrm>
        <a:off x="3059177" y="1611971"/>
        <a:ext cx="411459" cy="412568"/>
      </dsp:txXfrm>
    </dsp:sp>
    <dsp:sp modelId="{D780771F-B2F2-4997-A63D-A5E8C93558B1}">
      <dsp:nvSpPr>
        <dsp:cNvPr id="0" name=""/>
        <dsp:cNvSpPr/>
      </dsp:nvSpPr>
      <dsp:spPr>
        <a:xfrm>
          <a:off x="3890968" y="986464"/>
          <a:ext cx="2772637" cy="1663582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400" kern="1200"/>
            <a:t>Appointed by the king using their royal prerogative. </a:t>
          </a:r>
          <a:endParaRPr lang="en-US" sz="2400" kern="1200"/>
        </a:p>
      </dsp:txBody>
      <dsp:txXfrm>
        <a:off x="3939693" y="1035189"/>
        <a:ext cx="2675187" cy="1566132"/>
      </dsp:txXfrm>
    </dsp:sp>
    <dsp:sp modelId="{E34A5703-872B-40D6-89E1-5C3977643DFB}">
      <dsp:nvSpPr>
        <dsp:cNvPr id="0" name=""/>
        <dsp:cNvSpPr/>
      </dsp:nvSpPr>
      <dsp:spPr>
        <a:xfrm>
          <a:off x="6940869" y="1474448"/>
          <a:ext cx="587799" cy="687614"/>
        </a:xfrm>
        <a:prstGeom prst="rightArrow">
          <a:avLst>
            <a:gd name="adj1" fmla="val 60000"/>
            <a:gd name="adj2" fmla="val 50000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2000" kern="1200"/>
        </a:p>
      </dsp:txBody>
      <dsp:txXfrm>
        <a:off x="6940869" y="1611971"/>
        <a:ext cx="411459" cy="412568"/>
      </dsp:txXfrm>
    </dsp:sp>
    <dsp:sp modelId="{919F3D0E-BEED-4A54-B8A2-7D6605D635F0}">
      <dsp:nvSpPr>
        <dsp:cNvPr id="0" name=""/>
        <dsp:cNvSpPr/>
      </dsp:nvSpPr>
      <dsp:spPr>
        <a:xfrm>
          <a:off x="7772660" y="986464"/>
          <a:ext cx="2772637" cy="1663582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400" kern="1200"/>
            <a:t>Has to win seats in the house of commons. </a:t>
          </a:r>
          <a:endParaRPr lang="en-US" sz="2400" kern="1200"/>
        </a:p>
      </dsp:txBody>
      <dsp:txXfrm>
        <a:off x="7821385" y="1035189"/>
        <a:ext cx="2675187" cy="1566132"/>
      </dsp:txXfrm>
    </dsp:sp>
  </dsp:spTree>
</dsp:drawing>
</file>

<file path=ppt/diagrams/drawing20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2CD113FD-90A7-42E8-B306-5476DB6E9104}">
      <dsp:nvSpPr>
        <dsp:cNvPr id="0" name=""/>
        <dsp:cNvSpPr/>
      </dsp:nvSpPr>
      <dsp:spPr>
        <a:xfrm>
          <a:off x="1288" y="143754"/>
          <a:ext cx="4522284" cy="2871650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E76FD105-2E20-49BB-93FD-C335CBD280A7}">
      <dsp:nvSpPr>
        <dsp:cNvPr id="0" name=""/>
        <dsp:cNvSpPr/>
      </dsp:nvSpPr>
      <dsp:spPr>
        <a:xfrm>
          <a:off x="503764" y="621106"/>
          <a:ext cx="4522284" cy="2871650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86690" tIns="186690" rIns="186690" bIns="186690" numCol="1" spcCol="1270" anchor="ctr" anchorCtr="0">
          <a:noAutofit/>
        </a:bodyPr>
        <a:lstStyle/>
        <a:p>
          <a:pPr marL="0" lvl="0" indent="0" algn="ctr" defTabSz="2178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4900" kern="1200"/>
            <a:t>The Privy Council.</a:t>
          </a:r>
          <a:endParaRPr lang="en-US" sz="4900" kern="1200"/>
        </a:p>
      </dsp:txBody>
      <dsp:txXfrm>
        <a:off x="587872" y="705214"/>
        <a:ext cx="4354068" cy="2703434"/>
      </dsp:txXfrm>
    </dsp:sp>
    <dsp:sp modelId="{1BB1DA47-819E-4F4E-9145-A10D68E652F6}">
      <dsp:nvSpPr>
        <dsp:cNvPr id="0" name=""/>
        <dsp:cNvSpPr/>
      </dsp:nvSpPr>
      <dsp:spPr>
        <a:xfrm>
          <a:off x="5528525" y="143754"/>
          <a:ext cx="4522284" cy="2871650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3B7483B4-4F38-46BD-9726-E36F90A08CEF}">
      <dsp:nvSpPr>
        <dsp:cNvPr id="0" name=""/>
        <dsp:cNvSpPr/>
      </dsp:nvSpPr>
      <dsp:spPr>
        <a:xfrm>
          <a:off x="6031001" y="621106"/>
          <a:ext cx="4522284" cy="2871650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86690" tIns="186690" rIns="186690" bIns="186690" numCol="1" spcCol="1270" anchor="ctr" anchorCtr="0">
          <a:noAutofit/>
        </a:bodyPr>
        <a:lstStyle/>
        <a:p>
          <a:pPr marL="0" lvl="0" indent="0" algn="ctr" defTabSz="2178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4900" kern="1200"/>
            <a:t>Around since the middle ages.</a:t>
          </a:r>
          <a:endParaRPr lang="en-US" sz="4900" kern="1200"/>
        </a:p>
      </dsp:txBody>
      <dsp:txXfrm>
        <a:off x="6115109" y="705214"/>
        <a:ext cx="4354068" cy="2703434"/>
      </dsp:txXfrm>
    </dsp:sp>
  </dsp:spTree>
</dsp:drawing>
</file>

<file path=ppt/diagrams/drawing2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B66EC07D-69DB-47E1-B3FA-3A709A11CF81}">
      <dsp:nvSpPr>
        <dsp:cNvPr id="0" name=""/>
        <dsp:cNvSpPr/>
      </dsp:nvSpPr>
      <dsp:spPr>
        <a:xfrm>
          <a:off x="0" y="1775"/>
          <a:ext cx="10554574" cy="0"/>
        </a:xfrm>
        <a:prstGeom prst="lin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FE207C0B-C9F9-4FE5-95F4-05F0351E8CC8}">
      <dsp:nvSpPr>
        <dsp:cNvPr id="0" name=""/>
        <dsp:cNvSpPr/>
      </dsp:nvSpPr>
      <dsp:spPr>
        <a:xfrm>
          <a:off x="0" y="1775"/>
          <a:ext cx="10554574" cy="605493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0960" tIns="60960" rIns="60960" bIns="60960" numCol="1" spcCol="1270" anchor="t" anchorCtr="0">
          <a:noAutofit/>
        </a:bodyPr>
        <a:lstStyle/>
        <a:p>
          <a:pPr marL="0" lvl="0" indent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600" kern="1200"/>
            <a:t>Private</a:t>
          </a:r>
          <a:endParaRPr lang="en-US" sz="1600" kern="1200"/>
        </a:p>
      </dsp:txBody>
      <dsp:txXfrm>
        <a:off x="0" y="1775"/>
        <a:ext cx="10554574" cy="605493"/>
      </dsp:txXfrm>
    </dsp:sp>
    <dsp:sp modelId="{C253E0F6-292E-4AAB-AADC-BE6F46824C11}">
      <dsp:nvSpPr>
        <dsp:cNvPr id="0" name=""/>
        <dsp:cNvSpPr/>
      </dsp:nvSpPr>
      <dsp:spPr>
        <a:xfrm>
          <a:off x="0" y="607268"/>
          <a:ext cx="10554574" cy="0"/>
        </a:xfrm>
        <a:prstGeom prst="lin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80ACBEF9-022B-4D46-9D39-165012CC78A8}">
      <dsp:nvSpPr>
        <dsp:cNvPr id="0" name=""/>
        <dsp:cNvSpPr/>
      </dsp:nvSpPr>
      <dsp:spPr>
        <a:xfrm>
          <a:off x="0" y="607268"/>
          <a:ext cx="10554574" cy="605493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0960" tIns="60960" rIns="60960" bIns="60960" numCol="1" spcCol="1270" anchor="t" anchorCtr="0">
          <a:noAutofit/>
        </a:bodyPr>
        <a:lstStyle/>
        <a:p>
          <a:pPr marL="0" lvl="0" indent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600" kern="1200"/>
            <a:t>Between state and individual </a:t>
          </a:r>
          <a:endParaRPr lang="en-US" sz="1600" kern="1200"/>
        </a:p>
      </dsp:txBody>
      <dsp:txXfrm>
        <a:off x="0" y="607268"/>
        <a:ext cx="10554574" cy="605493"/>
      </dsp:txXfrm>
    </dsp:sp>
    <dsp:sp modelId="{B184E861-2084-44E8-9017-71764BC1AC30}">
      <dsp:nvSpPr>
        <dsp:cNvPr id="0" name=""/>
        <dsp:cNvSpPr/>
      </dsp:nvSpPr>
      <dsp:spPr>
        <a:xfrm>
          <a:off x="0" y="1212762"/>
          <a:ext cx="10554574" cy="0"/>
        </a:xfrm>
        <a:prstGeom prst="lin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DD319067-51A9-4DE9-81B0-FF853BAD6D14}">
      <dsp:nvSpPr>
        <dsp:cNvPr id="0" name=""/>
        <dsp:cNvSpPr/>
      </dsp:nvSpPr>
      <dsp:spPr>
        <a:xfrm>
          <a:off x="0" y="1212762"/>
          <a:ext cx="10554574" cy="605493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0960" tIns="60960" rIns="60960" bIns="60960" numCol="1" spcCol="1270" anchor="t" anchorCtr="0">
          <a:noAutofit/>
        </a:bodyPr>
        <a:lstStyle/>
        <a:p>
          <a:pPr marL="0" lvl="0" indent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600" kern="1200"/>
            <a:t>Supreme court is the last court for civil cases. </a:t>
          </a:r>
          <a:endParaRPr lang="en-US" sz="1600" kern="1200"/>
        </a:p>
      </dsp:txBody>
      <dsp:txXfrm>
        <a:off x="0" y="1212762"/>
        <a:ext cx="10554574" cy="605493"/>
      </dsp:txXfrm>
    </dsp:sp>
    <dsp:sp modelId="{10F565F8-E792-4BF5-99A6-DA3FE08207FA}">
      <dsp:nvSpPr>
        <dsp:cNvPr id="0" name=""/>
        <dsp:cNvSpPr/>
      </dsp:nvSpPr>
      <dsp:spPr>
        <a:xfrm>
          <a:off x="0" y="1818255"/>
          <a:ext cx="10554574" cy="0"/>
        </a:xfrm>
        <a:prstGeom prst="lin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FBD19694-0760-447C-AEE8-BB56221FC402}">
      <dsp:nvSpPr>
        <dsp:cNvPr id="0" name=""/>
        <dsp:cNvSpPr/>
      </dsp:nvSpPr>
      <dsp:spPr>
        <a:xfrm>
          <a:off x="0" y="1818255"/>
          <a:ext cx="10554574" cy="605493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0960" tIns="60960" rIns="60960" bIns="60960" numCol="1" spcCol="1270" anchor="t" anchorCtr="0">
          <a:noAutofit/>
        </a:bodyPr>
        <a:lstStyle/>
        <a:p>
          <a:pPr marL="0" lvl="0" indent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600" kern="1200"/>
            <a:t>Constitutional and administrative roles. </a:t>
          </a:r>
          <a:endParaRPr lang="en-US" sz="1600" kern="1200"/>
        </a:p>
      </dsp:txBody>
      <dsp:txXfrm>
        <a:off x="0" y="1818255"/>
        <a:ext cx="10554574" cy="605493"/>
      </dsp:txXfrm>
    </dsp:sp>
    <dsp:sp modelId="{93C21E1A-A3BA-438D-AE76-E1D92E4CCA87}">
      <dsp:nvSpPr>
        <dsp:cNvPr id="0" name=""/>
        <dsp:cNvSpPr/>
      </dsp:nvSpPr>
      <dsp:spPr>
        <a:xfrm>
          <a:off x="0" y="2423748"/>
          <a:ext cx="10554574" cy="0"/>
        </a:xfrm>
        <a:prstGeom prst="lin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90EB02BA-92E8-4954-BBB6-78309BC0E508}">
      <dsp:nvSpPr>
        <dsp:cNvPr id="0" name=""/>
        <dsp:cNvSpPr/>
      </dsp:nvSpPr>
      <dsp:spPr>
        <a:xfrm>
          <a:off x="0" y="2423748"/>
          <a:ext cx="10554574" cy="605493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0960" tIns="60960" rIns="60960" bIns="60960" numCol="1" spcCol="1270" anchor="t" anchorCtr="0">
          <a:noAutofit/>
        </a:bodyPr>
        <a:lstStyle/>
        <a:p>
          <a:pPr marL="0" lvl="0" indent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600" kern="1200"/>
            <a:t>Review day to day actions, omissions and decisions. </a:t>
          </a:r>
          <a:endParaRPr lang="en-US" sz="1600" kern="1200"/>
        </a:p>
      </dsp:txBody>
      <dsp:txXfrm>
        <a:off x="0" y="2423748"/>
        <a:ext cx="10554574" cy="605493"/>
      </dsp:txXfrm>
    </dsp:sp>
    <dsp:sp modelId="{5BEE7F27-6995-4BA3-B9A7-DD70075A0A93}">
      <dsp:nvSpPr>
        <dsp:cNvPr id="0" name=""/>
        <dsp:cNvSpPr/>
      </dsp:nvSpPr>
      <dsp:spPr>
        <a:xfrm>
          <a:off x="0" y="3029242"/>
          <a:ext cx="10554574" cy="0"/>
        </a:xfrm>
        <a:prstGeom prst="lin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7EBFADF3-7C94-479C-821C-3559A92B8F6C}">
      <dsp:nvSpPr>
        <dsp:cNvPr id="0" name=""/>
        <dsp:cNvSpPr/>
      </dsp:nvSpPr>
      <dsp:spPr>
        <a:xfrm>
          <a:off x="0" y="3029242"/>
          <a:ext cx="10554574" cy="605493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0960" tIns="60960" rIns="60960" bIns="60960" numCol="1" spcCol="1270" anchor="t" anchorCtr="0">
          <a:noAutofit/>
        </a:bodyPr>
        <a:lstStyle/>
        <a:p>
          <a:pPr marL="0" lvl="0" indent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600" kern="1200"/>
            <a:t>Statutory procedural requirements and common law rules of natural justice and must adhere to the Human Rights Act 1998. </a:t>
          </a:r>
          <a:endParaRPr lang="en-US" sz="1600" kern="1200"/>
        </a:p>
      </dsp:txBody>
      <dsp:txXfrm>
        <a:off x="0" y="3029242"/>
        <a:ext cx="10554574" cy="605493"/>
      </dsp:txXfrm>
    </dsp:sp>
  </dsp:spTree>
</dsp:drawing>
</file>

<file path=ppt/diagrams/drawing2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BDDD3840-8A2B-4C93-B7C3-1DFD8F57E82C}">
      <dsp:nvSpPr>
        <dsp:cNvPr id="0" name=""/>
        <dsp:cNvSpPr/>
      </dsp:nvSpPr>
      <dsp:spPr>
        <a:xfrm>
          <a:off x="9275" y="546444"/>
          <a:ext cx="5544815" cy="2217926"/>
        </a:xfrm>
        <a:prstGeom prst="chevron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136017" tIns="45339" rIns="45339" bIns="45339" numCol="1" spcCol="1270" anchor="ctr" anchorCtr="0">
          <a:noAutofit/>
        </a:bodyPr>
        <a:lstStyle/>
        <a:p>
          <a:pPr marL="0" lvl="0" indent="0" algn="ctr" defTabSz="1511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3400" kern="1200"/>
            <a:t>Check the government through judicial review. </a:t>
          </a:r>
          <a:endParaRPr lang="en-US" sz="3400" kern="1200"/>
        </a:p>
      </dsp:txBody>
      <dsp:txXfrm>
        <a:off x="1118238" y="546444"/>
        <a:ext cx="3326889" cy="2217926"/>
      </dsp:txXfrm>
    </dsp:sp>
    <dsp:sp modelId="{7F5FA580-3BE7-4E9D-A595-1F1C9F774343}">
      <dsp:nvSpPr>
        <dsp:cNvPr id="0" name=""/>
        <dsp:cNvSpPr/>
      </dsp:nvSpPr>
      <dsp:spPr>
        <a:xfrm>
          <a:off x="4999609" y="546444"/>
          <a:ext cx="5544815" cy="2217926"/>
        </a:xfrm>
        <a:prstGeom prst="chevron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136017" tIns="45339" rIns="45339" bIns="45339" numCol="1" spcCol="1270" anchor="ctr" anchorCtr="0">
          <a:noAutofit/>
        </a:bodyPr>
        <a:lstStyle/>
        <a:p>
          <a:pPr marL="0" lvl="0" indent="0" algn="ctr" defTabSz="1511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3400" kern="1200"/>
            <a:t>Tribunals. </a:t>
          </a:r>
          <a:endParaRPr lang="en-US" sz="3400" kern="1200"/>
        </a:p>
      </dsp:txBody>
      <dsp:txXfrm>
        <a:off x="6108572" y="546444"/>
        <a:ext cx="3326889" cy="2217926"/>
      </dsp:txXfrm>
    </dsp:sp>
  </dsp:spTree>
</dsp:drawing>
</file>

<file path=ppt/diagrams/drawing2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CD33D227-636B-4EE6-A681-69D430897FDA}">
      <dsp:nvSpPr>
        <dsp:cNvPr id="0" name=""/>
        <dsp:cNvSpPr/>
      </dsp:nvSpPr>
      <dsp:spPr>
        <a:xfrm>
          <a:off x="0" y="583301"/>
          <a:ext cx="2968228" cy="1884824"/>
        </a:xfrm>
        <a:prstGeom prst="roundRect">
          <a:avLst>
            <a:gd name="adj" fmla="val 10000"/>
          </a:avLst>
        </a:prstGeom>
        <a:blipFill rotWithShape="1">
          <a:blip xmlns:r="http://schemas.openxmlformats.org/officeDocument/2006/relationships" r:embed="rId1">
            <a:duotone>
              <a:schemeClr val="accent1">
                <a:hueOff val="0"/>
                <a:satOff val="0"/>
                <a:lumOff val="0"/>
                <a:alphaOff val="0"/>
                <a:tint val="98000"/>
                <a:lumMod val="102000"/>
              </a:schemeClr>
              <a:schemeClr val="accent1">
                <a:hueOff val="0"/>
                <a:satOff val="0"/>
                <a:lumOff val="0"/>
                <a:alphaOff val="0"/>
                <a:shade val="98000"/>
                <a:lumMod val="98000"/>
              </a:schemeClr>
            </a:duotone>
          </a:blip>
          <a:tile tx="0" ty="0" sx="100000" sy="100000" flip="none" algn="tl"/>
        </a:blip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FF63B8B9-4C55-4394-BCCD-75147FA842E5}">
      <dsp:nvSpPr>
        <dsp:cNvPr id="0" name=""/>
        <dsp:cNvSpPr/>
      </dsp:nvSpPr>
      <dsp:spPr>
        <a:xfrm>
          <a:off x="329803" y="896614"/>
          <a:ext cx="2968228" cy="1884824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rnd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3820" tIns="83820" rIns="83820" bIns="83820" numCol="1" spcCol="1270" anchor="ctr" anchorCtr="0">
          <a:noAutofit/>
        </a:bodyPr>
        <a:lstStyle/>
        <a:p>
          <a:pPr marL="0" lvl="0" indent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200" kern="1200"/>
            <a:t>Limited people who can vote. </a:t>
          </a:r>
          <a:endParaRPr lang="en-US" sz="2200" kern="1200"/>
        </a:p>
      </dsp:txBody>
      <dsp:txXfrm>
        <a:off x="385008" y="951819"/>
        <a:ext cx="2857818" cy="1774414"/>
      </dsp:txXfrm>
    </dsp:sp>
    <dsp:sp modelId="{7C4BEC6E-83F9-45C3-A833-1D78E5F92239}">
      <dsp:nvSpPr>
        <dsp:cNvPr id="0" name=""/>
        <dsp:cNvSpPr/>
      </dsp:nvSpPr>
      <dsp:spPr>
        <a:xfrm>
          <a:off x="3627834" y="583301"/>
          <a:ext cx="2968228" cy="1884824"/>
        </a:xfrm>
        <a:prstGeom prst="roundRect">
          <a:avLst>
            <a:gd name="adj" fmla="val 10000"/>
          </a:avLst>
        </a:prstGeom>
        <a:blipFill rotWithShape="1">
          <a:blip xmlns:r="http://schemas.openxmlformats.org/officeDocument/2006/relationships" r:embed="rId1">
            <a:duotone>
              <a:schemeClr val="accent1">
                <a:hueOff val="0"/>
                <a:satOff val="0"/>
                <a:lumOff val="0"/>
                <a:alphaOff val="0"/>
                <a:tint val="98000"/>
                <a:lumMod val="102000"/>
              </a:schemeClr>
              <a:schemeClr val="accent1">
                <a:hueOff val="0"/>
                <a:satOff val="0"/>
                <a:lumOff val="0"/>
                <a:alphaOff val="0"/>
                <a:shade val="98000"/>
                <a:lumMod val="98000"/>
              </a:schemeClr>
            </a:duotone>
          </a:blip>
          <a:tile tx="0" ty="0" sx="100000" sy="100000" flip="none" algn="tl"/>
        </a:blip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BAC052D2-496E-4463-B53B-AD813D74041F}">
      <dsp:nvSpPr>
        <dsp:cNvPr id="0" name=""/>
        <dsp:cNvSpPr/>
      </dsp:nvSpPr>
      <dsp:spPr>
        <a:xfrm>
          <a:off x="3957637" y="896614"/>
          <a:ext cx="2968228" cy="1884824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rnd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3820" tIns="83820" rIns="83820" bIns="83820" numCol="1" spcCol="1270" anchor="ctr" anchorCtr="0">
          <a:noAutofit/>
        </a:bodyPr>
        <a:lstStyle/>
        <a:p>
          <a:pPr marL="0" lvl="0" indent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200" kern="1200"/>
            <a:t>Mechanisms to elect- named individuals on a ballot paper or political parties. </a:t>
          </a:r>
          <a:endParaRPr lang="en-US" sz="2200" kern="1200"/>
        </a:p>
      </dsp:txBody>
      <dsp:txXfrm>
        <a:off x="4012842" y="951819"/>
        <a:ext cx="2857818" cy="1774414"/>
      </dsp:txXfrm>
    </dsp:sp>
    <dsp:sp modelId="{2CCB8467-22EB-4CA8-80E2-2B687390C676}">
      <dsp:nvSpPr>
        <dsp:cNvPr id="0" name=""/>
        <dsp:cNvSpPr/>
      </dsp:nvSpPr>
      <dsp:spPr>
        <a:xfrm>
          <a:off x="7255668" y="583301"/>
          <a:ext cx="2968228" cy="1884824"/>
        </a:xfrm>
        <a:prstGeom prst="roundRect">
          <a:avLst>
            <a:gd name="adj" fmla="val 10000"/>
          </a:avLst>
        </a:prstGeom>
        <a:blipFill rotWithShape="1">
          <a:blip xmlns:r="http://schemas.openxmlformats.org/officeDocument/2006/relationships" r:embed="rId1">
            <a:duotone>
              <a:schemeClr val="accent1">
                <a:hueOff val="0"/>
                <a:satOff val="0"/>
                <a:lumOff val="0"/>
                <a:alphaOff val="0"/>
                <a:tint val="98000"/>
                <a:lumMod val="102000"/>
              </a:schemeClr>
              <a:schemeClr val="accent1">
                <a:hueOff val="0"/>
                <a:satOff val="0"/>
                <a:lumOff val="0"/>
                <a:alphaOff val="0"/>
                <a:shade val="98000"/>
                <a:lumMod val="98000"/>
              </a:schemeClr>
            </a:duotone>
          </a:blip>
          <a:tile tx="0" ty="0" sx="100000" sy="100000" flip="none" algn="tl"/>
        </a:blip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ACBCBA04-F8EF-40B9-898F-9699313E9B99}">
      <dsp:nvSpPr>
        <dsp:cNvPr id="0" name=""/>
        <dsp:cNvSpPr/>
      </dsp:nvSpPr>
      <dsp:spPr>
        <a:xfrm>
          <a:off x="7585471" y="896614"/>
          <a:ext cx="2968228" cy="1884824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rnd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3820" tIns="83820" rIns="83820" bIns="83820" numCol="1" spcCol="1270" anchor="ctr" anchorCtr="0">
          <a:noAutofit/>
        </a:bodyPr>
        <a:lstStyle/>
        <a:p>
          <a:pPr marL="0" lvl="0" indent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200" kern="1200"/>
            <a:t>Whoever gets the most votes will be successful. </a:t>
          </a:r>
          <a:endParaRPr lang="en-US" sz="2200" kern="1200"/>
        </a:p>
      </dsp:txBody>
      <dsp:txXfrm>
        <a:off x="7640676" y="951819"/>
        <a:ext cx="2857818" cy="1774414"/>
      </dsp:txXfrm>
    </dsp:sp>
  </dsp:spTree>
</dsp:drawing>
</file>

<file path=ppt/diagrams/drawing2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4800D740-F9B1-48C7-BB07-86AE840BD1BB}">
      <dsp:nvSpPr>
        <dsp:cNvPr id="0" name=""/>
        <dsp:cNvSpPr/>
      </dsp:nvSpPr>
      <dsp:spPr>
        <a:xfrm>
          <a:off x="1288" y="143754"/>
          <a:ext cx="4522284" cy="2871650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F2FED10D-FF7F-4442-9D35-57019B778E9A}">
      <dsp:nvSpPr>
        <dsp:cNvPr id="0" name=""/>
        <dsp:cNvSpPr/>
      </dsp:nvSpPr>
      <dsp:spPr>
        <a:xfrm>
          <a:off x="503764" y="621106"/>
          <a:ext cx="4522284" cy="2871650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05740" tIns="205740" rIns="205740" bIns="205740" numCol="1" spcCol="1270" anchor="ctr" anchorCtr="0">
          <a:noAutofit/>
        </a:bodyPr>
        <a:lstStyle/>
        <a:p>
          <a:pPr marL="0" lvl="0" indent="0" algn="ctr" defTabSz="2400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5400" kern="1200"/>
            <a:t>Who is your MP? </a:t>
          </a:r>
          <a:endParaRPr lang="en-US" sz="5400" kern="1200"/>
        </a:p>
      </dsp:txBody>
      <dsp:txXfrm>
        <a:off x="587872" y="705214"/>
        <a:ext cx="4354068" cy="2703434"/>
      </dsp:txXfrm>
    </dsp:sp>
    <dsp:sp modelId="{4EE44438-3514-41B4-9A28-E02298DE6A89}">
      <dsp:nvSpPr>
        <dsp:cNvPr id="0" name=""/>
        <dsp:cNvSpPr/>
      </dsp:nvSpPr>
      <dsp:spPr>
        <a:xfrm>
          <a:off x="5528525" y="143754"/>
          <a:ext cx="4522284" cy="2871650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2478188F-2A7C-4A82-BAE5-91BF1C9F0F9B}">
      <dsp:nvSpPr>
        <dsp:cNvPr id="0" name=""/>
        <dsp:cNvSpPr/>
      </dsp:nvSpPr>
      <dsp:spPr>
        <a:xfrm>
          <a:off x="6031001" y="621106"/>
          <a:ext cx="4522284" cy="2871650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05740" tIns="205740" rIns="205740" bIns="205740" numCol="1" spcCol="1270" anchor="ctr" anchorCtr="0">
          <a:noAutofit/>
        </a:bodyPr>
        <a:lstStyle/>
        <a:p>
          <a:pPr marL="0" lvl="0" indent="0" algn="ctr" defTabSz="2400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5400" kern="1200"/>
            <a:t>What party do they represent?</a:t>
          </a:r>
          <a:endParaRPr lang="en-US" sz="5400" kern="1200"/>
        </a:p>
      </dsp:txBody>
      <dsp:txXfrm>
        <a:off x="6115109" y="705214"/>
        <a:ext cx="4354068" cy="2703434"/>
      </dsp:txXfrm>
    </dsp:sp>
  </dsp:spTree>
</dsp:drawing>
</file>

<file path=ppt/diagrams/drawing2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5DCE1EE9-60C8-4700-9335-5AC89DB55A96}">
      <dsp:nvSpPr>
        <dsp:cNvPr id="0" name=""/>
        <dsp:cNvSpPr/>
      </dsp:nvSpPr>
      <dsp:spPr>
        <a:xfrm>
          <a:off x="0" y="0"/>
          <a:ext cx="8126349" cy="595946"/>
        </a:xfrm>
        <a:prstGeom prst="roundRect">
          <a:avLst>
            <a:gd name="adj" fmla="val 10000"/>
          </a:avLst>
        </a:prstGeom>
        <a:solidFill>
          <a:schemeClr val="accent2">
            <a:hueOff val="0"/>
            <a:satOff val="0"/>
            <a:lumOff val="0"/>
            <a:alphaOff val="0"/>
          </a:schemeClr>
        </a:solidFill>
        <a:ln w="2540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marL="0" lvl="0" indent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600" kern="1200"/>
            <a:t>In pairs of groups create a presentation regarding one of the following; </a:t>
          </a:r>
          <a:endParaRPr lang="en-US" sz="1600" kern="1200"/>
        </a:p>
      </dsp:txBody>
      <dsp:txXfrm>
        <a:off x="17455" y="17455"/>
        <a:ext cx="7413549" cy="561036"/>
      </dsp:txXfrm>
    </dsp:sp>
    <dsp:sp modelId="{E49E3C09-5D32-4C42-AADC-37AF43816C5D}">
      <dsp:nvSpPr>
        <dsp:cNvPr id="0" name=""/>
        <dsp:cNvSpPr/>
      </dsp:nvSpPr>
      <dsp:spPr>
        <a:xfrm>
          <a:off x="606837" y="678717"/>
          <a:ext cx="8126349" cy="595946"/>
        </a:xfrm>
        <a:prstGeom prst="roundRect">
          <a:avLst>
            <a:gd name="adj" fmla="val 10000"/>
          </a:avLst>
        </a:prstGeom>
        <a:solidFill>
          <a:schemeClr val="accent3">
            <a:hueOff val="0"/>
            <a:satOff val="0"/>
            <a:lumOff val="0"/>
            <a:alphaOff val="0"/>
          </a:schemeClr>
        </a:solidFill>
        <a:ln w="2540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marL="0" lvl="0" indent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600" kern="1200"/>
            <a:t>Government </a:t>
          </a:r>
          <a:endParaRPr lang="en-US" sz="1600" kern="1200"/>
        </a:p>
      </dsp:txBody>
      <dsp:txXfrm>
        <a:off x="624292" y="696172"/>
        <a:ext cx="7097235" cy="561036"/>
      </dsp:txXfrm>
    </dsp:sp>
    <dsp:sp modelId="{54EA4C20-5B97-4613-A87E-1F50ABD9E4E6}">
      <dsp:nvSpPr>
        <dsp:cNvPr id="0" name=""/>
        <dsp:cNvSpPr/>
      </dsp:nvSpPr>
      <dsp:spPr>
        <a:xfrm>
          <a:off x="1213675" y="1357434"/>
          <a:ext cx="8126349" cy="595946"/>
        </a:xfrm>
        <a:prstGeom prst="roundRect">
          <a:avLst>
            <a:gd name="adj" fmla="val 10000"/>
          </a:avLst>
        </a:prstGeom>
        <a:solidFill>
          <a:schemeClr val="accent4">
            <a:hueOff val="0"/>
            <a:satOff val="0"/>
            <a:lumOff val="0"/>
            <a:alphaOff val="0"/>
          </a:schemeClr>
        </a:solidFill>
        <a:ln w="2540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marL="0" lvl="0" indent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600" kern="1200"/>
            <a:t>Parliament </a:t>
          </a:r>
          <a:endParaRPr lang="en-US" sz="1600" kern="1200"/>
        </a:p>
      </dsp:txBody>
      <dsp:txXfrm>
        <a:off x="1231130" y="1374889"/>
        <a:ext cx="7097235" cy="561036"/>
      </dsp:txXfrm>
    </dsp:sp>
    <dsp:sp modelId="{E4F56D35-F963-45EF-89DF-125D76C3EF56}">
      <dsp:nvSpPr>
        <dsp:cNvPr id="0" name=""/>
        <dsp:cNvSpPr/>
      </dsp:nvSpPr>
      <dsp:spPr>
        <a:xfrm>
          <a:off x="1820513" y="2036151"/>
          <a:ext cx="8126349" cy="595946"/>
        </a:xfrm>
        <a:prstGeom prst="roundRect">
          <a:avLst>
            <a:gd name="adj" fmla="val 10000"/>
          </a:avLst>
        </a:prstGeom>
        <a:solidFill>
          <a:schemeClr val="accent5">
            <a:hueOff val="0"/>
            <a:satOff val="0"/>
            <a:lumOff val="0"/>
            <a:alphaOff val="0"/>
          </a:schemeClr>
        </a:solidFill>
        <a:ln w="2540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marL="0" lvl="0" indent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600" kern="1200"/>
            <a:t>Judiciary </a:t>
          </a:r>
          <a:endParaRPr lang="en-US" sz="1600" kern="1200"/>
        </a:p>
      </dsp:txBody>
      <dsp:txXfrm>
        <a:off x="1837968" y="2053606"/>
        <a:ext cx="7097235" cy="561036"/>
      </dsp:txXfrm>
    </dsp:sp>
    <dsp:sp modelId="{7CA01924-7A82-4B2F-85C6-7E1626C62FFC}">
      <dsp:nvSpPr>
        <dsp:cNvPr id="0" name=""/>
        <dsp:cNvSpPr/>
      </dsp:nvSpPr>
      <dsp:spPr>
        <a:xfrm>
          <a:off x="2427350" y="2714869"/>
          <a:ext cx="8126349" cy="595946"/>
        </a:xfrm>
        <a:prstGeom prst="roundRect">
          <a:avLst>
            <a:gd name="adj" fmla="val 10000"/>
          </a:avLst>
        </a:prstGeom>
        <a:solidFill>
          <a:schemeClr val="accent6">
            <a:hueOff val="0"/>
            <a:satOff val="0"/>
            <a:lumOff val="0"/>
            <a:alphaOff val="0"/>
          </a:schemeClr>
        </a:solidFill>
        <a:ln w="2540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marL="0" lvl="0" indent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600" kern="1200"/>
            <a:t>Prepare to feedback to the class. </a:t>
          </a:r>
          <a:endParaRPr lang="en-US" sz="1600" kern="1200"/>
        </a:p>
      </dsp:txBody>
      <dsp:txXfrm>
        <a:off x="2444805" y="2732324"/>
        <a:ext cx="7097235" cy="561036"/>
      </dsp:txXfrm>
    </dsp:sp>
    <dsp:sp modelId="{E296386D-D9A8-4117-9BFC-05375666D1C1}">
      <dsp:nvSpPr>
        <dsp:cNvPr id="0" name=""/>
        <dsp:cNvSpPr/>
      </dsp:nvSpPr>
      <dsp:spPr>
        <a:xfrm>
          <a:off x="7738983" y="435372"/>
          <a:ext cx="387365" cy="387365"/>
        </a:xfrm>
        <a:prstGeom prst="downArrow">
          <a:avLst>
            <a:gd name="adj1" fmla="val 55000"/>
            <a:gd name="adj2" fmla="val 45000"/>
          </a:avLst>
        </a:prstGeom>
        <a:solidFill>
          <a:schemeClr val="accent2">
            <a:tint val="40000"/>
            <a:alpha val="90000"/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accent2">
              <a:tint val="40000"/>
              <a:alpha val="9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1590" tIns="21590" rIns="21590" bIns="21590" numCol="1" spcCol="1270" anchor="ctr" anchorCtr="0">
          <a:noAutofit/>
        </a:bodyPr>
        <a:lstStyle/>
        <a:p>
          <a:pPr marL="0" lvl="0" indent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1700" kern="1200"/>
        </a:p>
      </dsp:txBody>
      <dsp:txXfrm>
        <a:off x="7826140" y="435372"/>
        <a:ext cx="213051" cy="291492"/>
      </dsp:txXfrm>
    </dsp:sp>
    <dsp:sp modelId="{A8C6E512-FEB1-45BA-BBAA-67ABEF293694}">
      <dsp:nvSpPr>
        <dsp:cNvPr id="0" name=""/>
        <dsp:cNvSpPr/>
      </dsp:nvSpPr>
      <dsp:spPr>
        <a:xfrm>
          <a:off x="8345821" y="1114089"/>
          <a:ext cx="387365" cy="387365"/>
        </a:xfrm>
        <a:prstGeom prst="downArrow">
          <a:avLst>
            <a:gd name="adj1" fmla="val 55000"/>
            <a:gd name="adj2" fmla="val 45000"/>
          </a:avLst>
        </a:prstGeom>
        <a:solidFill>
          <a:schemeClr val="accent3">
            <a:tint val="40000"/>
            <a:alpha val="90000"/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accent3">
              <a:tint val="40000"/>
              <a:alpha val="9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1590" tIns="21590" rIns="21590" bIns="21590" numCol="1" spcCol="1270" anchor="ctr" anchorCtr="0">
          <a:noAutofit/>
        </a:bodyPr>
        <a:lstStyle/>
        <a:p>
          <a:pPr marL="0" lvl="0" indent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1700" kern="1200"/>
        </a:p>
      </dsp:txBody>
      <dsp:txXfrm>
        <a:off x="8432978" y="1114089"/>
        <a:ext cx="213051" cy="291492"/>
      </dsp:txXfrm>
    </dsp:sp>
    <dsp:sp modelId="{C67C8B2A-E5F8-4ED0-9A21-CA3153BA5F8B}">
      <dsp:nvSpPr>
        <dsp:cNvPr id="0" name=""/>
        <dsp:cNvSpPr/>
      </dsp:nvSpPr>
      <dsp:spPr>
        <a:xfrm>
          <a:off x="8952659" y="1782874"/>
          <a:ext cx="387365" cy="387365"/>
        </a:xfrm>
        <a:prstGeom prst="downArrow">
          <a:avLst>
            <a:gd name="adj1" fmla="val 55000"/>
            <a:gd name="adj2" fmla="val 45000"/>
          </a:avLst>
        </a:prstGeom>
        <a:solidFill>
          <a:schemeClr val="accent4">
            <a:tint val="40000"/>
            <a:alpha val="90000"/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accent4">
              <a:tint val="40000"/>
              <a:alpha val="9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1590" tIns="21590" rIns="21590" bIns="21590" numCol="1" spcCol="1270" anchor="ctr" anchorCtr="0">
          <a:noAutofit/>
        </a:bodyPr>
        <a:lstStyle/>
        <a:p>
          <a:pPr marL="0" lvl="0" indent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1700" kern="1200"/>
        </a:p>
      </dsp:txBody>
      <dsp:txXfrm>
        <a:off x="9039816" y="1782874"/>
        <a:ext cx="213051" cy="291492"/>
      </dsp:txXfrm>
    </dsp:sp>
    <dsp:sp modelId="{11DF9579-E0A0-40F3-8D90-DF324A3622A8}">
      <dsp:nvSpPr>
        <dsp:cNvPr id="0" name=""/>
        <dsp:cNvSpPr/>
      </dsp:nvSpPr>
      <dsp:spPr>
        <a:xfrm>
          <a:off x="9559496" y="2468213"/>
          <a:ext cx="387365" cy="387365"/>
        </a:xfrm>
        <a:prstGeom prst="downArrow">
          <a:avLst>
            <a:gd name="adj1" fmla="val 55000"/>
            <a:gd name="adj2" fmla="val 45000"/>
          </a:avLst>
        </a:prstGeom>
        <a:solidFill>
          <a:schemeClr val="accent5">
            <a:tint val="40000"/>
            <a:alpha val="90000"/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accent5">
              <a:tint val="40000"/>
              <a:alpha val="9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1590" tIns="21590" rIns="21590" bIns="21590" numCol="1" spcCol="1270" anchor="ctr" anchorCtr="0">
          <a:noAutofit/>
        </a:bodyPr>
        <a:lstStyle/>
        <a:p>
          <a:pPr marL="0" lvl="0" indent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1700" kern="1200"/>
        </a:p>
      </dsp:txBody>
      <dsp:txXfrm>
        <a:off x="9646653" y="2468213"/>
        <a:ext cx="213051" cy="291492"/>
      </dsp:txXfrm>
    </dsp:sp>
  </dsp:spTree>
</dsp:drawing>
</file>

<file path=ppt/diagrams/drawing26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950ECFCE-5B0C-41F6-8961-71E2D658237B}">
      <dsp:nvSpPr>
        <dsp:cNvPr id="0" name=""/>
        <dsp:cNvSpPr/>
      </dsp:nvSpPr>
      <dsp:spPr>
        <a:xfrm>
          <a:off x="824" y="0"/>
          <a:ext cx="3339533" cy="3636511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29872" tIns="0" rIns="329872" bIns="330200" numCol="1" spcCol="1270" anchor="t" anchorCtr="0">
          <a:noAutofit/>
        </a:bodyPr>
        <a:lstStyle/>
        <a:p>
          <a:pPr marL="0" lvl="0" indent="0" algn="l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600" kern="1200"/>
            <a:t>Rule of law. </a:t>
          </a:r>
          <a:endParaRPr lang="en-US" sz="2600" kern="1200"/>
        </a:p>
      </dsp:txBody>
      <dsp:txXfrm>
        <a:off x="824" y="1454604"/>
        <a:ext cx="3339533" cy="2181906"/>
      </dsp:txXfrm>
    </dsp:sp>
    <dsp:sp modelId="{842CD295-BB54-46AD-90B5-A52007A00CB0}">
      <dsp:nvSpPr>
        <dsp:cNvPr id="0" name=""/>
        <dsp:cNvSpPr/>
      </dsp:nvSpPr>
      <dsp:spPr>
        <a:xfrm>
          <a:off x="824" y="0"/>
          <a:ext cx="3339533" cy="1454604"/>
        </a:xfrm>
        <a:prstGeom prst="rect">
          <a:avLst/>
        </a:prstGeom>
        <a:noFill/>
        <a:ln w="15875" cap="rnd" cmpd="sng" algn="ctr">
          <a:noFill/>
          <a:prstDash val="solid"/>
        </a:ln>
        <a:effectLst/>
        <a:sp3d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29872" tIns="165100" rIns="329872" bIns="165100" numCol="1" spcCol="1270" anchor="ctr" anchorCtr="0">
          <a:noAutofit/>
        </a:bodyPr>
        <a:lstStyle/>
        <a:p>
          <a:pPr marL="0" lvl="0" indent="0" algn="l" defTabSz="29337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6600" kern="1200"/>
            <a:t>01</a:t>
          </a:r>
        </a:p>
      </dsp:txBody>
      <dsp:txXfrm>
        <a:off x="824" y="0"/>
        <a:ext cx="3339533" cy="1454604"/>
      </dsp:txXfrm>
    </dsp:sp>
    <dsp:sp modelId="{2198B4A1-0CB5-4CA5-9F16-304BD3215BF5}">
      <dsp:nvSpPr>
        <dsp:cNvPr id="0" name=""/>
        <dsp:cNvSpPr/>
      </dsp:nvSpPr>
      <dsp:spPr>
        <a:xfrm>
          <a:off x="3607520" y="0"/>
          <a:ext cx="3339533" cy="3636511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29872" tIns="0" rIns="329872" bIns="330200" numCol="1" spcCol="1270" anchor="t" anchorCtr="0">
          <a:noAutofit/>
        </a:bodyPr>
        <a:lstStyle/>
        <a:p>
          <a:pPr marL="0" lvl="0" indent="0" algn="l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600" kern="1200" dirty="0"/>
            <a:t>Slides will be uploaded after the lesson. </a:t>
          </a:r>
        </a:p>
      </dsp:txBody>
      <dsp:txXfrm>
        <a:off x="3607520" y="1454604"/>
        <a:ext cx="3339533" cy="2181906"/>
      </dsp:txXfrm>
    </dsp:sp>
    <dsp:sp modelId="{B18965CB-D94E-4BB1-9EBE-5DDCF3BD94BF}">
      <dsp:nvSpPr>
        <dsp:cNvPr id="0" name=""/>
        <dsp:cNvSpPr/>
      </dsp:nvSpPr>
      <dsp:spPr>
        <a:xfrm>
          <a:off x="3607520" y="0"/>
          <a:ext cx="3339533" cy="1454604"/>
        </a:xfrm>
        <a:prstGeom prst="rect">
          <a:avLst/>
        </a:prstGeom>
        <a:noFill/>
        <a:ln w="15875" cap="rnd" cmpd="sng" algn="ctr">
          <a:noFill/>
          <a:prstDash val="solid"/>
        </a:ln>
        <a:effectLst/>
        <a:sp3d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29872" tIns="165100" rIns="329872" bIns="165100" numCol="1" spcCol="1270" anchor="ctr" anchorCtr="0">
          <a:noAutofit/>
        </a:bodyPr>
        <a:lstStyle/>
        <a:p>
          <a:pPr marL="0" lvl="0" indent="0" algn="l" defTabSz="29337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6600" kern="1200"/>
            <a:t>02</a:t>
          </a:r>
        </a:p>
      </dsp:txBody>
      <dsp:txXfrm>
        <a:off x="3607520" y="0"/>
        <a:ext cx="3339533" cy="1454604"/>
      </dsp:txXfrm>
    </dsp:sp>
    <dsp:sp modelId="{B93F1CFF-94DB-47C0-86B4-D6AA011AB31A}">
      <dsp:nvSpPr>
        <dsp:cNvPr id="0" name=""/>
        <dsp:cNvSpPr/>
      </dsp:nvSpPr>
      <dsp:spPr>
        <a:xfrm>
          <a:off x="7214216" y="0"/>
          <a:ext cx="3339533" cy="3636511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29872" tIns="0" rIns="329872" bIns="330200" numCol="1" spcCol="1270" anchor="t" anchorCtr="0">
          <a:noAutofit/>
        </a:bodyPr>
        <a:lstStyle/>
        <a:p>
          <a:pPr marL="0" lvl="0" indent="0" algn="l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600" kern="1200"/>
            <a:t>Will be found under the same tile. </a:t>
          </a:r>
          <a:endParaRPr lang="en-US" sz="2600" kern="1200"/>
        </a:p>
      </dsp:txBody>
      <dsp:txXfrm>
        <a:off x="7214216" y="1454604"/>
        <a:ext cx="3339533" cy="2181906"/>
      </dsp:txXfrm>
    </dsp:sp>
    <dsp:sp modelId="{C0E59206-8B74-49FE-A2B7-1FCDB49D54C3}">
      <dsp:nvSpPr>
        <dsp:cNvPr id="0" name=""/>
        <dsp:cNvSpPr/>
      </dsp:nvSpPr>
      <dsp:spPr>
        <a:xfrm>
          <a:off x="7214216" y="0"/>
          <a:ext cx="3339533" cy="1454604"/>
        </a:xfrm>
        <a:prstGeom prst="rect">
          <a:avLst/>
        </a:prstGeom>
        <a:noFill/>
        <a:ln w="15875" cap="rnd" cmpd="sng" algn="ctr">
          <a:noFill/>
          <a:prstDash val="solid"/>
        </a:ln>
        <a:effectLst/>
        <a:sp3d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29872" tIns="165100" rIns="329872" bIns="165100" numCol="1" spcCol="1270" anchor="ctr" anchorCtr="0">
          <a:noAutofit/>
        </a:bodyPr>
        <a:lstStyle/>
        <a:p>
          <a:pPr marL="0" lvl="0" indent="0" algn="l" defTabSz="29337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6600" kern="1200"/>
            <a:t>03</a:t>
          </a:r>
        </a:p>
      </dsp:txBody>
      <dsp:txXfrm>
        <a:off x="7214216" y="0"/>
        <a:ext cx="3339533" cy="1454604"/>
      </dsp:txXfrm>
    </dsp:sp>
  </dsp:spTree>
</dsp:drawing>
</file>

<file path=ppt/diagrams/drawing27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6838EA61-3ACB-483E-B726-22F246BFC791}">
      <dsp:nvSpPr>
        <dsp:cNvPr id="0" name=""/>
        <dsp:cNvSpPr/>
      </dsp:nvSpPr>
      <dsp:spPr>
        <a:xfrm>
          <a:off x="0" y="0"/>
          <a:ext cx="5728344" cy="0"/>
        </a:xfrm>
        <a:prstGeom prst="line">
          <a:avLst/>
        </a:prstGeom>
        <a:blipFill rotWithShape="1">
          <a:blip xmlns:r="http://schemas.openxmlformats.org/officeDocument/2006/relationships" r:embed="rId1">
            <a:duotone>
              <a:schemeClr val="accent1">
                <a:hueOff val="0"/>
                <a:satOff val="0"/>
                <a:lumOff val="0"/>
                <a:alphaOff val="0"/>
                <a:tint val="98000"/>
                <a:lumMod val="102000"/>
              </a:schemeClr>
              <a:schemeClr val="accent1">
                <a:hueOff val="0"/>
                <a:satOff val="0"/>
                <a:lumOff val="0"/>
                <a:alphaOff val="0"/>
                <a:shade val="98000"/>
                <a:lumMod val="98000"/>
              </a:schemeClr>
            </a:duotone>
          </a:blip>
          <a:tile tx="0" ty="0" sx="100000" sy="100000" flip="none" algn="tl"/>
        </a:blipFill>
        <a:ln w="9525" cap="rnd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D1E6B756-6EAB-4DE0-90D5-3E8093A342E4}">
      <dsp:nvSpPr>
        <dsp:cNvPr id="0" name=""/>
        <dsp:cNvSpPr/>
      </dsp:nvSpPr>
      <dsp:spPr>
        <a:xfrm>
          <a:off x="0" y="0"/>
          <a:ext cx="5728344" cy="2451495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44780" tIns="144780" rIns="144780" bIns="144780" numCol="1" spcCol="1270" anchor="t" anchorCtr="0">
          <a:noAutofit/>
        </a:bodyPr>
        <a:lstStyle/>
        <a:p>
          <a:pPr marL="0" lvl="0" indent="0" algn="l" defTabSz="1689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3800" kern="1200"/>
            <a:t>List any questions that you have about the topic. </a:t>
          </a:r>
          <a:endParaRPr lang="en-US" sz="3800" kern="1200"/>
        </a:p>
      </dsp:txBody>
      <dsp:txXfrm>
        <a:off x="0" y="0"/>
        <a:ext cx="5728344" cy="2451495"/>
      </dsp:txXfrm>
    </dsp:sp>
    <dsp:sp modelId="{295C40A6-61B5-440C-BDDB-3A151F054D30}">
      <dsp:nvSpPr>
        <dsp:cNvPr id="0" name=""/>
        <dsp:cNvSpPr/>
      </dsp:nvSpPr>
      <dsp:spPr>
        <a:xfrm>
          <a:off x="0" y="2451495"/>
          <a:ext cx="5728344" cy="0"/>
        </a:xfrm>
        <a:prstGeom prst="line">
          <a:avLst/>
        </a:prstGeom>
        <a:blipFill rotWithShape="1">
          <a:blip xmlns:r="http://schemas.openxmlformats.org/officeDocument/2006/relationships" r:embed="rId1">
            <a:duotone>
              <a:schemeClr val="accent1">
                <a:hueOff val="0"/>
                <a:satOff val="0"/>
                <a:lumOff val="0"/>
                <a:alphaOff val="0"/>
                <a:tint val="98000"/>
                <a:lumMod val="102000"/>
              </a:schemeClr>
              <a:schemeClr val="accent1">
                <a:hueOff val="0"/>
                <a:satOff val="0"/>
                <a:lumOff val="0"/>
                <a:alphaOff val="0"/>
                <a:shade val="98000"/>
                <a:lumMod val="98000"/>
              </a:schemeClr>
            </a:duotone>
          </a:blip>
          <a:tile tx="0" ty="0" sx="100000" sy="100000" flip="none" algn="tl"/>
        </a:blipFill>
        <a:ln w="9525" cap="rnd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9762BA3C-3B0A-4072-9689-A39454621CCE}">
      <dsp:nvSpPr>
        <dsp:cNvPr id="0" name=""/>
        <dsp:cNvSpPr/>
      </dsp:nvSpPr>
      <dsp:spPr>
        <a:xfrm>
          <a:off x="0" y="2451495"/>
          <a:ext cx="5728344" cy="2451495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44780" tIns="144780" rIns="144780" bIns="144780" numCol="1" spcCol="1270" anchor="t" anchorCtr="0">
          <a:noAutofit/>
        </a:bodyPr>
        <a:lstStyle/>
        <a:p>
          <a:pPr marL="0" lvl="0" indent="0" algn="l" defTabSz="1689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3800" kern="1200"/>
            <a:t>Bring them to the next workshop where you will have the ability to have them answered. </a:t>
          </a:r>
          <a:endParaRPr lang="en-US" sz="3800" kern="1200"/>
        </a:p>
      </dsp:txBody>
      <dsp:txXfrm>
        <a:off x="0" y="2451495"/>
        <a:ext cx="5728344" cy="2451495"/>
      </dsp:txXfrm>
    </dsp:sp>
  </dsp:spTree>
</dsp:drawing>
</file>

<file path=ppt/diagrams/drawing28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A4C6C3C6-8CC0-4E86-BEE1-7614343A9475}">
      <dsp:nvSpPr>
        <dsp:cNvPr id="0" name=""/>
        <dsp:cNvSpPr/>
      </dsp:nvSpPr>
      <dsp:spPr>
        <a:xfrm>
          <a:off x="218942" y="169826"/>
          <a:ext cx="1339325" cy="1339325"/>
        </a:xfrm>
        <a:prstGeom prst="ellipse">
          <a:avLst/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A782327C-55EE-41B9-AA03-2ED60E06DE6E}">
      <dsp:nvSpPr>
        <dsp:cNvPr id="0" name=""/>
        <dsp:cNvSpPr/>
      </dsp:nvSpPr>
      <dsp:spPr>
        <a:xfrm>
          <a:off x="500200" y="451085"/>
          <a:ext cx="776808" cy="776808"/>
        </a:xfrm>
        <a:prstGeom prst="rect">
          <a:avLst/>
        </a:prstGeom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89820162-0250-4253-9133-9F388B99909E}">
      <dsp:nvSpPr>
        <dsp:cNvPr id="0" name=""/>
        <dsp:cNvSpPr/>
      </dsp:nvSpPr>
      <dsp:spPr>
        <a:xfrm>
          <a:off x="1845266" y="169826"/>
          <a:ext cx="3156980" cy="1339325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l" defTabSz="102235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300" kern="1200"/>
            <a:t>Difference between public law and private law. </a:t>
          </a:r>
          <a:endParaRPr lang="en-US" sz="2300" kern="1200"/>
        </a:p>
      </dsp:txBody>
      <dsp:txXfrm>
        <a:off x="1845266" y="169826"/>
        <a:ext cx="3156980" cy="1339325"/>
      </dsp:txXfrm>
    </dsp:sp>
    <dsp:sp modelId="{37344085-8383-4B18-B9BA-88E80F8FD583}">
      <dsp:nvSpPr>
        <dsp:cNvPr id="0" name=""/>
        <dsp:cNvSpPr/>
      </dsp:nvSpPr>
      <dsp:spPr>
        <a:xfrm>
          <a:off x="5552327" y="169826"/>
          <a:ext cx="1339325" cy="1339325"/>
        </a:xfrm>
        <a:prstGeom prst="ellipse">
          <a:avLst/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17D4ECB8-0626-4D25-9B8D-FD3C2FF6FB4E}">
      <dsp:nvSpPr>
        <dsp:cNvPr id="0" name=""/>
        <dsp:cNvSpPr/>
      </dsp:nvSpPr>
      <dsp:spPr>
        <a:xfrm>
          <a:off x="5833585" y="451085"/>
          <a:ext cx="776808" cy="776808"/>
        </a:xfrm>
        <a:prstGeom prst="rect">
          <a:avLst/>
        </a:prstGeom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0688CAAB-9B0B-45F3-8936-D7B5FCC0947F}">
      <dsp:nvSpPr>
        <dsp:cNvPr id="0" name=""/>
        <dsp:cNvSpPr/>
      </dsp:nvSpPr>
      <dsp:spPr>
        <a:xfrm>
          <a:off x="7178650" y="169826"/>
          <a:ext cx="3156980" cy="1339325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l" defTabSz="102235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300" kern="1200"/>
            <a:t>Public law relates to the law between the state and the people. </a:t>
          </a:r>
          <a:endParaRPr lang="en-US" sz="2300" kern="1200"/>
        </a:p>
      </dsp:txBody>
      <dsp:txXfrm>
        <a:off x="7178650" y="169826"/>
        <a:ext cx="3156980" cy="1339325"/>
      </dsp:txXfrm>
    </dsp:sp>
    <dsp:sp modelId="{75E23922-C57B-414C-893A-4EA08A31950A}">
      <dsp:nvSpPr>
        <dsp:cNvPr id="0" name=""/>
        <dsp:cNvSpPr/>
      </dsp:nvSpPr>
      <dsp:spPr>
        <a:xfrm>
          <a:off x="218942" y="2127358"/>
          <a:ext cx="1339325" cy="1339325"/>
        </a:xfrm>
        <a:prstGeom prst="ellipse">
          <a:avLst/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2095F3AD-9F76-41BF-B208-64301802EB6F}">
      <dsp:nvSpPr>
        <dsp:cNvPr id="0" name=""/>
        <dsp:cNvSpPr/>
      </dsp:nvSpPr>
      <dsp:spPr>
        <a:xfrm>
          <a:off x="500200" y="2408617"/>
          <a:ext cx="776808" cy="776808"/>
        </a:xfrm>
        <a:prstGeom prst="rect">
          <a:avLst/>
        </a:prstGeom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CEEA395F-827C-4AB4-8CAA-0FDCC19CF4DA}">
      <dsp:nvSpPr>
        <dsp:cNvPr id="0" name=""/>
        <dsp:cNvSpPr/>
      </dsp:nvSpPr>
      <dsp:spPr>
        <a:xfrm>
          <a:off x="1845266" y="2127358"/>
          <a:ext cx="3156980" cy="1339325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l" defTabSz="102235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300" kern="1200"/>
            <a:t>An individual can bring a case against the state. </a:t>
          </a:r>
          <a:endParaRPr lang="en-US" sz="2300" kern="1200"/>
        </a:p>
      </dsp:txBody>
      <dsp:txXfrm>
        <a:off x="1845266" y="2127358"/>
        <a:ext cx="3156980" cy="1339325"/>
      </dsp:txXfrm>
    </dsp:sp>
    <dsp:sp modelId="{BBBF4A75-2497-4F64-A902-B52970D94EA4}">
      <dsp:nvSpPr>
        <dsp:cNvPr id="0" name=""/>
        <dsp:cNvSpPr/>
      </dsp:nvSpPr>
      <dsp:spPr>
        <a:xfrm>
          <a:off x="5552327" y="2127358"/>
          <a:ext cx="1339325" cy="1339325"/>
        </a:xfrm>
        <a:prstGeom prst="ellipse">
          <a:avLst/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9AB5A111-64F6-4931-9210-850CD725F1CF}">
      <dsp:nvSpPr>
        <dsp:cNvPr id="0" name=""/>
        <dsp:cNvSpPr/>
      </dsp:nvSpPr>
      <dsp:spPr>
        <a:xfrm>
          <a:off x="5833585" y="2408617"/>
          <a:ext cx="776808" cy="776808"/>
        </a:xfrm>
        <a:prstGeom prst="rect">
          <a:avLst/>
        </a:prstGeom>
        <a:blipFill>
          <a:blip xmlns:r="http://schemas.openxmlformats.org/officeDocument/2006/relationships" r:embed="rId7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a:blip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1A28FE1-3EC9-428B-A9D7-5839588AA1EC}">
      <dsp:nvSpPr>
        <dsp:cNvPr id="0" name=""/>
        <dsp:cNvSpPr/>
      </dsp:nvSpPr>
      <dsp:spPr>
        <a:xfrm>
          <a:off x="7178650" y="2127358"/>
          <a:ext cx="3156980" cy="1339325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l" defTabSz="102235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300" kern="1200"/>
            <a:t>Why do we still need public law?</a:t>
          </a:r>
          <a:endParaRPr lang="en-US" sz="2300" kern="1200"/>
        </a:p>
      </dsp:txBody>
      <dsp:txXfrm>
        <a:off x="7178650" y="2127358"/>
        <a:ext cx="3156980" cy="1339325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16/7/layout/RepeatingBendingProcessNew">
  <dgm:title val="Repeating Bending Process New"/>
  <dgm:desc val=""/>
  <dgm:catLst>
    <dgm:cat type="process" pri="5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axis="self" func="var" arg="dir" op="equ" val="norm">
        <dgm:alg type="snake">
          <dgm:param type="grDir" val="tL"/>
          <dgm:param type="flowDir" val="row"/>
          <dgm:param type="contDir" val="sameDir"/>
          <dgm:param type="bkpt" val="endCnv"/>
        </dgm:alg>
      </dgm:if>
      <dgm:else name="Name3">
        <dgm:alg type="snake">
          <dgm:param type="grDir" val="tR"/>
          <dgm:param type="flowDir" val="row"/>
          <dgm:param type="contDir" val="sameDir"/>
          <dgm:param type="bkpt" val="endCnv"/>
        </dgm:alg>
      </dgm:else>
    </dgm:choose>
    <dgm:shape xmlns:r="http://schemas.openxmlformats.org/officeDocument/2006/relationships" r:blip="">
      <dgm:adjLst/>
    </dgm:shape>
    <dgm:presOf/>
    <dgm:constrLst>
      <dgm:constr type="w" for="ch" ptType="node" refType="w"/>
      <dgm:constr type="w" for="ch" forName="sibTrans" refType="w" refFor="ch" refPtType="node" op="equ" fact="0.23"/>
      <dgm:constr type="sp" refType="w" refFor="ch" refForName="sibTrans" op="equ"/>
      <dgm:constr type="userB" for="des" forName="connectorText" refType="sp"/>
      <dgm:constr type="primFontSz" for="ch" ptType="node" op="equ" val="65"/>
      <dgm:constr type="h" for="ch" ptType="sibTrans" op="equ"/>
      <dgm:constr type="primFontSz" for="des" forName="connectorText" op="equ" val="55"/>
      <dgm:constr type="primFontSz" for="des" forName="connectorText" refType="primFontSz" refFor="ch" refPtType="node" op="lte" fact="0.8"/>
    </dgm:constrLst>
    <dgm:ruleLst/>
    <dgm:forEach name="nodesForEach" axis="ch" ptType="node">
      <dgm:layoutNode name="node">
        <dgm:varLst>
          <dgm:bulletEnabled val="1"/>
        </dgm:varLst>
        <dgm:alg type="tx"/>
        <dgm:shape xmlns:r="http://schemas.openxmlformats.org/officeDocument/2006/relationships" type="rect" r:blip="">
          <dgm:adjLst/>
        </dgm:shape>
        <dgm:presOf axis="desOrSelf" ptType="node"/>
        <dgm:constrLst>
          <dgm:constr type="h" refType="w" fact="0.6"/>
          <dgm:constr type="tMarg" refType="h" fact="0.243"/>
          <dgm:constr type="bMarg" refType="h" fact="0.243"/>
          <dgm:constr type="lMarg" refType="w" fact="0.1389"/>
          <dgm:constr type="rMarg" refType="w" fact="0.1389"/>
        </dgm:constrLst>
        <dgm:ruleLst>
          <dgm:rule type="primFontSz" val="12" fact="NaN" max="NaN"/>
        </dgm:ruleLst>
      </dgm:layoutNode>
      <dgm:forEach name="sibTransForEach" axis="followSib" ptType="sibTrans" cnt="1">
        <dgm:layoutNode name="sibTrans">
          <dgm:choose name="Name4">
            <dgm:if name="Name5" axis="self" func="var" arg="dir" op="equ" val="norm">
              <dgm:alg type="conn">
                <dgm:param type="connRout" val="bend"/>
                <dgm:param type="dim" val="1D"/>
                <dgm:param type="begPts" val="midR bCtr"/>
                <dgm:param type="endPts" val="midL tCtr"/>
              </dgm:alg>
            </dgm:if>
            <dgm:else name="Name6">
              <dgm:alg type="conn">
                <dgm:param type="connRout" val="bend"/>
                <dgm:param type="dim" val="1D"/>
                <dgm:param type="begPts" val="midL bCtr"/>
                <dgm:param type="endPts" val="midR tCtr"/>
              </dgm:alg>
            </dgm:else>
          </dgm:choose>
          <dgm:shape xmlns:r="http://schemas.openxmlformats.org/officeDocument/2006/relationships" type="conn" r:blip="" zOrderOff="-2">
            <dgm:adjLst/>
          </dgm:shape>
          <dgm:presOf axis="self"/>
          <dgm:constrLst>
            <dgm:constr type="begPad" val="-0.05"/>
            <dgm:constr type="endPad" val="0.9"/>
            <dgm:constr type="userA" for="ch" refType="connDist"/>
          </dgm:constrLst>
          <dgm:ruleLst/>
          <dgm:layoutNode name="connectorText">
            <dgm:alg type="tx">
              <dgm:param type="autoTxRot" val="upr"/>
            </dgm:alg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userA"/>
              <dgm:constr type="userB"/>
              <dgm:constr type="w" refType="userA" fact="0.05"/>
              <dgm:constr type="h" refType="userB" fact="0.01"/>
              <dgm:constr type="lMarg" val="1"/>
              <dgm:constr type="rMarg" val="1"/>
              <dgm:constr type="tMarg"/>
              <dgm:constr type="bMarg"/>
            </dgm:constrLst>
            <dgm:ruleLst>
              <dgm:rule type="w" val="NaN" fact="0.6" max="NaN"/>
              <dgm:rule type="h" val="NaN" fact="0.6" max="NaN"/>
              <dgm:rule type="primFontSz" val="5" fact="NaN" max="NaN"/>
            </dgm:ruleLst>
          </dgm:layoutNode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hierarchy1">
  <dgm:title val=""/>
  <dgm:desc val=""/>
  <dgm:catLst>
    <dgm:cat type="hierarchy" pri="2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" destId="22" srcOrd="1" destOrd="0"/>
        <dgm:cxn modelId="33" srcId="3" destId="3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</dgm:ptLst>
      <dgm:cxnLst>
        <dgm:cxn modelId="2" srcId="0" destId="1" srcOrd="0" destOrd="0"/>
        <dgm:cxn modelId="13" srcId="1" destId="11" srcOrd="0" destOrd="0"/>
        <dgm:cxn modelId="14" srcId="1" destId="1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21"/>
        <dgm:pt modelId="211"/>
        <dgm:pt modelId="3"/>
        <dgm:pt modelId="31"/>
        <dgm:pt modelId="311"/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1" destId="211" srcOrd="0" destOrd="0"/>
        <dgm:cxn modelId="33" srcId="3" destId="31" srcOrd="0" destOrd="0"/>
        <dgm:cxn modelId="34" srcId="31" destId="311" srcOrd="0" destOrd="0"/>
      </dgm:cxnLst>
      <dgm:bg/>
      <dgm:whole/>
    </dgm:dataModel>
  </dgm:clrData>
  <dgm:layoutNode name="hierChild1">
    <dgm:varLst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primFontSz" for="des" ptType="node" op="equ" val="65"/>
      <dgm:constr type="w" for="des" forName="composite" refType="w"/>
      <dgm:constr type="h" for="des" forName="composite" refType="w" refFor="des" refForName="composite" fact="0.667"/>
      <dgm:constr type="w" for="des" forName="composite2" refType="w" refFor="des" refForName="composite"/>
      <dgm:constr type="h" for="des" forName="composite2" refType="h" refFor="des" refForName="composite"/>
      <dgm:constr type="w" for="des" forName="composite3" refType="w" refFor="des" refForName="composite"/>
      <dgm:constr type="h" for="des" forName="composite3" refType="h" refFor="des" refForName="composite"/>
      <dgm:constr type="w" for="des" forName="composite4" refType="w" refFor="des" refForName="composite"/>
      <dgm:constr type="h" for="des" forName="composite4" refType="h" refFor="des" refForName="composite"/>
      <dgm:constr type="w" for="des" forName="composite5" refType="w" refFor="des" refForName="composite"/>
      <dgm:constr type="h" for="des" forName="composite5" refType="h" refFor="des" refForName="composite"/>
      <dgm:constr type="sibSp" refType="w" refFor="des" refForName="composite" fact="0.1"/>
      <dgm:constr type="sibSp" for="des" forName="hierChild2" refType="sibSp"/>
      <dgm:constr type="sibSp" for="des" forName="hierChild3" refType="sibSp"/>
      <dgm:constr type="sibSp" for="des" forName="hierChild4" refType="sibSp"/>
      <dgm:constr type="sibSp" for="des" forName="hierChild5" refType="sibSp"/>
      <dgm:constr type="sibSp" for="des" forName="hierChild6" refType="sibSp"/>
      <dgm:constr type="sp" for="des" forName="hierRoot1" refType="h" refFor="des" refForName="composite" fact="0.25"/>
      <dgm:constr type="sp" for="des" forName="hierRoot2" refType="sp" refFor="des" refForName="hierRoot1"/>
      <dgm:constr type="sp" for="des" forName="hierRoot3" refType="sp" refFor="des" refForName="hierRoot1"/>
      <dgm:constr type="sp" for="des" forName="hierRoot4" refType="sp" refFor="des" refForName="hierRoot1"/>
      <dgm:constr type="sp" for="des" forName="hierRoot5" refType="sp" refFor="des" refForName="hierRoot1"/>
    </dgm:constrLst>
    <dgm:ruleLst/>
    <dgm:forEach name="Name3" axis="ch">
      <dgm:forEach name="Name4" axis="self" ptType="node">
        <dgm:layoutNode name="hierRoot1">
          <dgm:alg type="hierRoot"/>
          <dgm:shape xmlns:r="http://schemas.openxmlformats.org/officeDocument/2006/relationships" r:blip="">
            <dgm:adjLst/>
          </dgm:shape>
          <dgm:presOf/>
          <dgm:constrLst>
            <dgm:constr type="bendDist" for="des" ptType="parTrans" refType="sp" fact="0.5"/>
          </dgm:constrLst>
          <dgm:ruleLst/>
          <dgm:layoutNode name="composite">
            <dgm:alg type="composite"/>
            <dgm:shape xmlns:r="http://schemas.openxmlformats.org/officeDocument/2006/relationships" r:blip="">
              <dgm:adjLst/>
            </dgm:shape>
            <dgm:presOf/>
            <dgm:constrLst>
              <dgm:constr type="w" for="ch" forName="background" refType="w" fact="0.9"/>
              <dgm:constr type="h" for="ch" forName="background" refType="w" refFor="ch" refForName="background" fact="0.635"/>
              <dgm:constr type="t" for="ch" forName="background"/>
              <dgm:constr type="l" for="ch" forName="background"/>
              <dgm:constr type="w" for="ch" forName="text" refType="w" fact="0.9"/>
              <dgm:constr type="h" for="ch" forName="text" refType="w" refFor="ch" refForName="text" fact="0.635"/>
              <dgm:constr type="t" for="ch" forName="text" refType="w" fact="0.095"/>
              <dgm:constr type="l" for="ch" forName="text" refType="w" fact="0.1"/>
            </dgm:constrLst>
            <dgm:ruleLst/>
            <dgm:layoutNode name="background" styleLbl="node0" moveWith="text"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/>
              <dgm:constrLst/>
              <dgm:ruleLst/>
            </dgm:layoutNode>
            <dgm:layoutNode name="text" styleLbl="fgAcc0">
              <dgm:varLst>
                <dgm:chPref val="3"/>
              </dgm:varLst>
              <dgm:alg type="tx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self"/>
              <dgm:constrLst>
                <dgm:constr type="tMarg" refType="primFontSz" fact="0.3"/>
                <dgm:constr type="bMarg" refType="primFontSz" fact="0.3"/>
                <dgm:constr type="lMarg" refType="primFontSz" fact="0.3"/>
                <dgm:constr type="rMarg" refType="primFontSz" fact="0.3"/>
              </dgm:constrLst>
              <dgm:ruleLst>
                <dgm:rule type="primFontSz" val="5" fact="NaN" max="NaN"/>
              </dgm:ruleLst>
            </dgm:layoutNode>
          </dgm:layoutNode>
          <dgm:layoutNode name="hierChild2">
            <dgm:choose name="Name5">
              <dgm:if name="Name6" func="var" arg="dir" op="equ" val="norm">
                <dgm:alg type="hierChild">
                  <dgm:param type="linDir" val="fromL"/>
                </dgm:alg>
              </dgm:if>
              <dgm:else name="Name7">
                <dgm:alg type="hierChild">
                  <dgm:param type="linDir" val="fromR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Name8" axis="ch">
              <dgm:forEach name="Name9" axis="self" ptType="parTrans" cnt="1">
                <dgm:layoutNode name="Name10">
                  <dgm:alg type="conn">
                    <dgm:param type="dim" val="1D"/>
                    <dgm:param type="endSty" val="noArr"/>
                    <dgm:param type="connRout" val="bend"/>
                    <dgm:param type="bendPt" val="end"/>
                    <dgm:param type="begPts" val="bCtr"/>
                    <dgm:param type="endPts" val="tCtr"/>
                    <dgm:param type="srcNode" val="background"/>
                    <dgm:param type="dstNode" val="background2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forEach name="Name11" axis="self" ptType="node">
                <dgm:layoutNode name="hierRoot2">
                  <dgm:alg type="hierRoot"/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bendDist" for="des" ptType="parTrans" refType="sp" fact="0.5"/>
                  </dgm:constrLst>
                  <dgm:ruleLst/>
                  <dgm:layoutNode name="composite2">
                    <dgm:alg type="composite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w" for="ch" forName="background2" refType="w" fact="0.9"/>
                      <dgm:constr type="h" for="ch" forName="background2" refType="w" refFor="ch" refForName="background2" fact="0.635"/>
                      <dgm:constr type="t" for="ch" forName="background2"/>
                      <dgm:constr type="l" for="ch" forName="background2"/>
                      <dgm:constr type="w" for="ch" forName="text2" refType="w" fact="0.9"/>
                      <dgm:constr type="h" for="ch" forName="text2" refType="w" refFor="ch" refForName="text2" fact="0.635"/>
                      <dgm:constr type="t" for="ch" forName="text2" refType="w" fact="0.095"/>
                      <dgm:constr type="l" for="ch" forName="text2" refType="w" fact="0.1"/>
                    </dgm:constrLst>
                    <dgm:ruleLst/>
                    <dgm:layoutNode name="background2" moveWith="text2"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/>
                      <dgm:constrLst/>
                      <dgm:ruleLst/>
                    </dgm:layoutNode>
                    <dgm:layoutNode name="text2" styleLbl="fgAcc2">
                      <dgm:varLst>
                        <dgm:chPref val="3"/>
                      </dgm:varLst>
                      <dgm:alg type="tx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self"/>
                      <dgm:constrLst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</dgm:layoutNode>
                  <dgm:layoutNode name="hierChild3">
                    <dgm:choose name="Name12">
                      <dgm:if name="Name13" func="var" arg="dir" op="equ" val="norm">
                        <dgm:alg type="hierChild">
                          <dgm:param type="linDir" val="fromL"/>
                        </dgm:alg>
                      </dgm:if>
                      <dgm:else name="Name14">
                        <dgm:alg type="hierChild">
                          <dgm:param type="linDir" val="fromR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  <dgm:forEach name="Name15" axis="ch">
                      <dgm:forEach name="Name16" axis="self" ptType="parTrans" cnt="1">
                        <dgm:layoutNode name="Name17">
                          <dgm:alg type="conn">
                            <dgm:param type="dim" val="1D"/>
                            <dgm:param type="endSty" val="noArr"/>
                            <dgm:param type="connRout" val="bend"/>
                            <dgm:param type="bendPt" val="end"/>
                            <dgm:param type="begPts" val="bCtr"/>
                            <dgm:param type="endPts" val="tCtr"/>
                            <dgm:param type="srcNode" val="background2"/>
                            <dgm:param type="dstNode" val="background3"/>
                          </dgm:alg>
                          <dgm:shape xmlns:r="http://schemas.openxmlformats.org/officeDocument/2006/relationships" type="conn" r:blip="" zOrderOff="-999">
                            <dgm:adjLst/>
                          </dgm:shape>
                          <dgm:presOf axis="self"/>
                          <dgm:constrLst>
                            <dgm:constr type="begPad"/>
                            <dgm:constr type="endPad"/>
                          </dgm:constrLst>
                          <dgm:ruleLst/>
                        </dgm:layoutNode>
                      </dgm:forEach>
                      <dgm:forEach name="Name18" axis="self" ptType="node">
                        <dgm:layoutNode name="hierRoot3">
                          <dgm:alg type="hierRoot"/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constrLst>
                            <dgm:constr type="bendDist" for="des" ptType="parTrans" refType="sp" fact="0.5"/>
                          </dgm:constrLst>
                          <dgm:ruleLst/>
                          <dgm:layoutNode name="composite3">
                            <dgm:alg type="composite"/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w" for="ch" forName="background3" refType="w" fact="0.9"/>
                              <dgm:constr type="h" for="ch" forName="background3" refType="w" refFor="ch" refForName="background3" fact="0.635"/>
                              <dgm:constr type="t" for="ch" forName="background3"/>
                              <dgm:constr type="l" for="ch" forName="background3"/>
                              <dgm:constr type="w" for="ch" forName="text3" refType="w" fact="0.9"/>
                              <dgm:constr type="h" for="ch" forName="text3" refType="w" refFor="ch" refForName="text3" fact="0.635"/>
                              <dgm:constr type="t" for="ch" forName="text3" refType="w" fact="0.095"/>
                              <dgm:constr type="l" for="ch" forName="text3" refType="w" fact="0.1"/>
                            </dgm:constrLst>
                            <dgm:ruleLst/>
                            <dgm:layoutNode name="background3" moveWith="text3">
                              <dgm:alg type="sp"/>
                              <dgm:shape xmlns:r="http://schemas.openxmlformats.org/officeDocument/2006/relationships" type="roundRect" r:blip="">
                                <dgm:adjLst>
                                  <dgm:adj idx="1" val="0.1"/>
                                </dgm:adjLst>
                              </dgm:shape>
                              <dgm:presOf/>
                              <dgm:constrLst/>
                              <dgm:ruleLst/>
                            </dgm:layoutNode>
                            <dgm:layoutNode name="text3" styleLbl="fgAcc3">
                              <dgm:varLst>
                                <dgm:chPref val="3"/>
                              </dgm:varLst>
                              <dgm:alg type="tx"/>
                              <dgm:shape xmlns:r="http://schemas.openxmlformats.org/officeDocument/2006/relationships" type="roundRect" r:blip="">
                                <dgm:adjLst>
                                  <dgm:adj idx="1" val="0.1"/>
                                </dgm:adjLst>
                              </dgm:shape>
                              <dgm:presOf axis="self"/>
                              <dgm:constrLst>
                                <dgm:constr type="tMarg" refType="primFontSz" fact="0.3"/>
                                <dgm:constr type="bMarg" refType="primFontSz" fact="0.3"/>
                                <dgm:constr type="lMarg" refType="primFontSz" fact="0.3"/>
                                <dgm:constr type="rMarg" refType="primFontSz" fact="0.3"/>
                              </dgm:constrLst>
                              <dgm:ruleLst>
                                <dgm:rule type="primFontSz" val="5" fact="NaN" max="NaN"/>
                              </dgm:ruleLst>
                            </dgm:layoutNode>
                          </dgm:layoutNode>
                          <dgm:layoutNode name="hierChild4">
                            <dgm:choose name="Name19">
                              <dgm:if name="Name20" func="var" arg="dir" op="equ" val="norm">
                                <dgm:alg type="hierChild">
                                  <dgm:param type="linDir" val="fromL"/>
                                </dgm:alg>
                              </dgm:if>
                              <dgm:else name="Name21">
                                <dgm:alg type="hierChild">
                                  <dgm:param type="linDir" val="fromR"/>
                                </dgm:alg>
                              </dgm:else>
                            </dgm:choose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/>
                            <dgm:ruleLst/>
                            <dgm:forEach name="repeat" axis="ch">
                              <dgm:forEach name="Name22" axis="self" ptType="parTrans" cnt="1">
                                <dgm:layoutNode name="Name23">
                                  <dgm:choose name="Name24">
                                    <dgm:if name="Name25" axis="self" func="depth" op="lte" val="4">
                                      <dgm:alg type="conn">
                                        <dgm:param type="dim" val="1D"/>
                                        <dgm:param type="endSty" val="noArr"/>
                                        <dgm:param type="connRout" val="bend"/>
                                        <dgm:param type="bendPt" val="end"/>
                                        <dgm:param type="begPts" val="bCtr"/>
                                        <dgm:param type="endPts" val="tCtr"/>
                                        <dgm:param type="srcNode" val="background3"/>
                                        <dgm:param type="dstNode" val="background4"/>
                                      </dgm:alg>
                                    </dgm:if>
                                    <dgm:else name="Name26">
                                      <dgm:alg type="conn">
                                        <dgm:param type="dim" val="1D"/>
                                        <dgm:param type="endSty" val="noArr"/>
                                        <dgm:param type="connRout" val="bend"/>
                                        <dgm:param type="bendPt" val="end"/>
                                        <dgm:param type="begPts" val="bCtr"/>
                                        <dgm:param type="endPts" val="tCtr"/>
                                        <dgm:param type="srcNode" val="background4"/>
                                        <dgm:param type="dstNode" val="background4"/>
                                      </dgm:alg>
                                    </dgm:else>
                                  </dgm:choose>
                                  <dgm:shape xmlns:r="http://schemas.openxmlformats.org/officeDocument/2006/relationships" type="conn" r:blip="" zOrderOff="-999">
                                    <dgm:adjLst/>
                                  </dgm:shape>
                                  <dgm:presOf axis="self"/>
                                  <dgm:constrLst>
                                    <dgm:constr type="begPad"/>
                                    <dgm:constr type="endPad"/>
                                  </dgm:constrLst>
                                  <dgm:ruleLst/>
                                </dgm:layoutNode>
                              </dgm:forEach>
                              <dgm:forEach name="Name27" axis="self" ptType="node">
                                <dgm:layoutNode name="hierRoot4">
                                  <dgm:alg type="hierRoot"/>
                                  <dgm:shape xmlns:r="http://schemas.openxmlformats.org/officeDocument/2006/relationships" r:blip="">
                                    <dgm:adjLst/>
                                  </dgm:shape>
                                  <dgm:presOf/>
                                  <dgm:constrLst>
                                    <dgm:constr type="bendDist" for="des" ptType="parTrans" refType="sp" fact="0.5"/>
                                  </dgm:constrLst>
                                  <dgm:ruleLst/>
                                  <dgm:layoutNode name="composite4">
                                    <dgm:alg type="composite"/>
                                    <dgm:shape xmlns:r="http://schemas.openxmlformats.org/officeDocument/2006/relationships" r:blip="">
                                      <dgm:adjLst/>
                                    </dgm:shape>
                                    <dgm:presOf/>
                                    <dgm:constrLst>
                                      <dgm:constr type="w" for="ch" forName="background4" refType="w" fact="0.9"/>
                                      <dgm:constr type="h" for="ch" forName="background4" refType="w" refFor="ch" refForName="background4" fact="0.635"/>
                                      <dgm:constr type="t" for="ch" forName="background4"/>
                                      <dgm:constr type="l" for="ch" forName="background4"/>
                                      <dgm:constr type="w" for="ch" forName="text4" refType="w" fact="0.9"/>
                                      <dgm:constr type="h" for="ch" forName="text4" refType="w" refFor="ch" refForName="text4" fact="0.635"/>
                                      <dgm:constr type="t" for="ch" forName="text4" refType="w" fact="0.095"/>
                                      <dgm:constr type="l" for="ch" forName="text4" refType="w" fact="0.1"/>
                                    </dgm:constrLst>
                                    <dgm:ruleLst/>
                                    <dgm:layoutNode name="background4" moveWith="text4">
                                      <dgm:alg type="sp"/>
                                      <dgm:shape xmlns:r="http://schemas.openxmlformats.org/officeDocument/2006/relationships" type="roundRect" r:blip="">
                                        <dgm:adjLst>
                                          <dgm:adj idx="1" val="0.1"/>
                                        </dgm:adjLst>
                                      </dgm:shape>
                                      <dgm:presOf/>
                                      <dgm:constrLst/>
                                      <dgm:ruleLst/>
                                    </dgm:layoutNode>
                                    <dgm:layoutNode name="text4" styleLbl="fgAcc4">
                                      <dgm:varLst>
                                        <dgm:chPref val="3"/>
                                      </dgm:varLst>
                                      <dgm:alg type="tx"/>
                                      <dgm:shape xmlns:r="http://schemas.openxmlformats.org/officeDocument/2006/relationships" type="roundRect" r:blip="">
                                        <dgm:adjLst>
                                          <dgm:adj idx="1" val="0.1"/>
                                        </dgm:adjLst>
                                      </dgm:shape>
                                      <dgm:presOf axis="self"/>
                                      <dgm:constrLst>
                                        <dgm:constr type="tMarg" refType="primFontSz" fact="0.3"/>
                                        <dgm:constr type="bMarg" refType="primFontSz" fact="0.3"/>
                                        <dgm:constr type="lMarg" refType="primFontSz" fact="0.3"/>
                                        <dgm:constr type="rMarg" refType="primFontSz" fact="0.3"/>
                                      </dgm:constrLst>
                                      <dgm:ruleLst>
                                        <dgm:rule type="primFontSz" val="5" fact="NaN" max="NaN"/>
                                      </dgm:ruleLst>
                                    </dgm:layoutNode>
                                  </dgm:layoutNode>
                                  <dgm:layoutNode name="hierChild5">
                                    <dgm:choose name="Name28">
                                      <dgm:if name="Name29" func="var" arg="dir" op="equ" val="norm">
                                        <dgm:alg type="hierChild">
                                          <dgm:param type="linDir" val="fromL"/>
                                        </dgm:alg>
                                      </dgm:if>
                                      <dgm:else name="Name30">
                                        <dgm:alg type="hierChild">
                                          <dgm:param type="linDir" val="fromR"/>
                                        </dgm:alg>
                                      </dgm:else>
                                    </dgm:choose>
                                    <dgm:shape xmlns:r="http://schemas.openxmlformats.org/officeDocument/2006/relationships" r:blip="">
                                      <dgm:adjLst/>
                                    </dgm:shape>
                                    <dgm:presOf/>
                                    <dgm:constrLst/>
                                    <dgm:ruleLst/>
                                    <dgm:forEach name="Name31" ref="repeat"/>
                                  </dgm:layoutNode>
                                </dgm:layoutNode>
                              </dgm:forEach>
                            </dgm:forEach>
                          </dgm:layoutNode>
                        </dgm:layoutNode>
                      </dgm:forEach>
                    </dgm:forEach>
                  </dgm:layoutNode>
                </dgm:layoutNode>
              </dgm:forEach>
            </dgm:forEach>
          </dgm:layoutNode>
        </dgm:layoutNode>
      </dgm:forEach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vProcess5">
  <dgm:title val=""/>
  <dgm:desc val=""/>
  <dgm:catLst>
    <dgm:cat type="process" pri="1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</dgm:cxnLst>
      <dgm:bg/>
      <dgm:whole/>
    </dgm:dataModel>
  </dgm:clrData>
  <dgm:layoutNode name="outerComposite">
    <dgm:varLst>
      <dgm:chMax val="5"/>
      <dgm:dir/>
      <dgm:resizeHandles val="exact"/>
    </dgm:varLst>
    <dgm:alg type="composite"/>
    <dgm:shape xmlns:r="http://schemas.openxmlformats.org/officeDocument/2006/relationships" r:blip="">
      <dgm:adjLst/>
    </dgm:shape>
    <dgm:presOf/>
    <dgm:choose name="Name0">
      <dgm:if name="Name1" func="var" arg="dir" op="equ" val="norm">
        <dgm:constrLst>
          <dgm:constr type="primFontSz" for="ch" ptType="node" op="equ" val="65"/>
          <dgm:constr type="w" for="ch" forName="dummyMaxCanvas" refType="w"/>
          <dgm:constr type="h" for="ch" forName="dummyMaxCanvas" refType="h"/>
          <dgm:constr type="w" for="ch" forName="OneNode_1" refType="w"/>
          <dgm:constr type="h" for="ch" forName="OneNode_1" refType="h" fact="0.5"/>
          <dgm:constr type="ctrY" for="ch" forName="OneNode_1" refType="h" fact="0.5"/>
          <dgm:constr type="w" for="ch" forName="TwoNodes_1" refType="w" fact="0.85"/>
          <dgm:constr type="h" for="ch" forName="TwoNodes_1" refType="h" fact="0.45"/>
          <dgm:constr type="t" for="ch" forName="TwoNodes_1"/>
          <dgm:constr type="l" for="ch" forName="TwoNodes_1"/>
          <dgm:constr type="w" for="ch" forName="TwoNodes_2" refType="w" fact="0.85"/>
          <dgm:constr type="h" for="ch" forName="TwoNodes_2" refType="h" fact="0.45"/>
          <dgm:constr type="b" for="ch" forName="TwoNodes_2" refType="h"/>
          <dgm:constr type="r" for="ch" forName="TwoNodes_2" refType="w"/>
          <dgm:constr type="w" for="ch" forName="TwoConn_1-2" refType="h" refFor="ch" refForName="TwoNodes_1" fact="0.65"/>
          <dgm:constr type="h" for="ch" forName="TwoConn_1-2" refType="h" refFor="ch" refForName="TwoNodes_1" fact="0.65"/>
          <dgm:constr type="ctrY" for="ch" forName="TwoConn_1-2" refType="h" fact="0.5"/>
          <dgm:constr type="r" for="ch" forName="TwoConn_1-2" refType="r" refFor="ch" refForName="TwoNodes_1"/>
          <dgm:constr type="r" for="ch" forName="TwoNodes_1_text" refType="l" refFor="ch" refForName="TwoConn_1-2"/>
          <dgm:constr type="rOff" for="ch" forName="TwoNodes_1_text" refType="w" refFor="ch" refForName="TwoConn_1-2" fact="-0.5"/>
          <dgm:constr type="t" for="ch" forName="TwoNodes_1_text" refType="t" refFor="ch" refForName="TwoNodes_1"/>
          <dgm:constr type="b" for="ch" forName="TwoNodes_1_text" refType="b" refFor="ch" refForName="TwoNodes_1"/>
          <dgm:constr type="l" for="ch" forName="TwoNodes_1_text" refType="l" refFor="ch" refForName="TwoNodes_1"/>
          <dgm:constr type="r" for="ch" forName="TwoNodes_2_text" refType="l" refFor="ch" refForName="TwoConn_1-2"/>
          <dgm:constr type="t" for="ch" forName="TwoNodes_2_text" refType="t" refFor="ch" refForName="TwoNodes_2"/>
          <dgm:constr type="b" for="ch" forName="TwoNodes_2_text" refType="b" refFor="ch" refForName="TwoNodes_2"/>
          <dgm:constr type="l" for="ch" forName="TwoNodes_2_text" refType="l" refFor="ch" refForName="TwoNodes_2"/>
          <dgm:constr type="w" for="ch" forName="ThreeNodes_1" refType="w" fact="0.85"/>
          <dgm:constr type="h" for="ch" forName="ThreeNodes_1" refType="h" fact="0.3"/>
          <dgm:constr type="t" for="ch" forName="ThreeNodes_1"/>
          <dgm:constr type="l" for="ch" forName="ThreeNodes_1"/>
          <dgm:constr type="w" for="ch" forName="ThreeNodes_2" refType="w" fact="0.85"/>
          <dgm:constr type="h" for="ch" forName="ThreeNodes_2" refType="h" fact="0.3"/>
          <dgm:constr type="ctrY" for="ch" forName="ThreeNodes_2" refType="h" fact="0.5"/>
          <dgm:constr type="ctrX" for="ch" forName="ThreeNodes_2" refType="w" fact="0.5"/>
          <dgm:constr type="w" for="ch" forName="ThreeNodes_3" refType="w" fact="0.85"/>
          <dgm:constr type="h" for="ch" forName="ThreeNodes_3" refType="h" fact="0.3"/>
          <dgm:constr type="b" for="ch" forName="ThreeNodes_3" refType="h"/>
          <dgm:constr type="r" for="ch" forName="ThreeNodes_3" refType="w"/>
          <dgm:constr type="w" for="ch" forName="ThreeConn_1-2" refType="h" refFor="ch" refForName="ThreeNodes_1" fact="0.65"/>
          <dgm:constr type="h" for="ch" forName="ThreeConn_1-2" refType="h" refFor="ch" refForName="ThreeNodes_1" fact="0.65"/>
          <dgm:constr type="ctrY" for="ch" forName="ThreeConn_1-2" refType="h" fact="0.325"/>
          <dgm:constr type="r" for="ch" forName="ThreeConn_1-2" refType="r" refFor="ch" refForName="ThreeNodes_1"/>
          <dgm:constr type="w" for="ch" forName="ThreeConn_2-3" refType="h" refFor="ch" refForName="ThreeNodes_2" fact="0.65"/>
          <dgm:constr type="h" for="ch" forName="ThreeConn_2-3" refType="h" refFor="ch" refForName="ThreeNodes_2" fact="0.65"/>
          <dgm:constr type="ctrY" for="ch" forName="ThreeConn_2-3" refType="h" fact="0.673"/>
          <dgm:constr type="r" for="ch" forName="ThreeConn_2-3" refType="r" refFor="ch" refForName="ThreeNodes_2"/>
          <dgm:constr type="r" for="ch" forName="ThreeNodes_1_text" refType="l" refFor="ch" refForName="ThreeConn_1-2"/>
          <dgm:constr type="rOff" for="ch" forName="ThreeNodes_1_text" refType="w" refFor="ch" refForName="ThreeConn_1-2" fact="-0.57"/>
          <dgm:constr type="t" for="ch" forName="ThreeNodes_1_text" refType="t" refFor="ch" refForName="ThreeNodes_1"/>
          <dgm:constr type="b" for="ch" forName="ThreeNodes_1_text" refType="b" refFor="ch" refForName="ThreeNodes_1"/>
          <dgm:constr type="l" for="ch" forName="ThreeNodes_1_text" refType="l" refFor="ch" refForName="ThreeNodes_1"/>
          <dgm:constr type="r" for="ch" forName="ThreeNodes_2_text" refType="l" refFor="ch" refForName="ThreeConn_1-2"/>
          <dgm:constr type="t" for="ch" forName="ThreeNodes_2_text" refType="t" refFor="ch" refForName="ThreeNodes_2"/>
          <dgm:constr type="b" for="ch" forName="ThreeNodes_2_text" refType="b" refFor="ch" refForName="ThreeNodes_2"/>
          <dgm:constr type="l" for="ch" forName="ThreeNodes_2_text" refType="l" refFor="ch" refForName="ThreeNodes_2"/>
          <dgm:constr type="r" for="ch" forName="ThreeNodes_3_text" refType="l" refFor="ch" refForName="ThreeConn_2-3"/>
          <dgm:constr type="t" for="ch" forName="ThreeNodes_3_text" refType="t" refFor="ch" refForName="ThreeNodes_3"/>
          <dgm:constr type="b" for="ch" forName="ThreeNodes_3_text" refType="b" refFor="ch" refForName="ThreeNodes_3"/>
          <dgm:constr type="l" for="ch" forName="ThreeNodes_3_text" refType="l" refFor="ch" refForName="ThreeNodes_3"/>
          <dgm:constr type="w" for="ch" forName="FourNodes_1" refType="w" fact="0.8"/>
          <dgm:constr type="h" for="ch" forName="FourNodes_1" refType="h" fact="0.22"/>
          <dgm:constr type="t" for="ch" forName="FourNodes_1"/>
          <dgm:constr type="l" for="ch" forName="FourNodes_1"/>
          <dgm:constr type="w" for="ch" forName="FourNodes_2" refType="w" fact="0.8"/>
          <dgm:constr type="h" for="ch" forName="FourNodes_2" refType="h" fact="0.22"/>
          <dgm:constr type="ctrY" for="ch" forName="FourNodes_2" refType="h" fact="0.37"/>
          <dgm:constr type="ctrX" for="ch" forName="FourNodes_2" refType="w" fact="0.467"/>
          <dgm:constr type="w" for="ch" forName="FourNodes_3" refType="w" fact="0.8"/>
          <dgm:constr type="h" for="ch" forName="FourNodes_3" refType="h" fact="0.22"/>
          <dgm:constr type="ctrY" for="ch" forName="FourNodes_3" refType="h" fact="0.63"/>
          <dgm:constr type="ctrX" for="ch" forName="FourNodes_3" refType="w" fact="0.533"/>
          <dgm:constr type="w" for="ch" forName="FourNodes_4" refType="w" fact="0.8"/>
          <dgm:constr type="h" for="ch" forName="FourNodes_4" refType="h" fact="0.22"/>
          <dgm:constr type="b" for="ch" forName="FourNodes_4" refType="h"/>
          <dgm:constr type="r" for="ch" forName="FourNodes_4" refType="w"/>
          <dgm:constr type="w" for="ch" forName="FourConn_1-2" refType="h" refFor="ch" refForName="FourNodes_1" fact="0.65"/>
          <dgm:constr type="h" for="ch" forName="FourConn_1-2" refType="h" refFor="ch" refForName="FourNodes_1" fact="0.65"/>
          <dgm:constr type="ctrY" for="ch" forName="FourConn_1-2" refType="h" fact="0.24"/>
          <dgm:constr type="r" for="ch" forName="FourConn_1-2" refType="r" refFor="ch" refForName="FourNodes_1"/>
          <dgm:constr type="w" for="ch" forName="FourConn_2-3" refType="h" refFor="ch" refForName="FourNodes_2" fact="0.65"/>
          <dgm:constr type="h" for="ch" forName="FourConn_2-3" refType="h" refFor="ch" refForName="FourNodes_2" fact="0.65"/>
          <dgm:constr type="ctrY" for="ch" forName="FourConn_2-3" refType="h" fact="0.5"/>
          <dgm:constr type="r" for="ch" forName="FourConn_2-3" refType="r" refFor="ch" refForName="FourNodes_2"/>
          <dgm:constr type="w" for="ch" forName="FourConn_3-4" refType="h" refFor="ch" refForName="FourNodes_3" fact="0.65"/>
          <dgm:constr type="h" for="ch" forName="FourConn_3-4" refType="h" refFor="ch" refForName="FourNodes_3" fact="0.65"/>
          <dgm:constr type="ctrY" for="ch" forName="FourConn_3-4" refType="h" fact="0.76"/>
          <dgm:constr type="r" for="ch" forName="FourConn_3-4" refType="r" refFor="ch" refForName="FourNodes_3"/>
          <dgm:constr type="r" for="ch" forName="FourNodes_1_text" refType="l" refFor="ch" refForName="FourConn_1-2"/>
          <dgm:constr type="rOff" for="ch" forName="FourNodes_1_text" refType="w" refFor="ch" refForName="FourConn_1-2" fact="-0.7"/>
          <dgm:constr type="t" for="ch" forName="FourNodes_1_text" refType="t" refFor="ch" refForName="FourNodes_1"/>
          <dgm:constr type="b" for="ch" forName="FourNodes_1_text" refType="b" refFor="ch" refForName="FourNodes_1"/>
          <dgm:constr type="l" for="ch" forName="FourNodes_1_text" refType="l" refFor="ch" refForName="FourNodes_1"/>
          <dgm:constr type="r" for="ch" forName="FourNodes_2_text" refType="l" refFor="ch" refForName="FourConn_1-2"/>
          <dgm:constr type="t" for="ch" forName="FourNodes_2_text" refType="t" refFor="ch" refForName="FourNodes_2"/>
          <dgm:constr type="b" for="ch" forName="FourNodes_2_text" refType="b" refFor="ch" refForName="FourNodes_2"/>
          <dgm:constr type="l" for="ch" forName="FourNodes_2_text" refType="l" refFor="ch" refForName="FourNodes_2"/>
          <dgm:constr type="r" for="ch" forName="FourNodes_3_text" refType="l" refFor="ch" refForName="FourConn_2-3"/>
          <dgm:constr type="t" for="ch" forName="FourNodes_3_text" refType="t" refFor="ch" refForName="FourNodes_3"/>
          <dgm:constr type="b" for="ch" forName="FourNodes_3_text" refType="b" refFor="ch" refForName="FourNodes_3"/>
          <dgm:constr type="l" for="ch" forName="FourNodes_3_text" refType="l" refFor="ch" refForName="FourNodes_3"/>
          <dgm:constr type="r" for="ch" forName="FourNodes_4_text" refType="l" refFor="ch" refForName="FourConn_3-4"/>
          <dgm:constr type="t" for="ch" forName="FourNodes_4_text" refType="t" refFor="ch" refForName="FourNodes_4"/>
          <dgm:constr type="b" for="ch" forName="FourNodes_4_text" refType="b" refFor="ch" refForName="FourNodes_4"/>
          <dgm:constr type="l" for="ch" forName="FourNodes_4_text" refType="l" refFor="ch" refForName="FourNodes_4"/>
          <dgm:constr type="w" for="ch" forName="FiveNodes_1" refType="w" fact="0.77"/>
          <dgm:constr type="h" for="ch" forName="FiveNodes_1" refType="h" fact="0.18"/>
          <dgm:constr type="t" for="ch" forName="FiveNodes_1"/>
          <dgm:constr type="l" for="ch" forName="FiveNodes_1"/>
          <dgm:constr type="w" for="ch" forName="FiveNodes_2" refType="w" fact="0.77"/>
          <dgm:constr type="h" for="ch" forName="FiveNodes_2" refType="h" fact="0.18"/>
          <dgm:constr type="ctrY" for="ch" forName="FiveNodes_2" refType="h" fact="0.295"/>
          <dgm:constr type="ctrX" for="ch" forName="FiveNodes_2" refType="w" fact="0.4425"/>
          <dgm:constr type="w" for="ch" forName="FiveNodes_3" refType="w" fact="0.77"/>
          <dgm:constr type="h" for="ch" forName="FiveNodes_3" refType="h" fact="0.18"/>
          <dgm:constr type="ctrY" for="ch" forName="FiveNodes_3" refType="h" fact="0.5"/>
          <dgm:constr type="ctrX" for="ch" forName="FiveNodes_3" refType="w" fact="0.5"/>
          <dgm:constr type="w" for="ch" forName="FiveNodes_4" refType="w" fact="0.77"/>
          <dgm:constr type="h" for="ch" forName="FiveNodes_4" refType="h" fact="0.18"/>
          <dgm:constr type="ctrY" for="ch" forName="FiveNodes_4" refType="h" fact="0.705"/>
          <dgm:constr type="ctrX" for="ch" forName="FiveNodes_4" refType="w" fact="0.5575"/>
          <dgm:constr type="w" for="ch" forName="FiveNodes_5" refType="w" fact="0.77"/>
          <dgm:constr type="h" for="ch" forName="FiveNodes_5" refType="h" fact="0.18"/>
          <dgm:constr type="b" for="ch" forName="FiveNodes_5" refType="h"/>
          <dgm:constr type="r" for="ch" forName="FiveNodes_5" refType="w"/>
          <dgm:constr type="w" for="ch" forName="FiveConn_1-2" refType="h" refFor="ch" refForName="FiveNodes_1" fact="0.65"/>
          <dgm:constr type="h" for="ch" forName="FiveConn_1-2" refType="h" refFor="ch" refForName="FiveNodes_1" fact="0.65"/>
          <dgm:constr type="ctrY" for="ch" forName="FiveConn_1-2" refType="h" fact="0.19"/>
          <dgm:constr type="r" for="ch" forName="FiveConn_1-2" refType="r" refFor="ch" refForName="FiveNodes_1"/>
          <dgm:constr type="w" for="ch" forName="FiveConn_2-3" refType="h" refFor="ch" refForName="FiveNodes_2" fact="0.65"/>
          <dgm:constr type="h" for="ch" forName="FiveConn_2-3" refType="h" refFor="ch" refForName="FiveNodes_2" fact="0.65"/>
          <dgm:constr type="ctrY" for="ch" forName="FiveConn_2-3" refType="h" fact="0.395"/>
          <dgm:constr type="r" for="ch" forName="FiveConn_2-3" refType="r" refFor="ch" refForName="FiveNodes_2"/>
          <dgm:constr type="w" for="ch" forName="FiveConn_3-4" refType="h" refFor="ch" refForName="FiveNodes_3" fact="0.65"/>
          <dgm:constr type="h" for="ch" forName="FiveConn_3-4" refType="h" refFor="ch" refForName="FiveNodes_3" fact="0.65"/>
          <dgm:constr type="ctrY" for="ch" forName="FiveConn_3-4" refType="h" fact="0.597"/>
          <dgm:constr type="r" for="ch" forName="FiveConn_3-4" refType="r" refFor="ch" refForName="FiveNodes_3"/>
          <dgm:constr type="w" for="ch" forName="FiveConn_4-5" refType="h" refFor="ch" refForName="FiveNodes_4" fact="0.65"/>
          <dgm:constr type="h" for="ch" forName="FiveConn_4-5" refType="h" refFor="ch" refForName="FiveNodes_4" fact="0.65"/>
          <dgm:constr type="ctrY" for="ch" forName="FiveConn_4-5" refType="h" fact="0.804"/>
          <dgm:constr type="r" for="ch" forName="FiveConn_4-5" refType="r" refFor="ch" refForName="FiveNodes_4"/>
          <dgm:constr type="r" for="ch" forName="FiveNodes_1_text" refType="l" refFor="ch" refForName="FiveConn_1-2"/>
          <dgm:constr type="rOff" for="ch" forName="FiveNodes_1_text" refType="w" refFor="ch" refForName="FiveConn_1-2" fact="-0.75"/>
          <dgm:constr type="t" for="ch" forName="FiveNodes_1_text" refType="t" refFor="ch" refForName="FiveNodes_1"/>
          <dgm:constr type="b" for="ch" forName="FiveNodes_1_text" refType="b" refFor="ch" refForName="FiveNodes_1"/>
          <dgm:constr type="l" for="ch" forName="FiveNodes_1_text" refType="l" refFor="ch" refForName="FiveNodes_1"/>
          <dgm:constr type="r" for="ch" forName="FiveNodes_2_text" refType="l" refFor="ch" refForName="FiveConn_1-2"/>
          <dgm:constr type="t" for="ch" forName="FiveNodes_2_text" refType="t" refFor="ch" refForName="FiveNodes_2"/>
          <dgm:constr type="b" for="ch" forName="FiveNodes_2_text" refType="b" refFor="ch" refForName="FiveNodes_2"/>
          <dgm:constr type="l" for="ch" forName="FiveNodes_2_text" refType="l" refFor="ch" refForName="FiveNodes_2"/>
          <dgm:constr type="r" for="ch" forName="FiveNodes_3_text" refType="l" refFor="ch" refForName="FiveConn_2-3"/>
          <dgm:constr type="t" for="ch" forName="FiveNodes_3_text" refType="t" refFor="ch" refForName="FiveNodes_3"/>
          <dgm:constr type="b" for="ch" forName="FiveNodes_3_text" refType="b" refFor="ch" refForName="FiveNodes_3"/>
          <dgm:constr type="l" for="ch" forName="FiveNodes_3_text" refType="l" refFor="ch" refForName="FiveNodes_3"/>
          <dgm:constr type="r" for="ch" forName="FiveNodes_4_text" refType="l" refFor="ch" refForName="FiveConn_3-4"/>
          <dgm:constr type="t" for="ch" forName="FiveNodes_4_text" refType="t" refFor="ch" refForName="FiveNodes_4"/>
          <dgm:constr type="b" for="ch" forName="FiveNodes_4_text" refType="b" refFor="ch" refForName="FiveNodes_4"/>
          <dgm:constr type="l" for="ch" forName="FiveNodes_4_text" refType="l" refFor="ch" refForName="FiveNodes_4"/>
          <dgm:constr type="r" for="ch" forName="FiveNodes_5_text" refType="l" refFor="ch" refForName="FiveConn_4-5"/>
          <dgm:constr type="t" for="ch" forName="FiveNodes_5_text" refType="t" refFor="ch" refForName="FiveNodes_5"/>
          <dgm:constr type="b" for="ch" forName="FiveNodes_5_text" refType="b" refFor="ch" refForName="FiveNodes_5"/>
          <dgm:constr type="l" for="ch" forName="FiveNodes_5_text" refType="l" refFor="ch" refForName="FiveNodes_5"/>
        </dgm:constrLst>
      </dgm:if>
      <dgm:else name="Name2">
        <dgm:constrLst>
          <dgm:constr type="primFontSz" for="ch" ptType="node" op="equ" val="65"/>
          <dgm:constr type="w" for="ch" forName="dummyMaxCanvas" refType="w"/>
          <dgm:constr type="h" for="ch" forName="dummyMaxCanvas" refType="h"/>
          <dgm:constr type="w" for="ch" forName="OneNode_1" refType="w"/>
          <dgm:constr type="h" for="ch" forName="OneNode_1" refType="h" fact="0.5"/>
          <dgm:constr type="ctrY" for="ch" forName="OneNode_1" refType="h" fact="0.5"/>
          <dgm:constr type="w" for="ch" forName="TwoNodes_1" refType="w" fact="0.85"/>
          <dgm:constr type="h" for="ch" forName="TwoNodes_1" refType="h" fact="0.45"/>
          <dgm:constr type="t" for="ch" forName="TwoNodes_1"/>
          <dgm:constr type="r" for="ch" forName="TwoNodes_1" refType="w"/>
          <dgm:constr type="w" for="ch" forName="TwoNodes_2" refType="w" fact="0.85"/>
          <dgm:constr type="h" for="ch" forName="TwoNodes_2" refType="h" fact="0.45"/>
          <dgm:constr type="b" for="ch" forName="TwoNodes_2" refType="h"/>
          <dgm:constr type="l" for="ch" forName="TwoNodes_2"/>
          <dgm:constr type="w" for="ch" forName="TwoConn_1-2" refType="h" refFor="ch" refForName="TwoNodes_1" fact="0.65"/>
          <dgm:constr type="h" for="ch" forName="TwoConn_1-2" refType="h" refFor="ch" refForName="TwoNodes_1" fact="0.65"/>
          <dgm:constr type="ctrY" for="ch" forName="TwoConn_1-2" refType="h" fact="0.5"/>
          <dgm:constr type="l" for="ch" forName="TwoConn_1-2" refType="l" refFor="ch" refForName="TwoNodes_1"/>
          <dgm:constr type="l" for="ch" forName="TwoNodes_1_text" refType="r" refFor="ch" refForName="TwoConn_1-2"/>
          <dgm:constr type="lOff" for="ch" forName="TwoNodes_1_text" refType="w" refFor="ch" refForName="TwoConn_1-2" fact="0.5"/>
          <dgm:constr type="t" for="ch" forName="TwoNodes_1_text" refType="t" refFor="ch" refForName="TwoNodes_1"/>
          <dgm:constr type="b" for="ch" forName="TwoNodes_1_text" refType="b" refFor="ch" refForName="TwoNodes_1"/>
          <dgm:constr type="r" for="ch" forName="TwoNodes_1_text" refType="r" refFor="ch" refForName="TwoNodes_1"/>
          <dgm:constr type="l" for="ch" forName="TwoNodes_2_text" refType="r" refFor="ch" refForName="TwoConn_1-2"/>
          <dgm:constr type="t" for="ch" forName="TwoNodes_2_text" refType="t" refFor="ch" refForName="TwoNodes_2"/>
          <dgm:constr type="b" for="ch" forName="TwoNodes_2_text" refType="b" refFor="ch" refForName="TwoNodes_2"/>
          <dgm:constr type="r" for="ch" forName="TwoNodes_2_text" refType="r" refFor="ch" refForName="TwoNodes_2"/>
          <dgm:constr type="w" for="ch" forName="ThreeNodes_1" refType="w" fact="0.85"/>
          <dgm:constr type="h" for="ch" forName="ThreeNodes_1" refType="h" fact="0.3"/>
          <dgm:constr type="t" for="ch" forName="ThreeNodes_1"/>
          <dgm:constr type="r" for="ch" forName="ThreeNodes_1" refType="w"/>
          <dgm:constr type="w" for="ch" forName="ThreeNodes_2" refType="w" fact="0.85"/>
          <dgm:constr type="h" for="ch" forName="ThreeNodes_2" refType="h" fact="0.3"/>
          <dgm:constr type="ctrY" for="ch" forName="ThreeNodes_2" refType="h" fact="0.5"/>
          <dgm:constr type="ctrX" for="ch" forName="ThreeNodes_2" refType="w" fact="0.5"/>
          <dgm:constr type="w" for="ch" forName="ThreeNodes_3" refType="w" fact="0.85"/>
          <dgm:constr type="h" for="ch" forName="ThreeNodes_3" refType="h" fact="0.3"/>
          <dgm:constr type="b" for="ch" forName="ThreeNodes_3" refType="h"/>
          <dgm:constr type="l" for="ch" forName="ThreeNodes_3"/>
          <dgm:constr type="w" for="ch" forName="ThreeConn_1-2" refType="h" refFor="ch" refForName="ThreeNodes_1" fact="0.65"/>
          <dgm:constr type="h" for="ch" forName="ThreeConn_1-2" refType="h" refFor="ch" refForName="ThreeNodes_1" fact="0.65"/>
          <dgm:constr type="ctrY" for="ch" forName="ThreeConn_1-2" refType="h" fact="0.325"/>
          <dgm:constr type="l" for="ch" forName="ThreeConn_1-2" refType="l" refFor="ch" refForName="ThreeNodes_1"/>
          <dgm:constr type="w" for="ch" forName="ThreeConn_2-3" refType="h" refFor="ch" refForName="ThreeNodes_2" fact="0.65"/>
          <dgm:constr type="h" for="ch" forName="ThreeConn_2-3" refType="h" refFor="ch" refForName="ThreeNodes_2" fact="0.65"/>
          <dgm:constr type="ctrY" for="ch" forName="ThreeConn_2-3" refType="h" fact="0.673"/>
          <dgm:constr type="l" for="ch" forName="ThreeConn_2-3" refType="l" refFor="ch" refForName="ThreeNodes_2"/>
          <dgm:constr type="l" for="ch" forName="ThreeNodes_1_text" refType="r" refFor="ch" refForName="ThreeConn_1-2"/>
          <dgm:constr type="lOff" for="ch" forName="ThreeNodes_1_text" refType="w" refFor="ch" refForName="ThreeConn_1-2" fact="0.55"/>
          <dgm:constr type="t" for="ch" forName="ThreeNodes_1_text" refType="t" refFor="ch" refForName="ThreeNodes_1"/>
          <dgm:constr type="b" for="ch" forName="ThreeNodes_1_text" refType="b" refFor="ch" refForName="ThreeNodes_1"/>
          <dgm:constr type="r" for="ch" forName="ThreeNodes_1_text" refType="r" refFor="ch" refForName="ThreeNodes_1"/>
          <dgm:constr type="l" for="ch" forName="ThreeNodes_2_text" refType="r" refFor="ch" refForName="ThreeConn_1-2"/>
          <dgm:constr type="t" for="ch" forName="ThreeNodes_2_text" refType="t" refFor="ch" refForName="ThreeNodes_2"/>
          <dgm:constr type="b" for="ch" forName="ThreeNodes_2_text" refType="b" refFor="ch" refForName="ThreeNodes_2"/>
          <dgm:constr type="r" for="ch" forName="ThreeNodes_2_text" refType="r" refFor="ch" refForName="ThreeNodes_2"/>
          <dgm:constr type="l" for="ch" forName="ThreeNodes_3_text" refType="r" refFor="ch" refForName="ThreeConn_2-3"/>
          <dgm:constr type="t" for="ch" forName="ThreeNodes_3_text" refType="t" refFor="ch" refForName="ThreeNodes_3"/>
          <dgm:constr type="b" for="ch" forName="ThreeNodes_3_text" refType="b" refFor="ch" refForName="ThreeNodes_3"/>
          <dgm:constr type="r" for="ch" forName="ThreeNodes_3_text" refType="r" refFor="ch" refForName="ThreeNodes_3"/>
          <dgm:constr type="w" for="ch" forName="FourNodes_1" refType="w" fact="0.8"/>
          <dgm:constr type="h" for="ch" forName="FourNodes_1" refType="h" fact="0.22"/>
          <dgm:constr type="t" for="ch" forName="FourNodes_1"/>
          <dgm:constr type="r" for="ch" forName="FourNodes_1" refType="w"/>
          <dgm:constr type="w" for="ch" forName="FourNodes_2" refType="w" fact="0.8"/>
          <dgm:constr type="h" for="ch" forName="FourNodes_2" refType="h" fact="0.22"/>
          <dgm:constr type="ctrY" for="ch" forName="FourNodes_2" refType="h" fact="0.37"/>
          <dgm:constr type="ctrX" for="ch" forName="FourNodes_2" refType="w" fact="0.533"/>
          <dgm:constr type="w" for="ch" forName="FourNodes_3" refType="w" fact="0.8"/>
          <dgm:constr type="h" for="ch" forName="FourNodes_3" refType="h" fact="0.22"/>
          <dgm:constr type="ctrY" for="ch" forName="FourNodes_3" refType="h" fact="0.63"/>
          <dgm:constr type="ctrX" for="ch" forName="FourNodes_3" refType="w" fact="0.467"/>
          <dgm:constr type="w" for="ch" forName="FourNodes_4" refType="w" fact="0.8"/>
          <dgm:constr type="h" for="ch" forName="FourNodes_4" refType="h" fact="0.22"/>
          <dgm:constr type="b" for="ch" forName="FourNodes_4" refType="h"/>
          <dgm:constr type="l" for="ch" forName="FourNodes_4"/>
          <dgm:constr type="w" for="ch" forName="FourConn_1-2" refType="h" refFor="ch" refForName="FourNodes_1" fact="0.65"/>
          <dgm:constr type="h" for="ch" forName="FourConn_1-2" refType="h" refFor="ch" refForName="FourNodes_1" fact="0.65"/>
          <dgm:constr type="ctrY" for="ch" forName="FourConn_1-2" refType="h" fact="0.24"/>
          <dgm:constr type="l" for="ch" forName="FourConn_1-2" refType="l" refFor="ch" refForName="FourNodes_1"/>
          <dgm:constr type="w" for="ch" forName="FourConn_2-3" refType="h" refFor="ch" refForName="FourNodes_2" fact="0.65"/>
          <dgm:constr type="h" for="ch" forName="FourConn_2-3" refType="h" refFor="ch" refForName="FourNodes_2" fact="0.65"/>
          <dgm:constr type="ctrY" for="ch" forName="FourConn_2-3" refType="h" fact="0.5"/>
          <dgm:constr type="l" for="ch" forName="FourConn_2-3" refType="l" refFor="ch" refForName="FourNodes_2"/>
          <dgm:constr type="w" for="ch" forName="FourConn_3-4" refType="h" refFor="ch" refForName="FourNodes_3" fact="0.65"/>
          <dgm:constr type="h" for="ch" forName="FourConn_3-4" refType="h" refFor="ch" refForName="FourNodes_3" fact="0.65"/>
          <dgm:constr type="ctrY" for="ch" forName="FourConn_3-4" refType="h" fact="0.76"/>
          <dgm:constr type="l" for="ch" forName="FourConn_3-4" refType="l" refFor="ch" refForName="FourNodes_3"/>
          <dgm:constr type="l" for="ch" forName="FourNodes_1_text" refType="r" refFor="ch" refForName="FourConn_1-2"/>
          <dgm:constr type="lOff" for="ch" forName="FourNodes_1_text" refType="w" refFor="ch" refForName="FourConn_1-2" fact="0.69"/>
          <dgm:constr type="t" for="ch" forName="FourNodes_1_text" refType="t" refFor="ch" refForName="FourNodes_1"/>
          <dgm:constr type="b" for="ch" forName="FourNodes_1_text" refType="b" refFor="ch" refForName="FourNodes_1"/>
          <dgm:constr type="r" for="ch" forName="FourNodes_1_text" refType="r" refFor="ch" refForName="FourNodes_1"/>
          <dgm:constr type="l" for="ch" forName="FourNodes_2_text" refType="r" refFor="ch" refForName="FourConn_1-2"/>
          <dgm:constr type="t" for="ch" forName="FourNodes_2_text" refType="t" refFor="ch" refForName="FourNodes_2"/>
          <dgm:constr type="b" for="ch" forName="FourNodes_2_text" refType="b" refFor="ch" refForName="FourNodes_2"/>
          <dgm:constr type="r" for="ch" forName="FourNodes_2_text" refType="r" refFor="ch" refForName="FourNodes_2"/>
          <dgm:constr type="l" for="ch" forName="FourNodes_3_text" refType="r" refFor="ch" refForName="FourConn_2-3"/>
          <dgm:constr type="t" for="ch" forName="FourNodes_3_text" refType="t" refFor="ch" refForName="FourNodes_3"/>
          <dgm:constr type="b" for="ch" forName="FourNodes_3_text" refType="b" refFor="ch" refForName="FourNodes_3"/>
          <dgm:constr type="r" for="ch" forName="FourNodes_3_text" refType="r" refFor="ch" refForName="FourNodes_3"/>
          <dgm:constr type="l" for="ch" forName="FourNodes_4_text" refType="r" refFor="ch" refForName="FourConn_3-4"/>
          <dgm:constr type="t" for="ch" forName="FourNodes_4_text" refType="t" refFor="ch" refForName="FourNodes_4"/>
          <dgm:constr type="b" for="ch" forName="FourNodes_4_text" refType="b" refFor="ch" refForName="FourNodes_4"/>
          <dgm:constr type="r" for="ch" forName="FourNodes_4_text" refType="r" refFor="ch" refForName="FourNodes_4"/>
          <dgm:constr type="w" for="ch" forName="FiveNodes_1" refType="w" fact="0.77"/>
          <dgm:constr type="h" for="ch" forName="FiveNodes_1" refType="h" fact="0.18"/>
          <dgm:constr type="t" for="ch" forName="FiveNodes_1"/>
          <dgm:constr type="r" for="ch" forName="FiveNodes_1" refType="w"/>
          <dgm:constr type="w" for="ch" forName="FiveNodes_2" refType="w" fact="0.77"/>
          <dgm:constr type="h" for="ch" forName="FiveNodes_2" refType="h" fact="0.18"/>
          <dgm:constr type="ctrY" for="ch" forName="FiveNodes_2" refType="h" fact="0.295"/>
          <dgm:constr type="ctrX" for="ch" forName="FiveNodes_2" refType="w" fact="0.5575"/>
          <dgm:constr type="w" for="ch" forName="FiveNodes_3" refType="w" fact="0.77"/>
          <dgm:constr type="h" for="ch" forName="FiveNodes_3" refType="h" fact="0.18"/>
          <dgm:constr type="ctrY" for="ch" forName="FiveNodes_3" refType="h" fact="0.5"/>
          <dgm:constr type="ctrX" for="ch" forName="FiveNodes_3" refType="w" fact="0.5"/>
          <dgm:constr type="w" for="ch" forName="FiveNodes_4" refType="w" fact="0.77"/>
          <dgm:constr type="h" for="ch" forName="FiveNodes_4" refType="h" fact="0.18"/>
          <dgm:constr type="ctrY" for="ch" forName="FiveNodes_4" refType="h" fact="0.705"/>
          <dgm:constr type="ctrX" for="ch" forName="FiveNodes_4" refType="w" fact="0.4425"/>
          <dgm:constr type="w" for="ch" forName="FiveNodes_5" refType="w" fact="0.77"/>
          <dgm:constr type="h" for="ch" forName="FiveNodes_5" refType="h" fact="0.18"/>
          <dgm:constr type="b" for="ch" forName="FiveNodes_5" refType="h"/>
          <dgm:constr type="l" for="ch" forName="FiveNodes_5"/>
          <dgm:constr type="w" for="ch" forName="FiveConn_1-2" refType="h" refFor="ch" refForName="FiveNodes_1" fact="0.65"/>
          <dgm:constr type="h" for="ch" forName="FiveConn_1-2" refType="h" refFor="ch" refForName="FiveNodes_1" fact="0.65"/>
          <dgm:constr type="ctrY" for="ch" forName="FiveConn_1-2" refType="h" fact="0.19"/>
          <dgm:constr type="l" for="ch" forName="FiveConn_1-2" refType="l" refFor="ch" refForName="FiveNodes_1"/>
          <dgm:constr type="w" for="ch" forName="FiveConn_2-3" refType="h" refFor="ch" refForName="FiveNodes_2" fact="0.65"/>
          <dgm:constr type="h" for="ch" forName="FiveConn_2-3" refType="h" refFor="ch" refForName="FiveNodes_2" fact="0.65"/>
          <dgm:constr type="ctrY" for="ch" forName="FiveConn_2-3" refType="h" fact="0.395"/>
          <dgm:constr type="l" for="ch" forName="FiveConn_2-3" refType="l" refFor="ch" refForName="FiveNodes_2"/>
          <dgm:constr type="w" for="ch" forName="FiveConn_3-4" refType="h" refFor="ch" refForName="FiveNodes_3" fact="0.65"/>
          <dgm:constr type="h" for="ch" forName="FiveConn_3-4" refType="h" refFor="ch" refForName="FiveNodes_3" fact="0.65"/>
          <dgm:constr type="ctrY" for="ch" forName="FiveConn_3-4" refType="h" fact="0.597"/>
          <dgm:constr type="l" for="ch" forName="FiveConn_3-4" refType="l" refFor="ch" refForName="FiveNodes_3"/>
          <dgm:constr type="w" for="ch" forName="FiveConn_4-5" refType="h" refFor="ch" refForName="FiveNodes_4" fact="0.65"/>
          <dgm:constr type="h" for="ch" forName="FiveConn_4-5" refType="h" refFor="ch" refForName="FiveNodes_4" fact="0.65"/>
          <dgm:constr type="ctrY" for="ch" forName="FiveConn_4-5" refType="h" fact="0.804"/>
          <dgm:constr type="l" for="ch" forName="FiveConn_4-5" refType="l" refFor="ch" refForName="FiveNodes_4"/>
          <dgm:constr type="l" for="ch" forName="FiveNodes_1_text" refType="r" refFor="ch" refForName="FiveConn_1-2"/>
          <dgm:constr type="lOff" for="ch" forName="FiveNodes_1_text" refType="w" refFor="ch" refForName="FiveConn_1-2" fact="0.73"/>
          <dgm:constr type="t" for="ch" forName="FiveNodes_1_text" refType="t" refFor="ch" refForName="FiveNodes_1"/>
          <dgm:constr type="b" for="ch" forName="FiveNodes_1_text" refType="b" refFor="ch" refForName="FiveNodes_1"/>
          <dgm:constr type="r" for="ch" forName="FiveNodes_1_text" refType="r" refFor="ch" refForName="FiveNodes_1"/>
          <dgm:constr type="l" for="ch" forName="FiveNodes_2_text" refType="r" refFor="ch" refForName="FiveConn_1-2"/>
          <dgm:constr type="t" for="ch" forName="FiveNodes_2_text" refType="t" refFor="ch" refForName="FiveNodes_2"/>
          <dgm:constr type="b" for="ch" forName="FiveNodes_2_text" refType="b" refFor="ch" refForName="FiveNodes_2"/>
          <dgm:constr type="r" for="ch" forName="FiveNodes_2_text" refType="r" refFor="ch" refForName="FiveNodes_2"/>
          <dgm:constr type="l" for="ch" forName="FiveNodes_3_text" refType="r" refFor="ch" refForName="FiveConn_2-3"/>
          <dgm:constr type="t" for="ch" forName="FiveNodes_3_text" refType="t" refFor="ch" refForName="FiveNodes_3"/>
          <dgm:constr type="b" for="ch" forName="FiveNodes_3_text" refType="b" refFor="ch" refForName="FiveNodes_3"/>
          <dgm:constr type="r" for="ch" forName="FiveNodes_3_text" refType="r" refFor="ch" refForName="FiveNodes_3"/>
          <dgm:constr type="l" for="ch" forName="FiveNodes_4_text" refType="r" refFor="ch" refForName="FiveConn_3-4"/>
          <dgm:constr type="t" for="ch" forName="FiveNodes_4_text" refType="t" refFor="ch" refForName="FiveNodes_4"/>
          <dgm:constr type="b" for="ch" forName="FiveNodes_4_text" refType="b" refFor="ch" refForName="FiveNodes_4"/>
          <dgm:constr type="r" for="ch" forName="FiveNodes_4_text" refType="r" refFor="ch" refForName="FiveNodes_4"/>
          <dgm:constr type="l" for="ch" forName="FiveNodes_5_text" refType="r" refFor="ch" refForName="FiveConn_4-5"/>
          <dgm:constr type="t" for="ch" forName="FiveNodes_5_text" refType="t" refFor="ch" refForName="FiveNodes_5"/>
          <dgm:constr type="b" for="ch" forName="FiveNodes_5_text" refType="b" refFor="ch" refForName="FiveNodes_5"/>
          <dgm:constr type="r" for="ch" forName="FiveNodes_5_text" refType="r" refFor="ch" refForName="FiveNodes_5"/>
        </dgm:constrLst>
      </dgm:else>
    </dgm:choose>
    <dgm:ruleLst/>
    <dgm:layoutNode name="dummyMaxCanvas">
      <dgm:varLst/>
      <dgm:alg type="sp"/>
      <dgm:shape xmlns:r="http://schemas.openxmlformats.org/officeDocument/2006/relationships" r:blip="">
        <dgm:adjLst/>
      </dgm:shape>
      <dgm:presOf/>
      <dgm:constrLst/>
      <dgm:ruleLst/>
    </dgm:layoutNode>
    <dgm:choose name="Name3">
      <dgm:if name="Name4" axis="ch" ptType="node" func="cnt" op="equ" val="1">
        <dgm:layoutNode name="OneNode_1">
          <dgm:varLst>
            <dgm:bulletEnabled val="1"/>
          </dgm:varLst>
          <dgm:alg type="tx"/>
          <dgm:shape xmlns:r="http://schemas.openxmlformats.org/officeDocument/2006/relationships" type="roundRect" r:blip="">
            <dgm:adjLst>
              <dgm:adj idx="1" val="0.1"/>
            </dgm:adjLst>
          </dgm:shape>
          <dgm:presOf axis="ch desOrSelf" ptType="node node" st="1 1" cnt="1 0"/>
          <dgm:constrLst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</dgm:if>
      <dgm:else name="Name5">
        <dgm:choose name="Name6">
          <dgm:if name="Name7" axis="ch" ptType="node" func="cnt" op="equ" val="2">
            <dgm:layoutNode name="TwoNodes_1">
              <dgm:varLst>
                <dgm:bulletEnabled val="1"/>
              </dgm:varLst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ch desOrSelf" ptType="node node" st="1 1" cnt="1 0"/>
              <dgm:constrLst/>
              <dgm:ruleLst/>
            </dgm:layoutNode>
            <dgm:layoutNode name="TwoNodes_2">
              <dgm:varLst>
                <dgm:bulletEnabled val="1"/>
              </dgm:varLst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ch desOrSelf" ptType="node node" st="2 1" cnt="1 0"/>
              <dgm:constrLst/>
              <dgm:ruleLst/>
            </dgm:layoutNode>
            <dgm:layoutNode name="TwoConn_1-2" styleLbl="fgAccFollowNode1">
              <dgm:varLst>
                <dgm:bulletEnabled val="1"/>
              </dgm:varLst>
              <dgm:alg type="tx"/>
              <dgm:shape xmlns:r="http://schemas.openxmlformats.org/officeDocument/2006/relationships" type="downArrow" r:blip="">
                <dgm:adjLst>
                  <dgm:adj idx="1" val="0.55"/>
                  <dgm:adj idx="2" val="0.45"/>
                </dgm:adjLst>
              </dgm:shape>
              <dgm:presOf axis="ch" ptType="sibTrans" cnt="1"/>
              <dgm:constrLst>
                <dgm:constr type="lMarg" refType="primFontSz" fact="0.1"/>
                <dgm:constr type="rMarg" refType="primFontSz" fact="0.1"/>
                <dgm:constr type="tMarg" refType="primFontSz" fact="0.1"/>
                <dgm:constr type="bMarg" refType="primFontSz" fact="0.1"/>
              </dgm:constrLst>
              <dgm:ruleLst>
                <dgm:rule type="primFontSz" val="5" fact="NaN" max="NaN"/>
              </dgm:ruleLst>
            </dgm:layoutNode>
            <dgm:layoutNode name="TwoNodes_1_text">
              <dgm:varLst>
                <dgm:bulletEnabled val="1"/>
              </dgm:varLst>
              <dgm:alg type="tx">
                <dgm:param type="parTxLTRAlign" val="l"/>
                <dgm:param type="txAnchorVertCh" val="mid"/>
              </dgm:alg>
              <dgm:shape xmlns:r="http://schemas.openxmlformats.org/officeDocument/2006/relationships" type="roundRect" r:blip="" hideGeom="1">
                <dgm:adjLst>
                  <dgm:adj idx="1" val="0.1"/>
                </dgm:adjLst>
              </dgm:shape>
              <dgm:presOf axis="ch desOrSelf" ptType="node node" st="1 1" cnt="1 0"/>
              <dgm:constrLst>
                <dgm:constr type="lMarg" refType="primFontSz" fact="0.3"/>
                <dgm:constr type="rMarg" refType="primFontSz" fact="0.3"/>
                <dgm:constr type="tMarg" refType="primFontSz" fact="0.3"/>
                <dgm:constr type="bMarg" refType="primFontSz" fact="0.3"/>
              </dgm:constrLst>
              <dgm:ruleLst>
                <dgm:rule type="primFontSz" val="5" fact="NaN" max="NaN"/>
              </dgm:ruleLst>
            </dgm:layoutNode>
            <dgm:layoutNode name="TwoNodes_2_text">
              <dgm:varLst>
                <dgm:bulletEnabled val="1"/>
              </dgm:varLst>
              <dgm:alg type="tx">
                <dgm:param type="parTxLTRAlign" val="l"/>
                <dgm:param type="txAnchorVertCh" val="mid"/>
              </dgm:alg>
              <dgm:shape xmlns:r="http://schemas.openxmlformats.org/officeDocument/2006/relationships" type="roundRect" r:blip="" hideGeom="1">
                <dgm:adjLst>
                  <dgm:adj idx="1" val="0.1"/>
                </dgm:adjLst>
              </dgm:shape>
              <dgm:presOf axis="ch desOrSelf" ptType="node node" st="2 1" cnt="1 0"/>
              <dgm:constrLst>
                <dgm:constr type="lMarg" refType="primFontSz" fact="0.3"/>
                <dgm:constr type="rMarg" refType="primFontSz" fact="0.3"/>
                <dgm:constr type="tMarg" refType="primFontSz" fact="0.3"/>
                <dgm:constr type="bMarg" refType="primFontSz" fact="0.3"/>
              </dgm:constrLst>
              <dgm:ruleLst>
                <dgm:rule type="primFontSz" val="5" fact="NaN" max="NaN"/>
              </dgm:ruleLst>
            </dgm:layoutNode>
          </dgm:if>
          <dgm:else name="Name8">
            <dgm:choose name="Name9">
              <dgm:if name="Name10" axis="ch" ptType="node" func="cnt" op="equ" val="3">
                <dgm:layoutNode name="ThreeNodes_1">
                  <dgm:varLst>
                    <dgm:bulletEnabled val="1"/>
                  </dgm:varLst>
                  <dgm:alg type="sp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ch desOrSelf" ptType="node node" st="1 1" cnt="1 0"/>
                  <dgm:constrLst/>
                  <dgm:ruleLst/>
                </dgm:layoutNode>
                <dgm:layoutNode name="ThreeNodes_2">
                  <dgm:varLst>
                    <dgm:bulletEnabled val="1"/>
                  </dgm:varLst>
                  <dgm:alg type="sp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ch desOrSelf" ptType="node node" st="2 1" cnt="1 0"/>
                  <dgm:constrLst/>
                  <dgm:ruleLst/>
                </dgm:layoutNode>
                <dgm:layoutNode name="ThreeNodes_3">
                  <dgm:varLst>
                    <dgm:bulletEnabled val="1"/>
                  </dgm:varLst>
                  <dgm:alg type="sp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ch desOrSelf" ptType="node node" st="3 1" cnt="1 0"/>
                  <dgm:constrLst/>
                  <dgm:ruleLst/>
                </dgm:layoutNode>
                <dgm:layoutNode name="ThreeConn_1-2" styleLbl="fgAccFollowNode1">
                  <dgm:varLst>
                    <dgm:bulletEnabled val="1"/>
                  </dgm:varLst>
                  <dgm:alg type="tx"/>
                  <dgm:shape xmlns:r="http://schemas.openxmlformats.org/officeDocument/2006/relationships" type="downArrow" r:blip="">
                    <dgm:adjLst>
                      <dgm:adj idx="1" val="0.55"/>
                      <dgm:adj idx="2" val="0.45"/>
                    </dgm:adjLst>
                  </dgm:shape>
                  <dgm:presOf axis="ch" ptType="sibTrans" cnt="1"/>
                  <dgm:constrLst>
                    <dgm:constr type="lMarg" refType="primFontSz" fact="0.1"/>
                    <dgm:constr type="rMarg" refType="primFontSz" fact="0.1"/>
                    <dgm:constr type="tMarg" refType="primFontSz" fact="0.1"/>
                    <dgm:constr type="bMarg" refType="primFontSz" fact="0.1"/>
                  </dgm:constrLst>
                  <dgm:ruleLst>
                    <dgm:rule type="primFontSz" val="5" fact="NaN" max="NaN"/>
                  </dgm:ruleLst>
                </dgm:layoutNode>
                <dgm:layoutNode name="ThreeConn_2-3" styleLbl="fgAccFollowNode1">
                  <dgm:varLst>
                    <dgm:bulletEnabled val="1"/>
                  </dgm:varLst>
                  <dgm:alg type="tx"/>
                  <dgm:shape xmlns:r="http://schemas.openxmlformats.org/officeDocument/2006/relationships" type="downArrow" r:blip="">
                    <dgm:adjLst>
                      <dgm:adj idx="1" val="0.55"/>
                      <dgm:adj idx="2" val="0.45"/>
                    </dgm:adjLst>
                  </dgm:shape>
                  <dgm:presOf axis="ch" ptType="sibTrans" st="2" cnt="1"/>
                  <dgm:constrLst>
                    <dgm:constr type="lMarg" refType="primFontSz" fact="0.1"/>
                    <dgm:constr type="rMarg" refType="primFontSz" fact="0.1"/>
                    <dgm:constr type="tMarg" refType="primFontSz" fact="0.1"/>
                    <dgm:constr type="bMarg" refType="primFontSz" fact="0.1"/>
                  </dgm:constrLst>
                  <dgm:ruleLst>
                    <dgm:rule type="primFontSz" val="5" fact="NaN" max="NaN"/>
                  </dgm:ruleLst>
                </dgm:layoutNode>
                <dgm:layoutNode name="ThreeNodes_1_text">
                  <dgm:varLst>
                    <dgm:bulletEnabled val="1"/>
                  </dgm:varLst>
                  <dgm:alg type="tx">
                    <dgm:param type="parTxLTRAlign" val="l"/>
                    <dgm:param type="txAnchorVertCh" val="mid"/>
                  </dgm:alg>
                  <dgm:shape xmlns:r="http://schemas.openxmlformats.org/officeDocument/2006/relationships" type="roundRect" r:blip="" hideGeom="1">
                    <dgm:adjLst>
                      <dgm:adj idx="1" val="0.1"/>
                    </dgm:adjLst>
                  </dgm:shape>
                  <dgm:presOf axis="ch desOrSelf" ptType="node node" st="1 1" cnt="1 0"/>
                  <dgm:constrLst>
                    <dgm:constr type="lMarg" refType="primFontSz" fact="0.3"/>
                    <dgm:constr type="rMarg" refType="primFontSz" fact="0.3"/>
                    <dgm:constr type="tMarg" refType="primFontSz" fact="0.3"/>
                    <dgm:constr type="bMarg" refType="primFontSz" fact="0.3"/>
                  </dgm:constrLst>
                  <dgm:ruleLst>
                    <dgm:rule type="primFontSz" val="5" fact="NaN" max="NaN"/>
                  </dgm:ruleLst>
                </dgm:layoutNode>
                <dgm:layoutNode name="ThreeNodes_2_text">
                  <dgm:varLst>
                    <dgm:bulletEnabled val="1"/>
                  </dgm:varLst>
                  <dgm:alg type="tx">
                    <dgm:param type="parTxLTRAlign" val="l"/>
                    <dgm:param type="txAnchorVertCh" val="mid"/>
                  </dgm:alg>
                  <dgm:shape xmlns:r="http://schemas.openxmlformats.org/officeDocument/2006/relationships" type="roundRect" r:blip="" hideGeom="1">
                    <dgm:adjLst>
                      <dgm:adj idx="1" val="0.1"/>
                    </dgm:adjLst>
                  </dgm:shape>
                  <dgm:presOf axis="ch desOrSelf" ptType="node node" st="2 1" cnt="1 0"/>
                  <dgm:constrLst>
                    <dgm:constr type="lMarg" refType="primFontSz" fact="0.3"/>
                    <dgm:constr type="rMarg" refType="primFontSz" fact="0.3"/>
                    <dgm:constr type="tMarg" refType="primFontSz" fact="0.3"/>
                    <dgm:constr type="bMarg" refType="primFontSz" fact="0.3"/>
                  </dgm:constrLst>
                  <dgm:ruleLst>
                    <dgm:rule type="primFontSz" val="5" fact="NaN" max="NaN"/>
                  </dgm:ruleLst>
                </dgm:layoutNode>
                <dgm:layoutNode name="ThreeNodes_3_text">
                  <dgm:varLst>
                    <dgm:bulletEnabled val="1"/>
                  </dgm:varLst>
                  <dgm:alg type="tx">
                    <dgm:param type="parTxLTRAlign" val="l"/>
                    <dgm:param type="txAnchorVertCh" val="mid"/>
                  </dgm:alg>
                  <dgm:shape xmlns:r="http://schemas.openxmlformats.org/officeDocument/2006/relationships" type="roundRect" r:blip="" hideGeom="1">
                    <dgm:adjLst>
                      <dgm:adj idx="1" val="0.1"/>
                    </dgm:adjLst>
                  </dgm:shape>
                  <dgm:presOf axis="ch desOrSelf" ptType="node node" st="3 1" cnt="1 0"/>
                  <dgm:constrLst>
                    <dgm:constr type="lMarg" refType="primFontSz" fact="0.3"/>
                    <dgm:constr type="rMarg" refType="primFontSz" fact="0.3"/>
                    <dgm:constr type="tMarg" refType="primFontSz" fact="0.3"/>
                    <dgm:constr type="bMarg" refType="primFontSz" fact="0.3"/>
                  </dgm:constrLst>
                  <dgm:ruleLst>
                    <dgm:rule type="primFontSz" val="5" fact="NaN" max="NaN"/>
                  </dgm:ruleLst>
                </dgm:layoutNode>
              </dgm:if>
              <dgm:else name="Name11">
                <dgm:choose name="Name12">
                  <dgm:if name="Name13" axis="ch" ptType="node" func="cnt" op="equ" val="4">
                    <dgm:layoutNode name="FourNodes_1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1 1" cnt="1 0"/>
                      <dgm:constrLst/>
                      <dgm:ruleLst/>
                    </dgm:layoutNode>
                    <dgm:layoutNode name="FourNodes_2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2 1" cnt="1 0"/>
                      <dgm:constrLst/>
                      <dgm:ruleLst/>
                    </dgm:layoutNode>
                    <dgm:layoutNode name="FourNodes_3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3 1" cnt="1 0"/>
                      <dgm:constrLst/>
                      <dgm:ruleLst/>
                    </dgm:layoutNode>
                    <dgm:layoutNode name="FourNodes_4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4 1" cnt="1 0"/>
                      <dgm:constrLst/>
                      <dgm:ruleLst/>
                    </dgm:layoutNode>
                    <dgm:layoutNode name="FourConn_1-2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downArrow" r:blip="">
                        <dgm:adjLst>
                          <dgm:adj idx="1" val="0.55"/>
                          <dgm:adj idx="2" val="0.45"/>
                        </dgm:adjLst>
                      </dgm:shape>
                      <dgm:presOf axis="ch" ptType="sibTrans" cnt="1"/>
                      <dgm:constrLst>
                        <dgm:constr type="lMarg" refType="primFontSz" fact="0.1"/>
                        <dgm:constr type="rMarg" refType="primFontSz" fact="0.1"/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Conn_2-3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downArrow" r:blip="">
                        <dgm:adjLst>
                          <dgm:adj idx="1" val="0.55"/>
                          <dgm:adj idx="2" val="0.45"/>
                        </dgm:adjLst>
                      </dgm:shape>
                      <dgm:presOf axis="ch" ptType="sibTrans" st="2" cnt="1"/>
                      <dgm:constrLst>
                        <dgm:constr type="lMarg" refType="primFontSz" fact="0.1"/>
                        <dgm:constr type="rMarg" refType="primFontSz" fact="0.1"/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Conn_3-4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downArrow" r:blip="">
                        <dgm:adjLst>
                          <dgm:adj idx="1" val="0.55"/>
                          <dgm:adj idx="2" val="0.45"/>
                        </dgm:adjLst>
                      </dgm:shape>
                      <dgm:presOf axis="ch" ptType="sibTrans" st="3" cnt="1"/>
                      <dgm:constrLst>
                        <dgm:constr type="lMarg" refType="primFontSz" fact="0.1"/>
                        <dgm:constr type="rMarg" refType="primFontSz" fact="0.1"/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1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1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2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2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3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3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4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4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</dgm:if>
                  <dgm:else name="Name14">
                    <dgm:choose name="Name15">
                      <dgm:if name="Name16" axis="ch" ptType="node" func="cnt" op="gte" val="5">
                        <dgm:layoutNode name="FiveNodes_1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1 1" cnt="1 0"/>
                          <dgm:constrLst/>
                          <dgm:ruleLst/>
                        </dgm:layoutNode>
                        <dgm:layoutNode name="FiveNodes_2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2 1" cnt="1 0"/>
                          <dgm:constrLst/>
                          <dgm:ruleLst/>
                        </dgm:layoutNode>
                        <dgm:layoutNode name="FiveNodes_3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3 1" cnt="1 0"/>
                          <dgm:constrLst/>
                          <dgm:ruleLst/>
                        </dgm:layoutNode>
                        <dgm:layoutNode name="FiveNodes_4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4 1" cnt="1 0"/>
                          <dgm:constrLst/>
                          <dgm:ruleLst/>
                        </dgm:layoutNode>
                        <dgm:layoutNode name="FiveNodes_5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5 1" cnt="1 0"/>
                          <dgm:constrLst/>
                          <dgm:ruleLst/>
                        </dgm:layoutNode>
                        <dgm:layoutNode name="FiveConn_1-2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Conn_2-3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st="2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Conn_3-4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st="3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Conn_4-5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st="4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1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1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2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2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3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3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4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4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5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5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</dgm:if>
                      <dgm:else name="Name17"/>
                    </dgm:choose>
                  </dgm:else>
                </dgm:choose>
              </dgm:else>
            </dgm:choose>
          </dgm:else>
        </dgm:choose>
      </dgm:else>
    </dgm:choose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16/7/layout/LinearBlockProcessNumbered">
  <dgm:title val="Linear Block Process Numbered"/>
  <dgm:desc val="Used to show a progression; a timeline; sequential steps in a task, process, or workflow; or to emphasize movement or direction. Automatic numbers have been introduced to show the steps of the process. Level 1 text and Level 2 text both appears in a rectangle."/>
  <dgm:catLst>
    <dgm:cat type="process" pri="5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  <dgm:pt modelId="3">
          <dgm:prSet phldr="1"/>
        </dgm:pt>
        <dgm:pt modelId="31">
          <dgm:prSet phldr="1"/>
        </dgm:pt>
        <dgm:pt modelId="101" type="sibTrans" cxnId="4">
          <dgm:prSet phldrT="1"/>
          <dgm:t>
            <a:bodyPr/>
            <a:lstStyle/>
            <a:p>
              <a:r>
                <a:t>01</a:t>
              </a:r>
            </a:p>
          </dgm:t>
        </dgm:pt>
        <dgm:pt modelId="201" type="sibTrans" cxnId="5">
          <dgm:prSet phldrT="2"/>
          <dgm:t>
            <a:bodyPr/>
            <a:lstStyle/>
            <a:p>
              <a:r>
                <a:t>02</a:t>
              </a:r>
            </a:p>
          </dgm:t>
        </dgm:pt>
        <dgm:pt modelId="301" type="sibTrans" cxnId="6">
          <dgm:prSet phldrT="3"/>
          <dgm:t>
            <a:bodyPr/>
            <a:lstStyle/>
            <a:p>
              <a:r>
                <a:t>03</a:t>
              </a:r>
            </a:p>
          </dgm:t>
        </dgm:pt>
      </dgm:ptLst>
      <dgm:cxnLst>
        <dgm:cxn modelId="4" srcId="0" destId="1" srcOrd="0" destOrd="0" sibTransId="101"/>
        <dgm:cxn modelId="5" srcId="0" destId="2" srcOrd="1" destOrd="0" sibTransId="201"/>
        <dgm:cxn modelId="6" srcId="0" destId="3" srcOrd="2" destOrd="0" sibTransId="301"/>
        <dgm:cxn modelId="13" srcId="1" destId="11" srcOrd="0" destOrd="0"/>
        <dgm:cxn modelId="23" srcId="2" destId="21" srcOrd="0" destOrd="0"/>
        <dgm:cxn modelId="33" srcId="3" destId="3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animLvl val="lvl"/>
      <dgm:resizeHandles val="exact"/>
    </dgm:varLst>
    <dgm:alg type="lin">
      <dgm:param type="linDir" val="fromL"/>
      <dgm:param type="nodeVertAlign" val="t"/>
    </dgm:alg>
    <dgm:shape xmlns:r="http://schemas.openxmlformats.org/officeDocument/2006/relationships" r:blip="">
      <dgm:adjLst/>
    </dgm:shape>
    <dgm:presOf/>
    <dgm:constrLst>
      <dgm:constr type="h" for="ch" forName="compositeNode" refType="h"/>
      <dgm:constr type="w" for="ch" forName="compositeNode" refType="w"/>
      <dgm:constr type="w" for="des" forName="simulatedConn" refType="w" refFor="ch" refForName="compositeNode" fact="0.15"/>
      <dgm:constr type="h" for="des" forName="simulatedConn" refType="w" refFor="des" refForName="simulatedConn"/>
      <dgm:constr type="h" for="des" forName="vSp1" refType="w" refFor="ch" refForName="compositeNode" fact="0.8"/>
      <dgm:constr type="h" for="des" forName="vSp2" refType="w" refFor="ch" refForName="compositeNode" fact="0.07"/>
      <dgm:constr type="w" for="ch" forName="vProcSp" refType="w" refFor="des" refForName="simulatedConn" op="equ"/>
      <dgm:constr type="h" for="ch" forName="vProcSp" refType="h" refFor="ch" refForName="compositeNode" op="equ"/>
      <dgm:constr type="w" for="ch" forName="sibTrans" refType="w" refFor="ch" refForName="compositeNode" fact="0.08"/>
      <dgm:constr type="primFontSz" for="des" forName="sibTransNodeRect" op="equ"/>
      <dgm:constr type="primFontSz" for="des" forName="nodeRect" op="equ"/>
    </dgm:constrLst>
    <dgm:ruleLst/>
    <dgm:forEach name="Name4" axis="ch" ptType="node">
      <dgm:layoutNode name="compositeNode">
        <dgm:varLst>
          <dgm:bulletEnabled val="1"/>
        </dgm:varLst>
        <dgm:alg type="composite"/>
        <dgm:constrLst>
          <dgm:constr type="h" refType="w" op="lte" fact="1.2"/>
          <dgm:constr type="w" for="ch" forName="bgRect" refType="w"/>
          <dgm:constr type="h" for="ch" forName="bgRect" refType="h"/>
          <dgm:constr type="t" for="ch" forName="bgRect"/>
          <dgm:constr type="l" for="ch" forName="bgRect"/>
          <dgm:constr type="w" for="ch" forName="sibTransNodeRect" refType="w" refFor="ch" refForName="bgRect"/>
          <dgm:constr type="h" for="ch" forName="sibTransNodeRect" refType="h" refFor="ch" refForName="bgRect" fact="0.4"/>
          <dgm:constr type="t" for="ch" forName="sibTransNodeRect"/>
          <dgm:constr type="l" for="ch" forName="sibTransNodeRect"/>
          <dgm:constr type="r" for="ch" forName="nodeRect" refType="r" refFor="ch" refForName="bgRect"/>
          <dgm:constr type="h" for="ch" forName="nodeRect" refType="h" refFor="ch" refForName="bgRect" fact="0.6"/>
          <dgm:constr type="t" for="ch" forName="nodeRect" refType="b" refFor="ch" refForName="sibTransNodeRect"/>
          <dgm:constr type="l" for="ch" forName="nodeRect" refType="l" refFor="ch" refForName="bgRect"/>
        </dgm:constrLst>
        <dgm:ruleLst>
          <dgm:rule type="w" for="ch" forName="nodeRect" val="NaN" fact="NaN" max="30"/>
        </dgm:ruleLst>
        <dgm:layoutNode name="bgRect" styleLbl="alignNode1">
          <dgm:alg type="sp"/>
          <dgm:shape xmlns:r="http://schemas.openxmlformats.org/officeDocument/2006/relationships" type="rect" r:blip="">
            <dgm:adjLst>
              <dgm:adj idx="1" val="0.05"/>
            </dgm:adjLst>
          </dgm:shape>
          <dgm:presOf axis="self"/>
          <dgm:constrLst/>
          <dgm:ruleLst/>
        </dgm:layoutNode>
        <dgm:forEach name="Name19" axis="followSib" ptType="sibTrans" hideLastTrans="0" cnt="1">
          <dgm:layoutNode name="sibTransNodeRect" styleLbl="alignNode1">
            <dgm:varLst>
              <dgm:chMax val="0"/>
              <dgm:bulletEnabled val="1"/>
            </dgm:varLst>
            <dgm:presOf axis="self"/>
            <dgm:alg type="tx">
              <dgm:param type="parTxLTRAlign" val="l"/>
              <dgm:param type="parTxRTLAlign" val="l"/>
            </dgm:alg>
            <dgm:shape xmlns:r="http://schemas.openxmlformats.org/officeDocument/2006/relationships" type="rect" r:blip="" hideGeom="1">
              <dgm:adjLst/>
            </dgm:shape>
            <dgm:constrLst>
              <dgm:constr type="primFontSz" val="66"/>
              <dgm:constr type="tMarg" val="13"/>
              <dgm:constr type="lMarg" refType="w" fact="0.28"/>
              <dgm:constr type="rMarg" refType="w" fact="0.28"/>
              <dgm:constr type="bMarg" val="13"/>
            </dgm:constrLst>
            <dgm:ruleLst>
              <dgm:rule type="primFontSz" val="14" fact="NaN" max="NaN"/>
              <dgm:rule type="tMarg" val="13" fact="NaN" max="NaN"/>
            </dgm:ruleLst>
          </dgm:layoutNode>
        </dgm:forEach>
        <dgm:layoutNode name="nodeRect" styleLbl="alignNode1" moveWith="bgRect">
          <dgm:varLst>
            <dgm:bulletEnabled val="1"/>
          </dgm:varLst>
          <dgm:alg type="tx">
            <dgm:param type="parTxLTRAlign" val="l"/>
            <dgm:param type="parTxRTLAlign" val="r"/>
            <dgm:param type="txAnchorVert" val="t"/>
            <dgm:param type="stBulletLvl" val="2"/>
          </dgm:alg>
          <dgm:shape xmlns:r="http://schemas.openxmlformats.org/officeDocument/2006/relationships" type="rect" r:blip="" hideGeom="1">
            <dgm:adjLst/>
          </dgm:shape>
          <dgm:presOf axis="desOrSelf" ptType="node"/>
          <dgm:constrLst>
            <dgm:constr type="primFontSz" val="26"/>
            <dgm:constr type="tMarg"/>
            <dgm:constr type="lMarg" refType="w" fact="0.28"/>
            <dgm:constr type="rMarg" refType="w" fact="0.28"/>
            <dgm:constr type="bMarg" val="26"/>
          </dgm:constrLst>
          <dgm:ruleLst>
            <dgm:rule type="primFontSz" val="11" fact="NaN" max="NaN"/>
          </dgm:ruleLst>
        </dgm:layoutNode>
      </dgm:layoutNode>
      <dgm:forEach name="Name14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  <dgm:extLst>
    <a:ext uri="{4F341089-5ED1-44EC-B178-C955D00A3D55}">
      <dgm1611:autoBuNodeInfoLst xmlns:dgm1611="http://schemas.microsoft.com/office/drawing/2016/11/diagram">
        <dgm1611:autoBuNodeInfo lvl="1" ptType="sibTrans">
          <dgm1611:buPr prefix="" leadZeros="1">
            <a:buAutoNum type="arabicParenBoth"/>
          </dgm1611:buPr>
        </dgm1611:autoBuNodeInfo>
      </dgm1611:autoBuNodeInfoLst>
    </a:ext>
  </dgm:extLst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6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7.xml><?xml version="1.0" encoding="utf-8"?>
<dgm:layoutDef xmlns:dgm="http://schemas.openxmlformats.org/drawingml/2006/diagram" xmlns:a="http://schemas.openxmlformats.org/drawingml/2006/main" uniqueId="urn:microsoft.com/office/officeart/2005/8/layout/hierarchy1">
  <dgm:title val=""/>
  <dgm:desc val=""/>
  <dgm:catLst>
    <dgm:cat type="hierarchy" pri="2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" destId="22" srcOrd="1" destOrd="0"/>
        <dgm:cxn modelId="33" srcId="3" destId="3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</dgm:ptLst>
      <dgm:cxnLst>
        <dgm:cxn modelId="2" srcId="0" destId="1" srcOrd="0" destOrd="0"/>
        <dgm:cxn modelId="13" srcId="1" destId="11" srcOrd="0" destOrd="0"/>
        <dgm:cxn modelId="14" srcId="1" destId="1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21"/>
        <dgm:pt modelId="211"/>
        <dgm:pt modelId="3"/>
        <dgm:pt modelId="31"/>
        <dgm:pt modelId="311"/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1" destId="211" srcOrd="0" destOrd="0"/>
        <dgm:cxn modelId="33" srcId="3" destId="31" srcOrd="0" destOrd="0"/>
        <dgm:cxn modelId="34" srcId="31" destId="311" srcOrd="0" destOrd="0"/>
      </dgm:cxnLst>
      <dgm:bg/>
      <dgm:whole/>
    </dgm:dataModel>
  </dgm:clrData>
  <dgm:layoutNode name="hierChild1">
    <dgm:varLst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primFontSz" for="des" ptType="node" op="equ" val="65"/>
      <dgm:constr type="w" for="des" forName="composite" refType="w"/>
      <dgm:constr type="h" for="des" forName="composite" refType="w" refFor="des" refForName="composite" fact="0.667"/>
      <dgm:constr type="w" for="des" forName="composite2" refType="w" refFor="des" refForName="composite"/>
      <dgm:constr type="h" for="des" forName="composite2" refType="h" refFor="des" refForName="composite"/>
      <dgm:constr type="w" for="des" forName="composite3" refType="w" refFor="des" refForName="composite"/>
      <dgm:constr type="h" for="des" forName="composite3" refType="h" refFor="des" refForName="composite"/>
      <dgm:constr type="w" for="des" forName="composite4" refType="w" refFor="des" refForName="composite"/>
      <dgm:constr type="h" for="des" forName="composite4" refType="h" refFor="des" refForName="composite"/>
      <dgm:constr type="w" for="des" forName="composite5" refType="w" refFor="des" refForName="composite"/>
      <dgm:constr type="h" for="des" forName="composite5" refType="h" refFor="des" refForName="composite"/>
      <dgm:constr type="sibSp" refType="w" refFor="des" refForName="composite" fact="0.1"/>
      <dgm:constr type="sibSp" for="des" forName="hierChild2" refType="sibSp"/>
      <dgm:constr type="sibSp" for="des" forName="hierChild3" refType="sibSp"/>
      <dgm:constr type="sibSp" for="des" forName="hierChild4" refType="sibSp"/>
      <dgm:constr type="sibSp" for="des" forName="hierChild5" refType="sibSp"/>
      <dgm:constr type="sibSp" for="des" forName="hierChild6" refType="sibSp"/>
      <dgm:constr type="sp" for="des" forName="hierRoot1" refType="h" refFor="des" refForName="composite" fact="0.25"/>
      <dgm:constr type="sp" for="des" forName="hierRoot2" refType="sp" refFor="des" refForName="hierRoot1"/>
      <dgm:constr type="sp" for="des" forName="hierRoot3" refType="sp" refFor="des" refForName="hierRoot1"/>
      <dgm:constr type="sp" for="des" forName="hierRoot4" refType="sp" refFor="des" refForName="hierRoot1"/>
      <dgm:constr type="sp" for="des" forName="hierRoot5" refType="sp" refFor="des" refForName="hierRoot1"/>
    </dgm:constrLst>
    <dgm:ruleLst/>
    <dgm:forEach name="Name3" axis="ch">
      <dgm:forEach name="Name4" axis="self" ptType="node">
        <dgm:layoutNode name="hierRoot1">
          <dgm:alg type="hierRoot"/>
          <dgm:shape xmlns:r="http://schemas.openxmlformats.org/officeDocument/2006/relationships" r:blip="">
            <dgm:adjLst/>
          </dgm:shape>
          <dgm:presOf/>
          <dgm:constrLst>
            <dgm:constr type="bendDist" for="des" ptType="parTrans" refType="sp" fact="0.5"/>
          </dgm:constrLst>
          <dgm:ruleLst/>
          <dgm:layoutNode name="composite">
            <dgm:alg type="composite"/>
            <dgm:shape xmlns:r="http://schemas.openxmlformats.org/officeDocument/2006/relationships" r:blip="">
              <dgm:adjLst/>
            </dgm:shape>
            <dgm:presOf/>
            <dgm:constrLst>
              <dgm:constr type="w" for="ch" forName="background" refType="w" fact="0.9"/>
              <dgm:constr type="h" for="ch" forName="background" refType="w" refFor="ch" refForName="background" fact="0.635"/>
              <dgm:constr type="t" for="ch" forName="background"/>
              <dgm:constr type="l" for="ch" forName="background"/>
              <dgm:constr type="w" for="ch" forName="text" refType="w" fact="0.9"/>
              <dgm:constr type="h" for="ch" forName="text" refType="w" refFor="ch" refForName="text" fact="0.635"/>
              <dgm:constr type="t" for="ch" forName="text" refType="w" fact="0.095"/>
              <dgm:constr type="l" for="ch" forName="text" refType="w" fact="0.1"/>
            </dgm:constrLst>
            <dgm:ruleLst/>
            <dgm:layoutNode name="background" styleLbl="node0" moveWith="text"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/>
              <dgm:constrLst/>
              <dgm:ruleLst/>
            </dgm:layoutNode>
            <dgm:layoutNode name="text" styleLbl="fgAcc0">
              <dgm:varLst>
                <dgm:chPref val="3"/>
              </dgm:varLst>
              <dgm:alg type="tx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self"/>
              <dgm:constrLst>
                <dgm:constr type="tMarg" refType="primFontSz" fact="0.3"/>
                <dgm:constr type="bMarg" refType="primFontSz" fact="0.3"/>
                <dgm:constr type="lMarg" refType="primFontSz" fact="0.3"/>
                <dgm:constr type="rMarg" refType="primFontSz" fact="0.3"/>
              </dgm:constrLst>
              <dgm:ruleLst>
                <dgm:rule type="primFontSz" val="5" fact="NaN" max="NaN"/>
              </dgm:ruleLst>
            </dgm:layoutNode>
          </dgm:layoutNode>
          <dgm:layoutNode name="hierChild2">
            <dgm:choose name="Name5">
              <dgm:if name="Name6" func="var" arg="dir" op="equ" val="norm">
                <dgm:alg type="hierChild">
                  <dgm:param type="linDir" val="fromL"/>
                </dgm:alg>
              </dgm:if>
              <dgm:else name="Name7">
                <dgm:alg type="hierChild">
                  <dgm:param type="linDir" val="fromR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Name8" axis="ch">
              <dgm:forEach name="Name9" axis="self" ptType="parTrans" cnt="1">
                <dgm:layoutNode name="Name10">
                  <dgm:alg type="conn">
                    <dgm:param type="dim" val="1D"/>
                    <dgm:param type="endSty" val="noArr"/>
                    <dgm:param type="connRout" val="bend"/>
                    <dgm:param type="bendPt" val="end"/>
                    <dgm:param type="begPts" val="bCtr"/>
                    <dgm:param type="endPts" val="tCtr"/>
                    <dgm:param type="srcNode" val="background"/>
                    <dgm:param type="dstNode" val="background2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forEach name="Name11" axis="self" ptType="node">
                <dgm:layoutNode name="hierRoot2">
                  <dgm:alg type="hierRoot"/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bendDist" for="des" ptType="parTrans" refType="sp" fact="0.5"/>
                  </dgm:constrLst>
                  <dgm:ruleLst/>
                  <dgm:layoutNode name="composite2">
                    <dgm:alg type="composite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w" for="ch" forName="background2" refType="w" fact="0.9"/>
                      <dgm:constr type="h" for="ch" forName="background2" refType="w" refFor="ch" refForName="background2" fact="0.635"/>
                      <dgm:constr type="t" for="ch" forName="background2"/>
                      <dgm:constr type="l" for="ch" forName="background2"/>
                      <dgm:constr type="w" for="ch" forName="text2" refType="w" fact="0.9"/>
                      <dgm:constr type="h" for="ch" forName="text2" refType="w" refFor="ch" refForName="text2" fact="0.635"/>
                      <dgm:constr type="t" for="ch" forName="text2" refType="w" fact="0.095"/>
                      <dgm:constr type="l" for="ch" forName="text2" refType="w" fact="0.1"/>
                    </dgm:constrLst>
                    <dgm:ruleLst/>
                    <dgm:layoutNode name="background2" moveWith="text2"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/>
                      <dgm:constrLst/>
                      <dgm:ruleLst/>
                    </dgm:layoutNode>
                    <dgm:layoutNode name="text2" styleLbl="fgAcc2">
                      <dgm:varLst>
                        <dgm:chPref val="3"/>
                      </dgm:varLst>
                      <dgm:alg type="tx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self"/>
                      <dgm:constrLst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</dgm:layoutNode>
                  <dgm:layoutNode name="hierChild3">
                    <dgm:choose name="Name12">
                      <dgm:if name="Name13" func="var" arg="dir" op="equ" val="norm">
                        <dgm:alg type="hierChild">
                          <dgm:param type="linDir" val="fromL"/>
                        </dgm:alg>
                      </dgm:if>
                      <dgm:else name="Name14">
                        <dgm:alg type="hierChild">
                          <dgm:param type="linDir" val="fromR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  <dgm:forEach name="Name15" axis="ch">
                      <dgm:forEach name="Name16" axis="self" ptType="parTrans" cnt="1">
                        <dgm:layoutNode name="Name17">
                          <dgm:alg type="conn">
                            <dgm:param type="dim" val="1D"/>
                            <dgm:param type="endSty" val="noArr"/>
                            <dgm:param type="connRout" val="bend"/>
                            <dgm:param type="bendPt" val="end"/>
                            <dgm:param type="begPts" val="bCtr"/>
                            <dgm:param type="endPts" val="tCtr"/>
                            <dgm:param type="srcNode" val="background2"/>
                            <dgm:param type="dstNode" val="background3"/>
                          </dgm:alg>
                          <dgm:shape xmlns:r="http://schemas.openxmlformats.org/officeDocument/2006/relationships" type="conn" r:blip="" zOrderOff="-999">
                            <dgm:adjLst/>
                          </dgm:shape>
                          <dgm:presOf axis="self"/>
                          <dgm:constrLst>
                            <dgm:constr type="begPad"/>
                            <dgm:constr type="endPad"/>
                          </dgm:constrLst>
                          <dgm:ruleLst/>
                        </dgm:layoutNode>
                      </dgm:forEach>
                      <dgm:forEach name="Name18" axis="self" ptType="node">
                        <dgm:layoutNode name="hierRoot3">
                          <dgm:alg type="hierRoot"/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constrLst>
                            <dgm:constr type="bendDist" for="des" ptType="parTrans" refType="sp" fact="0.5"/>
                          </dgm:constrLst>
                          <dgm:ruleLst/>
                          <dgm:layoutNode name="composite3">
                            <dgm:alg type="composite"/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w" for="ch" forName="background3" refType="w" fact="0.9"/>
                              <dgm:constr type="h" for="ch" forName="background3" refType="w" refFor="ch" refForName="background3" fact="0.635"/>
                              <dgm:constr type="t" for="ch" forName="background3"/>
                              <dgm:constr type="l" for="ch" forName="background3"/>
                              <dgm:constr type="w" for="ch" forName="text3" refType="w" fact="0.9"/>
                              <dgm:constr type="h" for="ch" forName="text3" refType="w" refFor="ch" refForName="text3" fact="0.635"/>
                              <dgm:constr type="t" for="ch" forName="text3" refType="w" fact="0.095"/>
                              <dgm:constr type="l" for="ch" forName="text3" refType="w" fact="0.1"/>
                            </dgm:constrLst>
                            <dgm:ruleLst/>
                            <dgm:layoutNode name="background3" moveWith="text3">
                              <dgm:alg type="sp"/>
                              <dgm:shape xmlns:r="http://schemas.openxmlformats.org/officeDocument/2006/relationships" type="roundRect" r:blip="">
                                <dgm:adjLst>
                                  <dgm:adj idx="1" val="0.1"/>
                                </dgm:adjLst>
                              </dgm:shape>
                              <dgm:presOf/>
                              <dgm:constrLst/>
                              <dgm:ruleLst/>
                            </dgm:layoutNode>
                            <dgm:layoutNode name="text3" styleLbl="fgAcc3">
                              <dgm:varLst>
                                <dgm:chPref val="3"/>
                              </dgm:varLst>
                              <dgm:alg type="tx"/>
                              <dgm:shape xmlns:r="http://schemas.openxmlformats.org/officeDocument/2006/relationships" type="roundRect" r:blip="">
                                <dgm:adjLst>
                                  <dgm:adj idx="1" val="0.1"/>
                                </dgm:adjLst>
                              </dgm:shape>
                              <dgm:presOf axis="self"/>
                              <dgm:constrLst>
                                <dgm:constr type="tMarg" refType="primFontSz" fact="0.3"/>
                                <dgm:constr type="bMarg" refType="primFontSz" fact="0.3"/>
                                <dgm:constr type="lMarg" refType="primFontSz" fact="0.3"/>
                                <dgm:constr type="rMarg" refType="primFontSz" fact="0.3"/>
                              </dgm:constrLst>
                              <dgm:ruleLst>
                                <dgm:rule type="primFontSz" val="5" fact="NaN" max="NaN"/>
                              </dgm:ruleLst>
                            </dgm:layoutNode>
                          </dgm:layoutNode>
                          <dgm:layoutNode name="hierChild4">
                            <dgm:choose name="Name19">
                              <dgm:if name="Name20" func="var" arg="dir" op="equ" val="norm">
                                <dgm:alg type="hierChild">
                                  <dgm:param type="linDir" val="fromL"/>
                                </dgm:alg>
                              </dgm:if>
                              <dgm:else name="Name21">
                                <dgm:alg type="hierChild">
                                  <dgm:param type="linDir" val="fromR"/>
                                </dgm:alg>
                              </dgm:else>
                            </dgm:choose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/>
                            <dgm:ruleLst/>
                            <dgm:forEach name="repeat" axis="ch">
                              <dgm:forEach name="Name22" axis="self" ptType="parTrans" cnt="1">
                                <dgm:layoutNode name="Name23">
                                  <dgm:choose name="Name24">
                                    <dgm:if name="Name25" axis="self" func="depth" op="lte" val="4">
                                      <dgm:alg type="conn">
                                        <dgm:param type="dim" val="1D"/>
                                        <dgm:param type="endSty" val="noArr"/>
                                        <dgm:param type="connRout" val="bend"/>
                                        <dgm:param type="bendPt" val="end"/>
                                        <dgm:param type="begPts" val="bCtr"/>
                                        <dgm:param type="endPts" val="tCtr"/>
                                        <dgm:param type="srcNode" val="background3"/>
                                        <dgm:param type="dstNode" val="background4"/>
                                      </dgm:alg>
                                    </dgm:if>
                                    <dgm:else name="Name26">
                                      <dgm:alg type="conn">
                                        <dgm:param type="dim" val="1D"/>
                                        <dgm:param type="endSty" val="noArr"/>
                                        <dgm:param type="connRout" val="bend"/>
                                        <dgm:param type="bendPt" val="end"/>
                                        <dgm:param type="begPts" val="bCtr"/>
                                        <dgm:param type="endPts" val="tCtr"/>
                                        <dgm:param type="srcNode" val="background4"/>
                                        <dgm:param type="dstNode" val="background4"/>
                                      </dgm:alg>
                                    </dgm:else>
                                  </dgm:choose>
                                  <dgm:shape xmlns:r="http://schemas.openxmlformats.org/officeDocument/2006/relationships" type="conn" r:blip="" zOrderOff="-999">
                                    <dgm:adjLst/>
                                  </dgm:shape>
                                  <dgm:presOf axis="self"/>
                                  <dgm:constrLst>
                                    <dgm:constr type="begPad"/>
                                    <dgm:constr type="endPad"/>
                                  </dgm:constrLst>
                                  <dgm:ruleLst/>
                                </dgm:layoutNode>
                              </dgm:forEach>
                              <dgm:forEach name="Name27" axis="self" ptType="node">
                                <dgm:layoutNode name="hierRoot4">
                                  <dgm:alg type="hierRoot"/>
                                  <dgm:shape xmlns:r="http://schemas.openxmlformats.org/officeDocument/2006/relationships" r:blip="">
                                    <dgm:adjLst/>
                                  </dgm:shape>
                                  <dgm:presOf/>
                                  <dgm:constrLst>
                                    <dgm:constr type="bendDist" for="des" ptType="parTrans" refType="sp" fact="0.5"/>
                                  </dgm:constrLst>
                                  <dgm:ruleLst/>
                                  <dgm:layoutNode name="composite4">
                                    <dgm:alg type="composite"/>
                                    <dgm:shape xmlns:r="http://schemas.openxmlformats.org/officeDocument/2006/relationships" r:blip="">
                                      <dgm:adjLst/>
                                    </dgm:shape>
                                    <dgm:presOf/>
                                    <dgm:constrLst>
                                      <dgm:constr type="w" for="ch" forName="background4" refType="w" fact="0.9"/>
                                      <dgm:constr type="h" for="ch" forName="background4" refType="w" refFor="ch" refForName="background4" fact="0.635"/>
                                      <dgm:constr type="t" for="ch" forName="background4"/>
                                      <dgm:constr type="l" for="ch" forName="background4"/>
                                      <dgm:constr type="w" for="ch" forName="text4" refType="w" fact="0.9"/>
                                      <dgm:constr type="h" for="ch" forName="text4" refType="w" refFor="ch" refForName="text4" fact="0.635"/>
                                      <dgm:constr type="t" for="ch" forName="text4" refType="w" fact="0.095"/>
                                      <dgm:constr type="l" for="ch" forName="text4" refType="w" fact="0.1"/>
                                    </dgm:constrLst>
                                    <dgm:ruleLst/>
                                    <dgm:layoutNode name="background4" moveWith="text4">
                                      <dgm:alg type="sp"/>
                                      <dgm:shape xmlns:r="http://schemas.openxmlformats.org/officeDocument/2006/relationships" type="roundRect" r:blip="">
                                        <dgm:adjLst>
                                          <dgm:adj idx="1" val="0.1"/>
                                        </dgm:adjLst>
                                      </dgm:shape>
                                      <dgm:presOf/>
                                      <dgm:constrLst/>
                                      <dgm:ruleLst/>
                                    </dgm:layoutNode>
                                    <dgm:layoutNode name="text4" styleLbl="fgAcc4">
                                      <dgm:varLst>
                                        <dgm:chPref val="3"/>
                                      </dgm:varLst>
                                      <dgm:alg type="tx"/>
                                      <dgm:shape xmlns:r="http://schemas.openxmlformats.org/officeDocument/2006/relationships" type="roundRect" r:blip="">
                                        <dgm:adjLst>
                                          <dgm:adj idx="1" val="0.1"/>
                                        </dgm:adjLst>
                                      </dgm:shape>
                                      <dgm:presOf axis="self"/>
                                      <dgm:constrLst>
                                        <dgm:constr type="tMarg" refType="primFontSz" fact="0.3"/>
                                        <dgm:constr type="bMarg" refType="primFontSz" fact="0.3"/>
                                        <dgm:constr type="lMarg" refType="primFontSz" fact="0.3"/>
                                        <dgm:constr type="rMarg" refType="primFontSz" fact="0.3"/>
                                      </dgm:constrLst>
                                      <dgm:ruleLst>
                                        <dgm:rule type="primFontSz" val="5" fact="NaN" max="NaN"/>
                                      </dgm:ruleLst>
                                    </dgm:layoutNode>
                                  </dgm:layoutNode>
                                  <dgm:layoutNode name="hierChild5">
                                    <dgm:choose name="Name28">
                                      <dgm:if name="Name29" func="var" arg="dir" op="equ" val="norm">
                                        <dgm:alg type="hierChild">
                                          <dgm:param type="linDir" val="fromL"/>
                                        </dgm:alg>
                                      </dgm:if>
                                      <dgm:else name="Name30">
                                        <dgm:alg type="hierChild">
                                          <dgm:param type="linDir" val="fromR"/>
                                        </dgm:alg>
                                      </dgm:else>
                                    </dgm:choose>
                                    <dgm:shape xmlns:r="http://schemas.openxmlformats.org/officeDocument/2006/relationships" r:blip="">
                                      <dgm:adjLst/>
                                    </dgm:shape>
                                    <dgm:presOf/>
                                    <dgm:constrLst/>
                                    <dgm:ruleLst/>
                                    <dgm:forEach name="Name31" ref="repeat"/>
                                  </dgm:layoutNode>
                                </dgm:layoutNode>
                              </dgm:forEach>
                            </dgm:forEach>
                          </dgm:layoutNode>
                        </dgm:layoutNode>
                      </dgm:forEach>
                    </dgm:forEach>
                  </dgm:layoutNode>
                </dgm:layoutNode>
              </dgm:forEach>
            </dgm:forEach>
          </dgm:layoutNode>
        </dgm:layoutNode>
      </dgm:forEach>
    </dgm:forEach>
  </dgm:layoutNode>
</dgm:layoutDef>
</file>

<file path=ppt/diagrams/layout8.xml><?xml version="1.0" encoding="utf-8"?>
<dgm:layoutDef xmlns:dgm="http://schemas.openxmlformats.org/drawingml/2006/diagram" xmlns:a="http://schemas.openxmlformats.org/drawingml/2006/main" uniqueId="urn:microsoft.com/office/officeart/2005/8/layout/chevron2">
  <dgm:title val=""/>
  <dgm:desc val=""/>
  <dgm:catLst>
    <dgm:cat type="process" pri="12000"/>
    <dgm:cat type="list" pri="16000"/>
    <dgm:cat type="convert" pri="1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</dgm:ptLst>
      <dgm:cxnLst>
        <dgm:cxn modelId="4" srcId="0" destId="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linearFlow">
    <dgm:varLst>
      <dgm:dir/>
      <dgm:animLvl val="lvl"/>
      <dgm:resizeHandles val="exact"/>
    </dgm:varLst>
    <dgm:alg type="lin">
      <dgm:param type="linDir" val="fromT"/>
      <dgm:param type="nodeHorzAlign" val="l"/>
    </dgm:alg>
    <dgm:shape xmlns:r="http://schemas.openxmlformats.org/officeDocument/2006/relationships" r:blip="">
      <dgm:adjLst/>
    </dgm:shape>
    <dgm:presOf/>
    <dgm:constrLst>
      <dgm:constr type="h" for="ch" forName="composite" refType="h"/>
      <dgm:constr type="w" for="ch" forName="composite" refType="w"/>
      <dgm:constr type="h" for="des" forName="parentText" op="equ"/>
      <dgm:constr type="h" for="ch" forName="sp" val="-14.88"/>
      <dgm:constr type="h" for="ch" forName="sp" refType="w" refFor="des" refForName="parentText" op="gte" fact="-0.3"/>
      <dgm:constr type="primFontSz" for="des" forName="parentText" op="equ" val="65"/>
      <dgm:constr type="primFontSz" for="des" forName="descendantText" op="equ" val="65"/>
    </dgm:constrLst>
    <dgm:ruleLst/>
    <dgm:forEach name="Name0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hoose name="Name1">
          <dgm:if name="Name2" func="var" arg="dir" op="equ" val="norm">
            <dgm:constrLst>
              <dgm:constr type="t" for="ch" forName="parentText"/>
              <dgm:constr type="l" for="ch" forName="parentText"/>
              <dgm:constr type="w" for="ch" forName="parentText" refType="w" fact="0.4"/>
              <dgm:constr type="h" for="ch" forName="parentText" refType="h"/>
              <dgm:constr type="w" for="ch" forName="parentText" refType="w" op="lte" fact="0.5"/>
              <dgm:constr type="w" for="ch" forName="parentText" refType="h" refFor="ch" refForName="parentText" op="lte" fact="0.7"/>
              <dgm:constr type="h" for="ch" forName="parentText" refType="w" refFor="ch" refForName="parentText" op="lte" fact="3"/>
              <dgm:constr type="l" for="ch" forName="descendantText" refType="w" refFor="ch" refForName="parentText"/>
              <dgm:constr type="w" for="ch" forName="descendantText" refType="w"/>
              <dgm:constr type="wOff" for="ch" forName="descendantText" refType="w" refFor="ch" refForName="parentText" fact="-1"/>
              <dgm:constr type="t" for="ch" forName="descendantText"/>
              <dgm:constr type="b" for="ch" forName="descendantText" refType="h" refFor="ch" refForName="parentText"/>
              <dgm:constr type="bOff" for="ch" forName="descendantText" refType="w" refFor="ch" refForName="parentText" fact="-0.5"/>
            </dgm:constrLst>
          </dgm:if>
          <dgm:else name="Name3">
            <dgm:constrLst>
              <dgm:constr type="t" for="ch" forName="parentText"/>
              <dgm:constr type="r" for="ch" forName="parentText" refType="w"/>
              <dgm:constr type="w" for="ch" forName="parentText" refType="w" fact="0.4"/>
              <dgm:constr type="h" for="ch" forName="parentText" refType="h"/>
              <dgm:constr type="w" for="ch" forName="parentText" refType="w" op="lte" fact="0.5"/>
              <dgm:constr type="w" for="ch" forName="parentText" refType="h" refFor="ch" refForName="parentText" op="lte" fact="0.7"/>
              <dgm:constr type="h" for="ch" forName="parentText" refType="w" refFor="ch" refForName="parentText" op="lte" fact="3"/>
              <dgm:constr type="l" for="ch" forName="descendantText"/>
              <dgm:constr type="w" for="ch" forName="descendantText" refType="w"/>
              <dgm:constr type="wOff" for="ch" forName="descendantText" refType="w" refFor="ch" refForName="parentText" fact="-1"/>
              <dgm:constr type="t" for="ch" forName="descendantText"/>
              <dgm:constr type="b" for="ch" forName="descendantText" refType="h" refFor="ch" refForName="parentText"/>
              <dgm:constr type="bOff" for="ch" forName="descendantText" refType="w" refFor="ch" refForName="parentText" fact="-0.5"/>
            </dgm:constrLst>
          </dgm:else>
        </dgm:choose>
        <dgm:ruleLst/>
        <dgm:layoutNode name="parentText" styleLbl="alignNode1">
          <dgm:varLst>
            <dgm:chMax val="1"/>
            <dgm:bulletEnabled val="1"/>
          </dgm:varLst>
          <dgm:alg type="tx"/>
          <dgm:shape xmlns:r="http://schemas.openxmlformats.org/officeDocument/2006/relationships" rot="90" type="chevron" r:blip="">
            <dgm:adjLst/>
          </dgm:shape>
          <dgm:presOf axis="self" ptType="node"/>
          <dgm:constrLst>
            <dgm:constr type="lMarg" refType="primFontSz" fact="0.05"/>
            <dgm:constr type="rMarg" refType="primFontSz" fact="0.05"/>
            <dgm:constr type="tMarg" refType="primFontSz" fact="0.05"/>
            <dgm:constr type="bMarg" refType="primFontSz" fact="0.05"/>
          </dgm:constrLst>
          <dgm:ruleLst>
            <dgm:rule type="h" val="100" fact="NaN" max="NaN"/>
            <dgm:rule type="primFontSz" val="24" fact="NaN" max="NaN"/>
            <dgm:rule type="h" val="110" fact="NaN" max="NaN"/>
            <dgm:rule type="primFontSz" val="18" fact="NaN" max="NaN"/>
            <dgm:rule type="h" val="INF" fact="NaN" max="NaN"/>
            <dgm:rule type="primFontSz" val="5" fact="NaN" max="NaN"/>
          </dgm:ruleLst>
        </dgm:layoutNode>
        <dgm:layoutNode name="descendantText" styleLbl="alignAcc1">
          <dgm:varLst>
            <dgm:bulletEnabled val="1"/>
          </dgm:varLst>
          <dgm:choose name="Name4">
            <dgm:if name="Name5" func="var" arg="dir" op="equ" val="norm">
              <dgm:alg type="tx">
                <dgm:param type="stBulletLvl" val="1"/>
                <dgm:param type="txAnchorVertCh" val="mid"/>
              </dgm:alg>
              <dgm:shape xmlns:r="http://schemas.openxmlformats.org/officeDocument/2006/relationships" rot="90" type="round2SameRect" r:blip="">
                <dgm:adjLst/>
              </dgm:shape>
            </dgm:if>
            <dgm:else name="Name6">
              <dgm:alg type="tx">
                <dgm:param type="stBulletLvl" val="1"/>
                <dgm:param type="txAnchorVertCh" val="mid"/>
              </dgm:alg>
              <dgm:shape xmlns:r="http://schemas.openxmlformats.org/officeDocument/2006/relationships" rot="-90" type="round2SameRect" r:blip="">
                <dgm:adjLst/>
              </dgm:shape>
            </dgm:else>
          </dgm:choose>
          <dgm:presOf axis="des" ptType="node"/>
          <dgm:choose name="Name7">
            <dgm:if name="Name8" func="var" arg="dir" op="equ" val="norm">
              <dgm:constrLst>
                <dgm:constr type="secFontSz" refType="primFontSz"/>
                <dgm:constr type="tMarg" refType="primFontSz" fact="0.05"/>
                <dgm:constr type="bMarg" refType="primFontSz" fact="0.05"/>
                <dgm:constr type="rMarg" refType="primFontSz" fact="0.05"/>
              </dgm:constrLst>
            </dgm:if>
            <dgm:else name="Name9">
              <dgm:constrLst>
                <dgm:constr type="secFontSz" refType="primFontSz"/>
                <dgm:constr type="tMarg" refType="primFontSz" fact="0.05"/>
                <dgm:constr type="bMarg" refType="primFontSz" fact="0.05"/>
                <dgm:constr type="lMarg" refType="primFontSz" fact="0.05"/>
              </dgm:constrLst>
            </dgm:else>
          </dgm:choose>
          <dgm:ruleLst>
            <dgm:rule type="primFontSz" val="5" fact="NaN" max="NaN"/>
          </dgm:ruleLst>
        </dgm:layoutNode>
      </dgm:layoutNode>
      <dgm:forEach name="Name10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 axis="self"/>
          <dgm:constrLst>
            <dgm:constr type="w" val="1"/>
            <dgm:constr type="h" val="37.5"/>
          </dgm:constrLst>
          <dgm:ruleLst/>
        </dgm:layoutNode>
      </dgm:forEach>
    </dgm:forEach>
  </dgm:layoutNode>
</dgm:layoutDef>
</file>

<file path=ppt/diagrams/layout9.xml><?xml version="1.0" encoding="utf-8"?>
<dgm:layoutDef xmlns:dgm="http://schemas.openxmlformats.org/drawingml/2006/diagram" xmlns:a="http://schemas.openxmlformats.org/drawingml/2006/main" uniqueId="urn:microsoft.com/office/officeart/2005/8/layout/hierarchy1">
  <dgm:title val=""/>
  <dgm:desc val=""/>
  <dgm:catLst>
    <dgm:cat type="hierarchy" pri="2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" destId="22" srcOrd="1" destOrd="0"/>
        <dgm:cxn modelId="33" srcId="3" destId="3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</dgm:ptLst>
      <dgm:cxnLst>
        <dgm:cxn modelId="2" srcId="0" destId="1" srcOrd="0" destOrd="0"/>
        <dgm:cxn modelId="13" srcId="1" destId="11" srcOrd="0" destOrd="0"/>
        <dgm:cxn modelId="14" srcId="1" destId="1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21"/>
        <dgm:pt modelId="211"/>
        <dgm:pt modelId="3"/>
        <dgm:pt modelId="31"/>
        <dgm:pt modelId="311"/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1" destId="211" srcOrd="0" destOrd="0"/>
        <dgm:cxn modelId="33" srcId="3" destId="31" srcOrd="0" destOrd="0"/>
        <dgm:cxn modelId="34" srcId="31" destId="311" srcOrd="0" destOrd="0"/>
      </dgm:cxnLst>
      <dgm:bg/>
      <dgm:whole/>
    </dgm:dataModel>
  </dgm:clrData>
  <dgm:layoutNode name="hierChild1">
    <dgm:varLst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primFontSz" for="des" ptType="node" op="equ" val="65"/>
      <dgm:constr type="w" for="des" forName="composite" refType="w"/>
      <dgm:constr type="h" for="des" forName="composite" refType="w" refFor="des" refForName="composite" fact="0.667"/>
      <dgm:constr type="w" for="des" forName="composite2" refType="w" refFor="des" refForName="composite"/>
      <dgm:constr type="h" for="des" forName="composite2" refType="h" refFor="des" refForName="composite"/>
      <dgm:constr type="w" for="des" forName="composite3" refType="w" refFor="des" refForName="composite"/>
      <dgm:constr type="h" for="des" forName="composite3" refType="h" refFor="des" refForName="composite"/>
      <dgm:constr type="w" for="des" forName="composite4" refType="w" refFor="des" refForName="composite"/>
      <dgm:constr type="h" for="des" forName="composite4" refType="h" refFor="des" refForName="composite"/>
      <dgm:constr type="w" for="des" forName="composite5" refType="w" refFor="des" refForName="composite"/>
      <dgm:constr type="h" for="des" forName="composite5" refType="h" refFor="des" refForName="composite"/>
      <dgm:constr type="sibSp" refType="w" refFor="des" refForName="composite" fact="0.1"/>
      <dgm:constr type="sibSp" for="des" forName="hierChild2" refType="sibSp"/>
      <dgm:constr type="sibSp" for="des" forName="hierChild3" refType="sibSp"/>
      <dgm:constr type="sibSp" for="des" forName="hierChild4" refType="sibSp"/>
      <dgm:constr type="sibSp" for="des" forName="hierChild5" refType="sibSp"/>
      <dgm:constr type="sibSp" for="des" forName="hierChild6" refType="sibSp"/>
      <dgm:constr type="sp" for="des" forName="hierRoot1" refType="h" refFor="des" refForName="composite" fact="0.25"/>
      <dgm:constr type="sp" for="des" forName="hierRoot2" refType="sp" refFor="des" refForName="hierRoot1"/>
      <dgm:constr type="sp" for="des" forName="hierRoot3" refType="sp" refFor="des" refForName="hierRoot1"/>
      <dgm:constr type="sp" for="des" forName="hierRoot4" refType="sp" refFor="des" refForName="hierRoot1"/>
      <dgm:constr type="sp" for="des" forName="hierRoot5" refType="sp" refFor="des" refForName="hierRoot1"/>
    </dgm:constrLst>
    <dgm:ruleLst/>
    <dgm:forEach name="Name3" axis="ch">
      <dgm:forEach name="Name4" axis="self" ptType="node">
        <dgm:layoutNode name="hierRoot1">
          <dgm:alg type="hierRoot"/>
          <dgm:shape xmlns:r="http://schemas.openxmlformats.org/officeDocument/2006/relationships" r:blip="">
            <dgm:adjLst/>
          </dgm:shape>
          <dgm:presOf/>
          <dgm:constrLst>
            <dgm:constr type="bendDist" for="des" ptType="parTrans" refType="sp" fact="0.5"/>
          </dgm:constrLst>
          <dgm:ruleLst/>
          <dgm:layoutNode name="composite">
            <dgm:alg type="composite"/>
            <dgm:shape xmlns:r="http://schemas.openxmlformats.org/officeDocument/2006/relationships" r:blip="">
              <dgm:adjLst/>
            </dgm:shape>
            <dgm:presOf/>
            <dgm:constrLst>
              <dgm:constr type="w" for="ch" forName="background" refType="w" fact="0.9"/>
              <dgm:constr type="h" for="ch" forName="background" refType="w" refFor="ch" refForName="background" fact="0.635"/>
              <dgm:constr type="t" for="ch" forName="background"/>
              <dgm:constr type="l" for="ch" forName="background"/>
              <dgm:constr type="w" for="ch" forName="text" refType="w" fact="0.9"/>
              <dgm:constr type="h" for="ch" forName="text" refType="w" refFor="ch" refForName="text" fact="0.635"/>
              <dgm:constr type="t" for="ch" forName="text" refType="w" fact="0.095"/>
              <dgm:constr type="l" for="ch" forName="text" refType="w" fact="0.1"/>
            </dgm:constrLst>
            <dgm:ruleLst/>
            <dgm:layoutNode name="background" styleLbl="node0" moveWith="text"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/>
              <dgm:constrLst/>
              <dgm:ruleLst/>
            </dgm:layoutNode>
            <dgm:layoutNode name="text" styleLbl="fgAcc0">
              <dgm:varLst>
                <dgm:chPref val="3"/>
              </dgm:varLst>
              <dgm:alg type="tx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self"/>
              <dgm:constrLst>
                <dgm:constr type="tMarg" refType="primFontSz" fact="0.3"/>
                <dgm:constr type="bMarg" refType="primFontSz" fact="0.3"/>
                <dgm:constr type="lMarg" refType="primFontSz" fact="0.3"/>
                <dgm:constr type="rMarg" refType="primFontSz" fact="0.3"/>
              </dgm:constrLst>
              <dgm:ruleLst>
                <dgm:rule type="primFontSz" val="5" fact="NaN" max="NaN"/>
              </dgm:ruleLst>
            </dgm:layoutNode>
          </dgm:layoutNode>
          <dgm:layoutNode name="hierChild2">
            <dgm:choose name="Name5">
              <dgm:if name="Name6" func="var" arg="dir" op="equ" val="norm">
                <dgm:alg type="hierChild">
                  <dgm:param type="linDir" val="fromL"/>
                </dgm:alg>
              </dgm:if>
              <dgm:else name="Name7">
                <dgm:alg type="hierChild">
                  <dgm:param type="linDir" val="fromR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Name8" axis="ch">
              <dgm:forEach name="Name9" axis="self" ptType="parTrans" cnt="1">
                <dgm:layoutNode name="Name10">
                  <dgm:alg type="conn">
                    <dgm:param type="dim" val="1D"/>
                    <dgm:param type="endSty" val="noArr"/>
                    <dgm:param type="connRout" val="bend"/>
                    <dgm:param type="bendPt" val="end"/>
                    <dgm:param type="begPts" val="bCtr"/>
                    <dgm:param type="endPts" val="tCtr"/>
                    <dgm:param type="srcNode" val="background"/>
                    <dgm:param type="dstNode" val="background2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forEach name="Name11" axis="self" ptType="node">
                <dgm:layoutNode name="hierRoot2">
                  <dgm:alg type="hierRoot"/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bendDist" for="des" ptType="parTrans" refType="sp" fact="0.5"/>
                  </dgm:constrLst>
                  <dgm:ruleLst/>
                  <dgm:layoutNode name="composite2">
                    <dgm:alg type="composite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w" for="ch" forName="background2" refType="w" fact="0.9"/>
                      <dgm:constr type="h" for="ch" forName="background2" refType="w" refFor="ch" refForName="background2" fact="0.635"/>
                      <dgm:constr type="t" for="ch" forName="background2"/>
                      <dgm:constr type="l" for="ch" forName="background2"/>
                      <dgm:constr type="w" for="ch" forName="text2" refType="w" fact="0.9"/>
                      <dgm:constr type="h" for="ch" forName="text2" refType="w" refFor="ch" refForName="text2" fact="0.635"/>
                      <dgm:constr type="t" for="ch" forName="text2" refType="w" fact="0.095"/>
                      <dgm:constr type="l" for="ch" forName="text2" refType="w" fact="0.1"/>
                    </dgm:constrLst>
                    <dgm:ruleLst/>
                    <dgm:layoutNode name="background2" moveWith="text2"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/>
                      <dgm:constrLst/>
                      <dgm:ruleLst/>
                    </dgm:layoutNode>
                    <dgm:layoutNode name="text2" styleLbl="fgAcc2">
                      <dgm:varLst>
                        <dgm:chPref val="3"/>
                      </dgm:varLst>
                      <dgm:alg type="tx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self"/>
                      <dgm:constrLst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</dgm:layoutNode>
                  <dgm:layoutNode name="hierChild3">
                    <dgm:choose name="Name12">
                      <dgm:if name="Name13" func="var" arg="dir" op="equ" val="norm">
                        <dgm:alg type="hierChild">
                          <dgm:param type="linDir" val="fromL"/>
                        </dgm:alg>
                      </dgm:if>
                      <dgm:else name="Name14">
                        <dgm:alg type="hierChild">
                          <dgm:param type="linDir" val="fromR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  <dgm:forEach name="Name15" axis="ch">
                      <dgm:forEach name="Name16" axis="self" ptType="parTrans" cnt="1">
                        <dgm:layoutNode name="Name17">
                          <dgm:alg type="conn">
                            <dgm:param type="dim" val="1D"/>
                            <dgm:param type="endSty" val="noArr"/>
                            <dgm:param type="connRout" val="bend"/>
                            <dgm:param type="bendPt" val="end"/>
                            <dgm:param type="begPts" val="bCtr"/>
                            <dgm:param type="endPts" val="tCtr"/>
                            <dgm:param type="srcNode" val="background2"/>
                            <dgm:param type="dstNode" val="background3"/>
                          </dgm:alg>
                          <dgm:shape xmlns:r="http://schemas.openxmlformats.org/officeDocument/2006/relationships" type="conn" r:blip="" zOrderOff="-999">
                            <dgm:adjLst/>
                          </dgm:shape>
                          <dgm:presOf axis="self"/>
                          <dgm:constrLst>
                            <dgm:constr type="begPad"/>
                            <dgm:constr type="endPad"/>
                          </dgm:constrLst>
                          <dgm:ruleLst/>
                        </dgm:layoutNode>
                      </dgm:forEach>
                      <dgm:forEach name="Name18" axis="self" ptType="node">
                        <dgm:layoutNode name="hierRoot3">
                          <dgm:alg type="hierRoot"/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constrLst>
                            <dgm:constr type="bendDist" for="des" ptType="parTrans" refType="sp" fact="0.5"/>
                          </dgm:constrLst>
                          <dgm:ruleLst/>
                          <dgm:layoutNode name="composite3">
                            <dgm:alg type="composite"/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w" for="ch" forName="background3" refType="w" fact="0.9"/>
                              <dgm:constr type="h" for="ch" forName="background3" refType="w" refFor="ch" refForName="background3" fact="0.635"/>
                              <dgm:constr type="t" for="ch" forName="background3"/>
                              <dgm:constr type="l" for="ch" forName="background3"/>
                              <dgm:constr type="w" for="ch" forName="text3" refType="w" fact="0.9"/>
                              <dgm:constr type="h" for="ch" forName="text3" refType="w" refFor="ch" refForName="text3" fact="0.635"/>
                              <dgm:constr type="t" for="ch" forName="text3" refType="w" fact="0.095"/>
                              <dgm:constr type="l" for="ch" forName="text3" refType="w" fact="0.1"/>
                            </dgm:constrLst>
                            <dgm:ruleLst/>
                            <dgm:layoutNode name="background3" moveWith="text3">
                              <dgm:alg type="sp"/>
                              <dgm:shape xmlns:r="http://schemas.openxmlformats.org/officeDocument/2006/relationships" type="roundRect" r:blip="">
                                <dgm:adjLst>
                                  <dgm:adj idx="1" val="0.1"/>
                                </dgm:adjLst>
                              </dgm:shape>
                              <dgm:presOf/>
                              <dgm:constrLst/>
                              <dgm:ruleLst/>
                            </dgm:layoutNode>
                            <dgm:layoutNode name="text3" styleLbl="fgAcc3">
                              <dgm:varLst>
                                <dgm:chPref val="3"/>
                              </dgm:varLst>
                              <dgm:alg type="tx"/>
                              <dgm:shape xmlns:r="http://schemas.openxmlformats.org/officeDocument/2006/relationships" type="roundRect" r:blip="">
                                <dgm:adjLst>
                                  <dgm:adj idx="1" val="0.1"/>
                                </dgm:adjLst>
                              </dgm:shape>
                              <dgm:presOf axis="self"/>
                              <dgm:constrLst>
                                <dgm:constr type="tMarg" refType="primFontSz" fact="0.3"/>
                                <dgm:constr type="bMarg" refType="primFontSz" fact="0.3"/>
                                <dgm:constr type="lMarg" refType="primFontSz" fact="0.3"/>
                                <dgm:constr type="rMarg" refType="primFontSz" fact="0.3"/>
                              </dgm:constrLst>
                              <dgm:ruleLst>
                                <dgm:rule type="primFontSz" val="5" fact="NaN" max="NaN"/>
                              </dgm:ruleLst>
                            </dgm:layoutNode>
                          </dgm:layoutNode>
                          <dgm:layoutNode name="hierChild4">
                            <dgm:choose name="Name19">
                              <dgm:if name="Name20" func="var" arg="dir" op="equ" val="norm">
                                <dgm:alg type="hierChild">
                                  <dgm:param type="linDir" val="fromL"/>
                                </dgm:alg>
                              </dgm:if>
                              <dgm:else name="Name21">
                                <dgm:alg type="hierChild">
                                  <dgm:param type="linDir" val="fromR"/>
                                </dgm:alg>
                              </dgm:else>
                            </dgm:choose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/>
                            <dgm:ruleLst/>
                            <dgm:forEach name="repeat" axis="ch">
                              <dgm:forEach name="Name22" axis="self" ptType="parTrans" cnt="1">
                                <dgm:layoutNode name="Name23">
                                  <dgm:choose name="Name24">
                                    <dgm:if name="Name25" axis="self" func="depth" op="lte" val="4">
                                      <dgm:alg type="conn">
                                        <dgm:param type="dim" val="1D"/>
                                        <dgm:param type="endSty" val="noArr"/>
                                        <dgm:param type="connRout" val="bend"/>
                                        <dgm:param type="bendPt" val="end"/>
                                        <dgm:param type="begPts" val="bCtr"/>
                                        <dgm:param type="endPts" val="tCtr"/>
                                        <dgm:param type="srcNode" val="background3"/>
                                        <dgm:param type="dstNode" val="background4"/>
                                      </dgm:alg>
                                    </dgm:if>
                                    <dgm:else name="Name26">
                                      <dgm:alg type="conn">
                                        <dgm:param type="dim" val="1D"/>
                                        <dgm:param type="endSty" val="noArr"/>
                                        <dgm:param type="connRout" val="bend"/>
                                        <dgm:param type="bendPt" val="end"/>
                                        <dgm:param type="begPts" val="bCtr"/>
                                        <dgm:param type="endPts" val="tCtr"/>
                                        <dgm:param type="srcNode" val="background4"/>
                                        <dgm:param type="dstNode" val="background4"/>
                                      </dgm:alg>
                                    </dgm:else>
                                  </dgm:choose>
                                  <dgm:shape xmlns:r="http://schemas.openxmlformats.org/officeDocument/2006/relationships" type="conn" r:blip="" zOrderOff="-999">
                                    <dgm:adjLst/>
                                  </dgm:shape>
                                  <dgm:presOf axis="self"/>
                                  <dgm:constrLst>
                                    <dgm:constr type="begPad"/>
                                    <dgm:constr type="endPad"/>
                                  </dgm:constrLst>
                                  <dgm:ruleLst/>
                                </dgm:layoutNode>
                              </dgm:forEach>
                              <dgm:forEach name="Name27" axis="self" ptType="node">
                                <dgm:layoutNode name="hierRoot4">
                                  <dgm:alg type="hierRoot"/>
                                  <dgm:shape xmlns:r="http://schemas.openxmlformats.org/officeDocument/2006/relationships" r:blip="">
                                    <dgm:adjLst/>
                                  </dgm:shape>
                                  <dgm:presOf/>
                                  <dgm:constrLst>
                                    <dgm:constr type="bendDist" for="des" ptType="parTrans" refType="sp" fact="0.5"/>
                                  </dgm:constrLst>
                                  <dgm:ruleLst/>
                                  <dgm:layoutNode name="composite4">
                                    <dgm:alg type="composite"/>
                                    <dgm:shape xmlns:r="http://schemas.openxmlformats.org/officeDocument/2006/relationships" r:blip="">
                                      <dgm:adjLst/>
                                    </dgm:shape>
                                    <dgm:presOf/>
                                    <dgm:constrLst>
                                      <dgm:constr type="w" for="ch" forName="background4" refType="w" fact="0.9"/>
                                      <dgm:constr type="h" for="ch" forName="background4" refType="w" refFor="ch" refForName="background4" fact="0.635"/>
                                      <dgm:constr type="t" for="ch" forName="background4"/>
                                      <dgm:constr type="l" for="ch" forName="background4"/>
                                      <dgm:constr type="w" for="ch" forName="text4" refType="w" fact="0.9"/>
                                      <dgm:constr type="h" for="ch" forName="text4" refType="w" refFor="ch" refForName="text4" fact="0.635"/>
                                      <dgm:constr type="t" for="ch" forName="text4" refType="w" fact="0.095"/>
                                      <dgm:constr type="l" for="ch" forName="text4" refType="w" fact="0.1"/>
                                    </dgm:constrLst>
                                    <dgm:ruleLst/>
                                    <dgm:layoutNode name="background4" moveWith="text4">
                                      <dgm:alg type="sp"/>
                                      <dgm:shape xmlns:r="http://schemas.openxmlformats.org/officeDocument/2006/relationships" type="roundRect" r:blip="">
                                        <dgm:adjLst>
                                          <dgm:adj idx="1" val="0.1"/>
                                        </dgm:adjLst>
                                      </dgm:shape>
                                      <dgm:presOf/>
                                      <dgm:constrLst/>
                                      <dgm:ruleLst/>
                                    </dgm:layoutNode>
                                    <dgm:layoutNode name="text4" styleLbl="fgAcc4">
                                      <dgm:varLst>
                                        <dgm:chPref val="3"/>
                                      </dgm:varLst>
                                      <dgm:alg type="tx"/>
                                      <dgm:shape xmlns:r="http://schemas.openxmlformats.org/officeDocument/2006/relationships" type="roundRect" r:blip="">
                                        <dgm:adjLst>
                                          <dgm:adj idx="1" val="0.1"/>
                                        </dgm:adjLst>
                                      </dgm:shape>
                                      <dgm:presOf axis="self"/>
                                      <dgm:constrLst>
                                        <dgm:constr type="tMarg" refType="primFontSz" fact="0.3"/>
                                        <dgm:constr type="bMarg" refType="primFontSz" fact="0.3"/>
                                        <dgm:constr type="lMarg" refType="primFontSz" fact="0.3"/>
                                        <dgm:constr type="rMarg" refType="primFontSz" fact="0.3"/>
                                      </dgm:constrLst>
                                      <dgm:ruleLst>
                                        <dgm:rule type="primFontSz" val="5" fact="NaN" max="NaN"/>
                                      </dgm:ruleLst>
                                    </dgm:layoutNode>
                                  </dgm:layoutNode>
                                  <dgm:layoutNode name="hierChild5">
                                    <dgm:choose name="Name28">
                                      <dgm:if name="Name29" func="var" arg="dir" op="equ" val="norm">
                                        <dgm:alg type="hierChild">
                                          <dgm:param type="linDir" val="fromL"/>
                                        </dgm:alg>
                                      </dgm:if>
                                      <dgm:else name="Name30">
                                        <dgm:alg type="hierChild">
                                          <dgm:param type="linDir" val="fromR"/>
                                        </dgm:alg>
                                      </dgm:else>
                                    </dgm:choose>
                                    <dgm:shape xmlns:r="http://schemas.openxmlformats.org/officeDocument/2006/relationships" r:blip="">
                                      <dgm:adjLst/>
                                    </dgm:shape>
                                    <dgm:presOf/>
                                    <dgm:constrLst/>
                                    <dgm:ruleLst/>
                                    <dgm:forEach name="Name31" ref="repeat"/>
                                  </dgm:layoutNode>
                                </dgm:layoutNode>
                              </dgm:forEach>
                            </dgm:forEach>
                          </dgm:layoutNode>
                        </dgm:layoutNode>
                      </dgm:forEach>
                    </dgm:forEach>
                  </dgm:layoutNode>
                </dgm:layoutNode>
              </dgm:forEach>
            </dgm:forEach>
          </dgm:layoutNode>
        </dgm:layoutNode>
      </dgm:forEach>
    </dgm:forEach>
  </dgm:layoutNode>
</dgm:layoutDef>
</file>

<file path=ppt/diagrams/layout10.xml><?xml version="1.0" encoding="utf-8"?>
<dgm:layoutDef xmlns:dgm="http://schemas.openxmlformats.org/drawingml/2006/diagram" xmlns:a="http://schemas.openxmlformats.org/drawingml/2006/main" uniqueId="urn:microsoft.com/office/officeart/2008/layout/LinedList">
  <dgm:title val=""/>
  <dgm:desc val=""/>
  <dgm:catLst>
    <dgm:cat type="hierarchy" pri="8000"/>
    <dgm:cat type="list" pri="25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clrData>
  <dgm:layoutNode name="vert0">
    <dgm:varLst>
      <dgm:dir/>
      <dgm:animOne val="branch"/>
      <dgm:animLvl val="lvl"/>
    </dgm:varLst>
    <dgm:choose name="Name0">
      <dgm:if name="Name1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horz1" refType="w"/>
      <dgm:constr type="h" for="ch" forName="horz1" refType="h"/>
      <dgm:constr type="h" for="des" forName="vert1" refType="h"/>
      <dgm:constr type="h" for="des" forName="tx1" refType="h"/>
      <dgm:constr type="h" for="des" forName="horz2" refType="h"/>
      <dgm:constr type="h" for="des" forName="vert2" refType="h"/>
      <dgm:constr type="h" for="des" forName="horz3" refType="h"/>
      <dgm:constr type="h" for="des" forName="vert3" refType="h"/>
      <dgm:constr type="h" for="des" forName="horz4" refType="h"/>
      <dgm:constr type="h" for="des" ptType="node" refType="h"/>
      <dgm:constr type="primFontSz" for="des" forName="tx1" op="equ" val="65"/>
      <dgm:constr type="primFontSz" for="des" forName="tx2" op="equ" val="65"/>
      <dgm:constr type="primFontSz" for="des" forName="tx3" op="equ" val="65"/>
      <dgm:constr type="primFontSz" for="des" forName="tx4" op="equ" val="65"/>
      <dgm:constr type="w" for="des" forName="thickLine" refType="w"/>
      <dgm:constr type="h" for="des" forName="thickLine"/>
      <dgm:constr type="h" for="des" forName="thinLine1"/>
      <dgm:constr type="h" for="des" forName="thinLine2b"/>
      <dgm:constr type="h" for="des" forName="thinLine3"/>
      <dgm:constr type="h" for="des" forName="vertSpace2a" refType="h" fact="0.05"/>
      <dgm:constr type="h" for="des" forName="vertSpace2b" refType="h" refFor="des" refForName="vertSpace2a"/>
    </dgm:constrLst>
    <dgm:forEach name="Name3" axis="ch" ptType="node">
      <dgm:layoutNode name="thickLine" styleLbl="alignNode1">
        <dgm:alg type="sp"/>
        <dgm:shape xmlns:r="http://schemas.openxmlformats.org/officeDocument/2006/relationships" type="line" r:blip="">
          <dgm:adjLst/>
        </dgm:shape>
        <dgm:presOf/>
      </dgm:layoutNode>
      <dgm:layoutNode name="horz1">
        <dgm:choose name="Name4">
          <dgm:if name="Name5" func="var" arg="dir" op="equ" val="norm">
            <dgm:alg type="lin">
              <dgm:param type="linDir" val="fromL"/>
              <dgm:param type="nodeVertAlign" val="t"/>
            </dgm:alg>
          </dgm:if>
          <dgm:else name="Name6">
            <dgm:alg type="lin">
              <dgm:param type="linDir" val="fromR"/>
              <dgm:param type="nodeVertAlign" val="t"/>
            </dgm:alg>
          </dgm:else>
        </dgm:choose>
        <dgm:shape xmlns:r="http://schemas.openxmlformats.org/officeDocument/2006/relationships" r:blip="">
          <dgm:adjLst/>
        </dgm:shape>
        <dgm:presOf/>
        <dgm:choose name="Name7">
          <dgm:if name="Name8" axis="root des" func="maxDepth" op="equ" val="1">
            <dgm:constrLst>
              <dgm:constr type="w" for="ch" forName="tx1" refType="w"/>
            </dgm:constrLst>
          </dgm:if>
          <dgm:if name="Name9" axis="root des" func="maxDepth" op="equ" val="2">
            <dgm:constrLst>
              <dgm:constr type="w" for="ch" forName="tx1" refType="w" fact="0.2"/>
              <dgm:constr type="w" for="des" forName="tx2" refType="w" fact="0.785"/>
              <dgm:constr type="w" for="des" forName="horzSpace2" refType="w" fact="0.015"/>
              <dgm:constr type="w" for="des" forName="thinLine2b" refType="w" fact="0.8"/>
            </dgm:constrLst>
          </dgm:if>
          <dgm:if name="Name10" axis="root des" func="maxDepth" op="equ" val="3">
            <dgm:constrLst>
              <dgm:constr type="w" for="ch" forName="tx1" refType="w" fact="0.2"/>
              <dgm:constr type="w" for="des" forName="tx2" refType="w" fact="0.385"/>
              <dgm:constr type="w" for="des" forName="tx3" refType="w" fact="0.385"/>
              <dgm:constr type="w" for="des" forName="horzSpace2" refType="w" fact="0.015"/>
              <dgm:constr type="w" for="des" forName="horzSpace3" refType="w" fact="0.015"/>
              <dgm:constr type="w" for="des" forName="thinLine2b" refType="w" fact="0.8"/>
              <dgm:constr type="w" for="des" forName="thinLine3" refType="w" fact="0.385"/>
            </dgm:constrLst>
          </dgm:if>
          <dgm:if name="Name11" axis="root des" func="maxDepth" op="gte" val="4">
            <dgm:constrLst>
              <dgm:constr type="w" for="ch" forName="tx1" refType="w" fact="0.2"/>
              <dgm:constr type="w" for="des" forName="tx2" refType="w" fact="0.2516"/>
              <dgm:constr type="w" for="des" forName="tx3" refType="w" fact="0.2516"/>
              <dgm:constr type="w" for="des" forName="tx4" refType="w" fact="0.2516"/>
              <dgm:constr type="w" for="des" forName="horzSpace2" refType="w" fact="0.015"/>
              <dgm:constr type="w" for="des" forName="horzSpace3" refType="w" fact="0.015"/>
              <dgm:constr type="w" for="des" forName="horzSpace4" refType="w" fact="0.015"/>
              <dgm:constr type="w" for="des" forName="thinLine2b" refType="w" fact="0.8"/>
              <dgm:constr type="w" for="des" forName="thinLine3" refType="w" fact="0.5332"/>
            </dgm:constrLst>
          </dgm:if>
          <dgm:else name="Name12"/>
        </dgm:choose>
        <dgm:layoutNode name="tx1" styleLbl="revTx">
          <dgm:alg type="tx">
            <dgm:param type="parTxLTRAlign" val="l"/>
            <dgm:param type="parTxRTLAlign" val="r"/>
            <dgm:param type="txAnchorVert" val="t"/>
          </dgm:alg>
          <dgm:shape xmlns:r="http://schemas.openxmlformats.org/officeDocument/2006/relationships" type="rect" r:blip="">
            <dgm:adjLst/>
          </dgm:shape>
          <dgm:presOf axis="self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vert1">
          <dgm:choose name="Name13">
            <dgm:if name="Name14" func="var" arg="dir" op="equ" val="norm">
              <dgm:alg type="lin">
                <dgm:param type="linDir" val="fromT"/>
                <dgm:param type="nodeHorzAlign" val="l"/>
              </dgm:alg>
            </dgm:if>
            <dgm:else name="Name15">
              <dgm:alg type="lin">
                <dgm:param type="linDir" val="fromT"/>
                <dgm:param type="nodeHorzAlign" val="r"/>
              </dgm:alg>
            </dgm:else>
          </dgm:choose>
          <dgm:shape xmlns:r="http://schemas.openxmlformats.org/officeDocument/2006/relationships" r:blip="">
            <dgm:adjLst/>
          </dgm:shape>
          <dgm:presOf/>
          <dgm:forEach name="Name16" axis="ch" ptType="node">
            <dgm:choose name="Name17">
              <dgm:if name="Name18" axis="self" ptType="node" func="pos" op="equ" val="1">
                <dgm:layoutNode name="vertSpace2a">
                  <dgm:alg type="sp"/>
                  <dgm:shape xmlns:r="http://schemas.openxmlformats.org/officeDocument/2006/relationships" r:blip="">
                    <dgm:adjLst/>
                  </dgm:shape>
                  <dgm:presOf/>
                </dgm:layoutNode>
              </dgm:if>
              <dgm:else name="Name19"/>
            </dgm:choose>
            <dgm:layoutNode name="horz2">
              <dgm:choose name="Name20">
                <dgm:if name="Name21" func="var" arg="dir" op="equ" val="norm">
                  <dgm:alg type="lin">
                    <dgm:param type="linDir" val="fromL"/>
                    <dgm:param type="nodeVertAlign" val="t"/>
                  </dgm:alg>
                </dgm:if>
                <dgm:else name="Name22">
                  <dgm:alg type="lin">
                    <dgm:param type="linDir" val="fromR"/>
                    <dgm:param type="nodeVertAlign" val="t"/>
                  </dgm:alg>
                </dgm:else>
              </dgm:choose>
              <dgm:shape xmlns:r="http://schemas.openxmlformats.org/officeDocument/2006/relationships" r:blip="">
                <dgm:adjLst/>
              </dgm:shape>
              <dgm:presOf/>
              <dgm:layoutNode name="horzSpace2">
                <dgm:alg type="sp"/>
                <dgm:shape xmlns:r="http://schemas.openxmlformats.org/officeDocument/2006/relationships" r:blip="">
                  <dgm:adjLst/>
                </dgm:shape>
                <dgm:presOf/>
              </dgm:layoutNode>
              <dgm:layoutNode name="tx2" styleLbl="revTx">
                <dgm:alg type="tx">
                  <dgm:param type="parTxLTRAlign" val="l"/>
                  <dgm:param type="parTxRTLAlign" val="r"/>
                  <dgm:param type="txAnchorVert" val="t"/>
                </dgm:alg>
                <dgm:shape xmlns:r="http://schemas.openxmlformats.org/officeDocument/2006/relationships" type="rect" r:blip="">
                  <dgm:adjLst/>
                </dgm:shape>
                <dgm:presOf axis="self"/>
                <dgm:constrLst>
                  <dgm:constr type="tMarg" refType="primFontSz" fact="0.3"/>
                  <dgm:constr type="bMarg" refType="primFontSz" fact="0.3"/>
                  <dgm:constr type="lMarg" refType="primFontSz" fact="0.3"/>
                  <dgm:constr type="rMarg" refType="primFontSz" fact="0.3"/>
                </dgm:constrLst>
                <dgm:ruleLst>
                  <dgm:rule type="primFontSz" val="5" fact="NaN" max="NaN"/>
                </dgm:ruleLst>
              </dgm:layoutNode>
              <dgm:layoutNode name="vert2">
                <dgm:choose name="Name23">
                  <dgm:if name="Name24" func="var" arg="dir" op="equ" val="norm">
                    <dgm:alg type="lin">
                      <dgm:param type="linDir" val="fromT"/>
                      <dgm:param type="nodeHorzAlign" val="l"/>
                    </dgm:alg>
                  </dgm:if>
                  <dgm:else name="Name25">
                    <dgm:alg type="lin">
                      <dgm:param type="linDir" val="fromT"/>
                      <dgm:param type="nodeHorzAlign" val="r"/>
                    </dgm:alg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forEach name="Name26" axis="ch" ptType="node">
                  <dgm:layoutNode name="horz3">
                    <dgm:choose name="Name27">
                      <dgm:if name="Name28" func="var" arg="dir" op="equ" val="norm">
                        <dgm:alg type="lin">
                          <dgm:param type="linDir" val="fromL"/>
                          <dgm:param type="nodeVertAlign" val="t"/>
                        </dgm:alg>
                      </dgm:if>
                      <dgm:else name="Name29">
                        <dgm:alg type="lin">
                          <dgm:param type="linDir" val="fromR"/>
                          <dgm:param type="nodeVertAlign" val="t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layoutNode name="horzSpace3">
                      <dgm:alg type="sp"/>
                      <dgm:shape xmlns:r="http://schemas.openxmlformats.org/officeDocument/2006/relationships" r:blip="">
                        <dgm:adjLst/>
                      </dgm:shape>
                      <dgm:presOf/>
                    </dgm:layoutNode>
                    <dgm:layoutNode name="tx3" styleLbl="revTx">
                      <dgm:alg type="tx">
                        <dgm:param type="parTxLTRAlign" val="l"/>
                        <dgm:param type="parTxRTLAlign" val="r"/>
                        <dgm:param type="txAnchorVert" val="t"/>
                      </dgm:alg>
                      <dgm:shape xmlns:r="http://schemas.openxmlformats.org/officeDocument/2006/relationships" type="rect" r:blip="">
                        <dgm:adjLst/>
                      </dgm:shape>
                      <dgm:presOf axis="self"/>
                      <dgm:constrLst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vert3">
                      <dgm:choose name="Name30">
                        <dgm:if name="Name31" func="var" arg="dir" op="equ" val="norm">
                          <dgm:alg type="lin">
                            <dgm:param type="linDir" val="fromT"/>
                            <dgm:param type="nodeHorzAlign" val="l"/>
                          </dgm:alg>
                        </dgm:if>
                        <dgm:else name="Name32">
                          <dgm:alg type="lin">
                            <dgm:param type="linDir" val="fromT"/>
                            <dgm:param type="nodeHorzAlign" val="r"/>
                          </dgm:alg>
                        </dgm:else>
                      </dgm:choose>
                      <dgm:shape xmlns:r="http://schemas.openxmlformats.org/officeDocument/2006/relationships" r:blip="">
                        <dgm:adjLst/>
                      </dgm:shape>
                      <dgm:presOf/>
                      <dgm:forEach name="Name33" axis="ch" ptType="node">
                        <dgm:layoutNode name="horz4">
                          <dgm:choose name="Name34">
                            <dgm:if name="Name35" func="var" arg="dir" op="equ" val="norm">
                              <dgm:alg type="lin">
                                <dgm:param type="linDir" val="fromL"/>
                                <dgm:param type="nodeVertAlign" val="t"/>
                              </dgm:alg>
                            </dgm:if>
                            <dgm:else name="Name36">
                              <dgm:alg type="lin">
                                <dgm:param type="linDir" val="fromR"/>
                                <dgm:param type="nodeVertAlign" val="t"/>
                              </dgm:alg>
                            </dgm:else>
                          </dgm:choose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layoutNode name="horzSpace4">
                            <dgm:alg type="sp"/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</dgm:layoutNode>
                          <dgm:layoutNode name="tx4" styleLbl="revTx">
                            <dgm:varLst>
                              <dgm:bulletEnabled val="1"/>
                            </dgm:varLst>
                            <dgm:alg type="tx">
                              <dgm:param type="parTxLTRAlign" val="l"/>
                              <dgm:param type="parTxRTLAlign" val="r"/>
                              <dgm:param type="txAnchorVert" val="t"/>
                            </dgm:alg>
                            <dgm:shape xmlns:r="http://schemas.openxmlformats.org/officeDocument/2006/relationships" type="rect" r:blip="">
                              <dgm:adjLst/>
                            </dgm:shape>
                            <dgm:presOf axis="desOrSelf" ptType="node"/>
                            <dgm:constrLst>
                              <dgm:constr type="tMarg" refType="primFontSz" fact="0.3"/>
                              <dgm:constr type="bMarg" refType="primFontSz" fact="0.3"/>
                              <dgm:constr type="lMarg" refType="primFontSz" fact="0.3"/>
                              <dgm:constr type="r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</dgm:layoutNode>
                      </dgm:forEach>
                    </dgm:layoutNode>
                  </dgm:layoutNode>
                  <dgm:forEach name="Name37" axis="followSib" ptType="sibTrans" cnt="1">
                    <dgm:layoutNode name="thinLine3" styleLbl="callout">
                      <dgm:alg type="sp"/>
                      <dgm:shape xmlns:r="http://schemas.openxmlformats.org/officeDocument/2006/relationships" type="line" r:blip="">
                        <dgm:adjLst/>
                      </dgm:shape>
                      <dgm:presOf/>
                    </dgm:layoutNode>
                  </dgm:forEach>
                </dgm:forEach>
              </dgm:layoutNode>
            </dgm:layoutNode>
            <dgm:layoutNode name="thinLine2b" styleLbl="callout">
              <dgm:alg type="sp"/>
              <dgm:shape xmlns:r="http://schemas.openxmlformats.org/officeDocument/2006/relationships" type="line" r:blip="">
                <dgm:adjLst/>
              </dgm:shape>
              <dgm:presOf/>
            </dgm:layoutNode>
            <dgm:layoutNode name="vertSpace2b">
              <dgm:alg type="sp"/>
              <dgm:shape xmlns:r="http://schemas.openxmlformats.org/officeDocument/2006/relationships" r:blip="">
                <dgm:adjLst/>
              </dgm:shape>
              <dgm:presOf/>
            </dgm:layoutNode>
          </dgm:forEach>
        </dgm:layoutNode>
      </dgm:layoutNode>
    </dgm:forEach>
  </dgm:layoutNode>
</dgm:layoutDef>
</file>

<file path=ppt/diagrams/layout11.xml><?xml version="1.0" encoding="utf-8"?>
<dgm:layoutDef xmlns:dgm="http://schemas.openxmlformats.org/drawingml/2006/diagram" xmlns:a="http://schemas.openxmlformats.org/drawingml/2006/main" uniqueId="urn:microsoft.com/office/officeart/2005/8/layout/default">
  <dgm:title val=""/>
  <dgm:desc val=""/>
  <dgm:catLst>
    <dgm:cat type="list" pri="4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diagram">
    <dgm:varLst>
      <dgm:dir/>
      <dgm:resizeHandles val="exact"/>
    </dgm:varLst>
    <dgm:choose name="Name0">
      <dgm:if name="Name1" func="var" arg="dir" op="equ" val="norm">
        <dgm:alg type="snake">
          <dgm:param type="grDir" val="tL"/>
          <dgm:param type="flowDir" val="row"/>
          <dgm:param type="contDir" val="sameDir"/>
          <dgm:param type="off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node" refType="w"/>
      <dgm:constr type="h" for="ch" forName="node" refType="w" refFor="ch" refForName="node" fact="0.6"/>
      <dgm:constr type="w" for="ch" forName="sibTrans" refType="w" refFor="ch" refForName="node" fact="0.1"/>
      <dgm:constr type="sp" refType="w" refFor="ch" refForName="sibTrans"/>
      <dgm:constr type="primFontSz" for="ch" forName="node" op="equ" val="65"/>
    </dgm:constrLst>
    <dgm:ruleLst/>
    <dgm:forEach name="Name3" axis="ch" ptType="node">
      <dgm:layoutNode name="node">
        <dgm:varLst>
          <dgm:bulletEnabled val="1"/>
        </dgm:varLst>
        <dgm:alg type="tx"/>
        <dgm:shape xmlns:r="http://schemas.openxmlformats.org/officeDocument/2006/relationships" type="rect" r:blip="">
          <dgm:adjLst/>
        </dgm:shape>
        <dgm:presOf axis="desOrSelf" ptType="node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forEach name="Name4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12.xml><?xml version="1.0" encoding="utf-8"?>
<dgm:layoutDef xmlns:dgm="http://schemas.openxmlformats.org/drawingml/2006/diagram" xmlns:a="http://schemas.openxmlformats.org/drawingml/2006/main" uniqueId="urn:microsoft.com/office/officeart/2005/8/layout/hierarchy1">
  <dgm:title val=""/>
  <dgm:desc val=""/>
  <dgm:catLst>
    <dgm:cat type="hierarchy" pri="2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" destId="22" srcOrd="1" destOrd="0"/>
        <dgm:cxn modelId="33" srcId="3" destId="3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</dgm:ptLst>
      <dgm:cxnLst>
        <dgm:cxn modelId="2" srcId="0" destId="1" srcOrd="0" destOrd="0"/>
        <dgm:cxn modelId="13" srcId="1" destId="11" srcOrd="0" destOrd="0"/>
        <dgm:cxn modelId="14" srcId="1" destId="1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21"/>
        <dgm:pt modelId="211"/>
        <dgm:pt modelId="3"/>
        <dgm:pt modelId="31"/>
        <dgm:pt modelId="311"/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1" destId="211" srcOrd="0" destOrd="0"/>
        <dgm:cxn modelId="33" srcId="3" destId="31" srcOrd="0" destOrd="0"/>
        <dgm:cxn modelId="34" srcId="31" destId="311" srcOrd="0" destOrd="0"/>
      </dgm:cxnLst>
      <dgm:bg/>
      <dgm:whole/>
    </dgm:dataModel>
  </dgm:clrData>
  <dgm:layoutNode name="hierChild1">
    <dgm:varLst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primFontSz" for="des" ptType="node" op="equ" val="65"/>
      <dgm:constr type="w" for="des" forName="composite" refType="w"/>
      <dgm:constr type="h" for="des" forName="composite" refType="w" refFor="des" refForName="composite" fact="0.667"/>
      <dgm:constr type="w" for="des" forName="composite2" refType="w" refFor="des" refForName="composite"/>
      <dgm:constr type="h" for="des" forName="composite2" refType="h" refFor="des" refForName="composite"/>
      <dgm:constr type="w" for="des" forName="composite3" refType="w" refFor="des" refForName="composite"/>
      <dgm:constr type="h" for="des" forName="composite3" refType="h" refFor="des" refForName="composite"/>
      <dgm:constr type="w" for="des" forName="composite4" refType="w" refFor="des" refForName="composite"/>
      <dgm:constr type="h" for="des" forName="composite4" refType="h" refFor="des" refForName="composite"/>
      <dgm:constr type="w" for="des" forName="composite5" refType="w" refFor="des" refForName="composite"/>
      <dgm:constr type="h" for="des" forName="composite5" refType="h" refFor="des" refForName="composite"/>
      <dgm:constr type="sibSp" refType="w" refFor="des" refForName="composite" fact="0.1"/>
      <dgm:constr type="sibSp" for="des" forName="hierChild2" refType="sibSp"/>
      <dgm:constr type="sibSp" for="des" forName="hierChild3" refType="sibSp"/>
      <dgm:constr type="sibSp" for="des" forName="hierChild4" refType="sibSp"/>
      <dgm:constr type="sibSp" for="des" forName="hierChild5" refType="sibSp"/>
      <dgm:constr type="sibSp" for="des" forName="hierChild6" refType="sibSp"/>
      <dgm:constr type="sp" for="des" forName="hierRoot1" refType="h" refFor="des" refForName="composite" fact="0.25"/>
      <dgm:constr type="sp" for="des" forName="hierRoot2" refType="sp" refFor="des" refForName="hierRoot1"/>
      <dgm:constr type="sp" for="des" forName="hierRoot3" refType="sp" refFor="des" refForName="hierRoot1"/>
      <dgm:constr type="sp" for="des" forName="hierRoot4" refType="sp" refFor="des" refForName="hierRoot1"/>
      <dgm:constr type="sp" for="des" forName="hierRoot5" refType="sp" refFor="des" refForName="hierRoot1"/>
    </dgm:constrLst>
    <dgm:ruleLst/>
    <dgm:forEach name="Name3" axis="ch">
      <dgm:forEach name="Name4" axis="self" ptType="node">
        <dgm:layoutNode name="hierRoot1">
          <dgm:alg type="hierRoot"/>
          <dgm:shape xmlns:r="http://schemas.openxmlformats.org/officeDocument/2006/relationships" r:blip="">
            <dgm:adjLst/>
          </dgm:shape>
          <dgm:presOf/>
          <dgm:constrLst>
            <dgm:constr type="bendDist" for="des" ptType="parTrans" refType="sp" fact="0.5"/>
          </dgm:constrLst>
          <dgm:ruleLst/>
          <dgm:layoutNode name="composite">
            <dgm:alg type="composite"/>
            <dgm:shape xmlns:r="http://schemas.openxmlformats.org/officeDocument/2006/relationships" r:blip="">
              <dgm:adjLst/>
            </dgm:shape>
            <dgm:presOf/>
            <dgm:constrLst>
              <dgm:constr type="w" for="ch" forName="background" refType="w" fact="0.9"/>
              <dgm:constr type="h" for="ch" forName="background" refType="w" refFor="ch" refForName="background" fact="0.635"/>
              <dgm:constr type="t" for="ch" forName="background"/>
              <dgm:constr type="l" for="ch" forName="background"/>
              <dgm:constr type="w" for="ch" forName="text" refType="w" fact="0.9"/>
              <dgm:constr type="h" for="ch" forName="text" refType="w" refFor="ch" refForName="text" fact="0.635"/>
              <dgm:constr type="t" for="ch" forName="text" refType="w" fact="0.095"/>
              <dgm:constr type="l" for="ch" forName="text" refType="w" fact="0.1"/>
            </dgm:constrLst>
            <dgm:ruleLst/>
            <dgm:layoutNode name="background" styleLbl="node0" moveWith="text"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/>
              <dgm:constrLst/>
              <dgm:ruleLst/>
            </dgm:layoutNode>
            <dgm:layoutNode name="text" styleLbl="fgAcc0">
              <dgm:varLst>
                <dgm:chPref val="3"/>
              </dgm:varLst>
              <dgm:alg type="tx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self"/>
              <dgm:constrLst>
                <dgm:constr type="tMarg" refType="primFontSz" fact="0.3"/>
                <dgm:constr type="bMarg" refType="primFontSz" fact="0.3"/>
                <dgm:constr type="lMarg" refType="primFontSz" fact="0.3"/>
                <dgm:constr type="rMarg" refType="primFontSz" fact="0.3"/>
              </dgm:constrLst>
              <dgm:ruleLst>
                <dgm:rule type="primFontSz" val="5" fact="NaN" max="NaN"/>
              </dgm:ruleLst>
            </dgm:layoutNode>
          </dgm:layoutNode>
          <dgm:layoutNode name="hierChild2">
            <dgm:choose name="Name5">
              <dgm:if name="Name6" func="var" arg="dir" op="equ" val="norm">
                <dgm:alg type="hierChild">
                  <dgm:param type="linDir" val="fromL"/>
                </dgm:alg>
              </dgm:if>
              <dgm:else name="Name7">
                <dgm:alg type="hierChild">
                  <dgm:param type="linDir" val="fromR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Name8" axis="ch">
              <dgm:forEach name="Name9" axis="self" ptType="parTrans" cnt="1">
                <dgm:layoutNode name="Name10">
                  <dgm:alg type="conn">
                    <dgm:param type="dim" val="1D"/>
                    <dgm:param type="endSty" val="noArr"/>
                    <dgm:param type="connRout" val="bend"/>
                    <dgm:param type="bendPt" val="end"/>
                    <dgm:param type="begPts" val="bCtr"/>
                    <dgm:param type="endPts" val="tCtr"/>
                    <dgm:param type="srcNode" val="background"/>
                    <dgm:param type="dstNode" val="background2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forEach name="Name11" axis="self" ptType="node">
                <dgm:layoutNode name="hierRoot2">
                  <dgm:alg type="hierRoot"/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bendDist" for="des" ptType="parTrans" refType="sp" fact="0.5"/>
                  </dgm:constrLst>
                  <dgm:ruleLst/>
                  <dgm:layoutNode name="composite2">
                    <dgm:alg type="composite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w" for="ch" forName="background2" refType="w" fact="0.9"/>
                      <dgm:constr type="h" for="ch" forName="background2" refType="w" refFor="ch" refForName="background2" fact="0.635"/>
                      <dgm:constr type="t" for="ch" forName="background2"/>
                      <dgm:constr type="l" for="ch" forName="background2"/>
                      <dgm:constr type="w" for="ch" forName="text2" refType="w" fact="0.9"/>
                      <dgm:constr type="h" for="ch" forName="text2" refType="w" refFor="ch" refForName="text2" fact="0.635"/>
                      <dgm:constr type="t" for="ch" forName="text2" refType="w" fact="0.095"/>
                      <dgm:constr type="l" for="ch" forName="text2" refType="w" fact="0.1"/>
                    </dgm:constrLst>
                    <dgm:ruleLst/>
                    <dgm:layoutNode name="background2" moveWith="text2"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/>
                      <dgm:constrLst/>
                      <dgm:ruleLst/>
                    </dgm:layoutNode>
                    <dgm:layoutNode name="text2" styleLbl="fgAcc2">
                      <dgm:varLst>
                        <dgm:chPref val="3"/>
                      </dgm:varLst>
                      <dgm:alg type="tx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self"/>
                      <dgm:constrLst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</dgm:layoutNode>
                  <dgm:layoutNode name="hierChild3">
                    <dgm:choose name="Name12">
                      <dgm:if name="Name13" func="var" arg="dir" op="equ" val="norm">
                        <dgm:alg type="hierChild">
                          <dgm:param type="linDir" val="fromL"/>
                        </dgm:alg>
                      </dgm:if>
                      <dgm:else name="Name14">
                        <dgm:alg type="hierChild">
                          <dgm:param type="linDir" val="fromR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  <dgm:forEach name="Name15" axis="ch">
                      <dgm:forEach name="Name16" axis="self" ptType="parTrans" cnt="1">
                        <dgm:layoutNode name="Name17">
                          <dgm:alg type="conn">
                            <dgm:param type="dim" val="1D"/>
                            <dgm:param type="endSty" val="noArr"/>
                            <dgm:param type="connRout" val="bend"/>
                            <dgm:param type="bendPt" val="end"/>
                            <dgm:param type="begPts" val="bCtr"/>
                            <dgm:param type="endPts" val="tCtr"/>
                            <dgm:param type="srcNode" val="background2"/>
                            <dgm:param type="dstNode" val="background3"/>
                          </dgm:alg>
                          <dgm:shape xmlns:r="http://schemas.openxmlformats.org/officeDocument/2006/relationships" type="conn" r:blip="" zOrderOff="-999">
                            <dgm:adjLst/>
                          </dgm:shape>
                          <dgm:presOf axis="self"/>
                          <dgm:constrLst>
                            <dgm:constr type="begPad"/>
                            <dgm:constr type="endPad"/>
                          </dgm:constrLst>
                          <dgm:ruleLst/>
                        </dgm:layoutNode>
                      </dgm:forEach>
                      <dgm:forEach name="Name18" axis="self" ptType="node">
                        <dgm:layoutNode name="hierRoot3">
                          <dgm:alg type="hierRoot"/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constrLst>
                            <dgm:constr type="bendDist" for="des" ptType="parTrans" refType="sp" fact="0.5"/>
                          </dgm:constrLst>
                          <dgm:ruleLst/>
                          <dgm:layoutNode name="composite3">
                            <dgm:alg type="composite"/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w" for="ch" forName="background3" refType="w" fact="0.9"/>
                              <dgm:constr type="h" for="ch" forName="background3" refType="w" refFor="ch" refForName="background3" fact="0.635"/>
                              <dgm:constr type="t" for="ch" forName="background3"/>
                              <dgm:constr type="l" for="ch" forName="background3"/>
                              <dgm:constr type="w" for="ch" forName="text3" refType="w" fact="0.9"/>
                              <dgm:constr type="h" for="ch" forName="text3" refType="w" refFor="ch" refForName="text3" fact="0.635"/>
                              <dgm:constr type="t" for="ch" forName="text3" refType="w" fact="0.095"/>
                              <dgm:constr type="l" for="ch" forName="text3" refType="w" fact="0.1"/>
                            </dgm:constrLst>
                            <dgm:ruleLst/>
                            <dgm:layoutNode name="background3" moveWith="text3">
                              <dgm:alg type="sp"/>
                              <dgm:shape xmlns:r="http://schemas.openxmlformats.org/officeDocument/2006/relationships" type="roundRect" r:blip="">
                                <dgm:adjLst>
                                  <dgm:adj idx="1" val="0.1"/>
                                </dgm:adjLst>
                              </dgm:shape>
                              <dgm:presOf/>
                              <dgm:constrLst/>
                              <dgm:ruleLst/>
                            </dgm:layoutNode>
                            <dgm:layoutNode name="text3" styleLbl="fgAcc3">
                              <dgm:varLst>
                                <dgm:chPref val="3"/>
                              </dgm:varLst>
                              <dgm:alg type="tx"/>
                              <dgm:shape xmlns:r="http://schemas.openxmlformats.org/officeDocument/2006/relationships" type="roundRect" r:blip="">
                                <dgm:adjLst>
                                  <dgm:adj idx="1" val="0.1"/>
                                </dgm:adjLst>
                              </dgm:shape>
                              <dgm:presOf axis="self"/>
                              <dgm:constrLst>
                                <dgm:constr type="tMarg" refType="primFontSz" fact="0.3"/>
                                <dgm:constr type="bMarg" refType="primFontSz" fact="0.3"/>
                                <dgm:constr type="lMarg" refType="primFontSz" fact="0.3"/>
                                <dgm:constr type="rMarg" refType="primFontSz" fact="0.3"/>
                              </dgm:constrLst>
                              <dgm:ruleLst>
                                <dgm:rule type="primFontSz" val="5" fact="NaN" max="NaN"/>
                              </dgm:ruleLst>
                            </dgm:layoutNode>
                          </dgm:layoutNode>
                          <dgm:layoutNode name="hierChild4">
                            <dgm:choose name="Name19">
                              <dgm:if name="Name20" func="var" arg="dir" op="equ" val="norm">
                                <dgm:alg type="hierChild">
                                  <dgm:param type="linDir" val="fromL"/>
                                </dgm:alg>
                              </dgm:if>
                              <dgm:else name="Name21">
                                <dgm:alg type="hierChild">
                                  <dgm:param type="linDir" val="fromR"/>
                                </dgm:alg>
                              </dgm:else>
                            </dgm:choose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/>
                            <dgm:ruleLst/>
                            <dgm:forEach name="repeat" axis="ch">
                              <dgm:forEach name="Name22" axis="self" ptType="parTrans" cnt="1">
                                <dgm:layoutNode name="Name23">
                                  <dgm:choose name="Name24">
                                    <dgm:if name="Name25" axis="self" func="depth" op="lte" val="4">
                                      <dgm:alg type="conn">
                                        <dgm:param type="dim" val="1D"/>
                                        <dgm:param type="endSty" val="noArr"/>
                                        <dgm:param type="connRout" val="bend"/>
                                        <dgm:param type="bendPt" val="end"/>
                                        <dgm:param type="begPts" val="bCtr"/>
                                        <dgm:param type="endPts" val="tCtr"/>
                                        <dgm:param type="srcNode" val="background3"/>
                                        <dgm:param type="dstNode" val="background4"/>
                                      </dgm:alg>
                                    </dgm:if>
                                    <dgm:else name="Name26">
                                      <dgm:alg type="conn">
                                        <dgm:param type="dim" val="1D"/>
                                        <dgm:param type="endSty" val="noArr"/>
                                        <dgm:param type="connRout" val="bend"/>
                                        <dgm:param type="bendPt" val="end"/>
                                        <dgm:param type="begPts" val="bCtr"/>
                                        <dgm:param type="endPts" val="tCtr"/>
                                        <dgm:param type="srcNode" val="background4"/>
                                        <dgm:param type="dstNode" val="background4"/>
                                      </dgm:alg>
                                    </dgm:else>
                                  </dgm:choose>
                                  <dgm:shape xmlns:r="http://schemas.openxmlformats.org/officeDocument/2006/relationships" type="conn" r:blip="" zOrderOff="-999">
                                    <dgm:adjLst/>
                                  </dgm:shape>
                                  <dgm:presOf axis="self"/>
                                  <dgm:constrLst>
                                    <dgm:constr type="begPad"/>
                                    <dgm:constr type="endPad"/>
                                  </dgm:constrLst>
                                  <dgm:ruleLst/>
                                </dgm:layoutNode>
                              </dgm:forEach>
                              <dgm:forEach name="Name27" axis="self" ptType="node">
                                <dgm:layoutNode name="hierRoot4">
                                  <dgm:alg type="hierRoot"/>
                                  <dgm:shape xmlns:r="http://schemas.openxmlformats.org/officeDocument/2006/relationships" r:blip="">
                                    <dgm:adjLst/>
                                  </dgm:shape>
                                  <dgm:presOf/>
                                  <dgm:constrLst>
                                    <dgm:constr type="bendDist" for="des" ptType="parTrans" refType="sp" fact="0.5"/>
                                  </dgm:constrLst>
                                  <dgm:ruleLst/>
                                  <dgm:layoutNode name="composite4">
                                    <dgm:alg type="composite"/>
                                    <dgm:shape xmlns:r="http://schemas.openxmlformats.org/officeDocument/2006/relationships" r:blip="">
                                      <dgm:adjLst/>
                                    </dgm:shape>
                                    <dgm:presOf/>
                                    <dgm:constrLst>
                                      <dgm:constr type="w" for="ch" forName="background4" refType="w" fact="0.9"/>
                                      <dgm:constr type="h" for="ch" forName="background4" refType="w" refFor="ch" refForName="background4" fact="0.635"/>
                                      <dgm:constr type="t" for="ch" forName="background4"/>
                                      <dgm:constr type="l" for="ch" forName="background4"/>
                                      <dgm:constr type="w" for="ch" forName="text4" refType="w" fact="0.9"/>
                                      <dgm:constr type="h" for="ch" forName="text4" refType="w" refFor="ch" refForName="text4" fact="0.635"/>
                                      <dgm:constr type="t" for="ch" forName="text4" refType="w" fact="0.095"/>
                                      <dgm:constr type="l" for="ch" forName="text4" refType="w" fact="0.1"/>
                                    </dgm:constrLst>
                                    <dgm:ruleLst/>
                                    <dgm:layoutNode name="background4" moveWith="text4">
                                      <dgm:alg type="sp"/>
                                      <dgm:shape xmlns:r="http://schemas.openxmlformats.org/officeDocument/2006/relationships" type="roundRect" r:blip="">
                                        <dgm:adjLst>
                                          <dgm:adj idx="1" val="0.1"/>
                                        </dgm:adjLst>
                                      </dgm:shape>
                                      <dgm:presOf/>
                                      <dgm:constrLst/>
                                      <dgm:ruleLst/>
                                    </dgm:layoutNode>
                                    <dgm:layoutNode name="text4" styleLbl="fgAcc4">
                                      <dgm:varLst>
                                        <dgm:chPref val="3"/>
                                      </dgm:varLst>
                                      <dgm:alg type="tx"/>
                                      <dgm:shape xmlns:r="http://schemas.openxmlformats.org/officeDocument/2006/relationships" type="roundRect" r:blip="">
                                        <dgm:adjLst>
                                          <dgm:adj idx="1" val="0.1"/>
                                        </dgm:adjLst>
                                      </dgm:shape>
                                      <dgm:presOf axis="self"/>
                                      <dgm:constrLst>
                                        <dgm:constr type="tMarg" refType="primFontSz" fact="0.3"/>
                                        <dgm:constr type="bMarg" refType="primFontSz" fact="0.3"/>
                                        <dgm:constr type="lMarg" refType="primFontSz" fact="0.3"/>
                                        <dgm:constr type="rMarg" refType="primFontSz" fact="0.3"/>
                                      </dgm:constrLst>
                                      <dgm:ruleLst>
                                        <dgm:rule type="primFontSz" val="5" fact="NaN" max="NaN"/>
                                      </dgm:ruleLst>
                                    </dgm:layoutNode>
                                  </dgm:layoutNode>
                                  <dgm:layoutNode name="hierChild5">
                                    <dgm:choose name="Name28">
                                      <dgm:if name="Name29" func="var" arg="dir" op="equ" val="norm">
                                        <dgm:alg type="hierChild">
                                          <dgm:param type="linDir" val="fromL"/>
                                        </dgm:alg>
                                      </dgm:if>
                                      <dgm:else name="Name30">
                                        <dgm:alg type="hierChild">
                                          <dgm:param type="linDir" val="fromR"/>
                                        </dgm:alg>
                                      </dgm:else>
                                    </dgm:choose>
                                    <dgm:shape xmlns:r="http://schemas.openxmlformats.org/officeDocument/2006/relationships" r:blip="">
                                      <dgm:adjLst/>
                                    </dgm:shape>
                                    <dgm:presOf/>
                                    <dgm:constrLst/>
                                    <dgm:ruleLst/>
                                    <dgm:forEach name="Name31" ref="repeat"/>
                                  </dgm:layoutNode>
                                </dgm:layoutNode>
                              </dgm:forEach>
                            </dgm:forEach>
                          </dgm:layoutNode>
                        </dgm:layoutNode>
                      </dgm:forEach>
                    </dgm:forEach>
                  </dgm:layoutNode>
                </dgm:layoutNode>
              </dgm:forEach>
            </dgm:forEach>
          </dgm:layoutNode>
        </dgm:layoutNode>
      </dgm:forEach>
    </dgm:forEach>
  </dgm:layoutNode>
</dgm:layoutDef>
</file>

<file path=ppt/diagrams/layout13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14.xml><?xml version="1.0" encoding="utf-8"?>
<dgm:layoutDef xmlns:dgm="http://schemas.openxmlformats.org/drawingml/2006/diagram" xmlns:a="http://schemas.openxmlformats.org/drawingml/2006/main" uniqueId="urn:microsoft.com/office/officeart/2005/8/layout/vProcess5">
  <dgm:title val=""/>
  <dgm:desc val=""/>
  <dgm:catLst>
    <dgm:cat type="process" pri="1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</dgm:cxnLst>
      <dgm:bg/>
      <dgm:whole/>
    </dgm:dataModel>
  </dgm:clrData>
  <dgm:layoutNode name="outerComposite">
    <dgm:varLst>
      <dgm:chMax val="5"/>
      <dgm:dir/>
      <dgm:resizeHandles val="exact"/>
    </dgm:varLst>
    <dgm:alg type="composite"/>
    <dgm:shape xmlns:r="http://schemas.openxmlformats.org/officeDocument/2006/relationships" r:blip="">
      <dgm:adjLst/>
    </dgm:shape>
    <dgm:presOf/>
    <dgm:choose name="Name0">
      <dgm:if name="Name1" func="var" arg="dir" op="equ" val="norm">
        <dgm:constrLst>
          <dgm:constr type="primFontSz" for="ch" ptType="node" op="equ" val="65"/>
          <dgm:constr type="w" for="ch" forName="dummyMaxCanvas" refType="w"/>
          <dgm:constr type="h" for="ch" forName="dummyMaxCanvas" refType="h"/>
          <dgm:constr type="w" for="ch" forName="OneNode_1" refType="w"/>
          <dgm:constr type="h" for="ch" forName="OneNode_1" refType="h" fact="0.5"/>
          <dgm:constr type="ctrY" for="ch" forName="OneNode_1" refType="h" fact="0.5"/>
          <dgm:constr type="w" for="ch" forName="TwoNodes_1" refType="w" fact="0.85"/>
          <dgm:constr type="h" for="ch" forName="TwoNodes_1" refType="h" fact="0.45"/>
          <dgm:constr type="t" for="ch" forName="TwoNodes_1"/>
          <dgm:constr type="l" for="ch" forName="TwoNodes_1"/>
          <dgm:constr type="w" for="ch" forName="TwoNodes_2" refType="w" fact="0.85"/>
          <dgm:constr type="h" for="ch" forName="TwoNodes_2" refType="h" fact="0.45"/>
          <dgm:constr type="b" for="ch" forName="TwoNodes_2" refType="h"/>
          <dgm:constr type="r" for="ch" forName="TwoNodes_2" refType="w"/>
          <dgm:constr type="w" for="ch" forName="TwoConn_1-2" refType="h" refFor="ch" refForName="TwoNodes_1" fact="0.65"/>
          <dgm:constr type="h" for="ch" forName="TwoConn_1-2" refType="h" refFor="ch" refForName="TwoNodes_1" fact="0.65"/>
          <dgm:constr type="ctrY" for="ch" forName="TwoConn_1-2" refType="h" fact="0.5"/>
          <dgm:constr type="r" for="ch" forName="TwoConn_1-2" refType="r" refFor="ch" refForName="TwoNodes_1"/>
          <dgm:constr type="r" for="ch" forName="TwoNodes_1_text" refType="l" refFor="ch" refForName="TwoConn_1-2"/>
          <dgm:constr type="rOff" for="ch" forName="TwoNodes_1_text" refType="w" refFor="ch" refForName="TwoConn_1-2" fact="-0.5"/>
          <dgm:constr type="t" for="ch" forName="TwoNodes_1_text" refType="t" refFor="ch" refForName="TwoNodes_1"/>
          <dgm:constr type="b" for="ch" forName="TwoNodes_1_text" refType="b" refFor="ch" refForName="TwoNodes_1"/>
          <dgm:constr type="l" for="ch" forName="TwoNodes_1_text" refType="l" refFor="ch" refForName="TwoNodes_1"/>
          <dgm:constr type="r" for="ch" forName="TwoNodes_2_text" refType="l" refFor="ch" refForName="TwoConn_1-2"/>
          <dgm:constr type="t" for="ch" forName="TwoNodes_2_text" refType="t" refFor="ch" refForName="TwoNodes_2"/>
          <dgm:constr type="b" for="ch" forName="TwoNodes_2_text" refType="b" refFor="ch" refForName="TwoNodes_2"/>
          <dgm:constr type="l" for="ch" forName="TwoNodes_2_text" refType="l" refFor="ch" refForName="TwoNodes_2"/>
          <dgm:constr type="w" for="ch" forName="ThreeNodes_1" refType="w" fact="0.85"/>
          <dgm:constr type="h" for="ch" forName="ThreeNodes_1" refType="h" fact="0.3"/>
          <dgm:constr type="t" for="ch" forName="ThreeNodes_1"/>
          <dgm:constr type="l" for="ch" forName="ThreeNodes_1"/>
          <dgm:constr type="w" for="ch" forName="ThreeNodes_2" refType="w" fact="0.85"/>
          <dgm:constr type="h" for="ch" forName="ThreeNodes_2" refType="h" fact="0.3"/>
          <dgm:constr type="ctrY" for="ch" forName="ThreeNodes_2" refType="h" fact="0.5"/>
          <dgm:constr type="ctrX" for="ch" forName="ThreeNodes_2" refType="w" fact="0.5"/>
          <dgm:constr type="w" for="ch" forName="ThreeNodes_3" refType="w" fact="0.85"/>
          <dgm:constr type="h" for="ch" forName="ThreeNodes_3" refType="h" fact="0.3"/>
          <dgm:constr type="b" for="ch" forName="ThreeNodes_3" refType="h"/>
          <dgm:constr type="r" for="ch" forName="ThreeNodes_3" refType="w"/>
          <dgm:constr type="w" for="ch" forName="ThreeConn_1-2" refType="h" refFor="ch" refForName="ThreeNodes_1" fact="0.65"/>
          <dgm:constr type="h" for="ch" forName="ThreeConn_1-2" refType="h" refFor="ch" refForName="ThreeNodes_1" fact="0.65"/>
          <dgm:constr type="ctrY" for="ch" forName="ThreeConn_1-2" refType="h" fact="0.325"/>
          <dgm:constr type="r" for="ch" forName="ThreeConn_1-2" refType="r" refFor="ch" refForName="ThreeNodes_1"/>
          <dgm:constr type="w" for="ch" forName="ThreeConn_2-3" refType="h" refFor="ch" refForName="ThreeNodes_2" fact="0.65"/>
          <dgm:constr type="h" for="ch" forName="ThreeConn_2-3" refType="h" refFor="ch" refForName="ThreeNodes_2" fact="0.65"/>
          <dgm:constr type="ctrY" for="ch" forName="ThreeConn_2-3" refType="h" fact="0.673"/>
          <dgm:constr type="r" for="ch" forName="ThreeConn_2-3" refType="r" refFor="ch" refForName="ThreeNodes_2"/>
          <dgm:constr type="r" for="ch" forName="ThreeNodes_1_text" refType="l" refFor="ch" refForName="ThreeConn_1-2"/>
          <dgm:constr type="rOff" for="ch" forName="ThreeNodes_1_text" refType="w" refFor="ch" refForName="ThreeConn_1-2" fact="-0.57"/>
          <dgm:constr type="t" for="ch" forName="ThreeNodes_1_text" refType="t" refFor="ch" refForName="ThreeNodes_1"/>
          <dgm:constr type="b" for="ch" forName="ThreeNodes_1_text" refType="b" refFor="ch" refForName="ThreeNodes_1"/>
          <dgm:constr type="l" for="ch" forName="ThreeNodes_1_text" refType="l" refFor="ch" refForName="ThreeNodes_1"/>
          <dgm:constr type="r" for="ch" forName="ThreeNodes_2_text" refType="l" refFor="ch" refForName="ThreeConn_1-2"/>
          <dgm:constr type="t" for="ch" forName="ThreeNodes_2_text" refType="t" refFor="ch" refForName="ThreeNodes_2"/>
          <dgm:constr type="b" for="ch" forName="ThreeNodes_2_text" refType="b" refFor="ch" refForName="ThreeNodes_2"/>
          <dgm:constr type="l" for="ch" forName="ThreeNodes_2_text" refType="l" refFor="ch" refForName="ThreeNodes_2"/>
          <dgm:constr type="r" for="ch" forName="ThreeNodes_3_text" refType="l" refFor="ch" refForName="ThreeConn_2-3"/>
          <dgm:constr type="t" for="ch" forName="ThreeNodes_3_text" refType="t" refFor="ch" refForName="ThreeNodes_3"/>
          <dgm:constr type="b" for="ch" forName="ThreeNodes_3_text" refType="b" refFor="ch" refForName="ThreeNodes_3"/>
          <dgm:constr type="l" for="ch" forName="ThreeNodes_3_text" refType="l" refFor="ch" refForName="ThreeNodes_3"/>
          <dgm:constr type="w" for="ch" forName="FourNodes_1" refType="w" fact="0.8"/>
          <dgm:constr type="h" for="ch" forName="FourNodes_1" refType="h" fact="0.22"/>
          <dgm:constr type="t" for="ch" forName="FourNodes_1"/>
          <dgm:constr type="l" for="ch" forName="FourNodes_1"/>
          <dgm:constr type="w" for="ch" forName="FourNodes_2" refType="w" fact="0.8"/>
          <dgm:constr type="h" for="ch" forName="FourNodes_2" refType="h" fact="0.22"/>
          <dgm:constr type="ctrY" for="ch" forName="FourNodes_2" refType="h" fact="0.37"/>
          <dgm:constr type="ctrX" for="ch" forName="FourNodes_2" refType="w" fact="0.467"/>
          <dgm:constr type="w" for="ch" forName="FourNodes_3" refType="w" fact="0.8"/>
          <dgm:constr type="h" for="ch" forName="FourNodes_3" refType="h" fact="0.22"/>
          <dgm:constr type="ctrY" for="ch" forName="FourNodes_3" refType="h" fact="0.63"/>
          <dgm:constr type="ctrX" for="ch" forName="FourNodes_3" refType="w" fact="0.533"/>
          <dgm:constr type="w" for="ch" forName="FourNodes_4" refType="w" fact="0.8"/>
          <dgm:constr type="h" for="ch" forName="FourNodes_4" refType="h" fact="0.22"/>
          <dgm:constr type="b" for="ch" forName="FourNodes_4" refType="h"/>
          <dgm:constr type="r" for="ch" forName="FourNodes_4" refType="w"/>
          <dgm:constr type="w" for="ch" forName="FourConn_1-2" refType="h" refFor="ch" refForName="FourNodes_1" fact="0.65"/>
          <dgm:constr type="h" for="ch" forName="FourConn_1-2" refType="h" refFor="ch" refForName="FourNodes_1" fact="0.65"/>
          <dgm:constr type="ctrY" for="ch" forName="FourConn_1-2" refType="h" fact="0.24"/>
          <dgm:constr type="r" for="ch" forName="FourConn_1-2" refType="r" refFor="ch" refForName="FourNodes_1"/>
          <dgm:constr type="w" for="ch" forName="FourConn_2-3" refType="h" refFor="ch" refForName="FourNodes_2" fact="0.65"/>
          <dgm:constr type="h" for="ch" forName="FourConn_2-3" refType="h" refFor="ch" refForName="FourNodes_2" fact="0.65"/>
          <dgm:constr type="ctrY" for="ch" forName="FourConn_2-3" refType="h" fact="0.5"/>
          <dgm:constr type="r" for="ch" forName="FourConn_2-3" refType="r" refFor="ch" refForName="FourNodes_2"/>
          <dgm:constr type="w" for="ch" forName="FourConn_3-4" refType="h" refFor="ch" refForName="FourNodes_3" fact="0.65"/>
          <dgm:constr type="h" for="ch" forName="FourConn_3-4" refType="h" refFor="ch" refForName="FourNodes_3" fact="0.65"/>
          <dgm:constr type="ctrY" for="ch" forName="FourConn_3-4" refType="h" fact="0.76"/>
          <dgm:constr type="r" for="ch" forName="FourConn_3-4" refType="r" refFor="ch" refForName="FourNodes_3"/>
          <dgm:constr type="r" for="ch" forName="FourNodes_1_text" refType="l" refFor="ch" refForName="FourConn_1-2"/>
          <dgm:constr type="rOff" for="ch" forName="FourNodes_1_text" refType="w" refFor="ch" refForName="FourConn_1-2" fact="-0.7"/>
          <dgm:constr type="t" for="ch" forName="FourNodes_1_text" refType="t" refFor="ch" refForName="FourNodes_1"/>
          <dgm:constr type="b" for="ch" forName="FourNodes_1_text" refType="b" refFor="ch" refForName="FourNodes_1"/>
          <dgm:constr type="l" for="ch" forName="FourNodes_1_text" refType="l" refFor="ch" refForName="FourNodes_1"/>
          <dgm:constr type="r" for="ch" forName="FourNodes_2_text" refType="l" refFor="ch" refForName="FourConn_1-2"/>
          <dgm:constr type="t" for="ch" forName="FourNodes_2_text" refType="t" refFor="ch" refForName="FourNodes_2"/>
          <dgm:constr type="b" for="ch" forName="FourNodes_2_text" refType="b" refFor="ch" refForName="FourNodes_2"/>
          <dgm:constr type="l" for="ch" forName="FourNodes_2_text" refType="l" refFor="ch" refForName="FourNodes_2"/>
          <dgm:constr type="r" for="ch" forName="FourNodes_3_text" refType="l" refFor="ch" refForName="FourConn_2-3"/>
          <dgm:constr type="t" for="ch" forName="FourNodes_3_text" refType="t" refFor="ch" refForName="FourNodes_3"/>
          <dgm:constr type="b" for="ch" forName="FourNodes_3_text" refType="b" refFor="ch" refForName="FourNodes_3"/>
          <dgm:constr type="l" for="ch" forName="FourNodes_3_text" refType="l" refFor="ch" refForName="FourNodes_3"/>
          <dgm:constr type="r" for="ch" forName="FourNodes_4_text" refType="l" refFor="ch" refForName="FourConn_3-4"/>
          <dgm:constr type="t" for="ch" forName="FourNodes_4_text" refType="t" refFor="ch" refForName="FourNodes_4"/>
          <dgm:constr type="b" for="ch" forName="FourNodes_4_text" refType="b" refFor="ch" refForName="FourNodes_4"/>
          <dgm:constr type="l" for="ch" forName="FourNodes_4_text" refType="l" refFor="ch" refForName="FourNodes_4"/>
          <dgm:constr type="w" for="ch" forName="FiveNodes_1" refType="w" fact="0.77"/>
          <dgm:constr type="h" for="ch" forName="FiveNodes_1" refType="h" fact="0.18"/>
          <dgm:constr type="t" for="ch" forName="FiveNodes_1"/>
          <dgm:constr type="l" for="ch" forName="FiveNodes_1"/>
          <dgm:constr type="w" for="ch" forName="FiveNodes_2" refType="w" fact="0.77"/>
          <dgm:constr type="h" for="ch" forName="FiveNodes_2" refType="h" fact="0.18"/>
          <dgm:constr type="ctrY" for="ch" forName="FiveNodes_2" refType="h" fact="0.295"/>
          <dgm:constr type="ctrX" for="ch" forName="FiveNodes_2" refType="w" fact="0.4425"/>
          <dgm:constr type="w" for="ch" forName="FiveNodes_3" refType="w" fact="0.77"/>
          <dgm:constr type="h" for="ch" forName="FiveNodes_3" refType="h" fact="0.18"/>
          <dgm:constr type="ctrY" for="ch" forName="FiveNodes_3" refType="h" fact="0.5"/>
          <dgm:constr type="ctrX" for="ch" forName="FiveNodes_3" refType="w" fact="0.5"/>
          <dgm:constr type="w" for="ch" forName="FiveNodes_4" refType="w" fact="0.77"/>
          <dgm:constr type="h" for="ch" forName="FiveNodes_4" refType="h" fact="0.18"/>
          <dgm:constr type="ctrY" for="ch" forName="FiveNodes_4" refType="h" fact="0.705"/>
          <dgm:constr type="ctrX" for="ch" forName="FiveNodes_4" refType="w" fact="0.5575"/>
          <dgm:constr type="w" for="ch" forName="FiveNodes_5" refType="w" fact="0.77"/>
          <dgm:constr type="h" for="ch" forName="FiveNodes_5" refType="h" fact="0.18"/>
          <dgm:constr type="b" for="ch" forName="FiveNodes_5" refType="h"/>
          <dgm:constr type="r" for="ch" forName="FiveNodes_5" refType="w"/>
          <dgm:constr type="w" for="ch" forName="FiveConn_1-2" refType="h" refFor="ch" refForName="FiveNodes_1" fact="0.65"/>
          <dgm:constr type="h" for="ch" forName="FiveConn_1-2" refType="h" refFor="ch" refForName="FiveNodes_1" fact="0.65"/>
          <dgm:constr type="ctrY" for="ch" forName="FiveConn_1-2" refType="h" fact="0.19"/>
          <dgm:constr type="r" for="ch" forName="FiveConn_1-2" refType="r" refFor="ch" refForName="FiveNodes_1"/>
          <dgm:constr type="w" for="ch" forName="FiveConn_2-3" refType="h" refFor="ch" refForName="FiveNodes_2" fact="0.65"/>
          <dgm:constr type="h" for="ch" forName="FiveConn_2-3" refType="h" refFor="ch" refForName="FiveNodes_2" fact="0.65"/>
          <dgm:constr type="ctrY" for="ch" forName="FiveConn_2-3" refType="h" fact="0.395"/>
          <dgm:constr type="r" for="ch" forName="FiveConn_2-3" refType="r" refFor="ch" refForName="FiveNodes_2"/>
          <dgm:constr type="w" for="ch" forName="FiveConn_3-4" refType="h" refFor="ch" refForName="FiveNodes_3" fact="0.65"/>
          <dgm:constr type="h" for="ch" forName="FiveConn_3-4" refType="h" refFor="ch" refForName="FiveNodes_3" fact="0.65"/>
          <dgm:constr type="ctrY" for="ch" forName="FiveConn_3-4" refType="h" fact="0.597"/>
          <dgm:constr type="r" for="ch" forName="FiveConn_3-4" refType="r" refFor="ch" refForName="FiveNodes_3"/>
          <dgm:constr type="w" for="ch" forName="FiveConn_4-5" refType="h" refFor="ch" refForName="FiveNodes_4" fact="0.65"/>
          <dgm:constr type="h" for="ch" forName="FiveConn_4-5" refType="h" refFor="ch" refForName="FiveNodes_4" fact="0.65"/>
          <dgm:constr type="ctrY" for="ch" forName="FiveConn_4-5" refType="h" fact="0.804"/>
          <dgm:constr type="r" for="ch" forName="FiveConn_4-5" refType="r" refFor="ch" refForName="FiveNodes_4"/>
          <dgm:constr type="r" for="ch" forName="FiveNodes_1_text" refType="l" refFor="ch" refForName="FiveConn_1-2"/>
          <dgm:constr type="rOff" for="ch" forName="FiveNodes_1_text" refType="w" refFor="ch" refForName="FiveConn_1-2" fact="-0.75"/>
          <dgm:constr type="t" for="ch" forName="FiveNodes_1_text" refType="t" refFor="ch" refForName="FiveNodes_1"/>
          <dgm:constr type="b" for="ch" forName="FiveNodes_1_text" refType="b" refFor="ch" refForName="FiveNodes_1"/>
          <dgm:constr type="l" for="ch" forName="FiveNodes_1_text" refType="l" refFor="ch" refForName="FiveNodes_1"/>
          <dgm:constr type="r" for="ch" forName="FiveNodes_2_text" refType="l" refFor="ch" refForName="FiveConn_1-2"/>
          <dgm:constr type="t" for="ch" forName="FiveNodes_2_text" refType="t" refFor="ch" refForName="FiveNodes_2"/>
          <dgm:constr type="b" for="ch" forName="FiveNodes_2_text" refType="b" refFor="ch" refForName="FiveNodes_2"/>
          <dgm:constr type="l" for="ch" forName="FiveNodes_2_text" refType="l" refFor="ch" refForName="FiveNodes_2"/>
          <dgm:constr type="r" for="ch" forName="FiveNodes_3_text" refType="l" refFor="ch" refForName="FiveConn_2-3"/>
          <dgm:constr type="t" for="ch" forName="FiveNodes_3_text" refType="t" refFor="ch" refForName="FiveNodes_3"/>
          <dgm:constr type="b" for="ch" forName="FiveNodes_3_text" refType="b" refFor="ch" refForName="FiveNodes_3"/>
          <dgm:constr type="l" for="ch" forName="FiveNodes_3_text" refType="l" refFor="ch" refForName="FiveNodes_3"/>
          <dgm:constr type="r" for="ch" forName="FiveNodes_4_text" refType="l" refFor="ch" refForName="FiveConn_3-4"/>
          <dgm:constr type="t" for="ch" forName="FiveNodes_4_text" refType="t" refFor="ch" refForName="FiveNodes_4"/>
          <dgm:constr type="b" for="ch" forName="FiveNodes_4_text" refType="b" refFor="ch" refForName="FiveNodes_4"/>
          <dgm:constr type="l" for="ch" forName="FiveNodes_4_text" refType="l" refFor="ch" refForName="FiveNodes_4"/>
          <dgm:constr type="r" for="ch" forName="FiveNodes_5_text" refType="l" refFor="ch" refForName="FiveConn_4-5"/>
          <dgm:constr type="t" for="ch" forName="FiveNodes_5_text" refType="t" refFor="ch" refForName="FiveNodes_5"/>
          <dgm:constr type="b" for="ch" forName="FiveNodes_5_text" refType="b" refFor="ch" refForName="FiveNodes_5"/>
          <dgm:constr type="l" for="ch" forName="FiveNodes_5_text" refType="l" refFor="ch" refForName="FiveNodes_5"/>
        </dgm:constrLst>
      </dgm:if>
      <dgm:else name="Name2">
        <dgm:constrLst>
          <dgm:constr type="primFontSz" for="ch" ptType="node" op="equ" val="65"/>
          <dgm:constr type="w" for="ch" forName="dummyMaxCanvas" refType="w"/>
          <dgm:constr type="h" for="ch" forName="dummyMaxCanvas" refType="h"/>
          <dgm:constr type="w" for="ch" forName="OneNode_1" refType="w"/>
          <dgm:constr type="h" for="ch" forName="OneNode_1" refType="h" fact="0.5"/>
          <dgm:constr type="ctrY" for="ch" forName="OneNode_1" refType="h" fact="0.5"/>
          <dgm:constr type="w" for="ch" forName="TwoNodes_1" refType="w" fact="0.85"/>
          <dgm:constr type="h" for="ch" forName="TwoNodes_1" refType="h" fact="0.45"/>
          <dgm:constr type="t" for="ch" forName="TwoNodes_1"/>
          <dgm:constr type="r" for="ch" forName="TwoNodes_1" refType="w"/>
          <dgm:constr type="w" for="ch" forName="TwoNodes_2" refType="w" fact="0.85"/>
          <dgm:constr type="h" for="ch" forName="TwoNodes_2" refType="h" fact="0.45"/>
          <dgm:constr type="b" for="ch" forName="TwoNodes_2" refType="h"/>
          <dgm:constr type="l" for="ch" forName="TwoNodes_2"/>
          <dgm:constr type="w" for="ch" forName="TwoConn_1-2" refType="h" refFor="ch" refForName="TwoNodes_1" fact="0.65"/>
          <dgm:constr type="h" for="ch" forName="TwoConn_1-2" refType="h" refFor="ch" refForName="TwoNodes_1" fact="0.65"/>
          <dgm:constr type="ctrY" for="ch" forName="TwoConn_1-2" refType="h" fact="0.5"/>
          <dgm:constr type="l" for="ch" forName="TwoConn_1-2" refType="l" refFor="ch" refForName="TwoNodes_1"/>
          <dgm:constr type="l" for="ch" forName="TwoNodes_1_text" refType="r" refFor="ch" refForName="TwoConn_1-2"/>
          <dgm:constr type="lOff" for="ch" forName="TwoNodes_1_text" refType="w" refFor="ch" refForName="TwoConn_1-2" fact="0.5"/>
          <dgm:constr type="t" for="ch" forName="TwoNodes_1_text" refType="t" refFor="ch" refForName="TwoNodes_1"/>
          <dgm:constr type="b" for="ch" forName="TwoNodes_1_text" refType="b" refFor="ch" refForName="TwoNodes_1"/>
          <dgm:constr type="r" for="ch" forName="TwoNodes_1_text" refType="r" refFor="ch" refForName="TwoNodes_1"/>
          <dgm:constr type="l" for="ch" forName="TwoNodes_2_text" refType="r" refFor="ch" refForName="TwoConn_1-2"/>
          <dgm:constr type="t" for="ch" forName="TwoNodes_2_text" refType="t" refFor="ch" refForName="TwoNodes_2"/>
          <dgm:constr type="b" for="ch" forName="TwoNodes_2_text" refType="b" refFor="ch" refForName="TwoNodes_2"/>
          <dgm:constr type="r" for="ch" forName="TwoNodes_2_text" refType="r" refFor="ch" refForName="TwoNodes_2"/>
          <dgm:constr type="w" for="ch" forName="ThreeNodes_1" refType="w" fact="0.85"/>
          <dgm:constr type="h" for="ch" forName="ThreeNodes_1" refType="h" fact="0.3"/>
          <dgm:constr type="t" for="ch" forName="ThreeNodes_1"/>
          <dgm:constr type="r" for="ch" forName="ThreeNodes_1" refType="w"/>
          <dgm:constr type="w" for="ch" forName="ThreeNodes_2" refType="w" fact="0.85"/>
          <dgm:constr type="h" for="ch" forName="ThreeNodes_2" refType="h" fact="0.3"/>
          <dgm:constr type="ctrY" for="ch" forName="ThreeNodes_2" refType="h" fact="0.5"/>
          <dgm:constr type="ctrX" for="ch" forName="ThreeNodes_2" refType="w" fact="0.5"/>
          <dgm:constr type="w" for="ch" forName="ThreeNodes_3" refType="w" fact="0.85"/>
          <dgm:constr type="h" for="ch" forName="ThreeNodes_3" refType="h" fact="0.3"/>
          <dgm:constr type="b" for="ch" forName="ThreeNodes_3" refType="h"/>
          <dgm:constr type="l" for="ch" forName="ThreeNodes_3"/>
          <dgm:constr type="w" for="ch" forName="ThreeConn_1-2" refType="h" refFor="ch" refForName="ThreeNodes_1" fact="0.65"/>
          <dgm:constr type="h" for="ch" forName="ThreeConn_1-2" refType="h" refFor="ch" refForName="ThreeNodes_1" fact="0.65"/>
          <dgm:constr type="ctrY" for="ch" forName="ThreeConn_1-2" refType="h" fact="0.325"/>
          <dgm:constr type="l" for="ch" forName="ThreeConn_1-2" refType="l" refFor="ch" refForName="ThreeNodes_1"/>
          <dgm:constr type="w" for="ch" forName="ThreeConn_2-3" refType="h" refFor="ch" refForName="ThreeNodes_2" fact="0.65"/>
          <dgm:constr type="h" for="ch" forName="ThreeConn_2-3" refType="h" refFor="ch" refForName="ThreeNodes_2" fact="0.65"/>
          <dgm:constr type="ctrY" for="ch" forName="ThreeConn_2-3" refType="h" fact="0.673"/>
          <dgm:constr type="l" for="ch" forName="ThreeConn_2-3" refType="l" refFor="ch" refForName="ThreeNodes_2"/>
          <dgm:constr type="l" for="ch" forName="ThreeNodes_1_text" refType="r" refFor="ch" refForName="ThreeConn_1-2"/>
          <dgm:constr type="lOff" for="ch" forName="ThreeNodes_1_text" refType="w" refFor="ch" refForName="ThreeConn_1-2" fact="0.55"/>
          <dgm:constr type="t" for="ch" forName="ThreeNodes_1_text" refType="t" refFor="ch" refForName="ThreeNodes_1"/>
          <dgm:constr type="b" for="ch" forName="ThreeNodes_1_text" refType="b" refFor="ch" refForName="ThreeNodes_1"/>
          <dgm:constr type="r" for="ch" forName="ThreeNodes_1_text" refType="r" refFor="ch" refForName="ThreeNodes_1"/>
          <dgm:constr type="l" for="ch" forName="ThreeNodes_2_text" refType="r" refFor="ch" refForName="ThreeConn_1-2"/>
          <dgm:constr type="t" for="ch" forName="ThreeNodes_2_text" refType="t" refFor="ch" refForName="ThreeNodes_2"/>
          <dgm:constr type="b" for="ch" forName="ThreeNodes_2_text" refType="b" refFor="ch" refForName="ThreeNodes_2"/>
          <dgm:constr type="r" for="ch" forName="ThreeNodes_2_text" refType="r" refFor="ch" refForName="ThreeNodes_2"/>
          <dgm:constr type="l" for="ch" forName="ThreeNodes_3_text" refType="r" refFor="ch" refForName="ThreeConn_2-3"/>
          <dgm:constr type="t" for="ch" forName="ThreeNodes_3_text" refType="t" refFor="ch" refForName="ThreeNodes_3"/>
          <dgm:constr type="b" for="ch" forName="ThreeNodes_3_text" refType="b" refFor="ch" refForName="ThreeNodes_3"/>
          <dgm:constr type="r" for="ch" forName="ThreeNodes_3_text" refType="r" refFor="ch" refForName="ThreeNodes_3"/>
          <dgm:constr type="w" for="ch" forName="FourNodes_1" refType="w" fact="0.8"/>
          <dgm:constr type="h" for="ch" forName="FourNodes_1" refType="h" fact="0.22"/>
          <dgm:constr type="t" for="ch" forName="FourNodes_1"/>
          <dgm:constr type="r" for="ch" forName="FourNodes_1" refType="w"/>
          <dgm:constr type="w" for="ch" forName="FourNodes_2" refType="w" fact="0.8"/>
          <dgm:constr type="h" for="ch" forName="FourNodes_2" refType="h" fact="0.22"/>
          <dgm:constr type="ctrY" for="ch" forName="FourNodes_2" refType="h" fact="0.37"/>
          <dgm:constr type="ctrX" for="ch" forName="FourNodes_2" refType="w" fact="0.533"/>
          <dgm:constr type="w" for="ch" forName="FourNodes_3" refType="w" fact="0.8"/>
          <dgm:constr type="h" for="ch" forName="FourNodes_3" refType="h" fact="0.22"/>
          <dgm:constr type="ctrY" for="ch" forName="FourNodes_3" refType="h" fact="0.63"/>
          <dgm:constr type="ctrX" for="ch" forName="FourNodes_3" refType="w" fact="0.467"/>
          <dgm:constr type="w" for="ch" forName="FourNodes_4" refType="w" fact="0.8"/>
          <dgm:constr type="h" for="ch" forName="FourNodes_4" refType="h" fact="0.22"/>
          <dgm:constr type="b" for="ch" forName="FourNodes_4" refType="h"/>
          <dgm:constr type="l" for="ch" forName="FourNodes_4"/>
          <dgm:constr type="w" for="ch" forName="FourConn_1-2" refType="h" refFor="ch" refForName="FourNodes_1" fact="0.65"/>
          <dgm:constr type="h" for="ch" forName="FourConn_1-2" refType="h" refFor="ch" refForName="FourNodes_1" fact="0.65"/>
          <dgm:constr type="ctrY" for="ch" forName="FourConn_1-2" refType="h" fact="0.24"/>
          <dgm:constr type="l" for="ch" forName="FourConn_1-2" refType="l" refFor="ch" refForName="FourNodes_1"/>
          <dgm:constr type="w" for="ch" forName="FourConn_2-3" refType="h" refFor="ch" refForName="FourNodes_2" fact="0.65"/>
          <dgm:constr type="h" for="ch" forName="FourConn_2-3" refType="h" refFor="ch" refForName="FourNodes_2" fact="0.65"/>
          <dgm:constr type="ctrY" for="ch" forName="FourConn_2-3" refType="h" fact="0.5"/>
          <dgm:constr type="l" for="ch" forName="FourConn_2-3" refType="l" refFor="ch" refForName="FourNodes_2"/>
          <dgm:constr type="w" for="ch" forName="FourConn_3-4" refType="h" refFor="ch" refForName="FourNodes_3" fact="0.65"/>
          <dgm:constr type="h" for="ch" forName="FourConn_3-4" refType="h" refFor="ch" refForName="FourNodes_3" fact="0.65"/>
          <dgm:constr type="ctrY" for="ch" forName="FourConn_3-4" refType="h" fact="0.76"/>
          <dgm:constr type="l" for="ch" forName="FourConn_3-4" refType="l" refFor="ch" refForName="FourNodes_3"/>
          <dgm:constr type="l" for="ch" forName="FourNodes_1_text" refType="r" refFor="ch" refForName="FourConn_1-2"/>
          <dgm:constr type="lOff" for="ch" forName="FourNodes_1_text" refType="w" refFor="ch" refForName="FourConn_1-2" fact="0.69"/>
          <dgm:constr type="t" for="ch" forName="FourNodes_1_text" refType="t" refFor="ch" refForName="FourNodes_1"/>
          <dgm:constr type="b" for="ch" forName="FourNodes_1_text" refType="b" refFor="ch" refForName="FourNodes_1"/>
          <dgm:constr type="r" for="ch" forName="FourNodes_1_text" refType="r" refFor="ch" refForName="FourNodes_1"/>
          <dgm:constr type="l" for="ch" forName="FourNodes_2_text" refType="r" refFor="ch" refForName="FourConn_1-2"/>
          <dgm:constr type="t" for="ch" forName="FourNodes_2_text" refType="t" refFor="ch" refForName="FourNodes_2"/>
          <dgm:constr type="b" for="ch" forName="FourNodes_2_text" refType="b" refFor="ch" refForName="FourNodes_2"/>
          <dgm:constr type="r" for="ch" forName="FourNodes_2_text" refType="r" refFor="ch" refForName="FourNodes_2"/>
          <dgm:constr type="l" for="ch" forName="FourNodes_3_text" refType="r" refFor="ch" refForName="FourConn_2-3"/>
          <dgm:constr type="t" for="ch" forName="FourNodes_3_text" refType="t" refFor="ch" refForName="FourNodes_3"/>
          <dgm:constr type="b" for="ch" forName="FourNodes_3_text" refType="b" refFor="ch" refForName="FourNodes_3"/>
          <dgm:constr type="r" for="ch" forName="FourNodes_3_text" refType="r" refFor="ch" refForName="FourNodes_3"/>
          <dgm:constr type="l" for="ch" forName="FourNodes_4_text" refType="r" refFor="ch" refForName="FourConn_3-4"/>
          <dgm:constr type="t" for="ch" forName="FourNodes_4_text" refType="t" refFor="ch" refForName="FourNodes_4"/>
          <dgm:constr type="b" for="ch" forName="FourNodes_4_text" refType="b" refFor="ch" refForName="FourNodes_4"/>
          <dgm:constr type="r" for="ch" forName="FourNodes_4_text" refType="r" refFor="ch" refForName="FourNodes_4"/>
          <dgm:constr type="w" for="ch" forName="FiveNodes_1" refType="w" fact="0.77"/>
          <dgm:constr type="h" for="ch" forName="FiveNodes_1" refType="h" fact="0.18"/>
          <dgm:constr type="t" for="ch" forName="FiveNodes_1"/>
          <dgm:constr type="r" for="ch" forName="FiveNodes_1" refType="w"/>
          <dgm:constr type="w" for="ch" forName="FiveNodes_2" refType="w" fact="0.77"/>
          <dgm:constr type="h" for="ch" forName="FiveNodes_2" refType="h" fact="0.18"/>
          <dgm:constr type="ctrY" for="ch" forName="FiveNodes_2" refType="h" fact="0.295"/>
          <dgm:constr type="ctrX" for="ch" forName="FiveNodes_2" refType="w" fact="0.5575"/>
          <dgm:constr type="w" for="ch" forName="FiveNodes_3" refType="w" fact="0.77"/>
          <dgm:constr type="h" for="ch" forName="FiveNodes_3" refType="h" fact="0.18"/>
          <dgm:constr type="ctrY" for="ch" forName="FiveNodes_3" refType="h" fact="0.5"/>
          <dgm:constr type="ctrX" for="ch" forName="FiveNodes_3" refType="w" fact="0.5"/>
          <dgm:constr type="w" for="ch" forName="FiveNodes_4" refType="w" fact="0.77"/>
          <dgm:constr type="h" for="ch" forName="FiveNodes_4" refType="h" fact="0.18"/>
          <dgm:constr type="ctrY" for="ch" forName="FiveNodes_4" refType="h" fact="0.705"/>
          <dgm:constr type="ctrX" for="ch" forName="FiveNodes_4" refType="w" fact="0.4425"/>
          <dgm:constr type="w" for="ch" forName="FiveNodes_5" refType="w" fact="0.77"/>
          <dgm:constr type="h" for="ch" forName="FiveNodes_5" refType="h" fact="0.18"/>
          <dgm:constr type="b" for="ch" forName="FiveNodes_5" refType="h"/>
          <dgm:constr type="l" for="ch" forName="FiveNodes_5"/>
          <dgm:constr type="w" for="ch" forName="FiveConn_1-2" refType="h" refFor="ch" refForName="FiveNodes_1" fact="0.65"/>
          <dgm:constr type="h" for="ch" forName="FiveConn_1-2" refType="h" refFor="ch" refForName="FiveNodes_1" fact="0.65"/>
          <dgm:constr type="ctrY" for="ch" forName="FiveConn_1-2" refType="h" fact="0.19"/>
          <dgm:constr type="l" for="ch" forName="FiveConn_1-2" refType="l" refFor="ch" refForName="FiveNodes_1"/>
          <dgm:constr type="w" for="ch" forName="FiveConn_2-3" refType="h" refFor="ch" refForName="FiveNodes_2" fact="0.65"/>
          <dgm:constr type="h" for="ch" forName="FiveConn_2-3" refType="h" refFor="ch" refForName="FiveNodes_2" fact="0.65"/>
          <dgm:constr type="ctrY" for="ch" forName="FiveConn_2-3" refType="h" fact="0.395"/>
          <dgm:constr type="l" for="ch" forName="FiveConn_2-3" refType="l" refFor="ch" refForName="FiveNodes_2"/>
          <dgm:constr type="w" for="ch" forName="FiveConn_3-4" refType="h" refFor="ch" refForName="FiveNodes_3" fact="0.65"/>
          <dgm:constr type="h" for="ch" forName="FiveConn_3-4" refType="h" refFor="ch" refForName="FiveNodes_3" fact="0.65"/>
          <dgm:constr type="ctrY" for="ch" forName="FiveConn_3-4" refType="h" fact="0.597"/>
          <dgm:constr type="l" for="ch" forName="FiveConn_3-4" refType="l" refFor="ch" refForName="FiveNodes_3"/>
          <dgm:constr type="w" for="ch" forName="FiveConn_4-5" refType="h" refFor="ch" refForName="FiveNodes_4" fact="0.65"/>
          <dgm:constr type="h" for="ch" forName="FiveConn_4-5" refType="h" refFor="ch" refForName="FiveNodes_4" fact="0.65"/>
          <dgm:constr type="ctrY" for="ch" forName="FiveConn_4-5" refType="h" fact="0.804"/>
          <dgm:constr type="l" for="ch" forName="FiveConn_4-5" refType="l" refFor="ch" refForName="FiveNodes_4"/>
          <dgm:constr type="l" for="ch" forName="FiveNodes_1_text" refType="r" refFor="ch" refForName="FiveConn_1-2"/>
          <dgm:constr type="lOff" for="ch" forName="FiveNodes_1_text" refType="w" refFor="ch" refForName="FiveConn_1-2" fact="0.73"/>
          <dgm:constr type="t" for="ch" forName="FiveNodes_1_text" refType="t" refFor="ch" refForName="FiveNodes_1"/>
          <dgm:constr type="b" for="ch" forName="FiveNodes_1_text" refType="b" refFor="ch" refForName="FiveNodes_1"/>
          <dgm:constr type="r" for="ch" forName="FiveNodes_1_text" refType="r" refFor="ch" refForName="FiveNodes_1"/>
          <dgm:constr type="l" for="ch" forName="FiveNodes_2_text" refType="r" refFor="ch" refForName="FiveConn_1-2"/>
          <dgm:constr type="t" for="ch" forName="FiveNodes_2_text" refType="t" refFor="ch" refForName="FiveNodes_2"/>
          <dgm:constr type="b" for="ch" forName="FiveNodes_2_text" refType="b" refFor="ch" refForName="FiveNodes_2"/>
          <dgm:constr type="r" for="ch" forName="FiveNodes_2_text" refType="r" refFor="ch" refForName="FiveNodes_2"/>
          <dgm:constr type="l" for="ch" forName="FiveNodes_3_text" refType="r" refFor="ch" refForName="FiveConn_2-3"/>
          <dgm:constr type="t" for="ch" forName="FiveNodes_3_text" refType="t" refFor="ch" refForName="FiveNodes_3"/>
          <dgm:constr type="b" for="ch" forName="FiveNodes_3_text" refType="b" refFor="ch" refForName="FiveNodes_3"/>
          <dgm:constr type="r" for="ch" forName="FiveNodes_3_text" refType="r" refFor="ch" refForName="FiveNodes_3"/>
          <dgm:constr type="l" for="ch" forName="FiveNodes_4_text" refType="r" refFor="ch" refForName="FiveConn_3-4"/>
          <dgm:constr type="t" for="ch" forName="FiveNodes_4_text" refType="t" refFor="ch" refForName="FiveNodes_4"/>
          <dgm:constr type="b" for="ch" forName="FiveNodes_4_text" refType="b" refFor="ch" refForName="FiveNodes_4"/>
          <dgm:constr type="r" for="ch" forName="FiveNodes_4_text" refType="r" refFor="ch" refForName="FiveNodes_4"/>
          <dgm:constr type="l" for="ch" forName="FiveNodes_5_text" refType="r" refFor="ch" refForName="FiveConn_4-5"/>
          <dgm:constr type="t" for="ch" forName="FiveNodes_5_text" refType="t" refFor="ch" refForName="FiveNodes_5"/>
          <dgm:constr type="b" for="ch" forName="FiveNodes_5_text" refType="b" refFor="ch" refForName="FiveNodes_5"/>
          <dgm:constr type="r" for="ch" forName="FiveNodes_5_text" refType="r" refFor="ch" refForName="FiveNodes_5"/>
        </dgm:constrLst>
      </dgm:else>
    </dgm:choose>
    <dgm:ruleLst/>
    <dgm:layoutNode name="dummyMaxCanvas">
      <dgm:varLst/>
      <dgm:alg type="sp"/>
      <dgm:shape xmlns:r="http://schemas.openxmlformats.org/officeDocument/2006/relationships" r:blip="">
        <dgm:adjLst/>
      </dgm:shape>
      <dgm:presOf/>
      <dgm:constrLst/>
      <dgm:ruleLst/>
    </dgm:layoutNode>
    <dgm:choose name="Name3">
      <dgm:if name="Name4" axis="ch" ptType="node" func="cnt" op="equ" val="1">
        <dgm:layoutNode name="OneNode_1">
          <dgm:varLst>
            <dgm:bulletEnabled val="1"/>
          </dgm:varLst>
          <dgm:alg type="tx"/>
          <dgm:shape xmlns:r="http://schemas.openxmlformats.org/officeDocument/2006/relationships" type="roundRect" r:blip="">
            <dgm:adjLst>
              <dgm:adj idx="1" val="0.1"/>
            </dgm:adjLst>
          </dgm:shape>
          <dgm:presOf axis="ch desOrSelf" ptType="node node" st="1 1" cnt="1 0"/>
          <dgm:constrLst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</dgm:if>
      <dgm:else name="Name5">
        <dgm:choose name="Name6">
          <dgm:if name="Name7" axis="ch" ptType="node" func="cnt" op="equ" val="2">
            <dgm:layoutNode name="TwoNodes_1">
              <dgm:varLst>
                <dgm:bulletEnabled val="1"/>
              </dgm:varLst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ch desOrSelf" ptType="node node" st="1 1" cnt="1 0"/>
              <dgm:constrLst/>
              <dgm:ruleLst/>
            </dgm:layoutNode>
            <dgm:layoutNode name="TwoNodes_2">
              <dgm:varLst>
                <dgm:bulletEnabled val="1"/>
              </dgm:varLst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ch desOrSelf" ptType="node node" st="2 1" cnt="1 0"/>
              <dgm:constrLst/>
              <dgm:ruleLst/>
            </dgm:layoutNode>
            <dgm:layoutNode name="TwoConn_1-2" styleLbl="fgAccFollowNode1">
              <dgm:varLst>
                <dgm:bulletEnabled val="1"/>
              </dgm:varLst>
              <dgm:alg type="tx"/>
              <dgm:shape xmlns:r="http://schemas.openxmlformats.org/officeDocument/2006/relationships" type="downArrow" r:blip="">
                <dgm:adjLst>
                  <dgm:adj idx="1" val="0.55"/>
                  <dgm:adj idx="2" val="0.45"/>
                </dgm:adjLst>
              </dgm:shape>
              <dgm:presOf axis="ch" ptType="sibTrans" cnt="1"/>
              <dgm:constrLst>
                <dgm:constr type="lMarg" refType="primFontSz" fact="0.1"/>
                <dgm:constr type="rMarg" refType="primFontSz" fact="0.1"/>
                <dgm:constr type="tMarg" refType="primFontSz" fact="0.1"/>
                <dgm:constr type="bMarg" refType="primFontSz" fact="0.1"/>
              </dgm:constrLst>
              <dgm:ruleLst>
                <dgm:rule type="primFontSz" val="5" fact="NaN" max="NaN"/>
              </dgm:ruleLst>
            </dgm:layoutNode>
            <dgm:layoutNode name="TwoNodes_1_text">
              <dgm:varLst>
                <dgm:bulletEnabled val="1"/>
              </dgm:varLst>
              <dgm:alg type="tx">
                <dgm:param type="parTxLTRAlign" val="l"/>
                <dgm:param type="txAnchorVertCh" val="mid"/>
              </dgm:alg>
              <dgm:shape xmlns:r="http://schemas.openxmlformats.org/officeDocument/2006/relationships" type="roundRect" r:blip="" hideGeom="1">
                <dgm:adjLst>
                  <dgm:adj idx="1" val="0.1"/>
                </dgm:adjLst>
              </dgm:shape>
              <dgm:presOf axis="ch desOrSelf" ptType="node node" st="1 1" cnt="1 0"/>
              <dgm:constrLst>
                <dgm:constr type="lMarg" refType="primFontSz" fact="0.3"/>
                <dgm:constr type="rMarg" refType="primFontSz" fact="0.3"/>
                <dgm:constr type="tMarg" refType="primFontSz" fact="0.3"/>
                <dgm:constr type="bMarg" refType="primFontSz" fact="0.3"/>
              </dgm:constrLst>
              <dgm:ruleLst>
                <dgm:rule type="primFontSz" val="5" fact="NaN" max="NaN"/>
              </dgm:ruleLst>
            </dgm:layoutNode>
            <dgm:layoutNode name="TwoNodes_2_text">
              <dgm:varLst>
                <dgm:bulletEnabled val="1"/>
              </dgm:varLst>
              <dgm:alg type="tx">
                <dgm:param type="parTxLTRAlign" val="l"/>
                <dgm:param type="txAnchorVertCh" val="mid"/>
              </dgm:alg>
              <dgm:shape xmlns:r="http://schemas.openxmlformats.org/officeDocument/2006/relationships" type="roundRect" r:blip="" hideGeom="1">
                <dgm:adjLst>
                  <dgm:adj idx="1" val="0.1"/>
                </dgm:adjLst>
              </dgm:shape>
              <dgm:presOf axis="ch desOrSelf" ptType="node node" st="2 1" cnt="1 0"/>
              <dgm:constrLst>
                <dgm:constr type="lMarg" refType="primFontSz" fact="0.3"/>
                <dgm:constr type="rMarg" refType="primFontSz" fact="0.3"/>
                <dgm:constr type="tMarg" refType="primFontSz" fact="0.3"/>
                <dgm:constr type="bMarg" refType="primFontSz" fact="0.3"/>
              </dgm:constrLst>
              <dgm:ruleLst>
                <dgm:rule type="primFontSz" val="5" fact="NaN" max="NaN"/>
              </dgm:ruleLst>
            </dgm:layoutNode>
          </dgm:if>
          <dgm:else name="Name8">
            <dgm:choose name="Name9">
              <dgm:if name="Name10" axis="ch" ptType="node" func="cnt" op="equ" val="3">
                <dgm:layoutNode name="ThreeNodes_1">
                  <dgm:varLst>
                    <dgm:bulletEnabled val="1"/>
                  </dgm:varLst>
                  <dgm:alg type="sp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ch desOrSelf" ptType="node node" st="1 1" cnt="1 0"/>
                  <dgm:constrLst/>
                  <dgm:ruleLst/>
                </dgm:layoutNode>
                <dgm:layoutNode name="ThreeNodes_2">
                  <dgm:varLst>
                    <dgm:bulletEnabled val="1"/>
                  </dgm:varLst>
                  <dgm:alg type="sp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ch desOrSelf" ptType="node node" st="2 1" cnt="1 0"/>
                  <dgm:constrLst/>
                  <dgm:ruleLst/>
                </dgm:layoutNode>
                <dgm:layoutNode name="ThreeNodes_3">
                  <dgm:varLst>
                    <dgm:bulletEnabled val="1"/>
                  </dgm:varLst>
                  <dgm:alg type="sp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ch desOrSelf" ptType="node node" st="3 1" cnt="1 0"/>
                  <dgm:constrLst/>
                  <dgm:ruleLst/>
                </dgm:layoutNode>
                <dgm:layoutNode name="ThreeConn_1-2" styleLbl="fgAccFollowNode1">
                  <dgm:varLst>
                    <dgm:bulletEnabled val="1"/>
                  </dgm:varLst>
                  <dgm:alg type="tx"/>
                  <dgm:shape xmlns:r="http://schemas.openxmlformats.org/officeDocument/2006/relationships" type="downArrow" r:blip="">
                    <dgm:adjLst>
                      <dgm:adj idx="1" val="0.55"/>
                      <dgm:adj idx="2" val="0.45"/>
                    </dgm:adjLst>
                  </dgm:shape>
                  <dgm:presOf axis="ch" ptType="sibTrans" cnt="1"/>
                  <dgm:constrLst>
                    <dgm:constr type="lMarg" refType="primFontSz" fact="0.1"/>
                    <dgm:constr type="rMarg" refType="primFontSz" fact="0.1"/>
                    <dgm:constr type="tMarg" refType="primFontSz" fact="0.1"/>
                    <dgm:constr type="bMarg" refType="primFontSz" fact="0.1"/>
                  </dgm:constrLst>
                  <dgm:ruleLst>
                    <dgm:rule type="primFontSz" val="5" fact="NaN" max="NaN"/>
                  </dgm:ruleLst>
                </dgm:layoutNode>
                <dgm:layoutNode name="ThreeConn_2-3" styleLbl="fgAccFollowNode1">
                  <dgm:varLst>
                    <dgm:bulletEnabled val="1"/>
                  </dgm:varLst>
                  <dgm:alg type="tx"/>
                  <dgm:shape xmlns:r="http://schemas.openxmlformats.org/officeDocument/2006/relationships" type="downArrow" r:blip="">
                    <dgm:adjLst>
                      <dgm:adj idx="1" val="0.55"/>
                      <dgm:adj idx="2" val="0.45"/>
                    </dgm:adjLst>
                  </dgm:shape>
                  <dgm:presOf axis="ch" ptType="sibTrans" st="2" cnt="1"/>
                  <dgm:constrLst>
                    <dgm:constr type="lMarg" refType="primFontSz" fact="0.1"/>
                    <dgm:constr type="rMarg" refType="primFontSz" fact="0.1"/>
                    <dgm:constr type="tMarg" refType="primFontSz" fact="0.1"/>
                    <dgm:constr type="bMarg" refType="primFontSz" fact="0.1"/>
                  </dgm:constrLst>
                  <dgm:ruleLst>
                    <dgm:rule type="primFontSz" val="5" fact="NaN" max="NaN"/>
                  </dgm:ruleLst>
                </dgm:layoutNode>
                <dgm:layoutNode name="ThreeNodes_1_text">
                  <dgm:varLst>
                    <dgm:bulletEnabled val="1"/>
                  </dgm:varLst>
                  <dgm:alg type="tx">
                    <dgm:param type="parTxLTRAlign" val="l"/>
                    <dgm:param type="txAnchorVertCh" val="mid"/>
                  </dgm:alg>
                  <dgm:shape xmlns:r="http://schemas.openxmlformats.org/officeDocument/2006/relationships" type="roundRect" r:blip="" hideGeom="1">
                    <dgm:adjLst>
                      <dgm:adj idx="1" val="0.1"/>
                    </dgm:adjLst>
                  </dgm:shape>
                  <dgm:presOf axis="ch desOrSelf" ptType="node node" st="1 1" cnt="1 0"/>
                  <dgm:constrLst>
                    <dgm:constr type="lMarg" refType="primFontSz" fact="0.3"/>
                    <dgm:constr type="rMarg" refType="primFontSz" fact="0.3"/>
                    <dgm:constr type="tMarg" refType="primFontSz" fact="0.3"/>
                    <dgm:constr type="bMarg" refType="primFontSz" fact="0.3"/>
                  </dgm:constrLst>
                  <dgm:ruleLst>
                    <dgm:rule type="primFontSz" val="5" fact="NaN" max="NaN"/>
                  </dgm:ruleLst>
                </dgm:layoutNode>
                <dgm:layoutNode name="ThreeNodes_2_text">
                  <dgm:varLst>
                    <dgm:bulletEnabled val="1"/>
                  </dgm:varLst>
                  <dgm:alg type="tx">
                    <dgm:param type="parTxLTRAlign" val="l"/>
                    <dgm:param type="txAnchorVertCh" val="mid"/>
                  </dgm:alg>
                  <dgm:shape xmlns:r="http://schemas.openxmlformats.org/officeDocument/2006/relationships" type="roundRect" r:blip="" hideGeom="1">
                    <dgm:adjLst>
                      <dgm:adj idx="1" val="0.1"/>
                    </dgm:adjLst>
                  </dgm:shape>
                  <dgm:presOf axis="ch desOrSelf" ptType="node node" st="2 1" cnt="1 0"/>
                  <dgm:constrLst>
                    <dgm:constr type="lMarg" refType="primFontSz" fact="0.3"/>
                    <dgm:constr type="rMarg" refType="primFontSz" fact="0.3"/>
                    <dgm:constr type="tMarg" refType="primFontSz" fact="0.3"/>
                    <dgm:constr type="bMarg" refType="primFontSz" fact="0.3"/>
                  </dgm:constrLst>
                  <dgm:ruleLst>
                    <dgm:rule type="primFontSz" val="5" fact="NaN" max="NaN"/>
                  </dgm:ruleLst>
                </dgm:layoutNode>
                <dgm:layoutNode name="ThreeNodes_3_text">
                  <dgm:varLst>
                    <dgm:bulletEnabled val="1"/>
                  </dgm:varLst>
                  <dgm:alg type="tx">
                    <dgm:param type="parTxLTRAlign" val="l"/>
                    <dgm:param type="txAnchorVertCh" val="mid"/>
                  </dgm:alg>
                  <dgm:shape xmlns:r="http://schemas.openxmlformats.org/officeDocument/2006/relationships" type="roundRect" r:blip="" hideGeom="1">
                    <dgm:adjLst>
                      <dgm:adj idx="1" val="0.1"/>
                    </dgm:adjLst>
                  </dgm:shape>
                  <dgm:presOf axis="ch desOrSelf" ptType="node node" st="3 1" cnt="1 0"/>
                  <dgm:constrLst>
                    <dgm:constr type="lMarg" refType="primFontSz" fact="0.3"/>
                    <dgm:constr type="rMarg" refType="primFontSz" fact="0.3"/>
                    <dgm:constr type="tMarg" refType="primFontSz" fact="0.3"/>
                    <dgm:constr type="bMarg" refType="primFontSz" fact="0.3"/>
                  </dgm:constrLst>
                  <dgm:ruleLst>
                    <dgm:rule type="primFontSz" val="5" fact="NaN" max="NaN"/>
                  </dgm:ruleLst>
                </dgm:layoutNode>
              </dgm:if>
              <dgm:else name="Name11">
                <dgm:choose name="Name12">
                  <dgm:if name="Name13" axis="ch" ptType="node" func="cnt" op="equ" val="4">
                    <dgm:layoutNode name="FourNodes_1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1 1" cnt="1 0"/>
                      <dgm:constrLst/>
                      <dgm:ruleLst/>
                    </dgm:layoutNode>
                    <dgm:layoutNode name="FourNodes_2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2 1" cnt="1 0"/>
                      <dgm:constrLst/>
                      <dgm:ruleLst/>
                    </dgm:layoutNode>
                    <dgm:layoutNode name="FourNodes_3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3 1" cnt="1 0"/>
                      <dgm:constrLst/>
                      <dgm:ruleLst/>
                    </dgm:layoutNode>
                    <dgm:layoutNode name="FourNodes_4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4 1" cnt="1 0"/>
                      <dgm:constrLst/>
                      <dgm:ruleLst/>
                    </dgm:layoutNode>
                    <dgm:layoutNode name="FourConn_1-2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downArrow" r:blip="">
                        <dgm:adjLst>
                          <dgm:adj idx="1" val="0.55"/>
                          <dgm:adj idx="2" val="0.45"/>
                        </dgm:adjLst>
                      </dgm:shape>
                      <dgm:presOf axis="ch" ptType="sibTrans" cnt="1"/>
                      <dgm:constrLst>
                        <dgm:constr type="lMarg" refType="primFontSz" fact="0.1"/>
                        <dgm:constr type="rMarg" refType="primFontSz" fact="0.1"/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Conn_2-3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downArrow" r:blip="">
                        <dgm:adjLst>
                          <dgm:adj idx="1" val="0.55"/>
                          <dgm:adj idx="2" val="0.45"/>
                        </dgm:adjLst>
                      </dgm:shape>
                      <dgm:presOf axis="ch" ptType="sibTrans" st="2" cnt="1"/>
                      <dgm:constrLst>
                        <dgm:constr type="lMarg" refType="primFontSz" fact="0.1"/>
                        <dgm:constr type="rMarg" refType="primFontSz" fact="0.1"/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Conn_3-4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downArrow" r:blip="">
                        <dgm:adjLst>
                          <dgm:adj idx="1" val="0.55"/>
                          <dgm:adj idx="2" val="0.45"/>
                        </dgm:adjLst>
                      </dgm:shape>
                      <dgm:presOf axis="ch" ptType="sibTrans" st="3" cnt="1"/>
                      <dgm:constrLst>
                        <dgm:constr type="lMarg" refType="primFontSz" fact="0.1"/>
                        <dgm:constr type="rMarg" refType="primFontSz" fact="0.1"/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1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1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2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2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3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3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4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4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</dgm:if>
                  <dgm:else name="Name14">
                    <dgm:choose name="Name15">
                      <dgm:if name="Name16" axis="ch" ptType="node" func="cnt" op="gte" val="5">
                        <dgm:layoutNode name="FiveNodes_1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1 1" cnt="1 0"/>
                          <dgm:constrLst/>
                          <dgm:ruleLst/>
                        </dgm:layoutNode>
                        <dgm:layoutNode name="FiveNodes_2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2 1" cnt="1 0"/>
                          <dgm:constrLst/>
                          <dgm:ruleLst/>
                        </dgm:layoutNode>
                        <dgm:layoutNode name="FiveNodes_3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3 1" cnt="1 0"/>
                          <dgm:constrLst/>
                          <dgm:ruleLst/>
                        </dgm:layoutNode>
                        <dgm:layoutNode name="FiveNodes_4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4 1" cnt="1 0"/>
                          <dgm:constrLst/>
                          <dgm:ruleLst/>
                        </dgm:layoutNode>
                        <dgm:layoutNode name="FiveNodes_5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5 1" cnt="1 0"/>
                          <dgm:constrLst/>
                          <dgm:ruleLst/>
                        </dgm:layoutNode>
                        <dgm:layoutNode name="FiveConn_1-2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Conn_2-3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st="2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Conn_3-4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st="3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Conn_4-5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st="4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1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1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2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2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3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3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4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4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5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5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</dgm:if>
                      <dgm:else name="Name17"/>
                    </dgm:choose>
                  </dgm:else>
                </dgm:choose>
              </dgm:else>
            </dgm:choose>
          </dgm:else>
        </dgm:choose>
      </dgm:else>
    </dgm:choose>
  </dgm:layoutNode>
</dgm:layoutDef>
</file>

<file path=ppt/diagrams/layout15.xml><?xml version="1.0" encoding="utf-8"?>
<dgm:layoutDef xmlns:dgm="http://schemas.openxmlformats.org/drawingml/2006/diagram" xmlns:a="http://schemas.openxmlformats.org/drawingml/2006/main" uniqueId="urn:microsoft.com/office/officeart/2005/8/layout/vProcess5">
  <dgm:title val=""/>
  <dgm:desc val=""/>
  <dgm:catLst>
    <dgm:cat type="process" pri="1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</dgm:cxnLst>
      <dgm:bg/>
      <dgm:whole/>
    </dgm:dataModel>
  </dgm:clrData>
  <dgm:layoutNode name="outerComposite">
    <dgm:varLst>
      <dgm:chMax val="5"/>
      <dgm:dir/>
      <dgm:resizeHandles val="exact"/>
    </dgm:varLst>
    <dgm:alg type="composite"/>
    <dgm:shape xmlns:r="http://schemas.openxmlformats.org/officeDocument/2006/relationships" r:blip="">
      <dgm:adjLst/>
    </dgm:shape>
    <dgm:presOf/>
    <dgm:choose name="Name0">
      <dgm:if name="Name1" func="var" arg="dir" op="equ" val="norm">
        <dgm:constrLst>
          <dgm:constr type="primFontSz" for="ch" ptType="node" op="equ" val="65"/>
          <dgm:constr type="w" for="ch" forName="dummyMaxCanvas" refType="w"/>
          <dgm:constr type="h" for="ch" forName="dummyMaxCanvas" refType="h"/>
          <dgm:constr type="w" for="ch" forName="OneNode_1" refType="w"/>
          <dgm:constr type="h" for="ch" forName="OneNode_1" refType="h" fact="0.5"/>
          <dgm:constr type="ctrY" for="ch" forName="OneNode_1" refType="h" fact="0.5"/>
          <dgm:constr type="w" for="ch" forName="TwoNodes_1" refType="w" fact="0.85"/>
          <dgm:constr type="h" for="ch" forName="TwoNodes_1" refType="h" fact="0.45"/>
          <dgm:constr type="t" for="ch" forName="TwoNodes_1"/>
          <dgm:constr type="l" for="ch" forName="TwoNodes_1"/>
          <dgm:constr type="w" for="ch" forName="TwoNodes_2" refType="w" fact="0.85"/>
          <dgm:constr type="h" for="ch" forName="TwoNodes_2" refType="h" fact="0.45"/>
          <dgm:constr type="b" for="ch" forName="TwoNodes_2" refType="h"/>
          <dgm:constr type="r" for="ch" forName="TwoNodes_2" refType="w"/>
          <dgm:constr type="w" for="ch" forName="TwoConn_1-2" refType="h" refFor="ch" refForName="TwoNodes_1" fact="0.65"/>
          <dgm:constr type="h" for="ch" forName="TwoConn_1-2" refType="h" refFor="ch" refForName="TwoNodes_1" fact="0.65"/>
          <dgm:constr type="ctrY" for="ch" forName="TwoConn_1-2" refType="h" fact="0.5"/>
          <dgm:constr type="r" for="ch" forName="TwoConn_1-2" refType="r" refFor="ch" refForName="TwoNodes_1"/>
          <dgm:constr type="r" for="ch" forName="TwoNodes_1_text" refType="l" refFor="ch" refForName="TwoConn_1-2"/>
          <dgm:constr type="rOff" for="ch" forName="TwoNodes_1_text" refType="w" refFor="ch" refForName="TwoConn_1-2" fact="-0.5"/>
          <dgm:constr type="t" for="ch" forName="TwoNodes_1_text" refType="t" refFor="ch" refForName="TwoNodes_1"/>
          <dgm:constr type="b" for="ch" forName="TwoNodes_1_text" refType="b" refFor="ch" refForName="TwoNodes_1"/>
          <dgm:constr type="l" for="ch" forName="TwoNodes_1_text" refType="l" refFor="ch" refForName="TwoNodes_1"/>
          <dgm:constr type="r" for="ch" forName="TwoNodes_2_text" refType="l" refFor="ch" refForName="TwoConn_1-2"/>
          <dgm:constr type="t" for="ch" forName="TwoNodes_2_text" refType="t" refFor="ch" refForName="TwoNodes_2"/>
          <dgm:constr type="b" for="ch" forName="TwoNodes_2_text" refType="b" refFor="ch" refForName="TwoNodes_2"/>
          <dgm:constr type="l" for="ch" forName="TwoNodes_2_text" refType="l" refFor="ch" refForName="TwoNodes_2"/>
          <dgm:constr type="w" for="ch" forName="ThreeNodes_1" refType="w" fact="0.85"/>
          <dgm:constr type="h" for="ch" forName="ThreeNodes_1" refType="h" fact="0.3"/>
          <dgm:constr type="t" for="ch" forName="ThreeNodes_1"/>
          <dgm:constr type="l" for="ch" forName="ThreeNodes_1"/>
          <dgm:constr type="w" for="ch" forName="ThreeNodes_2" refType="w" fact="0.85"/>
          <dgm:constr type="h" for="ch" forName="ThreeNodes_2" refType="h" fact="0.3"/>
          <dgm:constr type="ctrY" for="ch" forName="ThreeNodes_2" refType="h" fact="0.5"/>
          <dgm:constr type="ctrX" for="ch" forName="ThreeNodes_2" refType="w" fact="0.5"/>
          <dgm:constr type="w" for="ch" forName="ThreeNodes_3" refType="w" fact="0.85"/>
          <dgm:constr type="h" for="ch" forName="ThreeNodes_3" refType="h" fact="0.3"/>
          <dgm:constr type="b" for="ch" forName="ThreeNodes_3" refType="h"/>
          <dgm:constr type="r" for="ch" forName="ThreeNodes_3" refType="w"/>
          <dgm:constr type="w" for="ch" forName="ThreeConn_1-2" refType="h" refFor="ch" refForName="ThreeNodes_1" fact="0.65"/>
          <dgm:constr type="h" for="ch" forName="ThreeConn_1-2" refType="h" refFor="ch" refForName="ThreeNodes_1" fact="0.65"/>
          <dgm:constr type="ctrY" for="ch" forName="ThreeConn_1-2" refType="h" fact="0.325"/>
          <dgm:constr type="r" for="ch" forName="ThreeConn_1-2" refType="r" refFor="ch" refForName="ThreeNodes_1"/>
          <dgm:constr type="w" for="ch" forName="ThreeConn_2-3" refType="h" refFor="ch" refForName="ThreeNodes_2" fact="0.65"/>
          <dgm:constr type="h" for="ch" forName="ThreeConn_2-3" refType="h" refFor="ch" refForName="ThreeNodes_2" fact="0.65"/>
          <dgm:constr type="ctrY" for="ch" forName="ThreeConn_2-3" refType="h" fact="0.673"/>
          <dgm:constr type="r" for="ch" forName="ThreeConn_2-3" refType="r" refFor="ch" refForName="ThreeNodes_2"/>
          <dgm:constr type="r" for="ch" forName="ThreeNodes_1_text" refType="l" refFor="ch" refForName="ThreeConn_1-2"/>
          <dgm:constr type="rOff" for="ch" forName="ThreeNodes_1_text" refType="w" refFor="ch" refForName="ThreeConn_1-2" fact="-0.57"/>
          <dgm:constr type="t" for="ch" forName="ThreeNodes_1_text" refType="t" refFor="ch" refForName="ThreeNodes_1"/>
          <dgm:constr type="b" for="ch" forName="ThreeNodes_1_text" refType="b" refFor="ch" refForName="ThreeNodes_1"/>
          <dgm:constr type="l" for="ch" forName="ThreeNodes_1_text" refType="l" refFor="ch" refForName="ThreeNodes_1"/>
          <dgm:constr type="r" for="ch" forName="ThreeNodes_2_text" refType="l" refFor="ch" refForName="ThreeConn_1-2"/>
          <dgm:constr type="t" for="ch" forName="ThreeNodes_2_text" refType="t" refFor="ch" refForName="ThreeNodes_2"/>
          <dgm:constr type="b" for="ch" forName="ThreeNodes_2_text" refType="b" refFor="ch" refForName="ThreeNodes_2"/>
          <dgm:constr type="l" for="ch" forName="ThreeNodes_2_text" refType="l" refFor="ch" refForName="ThreeNodes_2"/>
          <dgm:constr type="r" for="ch" forName="ThreeNodes_3_text" refType="l" refFor="ch" refForName="ThreeConn_2-3"/>
          <dgm:constr type="t" for="ch" forName="ThreeNodes_3_text" refType="t" refFor="ch" refForName="ThreeNodes_3"/>
          <dgm:constr type="b" for="ch" forName="ThreeNodes_3_text" refType="b" refFor="ch" refForName="ThreeNodes_3"/>
          <dgm:constr type="l" for="ch" forName="ThreeNodes_3_text" refType="l" refFor="ch" refForName="ThreeNodes_3"/>
          <dgm:constr type="w" for="ch" forName="FourNodes_1" refType="w" fact="0.8"/>
          <dgm:constr type="h" for="ch" forName="FourNodes_1" refType="h" fact="0.22"/>
          <dgm:constr type="t" for="ch" forName="FourNodes_1"/>
          <dgm:constr type="l" for="ch" forName="FourNodes_1"/>
          <dgm:constr type="w" for="ch" forName="FourNodes_2" refType="w" fact="0.8"/>
          <dgm:constr type="h" for="ch" forName="FourNodes_2" refType="h" fact="0.22"/>
          <dgm:constr type="ctrY" for="ch" forName="FourNodes_2" refType="h" fact="0.37"/>
          <dgm:constr type="ctrX" for="ch" forName="FourNodes_2" refType="w" fact="0.467"/>
          <dgm:constr type="w" for="ch" forName="FourNodes_3" refType="w" fact="0.8"/>
          <dgm:constr type="h" for="ch" forName="FourNodes_3" refType="h" fact="0.22"/>
          <dgm:constr type="ctrY" for="ch" forName="FourNodes_3" refType="h" fact="0.63"/>
          <dgm:constr type="ctrX" for="ch" forName="FourNodes_3" refType="w" fact="0.533"/>
          <dgm:constr type="w" for="ch" forName="FourNodes_4" refType="w" fact="0.8"/>
          <dgm:constr type="h" for="ch" forName="FourNodes_4" refType="h" fact="0.22"/>
          <dgm:constr type="b" for="ch" forName="FourNodes_4" refType="h"/>
          <dgm:constr type="r" for="ch" forName="FourNodes_4" refType="w"/>
          <dgm:constr type="w" for="ch" forName="FourConn_1-2" refType="h" refFor="ch" refForName="FourNodes_1" fact="0.65"/>
          <dgm:constr type="h" for="ch" forName="FourConn_1-2" refType="h" refFor="ch" refForName="FourNodes_1" fact="0.65"/>
          <dgm:constr type="ctrY" for="ch" forName="FourConn_1-2" refType="h" fact="0.24"/>
          <dgm:constr type="r" for="ch" forName="FourConn_1-2" refType="r" refFor="ch" refForName="FourNodes_1"/>
          <dgm:constr type="w" for="ch" forName="FourConn_2-3" refType="h" refFor="ch" refForName="FourNodes_2" fact="0.65"/>
          <dgm:constr type="h" for="ch" forName="FourConn_2-3" refType="h" refFor="ch" refForName="FourNodes_2" fact="0.65"/>
          <dgm:constr type="ctrY" for="ch" forName="FourConn_2-3" refType="h" fact="0.5"/>
          <dgm:constr type="r" for="ch" forName="FourConn_2-3" refType="r" refFor="ch" refForName="FourNodes_2"/>
          <dgm:constr type="w" for="ch" forName="FourConn_3-4" refType="h" refFor="ch" refForName="FourNodes_3" fact="0.65"/>
          <dgm:constr type="h" for="ch" forName="FourConn_3-4" refType="h" refFor="ch" refForName="FourNodes_3" fact="0.65"/>
          <dgm:constr type="ctrY" for="ch" forName="FourConn_3-4" refType="h" fact="0.76"/>
          <dgm:constr type="r" for="ch" forName="FourConn_3-4" refType="r" refFor="ch" refForName="FourNodes_3"/>
          <dgm:constr type="r" for="ch" forName="FourNodes_1_text" refType="l" refFor="ch" refForName="FourConn_1-2"/>
          <dgm:constr type="rOff" for="ch" forName="FourNodes_1_text" refType="w" refFor="ch" refForName="FourConn_1-2" fact="-0.7"/>
          <dgm:constr type="t" for="ch" forName="FourNodes_1_text" refType="t" refFor="ch" refForName="FourNodes_1"/>
          <dgm:constr type="b" for="ch" forName="FourNodes_1_text" refType="b" refFor="ch" refForName="FourNodes_1"/>
          <dgm:constr type="l" for="ch" forName="FourNodes_1_text" refType="l" refFor="ch" refForName="FourNodes_1"/>
          <dgm:constr type="r" for="ch" forName="FourNodes_2_text" refType="l" refFor="ch" refForName="FourConn_1-2"/>
          <dgm:constr type="t" for="ch" forName="FourNodes_2_text" refType="t" refFor="ch" refForName="FourNodes_2"/>
          <dgm:constr type="b" for="ch" forName="FourNodes_2_text" refType="b" refFor="ch" refForName="FourNodes_2"/>
          <dgm:constr type="l" for="ch" forName="FourNodes_2_text" refType="l" refFor="ch" refForName="FourNodes_2"/>
          <dgm:constr type="r" for="ch" forName="FourNodes_3_text" refType="l" refFor="ch" refForName="FourConn_2-3"/>
          <dgm:constr type="t" for="ch" forName="FourNodes_3_text" refType="t" refFor="ch" refForName="FourNodes_3"/>
          <dgm:constr type="b" for="ch" forName="FourNodes_3_text" refType="b" refFor="ch" refForName="FourNodes_3"/>
          <dgm:constr type="l" for="ch" forName="FourNodes_3_text" refType="l" refFor="ch" refForName="FourNodes_3"/>
          <dgm:constr type="r" for="ch" forName="FourNodes_4_text" refType="l" refFor="ch" refForName="FourConn_3-4"/>
          <dgm:constr type="t" for="ch" forName="FourNodes_4_text" refType="t" refFor="ch" refForName="FourNodes_4"/>
          <dgm:constr type="b" for="ch" forName="FourNodes_4_text" refType="b" refFor="ch" refForName="FourNodes_4"/>
          <dgm:constr type="l" for="ch" forName="FourNodes_4_text" refType="l" refFor="ch" refForName="FourNodes_4"/>
          <dgm:constr type="w" for="ch" forName="FiveNodes_1" refType="w" fact="0.77"/>
          <dgm:constr type="h" for="ch" forName="FiveNodes_1" refType="h" fact="0.18"/>
          <dgm:constr type="t" for="ch" forName="FiveNodes_1"/>
          <dgm:constr type="l" for="ch" forName="FiveNodes_1"/>
          <dgm:constr type="w" for="ch" forName="FiveNodes_2" refType="w" fact="0.77"/>
          <dgm:constr type="h" for="ch" forName="FiveNodes_2" refType="h" fact="0.18"/>
          <dgm:constr type="ctrY" for="ch" forName="FiveNodes_2" refType="h" fact="0.295"/>
          <dgm:constr type="ctrX" for="ch" forName="FiveNodes_2" refType="w" fact="0.4425"/>
          <dgm:constr type="w" for="ch" forName="FiveNodes_3" refType="w" fact="0.77"/>
          <dgm:constr type="h" for="ch" forName="FiveNodes_3" refType="h" fact="0.18"/>
          <dgm:constr type="ctrY" for="ch" forName="FiveNodes_3" refType="h" fact="0.5"/>
          <dgm:constr type="ctrX" for="ch" forName="FiveNodes_3" refType="w" fact="0.5"/>
          <dgm:constr type="w" for="ch" forName="FiveNodes_4" refType="w" fact="0.77"/>
          <dgm:constr type="h" for="ch" forName="FiveNodes_4" refType="h" fact="0.18"/>
          <dgm:constr type="ctrY" for="ch" forName="FiveNodes_4" refType="h" fact="0.705"/>
          <dgm:constr type="ctrX" for="ch" forName="FiveNodes_4" refType="w" fact="0.5575"/>
          <dgm:constr type="w" for="ch" forName="FiveNodes_5" refType="w" fact="0.77"/>
          <dgm:constr type="h" for="ch" forName="FiveNodes_5" refType="h" fact="0.18"/>
          <dgm:constr type="b" for="ch" forName="FiveNodes_5" refType="h"/>
          <dgm:constr type="r" for="ch" forName="FiveNodes_5" refType="w"/>
          <dgm:constr type="w" for="ch" forName="FiveConn_1-2" refType="h" refFor="ch" refForName="FiveNodes_1" fact="0.65"/>
          <dgm:constr type="h" for="ch" forName="FiveConn_1-2" refType="h" refFor="ch" refForName="FiveNodes_1" fact="0.65"/>
          <dgm:constr type="ctrY" for="ch" forName="FiveConn_1-2" refType="h" fact="0.19"/>
          <dgm:constr type="r" for="ch" forName="FiveConn_1-2" refType="r" refFor="ch" refForName="FiveNodes_1"/>
          <dgm:constr type="w" for="ch" forName="FiveConn_2-3" refType="h" refFor="ch" refForName="FiveNodes_2" fact="0.65"/>
          <dgm:constr type="h" for="ch" forName="FiveConn_2-3" refType="h" refFor="ch" refForName="FiveNodes_2" fact="0.65"/>
          <dgm:constr type="ctrY" for="ch" forName="FiveConn_2-3" refType="h" fact="0.395"/>
          <dgm:constr type="r" for="ch" forName="FiveConn_2-3" refType="r" refFor="ch" refForName="FiveNodes_2"/>
          <dgm:constr type="w" for="ch" forName="FiveConn_3-4" refType="h" refFor="ch" refForName="FiveNodes_3" fact="0.65"/>
          <dgm:constr type="h" for="ch" forName="FiveConn_3-4" refType="h" refFor="ch" refForName="FiveNodes_3" fact="0.65"/>
          <dgm:constr type="ctrY" for="ch" forName="FiveConn_3-4" refType="h" fact="0.597"/>
          <dgm:constr type="r" for="ch" forName="FiveConn_3-4" refType="r" refFor="ch" refForName="FiveNodes_3"/>
          <dgm:constr type="w" for="ch" forName="FiveConn_4-5" refType="h" refFor="ch" refForName="FiveNodes_4" fact="0.65"/>
          <dgm:constr type="h" for="ch" forName="FiveConn_4-5" refType="h" refFor="ch" refForName="FiveNodes_4" fact="0.65"/>
          <dgm:constr type="ctrY" for="ch" forName="FiveConn_4-5" refType="h" fact="0.804"/>
          <dgm:constr type="r" for="ch" forName="FiveConn_4-5" refType="r" refFor="ch" refForName="FiveNodes_4"/>
          <dgm:constr type="r" for="ch" forName="FiveNodes_1_text" refType="l" refFor="ch" refForName="FiveConn_1-2"/>
          <dgm:constr type="rOff" for="ch" forName="FiveNodes_1_text" refType="w" refFor="ch" refForName="FiveConn_1-2" fact="-0.75"/>
          <dgm:constr type="t" for="ch" forName="FiveNodes_1_text" refType="t" refFor="ch" refForName="FiveNodes_1"/>
          <dgm:constr type="b" for="ch" forName="FiveNodes_1_text" refType="b" refFor="ch" refForName="FiveNodes_1"/>
          <dgm:constr type="l" for="ch" forName="FiveNodes_1_text" refType="l" refFor="ch" refForName="FiveNodes_1"/>
          <dgm:constr type="r" for="ch" forName="FiveNodes_2_text" refType="l" refFor="ch" refForName="FiveConn_1-2"/>
          <dgm:constr type="t" for="ch" forName="FiveNodes_2_text" refType="t" refFor="ch" refForName="FiveNodes_2"/>
          <dgm:constr type="b" for="ch" forName="FiveNodes_2_text" refType="b" refFor="ch" refForName="FiveNodes_2"/>
          <dgm:constr type="l" for="ch" forName="FiveNodes_2_text" refType="l" refFor="ch" refForName="FiveNodes_2"/>
          <dgm:constr type="r" for="ch" forName="FiveNodes_3_text" refType="l" refFor="ch" refForName="FiveConn_2-3"/>
          <dgm:constr type="t" for="ch" forName="FiveNodes_3_text" refType="t" refFor="ch" refForName="FiveNodes_3"/>
          <dgm:constr type="b" for="ch" forName="FiveNodes_3_text" refType="b" refFor="ch" refForName="FiveNodes_3"/>
          <dgm:constr type="l" for="ch" forName="FiveNodes_3_text" refType="l" refFor="ch" refForName="FiveNodes_3"/>
          <dgm:constr type="r" for="ch" forName="FiveNodes_4_text" refType="l" refFor="ch" refForName="FiveConn_3-4"/>
          <dgm:constr type="t" for="ch" forName="FiveNodes_4_text" refType="t" refFor="ch" refForName="FiveNodes_4"/>
          <dgm:constr type="b" for="ch" forName="FiveNodes_4_text" refType="b" refFor="ch" refForName="FiveNodes_4"/>
          <dgm:constr type="l" for="ch" forName="FiveNodes_4_text" refType="l" refFor="ch" refForName="FiveNodes_4"/>
          <dgm:constr type="r" for="ch" forName="FiveNodes_5_text" refType="l" refFor="ch" refForName="FiveConn_4-5"/>
          <dgm:constr type="t" for="ch" forName="FiveNodes_5_text" refType="t" refFor="ch" refForName="FiveNodes_5"/>
          <dgm:constr type="b" for="ch" forName="FiveNodes_5_text" refType="b" refFor="ch" refForName="FiveNodes_5"/>
          <dgm:constr type="l" for="ch" forName="FiveNodes_5_text" refType="l" refFor="ch" refForName="FiveNodes_5"/>
        </dgm:constrLst>
      </dgm:if>
      <dgm:else name="Name2">
        <dgm:constrLst>
          <dgm:constr type="primFontSz" for="ch" ptType="node" op="equ" val="65"/>
          <dgm:constr type="w" for="ch" forName="dummyMaxCanvas" refType="w"/>
          <dgm:constr type="h" for="ch" forName="dummyMaxCanvas" refType="h"/>
          <dgm:constr type="w" for="ch" forName="OneNode_1" refType="w"/>
          <dgm:constr type="h" for="ch" forName="OneNode_1" refType="h" fact="0.5"/>
          <dgm:constr type="ctrY" for="ch" forName="OneNode_1" refType="h" fact="0.5"/>
          <dgm:constr type="w" for="ch" forName="TwoNodes_1" refType="w" fact="0.85"/>
          <dgm:constr type="h" for="ch" forName="TwoNodes_1" refType="h" fact="0.45"/>
          <dgm:constr type="t" for="ch" forName="TwoNodes_1"/>
          <dgm:constr type="r" for="ch" forName="TwoNodes_1" refType="w"/>
          <dgm:constr type="w" for="ch" forName="TwoNodes_2" refType="w" fact="0.85"/>
          <dgm:constr type="h" for="ch" forName="TwoNodes_2" refType="h" fact="0.45"/>
          <dgm:constr type="b" for="ch" forName="TwoNodes_2" refType="h"/>
          <dgm:constr type="l" for="ch" forName="TwoNodes_2"/>
          <dgm:constr type="w" for="ch" forName="TwoConn_1-2" refType="h" refFor="ch" refForName="TwoNodes_1" fact="0.65"/>
          <dgm:constr type="h" for="ch" forName="TwoConn_1-2" refType="h" refFor="ch" refForName="TwoNodes_1" fact="0.65"/>
          <dgm:constr type="ctrY" for="ch" forName="TwoConn_1-2" refType="h" fact="0.5"/>
          <dgm:constr type="l" for="ch" forName="TwoConn_1-2" refType="l" refFor="ch" refForName="TwoNodes_1"/>
          <dgm:constr type="l" for="ch" forName="TwoNodes_1_text" refType="r" refFor="ch" refForName="TwoConn_1-2"/>
          <dgm:constr type="lOff" for="ch" forName="TwoNodes_1_text" refType="w" refFor="ch" refForName="TwoConn_1-2" fact="0.5"/>
          <dgm:constr type="t" for="ch" forName="TwoNodes_1_text" refType="t" refFor="ch" refForName="TwoNodes_1"/>
          <dgm:constr type="b" for="ch" forName="TwoNodes_1_text" refType="b" refFor="ch" refForName="TwoNodes_1"/>
          <dgm:constr type="r" for="ch" forName="TwoNodes_1_text" refType="r" refFor="ch" refForName="TwoNodes_1"/>
          <dgm:constr type="l" for="ch" forName="TwoNodes_2_text" refType="r" refFor="ch" refForName="TwoConn_1-2"/>
          <dgm:constr type="t" for="ch" forName="TwoNodes_2_text" refType="t" refFor="ch" refForName="TwoNodes_2"/>
          <dgm:constr type="b" for="ch" forName="TwoNodes_2_text" refType="b" refFor="ch" refForName="TwoNodes_2"/>
          <dgm:constr type="r" for="ch" forName="TwoNodes_2_text" refType="r" refFor="ch" refForName="TwoNodes_2"/>
          <dgm:constr type="w" for="ch" forName="ThreeNodes_1" refType="w" fact="0.85"/>
          <dgm:constr type="h" for="ch" forName="ThreeNodes_1" refType="h" fact="0.3"/>
          <dgm:constr type="t" for="ch" forName="ThreeNodes_1"/>
          <dgm:constr type="r" for="ch" forName="ThreeNodes_1" refType="w"/>
          <dgm:constr type="w" for="ch" forName="ThreeNodes_2" refType="w" fact="0.85"/>
          <dgm:constr type="h" for="ch" forName="ThreeNodes_2" refType="h" fact="0.3"/>
          <dgm:constr type="ctrY" for="ch" forName="ThreeNodes_2" refType="h" fact="0.5"/>
          <dgm:constr type="ctrX" for="ch" forName="ThreeNodes_2" refType="w" fact="0.5"/>
          <dgm:constr type="w" for="ch" forName="ThreeNodes_3" refType="w" fact="0.85"/>
          <dgm:constr type="h" for="ch" forName="ThreeNodes_3" refType="h" fact="0.3"/>
          <dgm:constr type="b" for="ch" forName="ThreeNodes_3" refType="h"/>
          <dgm:constr type="l" for="ch" forName="ThreeNodes_3"/>
          <dgm:constr type="w" for="ch" forName="ThreeConn_1-2" refType="h" refFor="ch" refForName="ThreeNodes_1" fact="0.65"/>
          <dgm:constr type="h" for="ch" forName="ThreeConn_1-2" refType="h" refFor="ch" refForName="ThreeNodes_1" fact="0.65"/>
          <dgm:constr type="ctrY" for="ch" forName="ThreeConn_1-2" refType="h" fact="0.325"/>
          <dgm:constr type="l" for="ch" forName="ThreeConn_1-2" refType="l" refFor="ch" refForName="ThreeNodes_1"/>
          <dgm:constr type="w" for="ch" forName="ThreeConn_2-3" refType="h" refFor="ch" refForName="ThreeNodes_2" fact="0.65"/>
          <dgm:constr type="h" for="ch" forName="ThreeConn_2-3" refType="h" refFor="ch" refForName="ThreeNodes_2" fact="0.65"/>
          <dgm:constr type="ctrY" for="ch" forName="ThreeConn_2-3" refType="h" fact="0.673"/>
          <dgm:constr type="l" for="ch" forName="ThreeConn_2-3" refType="l" refFor="ch" refForName="ThreeNodes_2"/>
          <dgm:constr type="l" for="ch" forName="ThreeNodes_1_text" refType="r" refFor="ch" refForName="ThreeConn_1-2"/>
          <dgm:constr type="lOff" for="ch" forName="ThreeNodes_1_text" refType="w" refFor="ch" refForName="ThreeConn_1-2" fact="0.55"/>
          <dgm:constr type="t" for="ch" forName="ThreeNodes_1_text" refType="t" refFor="ch" refForName="ThreeNodes_1"/>
          <dgm:constr type="b" for="ch" forName="ThreeNodes_1_text" refType="b" refFor="ch" refForName="ThreeNodes_1"/>
          <dgm:constr type="r" for="ch" forName="ThreeNodes_1_text" refType="r" refFor="ch" refForName="ThreeNodes_1"/>
          <dgm:constr type="l" for="ch" forName="ThreeNodes_2_text" refType="r" refFor="ch" refForName="ThreeConn_1-2"/>
          <dgm:constr type="t" for="ch" forName="ThreeNodes_2_text" refType="t" refFor="ch" refForName="ThreeNodes_2"/>
          <dgm:constr type="b" for="ch" forName="ThreeNodes_2_text" refType="b" refFor="ch" refForName="ThreeNodes_2"/>
          <dgm:constr type="r" for="ch" forName="ThreeNodes_2_text" refType="r" refFor="ch" refForName="ThreeNodes_2"/>
          <dgm:constr type="l" for="ch" forName="ThreeNodes_3_text" refType="r" refFor="ch" refForName="ThreeConn_2-3"/>
          <dgm:constr type="t" for="ch" forName="ThreeNodes_3_text" refType="t" refFor="ch" refForName="ThreeNodes_3"/>
          <dgm:constr type="b" for="ch" forName="ThreeNodes_3_text" refType="b" refFor="ch" refForName="ThreeNodes_3"/>
          <dgm:constr type="r" for="ch" forName="ThreeNodes_3_text" refType="r" refFor="ch" refForName="ThreeNodes_3"/>
          <dgm:constr type="w" for="ch" forName="FourNodes_1" refType="w" fact="0.8"/>
          <dgm:constr type="h" for="ch" forName="FourNodes_1" refType="h" fact="0.22"/>
          <dgm:constr type="t" for="ch" forName="FourNodes_1"/>
          <dgm:constr type="r" for="ch" forName="FourNodes_1" refType="w"/>
          <dgm:constr type="w" for="ch" forName="FourNodes_2" refType="w" fact="0.8"/>
          <dgm:constr type="h" for="ch" forName="FourNodes_2" refType="h" fact="0.22"/>
          <dgm:constr type="ctrY" for="ch" forName="FourNodes_2" refType="h" fact="0.37"/>
          <dgm:constr type="ctrX" for="ch" forName="FourNodes_2" refType="w" fact="0.533"/>
          <dgm:constr type="w" for="ch" forName="FourNodes_3" refType="w" fact="0.8"/>
          <dgm:constr type="h" for="ch" forName="FourNodes_3" refType="h" fact="0.22"/>
          <dgm:constr type="ctrY" for="ch" forName="FourNodes_3" refType="h" fact="0.63"/>
          <dgm:constr type="ctrX" for="ch" forName="FourNodes_3" refType="w" fact="0.467"/>
          <dgm:constr type="w" for="ch" forName="FourNodes_4" refType="w" fact="0.8"/>
          <dgm:constr type="h" for="ch" forName="FourNodes_4" refType="h" fact="0.22"/>
          <dgm:constr type="b" for="ch" forName="FourNodes_4" refType="h"/>
          <dgm:constr type="l" for="ch" forName="FourNodes_4"/>
          <dgm:constr type="w" for="ch" forName="FourConn_1-2" refType="h" refFor="ch" refForName="FourNodes_1" fact="0.65"/>
          <dgm:constr type="h" for="ch" forName="FourConn_1-2" refType="h" refFor="ch" refForName="FourNodes_1" fact="0.65"/>
          <dgm:constr type="ctrY" for="ch" forName="FourConn_1-2" refType="h" fact="0.24"/>
          <dgm:constr type="l" for="ch" forName="FourConn_1-2" refType="l" refFor="ch" refForName="FourNodes_1"/>
          <dgm:constr type="w" for="ch" forName="FourConn_2-3" refType="h" refFor="ch" refForName="FourNodes_2" fact="0.65"/>
          <dgm:constr type="h" for="ch" forName="FourConn_2-3" refType="h" refFor="ch" refForName="FourNodes_2" fact="0.65"/>
          <dgm:constr type="ctrY" for="ch" forName="FourConn_2-3" refType="h" fact="0.5"/>
          <dgm:constr type="l" for="ch" forName="FourConn_2-3" refType="l" refFor="ch" refForName="FourNodes_2"/>
          <dgm:constr type="w" for="ch" forName="FourConn_3-4" refType="h" refFor="ch" refForName="FourNodes_3" fact="0.65"/>
          <dgm:constr type="h" for="ch" forName="FourConn_3-4" refType="h" refFor="ch" refForName="FourNodes_3" fact="0.65"/>
          <dgm:constr type="ctrY" for="ch" forName="FourConn_3-4" refType="h" fact="0.76"/>
          <dgm:constr type="l" for="ch" forName="FourConn_3-4" refType="l" refFor="ch" refForName="FourNodes_3"/>
          <dgm:constr type="l" for="ch" forName="FourNodes_1_text" refType="r" refFor="ch" refForName="FourConn_1-2"/>
          <dgm:constr type="lOff" for="ch" forName="FourNodes_1_text" refType="w" refFor="ch" refForName="FourConn_1-2" fact="0.69"/>
          <dgm:constr type="t" for="ch" forName="FourNodes_1_text" refType="t" refFor="ch" refForName="FourNodes_1"/>
          <dgm:constr type="b" for="ch" forName="FourNodes_1_text" refType="b" refFor="ch" refForName="FourNodes_1"/>
          <dgm:constr type="r" for="ch" forName="FourNodes_1_text" refType="r" refFor="ch" refForName="FourNodes_1"/>
          <dgm:constr type="l" for="ch" forName="FourNodes_2_text" refType="r" refFor="ch" refForName="FourConn_1-2"/>
          <dgm:constr type="t" for="ch" forName="FourNodes_2_text" refType="t" refFor="ch" refForName="FourNodes_2"/>
          <dgm:constr type="b" for="ch" forName="FourNodes_2_text" refType="b" refFor="ch" refForName="FourNodes_2"/>
          <dgm:constr type="r" for="ch" forName="FourNodes_2_text" refType="r" refFor="ch" refForName="FourNodes_2"/>
          <dgm:constr type="l" for="ch" forName="FourNodes_3_text" refType="r" refFor="ch" refForName="FourConn_2-3"/>
          <dgm:constr type="t" for="ch" forName="FourNodes_3_text" refType="t" refFor="ch" refForName="FourNodes_3"/>
          <dgm:constr type="b" for="ch" forName="FourNodes_3_text" refType="b" refFor="ch" refForName="FourNodes_3"/>
          <dgm:constr type="r" for="ch" forName="FourNodes_3_text" refType="r" refFor="ch" refForName="FourNodes_3"/>
          <dgm:constr type="l" for="ch" forName="FourNodes_4_text" refType="r" refFor="ch" refForName="FourConn_3-4"/>
          <dgm:constr type="t" for="ch" forName="FourNodes_4_text" refType="t" refFor="ch" refForName="FourNodes_4"/>
          <dgm:constr type="b" for="ch" forName="FourNodes_4_text" refType="b" refFor="ch" refForName="FourNodes_4"/>
          <dgm:constr type="r" for="ch" forName="FourNodes_4_text" refType="r" refFor="ch" refForName="FourNodes_4"/>
          <dgm:constr type="w" for="ch" forName="FiveNodes_1" refType="w" fact="0.77"/>
          <dgm:constr type="h" for="ch" forName="FiveNodes_1" refType="h" fact="0.18"/>
          <dgm:constr type="t" for="ch" forName="FiveNodes_1"/>
          <dgm:constr type="r" for="ch" forName="FiveNodes_1" refType="w"/>
          <dgm:constr type="w" for="ch" forName="FiveNodes_2" refType="w" fact="0.77"/>
          <dgm:constr type="h" for="ch" forName="FiveNodes_2" refType="h" fact="0.18"/>
          <dgm:constr type="ctrY" for="ch" forName="FiveNodes_2" refType="h" fact="0.295"/>
          <dgm:constr type="ctrX" for="ch" forName="FiveNodes_2" refType="w" fact="0.5575"/>
          <dgm:constr type="w" for="ch" forName="FiveNodes_3" refType="w" fact="0.77"/>
          <dgm:constr type="h" for="ch" forName="FiveNodes_3" refType="h" fact="0.18"/>
          <dgm:constr type="ctrY" for="ch" forName="FiveNodes_3" refType="h" fact="0.5"/>
          <dgm:constr type="ctrX" for="ch" forName="FiveNodes_3" refType="w" fact="0.5"/>
          <dgm:constr type="w" for="ch" forName="FiveNodes_4" refType="w" fact="0.77"/>
          <dgm:constr type="h" for="ch" forName="FiveNodes_4" refType="h" fact="0.18"/>
          <dgm:constr type="ctrY" for="ch" forName="FiveNodes_4" refType="h" fact="0.705"/>
          <dgm:constr type="ctrX" for="ch" forName="FiveNodes_4" refType="w" fact="0.4425"/>
          <dgm:constr type="w" for="ch" forName="FiveNodes_5" refType="w" fact="0.77"/>
          <dgm:constr type="h" for="ch" forName="FiveNodes_5" refType="h" fact="0.18"/>
          <dgm:constr type="b" for="ch" forName="FiveNodes_5" refType="h"/>
          <dgm:constr type="l" for="ch" forName="FiveNodes_5"/>
          <dgm:constr type="w" for="ch" forName="FiveConn_1-2" refType="h" refFor="ch" refForName="FiveNodes_1" fact="0.65"/>
          <dgm:constr type="h" for="ch" forName="FiveConn_1-2" refType="h" refFor="ch" refForName="FiveNodes_1" fact="0.65"/>
          <dgm:constr type="ctrY" for="ch" forName="FiveConn_1-2" refType="h" fact="0.19"/>
          <dgm:constr type="l" for="ch" forName="FiveConn_1-2" refType="l" refFor="ch" refForName="FiveNodes_1"/>
          <dgm:constr type="w" for="ch" forName="FiveConn_2-3" refType="h" refFor="ch" refForName="FiveNodes_2" fact="0.65"/>
          <dgm:constr type="h" for="ch" forName="FiveConn_2-3" refType="h" refFor="ch" refForName="FiveNodes_2" fact="0.65"/>
          <dgm:constr type="ctrY" for="ch" forName="FiveConn_2-3" refType="h" fact="0.395"/>
          <dgm:constr type="l" for="ch" forName="FiveConn_2-3" refType="l" refFor="ch" refForName="FiveNodes_2"/>
          <dgm:constr type="w" for="ch" forName="FiveConn_3-4" refType="h" refFor="ch" refForName="FiveNodes_3" fact="0.65"/>
          <dgm:constr type="h" for="ch" forName="FiveConn_3-4" refType="h" refFor="ch" refForName="FiveNodes_3" fact="0.65"/>
          <dgm:constr type="ctrY" for="ch" forName="FiveConn_3-4" refType="h" fact="0.597"/>
          <dgm:constr type="l" for="ch" forName="FiveConn_3-4" refType="l" refFor="ch" refForName="FiveNodes_3"/>
          <dgm:constr type="w" for="ch" forName="FiveConn_4-5" refType="h" refFor="ch" refForName="FiveNodes_4" fact="0.65"/>
          <dgm:constr type="h" for="ch" forName="FiveConn_4-5" refType="h" refFor="ch" refForName="FiveNodes_4" fact="0.65"/>
          <dgm:constr type="ctrY" for="ch" forName="FiveConn_4-5" refType="h" fact="0.804"/>
          <dgm:constr type="l" for="ch" forName="FiveConn_4-5" refType="l" refFor="ch" refForName="FiveNodes_4"/>
          <dgm:constr type="l" for="ch" forName="FiveNodes_1_text" refType="r" refFor="ch" refForName="FiveConn_1-2"/>
          <dgm:constr type="lOff" for="ch" forName="FiveNodes_1_text" refType="w" refFor="ch" refForName="FiveConn_1-2" fact="0.73"/>
          <dgm:constr type="t" for="ch" forName="FiveNodes_1_text" refType="t" refFor="ch" refForName="FiveNodes_1"/>
          <dgm:constr type="b" for="ch" forName="FiveNodes_1_text" refType="b" refFor="ch" refForName="FiveNodes_1"/>
          <dgm:constr type="r" for="ch" forName="FiveNodes_1_text" refType="r" refFor="ch" refForName="FiveNodes_1"/>
          <dgm:constr type="l" for="ch" forName="FiveNodes_2_text" refType="r" refFor="ch" refForName="FiveConn_1-2"/>
          <dgm:constr type="t" for="ch" forName="FiveNodes_2_text" refType="t" refFor="ch" refForName="FiveNodes_2"/>
          <dgm:constr type="b" for="ch" forName="FiveNodes_2_text" refType="b" refFor="ch" refForName="FiveNodes_2"/>
          <dgm:constr type="r" for="ch" forName="FiveNodes_2_text" refType="r" refFor="ch" refForName="FiveNodes_2"/>
          <dgm:constr type="l" for="ch" forName="FiveNodes_3_text" refType="r" refFor="ch" refForName="FiveConn_2-3"/>
          <dgm:constr type="t" for="ch" forName="FiveNodes_3_text" refType="t" refFor="ch" refForName="FiveNodes_3"/>
          <dgm:constr type="b" for="ch" forName="FiveNodes_3_text" refType="b" refFor="ch" refForName="FiveNodes_3"/>
          <dgm:constr type="r" for="ch" forName="FiveNodes_3_text" refType="r" refFor="ch" refForName="FiveNodes_3"/>
          <dgm:constr type="l" for="ch" forName="FiveNodes_4_text" refType="r" refFor="ch" refForName="FiveConn_3-4"/>
          <dgm:constr type="t" for="ch" forName="FiveNodes_4_text" refType="t" refFor="ch" refForName="FiveNodes_4"/>
          <dgm:constr type="b" for="ch" forName="FiveNodes_4_text" refType="b" refFor="ch" refForName="FiveNodes_4"/>
          <dgm:constr type="r" for="ch" forName="FiveNodes_4_text" refType="r" refFor="ch" refForName="FiveNodes_4"/>
          <dgm:constr type="l" for="ch" forName="FiveNodes_5_text" refType="r" refFor="ch" refForName="FiveConn_4-5"/>
          <dgm:constr type="t" for="ch" forName="FiveNodes_5_text" refType="t" refFor="ch" refForName="FiveNodes_5"/>
          <dgm:constr type="b" for="ch" forName="FiveNodes_5_text" refType="b" refFor="ch" refForName="FiveNodes_5"/>
          <dgm:constr type="r" for="ch" forName="FiveNodes_5_text" refType="r" refFor="ch" refForName="FiveNodes_5"/>
        </dgm:constrLst>
      </dgm:else>
    </dgm:choose>
    <dgm:ruleLst/>
    <dgm:layoutNode name="dummyMaxCanvas">
      <dgm:varLst/>
      <dgm:alg type="sp"/>
      <dgm:shape xmlns:r="http://schemas.openxmlformats.org/officeDocument/2006/relationships" r:blip="">
        <dgm:adjLst/>
      </dgm:shape>
      <dgm:presOf/>
      <dgm:constrLst/>
      <dgm:ruleLst/>
    </dgm:layoutNode>
    <dgm:choose name="Name3">
      <dgm:if name="Name4" axis="ch" ptType="node" func="cnt" op="equ" val="1">
        <dgm:layoutNode name="OneNode_1">
          <dgm:varLst>
            <dgm:bulletEnabled val="1"/>
          </dgm:varLst>
          <dgm:alg type="tx"/>
          <dgm:shape xmlns:r="http://schemas.openxmlformats.org/officeDocument/2006/relationships" type="roundRect" r:blip="">
            <dgm:adjLst>
              <dgm:adj idx="1" val="0.1"/>
            </dgm:adjLst>
          </dgm:shape>
          <dgm:presOf axis="ch desOrSelf" ptType="node node" st="1 1" cnt="1 0"/>
          <dgm:constrLst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</dgm:if>
      <dgm:else name="Name5">
        <dgm:choose name="Name6">
          <dgm:if name="Name7" axis="ch" ptType="node" func="cnt" op="equ" val="2">
            <dgm:layoutNode name="TwoNodes_1">
              <dgm:varLst>
                <dgm:bulletEnabled val="1"/>
              </dgm:varLst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ch desOrSelf" ptType="node node" st="1 1" cnt="1 0"/>
              <dgm:constrLst/>
              <dgm:ruleLst/>
            </dgm:layoutNode>
            <dgm:layoutNode name="TwoNodes_2">
              <dgm:varLst>
                <dgm:bulletEnabled val="1"/>
              </dgm:varLst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ch desOrSelf" ptType="node node" st="2 1" cnt="1 0"/>
              <dgm:constrLst/>
              <dgm:ruleLst/>
            </dgm:layoutNode>
            <dgm:layoutNode name="TwoConn_1-2" styleLbl="fgAccFollowNode1">
              <dgm:varLst>
                <dgm:bulletEnabled val="1"/>
              </dgm:varLst>
              <dgm:alg type="tx"/>
              <dgm:shape xmlns:r="http://schemas.openxmlformats.org/officeDocument/2006/relationships" type="downArrow" r:blip="">
                <dgm:adjLst>
                  <dgm:adj idx="1" val="0.55"/>
                  <dgm:adj idx="2" val="0.45"/>
                </dgm:adjLst>
              </dgm:shape>
              <dgm:presOf axis="ch" ptType="sibTrans" cnt="1"/>
              <dgm:constrLst>
                <dgm:constr type="lMarg" refType="primFontSz" fact="0.1"/>
                <dgm:constr type="rMarg" refType="primFontSz" fact="0.1"/>
                <dgm:constr type="tMarg" refType="primFontSz" fact="0.1"/>
                <dgm:constr type="bMarg" refType="primFontSz" fact="0.1"/>
              </dgm:constrLst>
              <dgm:ruleLst>
                <dgm:rule type="primFontSz" val="5" fact="NaN" max="NaN"/>
              </dgm:ruleLst>
            </dgm:layoutNode>
            <dgm:layoutNode name="TwoNodes_1_text">
              <dgm:varLst>
                <dgm:bulletEnabled val="1"/>
              </dgm:varLst>
              <dgm:alg type="tx">
                <dgm:param type="parTxLTRAlign" val="l"/>
                <dgm:param type="txAnchorVertCh" val="mid"/>
              </dgm:alg>
              <dgm:shape xmlns:r="http://schemas.openxmlformats.org/officeDocument/2006/relationships" type="roundRect" r:blip="" hideGeom="1">
                <dgm:adjLst>
                  <dgm:adj idx="1" val="0.1"/>
                </dgm:adjLst>
              </dgm:shape>
              <dgm:presOf axis="ch desOrSelf" ptType="node node" st="1 1" cnt="1 0"/>
              <dgm:constrLst>
                <dgm:constr type="lMarg" refType="primFontSz" fact="0.3"/>
                <dgm:constr type="rMarg" refType="primFontSz" fact="0.3"/>
                <dgm:constr type="tMarg" refType="primFontSz" fact="0.3"/>
                <dgm:constr type="bMarg" refType="primFontSz" fact="0.3"/>
              </dgm:constrLst>
              <dgm:ruleLst>
                <dgm:rule type="primFontSz" val="5" fact="NaN" max="NaN"/>
              </dgm:ruleLst>
            </dgm:layoutNode>
            <dgm:layoutNode name="TwoNodes_2_text">
              <dgm:varLst>
                <dgm:bulletEnabled val="1"/>
              </dgm:varLst>
              <dgm:alg type="tx">
                <dgm:param type="parTxLTRAlign" val="l"/>
                <dgm:param type="txAnchorVertCh" val="mid"/>
              </dgm:alg>
              <dgm:shape xmlns:r="http://schemas.openxmlformats.org/officeDocument/2006/relationships" type="roundRect" r:blip="" hideGeom="1">
                <dgm:adjLst>
                  <dgm:adj idx="1" val="0.1"/>
                </dgm:adjLst>
              </dgm:shape>
              <dgm:presOf axis="ch desOrSelf" ptType="node node" st="2 1" cnt="1 0"/>
              <dgm:constrLst>
                <dgm:constr type="lMarg" refType="primFontSz" fact="0.3"/>
                <dgm:constr type="rMarg" refType="primFontSz" fact="0.3"/>
                <dgm:constr type="tMarg" refType="primFontSz" fact="0.3"/>
                <dgm:constr type="bMarg" refType="primFontSz" fact="0.3"/>
              </dgm:constrLst>
              <dgm:ruleLst>
                <dgm:rule type="primFontSz" val="5" fact="NaN" max="NaN"/>
              </dgm:ruleLst>
            </dgm:layoutNode>
          </dgm:if>
          <dgm:else name="Name8">
            <dgm:choose name="Name9">
              <dgm:if name="Name10" axis="ch" ptType="node" func="cnt" op="equ" val="3">
                <dgm:layoutNode name="ThreeNodes_1">
                  <dgm:varLst>
                    <dgm:bulletEnabled val="1"/>
                  </dgm:varLst>
                  <dgm:alg type="sp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ch desOrSelf" ptType="node node" st="1 1" cnt="1 0"/>
                  <dgm:constrLst/>
                  <dgm:ruleLst/>
                </dgm:layoutNode>
                <dgm:layoutNode name="ThreeNodes_2">
                  <dgm:varLst>
                    <dgm:bulletEnabled val="1"/>
                  </dgm:varLst>
                  <dgm:alg type="sp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ch desOrSelf" ptType="node node" st="2 1" cnt="1 0"/>
                  <dgm:constrLst/>
                  <dgm:ruleLst/>
                </dgm:layoutNode>
                <dgm:layoutNode name="ThreeNodes_3">
                  <dgm:varLst>
                    <dgm:bulletEnabled val="1"/>
                  </dgm:varLst>
                  <dgm:alg type="sp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ch desOrSelf" ptType="node node" st="3 1" cnt="1 0"/>
                  <dgm:constrLst/>
                  <dgm:ruleLst/>
                </dgm:layoutNode>
                <dgm:layoutNode name="ThreeConn_1-2" styleLbl="fgAccFollowNode1">
                  <dgm:varLst>
                    <dgm:bulletEnabled val="1"/>
                  </dgm:varLst>
                  <dgm:alg type="tx"/>
                  <dgm:shape xmlns:r="http://schemas.openxmlformats.org/officeDocument/2006/relationships" type="downArrow" r:blip="">
                    <dgm:adjLst>
                      <dgm:adj idx="1" val="0.55"/>
                      <dgm:adj idx="2" val="0.45"/>
                    </dgm:adjLst>
                  </dgm:shape>
                  <dgm:presOf axis="ch" ptType="sibTrans" cnt="1"/>
                  <dgm:constrLst>
                    <dgm:constr type="lMarg" refType="primFontSz" fact="0.1"/>
                    <dgm:constr type="rMarg" refType="primFontSz" fact="0.1"/>
                    <dgm:constr type="tMarg" refType="primFontSz" fact="0.1"/>
                    <dgm:constr type="bMarg" refType="primFontSz" fact="0.1"/>
                  </dgm:constrLst>
                  <dgm:ruleLst>
                    <dgm:rule type="primFontSz" val="5" fact="NaN" max="NaN"/>
                  </dgm:ruleLst>
                </dgm:layoutNode>
                <dgm:layoutNode name="ThreeConn_2-3" styleLbl="fgAccFollowNode1">
                  <dgm:varLst>
                    <dgm:bulletEnabled val="1"/>
                  </dgm:varLst>
                  <dgm:alg type="tx"/>
                  <dgm:shape xmlns:r="http://schemas.openxmlformats.org/officeDocument/2006/relationships" type="downArrow" r:blip="">
                    <dgm:adjLst>
                      <dgm:adj idx="1" val="0.55"/>
                      <dgm:adj idx="2" val="0.45"/>
                    </dgm:adjLst>
                  </dgm:shape>
                  <dgm:presOf axis="ch" ptType="sibTrans" st="2" cnt="1"/>
                  <dgm:constrLst>
                    <dgm:constr type="lMarg" refType="primFontSz" fact="0.1"/>
                    <dgm:constr type="rMarg" refType="primFontSz" fact="0.1"/>
                    <dgm:constr type="tMarg" refType="primFontSz" fact="0.1"/>
                    <dgm:constr type="bMarg" refType="primFontSz" fact="0.1"/>
                  </dgm:constrLst>
                  <dgm:ruleLst>
                    <dgm:rule type="primFontSz" val="5" fact="NaN" max="NaN"/>
                  </dgm:ruleLst>
                </dgm:layoutNode>
                <dgm:layoutNode name="ThreeNodes_1_text">
                  <dgm:varLst>
                    <dgm:bulletEnabled val="1"/>
                  </dgm:varLst>
                  <dgm:alg type="tx">
                    <dgm:param type="parTxLTRAlign" val="l"/>
                    <dgm:param type="txAnchorVertCh" val="mid"/>
                  </dgm:alg>
                  <dgm:shape xmlns:r="http://schemas.openxmlformats.org/officeDocument/2006/relationships" type="roundRect" r:blip="" hideGeom="1">
                    <dgm:adjLst>
                      <dgm:adj idx="1" val="0.1"/>
                    </dgm:adjLst>
                  </dgm:shape>
                  <dgm:presOf axis="ch desOrSelf" ptType="node node" st="1 1" cnt="1 0"/>
                  <dgm:constrLst>
                    <dgm:constr type="lMarg" refType="primFontSz" fact="0.3"/>
                    <dgm:constr type="rMarg" refType="primFontSz" fact="0.3"/>
                    <dgm:constr type="tMarg" refType="primFontSz" fact="0.3"/>
                    <dgm:constr type="bMarg" refType="primFontSz" fact="0.3"/>
                  </dgm:constrLst>
                  <dgm:ruleLst>
                    <dgm:rule type="primFontSz" val="5" fact="NaN" max="NaN"/>
                  </dgm:ruleLst>
                </dgm:layoutNode>
                <dgm:layoutNode name="ThreeNodes_2_text">
                  <dgm:varLst>
                    <dgm:bulletEnabled val="1"/>
                  </dgm:varLst>
                  <dgm:alg type="tx">
                    <dgm:param type="parTxLTRAlign" val="l"/>
                    <dgm:param type="txAnchorVertCh" val="mid"/>
                  </dgm:alg>
                  <dgm:shape xmlns:r="http://schemas.openxmlformats.org/officeDocument/2006/relationships" type="roundRect" r:blip="" hideGeom="1">
                    <dgm:adjLst>
                      <dgm:adj idx="1" val="0.1"/>
                    </dgm:adjLst>
                  </dgm:shape>
                  <dgm:presOf axis="ch desOrSelf" ptType="node node" st="2 1" cnt="1 0"/>
                  <dgm:constrLst>
                    <dgm:constr type="lMarg" refType="primFontSz" fact="0.3"/>
                    <dgm:constr type="rMarg" refType="primFontSz" fact="0.3"/>
                    <dgm:constr type="tMarg" refType="primFontSz" fact="0.3"/>
                    <dgm:constr type="bMarg" refType="primFontSz" fact="0.3"/>
                  </dgm:constrLst>
                  <dgm:ruleLst>
                    <dgm:rule type="primFontSz" val="5" fact="NaN" max="NaN"/>
                  </dgm:ruleLst>
                </dgm:layoutNode>
                <dgm:layoutNode name="ThreeNodes_3_text">
                  <dgm:varLst>
                    <dgm:bulletEnabled val="1"/>
                  </dgm:varLst>
                  <dgm:alg type="tx">
                    <dgm:param type="parTxLTRAlign" val="l"/>
                    <dgm:param type="txAnchorVertCh" val="mid"/>
                  </dgm:alg>
                  <dgm:shape xmlns:r="http://schemas.openxmlformats.org/officeDocument/2006/relationships" type="roundRect" r:blip="" hideGeom="1">
                    <dgm:adjLst>
                      <dgm:adj idx="1" val="0.1"/>
                    </dgm:adjLst>
                  </dgm:shape>
                  <dgm:presOf axis="ch desOrSelf" ptType="node node" st="3 1" cnt="1 0"/>
                  <dgm:constrLst>
                    <dgm:constr type="lMarg" refType="primFontSz" fact="0.3"/>
                    <dgm:constr type="rMarg" refType="primFontSz" fact="0.3"/>
                    <dgm:constr type="tMarg" refType="primFontSz" fact="0.3"/>
                    <dgm:constr type="bMarg" refType="primFontSz" fact="0.3"/>
                  </dgm:constrLst>
                  <dgm:ruleLst>
                    <dgm:rule type="primFontSz" val="5" fact="NaN" max="NaN"/>
                  </dgm:ruleLst>
                </dgm:layoutNode>
              </dgm:if>
              <dgm:else name="Name11">
                <dgm:choose name="Name12">
                  <dgm:if name="Name13" axis="ch" ptType="node" func="cnt" op="equ" val="4">
                    <dgm:layoutNode name="FourNodes_1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1 1" cnt="1 0"/>
                      <dgm:constrLst/>
                      <dgm:ruleLst/>
                    </dgm:layoutNode>
                    <dgm:layoutNode name="FourNodes_2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2 1" cnt="1 0"/>
                      <dgm:constrLst/>
                      <dgm:ruleLst/>
                    </dgm:layoutNode>
                    <dgm:layoutNode name="FourNodes_3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3 1" cnt="1 0"/>
                      <dgm:constrLst/>
                      <dgm:ruleLst/>
                    </dgm:layoutNode>
                    <dgm:layoutNode name="FourNodes_4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4 1" cnt="1 0"/>
                      <dgm:constrLst/>
                      <dgm:ruleLst/>
                    </dgm:layoutNode>
                    <dgm:layoutNode name="FourConn_1-2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downArrow" r:blip="">
                        <dgm:adjLst>
                          <dgm:adj idx="1" val="0.55"/>
                          <dgm:adj idx="2" val="0.45"/>
                        </dgm:adjLst>
                      </dgm:shape>
                      <dgm:presOf axis="ch" ptType="sibTrans" cnt="1"/>
                      <dgm:constrLst>
                        <dgm:constr type="lMarg" refType="primFontSz" fact="0.1"/>
                        <dgm:constr type="rMarg" refType="primFontSz" fact="0.1"/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Conn_2-3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downArrow" r:blip="">
                        <dgm:adjLst>
                          <dgm:adj idx="1" val="0.55"/>
                          <dgm:adj idx="2" val="0.45"/>
                        </dgm:adjLst>
                      </dgm:shape>
                      <dgm:presOf axis="ch" ptType="sibTrans" st="2" cnt="1"/>
                      <dgm:constrLst>
                        <dgm:constr type="lMarg" refType="primFontSz" fact="0.1"/>
                        <dgm:constr type="rMarg" refType="primFontSz" fact="0.1"/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Conn_3-4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downArrow" r:blip="">
                        <dgm:adjLst>
                          <dgm:adj idx="1" val="0.55"/>
                          <dgm:adj idx="2" val="0.45"/>
                        </dgm:adjLst>
                      </dgm:shape>
                      <dgm:presOf axis="ch" ptType="sibTrans" st="3" cnt="1"/>
                      <dgm:constrLst>
                        <dgm:constr type="lMarg" refType="primFontSz" fact="0.1"/>
                        <dgm:constr type="rMarg" refType="primFontSz" fact="0.1"/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1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1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2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2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3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3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4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4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</dgm:if>
                  <dgm:else name="Name14">
                    <dgm:choose name="Name15">
                      <dgm:if name="Name16" axis="ch" ptType="node" func="cnt" op="gte" val="5">
                        <dgm:layoutNode name="FiveNodes_1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1 1" cnt="1 0"/>
                          <dgm:constrLst/>
                          <dgm:ruleLst/>
                        </dgm:layoutNode>
                        <dgm:layoutNode name="FiveNodes_2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2 1" cnt="1 0"/>
                          <dgm:constrLst/>
                          <dgm:ruleLst/>
                        </dgm:layoutNode>
                        <dgm:layoutNode name="FiveNodes_3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3 1" cnt="1 0"/>
                          <dgm:constrLst/>
                          <dgm:ruleLst/>
                        </dgm:layoutNode>
                        <dgm:layoutNode name="FiveNodes_4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4 1" cnt="1 0"/>
                          <dgm:constrLst/>
                          <dgm:ruleLst/>
                        </dgm:layoutNode>
                        <dgm:layoutNode name="FiveNodes_5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5 1" cnt="1 0"/>
                          <dgm:constrLst/>
                          <dgm:ruleLst/>
                        </dgm:layoutNode>
                        <dgm:layoutNode name="FiveConn_1-2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Conn_2-3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st="2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Conn_3-4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st="3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Conn_4-5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st="4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1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1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2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2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3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3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4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4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5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5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</dgm:if>
                      <dgm:else name="Name17"/>
                    </dgm:choose>
                  </dgm:else>
                </dgm:choose>
              </dgm:else>
            </dgm:choose>
          </dgm:else>
        </dgm:choose>
      </dgm:else>
    </dgm:choose>
  </dgm:layoutNode>
</dgm:layoutDef>
</file>

<file path=ppt/diagrams/layout16.xml><?xml version="1.0" encoding="utf-8"?>
<dgm:layoutDef xmlns:dgm="http://schemas.openxmlformats.org/drawingml/2006/diagram" xmlns:a="http://schemas.openxmlformats.org/drawingml/2006/main" uniqueId="urn:microsoft.com/office/officeart/2005/8/layout/hierarchy1">
  <dgm:title val=""/>
  <dgm:desc val=""/>
  <dgm:catLst>
    <dgm:cat type="hierarchy" pri="2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" destId="22" srcOrd="1" destOrd="0"/>
        <dgm:cxn modelId="33" srcId="3" destId="3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</dgm:ptLst>
      <dgm:cxnLst>
        <dgm:cxn modelId="2" srcId="0" destId="1" srcOrd="0" destOrd="0"/>
        <dgm:cxn modelId="13" srcId="1" destId="11" srcOrd="0" destOrd="0"/>
        <dgm:cxn modelId="14" srcId="1" destId="1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21"/>
        <dgm:pt modelId="211"/>
        <dgm:pt modelId="3"/>
        <dgm:pt modelId="31"/>
        <dgm:pt modelId="311"/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1" destId="211" srcOrd="0" destOrd="0"/>
        <dgm:cxn modelId="33" srcId="3" destId="31" srcOrd="0" destOrd="0"/>
        <dgm:cxn modelId="34" srcId="31" destId="311" srcOrd="0" destOrd="0"/>
      </dgm:cxnLst>
      <dgm:bg/>
      <dgm:whole/>
    </dgm:dataModel>
  </dgm:clrData>
  <dgm:layoutNode name="hierChild1">
    <dgm:varLst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primFontSz" for="des" ptType="node" op="equ" val="65"/>
      <dgm:constr type="w" for="des" forName="composite" refType="w"/>
      <dgm:constr type="h" for="des" forName="composite" refType="w" refFor="des" refForName="composite" fact="0.667"/>
      <dgm:constr type="w" for="des" forName="composite2" refType="w" refFor="des" refForName="composite"/>
      <dgm:constr type="h" for="des" forName="composite2" refType="h" refFor="des" refForName="composite"/>
      <dgm:constr type="w" for="des" forName="composite3" refType="w" refFor="des" refForName="composite"/>
      <dgm:constr type="h" for="des" forName="composite3" refType="h" refFor="des" refForName="composite"/>
      <dgm:constr type="w" for="des" forName="composite4" refType="w" refFor="des" refForName="composite"/>
      <dgm:constr type="h" for="des" forName="composite4" refType="h" refFor="des" refForName="composite"/>
      <dgm:constr type="w" for="des" forName="composite5" refType="w" refFor="des" refForName="composite"/>
      <dgm:constr type="h" for="des" forName="composite5" refType="h" refFor="des" refForName="composite"/>
      <dgm:constr type="sibSp" refType="w" refFor="des" refForName="composite" fact="0.1"/>
      <dgm:constr type="sibSp" for="des" forName="hierChild2" refType="sibSp"/>
      <dgm:constr type="sibSp" for="des" forName="hierChild3" refType="sibSp"/>
      <dgm:constr type="sibSp" for="des" forName="hierChild4" refType="sibSp"/>
      <dgm:constr type="sibSp" for="des" forName="hierChild5" refType="sibSp"/>
      <dgm:constr type="sibSp" for="des" forName="hierChild6" refType="sibSp"/>
      <dgm:constr type="sp" for="des" forName="hierRoot1" refType="h" refFor="des" refForName="composite" fact="0.25"/>
      <dgm:constr type="sp" for="des" forName="hierRoot2" refType="sp" refFor="des" refForName="hierRoot1"/>
      <dgm:constr type="sp" for="des" forName="hierRoot3" refType="sp" refFor="des" refForName="hierRoot1"/>
      <dgm:constr type="sp" for="des" forName="hierRoot4" refType="sp" refFor="des" refForName="hierRoot1"/>
      <dgm:constr type="sp" for="des" forName="hierRoot5" refType="sp" refFor="des" refForName="hierRoot1"/>
    </dgm:constrLst>
    <dgm:ruleLst/>
    <dgm:forEach name="Name3" axis="ch">
      <dgm:forEach name="Name4" axis="self" ptType="node">
        <dgm:layoutNode name="hierRoot1">
          <dgm:alg type="hierRoot"/>
          <dgm:shape xmlns:r="http://schemas.openxmlformats.org/officeDocument/2006/relationships" r:blip="">
            <dgm:adjLst/>
          </dgm:shape>
          <dgm:presOf/>
          <dgm:constrLst>
            <dgm:constr type="bendDist" for="des" ptType="parTrans" refType="sp" fact="0.5"/>
          </dgm:constrLst>
          <dgm:ruleLst/>
          <dgm:layoutNode name="composite">
            <dgm:alg type="composite"/>
            <dgm:shape xmlns:r="http://schemas.openxmlformats.org/officeDocument/2006/relationships" r:blip="">
              <dgm:adjLst/>
            </dgm:shape>
            <dgm:presOf/>
            <dgm:constrLst>
              <dgm:constr type="w" for="ch" forName="background" refType="w" fact="0.9"/>
              <dgm:constr type="h" for="ch" forName="background" refType="w" refFor="ch" refForName="background" fact="0.635"/>
              <dgm:constr type="t" for="ch" forName="background"/>
              <dgm:constr type="l" for="ch" forName="background"/>
              <dgm:constr type="w" for="ch" forName="text" refType="w" fact="0.9"/>
              <dgm:constr type="h" for="ch" forName="text" refType="w" refFor="ch" refForName="text" fact="0.635"/>
              <dgm:constr type="t" for="ch" forName="text" refType="w" fact="0.095"/>
              <dgm:constr type="l" for="ch" forName="text" refType="w" fact="0.1"/>
            </dgm:constrLst>
            <dgm:ruleLst/>
            <dgm:layoutNode name="background" styleLbl="node0" moveWith="text"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/>
              <dgm:constrLst/>
              <dgm:ruleLst/>
            </dgm:layoutNode>
            <dgm:layoutNode name="text" styleLbl="fgAcc0">
              <dgm:varLst>
                <dgm:chPref val="3"/>
              </dgm:varLst>
              <dgm:alg type="tx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self"/>
              <dgm:constrLst>
                <dgm:constr type="tMarg" refType="primFontSz" fact="0.3"/>
                <dgm:constr type="bMarg" refType="primFontSz" fact="0.3"/>
                <dgm:constr type="lMarg" refType="primFontSz" fact="0.3"/>
                <dgm:constr type="rMarg" refType="primFontSz" fact="0.3"/>
              </dgm:constrLst>
              <dgm:ruleLst>
                <dgm:rule type="primFontSz" val="5" fact="NaN" max="NaN"/>
              </dgm:ruleLst>
            </dgm:layoutNode>
          </dgm:layoutNode>
          <dgm:layoutNode name="hierChild2">
            <dgm:choose name="Name5">
              <dgm:if name="Name6" func="var" arg="dir" op="equ" val="norm">
                <dgm:alg type="hierChild">
                  <dgm:param type="linDir" val="fromL"/>
                </dgm:alg>
              </dgm:if>
              <dgm:else name="Name7">
                <dgm:alg type="hierChild">
                  <dgm:param type="linDir" val="fromR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Name8" axis="ch">
              <dgm:forEach name="Name9" axis="self" ptType="parTrans" cnt="1">
                <dgm:layoutNode name="Name10">
                  <dgm:alg type="conn">
                    <dgm:param type="dim" val="1D"/>
                    <dgm:param type="endSty" val="noArr"/>
                    <dgm:param type="connRout" val="bend"/>
                    <dgm:param type="bendPt" val="end"/>
                    <dgm:param type="begPts" val="bCtr"/>
                    <dgm:param type="endPts" val="tCtr"/>
                    <dgm:param type="srcNode" val="background"/>
                    <dgm:param type="dstNode" val="background2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forEach name="Name11" axis="self" ptType="node">
                <dgm:layoutNode name="hierRoot2">
                  <dgm:alg type="hierRoot"/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bendDist" for="des" ptType="parTrans" refType="sp" fact="0.5"/>
                  </dgm:constrLst>
                  <dgm:ruleLst/>
                  <dgm:layoutNode name="composite2">
                    <dgm:alg type="composite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w" for="ch" forName="background2" refType="w" fact="0.9"/>
                      <dgm:constr type="h" for="ch" forName="background2" refType="w" refFor="ch" refForName="background2" fact="0.635"/>
                      <dgm:constr type="t" for="ch" forName="background2"/>
                      <dgm:constr type="l" for="ch" forName="background2"/>
                      <dgm:constr type="w" for="ch" forName="text2" refType="w" fact="0.9"/>
                      <dgm:constr type="h" for="ch" forName="text2" refType="w" refFor="ch" refForName="text2" fact="0.635"/>
                      <dgm:constr type="t" for="ch" forName="text2" refType="w" fact="0.095"/>
                      <dgm:constr type="l" for="ch" forName="text2" refType="w" fact="0.1"/>
                    </dgm:constrLst>
                    <dgm:ruleLst/>
                    <dgm:layoutNode name="background2" moveWith="text2"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/>
                      <dgm:constrLst/>
                      <dgm:ruleLst/>
                    </dgm:layoutNode>
                    <dgm:layoutNode name="text2" styleLbl="fgAcc2">
                      <dgm:varLst>
                        <dgm:chPref val="3"/>
                      </dgm:varLst>
                      <dgm:alg type="tx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self"/>
                      <dgm:constrLst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</dgm:layoutNode>
                  <dgm:layoutNode name="hierChild3">
                    <dgm:choose name="Name12">
                      <dgm:if name="Name13" func="var" arg="dir" op="equ" val="norm">
                        <dgm:alg type="hierChild">
                          <dgm:param type="linDir" val="fromL"/>
                        </dgm:alg>
                      </dgm:if>
                      <dgm:else name="Name14">
                        <dgm:alg type="hierChild">
                          <dgm:param type="linDir" val="fromR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  <dgm:forEach name="Name15" axis="ch">
                      <dgm:forEach name="Name16" axis="self" ptType="parTrans" cnt="1">
                        <dgm:layoutNode name="Name17">
                          <dgm:alg type="conn">
                            <dgm:param type="dim" val="1D"/>
                            <dgm:param type="endSty" val="noArr"/>
                            <dgm:param type="connRout" val="bend"/>
                            <dgm:param type="bendPt" val="end"/>
                            <dgm:param type="begPts" val="bCtr"/>
                            <dgm:param type="endPts" val="tCtr"/>
                            <dgm:param type="srcNode" val="background2"/>
                            <dgm:param type="dstNode" val="background3"/>
                          </dgm:alg>
                          <dgm:shape xmlns:r="http://schemas.openxmlformats.org/officeDocument/2006/relationships" type="conn" r:blip="" zOrderOff="-999">
                            <dgm:adjLst/>
                          </dgm:shape>
                          <dgm:presOf axis="self"/>
                          <dgm:constrLst>
                            <dgm:constr type="begPad"/>
                            <dgm:constr type="endPad"/>
                          </dgm:constrLst>
                          <dgm:ruleLst/>
                        </dgm:layoutNode>
                      </dgm:forEach>
                      <dgm:forEach name="Name18" axis="self" ptType="node">
                        <dgm:layoutNode name="hierRoot3">
                          <dgm:alg type="hierRoot"/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constrLst>
                            <dgm:constr type="bendDist" for="des" ptType="parTrans" refType="sp" fact="0.5"/>
                          </dgm:constrLst>
                          <dgm:ruleLst/>
                          <dgm:layoutNode name="composite3">
                            <dgm:alg type="composite"/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w" for="ch" forName="background3" refType="w" fact="0.9"/>
                              <dgm:constr type="h" for="ch" forName="background3" refType="w" refFor="ch" refForName="background3" fact="0.635"/>
                              <dgm:constr type="t" for="ch" forName="background3"/>
                              <dgm:constr type="l" for="ch" forName="background3"/>
                              <dgm:constr type="w" for="ch" forName="text3" refType="w" fact="0.9"/>
                              <dgm:constr type="h" for="ch" forName="text3" refType="w" refFor="ch" refForName="text3" fact="0.635"/>
                              <dgm:constr type="t" for="ch" forName="text3" refType="w" fact="0.095"/>
                              <dgm:constr type="l" for="ch" forName="text3" refType="w" fact="0.1"/>
                            </dgm:constrLst>
                            <dgm:ruleLst/>
                            <dgm:layoutNode name="background3" moveWith="text3">
                              <dgm:alg type="sp"/>
                              <dgm:shape xmlns:r="http://schemas.openxmlformats.org/officeDocument/2006/relationships" type="roundRect" r:blip="">
                                <dgm:adjLst>
                                  <dgm:adj idx="1" val="0.1"/>
                                </dgm:adjLst>
                              </dgm:shape>
                              <dgm:presOf/>
                              <dgm:constrLst/>
                              <dgm:ruleLst/>
                            </dgm:layoutNode>
                            <dgm:layoutNode name="text3" styleLbl="fgAcc3">
                              <dgm:varLst>
                                <dgm:chPref val="3"/>
                              </dgm:varLst>
                              <dgm:alg type="tx"/>
                              <dgm:shape xmlns:r="http://schemas.openxmlformats.org/officeDocument/2006/relationships" type="roundRect" r:blip="">
                                <dgm:adjLst>
                                  <dgm:adj idx="1" val="0.1"/>
                                </dgm:adjLst>
                              </dgm:shape>
                              <dgm:presOf axis="self"/>
                              <dgm:constrLst>
                                <dgm:constr type="tMarg" refType="primFontSz" fact="0.3"/>
                                <dgm:constr type="bMarg" refType="primFontSz" fact="0.3"/>
                                <dgm:constr type="lMarg" refType="primFontSz" fact="0.3"/>
                                <dgm:constr type="rMarg" refType="primFontSz" fact="0.3"/>
                              </dgm:constrLst>
                              <dgm:ruleLst>
                                <dgm:rule type="primFontSz" val="5" fact="NaN" max="NaN"/>
                              </dgm:ruleLst>
                            </dgm:layoutNode>
                          </dgm:layoutNode>
                          <dgm:layoutNode name="hierChild4">
                            <dgm:choose name="Name19">
                              <dgm:if name="Name20" func="var" arg="dir" op="equ" val="norm">
                                <dgm:alg type="hierChild">
                                  <dgm:param type="linDir" val="fromL"/>
                                </dgm:alg>
                              </dgm:if>
                              <dgm:else name="Name21">
                                <dgm:alg type="hierChild">
                                  <dgm:param type="linDir" val="fromR"/>
                                </dgm:alg>
                              </dgm:else>
                            </dgm:choose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/>
                            <dgm:ruleLst/>
                            <dgm:forEach name="repeat" axis="ch">
                              <dgm:forEach name="Name22" axis="self" ptType="parTrans" cnt="1">
                                <dgm:layoutNode name="Name23">
                                  <dgm:choose name="Name24">
                                    <dgm:if name="Name25" axis="self" func="depth" op="lte" val="4">
                                      <dgm:alg type="conn">
                                        <dgm:param type="dim" val="1D"/>
                                        <dgm:param type="endSty" val="noArr"/>
                                        <dgm:param type="connRout" val="bend"/>
                                        <dgm:param type="bendPt" val="end"/>
                                        <dgm:param type="begPts" val="bCtr"/>
                                        <dgm:param type="endPts" val="tCtr"/>
                                        <dgm:param type="srcNode" val="background3"/>
                                        <dgm:param type="dstNode" val="background4"/>
                                      </dgm:alg>
                                    </dgm:if>
                                    <dgm:else name="Name26">
                                      <dgm:alg type="conn">
                                        <dgm:param type="dim" val="1D"/>
                                        <dgm:param type="endSty" val="noArr"/>
                                        <dgm:param type="connRout" val="bend"/>
                                        <dgm:param type="bendPt" val="end"/>
                                        <dgm:param type="begPts" val="bCtr"/>
                                        <dgm:param type="endPts" val="tCtr"/>
                                        <dgm:param type="srcNode" val="background4"/>
                                        <dgm:param type="dstNode" val="background4"/>
                                      </dgm:alg>
                                    </dgm:else>
                                  </dgm:choose>
                                  <dgm:shape xmlns:r="http://schemas.openxmlformats.org/officeDocument/2006/relationships" type="conn" r:blip="" zOrderOff="-999">
                                    <dgm:adjLst/>
                                  </dgm:shape>
                                  <dgm:presOf axis="self"/>
                                  <dgm:constrLst>
                                    <dgm:constr type="begPad"/>
                                    <dgm:constr type="endPad"/>
                                  </dgm:constrLst>
                                  <dgm:ruleLst/>
                                </dgm:layoutNode>
                              </dgm:forEach>
                              <dgm:forEach name="Name27" axis="self" ptType="node">
                                <dgm:layoutNode name="hierRoot4">
                                  <dgm:alg type="hierRoot"/>
                                  <dgm:shape xmlns:r="http://schemas.openxmlformats.org/officeDocument/2006/relationships" r:blip="">
                                    <dgm:adjLst/>
                                  </dgm:shape>
                                  <dgm:presOf/>
                                  <dgm:constrLst>
                                    <dgm:constr type="bendDist" for="des" ptType="parTrans" refType="sp" fact="0.5"/>
                                  </dgm:constrLst>
                                  <dgm:ruleLst/>
                                  <dgm:layoutNode name="composite4">
                                    <dgm:alg type="composite"/>
                                    <dgm:shape xmlns:r="http://schemas.openxmlformats.org/officeDocument/2006/relationships" r:blip="">
                                      <dgm:adjLst/>
                                    </dgm:shape>
                                    <dgm:presOf/>
                                    <dgm:constrLst>
                                      <dgm:constr type="w" for="ch" forName="background4" refType="w" fact="0.9"/>
                                      <dgm:constr type="h" for="ch" forName="background4" refType="w" refFor="ch" refForName="background4" fact="0.635"/>
                                      <dgm:constr type="t" for="ch" forName="background4"/>
                                      <dgm:constr type="l" for="ch" forName="background4"/>
                                      <dgm:constr type="w" for="ch" forName="text4" refType="w" fact="0.9"/>
                                      <dgm:constr type="h" for="ch" forName="text4" refType="w" refFor="ch" refForName="text4" fact="0.635"/>
                                      <dgm:constr type="t" for="ch" forName="text4" refType="w" fact="0.095"/>
                                      <dgm:constr type="l" for="ch" forName="text4" refType="w" fact="0.1"/>
                                    </dgm:constrLst>
                                    <dgm:ruleLst/>
                                    <dgm:layoutNode name="background4" moveWith="text4">
                                      <dgm:alg type="sp"/>
                                      <dgm:shape xmlns:r="http://schemas.openxmlformats.org/officeDocument/2006/relationships" type="roundRect" r:blip="">
                                        <dgm:adjLst>
                                          <dgm:adj idx="1" val="0.1"/>
                                        </dgm:adjLst>
                                      </dgm:shape>
                                      <dgm:presOf/>
                                      <dgm:constrLst/>
                                      <dgm:ruleLst/>
                                    </dgm:layoutNode>
                                    <dgm:layoutNode name="text4" styleLbl="fgAcc4">
                                      <dgm:varLst>
                                        <dgm:chPref val="3"/>
                                      </dgm:varLst>
                                      <dgm:alg type="tx"/>
                                      <dgm:shape xmlns:r="http://schemas.openxmlformats.org/officeDocument/2006/relationships" type="roundRect" r:blip="">
                                        <dgm:adjLst>
                                          <dgm:adj idx="1" val="0.1"/>
                                        </dgm:adjLst>
                                      </dgm:shape>
                                      <dgm:presOf axis="self"/>
                                      <dgm:constrLst>
                                        <dgm:constr type="tMarg" refType="primFontSz" fact="0.3"/>
                                        <dgm:constr type="bMarg" refType="primFontSz" fact="0.3"/>
                                        <dgm:constr type="lMarg" refType="primFontSz" fact="0.3"/>
                                        <dgm:constr type="rMarg" refType="primFontSz" fact="0.3"/>
                                      </dgm:constrLst>
                                      <dgm:ruleLst>
                                        <dgm:rule type="primFontSz" val="5" fact="NaN" max="NaN"/>
                                      </dgm:ruleLst>
                                    </dgm:layoutNode>
                                  </dgm:layoutNode>
                                  <dgm:layoutNode name="hierChild5">
                                    <dgm:choose name="Name28">
                                      <dgm:if name="Name29" func="var" arg="dir" op="equ" val="norm">
                                        <dgm:alg type="hierChild">
                                          <dgm:param type="linDir" val="fromL"/>
                                        </dgm:alg>
                                      </dgm:if>
                                      <dgm:else name="Name30">
                                        <dgm:alg type="hierChild">
                                          <dgm:param type="linDir" val="fromR"/>
                                        </dgm:alg>
                                      </dgm:else>
                                    </dgm:choose>
                                    <dgm:shape xmlns:r="http://schemas.openxmlformats.org/officeDocument/2006/relationships" r:blip="">
                                      <dgm:adjLst/>
                                    </dgm:shape>
                                    <dgm:presOf/>
                                    <dgm:constrLst/>
                                    <dgm:ruleLst/>
                                    <dgm:forEach name="Name31" ref="repeat"/>
                                  </dgm:layoutNode>
                                </dgm:layoutNode>
                              </dgm:forEach>
                            </dgm:forEach>
                          </dgm:layoutNode>
                        </dgm:layoutNode>
                      </dgm:forEach>
                    </dgm:forEach>
                  </dgm:layoutNode>
                </dgm:layoutNode>
              </dgm:forEach>
            </dgm:forEach>
          </dgm:layoutNode>
        </dgm:layoutNode>
      </dgm:forEach>
    </dgm:forEach>
  </dgm:layoutNode>
</dgm:layoutDef>
</file>

<file path=ppt/diagrams/layout17.xml><?xml version="1.0" encoding="utf-8"?>
<dgm:layoutDef xmlns:dgm="http://schemas.openxmlformats.org/drawingml/2006/diagram" xmlns:a="http://schemas.openxmlformats.org/drawingml/2006/main" uniqueId="urn:microsoft.com/office/officeart/2005/8/layout/hierarchy1">
  <dgm:title val=""/>
  <dgm:desc val=""/>
  <dgm:catLst>
    <dgm:cat type="hierarchy" pri="2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" destId="22" srcOrd="1" destOrd="0"/>
        <dgm:cxn modelId="33" srcId="3" destId="3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</dgm:ptLst>
      <dgm:cxnLst>
        <dgm:cxn modelId="2" srcId="0" destId="1" srcOrd="0" destOrd="0"/>
        <dgm:cxn modelId="13" srcId="1" destId="11" srcOrd="0" destOrd="0"/>
        <dgm:cxn modelId="14" srcId="1" destId="1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21"/>
        <dgm:pt modelId="211"/>
        <dgm:pt modelId="3"/>
        <dgm:pt modelId="31"/>
        <dgm:pt modelId="311"/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1" destId="211" srcOrd="0" destOrd="0"/>
        <dgm:cxn modelId="33" srcId="3" destId="31" srcOrd="0" destOrd="0"/>
        <dgm:cxn modelId="34" srcId="31" destId="311" srcOrd="0" destOrd="0"/>
      </dgm:cxnLst>
      <dgm:bg/>
      <dgm:whole/>
    </dgm:dataModel>
  </dgm:clrData>
  <dgm:layoutNode name="hierChild1">
    <dgm:varLst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primFontSz" for="des" ptType="node" op="equ" val="65"/>
      <dgm:constr type="w" for="des" forName="composite" refType="w"/>
      <dgm:constr type="h" for="des" forName="composite" refType="w" refFor="des" refForName="composite" fact="0.667"/>
      <dgm:constr type="w" for="des" forName="composite2" refType="w" refFor="des" refForName="composite"/>
      <dgm:constr type="h" for="des" forName="composite2" refType="h" refFor="des" refForName="composite"/>
      <dgm:constr type="w" for="des" forName="composite3" refType="w" refFor="des" refForName="composite"/>
      <dgm:constr type="h" for="des" forName="composite3" refType="h" refFor="des" refForName="composite"/>
      <dgm:constr type="w" for="des" forName="composite4" refType="w" refFor="des" refForName="composite"/>
      <dgm:constr type="h" for="des" forName="composite4" refType="h" refFor="des" refForName="composite"/>
      <dgm:constr type="w" for="des" forName="composite5" refType="w" refFor="des" refForName="composite"/>
      <dgm:constr type="h" for="des" forName="composite5" refType="h" refFor="des" refForName="composite"/>
      <dgm:constr type="sibSp" refType="w" refFor="des" refForName="composite" fact="0.1"/>
      <dgm:constr type="sibSp" for="des" forName="hierChild2" refType="sibSp"/>
      <dgm:constr type="sibSp" for="des" forName="hierChild3" refType="sibSp"/>
      <dgm:constr type="sibSp" for="des" forName="hierChild4" refType="sibSp"/>
      <dgm:constr type="sibSp" for="des" forName="hierChild5" refType="sibSp"/>
      <dgm:constr type="sibSp" for="des" forName="hierChild6" refType="sibSp"/>
      <dgm:constr type="sp" for="des" forName="hierRoot1" refType="h" refFor="des" refForName="composite" fact="0.25"/>
      <dgm:constr type="sp" for="des" forName="hierRoot2" refType="sp" refFor="des" refForName="hierRoot1"/>
      <dgm:constr type="sp" for="des" forName="hierRoot3" refType="sp" refFor="des" refForName="hierRoot1"/>
      <dgm:constr type="sp" for="des" forName="hierRoot4" refType="sp" refFor="des" refForName="hierRoot1"/>
      <dgm:constr type="sp" for="des" forName="hierRoot5" refType="sp" refFor="des" refForName="hierRoot1"/>
    </dgm:constrLst>
    <dgm:ruleLst/>
    <dgm:forEach name="Name3" axis="ch">
      <dgm:forEach name="Name4" axis="self" ptType="node">
        <dgm:layoutNode name="hierRoot1">
          <dgm:alg type="hierRoot"/>
          <dgm:shape xmlns:r="http://schemas.openxmlformats.org/officeDocument/2006/relationships" r:blip="">
            <dgm:adjLst/>
          </dgm:shape>
          <dgm:presOf/>
          <dgm:constrLst>
            <dgm:constr type="bendDist" for="des" ptType="parTrans" refType="sp" fact="0.5"/>
          </dgm:constrLst>
          <dgm:ruleLst/>
          <dgm:layoutNode name="composite">
            <dgm:alg type="composite"/>
            <dgm:shape xmlns:r="http://schemas.openxmlformats.org/officeDocument/2006/relationships" r:blip="">
              <dgm:adjLst/>
            </dgm:shape>
            <dgm:presOf/>
            <dgm:constrLst>
              <dgm:constr type="w" for="ch" forName="background" refType="w" fact="0.9"/>
              <dgm:constr type="h" for="ch" forName="background" refType="w" refFor="ch" refForName="background" fact="0.635"/>
              <dgm:constr type="t" for="ch" forName="background"/>
              <dgm:constr type="l" for="ch" forName="background"/>
              <dgm:constr type="w" for="ch" forName="text" refType="w" fact="0.9"/>
              <dgm:constr type="h" for="ch" forName="text" refType="w" refFor="ch" refForName="text" fact="0.635"/>
              <dgm:constr type="t" for="ch" forName="text" refType="w" fact="0.095"/>
              <dgm:constr type="l" for="ch" forName="text" refType="w" fact="0.1"/>
            </dgm:constrLst>
            <dgm:ruleLst/>
            <dgm:layoutNode name="background" styleLbl="node0" moveWith="text"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/>
              <dgm:constrLst/>
              <dgm:ruleLst/>
            </dgm:layoutNode>
            <dgm:layoutNode name="text" styleLbl="fgAcc0">
              <dgm:varLst>
                <dgm:chPref val="3"/>
              </dgm:varLst>
              <dgm:alg type="tx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self"/>
              <dgm:constrLst>
                <dgm:constr type="tMarg" refType="primFontSz" fact="0.3"/>
                <dgm:constr type="bMarg" refType="primFontSz" fact="0.3"/>
                <dgm:constr type="lMarg" refType="primFontSz" fact="0.3"/>
                <dgm:constr type="rMarg" refType="primFontSz" fact="0.3"/>
              </dgm:constrLst>
              <dgm:ruleLst>
                <dgm:rule type="primFontSz" val="5" fact="NaN" max="NaN"/>
              </dgm:ruleLst>
            </dgm:layoutNode>
          </dgm:layoutNode>
          <dgm:layoutNode name="hierChild2">
            <dgm:choose name="Name5">
              <dgm:if name="Name6" func="var" arg="dir" op="equ" val="norm">
                <dgm:alg type="hierChild">
                  <dgm:param type="linDir" val="fromL"/>
                </dgm:alg>
              </dgm:if>
              <dgm:else name="Name7">
                <dgm:alg type="hierChild">
                  <dgm:param type="linDir" val="fromR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Name8" axis="ch">
              <dgm:forEach name="Name9" axis="self" ptType="parTrans" cnt="1">
                <dgm:layoutNode name="Name10">
                  <dgm:alg type="conn">
                    <dgm:param type="dim" val="1D"/>
                    <dgm:param type="endSty" val="noArr"/>
                    <dgm:param type="connRout" val="bend"/>
                    <dgm:param type="bendPt" val="end"/>
                    <dgm:param type="begPts" val="bCtr"/>
                    <dgm:param type="endPts" val="tCtr"/>
                    <dgm:param type="srcNode" val="background"/>
                    <dgm:param type="dstNode" val="background2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forEach name="Name11" axis="self" ptType="node">
                <dgm:layoutNode name="hierRoot2">
                  <dgm:alg type="hierRoot"/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bendDist" for="des" ptType="parTrans" refType="sp" fact="0.5"/>
                  </dgm:constrLst>
                  <dgm:ruleLst/>
                  <dgm:layoutNode name="composite2">
                    <dgm:alg type="composite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w" for="ch" forName="background2" refType="w" fact="0.9"/>
                      <dgm:constr type="h" for="ch" forName="background2" refType="w" refFor="ch" refForName="background2" fact="0.635"/>
                      <dgm:constr type="t" for="ch" forName="background2"/>
                      <dgm:constr type="l" for="ch" forName="background2"/>
                      <dgm:constr type="w" for="ch" forName="text2" refType="w" fact="0.9"/>
                      <dgm:constr type="h" for="ch" forName="text2" refType="w" refFor="ch" refForName="text2" fact="0.635"/>
                      <dgm:constr type="t" for="ch" forName="text2" refType="w" fact="0.095"/>
                      <dgm:constr type="l" for="ch" forName="text2" refType="w" fact="0.1"/>
                    </dgm:constrLst>
                    <dgm:ruleLst/>
                    <dgm:layoutNode name="background2" moveWith="text2"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/>
                      <dgm:constrLst/>
                      <dgm:ruleLst/>
                    </dgm:layoutNode>
                    <dgm:layoutNode name="text2" styleLbl="fgAcc2">
                      <dgm:varLst>
                        <dgm:chPref val="3"/>
                      </dgm:varLst>
                      <dgm:alg type="tx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self"/>
                      <dgm:constrLst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</dgm:layoutNode>
                  <dgm:layoutNode name="hierChild3">
                    <dgm:choose name="Name12">
                      <dgm:if name="Name13" func="var" arg="dir" op="equ" val="norm">
                        <dgm:alg type="hierChild">
                          <dgm:param type="linDir" val="fromL"/>
                        </dgm:alg>
                      </dgm:if>
                      <dgm:else name="Name14">
                        <dgm:alg type="hierChild">
                          <dgm:param type="linDir" val="fromR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  <dgm:forEach name="Name15" axis="ch">
                      <dgm:forEach name="Name16" axis="self" ptType="parTrans" cnt="1">
                        <dgm:layoutNode name="Name17">
                          <dgm:alg type="conn">
                            <dgm:param type="dim" val="1D"/>
                            <dgm:param type="endSty" val="noArr"/>
                            <dgm:param type="connRout" val="bend"/>
                            <dgm:param type="bendPt" val="end"/>
                            <dgm:param type="begPts" val="bCtr"/>
                            <dgm:param type="endPts" val="tCtr"/>
                            <dgm:param type="srcNode" val="background2"/>
                            <dgm:param type="dstNode" val="background3"/>
                          </dgm:alg>
                          <dgm:shape xmlns:r="http://schemas.openxmlformats.org/officeDocument/2006/relationships" type="conn" r:blip="" zOrderOff="-999">
                            <dgm:adjLst/>
                          </dgm:shape>
                          <dgm:presOf axis="self"/>
                          <dgm:constrLst>
                            <dgm:constr type="begPad"/>
                            <dgm:constr type="endPad"/>
                          </dgm:constrLst>
                          <dgm:ruleLst/>
                        </dgm:layoutNode>
                      </dgm:forEach>
                      <dgm:forEach name="Name18" axis="self" ptType="node">
                        <dgm:layoutNode name="hierRoot3">
                          <dgm:alg type="hierRoot"/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constrLst>
                            <dgm:constr type="bendDist" for="des" ptType="parTrans" refType="sp" fact="0.5"/>
                          </dgm:constrLst>
                          <dgm:ruleLst/>
                          <dgm:layoutNode name="composite3">
                            <dgm:alg type="composite"/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w" for="ch" forName="background3" refType="w" fact="0.9"/>
                              <dgm:constr type="h" for="ch" forName="background3" refType="w" refFor="ch" refForName="background3" fact="0.635"/>
                              <dgm:constr type="t" for="ch" forName="background3"/>
                              <dgm:constr type="l" for="ch" forName="background3"/>
                              <dgm:constr type="w" for="ch" forName="text3" refType="w" fact="0.9"/>
                              <dgm:constr type="h" for="ch" forName="text3" refType="w" refFor="ch" refForName="text3" fact="0.635"/>
                              <dgm:constr type="t" for="ch" forName="text3" refType="w" fact="0.095"/>
                              <dgm:constr type="l" for="ch" forName="text3" refType="w" fact="0.1"/>
                            </dgm:constrLst>
                            <dgm:ruleLst/>
                            <dgm:layoutNode name="background3" moveWith="text3">
                              <dgm:alg type="sp"/>
                              <dgm:shape xmlns:r="http://schemas.openxmlformats.org/officeDocument/2006/relationships" type="roundRect" r:blip="">
                                <dgm:adjLst>
                                  <dgm:adj idx="1" val="0.1"/>
                                </dgm:adjLst>
                              </dgm:shape>
                              <dgm:presOf/>
                              <dgm:constrLst/>
                              <dgm:ruleLst/>
                            </dgm:layoutNode>
                            <dgm:layoutNode name="text3" styleLbl="fgAcc3">
                              <dgm:varLst>
                                <dgm:chPref val="3"/>
                              </dgm:varLst>
                              <dgm:alg type="tx"/>
                              <dgm:shape xmlns:r="http://schemas.openxmlformats.org/officeDocument/2006/relationships" type="roundRect" r:blip="">
                                <dgm:adjLst>
                                  <dgm:adj idx="1" val="0.1"/>
                                </dgm:adjLst>
                              </dgm:shape>
                              <dgm:presOf axis="self"/>
                              <dgm:constrLst>
                                <dgm:constr type="tMarg" refType="primFontSz" fact="0.3"/>
                                <dgm:constr type="bMarg" refType="primFontSz" fact="0.3"/>
                                <dgm:constr type="lMarg" refType="primFontSz" fact="0.3"/>
                                <dgm:constr type="rMarg" refType="primFontSz" fact="0.3"/>
                              </dgm:constrLst>
                              <dgm:ruleLst>
                                <dgm:rule type="primFontSz" val="5" fact="NaN" max="NaN"/>
                              </dgm:ruleLst>
                            </dgm:layoutNode>
                          </dgm:layoutNode>
                          <dgm:layoutNode name="hierChild4">
                            <dgm:choose name="Name19">
                              <dgm:if name="Name20" func="var" arg="dir" op="equ" val="norm">
                                <dgm:alg type="hierChild">
                                  <dgm:param type="linDir" val="fromL"/>
                                </dgm:alg>
                              </dgm:if>
                              <dgm:else name="Name21">
                                <dgm:alg type="hierChild">
                                  <dgm:param type="linDir" val="fromR"/>
                                </dgm:alg>
                              </dgm:else>
                            </dgm:choose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/>
                            <dgm:ruleLst/>
                            <dgm:forEach name="repeat" axis="ch">
                              <dgm:forEach name="Name22" axis="self" ptType="parTrans" cnt="1">
                                <dgm:layoutNode name="Name23">
                                  <dgm:choose name="Name24">
                                    <dgm:if name="Name25" axis="self" func="depth" op="lte" val="4">
                                      <dgm:alg type="conn">
                                        <dgm:param type="dim" val="1D"/>
                                        <dgm:param type="endSty" val="noArr"/>
                                        <dgm:param type="connRout" val="bend"/>
                                        <dgm:param type="bendPt" val="end"/>
                                        <dgm:param type="begPts" val="bCtr"/>
                                        <dgm:param type="endPts" val="tCtr"/>
                                        <dgm:param type="srcNode" val="background3"/>
                                        <dgm:param type="dstNode" val="background4"/>
                                      </dgm:alg>
                                    </dgm:if>
                                    <dgm:else name="Name26">
                                      <dgm:alg type="conn">
                                        <dgm:param type="dim" val="1D"/>
                                        <dgm:param type="endSty" val="noArr"/>
                                        <dgm:param type="connRout" val="bend"/>
                                        <dgm:param type="bendPt" val="end"/>
                                        <dgm:param type="begPts" val="bCtr"/>
                                        <dgm:param type="endPts" val="tCtr"/>
                                        <dgm:param type="srcNode" val="background4"/>
                                        <dgm:param type="dstNode" val="background4"/>
                                      </dgm:alg>
                                    </dgm:else>
                                  </dgm:choose>
                                  <dgm:shape xmlns:r="http://schemas.openxmlformats.org/officeDocument/2006/relationships" type="conn" r:blip="" zOrderOff="-999">
                                    <dgm:adjLst/>
                                  </dgm:shape>
                                  <dgm:presOf axis="self"/>
                                  <dgm:constrLst>
                                    <dgm:constr type="begPad"/>
                                    <dgm:constr type="endPad"/>
                                  </dgm:constrLst>
                                  <dgm:ruleLst/>
                                </dgm:layoutNode>
                              </dgm:forEach>
                              <dgm:forEach name="Name27" axis="self" ptType="node">
                                <dgm:layoutNode name="hierRoot4">
                                  <dgm:alg type="hierRoot"/>
                                  <dgm:shape xmlns:r="http://schemas.openxmlformats.org/officeDocument/2006/relationships" r:blip="">
                                    <dgm:adjLst/>
                                  </dgm:shape>
                                  <dgm:presOf/>
                                  <dgm:constrLst>
                                    <dgm:constr type="bendDist" for="des" ptType="parTrans" refType="sp" fact="0.5"/>
                                  </dgm:constrLst>
                                  <dgm:ruleLst/>
                                  <dgm:layoutNode name="composite4">
                                    <dgm:alg type="composite"/>
                                    <dgm:shape xmlns:r="http://schemas.openxmlformats.org/officeDocument/2006/relationships" r:blip="">
                                      <dgm:adjLst/>
                                    </dgm:shape>
                                    <dgm:presOf/>
                                    <dgm:constrLst>
                                      <dgm:constr type="w" for="ch" forName="background4" refType="w" fact="0.9"/>
                                      <dgm:constr type="h" for="ch" forName="background4" refType="w" refFor="ch" refForName="background4" fact="0.635"/>
                                      <dgm:constr type="t" for="ch" forName="background4"/>
                                      <dgm:constr type="l" for="ch" forName="background4"/>
                                      <dgm:constr type="w" for="ch" forName="text4" refType="w" fact="0.9"/>
                                      <dgm:constr type="h" for="ch" forName="text4" refType="w" refFor="ch" refForName="text4" fact="0.635"/>
                                      <dgm:constr type="t" for="ch" forName="text4" refType="w" fact="0.095"/>
                                      <dgm:constr type="l" for="ch" forName="text4" refType="w" fact="0.1"/>
                                    </dgm:constrLst>
                                    <dgm:ruleLst/>
                                    <dgm:layoutNode name="background4" moveWith="text4">
                                      <dgm:alg type="sp"/>
                                      <dgm:shape xmlns:r="http://schemas.openxmlformats.org/officeDocument/2006/relationships" type="roundRect" r:blip="">
                                        <dgm:adjLst>
                                          <dgm:adj idx="1" val="0.1"/>
                                        </dgm:adjLst>
                                      </dgm:shape>
                                      <dgm:presOf/>
                                      <dgm:constrLst/>
                                      <dgm:ruleLst/>
                                    </dgm:layoutNode>
                                    <dgm:layoutNode name="text4" styleLbl="fgAcc4">
                                      <dgm:varLst>
                                        <dgm:chPref val="3"/>
                                      </dgm:varLst>
                                      <dgm:alg type="tx"/>
                                      <dgm:shape xmlns:r="http://schemas.openxmlformats.org/officeDocument/2006/relationships" type="roundRect" r:blip="">
                                        <dgm:adjLst>
                                          <dgm:adj idx="1" val="0.1"/>
                                        </dgm:adjLst>
                                      </dgm:shape>
                                      <dgm:presOf axis="self"/>
                                      <dgm:constrLst>
                                        <dgm:constr type="tMarg" refType="primFontSz" fact="0.3"/>
                                        <dgm:constr type="bMarg" refType="primFontSz" fact="0.3"/>
                                        <dgm:constr type="lMarg" refType="primFontSz" fact="0.3"/>
                                        <dgm:constr type="rMarg" refType="primFontSz" fact="0.3"/>
                                      </dgm:constrLst>
                                      <dgm:ruleLst>
                                        <dgm:rule type="primFontSz" val="5" fact="NaN" max="NaN"/>
                                      </dgm:ruleLst>
                                    </dgm:layoutNode>
                                  </dgm:layoutNode>
                                  <dgm:layoutNode name="hierChild5">
                                    <dgm:choose name="Name28">
                                      <dgm:if name="Name29" func="var" arg="dir" op="equ" val="norm">
                                        <dgm:alg type="hierChild">
                                          <dgm:param type="linDir" val="fromL"/>
                                        </dgm:alg>
                                      </dgm:if>
                                      <dgm:else name="Name30">
                                        <dgm:alg type="hierChild">
                                          <dgm:param type="linDir" val="fromR"/>
                                        </dgm:alg>
                                      </dgm:else>
                                    </dgm:choose>
                                    <dgm:shape xmlns:r="http://schemas.openxmlformats.org/officeDocument/2006/relationships" r:blip="">
                                      <dgm:adjLst/>
                                    </dgm:shape>
                                    <dgm:presOf/>
                                    <dgm:constrLst/>
                                    <dgm:ruleLst/>
                                    <dgm:forEach name="Name31" ref="repeat"/>
                                  </dgm:layoutNode>
                                </dgm:layoutNode>
                              </dgm:forEach>
                            </dgm:forEach>
                          </dgm:layoutNode>
                        </dgm:layoutNode>
                      </dgm:forEach>
                    </dgm:forEach>
                  </dgm:layoutNode>
                </dgm:layoutNode>
              </dgm:forEach>
            </dgm:forEach>
          </dgm:layoutNode>
        </dgm:layoutNode>
      </dgm:forEach>
    </dgm:forEach>
  </dgm:layoutNode>
</dgm:layoutDef>
</file>

<file path=ppt/diagrams/layout18.xml><?xml version="1.0" encoding="utf-8"?>
<dgm:layoutDef xmlns:dgm="http://schemas.openxmlformats.org/drawingml/2006/diagram" xmlns:a="http://schemas.openxmlformats.org/drawingml/2006/main" uniqueId="urn:microsoft.com/office/officeart/2005/8/layout/process5">
  <dgm:title val=""/>
  <dgm:desc val=""/>
  <dgm:catLst>
    <dgm:cat type="process" pri="17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diagram">
    <dgm:varLst>
      <dgm:dir/>
      <dgm:resizeHandles val="exact"/>
    </dgm:varLst>
    <dgm:choose name="Name0">
      <dgm:if name="Name1" axis="self" func="var" arg="dir" op="equ" val="norm">
        <dgm:alg type="snake">
          <dgm:param type="grDir" val="tL"/>
          <dgm:param type="flowDir" val="row"/>
          <dgm:param type="contDir" val="revDir"/>
          <dgm:param type="bkpt" val="endCnv"/>
        </dgm:alg>
      </dgm:if>
      <dgm:else name="Name2">
        <dgm:alg type="snake">
          <dgm:param type="grDir" val="tR"/>
          <dgm:param type="flowDir" val="row"/>
          <dgm:param type="contDir" val="revDir"/>
          <dgm:param type="bkpt" val="endCnv"/>
        </dgm:alg>
      </dgm:else>
    </dgm:choose>
    <dgm:shape xmlns:r="http://schemas.openxmlformats.org/officeDocument/2006/relationships" r:blip="">
      <dgm:adjLst/>
    </dgm:shape>
    <dgm:presOf/>
    <dgm:constrLst>
      <dgm:constr type="w" for="ch" ptType="node" refType="w"/>
      <dgm:constr type="w" for="ch" forName="sibTrans" refType="w" refFor="ch" refPtType="node" op="equ" fact="0.4"/>
      <dgm:constr type="sp" refType="w" refFor="ch" refForName="sibTrans" op="equ"/>
      <dgm:constr type="primFontSz" for="ch" ptType="node" op="equ" val="65"/>
      <dgm:constr type="primFontSz" for="des" forName="connectorText" op="equ" val="55"/>
      <dgm:constr type="primFontSz" for="des" forName="connectorText" refType="primFontSz" refFor="ch" refPtType="node" op="lte" fact="0.8"/>
    </dgm:constrLst>
    <dgm:ruleLst/>
    <dgm:forEach name="nodesForEach" axis="ch" ptType="node">
      <dgm:layoutNode name="node">
        <dgm:varLst>
          <dgm:bulletEnabled val="1"/>
        </dgm:varLst>
        <dgm:alg type="tx"/>
        <dgm:shape xmlns:r="http://schemas.openxmlformats.org/officeDocument/2006/relationships" type="roundRect" r:blip="">
          <dgm:adjLst>
            <dgm:adj idx="1" val="0.1"/>
          </dgm:adjLst>
        </dgm:shape>
        <dgm:presOf axis="desOrSelf" ptType="node"/>
        <dgm:constrLst>
          <dgm:constr type="h" refType="w" fact="0.6"/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primFontSz" val="5" fact="NaN" max="NaN"/>
        </dgm:ruleLst>
      </dgm:layoutNode>
      <dgm:forEach name="sibTransForEach" axis="followSib" ptType="sibTrans" cnt="1">
        <dgm:layoutNode name="sibTrans">
          <dgm:alg type="conn">
            <dgm:param type="begPts" val="auto"/>
            <dgm:param type="endPts" val="auto"/>
          </dgm:alg>
          <dgm:shape xmlns:r="http://schemas.openxmlformats.org/officeDocument/2006/relationships" type="conn" r:blip="">
            <dgm:adjLst/>
          </dgm:shape>
          <dgm:presOf axis="self"/>
          <dgm:constrLst>
            <dgm:constr type="h" refType="w" fact="0.62"/>
            <dgm:constr type="connDist"/>
          </dgm:constrLst>
          <dgm:ruleLst/>
          <dgm:layoutNode name="connectorText">
            <dgm:alg type="tx">
              <dgm:param type="autoTxRot" val="upr"/>
            </dgm:alg>
            <dgm:shape xmlns:r="http://schemas.openxmlformats.org/officeDocument/2006/relationships" type="conn" r:blip="" hideGeom="1">
              <dgm:adjLst/>
            </dgm:shape>
            <dgm:presOf axis="self"/>
            <dgm:constrLst>
              <dgm:constr type="lMarg"/>
              <dgm:constr type="rMarg"/>
              <dgm:constr type="tMarg"/>
              <dgm:constr type="bMarg"/>
            </dgm:constrLst>
            <dgm:ruleLst>
              <dgm:rule type="primFontSz" val="5" fact="NaN" max="NaN"/>
            </dgm:ruleLst>
          </dgm:layoutNode>
        </dgm:layoutNode>
      </dgm:forEach>
    </dgm:forEach>
  </dgm:layoutNode>
</dgm:layoutDef>
</file>

<file path=ppt/diagrams/layout19.xml><?xml version="1.0" encoding="utf-8"?>
<dgm:layoutDef xmlns:dgm="http://schemas.openxmlformats.org/drawingml/2006/diagram" xmlns:a="http://schemas.openxmlformats.org/drawingml/2006/main" uniqueId="urn:microsoft.com/office/officeart/2005/8/layout/process1">
  <dgm:title val=""/>
  <dgm:desc val=""/>
  <dgm:catLst>
    <dgm:cat type="process" pri="1000"/>
    <dgm:cat type="convert" pri="15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ch" ptType="node" refType="w"/>
      <dgm:constr type="h" for="ch" ptType="node" op="equ"/>
      <dgm:constr type="primFontSz" for="ch" ptType="node" op="equ" val="65"/>
      <dgm:constr type="w" for="ch" ptType="sibTrans" refType="w" refFor="ch" refPtType="node" op="equ" fact="0.4"/>
      <dgm:constr type="h" for="ch" ptType="sibTrans" op="equ"/>
      <dgm:constr type="primFontSz" for="des" forName="connectorText" op="equ" val="55"/>
      <dgm:constr type="primFontSz" for="des" forName="connectorText" refType="primFontSz" refFor="ch" refPtType="node" op="lte" fact="0.8"/>
    </dgm:constrLst>
    <dgm:ruleLst/>
    <dgm:forEach name="nodesForEach" axis="ch" ptType="node">
      <dgm:layoutNode name="node">
        <dgm:varLst>
          <dgm:bulletEnabled val="1"/>
        </dgm:varLst>
        <dgm:alg type="tx"/>
        <dgm:shape xmlns:r="http://schemas.openxmlformats.org/officeDocument/2006/relationships" type="roundRect" r:blip="">
          <dgm:adjLst>
            <dgm:adj idx="1" val="0.1"/>
          </dgm:adjLst>
        </dgm:shape>
        <dgm:presOf axis="desOrSelf" ptType="node"/>
        <dgm:constrLst>
          <dgm:constr type="h" refType="w" fact="0.6"/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primFontSz" val="18" fact="NaN" max="NaN"/>
          <dgm:rule type="h" val="NaN" fact="1.5" max="NaN"/>
          <dgm:rule type="primFontSz" val="5" fact="NaN" max="NaN"/>
          <dgm:rule type="h" val="INF" fact="NaN" max="NaN"/>
        </dgm:ruleLst>
      </dgm:layoutNode>
      <dgm:forEach name="sibTransForEach" axis="followSib" ptType="sibTrans" cnt="1">
        <dgm:layoutNode name="sibTrans">
          <dgm:alg type="conn">
            <dgm:param type="begPts" val="auto"/>
            <dgm:param type="endPts" val="auto"/>
          </dgm:alg>
          <dgm:shape xmlns:r="http://schemas.openxmlformats.org/officeDocument/2006/relationships" type="conn" r:blip="">
            <dgm:adjLst/>
          </dgm:shape>
          <dgm:presOf axis="self"/>
          <dgm:constrLst>
            <dgm:constr type="h" refType="w" fact="0.62"/>
            <dgm:constr type="connDist"/>
            <dgm:constr type="begPad" refType="connDist" fact="0.25"/>
            <dgm:constr type="endPad" refType="connDist" fact="0.22"/>
          </dgm:constrLst>
          <dgm:ruleLst/>
          <dgm:layoutNode name="connectorText">
            <dgm:alg type="tx">
              <dgm:param type="autoTxRot" val="grav"/>
            </dgm:alg>
            <dgm:shape xmlns:r="http://schemas.openxmlformats.org/officeDocument/2006/relationships" type="conn" r:blip="" hideGeom="1">
              <dgm:adjLst/>
            </dgm:shape>
            <dgm:presOf axis="self"/>
            <dgm:constrLst>
              <dgm:constr type="lMarg"/>
              <dgm:constr type="rMarg"/>
              <dgm:constr type="tMarg"/>
              <dgm:constr type="bMarg"/>
            </dgm:constrLst>
            <dgm:ruleLst>
              <dgm:rule type="primFontSz" val="5" fact="NaN" max="NaN"/>
            </dgm:ruleLst>
          </dgm:layoutNode>
        </dgm:layoutNode>
      </dgm:forEach>
    </dgm:forEach>
  </dgm:layoutNode>
</dgm:layoutDef>
</file>

<file path=ppt/diagrams/layout20.xml><?xml version="1.0" encoding="utf-8"?>
<dgm:layoutDef xmlns:dgm="http://schemas.openxmlformats.org/drawingml/2006/diagram" xmlns:a="http://schemas.openxmlformats.org/drawingml/2006/main" uniqueId="urn:microsoft.com/office/officeart/2005/8/layout/hierarchy1">
  <dgm:title val=""/>
  <dgm:desc val=""/>
  <dgm:catLst>
    <dgm:cat type="hierarchy" pri="2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" destId="22" srcOrd="1" destOrd="0"/>
        <dgm:cxn modelId="33" srcId="3" destId="3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</dgm:ptLst>
      <dgm:cxnLst>
        <dgm:cxn modelId="2" srcId="0" destId="1" srcOrd="0" destOrd="0"/>
        <dgm:cxn modelId="13" srcId="1" destId="11" srcOrd="0" destOrd="0"/>
        <dgm:cxn modelId="14" srcId="1" destId="1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21"/>
        <dgm:pt modelId="211"/>
        <dgm:pt modelId="3"/>
        <dgm:pt modelId="31"/>
        <dgm:pt modelId="311"/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1" destId="211" srcOrd="0" destOrd="0"/>
        <dgm:cxn modelId="33" srcId="3" destId="31" srcOrd="0" destOrd="0"/>
        <dgm:cxn modelId="34" srcId="31" destId="311" srcOrd="0" destOrd="0"/>
      </dgm:cxnLst>
      <dgm:bg/>
      <dgm:whole/>
    </dgm:dataModel>
  </dgm:clrData>
  <dgm:layoutNode name="hierChild1">
    <dgm:varLst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primFontSz" for="des" ptType="node" op="equ" val="65"/>
      <dgm:constr type="w" for="des" forName="composite" refType="w"/>
      <dgm:constr type="h" for="des" forName="composite" refType="w" refFor="des" refForName="composite" fact="0.667"/>
      <dgm:constr type="w" for="des" forName="composite2" refType="w" refFor="des" refForName="composite"/>
      <dgm:constr type="h" for="des" forName="composite2" refType="h" refFor="des" refForName="composite"/>
      <dgm:constr type="w" for="des" forName="composite3" refType="w" refFor="des" refForName="composite"/>
      <dgm:constr type="h" for="des" forName="composite3" refType="h" refFor="des" refForName="composite"/>
      <dgm:constr type="w" for="des" forName="composite4" refType="w" refFor="des" refForName="composite"/>
      <dgm:constr type="h" for="des" forName="composite4" refType="h" refFor="des" refForName="composite"/>
      <dgm:constr type="w" for="des" forName="composite5" refType="w" refFor="des" refForName="composite"/>
      <dgm:constr type="h" for="des" forName="composite5" refType="h" refFor="des" refForName="composite"/>
      <dgm:constr type="sibSp" refType="w" refFor="des" refForName="composite" fact="0.1"/>
      <dgm:constr type="sibSp" for="des" forName="hierChild2" refType="sibSp"/>
      <dgm:constr type="sibSp" for="des" forName="hierChild3" refType="sibSp"/>
      <dgm:constr type="sibSp" for="des" forName="hierChild4" refType="sibSp"/>
      <dgm:constr type="sibSp" for="des" forName="hierChild5" refType="sibSp"/>
      <dgm:constr type="sibSp" for="des" forName="hierChild6" refType="sibSp"/>
      <dgm:constr type="sp" for="des" forName="hierRoot1" refType="h" refFor="des" refForName="composite" fact="0.25"/>
      <dgm:constr type="sp" for="des" forName="hierRoot2" refType="sp" refFor="des" refForName="hierRoot1"/>
      <dgm:constr type="sp" for="des" forName="hierRoot3" refType="sp" refFor="des" refForName="hierRoot1"/>
      <dgm:constr type="sp" for="des" forName="hierRoot4" refType="sp" refFor="des" refForName="hierRoot1"/>
      <dgm:constr type="sp" for="des" forName="hierRoot5" refType="sp" refFor="des" refForName="hierRoot1"/>
    </dgm:constrLst>
    <dgm:ruleLst/>
    <dgm:forEach name="Name3" axis="ch">
      <dgm:forEach name="Name4" axis="self" ptType="node">
        <dgm:layoutNode name="hierRoot1">
          <dgm:alg type="hierRoot"/>
          <dgm:shape xmlns:r="http://schemas.openxmlformats.org/officeDocument/2006/relationships" r:blip="">
            <dgm:adjLst/>
          </dgm:shape>
          <dgm:presOf/>
          <dgm:constrLst>
            <dgm:constr type="bendDist" for="des" ptType="parTrans" refType="sp" fact="0.5"/>
          </dgm:constrLst>
          <dgm:ruleLst/>
          <dgm:layoutNode name="composite">
            <dgm:alg type="composite"/>
            <dgm:shape xmlns:r="http://schemas.openxmlformats.org/officeDocument/2006/relationships" r:blip="">
              <dgm:adjLst/>
            </dgm:shape>
            <dgm:presOf/>
            <dgm:constrLst>
              <dgm:constr type="w" for="ch" forName="background" refType="w" fact="0.9"/>
              <dgm:constr type="h" for="ch" forName="background" refType="w" refFor="ch" refForName="background" fact="0.635"/>
              <dgm:constr type="t" for="ch" forName="background"/>
              <dgm:constr type="l" for="ch" forName="background"/>
              <dgm:constr type="w" for="ch" forName="text" refType="w" fact="0.9"/>
              <dgm:constr type="h" for="ch" forName="text" refType="w" refFor="ch" refForName="text" fact="0.635"/>
              <dgm:constr type="t" for="ch" forName="text" refType="w" fact="0.095"/>
              <dgm:constr type="l" for="ch" forName="text" refType="w" fact="0.1"/>
            </dgm:constrLst>
            <dgm:ruleLst/>
            <dgm:layoutNode name="background" styleLbl="node0" moveWith="text"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/>
              <dgm:constrLst/>
              <dgm:ruleLst/>
            </dgm:layoutNode>
            <dgm:layoutNode name="text" styleLbl="fgAcc0">
              <dgm:varLst>
                <dgm:chPref val="3"/>
              </dgm:varLst>
              <dgm:alg type="tx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self"/>
              <dgm:constrLst>
                <dgm:constr type="tMarg" refType="primFontSz" fact="0.3"/>
                <dgm:constr type="bMarg" refType="primFontSz" fact="0.3"/>
                <dgm:constr type="lMarg" refType="primFontSz" fact="0.3"/>
                <dgm:constr type="rMarg" refType="primFontSz" fact="0.3"/>
              </dgm:constrLst>
              <dgm:ruleLst>
                <dgm:rule type="primFontSz" val="5" fact="NaN" max="NaN"/>
              </dgm:ruleLst>
            </dgm:layoutNode>
          </dgm:layoutNode>
          <dgm:layoutNode name="hierChild2">
            <dgm:choose name="Name5">
              <dgm:if name="Name6" func="var" arg="dir" op="equ" val="norm">
                <dgm:alg type="hierChild">
                  <dgm:param type="linDir" val="fromL"/>
                </dgm:alg>
              </dgm:if>
              <dgm:else name="Name7">
                <dgm:alg type="hierChild">
                  <dgm:param type="linDir" val="fromR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Name8" axis="ch">
              <dgm:forEach name="Name9" axis="self" ptType="parTrans" cnt="1">
                <dgm:layoutNode name="Name10">
                  <dgm:alg type="conn">
                    <dgm:param type="dim" val="1D"/>
                    <dgm:param type="endSty" val="noArr"/>
                    <dgm:param type="connRout" val="bend"/>
                    <dgm:param type="bendPt" val="end"/>
                    <dgm:param type="begPts" val="bCtr"/>
                    <dgm:param type="endPts" val="tCtr"/>
                    <dgm:param type="srcNode" val="background"/>
                    <dgm:param type="dstNode" val="background2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forEach name="Name11" axis="self" ptType="node">
                <dgm:layoutNode name="hierRoot2">
                  <dgm:alg type="hierRoot"/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bendDist" for="des" ptType="parTrans" refType="sp" fact="0.5"/>
                  </dgm:constrLst>
                  <dgm:ruleLst/>
                  <dgm:layoutNode name="composite2">
                    <dgm:alg type="composite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w" for="ch" forName="background2" refType="w" fact="0.9"/>
                      <dgm:constr type="h" for="ch" forName="background2" refType="w" refFor="ch" refForName="background2" fact="0.635"/>
                      <dgm:constr type="t" for="ch" forName="background2"/>
                      <dgm:constr type="l" for="ch" forName="background2"/>
                      <dgm:constr type="w" for="ch" forName="text2" refType="w" fact="0.9"/>
                      <dgm:constr type="h" for="ch" forName="text2" refType="w" refFor="ch" refForName="text2" fact="0.635"/>
                      <dgm:constr type="t" for="ch" forName="text2" refType="w" fact="0.095"/>
                      <dgm:constr type="l" for="ch" forName="text2" refType="w" fact="0.1"/>
                    </dgm:constrLst>
                    <dgm:ruleLst/>
                    <dgm:layoutNode name="background2" moveWith="text2"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/>
                      <dgm:constrLst/>
                      <dgm:ruleLst/>
                    </dgm:layoutNode>
                    <dgm:layoutNode name="text2" styleLbl="fgAcc2">
                      <dgm:varLst>
                        <dgm:chPref val="3"/>
                      </dgm:varLst>
                      <dgm:alg type="tx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self"/>
                      <dgm:constrLst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</dgm:layoutNode>
                  <dgm:layoutNode name="hierChild3">
                    <dgm:choose name="Name12">
                      <dgm:if name="Name13" func="var" arg="dir" op="equ" val="norm">
                        <dgm:alg type="hierChild">
                          <dgm:param type="linDir" val="fromL"/>
                        </dgm:alg>
                      </dgm:if>
                      <dgm:else name="Name14">
                        <dgm:alg type="hierChild">
                          <dgm:param type="linDir" val="fromR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  <dgm:forEach name="Name15" axis="ch">
                      <dgm:forEach name="Name16" axis="self" ptType="parTrans" cnt="1">
                        <dgm:layoutNode name="Name17">
                          <dgm:alg type="conn">
                            <dgm:param type="dim" val="1D"/>
                            <dgm:param type="endSty" val="noArr"/>
                            <dgm:param type="connRout" val="bend"/>
                            <dgm:param type="bendPt" val="end"/>
                            <dgm:param type="begPts" val="bCtr"/>
                            <dgm:param type="endPts" val="tCtr"/>
                            <dgm:param type="srcNode" val="background2"/>
                            <dgm:param type="dstNode" val="background3"/>
                          </dgm:alg>
                          <dgm:shape xmlns:r="http://schemas.openxmlformats.org/officeDocument/2006/relationships" type="conn" r:blip="" zOrderOff="-999">
                            <dgm:adjLst/>
                          </dgm:shape>
                          <dgm:presOf axis="self"/>
                          <dgm:constrLst>
                            <dgm:constr type="begPad"/>
                            <dgm:constr type="endPad"/>
                          </dgm:constrLst>
                          <dgm:ruleLst/>
                        </dgm:layoutNode>
                      </dgm:forEach>
                      <dgm:forEach name="Name18" axis="self" ptType="node">
                        <dgm:layoutNode name="hierRoot3">
                          <dgm:alg type="hierRoot"/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constrLst>
                            <dgm:constr type="bendDist" for="des" ptType="parTrans" refType="sp" fact="0.5"/>
                          </dgm:constrLst>
                          <dgm:ruleLst/>
                          <dgm:layoutNode name="composite3">
                            <dgm:alg type="composite"/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w" for="ch" forName="background3" refType="w" fact="0.9"/>
                              <dgm:constr type="h" for="ch" forName="background3" refType="w" refFor="ch" refForName="background3" fact="0.635"/>
                              <dgm:constr type="t" for="ch" forName="background3"/>
                              <dgm:constr type="l" for="ch" forName="background3"/>
                              <dgm:constr type="w" for="ch" forName="text3" refType="w" fact="0.9"/>
                              <dgm:constr type="h" for="ch" forName="text3" refType="w" refFor="ch" refForName="text3" fact="0.635"/>
                              <dgm:constr type="t" for="ch" forName="text3" refType="w" fact="0.095"/>
                              <dgm:constr type="l" for="ch" forName="text3" refType="w" fact="0.1"/>
                            </dgm:constrLst>
                            <dgm:ruleLst/>
                            <dgm:layoutNode name="background3" moveWith="text3">
                              <dgm:alg type="sp"/>
                              <dgm:shape xmlns:r="http://schemas.openxmlformats.org/officeDocument/2006/relationships" type="roundRect" r:blip="">
                                <dgm:adjLst>
                                  <dgm:adj idx="1" val="0.1"/>
                                </dgm:adjLst>
                              </dgm:shape>
                              <dgm:presOf/>
                              <dgm:constrLst/>
                              <dgm:ruleLst/>
                            </dgm:layoutNode>
                            <dgm:layoutNode name="text3" styleLbl="fgAcc3">
                              <dgm:varLst>
                                <dgm:chPref val="3"/>
                              </dgm:varLst>
                              <dgm:alg type="tx"/>
                              <dgm:shape xmlns:r="http://schemas.openxmlformats.org/officeDocument/2006/relationships" type="roundRect" r:blip="">
                                <dgm:adjLst>
                                  <dgm:adj idx="1" val="0.1"/>
                                </dgm:adjLst>
                              </dgm:shape>
                              <dgm:presOf axis="self"/>
                              <dgm:constrLst>
                                <dgm:constr type="tMarg" refType="primFontSz" fact="0.3"/>
                                <dgm:constr type="bMarg" refType="primFontSz" fact="0.3"/>
                                <dgm:constr type="lMarg" refType="primFontSz" fact="0.3"/>
                                <dgm:constr type="rMarg" refType="primFontSz" fact="0.3"/>
                              </dgm:constrLst>
                              <dgm:ruleLst>
                                <dgm:rule type="primFontSz" val="5" fact="NaN" max="NaN"/>
                              </dgm:ruleLst>
                            </dgm:layoutNode>
                          </dgm:layoutNode>
                          <dgm:layoutNode name="hierChild4">
                            <dgm:choose name="Name19">
                              <dgm:if name="Name20" func="var" arg="dir" op="equ" val="norm">
                                <dgm:alg type="hierChild">
                                  <dgm:param type="linDir" val="fromL"/>
                                </dgm:alg>
                              </dgm:if>
                              <dgm:else name="Name21">
                                <dgm:alg type="hierChild">
                                  <dgm:param type="linDir" val="fromR"/>
                                </dgm:alg>
                              </dgm:else>
                            </dgm:choose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/>
                            <dgm:ruleLst/>
                            <dgm:forEach name="repeat" axis="ch">
                              <dgm:forEach name="Name22" axis="self" ptType="parTrans" cnt="1">
                                <dgm:layoutNode name="Name23">
                                  <dgm:choose name="Name24">
                                    <dgm:if name="Name25" axis="self" func="depth" op="lte" val="4">
                                      <dgm:alg type="conn">
                                        <dgm:param type="dim" val="1D"/>
                                        <dgm:param type="endSty" val="noArr"/>
                                        <dgm:param type="connRout" val="bend"/>
                                        <dgm:param type="bendPt" val="end"/>
                                        <dgm:param type="begPts" val="bCtr"/>
                                        <dgm:param type="endPts" val="tCtr"/>
                                        <dgm:param type="srcNode" val="background3"/>
                                        <dgm:param type="dstNode" val="background4"/>
                                      </dgm:alg>
                                    </dgm:if>
                                    <dgm:else name="Name26">
                                      <dgm:alg type="conn">
                                        <dgm:param type="dim" val="1D"/>
                                        <dgm:param type="endSty" val="noArr"/>
                                        <dgm:param type="connRout" val="bend"/>
                                        <dgm:param type="bendPt" val="end"/>
                                        <dgm:param type="begPts" val="bCtr"/>
                                        <dgm:param type="endPts" val="tCtr"/>
                                        <dgm:param type="srcNode" val="background4"/>
                                        <dgm:param type="dstNode" val="background4"/>
                                      </dgm:alg>
                                    </dgm:else>
                                  </dgm:choose>
                                  <dgm:shape xmlns:r="http://schemas.openxmlformats.org/officeDocument/2006/relationships" type="conn" r:blip="" zOrderOff="-999">
                                    <dgm:adjLst/>
                                  </dgm:shape>
                                  <dgm:presOf axis="self"/>
                                  <dgm:constrLst>
                                    <dgm:constr type="begPad"/>
                                    <dgm:constr type="endPad"/>
                                  </dgm:constrLst>
                                  <dgm:ruleLst/>
                                </dgm:layoutNode>
                              </dgm:forEach>
                              <dgm:forEach name="Name27" axis="self" ptType="node">
                                <dgm:layoutNode name="hierRoot4">
                                  <dgm:alg type="hierRoot"/>
                                  <dgm:shape xmlns:r="http://schemas.openxmlformats.org/officeDocument/2006/relationships" r:blip="">
                                    <dgm:adjLst/>
                                  </dgm:shape>
                                  <dgm:presOf/>
                                  <dgm:constrLst>
                                    <dgm:constr type="bendDist" for="des" ptType="parTrans" refType="sp" fact="0.5"/>
                                  </dgm:constrLst>
                                  <dgm:ruleLst/>
                                  <dgm:layoutNode name="composite4">
                                    <dgm:alg type="composite"/>
                                    <dgm:shape xmlns:r="http://schemas.openxmlformats.org/officeDocument/2006/relationships" r:blip="">
                                      <dgm:adjLst/>
                                    </dgm:shape>
                                    <dgm:presOf/>
                                    <dgm:constrLst>
                                      <dgm:constr type="w" for="ch" forName="background4" refType="w" fact="0.9"/>
                                      <dgm:constr type="h" for="ch" forName="background4" refType="w" refFor="ch" refForName="background4" fact="0.635"/>
                                      <dgm:constr type="t" for="ch" forName="background4"/>
                                      <dgm:constr type="l" for="ch" forName="background4"/>
                                      <dgm:constr type="w" for="ch" forName="text4" refType="w" fact="0.9"/>
                                      <dgm:constr type="h" for="ch" forName="text4" refType="w" refFor="ch" refForName="text4" fact="0.635"/>
                                      <dgm:constr type="t" for="ch" forName="text4" refType="w" fact="0.095"/>
                                      <dgm:constr type="l" for="ch" forName="text4" refType="w" fact="0.1"/>
                                    </dgm:constrLst>
                                    <dgm:ruleLst/>
                                    <dgm:layoutNode name="background4" moveWith="text4">
                                      <dgm:alg type="sp"/>
                                      <dgm:shape xmlns:r="http://schemas.openxmlformats.org/officeDocument/2006/relationships" type="roundRect" r:blip="">
                                        <dgm:adjLst>
                                          <dgm:adj idx="1" val="0.1"/>
                                        </dgm:adjLst>
                                      </dgm:shape>
                                      <dgm:presOf/>
                                      <dgm:constrLst/>
                                      <dgm:ruleLst/>
                                    </dgm:layoutNode>
                                    <dgm:layoutNode name="text4" styleLbl="fgAcc4">
                                      <dgm:varLst>
                                        <dgm:chPref val="3"/>
                                      </dgm:varLst>
                                      <dgm:alg type="tx"/>
                                      <dgm:shape xmlns:r="http://schemas.openxmlformats.org/officeDocument/2006/relationships" type="roundRect" r:blip="">
                                        <dgm:adjLst>
                                          <dgm:adj idx="1" val="0.1"/>
                                        </dgm:adjLst>
                                      </dgm:shape>
                                      <dgm:presOf axis="self"/>
                                      <dgm:constrLst>
                                        <dgm:constr type="tMarg" refType="primFontSz" fact="0.3"/>
                                        <dgm:constr type="bMarg" refType="primFontSz" fact="0.3"/>
                                        <dgm:constr type="lMarg" refType="primFontSz" fact="0.3"/>
                                        <dgm:constr type="rMarg" refType="primFontSz" fact="0.3"/>
                                      </dgm:constrLst>
                                      <dgm:ruleLst>
                                        <dgm:rule type="primFontSz" val="5" fact="NaN" max="NaN"/>
                                      </dgm:ruleLst>
                                    </dgm:layoutNode>
                                  </dgm:layoutNode>
                                  <dgm:layoutNode name="hierChild5">
                                    <dgm:choose name="Name28">
                                      <dgm:if name="Name29" func="var" arg="dir" op="equ" val="norm">
                                        <dgm:alg type="hierChild">
                                          <dgm:param type="linDir" val="fromL"/>
                                        </dgm:alg>
                                      </dgm:if>
                                      <dgm:else name="Name30">
                                        <dgm:alg type="hierChild">
                                          <dgm:param type="linDir" val="fromR"/>
                                        </dgm:alg>
                                      </dgm:else>
                                    </dgm:choose>
                                    <dgm:shape xmlns:r="http://schemas.openxmlformats.org/officeDocument/2006/relationships" r:blip="">
                                      <dgm:adjLst/>
                                    </dgm:shape>
                                    <dgm:presOf/>
                                    <dgm:constrLst/>
                                    <dgm:ruleLst/>
                                    <dgm:forEach name="Name31" ref="repeat"/>
                                  </dgm:layoutNode>
                                </dgm:layoutNode>
                              </dgm:forEach>
                            </dgm:forEach>
                          </dgm:layoutNode>
                        </dgm:layoutNode>
                      </dgm:forEach>
                    </dgm:forEach>
                  </dgm:layoutNode>
                </dgm:layoutNode>
              </dgm:forEach>
            </dgm:forEach>
          </dgm:layoutNode>
        </dgm:layoutNode>
      </dgm:forEach>
    </dgm:forEach>
  </dgm:layoutNode>
</dgm:layoutDef>
</file>

<file path=ppt/diagrams/layout21.xml><?xml version="1.0" encoding="utf-8"?>
<dgm:layoutDef xmlns:dgm="http://schemas.openxmlformats.org/drawingml/2006/diagram" xmlns:a="http://schemas.openxmlformats.org/drawingml/2006/main" uniqueId="urn:microsoft.com/office/officeart/2008/layout/LinedList">
  <dgm:title val=""/>
  <dgm:desc val=""/>
  <dgm:catLst>
    <dgm:cat type="hierarchy" pri="8000"/>
    <dgm:cat type="list" pri="25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clrData>
  <dgm:layoutNode name="vert0">
    <dgm:varLst>
      <dgm:dir/>
      <dgm:animOne val="branch"/>
      <dgm:animLvl val="lvl"/>
    </dgm:varLst>
    <dgm:choose name="Name0">
      <dgm:if name="Name1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horz1" refType="w"/>
      <dgm:constr type="h" for="ch" forName="horz1" refType="h"/>
      <dgm:constr type="h" for="des" forName="vert1" refType="h"/>
      <dgm:constr type="h" for="des" forName="tx1" refType="h"/>
      <dgm:constr type="h" for="des" forName="horz2" refType="h"/>
      <dgm:constr type="h" for="des" forName="vert2" refType="h"/>
      <dgm:constr type="h" for="des" forName="horz3" refType="h"/>
      <dgm:constr type="h" for="des" forName="vert3" refType="h"/>
      <dgm:constr type="h" for="des" forName="horz4" refType="h"/>
      <dgm:constr type="h" for="des" ptType="node" refType="h"/>
      <dgm:constr type="primFontSz" for="des" forName="tx1" op="equ" val="65"/>
      <dgm:constr type="primFontSz" for="des" forName="tx2" op="equ" val="65"/>
      <dgm:constr type="primFontSz" for="des" forName="tx3" op="equ" val="65"/>
      <dgm:constr type="primFontSz" for="des" forName="tx4" op="equ" val="65"/>
      <dgm:constr type="w" for="des" forName="thickLine" refType="w"/>
      <dgm:constr type="h" for="des" forName="thickLine"/>
      <dgm:constr type="h" for="des" forName="thinLine1"/>
      <dgm:constr type="h" for="des" forName="thinLine2b"/>
      <dgm:constr type="h" for="des" forName="thinLine3"/>
      <dgm:constr type="h" for="des" forName="vertSpace2a" refType="h" fact="0.05"/>
      <dgm:constr type="h" for="des" forName="vertSpace2b" refType="h" refFor="des" refForName="vertSpace2a"/>
    </dgm:constrLst>
    <dgm:forEach name="Name3" axis="ch" ptType="node">
      <dgm:layoutNode name="thickLine" styleLbl="alignNode1">
        <dgm:alg type="sp"/>
        <dgm:shape xmlns:r="http://schemas.openxmlformats.org/officeDocument/2006/relationships" type="line" r:blip="">
          <dgm:adjLst/>
        </dgm:shape>
        <dgm:presOf/>
      </dgm:layoutNode>
      <dgm:layoutNode name="horz1">
        <dgm:choose name="Name4">
          <dgm:if name="Name5" func="var" arg="dir" op="equ" val="norm">
            <dgm:alg type="lin">
              <dgm:param type="linDir" val="fromL"/>
              <dgm:param type="nodeVertAlign" val="t"/>
            </dgm:alg>
          </dgm:if>
          <dgm:else name="Name6">
            <dgm:alg type="lin">
              <dgm:param type="linDir" val="fromR"/>
              <dgm:param type="nodeVertAlign" val="t"/>
            </dgm:alg>
          </dgm:else>
        </dgm:choose>
        <dgm:shape xmlns:r="http://schemas.openxmlformats.org/officeDocument/2006/relationships" r:blip="">
          <dgm:adjLst/>
        </dgm:shape>
        <dgm:presOf/>
        <dgm:choose name="Name7">
          <dgm:if name="Name8" axis="root des" func="maxDepth" op="equ" val="1">
            <dgm:constrLst>
              <dgm:constr type="w" for="ch" forName="tx1" refType="w"/>
            </dgm:constrLst>
          </dgm:if>
          <dgm:if name="Name9" axis="root des" func="maxDepth" op="equ" val="2">
            <dgm:constrLst>
              <dgm:constr type="w" for="ch" forName="tx1" refType="w" fact="0.2"/>
              <dgm:constr type="w" for="des" forName="tx2" refType="w" fact="0.785"/>
              <dgm:constr type="w" for="des" forName="horzSpace2" refType="w" fact="0.015"/>
              <dgm:constr type="w" for="des" forName="thinLine2b" refType="w" fact="0.8"/>
            </dgm:constrLst>
          </dgm:if>
          <dgm:if name="Name10" axis="root des" func="maxDepth" op="equ" val="3">
            <dgm:constrLst>
              <dgm:constr type="w" for="ch" forName="tx1" refType="w" fact="0.2"/>
              <dgm:constr type="w" for="des" forName="tx2" refType="w" fact="0.385"/>
              <dgm:constr type="w" for="des" forName="tx3" refType="w" fact="0.385"/>
              <dgm:constr type="w" for="des" forName="horzSpace2" refType="w" fact="0.015"/>
              <dgm:constr type="w" for="des" forName="horzSpace3" refType="w" fact="0.015"/>
              <dgm:constr type="w" for="des" forName="thinLine2b" refType="w" fact="0.8"/>
              <dgm:constr type="w" for="des" forName="thinLine3" refType="w" fact="0.385"/>
            </dgm:constrLst>
          </dgm:if>
          <dgm:if name="Name11" axis="root des" func="maxDepth" op="gte" val="4">
            <dgm:constrLst>
              <dgm:constr type="w" for="ch" forName="tx1" refType="w" fact="0.2"/>
              <dgm:constr type="w" for="des" forName="tx2" refType="w" fact="0.2516"/>
              <dgm:constr type="w" for="des" forName="tx3" refType="w" fact="0.2516"/>
              <dgm:constr type="w" for="des" forName="tx4" refType="w" fact="0.2516"/>
              <dgm:constr type="w" for="des" forName="horzSpace2" refType="w" fact="0.015"/>
              <dgm:constr type="w" for="des" forName="horzSpace3" refType="w" fact="0.015"/>
              <dgm:constr type="w" for="des" forName="horzSpace4" refType="w" fact="0.015"/>
              <dgm:constr type="w" for="des" forName="thinLine2b" refType="w" fact="0.8"/>
              <dgm:constr type="w" for="des" forName="thinLine3" refType="w" fact="0.5332"/>
            </dgm:constrLst>
          </dgm:if>
          <dgm:else name="Name12"/>
        </dgm:choose>
        <dgm:layoutNode name="tx1" styleLbl="revTx">
          <dgm:alg type="tx">
            <dgm:param type="parTxLTRAlign" val="l"/>
            <dgm:param type="parTxRTLAlign" val="r"/>
            <dgm:param type="txAnchorVert" val="t"/>
          </dgm:alg>
          <dgm:shape xmlns:r="http://schemas.openxmlformats.org/officeDocument/2006/relationships" type="rect" r:blip="">
            <dgm:adjLst/>
          </dgm:shape>
          <dgm:presOf axis="self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vert1">
          <dgm:choose name="Name13">
            <dgm:if name="Name14" func="var" arg="dir" op="equ" val="norm">
              <dgm:alg type="lin">
                <dgm:param type="linDir" val="fromT"/>
                <dgm:param type="nodeHorzAlign" val="l"/>
              </dgm:alg>
            </dgm:if>
            <dgm:else name="Name15">
              <dgm:alg type="lin">
                <dgm:param type="linDir" val="fromT"/>
                <dgm:param type="nodeHorzAlign" val="r"/>
              </dgm:alg>
            </dgm:else>
          </dgm:choose>
          <dgm:shape xmlns:r="http://schemas.openxmlformats.org/officeDocument/2006/relationships" r:blip="">
            <dgm:adjLst/>
          </dgm:shape>
          <dgm:presOf/>
          <dgm:forEach name="Name16" axis="ch" ptType="node">
            <dgm:choose name="Name17">
              <dgm:if name="Name18" axis="self" ptType="node" func="pos" op="equ" val="1">
                <dgm:layoutNode name="vertSpace2a">
                  <dgm:alg type="sp"/>
                  <dgm:shape xmlns:r="http://schemas.openxmlformats.org/officeDocument/2006/relationships" r:blip="">
                    <dgm:adjLst/>
                  </dgm:shape>
                  <dgm:presOf/>
                </dgm:layoutNode>
              </dgm:if>
              <dgm:else name="Name19"/>
            </dgm:choose>
            <dgm:layoutNode name="horz2">
              <dgm:choose name="Name20">
                <dgm:if name="Name21" func="var" arg="dir" op="equ" val="norm">
                  <dgm:alg type="lin">
                    <dgm:param type="linDir" val="fromL"/>
                    <dgm:param type="nodeVertAlign" val="t"/>
                  </dgm:alg>
                </dgm:if>
                <dgm:else name="Name22">
                  <dgm:alg type="lin">
                    <dgm:param type="linDir" val="fromR"/>
                    <dgm:param type="nodeVertAlign" val="t"/>
                  </dgm:alg>
                </dgm:else>
              </dgm:choose>
              <dgm:shape xmlns:r="http://schemas.openxmlformats.org/officeDocument/2006/relationships" r:blip="">
                <dgm:adjLst/>
              </dgm:shape>
              <dgm:presOf/>
              <dgm:layoutNode name="horzSpace2">
                <dgm:alg type="sp"/>
                <dgm:shape xmlns:r="http://schemas.openxmlformats.org/officeDocument/2006/relationships" r:blip="">
                  <dgm:adjLst/>
                </dgm:shape>
                <dgm:presOf/>
              </dgm:layoutNode>
              <dgm:layoutNode name="tx2" styleLbl="revTx">
                <dgm:alg type="tx">
                  <dgm:param type="parTxLTRAlign" val="l"/>
                  <dgm:param type="parTxRTLAlign" val="r"/>
                  <dgm:param type="txAnchorVert" val="t"/>
                </dgm:alg>
                <dgm:shape xmlns:r="http://schemas.openxmlformats.org/officeDocument/2006/relationships" type="rect" r:blip="">
                  <dgm:adjLst/>
                </dgm:shape>
                <dgm:presOf axis="self"/>
                <dgm:constrLst>
                  <dgm:constr type="tMarg" refType="primFontSz" fact="0.3"/>
                  <dgm:constr type="bMarg" refType="primFontSz" fact="0.3"/>
                  <dgm:constr type="lMarg" refType="primFontSz" fact="0.3"/>
                  <dgm:constr type="rMarg" refType="primFontSz" fact="0.3"/>
                </dgm:constrLst>
                <dgm:ruleLst>
                  <dgm:rule type="primFontSz" val="5" fact="NaN" max="NaN"/>
                </dgm:ruleLst>
              </dgm:layoutNode>
              <dgm:layoutNode name="vert2">
                <dgm:choose name="Name23">
                  <dgm:if name="Name24" func="var" arg="dir" op="equ" val="norm">
                    <dgm:alg type="lin">
                      <dgm:param type="linDir" val="fromT"/>
                      <dgm:param type="nodeHorzAlign" val="l"/>
                    </dgm:alg>
                  </dgm:if>
                  <dgm:else name="Name25">
                    <dgm:alg type="lin">
                      <dgm:param type="linDir" val="fromT"/>
                      <dgm:param type="nodeHorzAlign" val="r"/>
                    </dgm:alg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forEach name="Name26" axis="ch" ptType="node">
                  <dgm:layoutNode name="horz3">
                    <dgm:choose name="Name27">
                      <dgm:if name="Name28" func="var" arg="dir" op="equ" val="norm">
                        <dgm:alg type="lin">
                          <dgm:param type="linDir" val="fromL"/>
                          <dgm:param type="nodeVertAlign" val="t"/>
                        </dgm:alg>
                      </dgm:if>
                      <dgm:else name="Name29">
                        <dgm:alg type="lin">
                          <dgm:param type="linDir" val="fromR"/>
                          <dgm:param type="nodeVertAlign" val="t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layoutNode name="horzSpace3">
                      <dgm:alg type="sp"/>
                      <dgm:shape xmlns:r="http://schemas.openxmlformats.org/officeDocument/2006/relationships" r:blip="">
                        <dgm:adjLst/>
                      </dgm:shape>
                      <dgm:presOf/>
                    </dgm:layoutNode>
                    <dgm:layoutNode name="tx3" styleLbl="revTx">
                      <dgm:alg type="tx">
                        <dgm:param type="parTxLTRAlign" val="l"/>
                        <dgm:param type="parTxRTLAlign" val="r"/>
                        <dgm:param type="txAnchorVert" val="t"/>
                      </dgm:alg>
                      <dgm:shape xmlns:r="http://schemas.openxmlformats.org/officeDocument/2006/relationships" type="rect" r:blip="">
                        <dgm:adjLst/>
                      </dgm:shape>
                      <dgm:presOf axis="self"/>
                      <dgm:constrLst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vert3">
                      <dgm:choose name="Name30">
                        <dgm:if name="Name31" func="var" arg="dir" op="equ" val="norm">
                          <dgm:alg type="lin">
                            <dgm:param type="linDir" val="fromT"/>
                            <dgm:param type="nodeHorzAlign" val="l"/>
                          </dgm:alg>
                        </dgm:if>
                        <dgm:else name="Name32">
                          <dgm:alg type="lin">
                            <dgm:param type="linDir" val="fromT"/>
                            <dgm:param type="nodeHorzAlign" val="r"/>
                          </dgm:alg>
                        </dgm:else>
                      </dgm:choose>
                      <dgm:shape xmlns:r="http://schemas.openxmlformats.org/officeDocument/2006/relationships" r:blip="">
                        <dgm:adjLst/>
                      </dgm:shape>
                      <dgm:presOf/>
                      <dgm:forEach name="Name33" axis="ch" ptType="node">
                        <dgm:layoutNode name="horz4">
                          <dgm:choose name="Name34">
                            <dgm:if name="Name35" func="var" arg="dir" op="equ" val="norm">
                              <dgm:alg type="lin">
                                <dgm:param type="linDir" val="fromL"/>
                                <dgm:param type="nodeVertAlign" val="t"/>
                              </dgm:alg>
                            </dgm:if>
                            <dgm:else name="Name36">
                              <dgm:alg type="lin">
                                <dgm:param type="linDir" val="fromR"/>
                                <dgm:param type="nodeVertAlign" val="t"/>
                              </dgm:alg>
                            </dgm:else>
                          </dgm:choose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layoutNode name="horzSpace4">
                            <dgm:alg type="sp"/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</dgm:layoutNode>
                          <dgm:layoutNode name="tx4" styleLbl="revTx">
                            <dgm:varLst>
                              <dgm:bulletEnabled val="1"/>
                            </dgm:varLst>
                            <dgm:alg type="tx">
                              <dgm:param type="parTxLTRAlign" val="l"/>
                              <dgm:param type="parTxRTLAlign" val="r"/>
                              <dgm:param type="txAnchorVert" val="t"/>
                            </dgm:alg>
                            <dgm:shape xmlns:r="http://schemas.openxmlformats.org/officeDocument/2006/relationships" type="rect" r:blip="">
                              <dgm:adjLst/>
                            </dgm:shape>
                            <dgm:presOf axis="desOrSelf" ptType="node"/>
                            <dgm:constrLst>
                              <dgm:constr type="tMarg" refType="primFontSz" fact="0.3"/>
                              <dgm:constr type="bMarg" refType="primFontSz" fact="0.3"/>
                              <dgm:constr type="lMarg" refType="primFontSz" fact="0.3"/>
                              <dgm:constr type="r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</dgm:layoutNode>
                      </dgm:forEach>
                    </dgm:layoutNode>
                  </dgm:layoutNode>
                  <dgm:forEach name="Name37" axis="followSib" ptType="sibTrans" cnt="1">
                    <dgm:layoutNode name="thinLine3" styleLbl="callout">
                      <dgm:alg type="sp"/>
                      <dgm:shape xmlns:r="http://schemas.openxmlformats.org/officeDocument/2006/relationships" type="line" r:blip="">
                        <dgm:adjLst/>
                      </dgm:shape>
                      <dgm:presOf/>
                    </dgm:layoutNode>
                  </dgm:forEach>
                </dgm:forEach>
              </dgm:layoutNode>
            </dgm:layoutNode>
            <dgm:layoutNode name="thinLine2b" styleLbl="callout">
              <dgm:alg type="sp"/>
              <dgm:shape xmlns:r="http://schemas.openxmlformats.org/officeDocument/2006/relationships" type="line" r:blip="">
                <dgm:adjLst/>
              </dgm:shape>
              <dgm:presOf/>
            </dgm:layoutNode>
            <dgm:layoutNode name="vertSpace2b">
              <dgm:alg type="sp"/>
              <dgm:shape xmlns:r="http://schemas.openxmlformats.org/officeDocument/2006/relationships" r:blip="">
                <dgm:adjLst/>
              </dgm:shape>
              <dgm:presOf/>
            </dgm:layoutNode>
          </dgm:forEach>
        </dgm:layoutNode>
      </dgm:layoutNode>
    </dgm:forEach>
  </dgm:layoutNode>
</dgm:layoutDef>
</file>

<file path=ppt/diagrams/layout22.xml><?xml version="1.0" encoding="utf-8"?>
<dgm:layoutDef xmlns:dgm="http://schemas.openxmlformats.org/drawingml/2006/diagram" xmlns:a="http://schemas.openxmlformats.org/drawingml/2006/main" uniqueId="urn:microsoft.com/office/officeart/2005/8/layout/chevron1">
  <dgm:title val=""/>
  <dgm:desc val=""/>
  <dgm:catLst>
    <dgm:cat type="process" pri="9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hoose name="Name4">
      <dgm:if name="Name5" axis="des" func="maxDepth" op="gte" val="2">
        <dgm:constrLst>
          <dgm:constr type="h" for="ch" forName="composite" refType="h"/>
          <dgm:constr type="w" for="ch" forName="composite" refType="w"/>
          <dgm:constr type="w" for="des" forName="parTx"/>
          <dgm:constr type="h" for="des" forName="parTx" op="equ"/>
          <dgm:constr type="w" for="des" forName="desTx"/>
          <dgm:constr type="h" for="des" forName="desTx" op="equ"/>
          <dgm:constr type="primFontSz" for="des" forName="parTx" val="65"/>
          <dgm:constr type="secFontSz" for="des" forName="desTx" refType="primFontSz" refFor="des" refForName="parTx" op="equ"/>
          <dgm:constr type="h" for="des" forName="parTx" refType="primFontSz" refFor="des" refForName="parTx" fact="1.5"/>
          <dgm:constr type="h" for="des" forName="desTx" refType="primFontSz" refFor="des" refForName="parTx" fact="0.5"/>
          <dgm:constr type="w" for="ch" forName="space" op="equ" val="-6"/>
        </dgm:constrLst>
        <dgm:ruleLst>
          <dgm:rule type="w" for="ch" forName="composite" val="0" fact="NaN" max="NaN"/>
          <dgm:rule type="primFontSz" for="des" forName="parTx" val="5" fact="NaN" max="NaN"/>
        </dgm:ruleLst>
        <dgm:forEach name="Name6" axis="ch" ptType="node">
          <dgm:layoutNode name="composite">
            <dgm:alg type="composite"/>
            <dgm:shape xmlns:r="http://schemas.openxmlformats.org/officeDocument/2006/relationships" r:blip="">
              <dgm:adjLst/>
            </dgm:shape>
            <dgm:presOf/>
            <dgm:choose name="Name7">
              <dgm:if name="Name8" func="var" arg="dir" op="equ" val="norm">
                <dgm:constrLst>
                  <dgm:constr type="l" for="ch" forName="parTx"/>
                  <dgm:constr type="w" for="ch" forName="parTx" refType="w"/>
                  <dgm:constr type="t" for="ch" forName="parTx"/>
                  <dgm:constr type="l" for="ch" forName="desTx"/>
                  <dgm:constr type="w" for="ch" forName="desTx" refType="w" refFor="ch" refForName="parTx" fact="0.8"/>
                  <dgm:constr type="t" for="ch" forName="desTx" refType="h" refFor="ch" refForName="parTx" fact="1.125"/>
                </dgm:constrLst>
              </dgm:if>
              <dgm:else name="Name9">
                <dgm:constrLst>
                  <dgm:constr type="l" for="ch" forName="parTx"/>
                  <dgm:constr type="w" for="ch" forName="parTx" refType="w"/>
                  <dgm:constr type="t" for="ch" forName="parTx"/>
                  <dgm:constr type="l" for="ch" forName="desTx" refType="w" fact="0.2"/>
                  <dgm:constr type="w" for="ch" forName="desTx" refType="w" refFor="ch" refForName="parTx" fact="0.8"/>
                  <dgm:constr type="t" for="ch" forName="desTx" refType="h" refFor="ch" refForName="parTx" fact="1.125"/>
                </dgm:constrLst>
              </dgm:else>
            </dgm:choose>
            <dgm:ruleLst>
              <dgm:rule type="h" val="INF" fact="NaN" max="NaN"/>
            </dgm:ruleLst>
            <dgm:layoutNode name="parTx">
              <dgm:varLst>
                <dgm:chMax val="0"/>
                <dgm:chPref val="0"/>
                <dgm:bulletEnabled val="1"/>
              </dgm:varLst>
              <dgm:alg type="tx"/>
              <dgm:choose name="Name10">
                <dgm:if name="Name11" func="var" arg="dir" op="equ" val="norm">
                  <dgm:shape xmlns:r="http://schemas.openxmlformats.org/officeDocument/2006/relationships" type="chevron" r:blip="">
                    <dgm:adjLst/>
                  </dgm:shape>
                </dgm:if>
                <dgm:else name="Name12">
                  <dgm:shape xmlns:r="http://schemas.openxmlformats.org/officeDocument/2006/relationships" rot="180" type="chevron" r:blip="">
                    <dgm:adjLst/>
                  </dgm:shape>
                </dgm:else>
              </dgm:choose>
              <dgm:presOf axis="self" ptType="node"/>
              <dgm:choose name="Name13">
                <dgm:if name="Name14" func="var" arg="dir" op="equ" val="norm">
                  <dgm:constrLst>
                    <dgm:constr type="h" refType="w" op="lte" fact="0.4"/>
                    <dgm:constr type="h"/>
                    <dgm:constr type="tMarg" refType="primFontSz" fact="0.105"/>
                    <dgm:constr type="bMarg" refType="primFontSz" fact="0.105"/>
                    <dgm:constr type="lMarg" refType="primFontSz" fact="0.315"/>
                    <dgm:constr type="rMarg" refType="primFontSz" fact="0.105"/>
                  </dgm:constrLst>
                </dgm:if>
                <dgm:else name="Name15">
                  <dgm:constrLst>
                    <dgm:constr type="h" refType="w" op="lte" fact="0.4"/>
                    <dgm:constr type="h"/>
                    <dgm:constr type="tMarg" refType="primFontSz" fact="0.105"/>
                    <dgm:constr type="bMarg" refType="primFontSz" fact="0.105"/>
                    <dgm:constr type="lMarg" refType="primFontSz" fact="0.105"/>
                    <dgm:constr type="rMarg" refType="primFontSz" fact="0.315"/>
                  </dgm:constrLst>
                </dgm:else>
              </dgm:choose>
              <dgm:ruleLst>
                <dgm:rule type="h" val="INF" fact="NaN" max="NaN"/>
              </dgm:ruleLst>
            </dgm:layoutNode>
            <dgm:layoutNode name="desTx" styleLbl="revTx">
              <dgm:varLst>
                <dgm:bulletEnabled val="1"/>
              </dgm:varLst>
              <dgm:alg type="tx">
                <dgm:param type="stBulletLvl" val="1"/>
              </dgm:alg>
              <dgm:choose name="Name16">
                <dgm:if name="Name17" axis="ch" ptType="node" func="cnt" op="gte" val="1">
                  <dgm:shape xmlns:r="http://schemas.openxmlformats.org/officeDocument/2006/relationships" type="rect" r:blip="">
                    <dgm:adjLst/>
                  </dgm:shape>
                </dgm:if>
                <dgm:else name="Name18">
                  <dgm:shape xmlns:r="http://schemas.openxmlformats.org/officeDocument/2006/relationships" type="rect" r:blip="" hideGeom="1">
                    <dgm:adjLst/>
                  </dgm:shape>
                </dgm:else>
              </dgm:choose>
              <dgm:presOf axis="des" ptType="node"/>
              <dgm:constrLst>
                <dgm:constr type="secFontSz" val="65"/>
                <dgm:constr type="primFontSz" refType="secFontSz"/>
                <dgm:constr type="h"/>
                <dgm:constr type="tMarg"/>
                <dgm:constr type="bMarg"/>
                <dgm:constr type="rMarg"/>
                <dgm:constr type="lMarg"/>
              </dgm:constrLst>
              <dgm:ruleLst>
                <dgm:rule type="h" val="INF" fact="NaN" max="NaN"/>
              </dgm:ruleLst>
            </dgm:layoutNode>
          </dgm:layoutNode>
          <dgm:forEach name="Name19" axis="followSib" ptType="sibTrans" cnt="1">
            <dgm:layoutNode name="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forEach>
      </dgm:if>
      <dgm:else name="Name20">
        <dgm:constrLst>
          <dgm:constr type="w" for="ch" forName="parTxOnly" refType="w"/>
          <dgm:constr type="h" for="des" forName="parTxOnly" op="equ"/>
          <dgm:constr type="primFontSz" for="des" forName="parTxOnly" op="equ" val="65"/>
          <dgm:constr type="w" for="ch" forName="parTxOnlySpace" refType="w" refFor="ch" refForName="parTxOnly" fact="-0.1"/>
        </dgm:constrLst>
        <dgm:ruleLst/>
        <dgm:forEach name="Name21" axis="ch" ptType="node">
          <dgm:layoutNode name="parTxOnly">
            <dgm:varLst>
              <dgm:chMax val="0"/>
              <dgm:chPref val="0"/>
              <dgm:bulletEnabled val="1"/>
            </dgm:varLst>
            <dgm:alg type="tx"/>
            <dgm:choose name="Name22">
              <dgm:if name="Name23" func="var" arg="dir" op="equ" val="norm">
                <dgm:shape xmlns:r="http://schemas.openxmlformats.org/officeDocument/2006/relationships" type="chevron" r:blip="">
                  <dgm:adjLst/>
                </dgm:shape>
              </dgm:if>
              <dgm:else name="Name24">
                <dgm:shape xmlns:r="http://schemas.openxmlformats.org/officeDocument/2006/relationships" rot="180" type="chevron" r:blip="">
                  <dgm:adjLst/>
                </dgm:shape>
              </dgm:else>
            </dgm:choose>
            <dgm:presOf axis="self" ptType="node"/>
            <dgm:choose name="Name25">
              <dgm:if name="Name26" func="var" arg="dir" op="equ" val="norm">
                <dgm:constrLst>
                  <dgm:constr type="h" refType="w" op="equ" fact="0.4"/>
                  <dgm:constr type="tMarg" refType="primFontSz" fact="0.105"/>
                  <dgm:constr type="bMarg" refType="primFontSz" fact="0.105"/>
                  <dgm:constr type="lMarg" refType="primFontSz" fact="0.315"/>
                  <dgm:constr type="rMarg" refType="primFontSz" fact="0.105"/>
                </dgm:constrLst>
              </dgm:if>
              <dgm:else name="Name27">
                <dgm:constrLst>
                  <dgm:constr type="h" refType="w" op="equ" fact="0.4"/>
                  <dgm:constr type="tMarg" refType="primFontSz" fact="0.105"/>
                  <dgm:constr type="bMarg" refType="primFontSz" fact="0.105"/>
                  <dgm:constr type="lMarg" refType="primFontSz" fact="0.105"/>
                  <dgm:constr type="rMarg" refType="primFontSz" fact="0.315"/>
                </dgm:constrLst>
              </dgm:else>
            </dgm:choose>
            <dgm:ruleLst>
              <dgm:rule type="primFontSz" val="5" fact="NaN" max="NaN"/>
            </dgm:ruleLst>
          </dgm:layoutNode>
          <dgm:forEach name="Name28" axis="followSib" ptType="sibTrans" cnt="1">
            <dgm:layoutNode name="parTxOnly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forEach>
      </dgm:else>
    </dgm:choose>
  </dgm:layoutNode>
</dgm:layoutDef>
</file>

<file path=ppt/diagrams/layout23.xml><?xml version="1.0" encoding="utf-8"?>
<dgm:layoutDef xmlns:dgm="http://schemas.openxmlformats.org/drawingml/2006/diagram" xmlns:a="http://schemas.openxmlformats.org/drawingml/2006/main" uniqueId="urn:microsoft.com/office/officeart/2005/8/layout/hierarchy1">
  <dgm:title val=""/>
  <dgm:desc val=""/>
  <dgm:catLst>
    <dgm:cat type="hierarchy" pri="2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" destId="22" srcOrd="1" destOrd="0"/>
        <dgm:cxn modelId="33" srcId="3" destId="3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</dgm:ptLst>
      <dgm:cxnLst>
        <dgm:cxn modelId="2" srcId="0" destId="1" srcOrd="0" destOrd="0"/>
        <dgm:cxn modelId="13" srcId="1" destId="11" srcOrd="0" destOrd="0"/>
        <dgm:cxn modelId="14" srcId="1" destId="1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21"/>
        <dgm:pt modelId="211"/>
        <dgm:pt modelId="3"/>
        <dgm:pt modelId="31"/>
        <dgm:pt modelId="311"/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1" destId="211" srcOrd="0" destOrd="0"/>
        <dgm:cxn modelId="33" srcId="3" destId="31" srcOrd="0" destOrd="0"/>
        <dgm:cxn modelId="34" srcId="31" destId="311" srcOrd="0" destOrd="0"/>
      </dgm:cxnLst>
      <dgm:bg/>
      <dgm:whole/>
    </dgm:dataModel>
  </dgm:clrData>
  <dgm:layoutNode name="hierChild1">
    <dgm:varLst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primFontSz" for="des" ptType="node" op="equ" val="65"/>
      <dgm:constr type="w" for="des" forName="composite" refType="w"/>
      <dgm:constr type="h" for="des" forName="composite" refType="w" refFor="des" refForName="composite" fact="0.667"/>
      <dgm:constr type="w" for="des" forName="composite2" refType="w" refFor="des" refForName="composite"/>
      <dgm:constr type="h" for="des" forName="composite2" refType="h" refFor="des" refForName="composite"/>
      <dgm:constr type="w" for="des" forName="composite3" refType="w" refFor="des" refForName="composite"/>
      <dgm:constr type="h" for="des" forName="composite3" refType="h" refFor="des" refForName="composite"/>
      <dgm:constr type="w" for="des" forName="composite4" refType="w" refFor="des" refForName="composite"/>
      <dgm:constr type="h" for="des" forName="composite4" refType="h" refFor="des" refForName="composite"/>
      <dgm:constr type="w" for="des" forName="composite5" refType="w" refFor="des" refForName="composite"/>
      <dgm:constr type="h" for="des" forName="composite5" refType="h" refFor="des" refForName="composite"/>
      <dgm:constr type="sibSp" refType="w" refFor="des" refForName="composite" fact="0.1"/>
      <dgm:constr type="sibSp" for="des" forName="hierChild2" refType="sibSp"/>
      <dgm:constr type="sibSp" for="des" forName="hierChild3" refType="sibSp"/>
      <dgm:constr type="sibSp" for="des" forName="hierChild4" refType="sibSp"/>
      <dgm:constr type="sibSp" for="des" forName="hierChild5" refType="sibSp"/>
      <dgm:constr type="sibSp" for="des" forName="hierChild6" refType="sibSp"/>
      <dgm:constr type="sp" for="des" forName="hierRoot1" refType="h" refFor="des" refForName="composite" fact="0.25"/>
      <dgm:constr type="sp" for="des" forName="hierRoot2" refType="sp" refFor="des" refForName="hierRoot1"/>
      <dgm:constr type="sp" for="des" forName="hierRoot3" refType="sp" refFor="des" refForName="hierRoot1"/>
      <dgm:constr type="sp" for="des" forName="hierRoot4" refType="sp" refFor="des" refForName="hierRoot1"/>
      <dgm:constr type="sp" for="des" forName="hierRoot5" refType="sp" refFor="des" refForName="hierRoot1"/>
    </dgm:constrLst>
    <dgm:ruleLst/>
    <dgm:forEach name="Name3" axis="ch">
      <dgm:forEach name="Name4" axis="self" ptType="node">
        <dgm:layoutNode name="hierRoot1">
          <dgm:alg type="hierRoot"/>
          <dgm:shape xmlns:r="http://schemas.openxmlformats.org/officeDocument/2006/relationships" r:blip="">
            <dgm:adjLst/>
          </dgm:shape>
          <dgm:presOf/>
          <dgm:constrLst>
            <dgm:constr type="bendDist" for="des" ptType="parTrans" refType="sp" fact="0.5"/>
          </dgm:constrLst>
          <dgm:ruleLst/>
          <dgm:layoutNode name="composite">
            <dgm:alg type="composite"/>
            <dgm:shape xmlns:r="http://schemas.openxmlformats.org/officeDocument/2006/relationships" r:blip="">
              <dgm:adjLst/>
            </dgm:shape>
            <dgm:presOf/>
            <dgm:constrLst>
              <dgm:constr type="w" for="ch" forName="background" refType="w" fact="0.9"/>
              <dgm:constr type="h" for="ch" forName="background" refType="w" refFor="ch" refForName="background" fact="0.635"/>
              <dgm:constr type="t" for="ch" forName="background"/>
              <dgm:constr type="l" for="ch" forName="background"/>
              <dgm:constr type="w" for="ch" forName="text" refType="w" fact="0.9"/>
              <dgm:constr type="h" for="ch" forName="text" refType="w" refFor="ch" refForName="text" fact="0.635"/>
              <dgm:constr type="t" for="ch" forName="text" refType="w" fact="0.095"/>
              <dgm:constr type="l" for="ch" forName="text" refType="w" fact="0.1"/>
            </dgm:constrLst>
            <dgm:ruleLst/>
            <dgm:layoutNode name="background" styleLbl="node0" moveWith="text"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/>
              <dgm:constrLst/>
              <dgm:ruleLst/>
            </dgm:layoutNode>
            <dgm:layoutNode name="text" styleLbl="fgAcc0">
              <dgm:varLst>
                <dgm:chPref val="3"/>
              </dgm:varLst>
              <dgm:alg type="tx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self"/>
              <dgm:constrLst>
                <dgm:constr type="tMarg" refType="primFontSz" fact="0.3"/>
                <dgm:constr type="bMarg" refType="primFontSz" fact="0.3"/>
                <dgm:constr type="lMarg" refType="primFontSz" fact="0.3"/>
                <dgm:constr type="rMarg" refType="primFontSz" fact="0.3"/>
              </dgm:constrLst>
              <dgm:ruleLst>
                <dgm:rule type="primFontSz" val="5" fact="NaN" max="NaN"/>
              </dgm:ruleLst>
            </dgm:layoutNode>
          </dgm:layoutNode>
          <dgm:layoutNode name="hierChild2">
            <dgm:choose name="Name5">
              <dgm:if name="Name6" func="var" arg="dir" op="equ" val="norm">
                <dgm:alg type="hierChild">
                  <dgm:param type="linDir" val="fromL"/>
                </dgm:alg>
              </dgm:if>
              <dgm:else name="Name7">
                <dgm:alg type="hierChild">
                  <dgm:param type="linDir" val="fromR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Name8" axis="ch">
              <dgm:forEach name="Name9" axis="self" ptType="parTrans" cnt="1">
                <dgm:layoutNode name="Name10">
                  <dgm:alg type="conn">
                    <dgm:param type="dim" val="1D"/>
                    <dgm:param type="endSty" val="noArr"/>
                    <dgm:param type="connRout" val="bend"/>
                    <dgm:param type="bendPt" val="end"/>
                    <dgm:param type="begPts" val="bCtr"/>
                    <dgm:param type="endPts" val="tCtr"/>
                    <dgm:param type="srcNode" val="background"/>
                    <dgm:param type="dstNode" val="background2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forEach name="Name11" axis="self" ptType="node">
                <dgm:layoutNode name="hierRoot2">
                  <dgm:alg type="hierRoot"/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bendDist" for="des" ptType="parTrans" refType="sp" fact="0.5"/>
                  </dgm:constrLst>
                  <dgm:ruleLst/>
                  <dgm:layoutNode name="composite2">
                    <dgm:alg type="composite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w" for="ch" forName="background2" refType="w" fact="0.9"/>
                      <dgm:constr type="h" for="ch" forName="background2" refType="w" refFor="ch" refForName="background2" fact="0.635"/>
                      <dgm:constr type="t" for="ch" forName="background2"/>
                      <dgm:constr type="l" for="ch" forName="background2"/>
                      <dgm:constr type="w" for="ch" forName="text2" refType="w" fact="0.9"/>
                      <dgm:constr type="h" for="ch" forName="text2" refType="w" refFor="ch" refForName="text2" fact="0.635"/>
                      <dgm:constr type="t" for="ch" forName="text2" refType="w" fact="0.095"/>
                      <dgm:constr type="l" for="ch" forName="text2" refType="w" fact="0.1"/>
                    </dgm:constrLst>
                    <dgm:ruleLst/>
                    <dgm:layoutNode name="background2" moveWith="text2"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/>
                      <dgm:constrLst/>
                      <dgm:ruleLst/>
                    </dgm:layoutNode>
                    <dgm:layoutNode name="text2" styleLbl="fgAcc2">
                      <dgm:varLst>
                        <dgm:chPref val="3"/>
                      </dgm:varLst>
                      <dgm:alg type="tx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self"/>
                      <dgm:constrLst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</dgm:layoutNode>
                  <dgm:layoutNode name="hierChild3">
                    <dgm:choose name="Name12">
                      <dgm:if name="Name13" func="var" arg="dir" op="equ" val="norm">
                        <dgm:alg type="hierChild">
                          <dgm:param type="linDir" val="fromL"/>
                        </dgm:alg>
                      </dgm:if>
                      <dgm:else name="Name14">
                        <dgm:alg type="hierChild">
                          <dgm:param type="linDir" val="fromR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  <dgm:forEach name="Name15" axis="ch">
                      <dgm:forEach name="Name16" axis="self" ptType="parTrans" cnt="1">
                        <dgm:layoutNode name="Name17">
                          <dgm:alg type="conn">
                            <dgm:param type="dim" val="1D"/>
                            <dgm:param type="endSty" val="noArr"/>
                            <dgm:param type="connRout" val="bend"/>
                            <dgm:param type="bendPt" val="end"/>
                            <dgm:param type="begPts" val="bCtr"/>
                            <dgm:param type="endPts" val="tCtr"/>
                            <dgm:param type="srcNode" val="background2"/>
                            <dgm:param type="dstNode" val="background3"/>
                          </dgm:alg>
                          <dgm:shape xmlns:r="http://schemas.openxmlformats.org/officeDocument/2006/relationships" type="conn" r:blip="" zOrderOff="-999">
                            <dgm:adjLst/>
                          </dgm:shape>
                          <dgm:presOf axis="self"/>
                          <dgm:constrLst>
                            <dgm:constr type="begPad"/>
                            <dgm:constr type="endPad"/>
                          </dgm:constrLst>
                          <dgm:ruleLst/>
                        </dgm:layoutNode>
                      </dgm:forEach>
                      <dgm:forEach name="Name18" axis="self" ptType="node">
                        <dgm:layoutNode name="hierRoot3">
                          <dgm:alg type="hierRoot"/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constrLst>
                            <dgm:constr type="bendDist" for="des" ptType="parTrans" refType="sp" fact="0.5"/>
                          </dgm:constrLst>
                          <dgm:ruleLst/>
                          <dgm:layoutNode name="composite3">
                            <dgm:alg type="composite"/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w" for="ch" forName="background3" refType="w" fact="0.9"/>
                              <dgm:constr type="h" for="ch" forName="background3" refType="w" refFor="ch" refForName="background3" fact="0.635"/>
                              <dgm:constr type="t" for="ch" forName="background3"/>
                              <dgm:constr type="l" for="ch" forName="background3"/>
                              <dgm:constr type="w" for="ch" forName="text3" refType="w" fact="0.9"/>
                              <dgm:constr type="h" for="ch" forName="text3" refType="w" refFor="ch" refForName="text3" fact="0.635"/>
                              <dgm:constr type="t" for="ch" forName="text3" refType="w" fact="0.095"/>
                              <dgm:constr type="l" for="ch" forName="text3" refType="w" fact="0.1"/>
                            </dgm:constrLst>
                            <dgm:ruleLst/>
                            <dgm:layoutNode name="background3" moveWith="text3">
                              <dgm:alg type="sp"/>
                              <dgm:shape xmlns:r="http://schemas.openxmlformats.org/officeDocument/2006/relationships" type="roundRect" r:blip="">
                                <dgm:adjLst>
                                  <dgm:adj idx="1" val="0.1"/>
                                </dgm:adjLst>
                              </dgm:shape>
                              <dgm:presOf/>
                              <dgm:constrLst/>
                              <dgm:ruleLst/>
                            </dgm:layoutNode>
                            <dgm:layoutNode name="text3" styleLbl="fgAcc3">
                              <dgm:varLst>
                                <dgm:chPref val="3"/>
                              </dgm:varLst>
                              <dgm:alg type="tx"/>
                              <dgm:shape xmlns:r="http://schemas.openxmlformats.org/officeDocument/2006/relationships" type="roundRect" r:blip="">
                                <dgm:adjLst>
                                  <dgm:adj idx="1" val="0.1"/>
                                </dgm:adjLst>
                              </dgm:shape>
                              <dgm:presOf axis="self"/>
                              <dgm:constrLst>
                                <dgm:constr type="tMarg" refType="primFontSz" fact="0.3"/>
                                <dgm:constr type="bMarg" refType="primFontSz" fact="0.3"/>
                                <dgm:constr type="lMarg" refType="primFontSz" fact="0.3"/>
                                <dgm:constr type="rMarg" refType="primFontSz" fact="0.3"/>
                              </dgm:constrLst>
                              <dgm:ruleLst>
                                <dgm:rule type="primFontSz" val="5" fact="NaN" max="NaN"/>
                              </dgm:ruleLst>
                            </dgm:layoutNode>
                          </dgm:layoutNode>
                          <dgm:layoutNode name="hierChild4">
                            <dgm:choose name="Name19">
                              <dgm:if name="Name20" func="var" arg="dir" op="equ" val="norm">
                                <dgm:alg type="hierChild">
                                  <dgm:param type="linDir" val="fromL"/>
                                </dgm:alg>
                              </dgm:if>
                              <dgm:else name="Name21">
                                <dgm:alg type="hierChild">
                                  <dgm:param type="linDir" val="fromR"/>
                                </dgm:alg>
                              </dgm:else>
                            </dgm:choose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/>
                            <dgm:ruleLst/>
                            <dgm:forEach name="repeat" axis="ch">
                              <dgm:forEach name="Name22" axis="self" ptType="parTrans" cnt="1">
                                <dgm:layoutNode name="Name23">
                                  <dgm:choose name="Name24">
                                    <dgm:if name="Name25" axis="self" func="depth" op="lte" val="4">
                                      <dgm:alg type="conn">
                                        <dgm:param type="dim" val="1D"/>
                                        <dgm:param type="endSty" val="noArr"/>
                                        <dgm:param type="connRout" val="bend"/>
                                        <dgm:param type="bendPt" val="end"/>
                                        <dgm:param type="begPts" val="bCtr"/>
                                        <dgm:param type="endPts" val="tCtr"/>
                                        <dgm:param type="srcNode" val="background3"/>
                                        <dgm:param type="dstNode" val="background4"/>
                                      </dgm:alg>
                                    </dgm:if>
                                    <dgm:else name="Name26">
                                      <dgm:alg type="conn">
                                        <dgm:param type="dim" val="1D"/>
                                        <dgm:param type="endSty" val="noArr"/>
                                        <dgm:param type="connRout" val="bend"/>
                                        <dgm:param type="bendPt" val="end"/>
                                        <dgm:param type="begPts" val="bCtr"/>
                                        <dgm:param type="endPts" val="tCtr"/>
                                        <dgm:param type="srcNode" val="background4"/>
                                        <dgm:param type="dstNode" val="background4"/>
                                      </dgm:alg>
                                    </dgm:else>
                                  </dgm:choose>
                                  <dgm:shape xmlns:r="http://schemas.openxmlformats.org/officeDocument/2006/relationships" type="conn" r:blip="" zOrderOff="-999">
                                    <dgm:adjLst/>
                                  </dgm:shape>
                                  <dgm:presOf axis="self"/>
                                  <dgm:constrLst>
                                    <dgm:constr type="begPad"/>
                                    <dgm:constr type="endPad"/>
                                  </dgm:constrLst>
                                  <dgm:ruleLst/>
                                </dgm:layoutNode>
                              </dgm:forEach>
                              <dgm:forEach name="Name27" axis="self" ptType="node">
                                <dgm:layoutNode name="hierRoot4">
                                  <dgm:alg type="hierRoot"/>
                                  <dgm:shape xmlns:r="http://schemas.openxmlformats.org/officeDocument/2006/relationships" r:blip="">
                                    <dgm:adjLst/>
                                  </dgm:shape>
                                  <dgm:presOf/>
                                  <dgm:constrLst>
                                    <dgm:constr type="bendDist" for="des" ptType="parTrans" refType="sp" fact="0.5"/>
                                  </dgm:constrLst>
                                  <dgm:ruleLst/>
                                  <dgm:layoutNode name="composite4">
                                    <dgm:alg type="composite"/>
                                    <dgm:shape xmlns:r="http://schemas.openxmlformats.org/officeDocument/2006/relationships" r:blip="">
                                      <dgm:adjLst/>
                                    </dgm:shape>
                                    <dgm:presOf/>
                                    <dgm:constrLst>
                                      <dgm:constr type="w" for="ch" forName="background4" refType="w" fact="0.9"/>
                                      <dgm:constr type="h" for="ch" forName="background4" refType="w" refFor="ch" refForName="background4" fact="0.635"/>
                                      <dgm:constr type="t" for="ch" forName="background4"/>
                                      <dgm:constr type="l" for="ch" forName="background4"/>
                                      <dgm:constr type="w" for="ch" forName="text4" refType="w" fact="0.9"/>
                                      <dgm:constr type="h" for="ch" forName="text4" refType="w" refFor="ch" refForName="text4" fact="0.635"/>
                                      <dgm:constr type="t" for="ch" forName="text4" refType="w" fact="0.095"/>
                                      <dgm:constr type="l" for="ch" forName="text4" refType="w" fact="0.1"/>
                                    </dgm:constrLst>
                                    <dgm:ruleLst/>
                                    <dgm:layoutNode name="background4" moveWith="text4">
                                      <dgm:alg type="sp"/>
                                      <dgm:shape xmlns:r="http://schemas.openxmlformats.org/officeDocument/2006/relationships" type="roundRect" r:blip="">
                                        <dgm:adjLst>
                                          <dgm:adj idx="1" val="0.1"/>
                                        </dgm:adjLst>
                                      </dgm:shape>
                                      <dgm:presOf/>
                                      <dgm:constrLst/>
                                      <dgm:ruleLst/>
                                    </dgm:layoutNode>
                                    <dgm:layoutNode name="text4" styleLbl="fgAcc4">
                                      <dgm:varLst>
                                        <dgm:chPref val="3"/>
                                      </dgm:varLst>
                                      <dgm:alg type="tx"/>
                                      <dgm:shape xmlns:r="http://schemas.openxmlformats.org/officeDocument/2006/relationships" type="roundRect" r:blip="">
                                        <dgm:adjLst>
                                          <dgm:adj idx="1" val="0.1"/>
                                        </dgm:adjLst>
                                      </dgm:shape>
                                      <dgm:presOf axis="self"/>
                                      <dgm:constrLst>
                                        <dgm:constr type="tMarg" refType="primFontSz" fact="0.3"/>
                                        <dgm:constr type="bMarg" refType="primFontSz" fact="0.3"/>
                                        <dgm:constr type="lMarg" refType="primFontSz" fact="0.3"/>
                                        <dgm:constr type="rMarg" refType="primFontSz" fact="0.3"/>
                                      </dgm:constrLst>
                                      <dgm:ruleLst>
                                        <dgm:rule type="primFontSz" val="5" fact="NaN" max="NaN"/>
                                      </dgm:ruleLst>
                                    </dgm:layoutNode>
                                  </dgm:layoutNode>
                                  <dgm:layoutNode name="hierChild5">
                                    <dgm:choose name="Name28">
                                      <dgm:if name="Name29" func="var" arg="dir" op="equ" val="norm">
                                        <dgm:alg type="hierChild">
                                          <dgm:param type="linDir" val="fromL"/>
                                        </dgm:alg>
                                      </dgm:if>
                                      <dgm:else name="Name30">
                                        <dgm:alg type="hierChild">
                                          <dgm:param type="linDir" val="fromR"/>
                                        </dgm:alg>
                                      </dgm:else>
                                    </dgm:choose>
                                    <dgm:shape xmlns:r="http://schemas.openxmlformats.org/officeDocument/2006/relationships" r:blip="">
                                      <dgm:adjLst/>
                                    </dgm:shape>
                                    <dgm:presOf/>
                                    <dgm:constrLst/>
                                    <dgm:ruleLst/>
                                    <dgm:forEach name="Name31" ref="repeat"/>
                                  </dgm:layoutNode>
                                </dgm:layoutNode>
                              </dgm:forEach>
                            </dgm:forEach>
                          </dgm:layoutNode>
                        </dgm:layoutNode>
                      </dgm:forEach>
                    </dgm:forEach>
                  </dgm:layoutNode>
                </dgm:layoutNode>
              </dgm:forEach>
            </dgm:forEach>
          </dgm:layoutNode>
        </dgm:layoutNode>
      </dgm:forEach>
    </dgm:forEach>
  </dgm:layoutNode>
</dgm:layoutDef>
</file>

<file path=ppt/diagrams/layout24.xml><?xml version="1.0" encoding="utf-8"?>
<dgm:layoutDef xmlns:dgm="http://schemas.openxmlformats.org/drawingml/2006/diagram" xmlns:a="http://schemas.openxmlformats.org/drawingml/2006/main" uniqueId="urn:microsoft.com/office/officeart/2005/8/layout/hierarchy1">
  <dgm:title val=""/>
  <dgm:desc val=""/>
  <dgm:catLst>
    <dgm:cat type="hierarchy" pri="2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" destId="22" srcOrd="1" destOrd="0"/>
        <dgm:cxn modelId="33" srcId="3" destId="3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</dgm:ptLst>
      <dgm:cxnLst>
        <dgm:cxn modelId="2" srcId="0" destId="1" srcOrd="0" destOrd="0"/>
        <dgm:cxn modelId="13" srcId="1" destId="11" srcOrd="0" destOrd="0"/>
        <dgm:cxn modelId="14" srcId="1" destId="1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21"/>
        <dgm:pt modelId="211"/>
        <dgm:pt modelId="3"/>
        <dgm:pt modelId="31"/>
        <dgm:pt modelId="311"/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1" destId="211" srcOrd="0" destOrd="0"/>
        <dgm:cxn modelId="33" srcId="3" destId="31" srcOrd="0" destOrd="0"/>
        <dgm:cxn modelId="34" srcId="31" destId="311" srcOrd="0" destOrd="0"/>
      </dgm:cxnLst>
      <dgm:bg/>
      <dgm:whole/>
    </dgm:dataModel>
  </dgm:clrData>
  <dgm:layoutNode name="hierChild1">
    <dgm:varLst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primFontSz" for="des" ptType="node" op="equ" val="65"/>
      <dgm:constr type="w" for="des" forName="composite" refType="w"/>
      <dgm:constr type="h" for="des" forName="composite" refType="w" refFor="des" refForName="composite" fact="0.667"/>
      <dgm:constr type="w" for="des" forName="composite2" refType="w" refFor="des" refForName="composite"/>
      <dgm:constr type="h" for="des" forName="composite2" refType="h" refFor="des" refForName="composite"/>
      <dgm:constr type="w" for="des" forName="composite3" refType="w" refFor="des" refForName="composite"/>
      <dgm:constr type="h" for="des" forName="composite3" refType="h" refFor="des" refForName="composite"/>
      <dgm:constr type="w" for="des" forName="composite4" refType="w" refFor="des" refForName="composite"/>
      <dgm:constr type="h" for="des" forName="composite4" refType="h" refFor="des" refForName="composite"/>
      <dgm:constr type="w" for="des" forName="composite5" refType="w" refFor="des" refForName="composite"/>
      <dgm:constr type="h" for="des" forName="composite5" refType="h" refFor="des" refForName="composite"/>
      <dgm:constr type="sibSp" refType="w" refFor="des" refForName="composite" fact="0.1"/>
      <dgm:constr type="sibSp" for="des" forName="hierChild2" refType="sibSp"/>
      <dgm:constr type="sibSp" for="des" forName="hierChild3" refType="sibSp"/>
      <dgm:constr type="sibSp" for="des" forName="hierChild4" refType="sibSp"/>
      <dgm:constr type="sibSp" for="des" forName="hierChild5" refType="sibSp"/>
      <dgm:constr type="sibSp" for="des" forName="hierChild6" refType="sibSp"/>
      <dgm:constr type="sp" for="des" forName="hierRoot1" refType="h" refFor="des" refForName="composite" fact="0.25"/>
      <dgm:constr type="sp" for="des" forName="hierRoot2" refType="sp" refFor="des" refForName="hierRoot1"/>
      <dgm:constr type="sp" for="des" forName="hierRoot3" refType="sp" refFor="des" refForName="hierRoot1"/>
      <dgm:constr type="sp" for="des" forName="hierRoot4" refType="sp" refFor="des" refForName="hierRoot1"/>
      <dgm:constr type="sp" for="des" forName="hierRoot5" refType="sp" refFor="des" refForName="hierRoot1"/>
    </dgm:constrLst>
    <dgm:ruleLst/>
    <dgm:forEach name="Name3" axis="ch">
      <dgm:forEach name="Name4" axis="self" ptType="node">
        <dgm:layoutNode name="hierRoot1">
          <dgm:alg type="hierRoot"/>
          <dgm:shape xmlns:r="http://schemas.openxmlformats.org/officeDocument/2006/relationships" r:blip="">
            <dgm:adjLst/>
          </dgm:shape>
          <dgm:presOf/>
          <dgm:constrLst>
            <dgm:constr type="bendDist" for="des" ptType="parTrans" refType="sp" fact="0.5"/>
          </dgm:constrLst>
          <dgm:ruleLst/>
          <dgm:layoutNode name="composite">
            <dgm:alg type="composite"/>
            <dgm:shape xmlns:r="http://schemas.openxmlformats.org/officeDocument/2006/relationships" r:blip="">
              <dgm:adjLst/>
            </dgm:shape>
            <dgm:presOf/>
            <dgm:constrLst>
              <dgm:constr type="w" for="ch" forName="background" refType="w" fact="0.9"/>
              <dgm:constr type="h" for="ch" forName="background" refType="w" refFor="ch" refForName="background" fact="0.635"/>
              <dgm:constr type="t" for="ch" forName="background"/>
              <dgm:constr type="l" for="ch" forName="background"/>
              <dgm:constr type="w" for="ch" forName="text" refType="w" fact="0.9"/>
              <dgm:constr type="h" for="ch" forName="text" refType="w" refFor="ch" refForName="text" fact="0.635"/>
              <dgm:constr type="t" for="ch" forName="text" refType="w" fact="0.095"/>
              <dgm:constr type="l" for="ch" forName="text" refType="w" fact="0.1"/>
            </dgm:constrLst>
            <dgm:ruleLst/>
            <dgm:layoutNode name="background" styleLbl="node0" moveWith="text"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/>
              <dgm:constrLst/>
              <dgm:ruleLst/>
            </dgm:layoutNode>
            <dgm:layoutNode name="text" styleLbl="fgAcc0">
              <dgm:varLst>
                <dgm:chPref val="3"/>
              </dgm:varLst>
              <dgm:alg type="tx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self"/>
              <dgm:constrLst>
                <dgm:constr type="tMarg" refType="primFontSz" fact="0.3"/>
                <dgm:constr type="bMarg" refType="primFontSz" fact="0.3"/>
                <dgm:constr type="lMarg" refType="primFontSz" fact="0.3"/>
                <dgm:constr type="rMarg" refType="primFontSz" fact="0.3"/>
              </dgm:constrLst>
              <dgm:ruleLst>
                <dgm:rule type="primFontSz" val="5" fact="NaN" max="NaN"/>
              </dgm:ruleLst>
            </dgm:layoutNode>
          </dgm:layoutNode>
          <dgm:layoutNode name="hierChild2">
            <dgm:choose name="Name5">
              <dgm:if name="Name6" func="var" arg="dir" op="equ" val="norm">
                <dgm:alg type="hierChild">
                  <dgm:param type="linDir" val="fromL"/>
                </dgm:alg>
              </dgm:if>
              <dgm:else name="Name7">
                <dgm:alg type="hierChild">
                  <dgm:param type="linDir" val="fromR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Name8" axis="ch">
              <dgm:forEach name="Name9" axis="self" ptType="parTrans" cnt="1">
                <dgm:layoutNode name="Name10">
                  <dgm:alg type="conn">
                    <dgm:param type="dim" val="1D"/>
                    <dgm:param type="endSty" val="noArr"/>
                    <dgm:param type="connRout" val="bend"/>
                    <dgm:param type="bendPt" val="end"/>
                    <dgm:param type="begPts" val="bCtr"/>
                    <dgm:param type="endPts" val="tCtr"/>
                    <dgm:param type="srcNode" val="background"/>
                    <dgm:param type="dstNode" val="background2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forEach name="Name11" axis="self" ptType="node">
                <dgm:layoutNode name="hierRoot2">
                  <dgm:alg type="hierRoot"/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bendDist" for="des" ptType="parTrans" refType="sp" fact="0.5"/>
                  </dgm:constrLst>
                  <dgm:ruleLst/>
                  <dgm:layoutNode name="composite2">
                    <dgm:alg type="composite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w" for="ch" forName="background2" refType="w" fact="0.9"/>
                      <dgm:constr type="h" for="ch" forName="background2" refType="w" refFor="ch" refForName="background2" fact="0.635"/>
                      <dgm:constr type="t" for="ch" forName="background2"/>
                      <dgm:constr type="l" for="ch" forName="background2"/>
                      <dgm:constr type="w" for="ch" forName="text2" refType="w" fact="0.9"/>
                      <dgm:constr type="h" for="ch" forName="text2" refType="w" refFor="ch" refForName="text2" fact="0.635"/>
                      <dgm:constr type="t" for="ch" forName="text2" refType="w" fact="0.095"/>
                      <dgm:constr type="l" for="ch" forName="text2" refType="w" fact="0.1"/>
                    </dgm:constrLst>
                    <dgm:ruleLst/>
                    <dgm:layoutNode name="background2" moveWith="text2"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/>
                      <dgm:constrLst/>
                      <dgm:ruleLst/>
                    </dgm:layoutNode>
                    <dgm:layoutNode name="text2" styleLbl="fgAcc2">
                      <dgm:varLst>
                        <dgm:chPref val="3"/>
                      </dgm:varLst>
                      <dgm:alg type="tx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self"/>
                      <dgm:constrLst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</dgm:layoutNode>
                  <dgm:layoutNode name="hierChild3">
                    <dgm:choose name="Name12">
                      <dgm:if name="Name13" func="var" arg="dir" op="equ" val="norm">
                        <dgm:alg type="hierChild">
                          <dgm:param type="linDir" val="fromL"/>
                        </dgm:alg>
                      </dgm:if>
                      <dgm:else name="Name14">
                        <dgm:alg type="hierChild">
                          <dgm:param type="linDir" val="fromR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  <dgm:forEach name="Name15" axis="ch">
                      <dgm:forEach name="Name16" axis="self" ptType="parTrans" cnt="1">
                        <dgm:layoutNode name="Name17">
                          <dgm:alg type="conn">
                            <dgm:param type="dim" val="1D"/>
                            <dgm:param type="endSty" val="noArr"/>
                            <dgm:param type="connRout" val="bend"/>
                            <dgm:param type="bendPt" val="end"/>
                            <dgm:param type="begPts" val="bCtr"/>
                            <dgm:param type="endPts" val="tCtr"/>
                            <dgm:param type="srcNode" val="background2"/>
                            <dgm:param type="dstNode" val="background3"/>
                          </dgm:alg>
                          <dgm:shape xmlns:r="http://schemas.openxmlformats.org/officeDocument/2006/relationships" type="conn" r:blip="" zOrderOff="-999">
                            <dgm:adjLst/>
                          </dgm:shape>
                          <dgm:presOf axis="self"/>
                          <dgm:constrLst>
                            <dgm:constr type="begPad"/>
                            <dgm:constr type="endPad"/>
                          </dgm:constrLst>
                          <dgm:ruleLst/>
                        </dgm:layoutNode>
                      </dgm:forEach>
                      <dgm:forEach name="Name18" axis="self" ptType="node">
                        <dgm:layoutNode name="hierRoot3">
                          <dgm:alg type="hierRoot"/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constrLst>
                            <dgm:constr type="bendDist" for="des" ptType="parTrans" refType="sp" fact="0.5"/>
                          </dgm:constrLst>
                          <dgm:ruleLst/>
                          <dgm:layoutNode name="composite3">
                            <dgm:alg type="composite"/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w" for="ch" forName="background3" refType="w" fact="0.9"/>
                              <dgm:constr type="h" for="ch" forName="background3" refType="w" refFor="ch" refForName="background3" fact="0.635"/>
                              <dgm:constr type="t" for="ch" forName="background3"/>
                              <dgm:constr type="l" for="ch" forName="background3"/>
                              <dgm:constr type="w" for="ch" forName="text3" refType="w" fact="0.9"/>
                              <dgm:constr type="h" for="ch" forName="text3" refType="w" refFor="ch" refForName="text3" fact="0.635"/>
                              <dgm:constr type="t" for="ch" forName="text3" refType="w" fact="0.095"/>
                              <dgm:constr type="l" for="ch" forName="text3" refType="w" fact="0.1"/>
                            </dgm:constrLst>
                            <dgm:ruleLst/>
                            <dgm:layoutNode name="background3" moveWith="text3">
                              <dgm:alg type="sp"/>
                              <dgm:shape xmlns:r="http://schemas.openxmlformats.org/officeDocument/2006/relationships" type="roundRect" r:blip="">
                                <dgm:adjLst>
                                  <dgm:adj idx="1" val="0.1"/>
                                </dgm:adjLst>
                              </dgm:shape>
                              <dgm:presOf/>
                              <dgm:constrLst/>
                              <dgm:ruleLst/>
                            </dgm:layoutNode>
                            <dgm:layoutNode name="text3" styleLbl="fgAcc3">
                              <dgm:varLst>
                                <dgm:chPref val="3"/>
                              </dgm:varLst>
                              <dgm:alg type="tx"/>
                              <dgm:shape xmlns:r="http://schemas.openxmlformats.org/officeDocument/2006/relationships" type="roundRect" r:blip="">
                                <dgm:adjLst>
                                  <dgm:adj idx="1" val="0.1"/>
                                </dgm:adjLst>
                              </dgm:shape>
                              <dgm:presOf axis="self"/>
                              <dgm:constrLst>
                                <dgm:constr type="tMarg" refType="primFontSz" fact="0.3"/>
                                <dgm:constr type="bMarg" refType="primFontSz" fact="0.3"/>
                                <dgm:constr type="lMarg" refType="primFontSz" fact="0.3"/>
                                <dgm:constr type="rMarg" refType="primFontSz" fact="0.3"/>
                              </dgm:constrLst>
                              <dgm:ruleLst>
                                <dgm:rule type="primFontSz" val="5" fact="NaN" max="NaN"/>
                              </dgm:ruleLst>
                            </dgm:layoutNode>
                          </dgm:layoutNode>
                          <dgm:layoutNode name="hierChild4">
                            <dgm:choose name="Name19">
                              <dgm:if name="Name20" func="var" arg="dir" op="equ" val="norm">
                                <dgm:alg type="hierChild">
                                  <dgm:param type="linDir" val="fromL"/>
                                </dgm:alg>
                              </dgm:if>
                              <dgm:else name="Name21">
                                <dgm:alg type="hierChild">
                                  <dgm:param type="linDir" val="fromR"/>
                                </dgm:alg>
                              </dgm:else>
                            </dgm:choose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/>
                            <dgm:ruleLst/>
                            <dgm:forEach name="repeat" axis="ch">
                              <dgm:forEach name="Name22" axis="self" ptType="parTrans" cnt="1">
                                <dgm:layoutNode name="Name23">
                                  <dgm:choose name="Name24">
                                    <dgm:if name="Name25" axis="self" func="depth" op="lte" val="4">
                                      <dgm:alg type="conn">
                                        <dgm:param type="dim" val="1D"/>
                                        <dgm:param type="endSty" val="noArr"/>
                                        <dgm:param type="connRout" val="bend"/>
                                        <dgm:param type="bendPt" val="end"/>
                                        <dgm:param type="begPts" val="bCtr"/>
                                        <dgm:param type="endPts" val="tCtr"/>
                                        <dgm:param type="srcNode" val="background3"/>
                                        <dgm:param type="dstNode" val="background4"/>
                                      </dgm:alg>
                                    </dgm:if>
                                    <dgm:else name="Name26">
                                      <dgm:alg type="conn">
                                        <dgm:param type="dim" val="1D"/>
                                        <dgm:param type="endSty" val="noArr"/>
                                        <dgm:param type="connRout" val="bend"/>
                                        <dgm:param type="bendPt" val="end"/>
                                        <dgm:param type="begPts" val="bCtr"/>
                                        <dgm:param type="endPts" val="tCtr"/>
                                        <dgm:param type="srcNode" val="background4"/>
                                        <dgm:param type="dstNode" val="background4"/>
                                      </dgm:alg>
                                    </dgm:else>
                                  </dgm:choose>
                                  <dgm:shape xmlns:r="http://schemas.openxmlformats.org/officeDocument/2006/relationships" type="conn" r:blip="" zOrderOff="-999">
                                    <dgm:adjLst/>
                                  </dgm:shape>
                                  <dgm:presOf axis="self"/>
                                  <dgm:constrLst>
                                    <dgm:constr type="begPad"/>
                                    <dgm:constr type="endPad"/>
                                  </dgm:constrLst>
                                  <dgm:ruleLst/>
                                </dgm:layoutNode>
                              </dgm:forEach>
                              <dgm:forEach name="Name27" axis="self" ptType="node">
                                <dgm:layoutNode name="hierRoot4">
                                  <dgm:alg type="hierRoot"/>
                                  <dgm:shape xmlns:r="http://schemas.openxmlformats.org/officeDocument/2006/relationships" r:blip="">
                                    <dgm:adjLst/>
                                  </dgm:shape>
                                  <dgm:presOf/>
                                  <dgm:constrLst>
                                    <dgm:constr type="bendDist" for="des" ptType="parTrans" refType="sp" fact="0.5"/>
                                  </dgm:constrLst>
                                  <dgm:ruleLst/>
                                  <dgm:layoutNode name="composite4">
                                    <dgm:alg type="composite"/>
                                    <dgm:shape xmlns:r="http://schemas.openxmlformats.org/officeDocument/2006/relationships" r:blip="">
                                      <dgm:adjLst/>
                                    </dgm:shape>
                                    <dgm:presOf/>
                                    <dgm:constrLst>
                                      <dgm:constr type="w" for="ch" forName="background4" refType="w" fact="0.9"/>
                                      <dgm:constr type="h" for="ch" forName="background4" refType="w" refFor="ch" refForName="background4" fact="0.635"/>
                                      <dgm:constr type="t" for="ch" forName="background4"/>
                                      <dgm:constr type="l" for="ch" forName="background4"/>
                                      <dgm:constr type="w" for="ch" forName="text4" refType="w" fact="0.9"/>
                                      <dgm:constr type="h" for="ch" forName="text4" refType="w" refFor="ch" refForName="text4" fact="0.635"/>
                                      <dgm:constr type="t" for="ch" forName="text4" refType="w" fact="0.095"/>
                                      <dgm:constr type="l" for="ch" forName="text4" refType="w" fact="0.1"/>
                                    </dgm:constrLst>
                                    <dgm:ruleLst/>
                                    <dgm:layoutNode name="background4" moveWith="text4">
                                      <dgm:alg type="sp"/>
                                      <dgm:shape xmlns:r="http://schemas.openxmlformats.org/officeDocument/2006/relationships" type="roundRect" r:blip="">
                                        <dgm:adjLst>
                                          <dgm:adj idx="1" val="0.1"/>
                                        </dgm:adjLst>
                                      </dgm:shape>
                                      <dgm:presOf/>
                                      <dgm:constrLst/>
                                      <dgm:ruleLst/>
                                    </dgm:layoutNode>
                                    <dgm:layoutNode name="text4" styleLbl="fgAcc4">
                                      <dgm:varLst>
                                        <dgm:chPref val="3"/>
                                      </dgm:varLst>
                                      <dgm:alg type="tx"/>
                                      <dgm:shape xmlns:r="http://schemas.openxmlformats.org/officeDocument/2006/relationships" type="roundRect" r:blip="">
                                        <dgm:adjLst>
                                          <dgm:adj idx="1" val="0.1"/>
                                        </dgm:adjLst>
                                      </dgm:shape>
                                      <dgm:presOf axis="self"/>
                                      <dgm:constrLst>
                                        <dgm:constr type="tMarg" refType="primFontSz" fact="0.3"/>
                                        <dgm:constr type="bMarg" refType="primFontSz" fact="0.3"/>
                                        <dgm:constr type="lMarg" refType="primFontSz" fact="0.3"/>
                                        <dgm:constr type="rMarg" refType="primFontSz" fact="0.3"/>
                                      </dgm:constrLst>
                                      <dgm:ruleLst>
                                        <dgm:rule type="primFontSz" val="5" fact="NaN" max="NaN"/>
                                      </dgm:ruleLst>
                                    </dgm:layoutNode>
                                  </dgm:layoutNode>
                                  <dgm:layoutNode name="hierChild5">
                                    <dgm:choose name="Name28">
                                      <dgm:if name="Name29" func="var" arg="dir" op="equ" val="norm">
                                        <dgm:alg type="hierChild">
                                          <dgm:param type="linDir" val="fromL"/>
                                        </dgm:alg>
                                      </dgm:if>
                                      <dgm:else name="Name30">
                                        <dgm:alg type="hierChild">
                                          <dgm:param type="linDir" val="fromR"/>
                                        </dgm:alg>
                                      </dgm:else>
                                    </dgm:choose>
                                    <dgm:shape xmlns:r="http://schemas.openxmlformats.org/officeDocument/2006/relationships" r:blip="">
                                      <dgm:adjLst/>
                                    </dgm:shape>
                                    <dgm:presOf/>
                                    <dgm:constrLst/>
                                    <dgm:ruleLst/>
                                    <dgm:forEach name="Name31" ref="repeat"/>
                                  </dgm:layoutNode>
                                </dgm:layoutNode>
                              </dgm:forEach>
                            </dgm:forEach>
                          </dgm:layoutNode>
                        </dgm:layoutNode>
                      </dgm:forEach>
                    </dgm:forEach>
                  </dgm:layoutNode>
                </dgm:layoutNode>
              </dgm:forEach>
            </dgm:forEach>
          </dgm:layoutNode>
        </dgm:layoutNode>
      </dgm:forEach>
    </dgm:forEach>
  </dgm:layoutNode>
</dgm:layoutDef>
</file>

<file path=ppt/diagrams/layout25.xml><?xml version="1.0" encoding="utf-8"?>
<dgm:layoutDef xmlns:dgm="http://schemas.openxmlformats.org/drawingml/2006/diagram" xmlns:a="http://schemas.openxmlformats.org/drawingml/2006/main" uniqueId="urn:microsoft.com/office/officeart/2005/8/layout/vProcess5">
  <dgm:title val=""/>
  <dgm:desc val=""/>
  <dgm:catLst>
    <dgm:cat type="process" pri="1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</dgm:cxnLst>
      <dgm:bg/>
      <dgm:whole/>
    </dgm:dataModel>
  </dgm:clrData>
  <dgm:layoutNode name="outerComposite">
    <dgm:varLst>
      <dgm:chMax val="5"/>
      <dgm:dir/>
      <dgm:resizeHandles val="exact"/>
    </dgm:varLst>
    <dgm:alg type="composite"/>
    <dgm:shape xmlns:r="http://schemas.openxmlformats.org/officeDocument/2006/relationships" r:blip="">
      <dgm:adjLst/>
    </dgm:shape>
    <dgm:presOf/>
    <dgm:choose name="Name0">
      <dgm:if name="Name1" func="var" arg="dir" op="equ" val="norm">
        <dgm:constrLst>
          <dgm:constr type="primFontSz" for="ch" ptType="node" op="equ" val="65"/>
          <dgm:constr type="w" for="ch" forName="dummyMaxCanvas" refType="w"/>
          <dgm:constr type="h" for="ch" forName="dummyMaxCanvas" refType="h"/>
          <dgm:constr type="w" for="ch" forName="OneNode_1" refType="w"/>
          <dgm:constr type="h" for="ch" forName="OneNode_1" refType="h" fact="0.5"/>
          <dgm:constr type="ctrY" for="ch" forName="OneNode_1" refType="h" fact="0.5"/>
          <dgm:constr type="w" for="ch" forName="TwoNodes_1" refType="w" fact="0.85"/>
          <dgm:constr type="h" for="ch" forName="TwoNodes_1" refType="h" fact="0.45"/>
          <dgm:constr type="t" for="ch" forName="TwoNodes_1"/>
          <dgm:constr type="l" for="ch" forName="TwoNodes_1"/>
          <dgm:constr type="w" for="ch" forName="TwoNodes_2" refType="w" fact="0.85"/>
          <dgm:constr type="h" for="ch" forName="TwoNodes_2" refType="h" fact="0.45"/>
          <dgm:constr type="b" for="ch" forName="TwoNodes_2" refType="h"/>
          <dgm:constr type="r" for="ch" forName="TwoNodes_2" refType="w"/>
          <dgm:constr type="w" for="ch" forName="TwoConn_1-2" refType="h" refFor="ch" refForName="TwoNodes_1" fact="0.65"/>
          <dgm:constr type="h" for="ch" forName="TwoConn_1-2" refType="h" refFor="ch" refForName="TwoNodes_1" fact="0.65"/>
          <dgm:constr type="ctrY" for="ch" forName="TwoConn_1-2" refType="h" fact="0.5"/>
          <dgm:constr type="r" for="ch" forName="TwoConn_1-2" refType="r" refFor="ch" refForName="TwoNodes_1"/>
          <dgm:constr type="r" for="ch" forName="TwoNodes_1_text" refType="l" refFor="ch" refForName="TwoConn_1-2"/>
          <dgm:constr type="rOff" for="ch" forName="TwoNodes_1_text" refType="w" refFor="ch" refForName="TwoConn_1-2" fact="-0.5"/>
          <dgm:constr type="t" for="ch" forName="TwoNodes_1_text" refType="t" refFor="ch" refForName="TwoNodes_1"/>
          <dgm:constr type="b" for="ch" forName="TwoNodes_1_text" refType="b" refFor="ch" refForName="TwoNodes_1"/>
          <dgm:constr type="l" for="ch" forName="TwoNodes_1_text" refType="l" refFor="ch" refForName="TwoNodes_1"/>
          <dgm:constr type="r" for="ch" forName="TwoNodes_2_text" refType="l" refFor="ch" refForName="TwoConn_1-2"/>
          <dgm:constr type="t" for="ch" forName="TwoNodes_2_text" refType="t" refFor="ch" refForName="TwoNodes_2"/>
          <dgm:constr type="b" for="ch" forName="TwoNodes_2_text" refType="b" refFor="ch" refForName="TwoNodes_2"/>
          <dgm:constr type="l" for="ch" forName="TwoNodes_2_text" refType="l" refFor="ch" refForName="TwoNodes_2"/>
          <dgm:constr type="w" for="ch" forName="ThreeNodes_1" refType="w" fact="0.85"/>
          <dgm:constr type="h" for="ch" forName="ThreeNodes_1" refType="h" fact="0.3"/>
          <dgm:constr type="t" for="ch" forName="ThreeNodes_1"/>
          <dgm:constr type="l" for="ch" forName="ThreeNodes_1"/>
          <dgm:constr type="w" for="ch" forName="ThreeNodes_2" refType="w" fact="0.85"/>
          <dgm:constr type="h" for="ch" forName="ThreeNodes_2" refType="h" fact="0.3"/>
          <dgm:constr type="ctrY" for="ch" forName="ThreeNodes_2" refType="h" fact="0.5"/>
          <dgm:constr type="ctrX" for="ch" forName="ThreeNodes_2" refType="w" fact="0.5"/>
          <dgm:constr type="w" for="ch" forName="ThreeNodes_3" refType="w" fact="0.85"/>
          <dgm:constr type="h" for="ch" forName="ThreeNodes_3" refType="h" fact="0.3"/>
          <dgm:constr type="b" for="ch" forName="ThreeNodes_3" refType="h"/>
          <dgm:constr type="r" for="ch" forName="ThreeNodes_3" refType="w"/>
          <dgm:constr type="w" for="ch" forName="ThreeConn_1-2" refType="h" refFor="ch" refForName="ThreeNodes_1" fact="0.65"/>
          <dgm:constr type="h" for="ch" forName="ThreeConn_1-2" refType="h" refFor="ch" refForName="ThreeNodes_1" fact="0.65"/>
          <dgm:constr type="ctrY" for="ch" forName="ThreeConn_1-2" refType="h" fact="0.325"/>
          <dgm:constr type="r" for="ch" forName="ThreeConn_1-2" refType="r" refFor="ch" refForName="ThreeNodes_1"/>
          <dgm:constr type="w" for="ch" forName="ThreeConn_2-3" refType="h" refFor="ch" refForName="ThreeNodes_2" fact="0.65"/>
          <dgm:constr type="h" for="ch" forName="ThreeConn_2-3" refType="h" refFor="ch" refForName="ThreeNodes_2" fact="0.65"/>
          <dgm:constr type="ctrY" for="ch" forName="ThreeConn_2-3" refType="h" fact="0.673"/>
          <dgm:constr type="r" for="ch" forName="ThreeConn_2-3" refType="r" refFor="ch" refForName="ThreeNodes_2"/>
          <dgm:constr type="r" for="ch" forName="ThreeNodes_1_text" refType="l" refFor="ch" refForName="ThreeConn_1-2"/>
          <dgm:constr type="rOff" for="ch" forName="ThreeNodes_1_text" refType="w" refFor="ch" refForName="ThreeConn_1-2" fact="-0.57"/>
          <dgm:constr type="t" for="ch" forName="ThreeNodes_1_text" refType="t" refFor="ch" refForName="ThreeNodes_1"/>
          <dgm:constr type="b" for="ch" forName="ThreeNodes_1_text" refType="b" refFor="ch" refForName="ThreeNodes_1"/>
          <dgm:constr type="l" for="ch" forName="ThreeNodes_1_text" refType="l" refFor="ch" refForName="ThreeNodes_1"/>
          <dgm:constr type="r" for="ch" forName="ThreeNodes_2_text" refType="l" refFor="ch" refForName="ThreeConn_1-2"/>
          <dgm:constr type="t" for="ch" forName="ThreeNodes_2_text" refType="t" refFor="ch" refForName="ThreeNodes_2"/>
          <dgm:constr type="b" for="ch" forName="ThreeNodes_2_text" refType="b" refFor="ch" refForName="ThreeNodes_2"/>
          <dgm:constr type="l" for="ch" forName="ThreeNodes_2_text" refType="l" refFor="ch" refForName="ThreeNodes_2"/>
          <dgm:constr type="r" for="ch" forName="ThreeNodes_3_text" refType="l" refFor="ch" refForName="ThreeConn_2-3"/>
          <dgm:constr type="t" for="ch" forName="ThreeNodes_3_text" refType="t" refFor="ch" refForName="ThreeNodes_3"/>
          <dgm:constr type="b" for="ch" forName="ThreeNodes_3_text" refType="b" refFor="ch" refForName="ThreeNodes_3"/>
          <dgm:constr type="l" for="ch" forName="ThreeNodes_3_text" refType="l" refFor="ch" refForName="ThreeNodes_3"/>
          <dgm:constr type="w" for="ch" forName="FourNodes_1" refType="w" fact="0.8"/>
          <dgm:constr type="h" for="ch" forName="FourNodes_1" refType="h" fact="0.22"/>
          <dgm:constr type="t" for="ch" forName="FourNodes_1"/>
          <dgm:constr type="l" for="ch" forName="FourNodes_1"/>
          <dgm:constr type="w" for="ch" forName="FourNodes_2" refType="w" fact="0.8"/>
          <dgm:constr type="h" for="ch" forName="FourNodes_2" refType="h" fact="0.22"/>
          <dgm:constr type="ctrY" for="ch" forName="FourNodes_2" refType="h" fact="0.37"/>
          <dgm:constr type="ctrX" for="ch" forName="FourNodes_2" refType="w" fact="0.467"/>
          <dgm:constr type="w" for="ch" forName="FourNodes_3" refType="w" fact="0.8"/>
          <dgm:constr type="h" for="ch" forName="FourNodes_3" refType="h" fact="0.22"/>
          <dgm:constr type="ctrY" for="ch" forName="FourNodes_3" refType="h" fact="0.63"/>
          <dgm:constr type="ctrX" for="ch" forName="FourNodes_3" refType="w" fact="0.533"/>
          <dgm:constr type="w" for="ch" forName="FourNodes_4" refType="w" fact="0.8"/>
          <dgm:constr type="h" for="ch" forName="FourNodes_4" refType="h" fact="0.22"/>
          <dgm:constr type="b" for="ch" forName="FourNodes_4" refType="h"/>
          <dgm:constr type="r" for="ch" forName="FourNodes_4" refType="w"/>
          <dgm:constr type="w" for="ch" forName="FourConn_1-2" refType="h" refFor="ch" refForName="FourNodes_1" fact="0.65"/>
          <dgm:constr type="h" for="ch" forName="FourConn_1-2" refType="h" refFor="ch" refForName="FourNodes_1" fact="0.65"/>
          <dgm:constr type="ctrY" for="ch" forName="FourConn_1-2" refType="h" fact="0.24"/>
          <dgm:constr type="r" for="ch" forName="FourConn_1-2" refType="r" refFor="ch" refForName="FourNodes_1"/>
          <dgm:constr type="w" for="ch" forName="FourConn_2-3" refType="h" refFor="ch" refForName="FourNodes_2" fact="0.65"/>
          <dgm:constr type="h" for="ch" forName="FourConn_2-3" refType="h" refFor="ch" refForName="FourNodes_2" fact="0.65"/>
          <dgm:constr type="ctrY" for="ch" forName="FourConn_2-3" refType="h" fact="0.5"/>
          <dgm:constr type="r" for="ch" forName="FourConn_2-3" refType="r" refFor="ch" refForName="FourNodes_2"/>
          <dgm:constr type="w" for="ch" forName="FourConn_3-4" refType="h" refFor="ch" refForName="FourNodes_3" fact="0.65"/>
          <dgm:constr type="h" for="ch" forName="FourConn_3-4" refType="h" refFor="ch" refForName="FourNodes_3" fact="0.65"/>
          <dgm:constr type="ctrY" for="ch" forName="FourConn_3-4" refType="h" fact="0.76"/>
          <dgm:constr type="r" for="ch" forName="FourConn_3-4" refType="r" refFor="ch" refForName="FourNodes_3"/>
          <dgm:constr type="r" for="ch" forName="FourNodes_1_text" refType="l" refFor="ch" refForName="FourConn_1-2"/>
          <dgm:constr type="rOff" for="ch" forName="FourNodes_1_text" refType="w" refFor="ch" refForName="FourConn_1-2" fact="-0.7"/>
          <dgm:constr type="t" for="ch" forName="FourNodes_1_text" refType="t" refFor="ch" refForName="FourNodes_1"/>
          <dgm:constr type="b" for="ch" forName="FourNodes_1_text" refType="b" refFor="ch" refForName="FourNodes_1"/>
          <dgm:constr type="l" for="ch" forName="FourNodes_1_text" refType="l" refFor="ch" refForName="FourNodes_1"/>
          <dgm:constr type="r" for="ch" forName="FourNodes_2_text" refType="l" refFor="ch" refForName="FourConn_1-2"/>
          <dgm:constr type="t" for="ch" forName="FourNodes_2_text" refType="t" refFor="ch" refForName="FourNodes_2"/>
          <dgm:constr type="b" for="ch" forName="FourNodes_2_text" refType="b" refFor="ch" refForName="FourNodes_2"/>
          <dgm:constr type="l" for="ch" forName="FourNodes_2_text" refType="l" refFor="ch" refForName="FourNodes_2"/>
          <dgm:constr type="r" for="ch" forName="FourNodes_3_text" refType="l" refFor="ch" refForName="FourConn_2-3"/>
          <dgm:constr type="t" for="ch" forName="FourNodes_3_text" refType="t" refFor="ch" refForName="FourNodes_3"/>
          <dgm:constr type="b" for="ch" forName="FourNodes_3_text" refType="b" refFor="ch" refForName="FourNodes_3"/>
          <dgm:constr type="l" for="ch" forName="FourNodes_3_text" refType="l" refFor="ch" refForName="FourNodes_3"/>
          <dgm:constr type="r" for="ch" forName="FourNodes_4_text" refType="l" refFor="ch" refForName="FourConn_3-4"/>
          <dgm:constr type="t" for="ch" forName="FourNodes_4_text" refType="t" refFor="ch" refForName="FourNodes_4"/>
          <dgm:constr type="b" for="ch" forName="FourNodes_4_text" refType="b" refFor="ch" refForName="FourNodes_4"/>
          <dgm:constr type="l" for="ch" forName="FourNodes_4_text" refType="l" refFor="ch" refForName="FourNodes_4"/>
          <dgm:constr type="w" for="ch" forName="FiveNodes_1" refType="w" fact="0.77"/>
          <dgm:constr type="h" for="ch" forName="FiveNodes_1" refType="h" fact="0.18"/>
          <dgm:constr type="t" for="ch" forName="FiveNodes_1"/>
          <dgm:constr type="l" for="ch" forName="FiveNodes_1"/>
          <dgm:constr type="w" for="ch" forName="FiveNodes_2" refType="w" fact="0.77"/>
          <dgm:constr type="h" for="ch" forName="FiveNodes_2" refType="h" fact="0.18"/>
          <dgm:constr type="ctrY" for="ch" forName="FiveNodes_2" refType="h" fact="0.295"/>
          <dgm:constr type="ctrX" for="ch" forName="FiveNodes_2" refType="w" fact="0.4425"/>
          <dgm:constr type="w" for="ch" forName="FiveNodes_3" refType="w" fact="0.77"/>
          <dgm:constr type="h" for="ch" forName="FiveNodes_3" refType="h" fact="0.18"/>
          <dgm:constr type="ctrY" for="ch" forName="FiveNodes_3" refType="h" fact="0.5"/>
          <dgm:constr type="ctrX" for="ch" forName="FiveNodes_3" refType="w" fact="0.5"/>
          <dgm:constr type="w" for="ch" forName="FiveNodes_4" refType="w" fact="0.77"/>
          <dgm:constr type="h" for="ch" forName="FiveNodes_4" refType="h" fact="0.18"/>
          <dgm:constr type="ctrY" for="ch" forName="FiveNodes_4" refType="h" fact="0.705"/>
          <dgm:constr type="ctrX" for="ch" forName="FiveNodes_4" refType="w" fact="0.5575"/>
          <dgm:constr type="w" for="ch" forName="FiveNodes_5" refType="w" fact="0.77"/>
          <dgm:constr type="h" for="ch" forName="FiveNodes_5" refType="h" fact="0.18"/>
          <dgm:constr type="b" for="ch" forName="FiveNodes_5" refType="h"/>
          <dgm:constr type="r" for="ch" forName="FiveNodes_5" refType="w"/>
          <dgm:constr type="w" for="ch" forName="FiveConn_1-2" refType="h" refFor="ch" refForName="FiveNodes_1" fact="0.65"/>
          <dgm:constr type="h" for="ch" forName="FiveConn_1-2" refType="h" refFor="ch" refForName="FiveNodes_1" fact="0.65"/>
          <dgm:constr type="ctrY" for="ch" forName="FiveConn_1-2" refType="h" fact="0.19"/>
          <dgm:constr type="r" for="ch" forName="FiveConn_1-2" refType="r" refFor="ch" refForName="FiveNodes_1"/>
          <dgm:constr type="w" for="ch" forName="FiveConn_2-3" refType="h" refFor="ch" refForName="FiveNodes_2" fact="0.65"/>
          <dgm:constr type="h" for="ch" forName="FiveConn_2-3" refType="h" refFor="ch" refForName="FiveNodes_2" fact="0.65"/>
          <dgm:constr type="ctrY" for="ch" forName="FiveConn_2-3" refType="h" fact="0.395"/>
          <dgm:constr type="r" for="ch" forName="FiveConn_2-3" refType="r" refFor="ch" refForName="FiveNodes_2"/>
          <dgm:constr type="w" for="ch" forName="FiveConn_3-4" refType="h" refFor="ch" refForName="FiveNodes_3" fact="0.65"/>
          <dgm:constr type="h" for="ch" forName="FiveConn_3-4" refType="h" refFor="ch" refForName="FiveNodes_3" fact="0.65"/>
          <dgm:constr type="ctrY" for="ch" forName="FiveConn_3-4" refType="h" fact="0.597"/>
          <dgm:constr type="r" for="ch" forName="FiveConn_3-4" refType="r" refFor="ch" refForName="FiveNodes_3"/>
          <dgm:constr type="w" for="ch" forName="FiveConn_4-5" refType="h" refFor="ch" refForName="FiveNodes_4" fact="0.65"/>
          <dgm:constr type="h" for="ch" forName="FiveConn_4-5" refType="h" refFor="ch" refForName="FiveNodes_4" fact="0.65"/>
          <dgm:constr type="ctrY" for="ch" forName="FiveConn_4-5" refType="h" fact="0.804"/>
          <dgm:constr type="r" for="ch" forName="FiveConn_4-5" refType="r" refFor="ch" refForName="FiveNodes_4"/>
          <dgm:constr type="r" for="ch" forName="FiveNodes_1_text" refType="l" refFor="ch" refForName="FiveConn_1-2"/>
          <dgm:constr type="rOff" for="ch" forName="FiveNodes_1_text" refType="w" refFor="ch" refForName="FiveConn_1-2" fact="-0.75"/>
          <dgm:constr type="t" for="ch" forName="FiveNodes_1_text" refType="t" refFor="ch" refForName="FiveNodes_1"/>
          <dgm:constr type="b" for="ch" forName="FiveNodes_1_text" refType="b" refFor="ch" refForName="FiveNodes_1"/>
          <dgm:constr type="l" for="ch" forName="FiveNodes_1_text" refType="l" refFor="ch" refForName="FiveNodes_1"/>
          <dgm:constr type="r" for="ch" forName="FiveNodes_2_text" refType="l" refFor="ch" refForName="FiveConn_1-2"/>
          <dgm:constr type="t" for="ch" forName="FiveNodes_2_text" refType="t" refFor="ch" refForName="FiveNodes_2"/>
          <dgm:constr type="b" for="ch" forName="FiveNodes_2_text" refType="b" refFor="ch" refForName="FiveNodes_2"/>
          <dgm:constr type="l" for="ch" forName="FiveNodes_2_text" refType="l" refFor="ch" refForName="FiveNodes_2"/>
          <dgm:constr type="r" for="ch" forName="FiveNodes_3_text" refType="l" refFor="ch" refForName="FiveConn_2-3"/>
          <dgm:constr type="t" for="ch" forName="FiveNodes_3_text" refType="t" refFor="ch" refForName="FiveNodes_3"/>
          <dgm:constr type="b" for="ch" forName="FiveNodes_3_text" refType="b" refFor="ch" refForName="FiveNodes_3"/>
          <dgm:constr type="l" for="ch" forName="FiveNodes_3_text" refType="l" refFor="ch" refForName="FiveNodes_3"/>
          <dgm:constr type="r" for="ch" forName="FiveNodes_4_text" refType="l" refFor="ch" refForName="FiveConn_3-4"/>
          <dgm:constr type="t" for="ch" forName="FiveNodes_4_text" refType="t" refFor="ch" refForName="FiveNodes_4"/>
          <dgm:constr type="b" for="ch" forName="FiveNodes_4_text" refType="b" refFor="ch" refForName="FiveNodes_4"/>
          <dgm:constr type="l" for="ch" forName="FiveNodes_4_text" refType="l" refFor="ch" refForName="FiveNodes_4"/>
          <dgm:constr type="r" for="ch" forName="FiveNodes_5_text" refType="l" refFor="ch" refForName="FiveConn_4-5"/>
          <dgm:constr type="t" for="ch" forName="FiveNodes_5_text" refType="t" refFor="ch" refForName="FiveNodes_5"/>
          <dgm:constr type="b" for="ch" forName="FiveNodes_5_text" refType="b" refFor="ch" refForName="FiveNodes_5"/>
          <dgm:constr type="l" for="ch" forName="FiveNodes_5_text" refType="l" refFor="ch" refForName="FiveNodes_5"/>
        </dgm:constrLst>
      </dgm:if>
      <dgm:else name="Name2">
        <dgm:constrLst>
          <dgm:constr type="primFontSz" for="ch" ptType="node" op="equ" val="65"/>
          <dgm:constr type="w" for="ch" forName="dummyMaxCanvas" refType="w"/>
          <dgm:constr type="h" for="ch" forName="dummyMaxCanvas" refType="h"/>
          <dgm:constr type="w" for="ch" forName="OneNode_1" refType="w"/>
          <dgm:constr type="h" for="ch" forName="OneNode_1" refType="h" fact="0.5"/>
          <dgm:constr type="ctrY" for="ch" forName="OneNode_1" refType="h" fact="0.5"/>
          <dgm:constr type="w" for="ch" forName="TwoNodes_1" refType="w" fact="0.85"/>
          <dgm:constr type="h" for="ch" forName="TwoNodes_1" refType="h" fact="0.45"/>
          <dgm:constr type="t" for="ch" forName="TwoNodes_1"/>
          <dgm:constr type="r" for="ch" forName="TwoNodes_1" refType="w"/>
          <dgm:constr type="w" for="ch" forName="TwoNodes_2" refType="w" fact="0.85"/>
          <dgm:constr type="h" for="ch" forName="TwoNodes_2" refType="h" fact="0.45"/>
          <dgm:constr type="b" for="ch" forName="TwoNodes_2" refType="h"/>
          <dgm:constr type="l" for="ch" forName="TwoNodes_2"/>
          <dgm:constr type="w" for="ch" forName="TwoConn_1-2" refType="h" refFor="ch" refForName="TwoNodes_1" fact="0.65"/>
          <dgm:constr type="h" for="ch" forName="TwoConn_1-2" refType="h" refFor="ch" refForName="TwoNodes_1" fact="0.65"/>
          <dgm:constr type="ctrY" for="ch" forName="TwoConn_1-2" refType="h" fact="0.5"/>
          <dgm:constr type="l" for="ch" forName="TwoConn_1-2" refType="l" refFor="ch" refForName="TwoNodes_1"/>
          <dgm:constr type="l" for="ch" forName="TwoNodes_1_text" refType="r" refFor="ch" refForName="TwoConn_1-2"/>
          <dgm:constr type="lOff" for="ch" forName="TwoNodes_1_text" refType="w" refFor="ch" refForName="TwoConn_1-2" fact="0.5"/>
          <dgm:constr type="t" for="ch" forName="TwoNodes_1_text" refType="t" refFor="ch" refForName="TwoNodes_1"/>
          <dgm:constr type="b" for="ch" forName="TwoNodes_1_text" refType="b" refFor="ch" refForName="TwoNodes_1"/>
          <dgm:constr type="r" for="ch" forName="TwoNodes_1_text" refType="r" refFor="ch" refForName="TwoNodes_1"/>
          <dgm:constr type="l" for="ch" forName="TwoNodes_2_text" refType="r" refFor="ch" refForName="TwoConn_1-2"/>
          <dgm:constr type="t" for="ch" forName="TwoNodes_2_text" refType="t" refFor="ch" refForName="TwoNodes_2"/>
          <dgm:constr type="b" for="ch" forName="TwoNodes_2_text" refType="b" refFor="ch" refForName="TwoNodes_2"/>
          <dgm:constr type="r" for="ch" forName="TwoNodes_2_text" refType="r" refFor="ch" refForName="TwoNodes_2"/>
          <dgm:constr type="w" for="ch" forName="ThreeNodes_1" refType="w" fact="0.85"/>
          <dgm:constr type="h" for="ch" forName="ThreeNodes_1" refType="h" fact="0.3"/>
          <dgm:constr type="t" for="ch" forName="ThreeNodes_1"/>
          <dgm:constr type="r" for="ch" forName="ThreeNodes_1" refType="w"/>
          <dgm:constr type="w" for="ch" forName="ThreeNodes_2" refType="w" fact="0.85"/>
          <dgm:constr type="h" for="ch" forName="ThreeNodes_2" refType="h" fact="0.3"/>
          <dgm:constr type="ctrY" for="ch" forName="ThreeNodes_2" refType="h" fact="0.5"/>
          <dgm:constr type="ctrX" for="ch" forName="ThreeNodes_2" refType="w" fact="0.5"/>
          <dgm:constr type="w" for="ch" forName="ThreeNodes_3" refType="w" fact="0.85"/>
          <dgm:constr type="h" for="ch" forName="ThreeNodes_3" refType="h" fact="0.3"/>
          <dgm:constr type="b" for="ch" forName="ThreeNodes_3" refType="h"/>
          <dgm:constr type="l" for="ch" forName="ThreeNodes_3"/>
          <dgm:constr type="w" for="ch" forName="ThreeConn_1-2" refType="h" refFor="ch" refForName="ThreeNodes_1" fact="0.65"/>
          <dgm:constr type="h" for="ch" forName="ThreeConn_1-2" refType="h" refFor="ch" refForName="ThreeNodes_1" fact="0.65"/>
          <dgm:constr type="ctrY" for="ch" forName="ThreeConn_1-2" refType="h" fact="0.325"/>
          <dgm:constr type="l" for="ch" forName="ThreeConn_1-2" refType="l" refFor="ch" refForName="ThreeNodes_1"/>
          <dgm:constr type="w" for="ch" forName="ThreeConn_2-3" refType="h" refFor="ch" refForName="ThreeNodes_2" fact="0.65"/>
          <dgm:constr type="h" for="ch" forName="ThreeConn_2-3" refType="h" refFor="ch" refForName="ThreeNodes_2" fact="0.65"/>
          <dgm:constr type="ctrY" for="ch" forName="ThreeConn_2-3" refType="h" fact="0.673"/>
          <dgm:constr type="l" for="ch" forName="ThreeConn_2-3" refType="l" refFor="ch" refForName="ThreeNodes_2"/>
          <dgm:constr type="l" for="ch" forName="ThreeNodes_1_text" refType="r" refFor="ch" refForName="ThreeConn_1-2"/>
          <dgm:constr type="lOff" for="ch" forName="ThreeNodes_1_text" refType="w" refFor="ch" refForName="ThreeConn_1-2" fact="0.55"/>
          <dgm:constr type="t" for="ch" forName="ThreeNodes_1_text" refType="t" refFor="ch" refForName="ThreeNodes_1"/>
          <dgm:constr type="b" for="ch" forName="ThreeNodes_1_text" refType="b" refFor="ch" refForName="ThreeNodes_1"/>
          <dgm:constr type="r" for="ch" forName="ThreeNodes_1_text" refType="r" refFor="ch" refForName="ThreeNodes_1"/>
          <dgm:constr type="l" for="ch" forName="ThreeNodes_2_text" refType="r" refFor="ch" refForName="ThreeConn_1-2"/>
          <dgm:constr type="t" for="ch" forName="ThreeNodes_2_text" refType="t" refFor="ch" refForName="ThreeNodes_2"/>
          <dgm:constr type="b" for="ch" forName="ThreeNodes_2_text" refType="b" refFor="ch" refForName="ThreeNodes_2"/>
          <dgm:constr type="r" for="ch" forName="ThreeNodes_2_text" refType="r" refFor="ch" refForName="ThreeNodes_2"/>
          <dgm:constr type="l" for="ch" forName="ThreeNodes_3_text" refType="r" refFor="ch" refForName="ThreeConn_2-3"/>
          <dgm:constr type="t" for="ch" forName="ThreeNodes_3_text" refType="t" refFor="ch" refForName="ThreeNodes_3"/>
          <dgm:constr type="b" for="ch" forName="ThreeNodes_3_text" refType="b" refFor="ch" refForName="ThreeNodes_3"/>
          <dgm:constr type="r" for="ch" forName="ThreeNodes_3_text" refType="r" refFor="ch" refForName="ThreeNodes_3"/>
          <dgm:constr type="w" for="ch" forName="FourNodes_1" refType="w" fact="0.8"/>
          <dgm:constr type="h" for="ch" forName="FourNodes_1" refType="h" fact="0.22"/>
          <dgm:constr type="t" for="ch" forName="FourNodes_1"/>
          <dgm:constr type="r" for="ch" forName="FourNodes_1" refType="w"/>
          <dgm:constr type="w" for="ch" forName="FourNodes_2" refType="w" fact="0.8"/>
          <dgm:constr type="h" for="ch" forName="FourNodes_2" refType="h" fact="0.22"/>
          <dgm:constr type="ctrY" for="ch" forName="FourNodes_2" refType="h" fact="0.37"/>
          <dgm:constr type="ctrX" for="ch" forName="FourNodes_2" refType="w" fact="0.533"/>
          <dgm:constr type="w" for="ch" forName="FourNodes_3" refType="w" fact="0.8"/>
          <dgm:constr type="h" for="ch" forName="FourNodes_3" refType="h" fact="0.22"/>
          <dgm:constr type="ctrY" for="ch" forName="FourNodes_3" refType="h" fact="0.63"/>
          <dgm:constr type="ctrX" for="ch" forName="FourNodes_3" refType="w" fact="0.467"/>
          <dgm:constr type="w" for="ch" forName="FourNodes_4" refType="w" fact="0.8"/>
          <dgm:constr type="h" for="ch" forName="FourNodes_4" refType="h" fact="0.22"/>
          <dgm:constr type="b" for="ch" forName="FourNodes_4" refType="h"/>
          <dgm:constr type="l" for="ch" forName="FourNodes_4"/>
          <dgm:constr type="w" for="ch" forName="FourConn_1-2" refType="h" refFor="ch" refForName="FourNodes_1" fact="0.65"/>
          <dgm:constr type="h" for="ch" forName="FourConn_1-2" refType="h" refFor="ch" refForName="FourNodes_1" fact="0.65"/>
          <dgm:constr type="ctrY" for="ch" forName="FourConn_1-2" refType="h" fact="0.24"/>
          <dgm:constr type="l" for="ch" forName="FourConn_1-2" refType="l" refFor="ch" refForName="FourNodes_1"/>
          <dgm:constr type="w" for="ch" forName="FourConn_2-3" refType="h" refFor="ch" refForName="FourNodes_2" fact="0.65"/>
          <dgm:constr type="h" for="ch" forName="FourConn_2-3" refType="h" refFor="ch" refForName="FourNodes_2" fact="0.65"/>
          <dgm:constr type="ctrY" for="ch" forName="FourConn_2-3" refType="h" fact="0.5"/>
          <dgm:constr type="l" for="ch" forName="FourConn_2-3" refType="l" refFor="ch" refForName="FourNodes_2"/>
          <dgm:constr type="w" for="ch" forName="FourConn_3-4" refType="h" refFor="ch" refForName="FourNodes_3" fact="0.65"/>
          <dgm:constr type="h" for="ch" forName="FourConn_3-4" refType="h" refFor="ch" refForName="FourNodes_3" fact="0.65"/>
          <dgm:constr type="ctrY" for="ch" forName="FourConn_3-4" refType="h" fact="0.76"/>
          <dgm:constr type="l" for="ch" forName="FourConn_3-4" refType="l" refFor="ch" refForName="FourNodes_3"/>
          <dgm:constr type="l" for="ch" forName="FourNodes_1_text" refType="r" refFor="ch" refForName="FourConn_1-2"/>
          <dgm:constr type="lOff" for="ch" forName="FourNodes_1_text" refType="w" refFor="ch" refForName="FourConn_1-2" fact="0.69"/>
          <dgm:constr type="t" for="ch" forName="FourNodes_1_text" refType="t" refFor="ch" refForName="FourNodes_1"/>
          <dgm:constr type="b" for="ch" forName="FourNodes_1_text" refType="b" refFor="ch" refForName="FourNodes_1"/>
          <dgm:constr type="r" for="ch" forName="FourNodes_1_text" refType="r" refFor="ch" refForName="FourNodes_1"/>
          <dgm:constr type="l" for="ch" forName="FourNodes_2_text" refType="r" refFor="ch" refForName="FourConn_1-2"/>
          <dgm:constr type="t" for="ch" forName="FourNodes_2_text" refType="t" refFor="ch" refForName="FourNodes_2"/>
          <dgm:constr type="b" for="ch" forName="FourNodes_2_text" refType="b" refFor="ch" refForName="FourNodes_2"/>
          <dgm:constr type="r" for="ch" forName="FourNodes_2_text" refType="r" refFor="ch" refForName="FourNodes_2"/>
          <dgm:constr type="l" for="ch" forName="FourNodes_3_text" refType="r" refFor="ch" refForName="FourConn_2-3"/>
          <dgm:constr type="t" for="ch" forName="FourNodes_3_text" refType="t" refFor="ch" refForName="FourNodes_3"/>
          <dgm:constr type="b" for="ch" forName="FourNodes_3_text" refType="b" refFor="ch" refForName="FourNodes_3"/>
          <dgm:constr type="r" for="ch" forName="FourNodes_3_text" refType="r" refFor="ch" refForName="FourNodes_3"/>
          <dgm:constr type="l" for="ch" forName="FourNodes_4_text" refType="r" refFor="ch" refForName="FourConn_3-4"/>
          <dgm:constr type="t" for="ch" forName="FourNodes_4_text" refType="t" refFor="ch" refForName="FourNodes_4"/>
          <dgm:constr type="b" for="ch" forName="FourNodes_4_text" refType="b" refFor="ch" refForName="FourNodes_4"/>
          <dgm:constr type="r" for="ch" forName="FourNodes_4_text" refType="r" refFor="ch" refForName="FourNodes_4"/>
          <dgm:constr type="w" for="ch" forName="FiveNodes_1" refType="w" fact="0.77"/>
          <dgm:constr type="h" for="ch" forName="FiveNodes_1" refType="h" fact="0.18"/>
          <dgm:constr type="t" for="ch" forName="FiveNodes_1"/>
          <dgm:constr type="r" for="ch" forName="FiveNodes_1" refType="w"/>
          <dgm:constr type="w" for="ch" forName="FiveNodes_2" refType="w" fact="0.77"/>
          <dgm:constr type="h" for="ch" forName="FiveNodes_2" refType="h" fact="0.18"/>
          <dgm:constr type="ctrY" for="ch" forName="FiveNodes_2" refType="h" fact="0.295"/>
          <dgm:constr type="ctrX" for="ch" forName="FiveNodes_2" refType="w" fact="0.5575"/>
          <dgm:constr type="w" for="ch" forName="FiveNodes_3" refType="w" fact="0.77"/>
          <dgm:constr type="h" for="ch" forName="FiveNodes_3" refType="h" fact="0.18"/>
          <dgm:constr type="ctrY" for="ch" forName="FiveNodes_3" refType="h" fact="0.5"/>
          <dgm:constr type="ctrX" for="ch" forName="FiveNodes_3" refType="w" fact="0.5"/>
          <dgm:constr type="w" for="ch" forName="FiveNodes_4" refType="w" fact="0.77"/>
          <dgm:constr type="h" for="ch" forName="FiveNodes_4" refType="h" fact="0.18"/>
          <dgm:constr type="ctrY" for="ch" forName="FiveNodes_4" refType="h" fact="0.705"/>
          <dgm:constr type="ctrX" for="ch" forName="FiveNodes_4" refType="w" fact="0.4425"/>
          <dgm:constr type="w" for="ch" forName="FiveNodes_5" refType="w" fact="0.77"/>
          <dgm:constr type="h" for="ch" forName="FiveNodes_5" refType="h" fact="0.18"/>
          <dgm:constr type="b" for="ch" forName="FiveNodes_5" refType="h"/>
          <dgm:constr type="l" for="ch" forName="FiveNodes_5"/>
          <dgm:constr type="w" for="ch" forName="FiveConn_1-2" refType="h" refFor="ch" refForName="FiveNodes_1" fact="0.65"/>
          <dgm:constr type="h" for="ch" forName="FiveConn_1-2" refType="h" refFor="ch" refForName="FiveNodes_1" fact="0.65"/>
          <dgm:constr type="ctrY" for="ch" forName="FiveConn_1-2" refType="h" fact="0.19"/>
          <dgm:constr type="l" for="ch" forName="FiveConn_1-2" refType="l" refFor="ch" refForName="FiveNodes_1"/>
          <dgm:constr type="w" for="ch" forName="FiveConn_2-3" refType="h" refFor="ch" refForName="FiveNodes_2" fact="0.65"/>
          <dgm:constr type="h" for="ch" forName="FiveConn_2-3" refType="h" refFor="ch" refForName="FiveNodes_2" fact="0.65"/>
          <dgm:constr type="ctrY" for="ch" forName="FiveConn_2-3" refType="h" fact="0.395"/>
          <dgm:constr type="l" for="ch" forName="FiveConn_2-3" refType="l" refFor="ch" refForName="FiveNodes_2"/>
          <dgm:constr type="w" for="ch" forName="FiveConn_3-4" refType="h" refFor="ch" refForName="FiveNodes_3" fact="0.65"/>
          <dgm:constr type="h" for="ch" forName="FiveConn_3-4" refType="h" refFor="ch" refForName="FiveNodes_3" fact="0.65"/>
          <dgm:constr type="ctrY" for="ch" forName="FiveConn_3-4" refType="h" fact="0.597"/>
          <dgm:constr type="l" for="ch" forName="FiveConn_3-4" refType="l" refFor="ch" refForName="FiveNodes_3"/>
          <dgm:constr type="w" for="ch" forName="FiveConn_4-5" refType="h" refFor="ch" refForName="FiveNodes_4" fact="0.65"/>
          <dgm:constr type="h" for="ch" forName="FiveConn_4-5" refType="h" refFor="ch" refForName="FiveNodes_4" fact="0.65"/>
          <dgm:constr type="ctrY" for="ch" forName="FiveConn_4-5" refType="h" fact="0.804"/>
          <dgm:constr type="l" for="ch" forName="FiveConn_4-5" refType="l" refFor="ch" refForName="FiveNodes_4"/>
          <dgm:constr type="l" for="ch" forName="FiveNodes_1_text" refType="r" refFor="ch" refForName="FiveConn_1-2"/>
          <dgm:constr type="lOff" for="ch" forName="FiveNodes_1_text" refType="w" refFor="ch" refForName="FiveConn_1-2" fact="0.73"/>
          <dgm:constr type="t" for="ch" forName="FiveNodes_1_text" refType="t" refFor="ch" refForName="FiveNodes_1"/>
          <dgm:constr type="b" for="ch" forName="FiveNodes_1_text" refType="b" refFor="ch" refForName="FiveNodes_1"/>
          <dgm:constr type="r" for="ch" forName="FiveNodes_1_text" refType="r" refFor="ch" refForName="FiveNodes_1"/>
          <dgm:constr type="l" for="ch" forName="FiveNodes_2_text" refType="r" refFor="ch" refForName="FiveConn_1-2"/>
          <dgm:constr type="t" for="ch" forName="FiveNodes_2_text" refType="t" refFor="ch" refForName="FiveNodes_2"/>
          <dgm:constr type="b" for="ch" forName="FiveNodes_2_text" refType="b" refFor="ch" refForName="FiveNodes_2"/>
          <dgm:constr type="r" for="ch" forName="FiveNodes_2_text" refType="r" refFor="ch" refForName="FiveNodes_2"/>
          <dgm:constr type="l" for="ch" forName="FiveNodes_3_text" refType="r" refFor="ch" refForName="FiveConn_2-3"/>
          <dgm:constr type="t" for="ch" forName="FiveNodes_3_text" refType="t" refFor="ch" refForName="FiveNodes_3"/>
          <dgm:constr type="b" for="ch" forName="FiveNodes_3_text" refType="b" refFor="ch" refForName="FiveNodes_3"/>
          <dgm:constr type="r" for="ch" forName="FiveNodes_3_text" refType="r" refFor="ch" refForName="FiveNodes_3"/>
          <dgm:constr type="l" for="ch" forName="FiveNodes_4_text" refType="r" refFor="ch" refForName="FiveConn_3-4"/>
          <dgm:constr type="t" for="ch" forName="FiveNodes_4_text" refType="t" refFor="ch" refForName="FiveNodes_4"/>
          <dgm:constr type="b" for="ch" forName="FiveNodes_4_text" refType="b" refFor="ch" refForName="FiveNodes_4"/>
          <dgm:constr type="r" for="ch" forName="FiveNodes_4_text" refType="r" refFor="ch" refForName="FiveNodes_4"/>
          <dgm:constr type="l" for="ch" forName="FiveNodes_5_text" refType="r" refFor="ch" refForName="FiveConn_4-5"/>
          <dgm:constr type="t" for="ch" forName="FiveNodes_5_text" refType="t" refFor="ch" refForName="FiveNodes_5"/>
          <dgm:constr type="b" for="ch" forName="FiveNodes_5_text" refType="b" refFor="ch" refForName="FiveNodes_5"/>
          <dgm:constr type="r" for="ch" forName="FiveNodes_5_text" refType="r" refFor="ch" refForName="FiveNodes_5"/>
        </dgm:constrLst>
      </dgm:else>
    </dgm:choose>
    <dgm:ruleLst/>
    <dgm:layoutNode name="dummyMaxCanvas">
      <dgm:varLst/>
      <dgm:alg type="sp"/>
      <dgm:shape xmlns:r="http://schemas.openxmlformats.org/officeDocument/2006/relationships" r:blip="">
        <dgm:adjLst/>
      </dgm:shape>
      <dgm:presOf/>
      <dgm:constrLst/>
      <dgm:ruleLst/>
    </dgm:layoutNode>
    <dgm:choose name="Name3">
      <dgm:if name="Name4" axis="ch" ptType="node" func="cnt" op="equ" val="1">
        <dgm:layoutNode name="OneNode_1">
          <dgm:varLst>
            <dgm:bulletEnabled val="1"/>
          </dgm:varLst>
          <dgm:alg type="tx"/>
          <dgm:shape xmlns:r="http://schemas.openxmlformats.org/officeDocument/2006/relationships" type="roundRect" r:blip="">
            <dgm:adjLst>
              <dgm:adj idx="1" val="0.1"/>
            </dgm:adjLst>
          </dgm:shape>
          <dgm:presOf axis="ch desOrSelf" ptType="node node" st="1 1" cnt="1 0"/>
          <dgm:constrLst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</dgm:if>
      <dgm:else name="Name5">
        <dgm:choose name="Name6">
          <dgm:if name="Name7" axis="ch" ptType="node" func="cnt" op="equ" val="2">
            <dgm:layoutNode name="TwoNodes_1">
              <dgm:varLst>
                <dgm:bulletEnabled val="1"/>
              </dgm:varLst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ch desOrSelf" ptType="node node" st="1 1" cnt="1 0"/>
              <dgm:constrLst/>
              <dgm:ruleLst/>
            </dgm:layoutNode>
            <dgm:layoutNode name="TwoNodes_2">
              <dgm:varLst>
                <dgm:bulletEnabled val="1"/>
              </dgm:varLst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ch desOrSelf" ptType="node node" st="2 1" cnt="1 0"/>
              <dgm:constrLst/>
              <dgm:ruleLst/>
            </dgm:layoutNode>
            <dgm:layoutNode name="TwoConn_1-2" styleLbl="fgAccFollowNode1">
              <dgm:varLst>
                <dgm:bulletEnabled val="1"/>
              </dgm:varLst>
              <dgm:alg type="tx"/>
              <dgm:shape xmlns:r="http://schemas.openxmlformats.org/officeDocument/2006/relationships" type="downArrow" r:blip="">
                <dgm:adjLst>
                  <dgm:adj idx="1" val="0.55"/>
                  <dgm:adj idx="2" val="0.45"/>
                </dgm:adjLst>
              </dgm:shape>
              <dgm:presOf axis="ch" ptType="sibTrans" cnt="1"/>
              <dgm:constrLst>
                <dgm:constr type="lMarg" refType="primFontSz" fact="0.1"/>
                <dgm:constr type="rMarg" refType="primFontSz" fact="0.1"/>
                <dgm:constr type="tMarg" refType="primFontSz" fact="0.1"/>
                <dgm:constr type="bMarg" refType="primFontSz" fact="0.1"/>
              </dgm:constrLst>
              <dgm:ruleLst>
                <dgm:rule type="primFontSz" val="5" fact="NaN" max="NaN"/>
              </dgm:ruleLst>
            </dgm:layoutNode>
            <dgm:layoutNode name="TwoNodes_1_text">
              <dgm:varLst>
                <dgm:bulletEnabled val="1"/>
              </dgm:varLst>
              <dgm:alg type="tx">
                <dgm:param type="parTxLTRAlign" val="l"/>
                <dgm:param type="txAnchorVertCh" val="mid"/>
              </dgm:alg>
              <dgm:shape xmlns:r="http://schemas.openxmlformats.org/officeDocument/2006/relationships" type="roundRect" r:blip="" hideGeom="1">
                <dgm:adjLst>
                  <dgm:adj idx="1" val="0.1"/>
                </dgm:adjLst>
              </dgm:shape>
              <dgm:presOf axis="ch desOrSelf" ptType="node node" st="1 1" cnt="1 0"/>
              <dgm:constrLst>
                <dgm:constr type="lMarg" refType="primFontSz" fact="0.3"/>
                <dgm:constr type="rMarg" refType="primFontSz" fact="0.3"/>
                <dgm:constr type="tMarg" refType="primFontSz" fact="0.3"/>
                <dgm:constr type="bMarg" refType="primFontSz" fact="0.3"/>
              </dgm:constrLst>
              <dgm:ruleLst>
                <dgm:rule type="primFontSz" val="5" fact="NaN" max="NaN"/>
              </dgm:ruleLst>
            </dgm:layoutNode>
            <dgm:layoutNode name="TwoNodes_2_text">
              <dgm:varLst>
                <dgm:bulletEnabled val="1"/>
              </dgm:varLst>
              <dgm:alg type="tx">
                <dgm:param type="parTxLTRAlign" val="l"/>
                <dgm:param type="txAnchorVertCh" val="mid"/>
              </dgm:alg>
              <dgm:shape xmlns:r="http://schemas.openxmlformats.org/officeDocument/2006/relationships" type="roundRect" r:blip="" hideGeom="1">
                <dgm:adjLst>
                  <dgm:adj idx="1" val="0.1"/>
                </dgm:adjLst>
              </dgm:shape>
              <dgm:presOf axis="ch desOrSelf" ptType="node node" st="2 1" cnt="1 0"/>
              <dgm:constrLst>
                <dgm:constr type="lMarg" refType="primFontSz" fact="0.3"/>
                <dgm:constr type="rMarg" refType="primFontSz" fact="0.3"/>
                <dgm:constr type="tMarg" refType="primFontSz" fact="0.3"/>
                <dgm:constr type="bMarg" refType="primFontSz" fact="0.3"/>
              </dgm:constrLst>
              <dgm:ruleLst>
                <dgm:rule type="primFontSz" val="5" fact="NaN" max="NaN"/>
              </dgm:ruleLst>
            </dgm:layoutNode>
          </dgm:if>
          <dgm:else name="Name8">
            <dgm:choose name="Name9">
              <dgm:if name="Name10" axis="ch" ptType="node" func="cnt" op="equ" val="3">
                <dgm:layoutNode name="ThreeNodes_1">
                  <dgm:varLst>
                    <dgm:bulletEnabled val="1"/>
                  </dgm:varLst>
                  <dgm:alg type="sp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ch desOrSelf" ptType="node node" st="1 1" cnt="1 0"/>
                  <dgm:constrLst/>
                  <dgm:ruleLst/>
                </dgm:layoutNode>
                <dgm:layoutNode name="ThreeNodes_2">
                  <dgm:varLst>
                    <dgm:bulletEnabled val="1"/>
                  </dgm:varLst>
                  <dgm:alg type="sp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ch desOrSelf" ptType="node node" st="2 1" cnt="1 0"/>
                  <dgm:constrLst/>
                  <dgm:ruleLst/>
                </dgm:layoutNode>
                <dgm:layoutNode name="ThreeNodes_3">
                  <dgm:varLst>
                    <dgm:bulletEnabled val="1"/>
                  </dgm:varLst>
                  <dgm:alg type="sp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ch desOrSelf" ptType="node node" st="3 1" cnt="1 0"/>
                  <dgm:constrLst/>
                  <dgm:ruleLst/>
                </dgm:layoutNode>
                <dgm:layoutNode name="ThreeConn_1-2" styleLbl="fgAccFollowNode1">
                  <dgm:varLst>
                    <dgm:bulletEnabled val="1"/>
                  </dgm:varLst>
                  <dgm:alg type="tx"/>
                  <dgm:shape xmlns:r="http://schemas.openxmlformats.org/officeDocument/2006/relationships" type="downArrow" r:blip="">
                    <dgm:adjLst>
                      <dgm:adj idx="1" val="0.55"/>
                      <dgm:adj idx="2" val="0.45"/>
                    </dgm:adjLst>
                  </dgm:shape>
                  <dgm:presOf axis="ch" ptType="sibTrans" cnt="1"/>
                  <dgm:constrLst>
                    <dgm:constr type="lMarg" refType="primFontSz" fact="0.1"/>
                    <dgm:constr type="rMarg" refType="primFontSz" fact="0.1"/>
                    <dgm:constr type="tMarg" refType="primFontSz" fact="0.1"/>
                    <dgm:constr type="bMarg" refType="primFontSz" fact="0.1"/>
                  </dgm:constrLst>
                  <dgm:ruleLst>
                    <dgm:rule type="primFontSz" val="5" fact="NaN" max="NaN"/>
                  </dgm:ruleLst>
                </dgm:layoutNode>
                <dgm:layoutNode name="ThreeConn_2-3" styleLbl="fgAccFollowNode1">
                  <dgm:varLst>
                    <dgm:bulletEnabled val="1"/>
                  </dgm:varLst>
                  <dgm:alg type="tx"/>
                  <dgm:shape xmlns:r="http://schemas.openxmlformats.org/officeDocument/2006/relationships" type="downArrow" r:blip="">
                    <dgm:adjLst>
                      <dgm:adj idx="1" val="0.55"/>
                      <dgm:adj idx="2" val="0.45"/>
                    </dgm:adjLst>
                  </dgm:shape>
                  <dgm:presOf axis="ch" ptType="sibTrans" st="2" cnt="1"/>
                  <dgm:constrLst>
                    <dgm:constr type="lMarg" refType="primFontSz" fact="0.1"/>
                    <dgm:constr type="rMarg" refType="primFontSz" fact="0.1"/>
                    <dgm:constr type="tMarg" refType="primFontSz" fact="0.1"/>
                    <dgm:constr type="bMarg" refType="primFontSz" fact="0.1"/>
                  </dgm:constrLst>
                  <dgm:ruleLst>
                    <dgm:rule type="primFontSz" val="5" fact="NaN" max="NaN"/>
                  </dgm:ruleLst>
                </dgm:layoutNode>
                <dgm:layoutNode name="ThreeNodes_1_text">
                  <dgm:varLst>
                    <dgm:bulletEnabled val="1"/>
                  </dgm:varLst>
                  <dgm:alg type="tx">
                    <dgm:param type="parTxLTRAlign" val="l"/>
                    <dgm:param type="txAnchorVertCh" val="mid"/>
                  </dgm:alg>
                  <dgm:shape xmlns:r="http://schemas.openxmlformats.org/officeDocument/2006/relationships" type="roundRect" r:blip="" hideGeom="1">
                    <dgm:adjLst>
                      <dgm:adj idx="1" val="0.1"/>
                    </dgm:adjLst>
                  </dgm:shape>
                  <dgm:presOf axis="ch desOrSelf" ptType="node node" st="1 1" cnt="1 0"/>
                  <dgm:constrLst>
                    <dgm:constr type="lMarg" refType="primFontSz" fact="0.3"/>
                    <dgm:constr type="rMarg" refType="primFontSz" fact="0.3"/>
                    <dgm:constr type="tMarg" refType="primFontSz" fact="0.3"/>
                    <dgm:constr type="bMarg" refType="primFontSz" fact="0.3"/>
                  </dgm:constrLst>
                  <dgm:ruleLst>
                    <dgm:rule type="primFontSz" val="5" fact="NaN" max="NaN"/>
                  </dgm:ruleLst>
                </dgm:layoutNode>
                <dgm:layoutNode name="ThreeNodes_2_text">
                  <dgm:varLst>
                    <dgm:bulletEnabled val="1"/>
                  </dgm:varLst>
                  <dgm:alg type="tx">
                    <dgm:param type="parTxLTRAlign" val="l"/>
                    <dgm:param type="txAnchorVertCh" val="mid"/>
                  </dgm:alg>
                  <dgm:shape xmlns:r="http://schemas.openxmlformats.org/officeDocument/2006/relationships" type="roundRect" r:blip="" hideGeom="1">
                    <dgm:adjLst>
                      <dgm:adj idx="1" val="0.1"/>
                    </dgm:adjLst>
                  </dgm:shape>
                  <dgm:presOf axis="ch desOrSelf" ptType="node node" st="2 1" cnt="1 0"/>
                  <dgm:constrLst>
                    <dgm:constr type="lMarg" refType="primFontSz" fact="0.3"/>
                    <dgm:constr type="rMarg" refType="primFontSz" fact="0.3"/>
                    <dgm:constr type="tMarg" refType="primFontSz" fact="0.3"/>
                    <dgm:constr type="bMarg" refType="primFontSz" fact="0.3"/>
                  </dgm:constrLst>
                  <dgm:ruleLst>
                    <dgm:rule type="primFontSz" val="5" fact="NaN" max="NaN"/>
                  </dgm:ruleLst>
                </dgm:layoutNode>
                <dgm:layoutNode name="ThreeNodes_3_text">
                  <dgm:varLst>
                    <dgm:bulletEnabled val="1"/>
                  </dgm:varLst>
                  <dgm:alg type="tx">
                    <dgm:param type="parTxLTRAlign" val="l"/>
                    <dgm:param type="txAnchorVertCh" val="mid"/>
                  </dgm:alg>
                  <dgm:shape xmlns:r="http://schemas.openxmlformats.org/officeDocument/2006/relationships" type="roundRect" r:blip="" hideGeom="1">
                    <dgm:adjLst>
                      <dgm:adj idx="1" val="0.1"/>
                    </dgm:adjLst>
                  </dgm:shape>
                  <dgm:presOf axis="ch desOrSelf" ptType="node node" st="3 1" cnt="1 0"/>
                  <dgm:constrLst>
                    <dgm:constr type="lMarg" refType="primFontSz" fact="0.3"/>
                    <dgm:constr type="rMarg" refType="primFontSz" fact="0.3"/>
                    <dgm:constr type="tMarg" refType="primFontSz" fact="0.3"/>
                    <dgm:constr type="bMarg" refType="primFontSz" fact="0.3"/>
                  </dgm:constrLst>
                  <dgm:ruleLst>
                    <dgm:rule type="primFontSz" val="5" fact="NaN" max="NaN"/>
                  </dgm:ruleLst>
                </dgm:layoutNode>
              </dgm:if>
              <dgm:else name="Name11">
                <dgm:choose name="Name12">
                  <dgm:if name="Name13" axis="ch" ptType="node" func="cnt" op="equ" val="4">
                    <dgm:layoutNode name="FourNodes_1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1 1" cnt="1 0"/>
                      <dgm:constrLst/>
                      <dgm:ruleLst/>
                    </dgm:layoutNode>
                    <dgm:layoutNode name="FourNodes_2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2 1" cnt="1 0"/>
                      <dgm:constrLst/>
                      <dgm:ruleLst/>
                    </dgm:layoutNode>
                    <dgm:layoutNode name="FourNodes_3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3 1" cnt="1 0"/>
                      <dgm:constrLst/>
                      <dgm:ruleLst/>
                    </dgm:layoutNode>
                    <dgm:layoutNode name="FourNodes_4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4 1" cnt="1 0"/>
                      <dgm:constrLst/>
                      <dgm:ruleLst/>
                    </dgm:layoutNode>
                    <dgm:layoutNode name="FourConn_1-2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downArrow" r:blip="">
                        <dgm:adjLst>
                          <dgm:adj idx="1" val="0.55"/>
                          <dgm:adj idx="2" val="0.45"/>
                        </dgm:adjLst>
                      </dgm:shape>
                      <dgm:presOf axis="ch" ptType="sibTrans" cnt="1"/>
                      <dgm:constrLst>
                        <dgm:constr type="lMarg" refType="primFontSz" fact="0.1"/>
                        <dgm:constr type="rMarg" refType="primFontSz" fact="0.1"/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Conn_2-3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downArrow" r:blip="">
                        <dgm:adjLst>
                          <dgm:adj idx="1" val="0.55"/>
                          <dgm:adj idx="2" val="0.45"/>
                        </dgm:adjLst>
                      </dgm:shape>
                      <dgm:presOf axis="ch" ptType="sibTrans" st="2" cnt="1"/>
                      <dgm:constrLst>
                        <dgm:constr type="lMarg" refType="primFontSz" fact="0.1"/>
                        <dgm:constr type="rMarg" refType="primFontSz" fact="0.1"/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Conn_3-4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downArrow" r:blip="">
                        <dgm:adjLst>
                          <dgm:adj idx="1" val="0.55"/>
                          <dgm:adj idx="2" val="0.45"/>
                        </dgm:adjLst>
                      </dgm:shape>
                      <dgm:presOf axis="ch" ptType="sibTrans" st="3" cnt="1"/>
                      <dgm:constrLst>
                        <dgm:constr type="lMarg" refType="primFontSz" fact="0.1"/>
                        <dgm:constr type="rMarg" refType="primFontSz" fact="0.1"/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1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1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2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2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3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3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4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4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</dgm:if>
                  <dgm:else name="Name14">
                    <dgm:choose name="Name15">
                      <dgm:if name="Name16" axis="ch" ptType="node" func="cnt" op="gte" val="5">
                        <dgm:layoutNode name="FiveNodes_1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1 1" cnt="1 0"/>
                          <dgm:constrLst/>
                          <dgm:ruleLst/>
                        </dgm:layoutNode>
                        <dgm:layoutNode name="FiveNodes_2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2 1" cnt="1 0"/>
                          <dgm:constrLst/>
                          <dgm:ruleLst/>
                        </dgm:layoutNode>
                        <dgm:layoutNode name="FiveNodes_3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3 1" cnt="1 0"/>
                          <dgm:constrLst/>
                          <dgm:ruleLst/>
                        </dgm:layoutNode>
                        <dgm:layoutNode name="FiveNodes_4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4 1" cnt="1 0"/>
                          <dgm:constrLst/>
                          <dgm:ruleLst/>
                        </dgm:layoutNode>
                        <dgm:layoutNode name="FiveNodes_5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5 1" cnt="1 0"/>
                          <dgm:constrLst/>
                          <dgm:ruleLst/>
                        </dgm:layoutNode>
                        <dgm:layoutNode name="FiveConn_1-2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Conn_2-3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st="2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Conn_3-4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st="3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Conn_4-5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st="4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1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1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2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2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3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3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4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4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5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5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</dgm:if>
                      <dgm:else name="Name17"/>
                    </dgm:choose>
                  </dgm:else>
                </dgm:choose>
              </dgm:else>
            </dgm:choose>
          </dgm:else>
        </dgm:choose>
      </dgm:else>
    </dgm:choose>
  </dgm:layoutNode>
</dgm:layoutDef>
</file>

<file path=ppt/diagrams/layout26.xml><?xml version="1.0" encoding="utf-8"?>
<dgm:layoutDef xmlns:dgm="http://schemas.openxmlformats.org/drawingml/2006/diagram" xmlns:a="http://schemas.openxmlformats.org/drawingml/2006/main" uniqueId="urn:microsoft.com/office/officeart/2016/7/layout/LinearBlockProcessNumbered">
  <dgm:title val="Linear Block Process Numbered"/>
  <dgm:desc val="Used to show a progression; a timeline; sequential steps in a task, process, or workflow; or to emphasize movement or direction. Automatic numbers have been introduced to show the steps of the process. Level 1 text and Level 2 text both appears in a rectangle."/>
  <dgm:catLst>
    <dgm:cat type="process" pri="5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  <dgm:pt modelId="3">
          <dgm:prSet phldr="1"/>
        </dgm:pt>
        <dgm:pt modelId="31">
          <dgm:prSet phldr="1"/>
        </dgm:pt>
        <dgm:pt modelId="101" type="sibTrans" cxnId="4">
          <dgm:prSet phldrT="1"/>
          <dgm:t>
            <a:bodyPr/>
            <a:lstStyle/>
            <a:p>
              <a:r>
                <a:t>01</a:t>
              </a:r>
            </a:p>
          </dgm:t>
        </dgm:pt>
        <dgm:pt modelId="201" type="sibTrans" cxnId="5">
          <dgm:prSet phldrT="2"/>
          <dgm:t>
            <a:bodyPr/>
            <a:lstStyle/>
            <a:p>
              <a:r>
                <a:t>02</a:t>
              </a:r>
            </a:p>
          </dgm:t>
        </dgm:pt>
        <dgm:pt modelId="301" type="sibTrans" cxnId="6">
          <dgm:prSet phldrT="3"/>
          <dgm:t>
            <a:bodyPr/>
            <a:lstStyle/>
            <a:p>
              <a:r>
                <a:t>03</a:t>
              </a:r>
            </a:p>
          </dgm:t>
        </dgm:pt>
      </dgm:ptLst>
      <dgm:cxnLst>
        <dgm:cxn modelId="4" srcId="0" destId="1" srcOrd="0" destOrd="0" sibTransId="101"/>
        <dgm:cxn modelId="5" srcId="0" destId="2" srcOrd="1" destOrd="0" sibTransId="201"/>
        <dgm:cxn modelId="6" srcId="0" destId="3" srcOrd="2" destOrd="0" sibTransId="301"/>
        <dgm:cxn modelId="13" srcId="1" destId="11" srcOrd="0" destOrd="0"/>
        <dgm:cxn modelId="23" srcId="2" destId="21" srcOrd="0" destOrd="0"/>
        <dgm:cxn modelId="33" srcId="3" destId="3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animLvl val="lvl"/>
      <dgm:resizeHandles val="exact"/>
    </dgm:varLst>
    <dgm:alg type="lin">
      <dgm:param type="linDir" val="fromL"/>
      <dgm:param type="nodeVertAlign" val="t"/>
    </dgm:alg>
    <dgm:shape xmlns:r="http://schemas.openxmlformats.org/officeDocument/2006/relationships" r:blip="">
      <dgm:adjLst/>
    </dgm:shape>
    <dgm:presOf/>
    <dgm:constrLst>
      <dgm:constr type="h" for="ch" forName="compositeNode" refType="h"/>
      <dgm:constr type="w" for="ch" forName="compositeNode" refType="w"/>
      <dgm:constr type="w" for="des" forName="simulatedConn" refType="w" refFor="ch" refForName="compositeNode" fact="0.15"/>
      <dgm:constr type="h" for="des" forName="simulatedConn" refType="w" refFor="des" refForName="simulatedConn"/>
      <dgm:constr type="h" for="des" forName="vSp1" refType="w" refFor="ch" refForName="compositeNode" fact="0.8"/>
      <dgm:constr type="h" for="des" forName="vSp2" refType="w" refFor="ch" refForName="compositeNode" fact="0.07"/>
      <dgm:constr type="w" for="ch" forName="vProcSp" refType="w" refFor="des" refForName="simulatedConn" op="equ"/>
      <dgm:constr type="h" for="ch" forName="vProcSp" refType="h" refFor="ch" refForName="compositeNode" op="equ"/>
      <dgm:constr type="w" for="ch" forName="sibTrans" refType="w" refFor="ch" refForName="compositeNode" fact="0.08"/>
      <dgm:constr type="primFontSz" for="des" forName="sibTransNodeRect" op="equ"/>
      <dgm:constr type="primFontSz" for="des" forName="nodeRect" op="equ"/>
    </dgm:constrLst>
    <dgm:ruleLst/>
    <dgm:forEach name="Name4" axis="ch" ptType="node">
      <dgm:layoutNode name="compositeNode">
        <dgm:varLst>
          <dgm:bulletEnabled val="1"/>
        </dgm:varLst>
        <dgm:alg type="composite"/>
        <dgm:constrLst>
          <dgm:constr type="h" refType="w" op="lte" fact="1.2"/>
          <dgm:constr type="w" for="ch" forName="bgRect" refType="w"/>
          <dgm:constr type="h" for="ch" forName="bgRect" refType="h"/>
          <dgm:constr type="t" for="ch" forName="bgRect"/>
          <dgm:constr type="l" for="ch" forName="bgRect"/>
          <dgm:constr type="w" for="ch" forName="sibTransNodeRect" refType="w" refFor="ch" refForName="bgRect"/>
          <dgm:constr type="h" for="ch" forName="sibTransNodeRect" refType="h" refFor="ch" refForName="bgRect" fact="0.4"/>
          <dgm:constr type="t" for="ch" forName="sibTransNodeRect"/>
          <dgm:constr type="l" for="ch" forName="sibTransNodeRect"/>
          <dgm:constr type="r" for="ch" forName="nodeRect" refType="r" refFor="ch" refForName="bgRect"/>
          <dgm:constr type="h" for="ch" forName="nodeRect" refType="h" refFor="ch" refForName="bgRect" fact="0.6"/>
          <dgm:constr type="t" for="ch" forName="nodeRect" refType="b" refFor="ch" refForName="sibTransNodeRect"/>
          <dgm:constr type="l" for="ch" forName="nodeRect" refType="l" refFor="ch" refForName="bgRect"/>
        </dgm:constrLst>
        <dgm:ruleLst>
          <dgm:rule type="w" for="ch" forName="nodeRect" val="NaN" fact="NaN" max="30"/>
        </dgm:ruleLst>
        <dgm:layoutNode name="bgRect" styleLbl="alignNode1">
          <dgm:alg type="sp"/>
          <dgm:shape xmlns:r="http://schemas.openxmlformats.org/officeDocument/2006/relationships" type="rect" r:blip="">
            <dgm:adjLst>
              <dgm:adj idx="1" val="0.05"/>
            </dgm:adjLst>
          </dgm:shape>
          <dgm:presOf axis="self"/>
          <dgm:constrLst/>
          <dgm:ruleLst/>
        </dgm:layoutNode>
        <dgm:forEach name="Name19" axis="followSib" ptType="sibTrans" hideLastTrans="0" cnt="1">
          <dgm:layoutNode name="sibTransNodeRect" styleLbl="alignNode1">
            <dgm:varLst>
              <dgm:chMax val="0"/>
              <dgm:bulletEnabled val="1"/>
            </dgm:varLst>
            <dgm:presOf axis="self"/>
            <dgm:alg type="tx">
              <dgm:param type="parTxLTRAlign" val="l"/>
              <dgm:param type="parTxRTLAlign" val="l"/>
            </dgm:alg>
            <dgm:shape xmlns:r="http://schemas.openxmlformats.org/officeDocument/2006/relationships" type="rect" r:blip="" hideGeom="1">
              <dgm:adjLst/>
            </dgm:shape>
            <dgm:constrLst>
              <dgm:constr type="primFontSz" val="66"/>
              <dgm:constr type="tMarg" val="13"/>
              <dgm:constr type="lMarg" refType="w" fact="0.28"/>
              <dgm:constr type="rMarg" refType="w" fact="0.28"/>
              <dgm:constr type="bMarg" val="13"/>
            </dgm:constrLst>
            <dgm:ruleLst>
              <dgm:rule type="primFontSz" val="14" fact="NaN" max="NaN"/>
              <dgm:rule type="tMarg" val="13" fact="NaN" max="NaN"/>
            </dgm:ruleLst>
          </dgm:layoutNode>
        </dgm:forEach>
        <dgm:layoutNode name="nodeRect" styleLbl="alignNode1" moveWith="bgRect">
          <dgm:varLst>
            <dgm:bulletEnabled val="1"/>
          </dgm:varLst>
          <dgm:alg type="tx">
            <dgm:param type="parTxLTRAlign" val="l"/>
            <dgm:param type="parTxRTLAlign" val="r"/>
            <dgm:param type="txAnchorVert" val="t"/>
            <dgm:param type="stBulletLvl" val="2"/>
          </dgm:alg>
          <dgm:shape xmlns:r="http://schemas.openxmlformats.org/officeDocument/2006/relationships" type="rect" r:blip="" hideGeom="1">
            <dgm:adjLst/>
          </dgm:shape>
          <dgm:presOf axis="desOrSelf" ptType="node"/>
          <dgm:constrLst>
            <dgm:constr type="primFontSz" val="26"/>
            <dgm:constr type="tMarg"/>
            <dgm:constr type="lMarg" refType="w" fact="0.28"/>
            <dgm:constr type="rMarg" refType="w" fact="0.28"/>
            <dgm:constr type="bMarg" val="26"/>
          </dgm:constrLst>
          <dgm:ruleLst>
            <dgm:rule type="primFontSz" val="11" fact="NaN" max="NaN"/>
          </dgm:ruleLst>
        </dgm:layoutNode>
      </dgm:layoutNode>
      <dgm:forEach name="Name14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  <dgm:extLst>
    <a:ext uri="{4F341089-5ED1-44EC-B178-C955D00A3D55}">
      <dgm1611:autoBuNodeInfoLst xmlns:dgm1611="http://schemas.microsoft.com/office/drawing/2016/11/diagram">
        <dgm1611:autoBuNodeInfo lvl="1" ptType="sibTrans">
          <dgm1611:buPr prefix="" leadZeros="1">
            <a:buAutoNum type="arabicParenBoth"/>
          </dgm1611:buPr>
        </dgm1611:autoBuNodeInfo>
      </dgm1611:autoBuNodeInfoLst>
    </a:ext>
  </dgm:extLst>
</dgm:layoutDef>
</file>

<file path=ppt/diagrams/layout27.xml><?xml version="1.0" encoding="utf-8"?>
<dgm:layoutDef xmlns:dgm="http://schemas.openxmlformats.org/drawingml/2006/diagram" xmlns:a="http://schemas.openxmlformats.org/drawingml/2006/main" uniqueId="urn:microsoft.com/office/officeart/2008/layout/LinedList">
  <dgm:title val=""/>
  <dgm:desc val=""/>
  <dgm:catLst>
    <dgm:cat type="hierarchy" pri="8000"/>
    <dgm:cat type="list" pri="25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clrData>
  <dgm:layoutNode name="vert0">
    <dgm:varLst>
      <dgm:dir/>
      <dgm:animOne val="branch"/>
      <dgm:animLvl val="lvl"/>
    </dgm:varLst>
    <dgm:choose name="Name0">
      <dgm:if name="Name1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horz1" refType="w"/>
      <dgm:constr type="h" for="ch" forName="horz1" refType="h"/>
      <dgm:constr type="h" for="des" forName="vert1" refType="h"/>
      <dgm:constr type="h" for="des" forName="tx1" refType="h"/>
      <dgm:constr type="h" for="des" forName="horz2" refType="h"/>
      <dgm:constr type="h" for="des" forName="vert2" refType="h"/>
      <dgm:constr type="h" for="des" forName="horz3" refType="h"/>
      <dgm:constr type="h" for="des" forName="vert3" refType="h"/>
      <dgm:constr type="h" for="des" forName="horz4" refType="h"/>
      <dgm:constr type="h" for="des" ptType="node" refType="h"/>
      <dgm:constr type="primFontSz" for="des" forName="tx1" op="equ" val="65"/>
      <dgm:constr type="primFontSz" for="des" forName="tx2" op="equ" val="65"/>
      <dgm:constr type="primFontSz" for="des" forName="tx3" op="equ" val="65"/>
      <dgm:constr type="primFontSz" for="des" forName="tx4" op="equ" val="65"/>
      <dgm:constr type="w" for="des" forName="thickLine" refType="w"/>
      <dgm:constr type="h" for="des" forName="thickLine"/>
      <dgm:constr type="h" for="des" forName="thinLine1"/>
      <dgm:constr type="h" for="des" forName="thinLine2b"/>
      <dgm:constr type="h" for="des" forName="thinLine3"/>
      <dgm:constr type="h" for="des" forName="vertSpace2a" refType="h" fact="0.05"/>
      <dgm:constr type="h" for="des" forName="vertSpace2b" refType="h" refFor="des" refForName="vertSpace2a"/>
    </dgm:constrLst>
    <dgm:forEach name="Name3" axis="ch" ptType="node">
      <dgm:layoutNode name="thickLine" styleLbl="alignNode1">
        <dgm:alg type="sp"/>
        <dgm:shape xmlns:r="http://schemas.openxmlformats.org/officeDocument/2006/relationships" type="line" r:blip="">
          <dgm:adjLst/>
        </dgm:shape>
        <dgm:presOf/>
      </dgm:layoutNode>
      <dgm:layoutNode name="horz1">
        <dgm:choose name="Name4">
          <dgm:if name="Name5" func="var" arg="dir" op="equ" val="norm">
            <dgm:alg type="lin">
              <dgm:param type="linDir" val="fromL"/>
              <dgm:param type="nodeVertAlign" val="t"/>
            </dgm:alg>
          </dgm:if>
          <dgm:else name="Name6">
            <dgm:alg type="lin">
              <dgm:param type="linDir" val="fromR"/>
              <dgm:param type="nodeVertAlign" val="t"/>
            </dgm:alg>
          </dgm:else>
        </dgm:choose>
        <dgm:shape xmlns:r="http://schemas.openxmlformats.org/officeDocument/2006/relationships" r:blip="">
          <dgm:adjLst/>
        </dgm:shape>
        <dgm:presOf/>
        <dgm:choose name="Name7">
          <dgm:if name="Name8" axis="root des" func="maxDepth" op="equ" val="1">
            <dgm:constrLst>
              <dgm:constr type="w" for="ch" forName="tx1" refType="w"/>
            </dgm:constrLst>
          </dgm:if>
          <dgm:if name="Name9" axis="root des" func="maxDepth" op="equ" val="2">
            <dgm:constrLst>
              <dgm:constr type="w" for="ch" forName="tx1" refType="w" fact="0.2"/>
              <dgm:constr type="w" for="des" forName="tx2" refType="w" fact="0.785"/>
              <dgm:constr type="w" for="des" forName="horzSpace2" refType="w" fact="0.015"/>
              <dgm:constr type="w" for="des" forName="thinLine2b" refType="w" fact="0.8"/>
            </dgm:constrLst>
          </dgm:if>
          <dgm:if name="Name10" axis="root des" func="maxDepth" op="equ" val="3">
            <dgm:constrLst>
              <dgm:constr type="w" for="ch" forName="tx1" refType="w" fact="0.2"/>
              <dgm:constr type="w" for="des" forName="tx2" refType="w" fact="0.385"/>
              <dgm:constr type="w" for="des" forName="tx3" refType="w" fact="0.385"/>
              <dgm:constr type="w" for="des" forName="horzSpace2" refType="w" fact="0.015"/>
              <dgm:constr type="w" for="des" forName="horzSpace3" refType="w" fact="0.015"/>
              <dgm:constr type="w" for="des" forName="thinLine2b" refType="w" fact="0.8"/>
              <dgm:constr type="w" for="des" forName="thinLine3" refType="w" fact="0.385"/>
            </dgm:constrLst>
          </dgm:if>
          <dgm:if name="Name11" axis="root des" func="maxDepth" op="gte" val="4">
            <dgm:constrLst>
              <dgm:constr type="w" for="ch" forName="tx1" refType="w" fact="0.2"/>
              <dgm:constr type="w" for="des" forName="tx2" refType="w" fact="0.2516"/>
              <dgm:constr type="w" for="des" forName="tx3" refType="w" fact="0.2516"/>
              <dgm:constr type="w" for="des" forName="tx4" refType="w" fact="0.2516"/>
              <dgm:constr type="w" for="des" forName="horzSpace2" refType="w" fact="0.015"/>
              <dgm:constr type="w" for="des" forName="horzSpace3" refType="w" fact="0.015"/>
              <dgm:constr type="w" for="des" forName="horzSpace4" refType="w" fact="0.015"/>
              <dgm:constr type="w" for="des" forName="thinLine2b" refType="w" fact="0.8"/>
              <dgm:constr type="w" for="des" forName="thinLine3" refType="w" fact="0.5332"/>
            </dgm:constrLst>
          </dgm:if>
          <dgm:else name="Name12"/>
        </dgm:choose>
        <dgm:layoutNode name="tx1" styleLbl="revTx">
          <dgm:alg type="tx">
            <dgm:param type="parTxLTRAlign" val="l"/>
            <dgm:param type="parTxRTLAlign" val="r"/>
            <dgm:param type="txAnchorVert" val="t"/>
          </dgm:alg>
          <dgm:shape xmlns:r="http://schemas.openxmlformats.org/officeDocument/2006/relationships" type="rect" r:blip="">
            <dgm:adjLst/>
          </dgm:shape>
          <dgm:presOf axis="self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vert1">
          <dgm:choose name="Name13">
            <dgm:if name="Name14" func="var" arg="dir" op="equ" val="norm">
              <dgm:alg type="lin">
                <dgm:param type="linDir" val="fromT"/>
                <dgm:param type="nodeHorzAlign" val="l"/>
              </dgm:alg>
            </dgm:if>
            <dgm:else name="Name15">
              <dgm:alg type="lin">
                <dgm:param type="linDir" val="fromT"/>
                <dgm:param type="nodeHorzAlign" val="r"/>
              </dgm:alg>
            </dgm:else>
          </dgm:choose>
          <dgm:shape xmlns:r="http://schemas.openxmlformats.org/officeDocument/2006/relationships" r:blip="">
            <dgm:adjLst/>
          </dgm:shape>
          <dgm:presOf/>
          <dgm:forEach name="Name16" axis="ch" ptType="node">
            <dgm:choose name="Name17">
              <dgm:if name="Name18" axis="self" ptType="node" func="pos" op="equ" val="1">
                <dgm:layoutNode name="vertSpace2a">
                  <dgm:alg type="sp"/>
                  <dgm:shape xmlns:r="http://schemas.openxmlformats.org/officeDocument/2006/relationships" r:blip="">
                    <dgm:adjLst/>
                  </dgm:shape>
                  <dgm:presOf/>
                </dgm:layoutNode>
              </dgm:if>
              <dgm:else name="Name19"/>
            </dgm:choose>
            <dgm:layoutNode name="horz2">
              <dgm:choose name="Name20">
                <dgm:if name="Name21" func="var" arg="dir" op="equ" val="norm">
                  <dgm:alg type="lin">
                    <dgm:param type="linDir" val="fromL"/>
                    <dgm:param type="nodeVertAlign" val="t"/>
                  </dgm:alg>
                </dgm:if>
                <dgm:else name="Name22">
                  <dgm:alg type="lin">
                    <dgm:param type="linDir" val="fromR"/>
                    <dgm:param type="nodeVertAlign" val="t"/>
                  </dgm:alg>
                </dgm:else>
              </dgm:choose>
              <dgm:shape xmlns:r="http://schemas.openxmlformats.org/officeDocument/2006/relationships" r:blip="">
                <dgm:adjLst/>
              </dgm:shape>
              <dgm:presOf/>
              <dgm:layoutNode name="horzSpace2">
                <dgm:alg type="sp"/>
                <dgm:shape xmlns:r="http://schemas.openxmlformats.org/officeDocument/2006/relationships" r:blip="">
                  <dgm:adjLst/>
                </dgm:shape>
                <dgm:presOf/>
              </dgm:layoutNode>
              <dgm:layoutNode name="tx2" styleLbl="revTx">
                <dgm:alg type="tx">
                  <dgm:param type="parTxLTRAlign" val="l"/>
                  <dgm:param type="parTxRTLAlign" val="r"/>
                  <dgm:param type="txAnchorVert" val="t"/>
                </dgm:alg>
                <dgm:shape xmlns:r="http://schemas.openxmlformats.org/officeDocument/2006/relationships" type="rect" r:blip="">
                  <dgm:adjLst/>
                </dgm:shape>
                <dgm:presOf axis="self"/>
                <dgm:constrLst>
                  <dgm:constr type="tMarg" refType="primFontSz" fact="0.3"/>
                  <dgm:constr type="bMarg" refType="primFontSz" fact="0.3"/>
                  <dgm:constr type="lMarg" refType="primFontSz" fact="0.3"/>
                  <dgm:constr type="rMarg" refType="primFontSz" fact="0.3"/>
                </dgm:constrLst>
                <dgm:ruleLst>
                  <dgm:rule type="primFontSz" val="5" fact="NaN" max="NaN"/>
                </dgm:ruleLst>
              </dgm:layoutNode>
              <dgm:layoutNode name="vert2">
                <dgm:choose name="Name23">
                  <dgm:if name="Name24" func="var" arg="dir" op="equ" val="norm">
                    <dgm:alg type="lin">
                      <dgm:param type="linDir" val="fromT"/>
                      <dgm:param type="nodeHorzAlign" val="l"/>
                    </dgm:alg>
                  </dgm:if>
                  <dgm:else name="Name25">
                    <dgm:alg type="lin">
                      <dgm:param type="linDir" val="fromT"/>
                      <dgm:param type="nodeHorzAlign" val="r"/>
                    </dgm:alg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forEach name="Name26" axis="ch" ptType="node">
                  <dgm:layoutNode name="horz3">
                    <dgm:choose name="Name27">
                      <dgm:if name="Name28" func="var" arg="dir" op="equ" val="norm">
                        <dgm:alg type="lin">
                          <dgm:param type="linDir" val="fromL"/>
                          <dgm:param type="nodeVertAlign" val="t"/>
                        </dgm:alg>
                      </dgm:if>
                      <dgm:else name="Name29">
                        <dgm:alg type="lin">
                          <dgm:param type="linDir" val="fromR"/>
                          <dgm:param type="nodeVertAlign" val="t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layoutNode name="horzSpace3">
                      <dgm:alg type="sp"/>
                      <dgm:shape xmlns:r="http://schemas.openxmlformats.org/officeDocument/2006/relationships" r:blip="">
                        <dgm:adjLst/>
                      </dgm:shape>
                      <dgm:presOf/>
                    </dgm:layoutNode>
                    <dgm:layoutNode name="tx3" styleLbl="revTx">
                      <dgm:alg type="tx">
                        <dgm:param type="parTxLTRAlign" val="l"/>
                        <dgm:param type="parTxRTLAlign" val="r"/>
                        <dgm:param type="txAnchorVert" val="t"/>
                      </dgm:alg>
                      <dgm:shape xmlns:r="http://schemas.openxmlformats.org/officeDocument/2006/relationships" type="rect" r:blip="">
                        <dgm:adjLst/>
                      </dgm:shape>
                      <dgm:presOf axis="self"/>
                      <dgm:constrLst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vert3">
                      <dgm:choose name="Name30">
                        <dgm:if name="Name31" func="var" arg="dir" op="equ" val="norm">
                          <dgm:alg type="lin">
                            <dgm:param type="linDir" val="fromT"/>
                            <dgm:param type="nodeHorzAlign" val="l"/>
                          </dgm:alg>
                        </dgm:if>
                        <dgm:else name="Name32">
                          <dgm:alg type="lin">
                            <dgm:param type="linDir" val="fromT"/>
                            <dgm:param type="nodeHorzAlign" val="r"/>
                          </dgm:alg>
                        </dgm:else>
                      </dgm:choose>
                      <dgm:shape xmlns:r="http://schemas.openxmlformats.org/officeDocument/2006/relationships" r:blip="">
                        <dgm:adjLst/>
                      </dgm:shape>
                      <dgm:presOf/>
                      <dgm:forEach name="Name33" axis="ch" ptType="node">
                        <dgm:layoutNode name="horz4">
                          <dgm:choose name="Name34">
                            <dgm:if name="Name35" func="var" arg="dir" op="equ" val="norm">
                              <dgm:alg type="lin">
                                <dgm:param type="linDir" val="fromL"/>
                                <dgm:param type="nodeVertAlign" val="t"/>
                              </dgm:alg>
                            </dgm:if>
                            <dgm:else name="Name36">
                              <dgm:alg type="lin">
                                <dgm:param type="linDir" val="fromR"/>
                                <dgm:param type="nodeVertAlign" val="t"/>
                              </dgm:alg>
                            </dgm:else>
                          </dgm:choose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layoutNode name="horzSpace4">
                            <dgm:alg type="sp"/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</dgm:layoutNode>
                          <dgm:layoutNode name="tx4" styleLbl="revTx">
                            <dgm:varLst>
                              <dgm:bulletEnabled val="1"/>
                            </dgm:varLst>
                            <dgm:alg type="tx">
                              <dgm:param type="parTxLTRAlign" val="l"/>
                              <dgm:param type="parTxRTLAlign" val="r"/>
                              <dgm:param type="txAnchorVert" val="t"/>
                            </dgm:alg>
                            <dgm:shape xmlns:r="http://schemas.openxmlformats.org/officeDocument/2006/relationships" type="rect" r:blip="">
                              <dgm:adjLst/>
                            </dgm:shape>
                            <dgm:presOf axis="desOrSelf" ptType="node"/>
                            <dgm:constrLst>
                              <dgm:constr type="tMarg" refType="primFontSz" fact="0.3"/>
                              <dgm:constr type="bMarg" refType="primFontSz" fact="0.3"/>
                              <dgm:constr type="lMarg" refType="primFontSz" fact="0.3"/>
                              <dgm:constr type="r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</dgm:layoutNode>
                      </dgm:forEach>
                    </dgm:layoutNode>
                  </dgm:layoutNode>
                  <dgm:forEach name="Name37" axis="followSib" ptType="sibTrans" cnt="1">
                    <dgm:layoutNode name="thinLine3" styleLbl="callout">
                      <dgm:alg type="sp"/>
                      <dgm:shape xmlns:r="http://schemas.openxmlformats.org/officeDocument/2006/relationships" type="line" r:blip="">
                        <dgm:adjLst/>
                      </dgm:shape>
                      <dgm:presOf/>
                    </dgm:layoutNode>
                  </dgm:forEach>
                </dgm:forEach>
              </dgm:layoutNode>
            </dgm:layoutNode>
            <dgm:layoutNode name="thinLine2b" styleLbl="callout">
              <dgm:alg type="sp"/>
              <dgm:shape xmlns:r="http://schemas.openxmlformats.org/officeDocument/2006/relationships" type="line" r:blip="">
                <dgm:adjLst/>
              </dgm:shape>
              <dgm:presOf/>
            </dgm:layoutNode>
            <dgm:layoutNode name="vertSpace2b">
              <dgm:alg type="sp"/>
              <dgm:shape xmlns:r="http://schemas.openxmlformats.org/officeDocument/2006/relationships" r:blip="">
                <dgm:adjLst/>
              </dgm:shape>
              <dgm:presOf/>
            </dgm:layoutNode>
          </dgm:forEach>
        </dgm:layoutNode>
      </dgm:layoutNode>
    </dgm:forEach>
  </dgm:layoutNode>
</dgm:layoutDef>
</file>

<file path=ppt/diagrams/layout28.xml><?xml version="1.0" encoding="utf-8"?>
<dgm:layoutDef xmlns:dgm="http://schemas.openxmlformats.org/drawingml/2006/diagram" xmlns:a="http://schemas.openxmlformats.org/drawingml/2006/main" uniqueId="urn:microsoft.com/office/officeart/2018/2/layout/IconCircleList">
  <dgm:title val="Icon Circle List"/>
  <dgm:desc val="Use to show non-sequential or grouped chunks of information accompanied by related visuals. Circular shapes can hold an icon or small picture and corresponding text box shows Level 1 text. Works best for icons or small pictures with medium-length descriptions."/>
  <dgm:catLst>
    <dgm:cat type="icon" pri="5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root">
    <dgm:varLst>
      <dgm:dir/>
      <dgm:resizeHandles val="exact"/>
    </dgm:varLst>
    <dgm:alg type="sp"/>
    <dgm:shape xmlns:r="http://schemas.openxmlformats.org/officeDocument/2006/relationships" r:blip="">
      <dgm:adjLst/>
    </dgm:shape>
    <dgm:presOf/>
    <dgm:choose name="Name0">
      <dgm:if name="Name1" axis="ch" ptType="node" func="cnt" op="lte" val="3">
        <dgm:constrLst>
          <dgm:constr type="w" for="ch" forName="container" refType="w"/>
          <dgm:constr type="h" for="ch" forName="container" refType="h" fact="0.4"/>
        </dgm:constrLst>
      </dgm:if>
      <dgm:else name="Name2">
        <dgm:constrLst>
          <dgm:constr type="w" for="ch" forName="container" refType="w"/>
          <dgm:constr type="h" for="ch" forName="container" refType="h"/>
        </dgm:constrLst>
      </dgm:else>
    </dgm:choose>
    <dgm:ruleLst>
      <dgm:rule type="h" for="ch" forName="container" val="INF" fact="NaN" max="NaN"/>
    </dgm:ruleLst>
    <dgm:layoutNode name="container">
      <dgm:varLst>
        <dgm:dir/>
        <dgm:resizeHandles val="exact"/>
      </dgm:varLst>
      <dgm:choose name="Name3">
        <dgm:if name="Name4" axis="self" func="var" arg="dir" op="equ" val="norm">
          <dgm:alg type="snake">
            <dgm:param type="grDir" val="tL"/>
            <dgm:param type="flowDir" val="row"/>
            <dgm:param type="contDir" val="sameDir"/>
          </dgm:alg>
        </dgm:if>
        <dgm:else name="Name5">
          <dgm:alg type="snake">
            <dgm:param type="grDir" val="tR"/>
            <dgm:param type="flowDir" val="row"/>
            <dgm:param type="contDir" val="sameDir"/>
          </dgm:alg>
        </dgm:else>
      </dgm:choose>
      <dgm:shape xmlns:r="http://schemas.openxmlformats.org/officeDocument/2006/relationships" r:blip="">
        <dgm:adjLst/>
      </dgm:shape>
      <dgm:presOf/>
      <dgm:constrLst>
        <dgm:constr type="w" for="ch" forName="compNode" refType="w"/>
        <dgm:constr type="h" for="ch" forName="compNode" refType="w" fact="0.28"/>
        <dgm:constr type="w" for="ch" forName="sibTrans" refType="w" refFor="ch" refForName="compNode" fact="0.115"/>
        <dgm:constr type="sp" refType="h" op="equ" fact="0.17"/>
        <dgm:constr type="primFontSz" for="des" ptType="node" op="equ" val="24"/>
        <dgm:constr type="h" for="des" forName="compNode" op="equ"/>
        <dgm:constr type="h" for="des" forName="iconBgRect" op="equ"/>
      </dgm:constrLst>
      <dgm:ruleLst>
        <dgm:rule type="w" for="ch" forName="compNode" val="60" fact="NaN" max="NaN"/>
      </dgm:ruleLst>
      <dgm:forEach name="Name6" axis="ch" ptType="node">
        <dgm:layoutNode name="compNode">
          <dgm:alg type="composite"/>
          <dgm:shape xmlns:r="http://schemas.openxmlformats.org/officeDocument/2006/relationships" r:blip="">
            <dgm:adjLst/>
          </dgm:shape>
          <dgm:presOf axis="self"/>
          <dgm:constrLst>
            <dgm:constr type="w" for="ch" forName="iconBgRect" refType="w" fact="0.28"/>
            <dgm:constr type="h" for="ch" forName="iconBgRect" refType="w" refFor="ch" refForName="iconBgRect"/>
            <dgm:constr type="t" for="ch" forName="iconBgRect"/>
            <dgm:constr type="l" for="ch" forName="iconBgRect"/>
            <dgm:constr type="w" for="ch" forName="iconRect" refType="w" refFor="ch" refForName="iconBgRect" fact="0.58"/>
            <dgm:constr type="h" for="ch" forName="iconRect" refType="w" refFor="ch" refForName="iconRect"/>
            <dgm:constr type="ctrX" for="ch" forName="iconRect" refType="ctrX" refFor="ch" refForName="iconBgRect"/>
            <dgm:constr type="ctrY" for="ch" forName="iconRect" refType="ctrY" refFor="ch" refForName="iconBgRect"/>
            <dgm:constr type="w" for="ch" forName="spaceRect" refType="w" fact="0.06"/>
            <dgm:constr type="h" for="ch" forName="spaceRect" refType="h" refFor="ch" refForName="iconBgRect"/>
            <dgm:constr type="t" for="ch" forName="spaceRect" refType="t" refFor="ch" refForName="iconBgRect"/>
            <dgm:constr type="l" for="ch" forName="spaceRect" refType="r" refFor="ch" refForName="iconBgRect"/>
            <dgm:constr type="h" for="ch" forName="textRect" refType="h" refFor="ch" refForName="iconBgRect"/>
            <dgm:constr type="t" for="ch" forName="textRect" refType="t" refFor="ch" refForName="iconBgRect"/>
            <dgm:constr type="l" for="ch" forName="textRect" refType="r" refFor="ch" refForName="spaceRect"/>
          </dgm:constrLst>
          <dgm:ruleLst/>
          <dgm:layoutNode name="iconBgRect" styleLbl="bgShp">
            <dgm:alg type="sp"/>
            <dgm:shape xmlns:r="http://schemas.openxmlformats.org/officeDocument/2006/relationships" type="ellipse" r:blip="">
              <dgm:adjLst/>
            </dgm:shape>
            <dgm:presOf/>
            <dgm:constrLst/>
            <dgm:ruleLst/>
          </dgm:layoutNode>
          <dgm:layoutNode name="iconRect" styleLbl="node1">
            <dgm:alg type="sp"/>
            <dgm:shape xmlns:r="http://schemas.openxmlformats.org/officeDocument/2006/relationships" type="rect" r:blip="" blipPhldr="1">
              <dgm:adjLst/>
            </dgm:shape>
            <dgm:presOf/>
            <dgm:constrLst/>
            <dgm:ruleLst/>
          </dgm:layoutNode>
          <dgm:layoutNode name="spaceRect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  <dgm:layoutNode name="textRect" styleLbl="revTx">
            <dgm:varLst>
              <dgm:chMax val="1"/>
              <dgm:chPref val="1"/>
            </dgm:varLst>
            <dgm:choose name="Name7">
              <dgm:if name="Name8" func="var" arg="dir" op="equ" val="norm">
                <dgm:alg type="tx">
                  <dgm:param type="txAnchorVert" val="mid"/>
                  <dgm:param type="parTxLTRAlign" val="l"/>
                  <dgm:param type="shpTxLTRAlignCh" val="l"/>
                  <dgm:param type="parTxRTLAlign" val="l"/>
                  <dgm:param type="shpTxRTLAlignCh" val="l"/>
                </dgm:alg>
              </dgm:if>
              <dgm:else name="Name9">
                <dgm:alg type="tx">
                  <dgm:param type="txAnchorVert" val="mid"/>
                  <dgm:param type="parTxLTRAlign" val="r"/>
                  <dgm:param type="shpTxLTRAlignCh" val="r"/>
                  <dgm:param type="parTxRTLAlign" val="r"/>
                  <dgm:param type="shpTxRTLAlignCh" val="r"/>
                </dgm:alg>
              </dgm:else>
            </dgm:choose>
            <dgm:shape xmlns:r="http://schemas.openxmlformats.org/officeDocument/2006/relationships" type="rect" r:blip="">
              <dgm:adjLst/>
            </dgm:shape>
            <dgm:presOf axis="self" ptType="node"/>
            <dgm:constrLst>
              <dgm:constr type="lMarg"/>
              <dgm:constr type="rMarg"/>
              <dgm:constr type="tMarg"/>
              <dgm:constr type="bMarg"/>
            </dgm:constrLst>
            <dgm:ruleLst>
              <dgm:rule type="primFontSz" val="11" fact="NaN" max="NaN"/>
            </dgm:ruleLst>
          </dgm:layoutNode>
        </dgm:layoutNode>
        <dgm:forEach name="Name10" axis="followSib" ptType="sibTrans" cnt="1">
          <dgm:layoutNode name="sibTrans">
            <dgm:alg type="sp"/>
            <dgm:shape xmlns:r="http://schemas.openxmlformats.org/officeDocument/2006/relationships" type="rect" r:blip="" hideGeom="1">
              <dgm:adjLst/>
            </dgm:shape>
            <dgm:presOf axis="self"/>
            <dgm:constrLst/>
            <dgm:ruleLst/>
          </dgm:layoutNode>
        </dgm:forEach>
      </dgm:forEach>
    </dgm:layoutNode>
  </dgm:layoutNode>
  <dgm:extLst>
    <a:ext uri="{68A01E43-0DF5-4B5B-8FA6-DAF915123BFB}">
      <dgm1612:lstStyle xmlns:dgm1612="http://schemas.microsoft.com/office/drawing/2016/12/diagram">
        <a:lvl1pPr>
          <a:lnSpc>
            <a:spcPct val="100000"/>
          </a:lnSpc>
        </a:lvl1pPr>
      </dgm1612:lstStyle>
    </a:ext>
  </dgm:extLst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4">
  <dgm:title val=""/>
  <dgm:desc val=""/>
  <dgm:catLst>
    <dgm:cat type="simple" pri="104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2">
  <dgm:title val=""/>
  <dgm:desc val=""/>
  <dgm:catLst>
    <dgm:cat type="simple" pri="102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2">
  <dgm:title val=""/>
  <dgm:desc val=""/>
  <dgm:catLst>
    <dgm:cat type="simple" pri="102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simple4">
  <dgm:title val=""/>
  <dgm:desc val=""/>
  <dgm:catLst>
    <dgm:cat type="simple" pri="104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6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7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8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9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0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1.xml><?xml version="1.0" encoding="utf-8"?>
<dgm:styleDef xmlns:dgm="http://schemas.openxmlformats.org/drawingml/2006/diagram" xmlns:a="http://schemas.openxmlformats.org/drawingml/2006/main" uniqueId="urn:microsoft.com/office/officeart/2005/8/quickstyle/simple4">
  <dgm:title val=""/>
  <dgm:desc val=""/>
  <dgm:catLst>
    <dgm:cat type="simple" pri="104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2.xml><?xml version="1.0" encoding="utf-8"?>
<dgm:styleDef xmlns:dgm="http://schemas.openxmlformats.org/drawingml/2006/diagram" xmlns:a="http://schemas.openxmlformats.org/drawingml/2006/main" uniqueId="urn:microsoft.com/office/officeart/2005/8/quickstyle/simple2">
  <dgm:title val=""/>
  <dgm:desc val=""/>
  <dgm:catLst>
    <dgm:cat type="simple" pri="102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4.xml><?xml version="1.0" encoding="utf-8"?>
<dgm:styleDef xmlns:dgm="http://schemas.openxmlformats.org/drawingml/2006/diagram" xmlns:a="http://schemas.openxmlformats.org/drawingml/2006/main" uniqueId="urn:microsoft.com/office/officeart/2005/8/quickstyle/simple4">
  <dgm:title val=""/>
  <dgm:desc val=""/>
  <dgm:catLst>
    <dgm:cat type="simple" pri="104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5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6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7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8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9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0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2.xml><?xml version="1.0" encoding="utf-8"?>
<dgm:styleDef xmlns:dgm="http://schemas.openxmlformats.org/drawingml/2006/diagram" xmlns:a="http://schemas.openxmlformats.org/drawingml/2006/main" uniqueId="urn:microsoft.com/office/officeart/2005/8/quickstyle/simple2">
  <dgm:title val=""/>
  <dgm:desc val=""/>
  <dgm:catLst>
    <dgm:cat type="simple" pri="102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3.xml><?xml version="1.0" encoding="utf-8"?>
<dgm:styleDef xmlns:dgm="http://schemas.openxmlformats.org/drawingml/2006/diagram" xmlns:a="http://schemas.openxmlformats.org/drawingml/2006/main" uniqueId="urn:microsoft.com/office/officeart/2005/8/quickstyle/simple4">
  <dgm:title val=""/>
  <dgm:desc val=""/>
  <dgm:catLst>
    <dgm:cat type="simple" pri="104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5.xml><?xml version="1.0" encoding="utf-8"?>
<dgm:styleDef xmlns:dgm="http://schemas.openxmlformats.org/drawingml/2006/diagram" xmlns:a="http://schemas.openxmlformats.org/drawingml/2006/main" uniqueId="urn:microsoft.com/office/officeart/2005/8/quickstyle/simple2">
  <dgm:title val=""/>
  <dgm:desc val=""/>
  <dgm:catLst>
    <dgm:cat type="simple" pri="102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6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7.xml><?xml version="1.0" encoding="utf-8"?>
<dgm:styleDef xmlns:dgm="http://schemas.openxmlformats.org/drawingml/2006/diagram" xmlns:a="http://schemas.openxmlformats.org/drawingml/2006/main" uniqueId="urn:microsoft.com/office/officeart/2005/8/quickstyle/simple4">
  <dgm:title val=""/>
  <dgm:desc val=""/>
  <dgm:catLst>
    <dgm:cat type="simple" pri="104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8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92231A4-16DA-49AE-9B5E-0A20DA3CD0B7}" type="datetimeFigureOut">
              <a:rPr lang="en-GB" smtClean="0"/>
              <a:t>03/02/2023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B294B54-3929-4598-B528-30603CFEE3F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5943169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youtube.com/watch?v=wy6hDeCzDfA" TargetMode="External"/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Without one the other does not work. 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B294B54-3929-4598-B528-30603CFEE3F6}" type="slidenum">
              <a:rPr lang="en-GB" smtClean="0"/>
              <a:t>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1269375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B294B54-3929-4598-B528-30603CFEE3F6}" type="slidenum">
              <a:rPr lang="en-GB" smtClean="0"/>
              <a:t>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07956038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B294B54-3929-4598-B528-30603CFEE3F6}" type="slidenum">
              <a:rPr lang="en-GB" smtClean="0"/>
              <a:t>9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05508738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>
                <a:hlinkClick r:id="rId3"/>
              </a:rPr>
              <a:t>Voting in Senedd Elections - YouTube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B294B54-3929-4598-B528-30603CFEE3F6}" type="slidenum">
              <a:rPr lang="en-GB" smtClean="0"/>
              <a:t>10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9730839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Freeform 6"/>
          <p:cNvSpPr/>
          <p:nvPr/>
        </p:nvSpPr>
        <p:spPr bwMode="auto">
          <a:xfrm>
            <a:off x="0" y="-3175"/>
            <a:ext cx="12192000" cy="5203825"/>
          </a:xfrm>
          <a:custGeom>
            <a:avLst/>
            <a:gdLst/>
            <a:ahLst/>
            <a:cxnLst/>
            <a:rect l="0" t="0" r="r" b="b"/>
            <a:pathLst>
              <a:path w="5760" h="3278">
                <a:moveTo>
                  <a:pt x="5760" y="0"/>
                </a:moveTo>
                <a:lnTo>
                  <a:pt x="0" y="0"/>
                </a:lnTo>
                <a:lnTo>
                  <a:pt x="0" y="3090"/>
                </a:lnTo>
                <a:lnTo>
                  <a:pt x="943" y="3090"/>
                </a:lnTo>
                <a:lnTo>
                  <a:pt x="1123" y="3270"/>
                </a:lnTo>
                <a:lnTo>
                  <a:pt x="1123" y="3270"/>
                </a:lnTo>
                <a:lnTo>
                  <a:pt x="1127" y="3272"/>
                </a:lnTo>
                <a:lnTo>
                  <a:pt x="1133" y="3275"/>
                </a:lnTo>
                <a:lnTo>
                  <a:pt x="1139" y="3278"/>
                </a:lnTo>
                <a:lnTo>
                  <a:pt x="1144" y="3278"/>
                </a:lnTo>
                <a:lnTo>
                  <a:pt x="1150" y="3278"/>
                </a:lnTo>
                <a:lnTo>
                  <a:pt x="1155" y="3275"/>
                </a:lnTo>
                <a:lnTo>
                  <a:pt x="1161" y="3272"/>
                </a:lnTo>
                <a:lnTo>
                  <a:pt x="1165" y="3270"/>
                </a:lnTo>
                <a:lnTo>
                  <a:pt x="1345" y="3090"/>
                </a:lnTo>
                <a:lnTo>
                  <a:pt x="5760" y="3090"/>
                </a:lnTo>
                <a:lnTo>
                  <a:pt x="5760" y="0"/>
                </a:lnTo>
                <a:close/>
              </a:path>
            </a:pathLst>
          </a:custGeom>
          <a:ln/>
          <a:effectLst/>
          <a:extLs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10001" y="1449147"/>
            <a:ext cx="10572000" cy="2971051"/>
          </a:xfrm>
        </p:spPr>
        <p:txBody>
          <a:bodyPr/>
          <a:lstStyle>
            <a:lvl1pPr>
              <a:defRPr sz="5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10001" y="5280847"/>
            <a:ext cx="10572000" cy="434974"/>
          </a:xfrm>
        </p:spPr>
        <p:txBody>
          <a:bodyPr anchor="t"/>
          <a:lstStyle>
            <a:lvl1pPr marL="0" indent="0" algn="l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FAE61B-7F2C-4826-AE68-A90279270359}" type="datetimeFigureOut">
              <a:rPr lang="en-GB" smtClean="0"/>
              <a:t>03/02/2023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B329CE-6952-4F9E-9BF4-9DCA27CD7C2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3541169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Freeform 6"/>
          <p:cNvSpPr/>
          <p:nvPr/>
        </p:nvSpPr>
        <p:spPr bwMode="auto">
          <a:xfrm>
            <a:off x="0" y="0"/>
            <a:ext cx="12192000" cy="2185988"/>
          </a:xfrm>
          <a:custGeom>
            <a:avLst/>
            <a:gdLst/>
            <a:ahLst/>
            <a:cxnLst/>
            <a:rect l="0" t="0" r="r" b="b"/>
            <a:pathLst>
              <a:path w="5760" h="1377">
                <a:moveTo>
                  <a:pt x="5760" y="0"/>
                </a:moveTo>
                <a:lnTo>
                  <a:pt x="0" y="0"/>
                </a:lnTo>
                <a:lnTo>
                  <a:pt x="0" y="1189"/>
                </a:lnTo>
                <a:lnTo>
                  <a:pt x="943" y="1189"/>
                </a:lnTo>
                <a:lnTo>
                  <a:pt x="1123" y="1369"/>
                </a:lnTo>
                <a:lnTo>
                  <a:pt x="1123" y="1369"/>
                </a:lnTo>
                <a:lnTo>
                  <a:pt x="1127" y="1371"/>
                </a:lnTo>
                <a:lnTo>
                  <a:pt x="1133" y="1374"/>
                </a:lnTo>
                <a:lnTo>
                  <a:pt x="1139" y="1377"/>
                </a:lnTo>
                <a:lnTo>
                  <a:pt x="1144" y="1377"/>
                </a:lnTo>
                <a:lnTo>
                  <a:pt x="1150" y="1377"/>
                </a:lnTo>
                <a:lnTo>
                  <a:pt x="1155" y="1374"/>
                </a:lnTo>
                <a:lnTo>
                  <a:pt x="1161" y="1371"/>
                </a:lnTo>
                <a:lnTo>
                  <a:pt x="1165" y="1369"/>
                </a:lnTo>
                <a:lnTo>
                  <a:pt x="1345" y="1189"/>
                </a:lnTo>
                <a:lnTo>
                  <a:pt x="5760" y="1189"/>
                </a:lnTo>
                <a:lnTo>
                  <a:pt x="5760" y="0"/>
                </a:lnTo>
                <a:close/>
              </a:path>
            </a:pathLst>
          </a:custGeom>
          <a:ln/>
          <a:extLs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10000" y="447188"/>
            <a:ext cx="10571998" cy="97045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18712" y="2222287"/>
            <a:ext cx="10554574" cy="3636511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FAE61B-7F2C-4826-AE68-A90279270359}" type="datetimeFigureOut">
              <a:rPr lang="en-GB" smtClean="0"/>
              <a:t>03/02/2023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B329CE-6952-4F9E-9BF4-9DCA27CD7C2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4339578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Freeform 7"/>
          <p:cNvSpPr/>
          <p:nvPr/>
        </p:nvSpPr>
        <p:spPr bwMode="auto">
          <a:xfrm>
            <a:off x="0" y="1"/>
            <a:ext cx="12192000" cy="5203825"/>
          </a:xfrm>
          <a:custGeom>
            <a:avLst/>
            <a:gdLst/>
            <a:ahLst/>
            <a:cxnLst/>
            <a:rect l="0" t="0" r="r" b="b"/>
            <a:pathLst>
              <a:path w="5760" h="3278">
                <a:moveTo>
                  <a:pt x="0" y="0"/>
                </a:moveTo>
                <a:lnTo>
                  <a:pt x="5760" y="0"/>
                </a:lnTo>
                <a:lnTo>
                  <a:pt x="5760" y="3090"/>
                </a:lnTo>
                <a:lnTo>
                  <a:pt x="4817" y="3090"/>
                </a:lnTo>
                <a:lnTo>
                  <a:pt x="4637" y="3270"/>
                </a:lnTo>
                <a:lnTo>
                  <a:pt x="4637" y="3270"/>
                </a:lnTo>
                <a:lnTo>
                  <a:pt x="4633" y="3272"/>
                </a:lnTo>
                <a:lnTo>
                  <a:pt x="4627" y="3275"/>
                </a:lnTo>
                <a:lnTo>
                  <a:pt x="4621" y="3278"/>
                </a:lnTo>
                <a:lnTo>
                  <a:pt x="4616" y="3278"/>
                </a:lnTo>
                <a:lnTo>
                  <a:pt x="4610" y="3278"/>
                </a:lnTo>
                <a:lnTo>
                  <a:pt x="4605" y="3275"/>
                </a:lnTo>
                <a:lnTo>
                  <a:pt x="4599" y="3272"/>
                </a:lnTo>
                <a:lnTo>
                  <a:pt x="4595" y="3270"/>
                </a:lnTo>
                <a:lnTo>
                  <a:pt x="4415" y="3090"/>
                </a:lnTo>
                <a:lnTo>
                  <a:pt x="0" y="3090"/>
                </a:lnTo>
                <a:lnTo>
                  <a:pt x="0" y="0"/>
                </a:lnTo>
                <a:lnTo>
                  <a:pt x="0" y="0"/>
                </a:lnTo>
                <a:close/>
              </a:path>
            </a:pathLst>
          </a:custGeom>
          <a:ln>
            <a:headEnd/>
            <a:tailEnd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10000" y="2951396"/>
            <a:ext cx="10561418" cy="1468800"/>
          </a:xfrm>
        </p:spPr>
        <p:txBody>
          <a:bodyPr anchor="b"/>
          <a:lstStyle>
            <a:lvl1pPr algn="r">
              <a:defRPr sz="4800" b="1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10000" y="5281201"/>
            <a:ext cx="10561418" cy="433955"/>
          </a:xfrm>
        </p:spPr>
        <p:txBody>
          <a:bodyPr anchor="t">
            <a:noAutofit/>
          </a:bodyPr>
          <a:lstStyle>
            <a:lvl1pPr marL="0" indent="0" algn="r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FAE61B-7F2C-4826-AE68-A90279270359}" type="datetimeFigureOut">
              <a:rPr lang="en-GB" smtClean="0"/>
              <a:t>03/02/2023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B329CE-6952-4F9E-9BF4-9DCA27CD7C2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4920694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Freeform 6"/>
          <p:cNvSpPr/>
          <p:nvPr/>
        </p:nvSpPr>
        <p:spPr bwMode="auto">
          <a:xfrm>
            <a:off x="0" y="0"/>
            <a:ext cx="12192000" cy="2185988"/>
          </a:xfrm>
          <a:custGeom>
            <a:avLst/>
            <a:gdLst/>
            <a:ahLst/>
            <a:cxnLst/>
            <a:rect l="0" t="0" r="r" b="b"/>
            <a:pathLst>
              <a:path w="5760" h="1377">
                <a:moveTo>
                  <a:pt x="5760" y="0"/>
                </a:moveTo>
                <a:lnTo>
                  <a:pt x="0" y="0"/>
                </a:lnTo>
                <a:lnTo>
                  <a:pt x="0" y="1189"/>
                </a:lnTo>
                <a:lnTo>
                  <a:pt x="943" y="1189"/>
                </a:lnTo>
                <a:lnTo>
                  <a:pt x="1123" y="1369"/>
                </a:lnTo>
                <a:lnTo>
                  <a:pt x="1123" y="1369"/>
                </a:lnTo>
                <a:lnTo>
                  <a:pt x="1127" y="1371"/>
                </a:lnTo>
                <a:lnTo>
                  <a:pt x="1133" y="1374"/>
                </a:lnTo>
                <a:lnTo>
                  <a:pt x="1139" y="1377"/>
                </a:lnTo>
                <a:lnTo>
                  <a:pt x="1144" y="1377"/>
                </a:lnTo>
                <a:lnTo>
                  <a:pt x="1150" y="1377"/>
                </a:lnTo>
                <a:lnTo>
                  <a:pt x="1155" y="1374"/>
                </a:lnTo>
                <a:lnTo>
                  <a:pt x="1161" y="1371"/>
                </a:lnTo>
                <a:lnTo>
                  <a:pt x="1165" y="1369"/>
                </a:lnTo>
                <a:lnTo>
                  <a:pt x="1345" y="1189"/>
                </a:lnTo>
                <a:lnTo>
                  <a:pt x="5760" y="1189"/>
                </a:lnTo>
                <a:lnTo>
                  <a:pt x="5760" y="0"/>
                </a:lnTo>
                <a:close/>
              </a:path>
            </a:pathLst>
          </a:custGeom>
          <a:ln/>
          <a:extLs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18712" y="2222287"/>
            <a:ext cx="5185873" cy="3638763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87415" y="2222287"/>
            <a:ext cx="5194583" cy="3638764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FAE61B-7F2C-4826-AE68-A90279270359}" type="datetimeFigureOut">
              <a:rPr lang="en-GB" smtClean="0"/>
              <a:t>03/02/2023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B329CE-6952-4F9E-9BF4-9DCA27CD7C2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9186885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Freeform 6"/>
          <p:cNvSpPr/>
          <p:nvPr/>
        </p:nvSpPr>
        <p:spPr bwMode="auto">
          <a:xfrm>
            <a:off x="0" y="0"/>
            <a:ext cx="12192000" cy="2185988"/>
          </a:xfrm>
          <a:custGeom>
            <a:avLst/>
            <a:gdLst/>
            <a:ahLst/>
            <a:cxnLst/>
            <a:rect l="0" t="0" r="r" b="b"/>
            <a:pathLst>
              <a:path w="5760" h="1377">
                <a:moveTo>
                  <a:pt x="5760" y="0"/>
                </a:moveTo>
                <a:lnTo>
                  <a:pt x="0" y="0"/>
                </a:lnTo>
                <a:lnTo>
                  <a:pt x="0" y="1189"/>
                </a:lnTo>
                <a:lnTo>
                  <a:pt x="943" y="1189"/>
                </a:lnTo>
                <a:lnTo>
                  <a:pt x="1123" y="1369"/>
                </a:lnTo>
                <a:lnTo>
                  <a:pt x="1123" y="1369"/>
                </a:lnTo>
                <a:lnTo>
                  <a:pt x="1127" y="1371"/>
                </a:lnTo>
                <a:lnTo>
                  <a:pt x="1133" y="1374"/>
                </a:lnTo>
                <a:lnTo>
                  <a:pt x="1139" y="1377"/>
                </a:lnTo>
                <a:lnTo>
                  <a:pt x="1144" y="1377"/>
                </a:lnTo>
                <a:lnTo>
                  <a:pt x="1150" y="1377"/>
                </a:lnTo>
                <a:lnTo>
                  <a:pt x="1155" y="1374"/>
                </a:lnTo>
                <a:lnTo>
                  <a:pt x="1161" y="1371"/>
                </a:lnTo>
                <a:lnTo>
                  <a:pt x="1165" y="1369"/>
                </a:lnTo>
                <a:lnTo>
                  <a:pt x="1345" y="1189"/>
                </a:lnTo>
                <a:lnTo>
                  <a:pt x="5760" y="1189"/>
                </a:lnTo>
                <a:lnTo>
                  <a:pt x="5760" y="0"/>
                </a:lnTo>
                <a:close/>
              </a:path>
            </a:pathLst>
          </a:custGeom>
          <a:ln/>
          <a:extLs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14728" y="2174875"/>
            <a:ext cx="5189857" cy="576262"/>
          </a:xfrm>
        </p:spPr>
        <p:txBody>
          <a:bodyPr anchor="b">
            <a:noAutofit/>
          </a:bodyPr>
          <a:lstStyle>
            <a:lvl1pPr marL="0" indent="0" algn="ctr">
              <a:buNone/>
              <a:defRPr sz="20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14729" y="2751138"/>
            <a:ext cx="5189856" cy="3109913"/>
          </a:xfrm>
        </p:spPr>
        <p:txBody>
          <a:bodyPr anchor="t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87415" y="2174875"/>
            <a:ext cx="5194583" cy="576262"/>
          </a:xfrm>
        </p:spPr>
        <p:txBody>
          <a:bodyPr anchor="b">
            <a:noAutofit/>
          </a:bodyPr>
          <a:lstStyle>
            <a:lvl1pPr marL="0" indent="0" algn="ctr">
              <a:buNone/>
              <a:defRPr sz="20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87415" y="2751138"/>
            <a:ext cx="5194583" cy="3109913"/>
          </a:xfrm>
        </p:spPr>
        <p:txBody>
          <a:bodyPr anchor="t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FAE61B-7F2C-4826-AE68-A90279270359}" type="datetimeFigureOut">
              <a:rPr lang="en-GB" smtClean="0"/>
              <a:t>03/02/2023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B329CE-6952-4F9E-9BF4-9DCA27CD7C2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3936852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Freeform 6"/>
          <p:cNvSpPr/>
          <p:nvPr/>
        </p:nvSpPr>
        <p:spPr bwMode="auto">
          <a:xfrm>
            <a:off x="0" y="0"/>
            <a:ext cx="12192000" cy="2185988"/>
          </a:xfrm>
          <a:custGeom>
            <a:avLst/>
            <a:gdLst/>
            <a:ahLst/>
            <a:cxnLst/>
            <a:rect l="0" t="0" r="r" b="b"/>
            <a:pathLst>
              <a:path w="5760" h="1377">
                <a:moveTo>
                  <a:pt x="5760" y="0"/>
                </a:moveTo>
                <a:lnTo>
                  <a:pt x="0" y="0"/>
                </a:lnTo>
                <a:lnTo>
                  <a:pt x="0" y="1189"/>
                </a:lnTo>
                <a:lnTo>
                  <a:pt x="943" y="1189"/>
                </a:lnTo>
                <a:lnTo>
                  <a:pt x="1123" y="1369"/>
                </a:lnTo>
                <a:lnTo>
                  <a:pt x="1123" y="1369"/>
                </a:lnTo>
                <a:lnTo>
                  <a:pt x="1127" y="1371"/>
                </a:lnTo>
                <a:lnTo>
                  <a:pt x="1133" y="1374"/>
                </a:lnTo>
                <a:lnTo>
                  <a:pt x="1139" y="1377"/>
                </a:lnTo>
                <a:lnTo>
                  <a:pt x="1144" y="1377"/>
                </a:lnTo>
                <a:lnTo>
                  <a:pt x="1150" y="1377"/>
                </a:lnTo>
                <a:lnTo>
                  <a:pt x="1155" y="1374"/>
                </a:lnTo>
                <a:lnTo>
                  <a:pt x="1161" y="1371"/>
                </a:lnTo>
                <a:lnTo>
                  <a:pt x="1165" y="1369"/>
                </a:lnTo>
                <a:lnTo>
                  <a:pt x="1345" y="1189"/>
                </a:lnTo>
                <a:lnTo>
                  <a:pt x="5760" y="1189"/>
                </a:lnTo>
                <a:lnTo>
                  <a:pt x="5760" y="0"/>
                </a:lnTo>
                <a:close/>
              </a:path>
            </a:pathLst>
          </a:custGeom>
          <a:ln/>
          <a:extLs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FAE61B-7F2C-4826-AE68-A90279270359}" type="datetimeFigureOut">
              <a:rPr lang="en-GB" smtClean="0"/>
              <a:t>03/02/2023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B329CE-6952-4F9E-9BF4-9DCA27CD7C2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576980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FAE61B-7F2C-4826-AE68-A90279270359}" type="datetimeFigureOut">
              <a:rPr lang="en-GB" smtClean="0"/>
              <a:t>03/02/2023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B329CE-6952-4F9E-9BF4-9DCA27CD7C2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8545299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Freeform 6"/>
          <p:cNvSpPr>
            <a:spLocks noChangeAspect="1"/>
          </p:cNvSpPr>
          <p:nvPr/>
        </p:nvSpPr>
        <p:spPr bwMode="auto">
          <a:xfrm>
            <a:off x="1073151" y="446087"/>
            <a:ext cx="3547533" cy="1814651"/>
          </a:xfrm>
          <a:custGeom>
            <a:avLst/>
            <a:gdLst/>
            <a:ahLst/>
            <a:cxnLst/>
            <a:rect l="0" t="0" r="r" b="b"/>
            <a:pathLst>
              <a:path w="3384" h="2308">
                <a:moveTo>
                  <a:pt x="3340" y="0"/>
                </a:moveTo>
                <a:lnTo>
                  <a:pt x="44" y="0"/>
                </a:lnTo>
                <a:lnTo>
                  <a:pt x="44" y="0"/>
                </a:lnTo>
                <a:lnTo>
                  <a:pt x="34" y="0"/>
                </a:lnTo>
                <a:lnTo>
                  <a:pt x="26" y="4"/>
                </a:lnTo>
                <a:lnTo>
                  <a:pt x="20" y="8"/>
                </a:lnTo>
                <a:lnTo>
                  <a:pt x="12" y="12"/>
                </a:lnTo>
                <a:lnTo>
                  <a:pt x="8" y="20"/>
                </a:lnTo>
                <a:lnTo>
                  <a:pt x="4" y="26"/>
                </a:lnTo>
                <a:lnTo>
                  <a:pt x="0" y="34"/>
                </a:lnTo>
                <a:lnTo>
                  <a:pt x="0" y="44"/>
                </a:lnTo>
                <a:lnTo>
                  <a:pt x="0" y="2076"/>
                </a:lnTo>
                <a:lnTo>
                  <a:pt x="0" y="2076"/>
                </a:lnTo>
                <a:lnTo>
                  <a:pt x="0" y="2086"/>
                </a:lnTo>
                <a:lnTo>
                  <a:pt x="4" y="2094"/>
                </a:lnTo>
                <a:lnTo>
                  <a:pt x="8" y="2100"/>
                </a:lnTo>
                <a:lnTo>
                  <a:pt x="12" y="2108"/>
                </a:lnTo>
                <a:lnTo>
                  <a:pt x="20" y="2112"/>
                </a:lnTo>
                <a:lnTo>
                  <a:pt x="26" y="2116"/>
                </a:lnTo>
                <a:lnTo>
                  <a:pt x="34" y="2120"/>
                </a:lnTo>
                <a:lnTo>
                  <a:pt x="44" y="2120"/>
                </a:lnTo>
                <a:lnTo>
                  <a:pt x="474" y="2120"/>
                </a:lnTo>
                <a:lnTo>
                  <a:pt x="650" y="2296"/>
                </a:lnTo>
                <a:lnTo>
                  <a:pt x="650" y="2296"/>
                </a:lnTo>
                <a:lnTo>
                  <a:pt x="656" y="2300"/>
                </a:lnTo>
                <a:lnTo>
                  <a:pt x="664" y="2304"/>
                </a:lnTo>
                <a:lnTo>
                  <a:pt x="672" y="2308"/>
                </a:lnTo>
                <a:lnTo>
                  <a:pt x="680" y="2308"/>
                </a:lnTo>
                <a:lnTo>
                  <a:pt x="688" y="2308"/>
                </a:lnTo>
                <a:lnTo>
                  <a:pt x="696" y="2304"/>
                </a:lnTo>
                <a:lnTo>
                  <a:pt x="704" y="2300"/>
                </a:lnTo>
                <a:lnTo>
                  <a:pt x="710" y="2296"/>
                </a:lnTo>
                <a:lnTo>
                  <a:pt x="886" y="2120"/>
                </a:lnTo>
                <a:lnTo>
                  <a:pt x="3340" y="2120"/>
                </a:lnTo>
                <a:lnTo>
                  <a:pt x="3340" y="2120"/>
                </a:lnTo>
                <a:lnTo>
                  <a:pt x="3350" y="2120"/>
                </a:lnTo>
                <a:lnTo>
                  <a:pt x="3358" y="2116"/>
                </a:lnTo>
                <a:lnTo>
                  <a:pt x="3364" y="2112"/>
                </a:lnTo>
                <a:lnTo>
                  <a:pt x="3372" y="2108"/>
                </a:lnTo>
                <a:lnTo>
                  <a:pt x="3376" y="2100"/>
                </a:lnTo>
                <a:lnTo>
                  <a:pt x="3380" y="2094"/>
                </a:lnTo>
                <a:lnTo>
                  <a:pt x="3384" y="2086"/>
                </a:lnTo>
                <a:lnTo>
                  <a:pt x="3384" y="2076"/>
                </a:lnTo>
                <a:lnTo>
                  <a:pt x="3384" y="44"/>
                </a:lnTo>
                <a:lnTo>
                  <a:pt x="3384" y="44"/>
                </a:lnTo>
                <a:lnTo>
                  <a:pt x="3384" y="34"/>
                </a:lnTo>
                <a:lnTo>
                  <a:pt x="3380" y="26"/>
                </a:lnTo>
                <a:lnTo>
                  <a:pt x="3376" y="20"/>
                </a:lnTo>
                <a:lnTo>
                  <a:pt x="3372" y="12"/>
                </a:lnTo>
                <a:lnTo>
                  <a:pt x="3364" y="8"/>
                </a:lnTo>
                <a:lnTo>
                  <a:pt x="3358" y="4"/>
                </a:lnTo>
                <a:lnTo>
                  <a:pt x="3350" y="0"/>
                </a:lnTo>
                <a:lnTo>
                  <a:pt x="3340" y="0"/>
                </a:lnTo>
                <a:lnTo>
                  <a:pt x="3340" y="0"/>
                </a:lnTo>
                <a:close/>
              </a:path>
            </a:pathLst>
          </a:custGeom>
          <a:ln/>
          <a:extLs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73151" y="446088"/>
            <a:ext cx="3547533" cy="1618396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855633" y="446088"/>
            <a:ext cx="6252633" cy="5414963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73151" y="2260738"/>
            <a:ext cx="3547533" cy="3600311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FAE61B-7F2C-4826-AE68-A90279270359}" type="datetimeFigureOut">
              <a:rPr lang="en-GB" smtClean="0"/>
              <a:t>03/02/2023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B329CE-6952-4F9E-9BF4-9DCA27CD7C2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1646690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14728" y="727522"/>
            <a:ext cx="4852988" cy="1617163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9" name="Picture Placeholder 11"/>
          <p:cNvSpPr>
            <a:spLocks noGrp="1" noChangeAspect="1"/>
          </p:cNvSpPr>
          <p:nvPr>
            <p:ph type="pic" sz="quarter" idx="13"/>
          </p:nvPr>
        </p:nvSpPr>
        <p:spPr bwMode="auto">
          <a:xfrm>
            <a:off x="6098117" y="0"/>
            <a:ext cx="6093883" cy="6858000"/>
          </a:xfrm>
          <a:custGeom>
            <a:avLst/>
            <a:gdLst/>
            <a:ahLst/>
            <a:cxnLst/>
            <a:rect l="0" t="0" r="r" b="b"/>
            <a:pathLst>
              <a:path w="2879" h="4320">
                <a:moveTo>
                  <a:pt x="183" y="0"/>
                </a:moveTo>
                <a:lnTo>
                  <a:pt x="183" y="1197"/>
                </a:lnTo>
                <a:lnTo>
                  <a:pt x="8" y="1372"/>
                </a:lnTo>
                <a:lnTo>
                  <a:pt x="8" y="1372"/>
                </a:lnTo>
                <a:lnTo>
                  <a:pt x="6" y="1376"/>
                </a:lnTo>
                <a:lnTo>
                  <a:pt x="3" y="1382"/>
                </a:lnTo>
                <a:lnTo>
                  <a:pt x="0" y="1387"/>
                </a:lnTo>
                <a:lnTo>
                  <a:pt x="0" y="1393"/>
                </a:lnTo>
                <a:lnTo>
                  <a:pt x="0" y="1399"/>
                </a:lnTo>
                <a:lnTo>
                  <a:pt x="3" y="1404"/>
                </a:lnTo>
                <a:lnTo>
                  <a:pt x="6" y="1410"/>
                </a:lnTo>
                <a:lnTo>
                  <a:pt x="8" y="1414"/>
                </a:lnTo>
                <a:lnTo>
                  <a:pt x="183" y="1589"/>
                </a:lnTo>
                <a:lnTo>
                  <a:pt x="183" y="4320"/>
                </a:lnTo>
                <a:lnTo>
                  <a:pt x="2879" y="4320"/>
                </a:lnTo>
                <a:lnTo>
                  <a:pt x="2879" y="0"/>
                </a:lnTo>
                <a:lnTo>
                  <a:pt x="183" y="0"/>
                </a:lnTo>
                <a:close/>
              </a:path>
            </a:pathLst>
          </a:custGeom>
          <a:noFill/>
          <a:ln w="9525">
            <a:solidFill>
              <a:schemeClr val="tx2"/>
            </a:solidFill>
            <a:round/>
            <a:headEnd/>
            <a:tailEnd/>
          </a:ln>
          <a:effectLst/>
        </p:spPr>
        <p:txBody>
          <a:bodyPr wrap="square" numCol="1" anchor="t" anchorCtr="0" compatLnSpc="1">
            <a:prstTxWarp prst="textNoShape">
              <a:avLst/>
            </a:prstTxWarp>
            <a:normAutofit/>
          </a:bodyPr>
          <a:lstStyle>
            <a:lvl1pPr algn="ctr">
              <a:buFontTx/>
              <a:buNone/>
              <a:defRPr sz="1400"/>
            </a:lvl1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14728" y="2344684"/>
            <a:ext cx="4852988" cy="3516365"/>
          </a:xfrm>
        </p:spPr>
        <p:txBody>
          <a:bodyPr anchor="t"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3885810" y="6041362"/>
            <a:ext cx="976879" cy="365125"/>
          </a:xfrm>
        </p:spPr>
        <p:txBody>
          <a:bodyPr/>
          <a:lstStyle/>
          <a:p>
            <a:fld id="{60FAE61B-7F2C-4826-AE68-A90279270359}" type="datetimeFigureOut">
              <a:rPr lang="en-GB" smtClean="0"/>
              <a:t>03/02/2023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590396" y="6041362"/>
            <a:ext cx="3295413" cy="365125"/>
          </a:xfrm>
        </p:spPr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4862689" y="5915888"/>
            <a:ext cx="1062155" cy="490599"/>
          </a:xfrm>
        </p:spPr>
        <p:txBody>
          <a:bodyPr/>
          <a:lstStyle/>
          <a:p>
            <a:fld id="{20B329CE-6952-4F9E-9BF4-9DCA27CD7C2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3420693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10000" y="4800600"/>
            <a:ext cx="10561418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5" name="Picture Placeholder 14"/>
          <p:cNvSpPr>
            <a:spLocks noGrp="1" noChangeAspect="1"/>
          </p:cNvSpPr>
          <p:nvPr>
            <p:ph type="pic" sz="quarter" idx="13"/>
          </p:nvPr>
        </p:nvSpPr>
        <p:spPr bwMode="auto">
          <a:xfrm>
            <a:off x="0" y="0"/>
            <a:ext cx="12192000" cy="4800600"/>
          </a:xfrm>
          <a:custGeom>
            <a:avLst/>
            <a:gdLst/>
            <a:ahLst/>
            <a:cxnLst/>
            <a:rect l="0" t="0" r="r" b="b"/>
            <a:pathLst>
              <a:path w="5760" h="3289">
                <a:moveTo>
                  <a:pt x="5760" y="0"/>
                </a:moveTo>
                <a:lnTo>
                  <a:pt x="0" y="0"/>
                </a:lnTo>
                <a:lnTo>
                  <a:pt x="0" y="3100"/>
                </a:lnTo>
                <a:lnTo>
                  <a:pt x="943" y="3100"/>
                </a:lnTo>
                <a:lnTo>
                  <a:pt x="1123" y="3281"/>
                </a:lnTo>
                <a:lnTo>
                  <a:pt x="1123" y="3281"/>
                </a:lnTo>
                <a:lnTo>
                  <a:pt x="1127" y="3283"/>
                </a:lnTo>
                <a:lnTo>
                  <a:pt x="1133" y="3286"/>
                </a:lnTo>
                <a:lnTo>
                  <a:pt x="1139" y="3289"/>
                </a:lnTo>
                <a:lnTo>
                  <a:pt x="1144" y="3289"/>
                </a:lnTo>
                <a:lnTo>
                  <a:pt x="1150" y="3289"/>
                </a:lnTo>
                <a:lnTo>
                  <a:pt x="1155" y="3286"/>
                </a:lnTo>
                <a:lnTo>
                  <a:pt x="1161" y="3283"/>
                </a:lnTo>
                <a:lnTo>
                  <a:pt x="1165" y="3281"/>
                </a:lnTo>
                <a:lnTo>
                  <a:pt x="1345" y="3100"/>
                </a:lnTo>
                <a:lnTo>
                  <a:pt x="5760" y="3100"/>
                </a:lnTo>
                <a:lnTo>
                  <a:pt x="5760" y="0"/>
                </a:lnTo>
                <a:close/>
              </a:path>
            </a:pathLst>
          </a:custGeom>
          <a:noFill/>
          <a:ln>
            <a:solidFill>
              <a:schemeClr val="tx2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numCol="1" anchor="t" anchorCtr="0" compatLnSpc="1">
            <a:prstTxWarp prst="textNoShape">
              <a:avLst/>
            </a:prstTxWarp>
            <a:normAutofit/>
          </a:bodyPr>
          <a:lstStyle>
            <a:lvl1pPr marL="0" indent="0" algn="ctr">
              <a:buFontTx/>
              <a:buNone/>
              <a:defRPr sz="1600"/>
            </a:lvl1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10000" y="5367338"/>
            <a:ext cx="10561418" cy="493712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FAE61B-7F2C-4826-AE68-A90279270359}" type="datetimeFigureOut">
              <a:rPr lang="en-GB" smtClean="0"/>
              <a:t>03/02/2023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B329CE-6952-4F9E-9BF4-9DCA27CD7C2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9536499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Freeform 6"/>
          <p:cNvSpPr>
            <a:spLocks noChangeAspect="1"/>
          </p:cNvSpPr>
          <p:nvPr/>
        </p:nvSpPr>
        <p:spPr bwMode="auto">
          <a:xfrm>
            <a:off x="631697" y="1081456"/>
            <a:ext cx="6332416" cy="3239188"/>
          </a:xfrm>
          <a:custGeom>
            <a:avLst/>
            <a:gdLst/>
            <a:ahLst/>
            <a:cxnLst/>
            <a:rect l="0" t="0" r="r" b="b"/>
            <a:pathLst>
              <a:path w="3384" h="2308">
                <a:moveTo>
                  <a:pt x="3340" y="0"/>
                </a:moveTo>
                <a:lnTo>
                  <a:pt x="44" y="0"/>
                </a:lnTo>
                <a:lnTo>
                  <a:pt x="44" y="0"/>
                </a:lnTo>
                <a:lnTo>
                  <a:pt x="34" y="0"/>
                </a:lnTo>
                <a:lnTo>
                  <a:pt x="26" y="4"/>
                </a:lnTo>
                <a:lnTo>
                  <a:pt x="20" y="8"/>
                </a:lnTo>
                <a:lnTo>
                  <a:pt x="12" y="12"/>
                </a:lnTo>
                <a:lnTo>
                  <a:pt x="8" y="20"/>
                </a:lnTo>
                <a:lnTo>
                  <a:pt x="4" y="26"/>
                </a:lnTo>
                <a:lnTo>
                  <a:pt x="0" y="34"/>
                </a:lnTo>
                <a:lnTo>
                  <a:pt x="0" y="44"/>
                </a:lnTo>
                <a:lnTo>
                  <a:pt x="0" y="2076"/>
                </a:lnTo>
                <a:lnTo>
                  <a:pt x="0" y="2076"/>
                </a:lnTo>
                <a:lnTo>
                  <a:pt x="0" y="2086"/>
                </a:lnTo>
                <a:lnTo>
                  <a:pt x="4" y="2094"/>
                </a:lnTo>
                <a:lnTo>
                  <a:pt x="8" y="2100"/>
                </a:lnTo>
                <a:lnTo>
                  <a:pt x="12" y="2108"/>
                </a:lnTo>
                <a:lnTo>
                  <a:pt x="20" y="2112"/>
                </a:lnTo>
                <a:lnTo>
                  <a:pt x="26" y="2116"/>
                </a:lnTo>
                <a:lnTo>
                  <a:pt x="34" y="2120"/>
                </a:lnTo>
                <a:lnTo>
                  <a:pt x="44" y="2120"/>
                </a:lnTo>
                <a:lnTo>
                  <a:pt x="474" y="2120"/>
                </a:lnTo>
                <a:lnTo>
                  <a:pt x="650" y="2296"/>
                </a:lnTo>
                <a:lnTo>
                  <a:pt x="650" y="2296"/>
                </a:lnTo>
                <a:lnTo>
                  <a:pt x="656" y="2300"/>
                </a:lnTo>
                <a:lnTo>
                  <a:pt x="664" y="2304"/>
                </a:lnTo>
                <a:lnTo>
                  <a:pt x="672" y="2308"/>
                </a:lnTo>
                <a:lnTo>
                  <a:pt x="680" y="2308"/>
                </a:lnTo>
                <a:lnTo>
                  <a:pt x="688" y="2308"/>
                </a:lnTo>
                <a:lnTo>
                  <a:pt x="696" y="2304"/>
                </a:lnTo>
                <a:lnTo>
                  <a:pt x="704" y="2300"/>
                </a:lnTo>
                <a:lnTo>
                  <a:pt x="710" y="2296"/>
                </a:lnTo>
                <a:lnTo>
                  <a:pt x="886" y="2120"/>
                </a:lnTo>
                <a:lnTo>
                  <a:pt x="3340" y="2120"/>
                </a:lnTo>
                <a:lnTo>
                  <a:pt x="3340" y="2120"/>
                </a:lnTo>
                <a:lnTo>
                  <a:pt x="3350" y="2120"/>
                </a:lnTo>
                <a:lnTo>
                  <a:pt x="3358" y="2116"/>
                </a:lnTo>
                <a:lnTo>
                  <a:pt x="3364" y="2112"/>
                </a:lnTo>
                <a:lnTo>
                  <a:pt x="3372" y="2108"/>
                </a:lnTo>
                <a:lnTo>
                  <a:pt x="3376" y="2100"/>
                </a:lnTo>
                <a:lnTo>
                  <a:pt x="3380" y="2094"/>
                </a:lnTo>
                <a:lnTo>
                  <a:pt x="3384" y="2086"/>
                </a:lnTo>
                <a:lnTo>
                  <a:pt x="3384" y="2076"/>
                </a:lnTo>
                <a:lnTo>
                  <a:pt x="3384" y="44"/>
                </a:lnTo>
                <a:lnTo>
                  <a:pt x="3384" y="44"/>
                </a:lnTo>
                <a:lnTo>
                  <a:pt x="3384" y="34"/>
                </a:lnTo>
                <a:lnTo>
                  <a:pt x="3380" y="26"/>
                </a:lnTo>
                <a:lnTo>
                  <a:pt x="3376" y="20"/>
                </a:lnTo>
                <a:lnTo>
                  <a:pt x="3372" y="12"/>
                </a:lnTo>
                <a:lnTo>
                  <a:pt x="3364" y="8"/>
                </a:lnTo>
                <a:lnTo>
                  <a:pt x="3358" y="4"/>
                </a:lnTo>
                <a:lnTo>
                  <a:pt x="3350" y="0"/>
                </a:lnTo>
                <a:lnTo>
                  <a:pt x="3340" y="0"/>
                </a:lnTo>
                <a:lnTo>
                  <a:pt x="3340" y="0"/>
                </a:lnTo>
                <a:close/>
              </a:path>
            </a:pathLst>
          </a:custGeom>
          <a:ln>
            <a:solidFill>
              <a:schemeClr val="accent1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50985" y="1238502"/>
            <a:ext cx="5893840" cy="2645912"/>
          </a:xfrm>
        </p:spPr>
        <p:txBody>
          <a:bodyPr anchor="b"/>
          <a:lstStyle>
            <a:lvl1pPr algn="l">
              <a:defRPr sz="4200" b="1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53190" y="4443680"/>
            <a:ext cx="5891636" cy="713241"/>
          </a:xfrm>
        </p:spPr>
        <p:txBody>
          <a:bodyPr anchor="t">
            <a:no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9" name="Text Placeholder 5"/>
          <p:cNvSpPr>
            <a:spLocks noGrp="1"/>
          </p:cNvSpPr>
          <p:nvPr>
            <p:ph type="body" sz="quarter" idx="16"/>
          </p:nvPr>
        </p:nvSpPr>
        <p:spPr>
          <a:xfrm>
            <a:off x="7574642" y="1081456"/>
            <a:ext cx="3810001" cy="4075465"/>
          </a:xfrm>
        </p:spPr>
        <p:txBody>
          <a:bodyPr anchor="t"/>
          <a:lstStyle>
            <a:lvl1pPr marL="0" indent="0">
              <a:buFontTx/>
              <a:buNone/>
              <a:defRPr/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FAE61B-7F2C-4826-AE68-A90279270359}" type="datetimeFigureOut">
              <a:rPr lang="en-GB" smtClean="0"/>
              <a:t>03/02/2023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B329CE-6952-4F9E-9BF4-9DCA27CD7C2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78928415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Freeform 6"/>
          <p:cNvSpPr>
            <a:spLocks noChangeAspect="1"/>
          </p:cNvSpPr>
          <p:nvPr/>
        </p:nvSpPr>
        <p:spPr bwMode="auto">
          <a:xfrm>
            <a:off x="1140884" y="2286585"/>
            <a:ext cx="4895115" cy="2503972"/>
          </a:xfrm>
          <a:custGeom>
            <a:avLst/>
            <a:gdLst/>
            <a:ahLst/>
            <a:cxnLst/>
            <a:rect l="0" t="0" r="r" b="b"/>
            <a:pathLst>
              <a:path w="3384" h="2308">
                <a:moveTo>
                  <a:pt x="3340" y="0"/>
                </a:moveTo>
                <a:lnTo>
                  <a:pt x="44" y="0"/>
                </a:lnTo>
                <a:lnTo>
                  <a:pt x="44" y="0"/>
                </a:lnTo>
                <a:lnTo>
                  <a:pt x="34" y="0"/>
                </a:lnTo>
                <a:lnTo>
                  <a:pt x="26" y="4"/>
                </a:lnTo>
                <a:lnTo>
                  <a:pt x="20" y="8"/>
                </a:lnTo>
                <a:lnTo>
                  <a:pt x="12" y="12"/>
                </a:lnTo>
                <a:lnTo>
                  <a:pt x="8" y="20"/>
                </a:lnTo>
                <a:lnTo>
                  <a:pt x="4" y="26"/>
                </a:lnTo>
                <a:lnTo>
                  <a:pt x="0" y="34"/>
                </a:lnTo>
                <a:lnTo>
                  <a:pt x="0" y="44"/>
                </a:lnTo>
                <a:lnTo>
                  <a:pt x="0" y="2076"/>
                </a:lnTo>
                <a:lnTo>
                  <a:pt x="0" y="2076"/>
                </a:lnTo>
                <a:lnTo>
                  <a:pt x="0" y="2086"/>
                </a:lnTo>
                <a:lnTo>
                  <a:pt x="4" y="2094"/>
                </a:lnTo>
                <a:lnTo>
                  <a:pt x="8" y="2100"/>
                </a:lnTo>
                <a:lnTo>
                  <a:pt x="12" y="2108"/>
                </a:lnTo>
                <a:lnTo>
                  <a:pt x="20" y="2112"/>
                </a:lnTo>
                <a:lnTo>
                  <a:pt x="26" y="2116"/>
                </a:lnTo>
                <a:lnTo>
                  <a:pt x="34" y="2120"/>
                </a:lnTo>
                <a:lnTo>
                  <a:pt x="44" y="2120"/>
                </a:lnTo>
                <a:lnTo>
                  <a:pt x="474" y="2120"/>
                </a:lnTo>
                <a:lnTo>
                  <a:pt x="650" y="2296"/>
                </a:lnTo>
                <a:lnTo>
                  <a:pt x="650" y="2296"/>
                </a:lnTo>
                <a:lnTo>
                  <a:pt x="656" y="2300"/>
                </a:lnTo>
                <a:lnTo>
                  <a:pt x="664" y="2304"/>
                </a:lnTo>
                <a:lnTo>
                  <a:pt x="672" y="2308"/>
                </a:lnTo>
                <a:lnTo>
                  <a:pt x="680" y="2308"/>
                </a:lnTo>
                <a:lnTo>
                  <a:pt x="688" y="2308"/>
                </a:lnTo>
                <a:lnTo>
                  <a:pt x="696" y="2304"/>
                </a:lnTo>
                <a:lnTo>
                  <a:pt x="704" y="2300"/>
                </a:lnTo>
                <a:lnTo>
                  <a:pt x="710" y="2296"/>
                </a:lnTo>
                <a:lnTo>
                  <a:pt x="886" y="2120"/>
                </a:lnTo>
                <a:lnTo>
                  <a:pt x="3340" y="2120"/>
                </a:lnTo>
                <a:lnTo>
                  <a:pt x="3340" y="2120"/>
                </a:lnTo>
                <a:lnTo>
                  <a:pt x="3350" y="2120"/>
                </a:lnTo>
                <a:lnTo>
                  <a:pt x="3358" y="2116"/>
                </a:lnTo>
                <a:lnTo>
                  <a:pt x="3364" y="2112"/>
                </a:lnTo>
                <a:lnTo>
                  <a:pt x="3372" y="2108"/>
                </a:lnTo>
                <a:lnTo>
                  <a:pt x="3376" y="2100"/>
                </a:lnTo>
                <a:lnTo>
                  <a:pt x="3380" y="2094"/>
                </a:lnTo>
                <a:lnTo>
                  <a:pt x="3384" y="2086"/>
                </a:lnTo>
                <a:lnTo>
                  <a:pt x="3384" y="2076"/>
                </a:lnTo>
                <a:lnTo>
                  <a:pt x="3384" y="44"/>
                </a:lnTo>
                <a:lnTo>
                  <a:pt x="3384" y="44"/>
                </a:lnTo>
                <a:lnTo>
                  <a:pt x="3384" y="34"/>
                </a:lnTo>
                <a:lnTo>
                  <a:pt x="3380" y="26"/>
                </a:lnTo>
                <a:lnTo>
                  <a:pt x="3376" y="20"/>
                </a:lnTo>
                <a:lnTo>
                  <a:pt x="3372" y="12"/>
                </a:lnTo>
                <a:lnTo>
                  <a:pt x="3364" y="8"/>
                </a:lnTo>
                <a:lnTo>
                  <a:pt x="3358" y="4"/>
                </a:lnTo>
                <a:lnTo>
                  <a:pt x="3350" y="0"/>
                </a:lnTo>
                <a:lnTo>
                  <a:pt x="3340" y="0"/>
                </a:lnTo>
                <a:lnTo>
                  <a:pt x="3340" y="0"/>
                </a:lnTo>
                <a:close/>
              </a:path>
            </a:pathLst>
          </a:custGeom>
          <a:ln>
            <a:solidFill>
              <a:schemeClr val="accent1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38" name="Title 1"/>
          <p:cNvSpPr>
            <a:spLocks noGrp="1"/>
          </p:cNvSpPr>
          <p:nvPr>
            <p:ph type="title"/>
          </p:nvPr>
        </p:nvSpPr>
        <p:spPr>
          <a:xfrm>
            <a:off x="1357089" y="2435957"/>
            <a:ext cx="4382521" cy="2007789"/>
          </a:xfrm>
        </p:spPr>
        <p:txBody>
          <a:bodyPr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6"/>
          </p:nvPr>
        </p:nvSpPr>
        <p:spPr>
          <a:xfrm>
            <a:off x="6156000" y="2286000"/>
            <a:ext cx="4880300" cy="2295525"/>
          </a:xfrm>
        </p:spPr>
        <p:txBody>
          <a:bodyPr anchor="t"/>
          <a:lstStyle>
            <a:lvl1pPr marL="0" indent="0">
              <a:buFontTx/>
              <a:buNone/>
              <a:defRPr/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FAE61B-7F2C-4826-AE68-A90279270359}" type="datetimeFigureOut">
              <a:rPr lang="en-GB" smtClean="0"/>
              <a:t>03/02/2023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B329CE-6952-4F9E-9BF4-9DCA27CD7C2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97953598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reeform 6"/>
          <p:cNvSpPr/>
          <p:nvPr/>
        </p:nvSpPr>
        <p:spPr bwMode="auto">
          <a:xfrm>
            <a:off x="0" y="0"/>
            <a:ext cx="12192000" cy="2185988"/>
          </a:xfrm>
          <a:custGeom>
            <a:avLst/>
            <a:gdLst/>
            <a:ahLst/>
            <a:cxnLst/>
            <a:rect l="0" t="0" r="r" b="b"/>
            <a:pathLst>
              <a:path w="5760" h="1377">
                <a:moveTo>
                  <a:pt x="5760" y="0"/>
                </a:moveTo>
                <a:lnTo>
                  <a:pt x="0" y="0"/>
                </a:lnTo>
                <a:lnTo>
                  <a:pt x="0" y="1189"/>
                </a:lnTo>
                <a:lnTo>
                  <a:pt x="943" y="1189"/>
                </a:lnTo>
                <a:lnTo>
                  <a:pt x="1123" y="1369"/>
                </a:lnTo>
                <a:lnTo>
                  <a:pt x="1123" y="1369"/>
                </a:lnTo>
                <a:lnTo>
                  <a:pt x="1127" y="1371"/>
                </a:lnTo>
                <a:lnTo>
                  <a:pt x="1133" y="1374"/>
                </a:lnTo>
                <a:lnTo>
                  <a:pt x="1139" y="1377"/>
                </a:lnTo>
                <a:lnTo>
                  <a:pt x="1144" y="1377"/>
                </a:lnTo>
                <a:lnTo>
                  <a:pt x="1150" y="1377"/>
                </a:lnTo>
                <a:lnTo>
                  <a:pt x="1155" y="1374"/>
                </a:lnTo>
                <a:lnTo>
                  <a:pt x="1161" y="1371"/>
                </a:lnTo>
                <a:lnTo>
                  <a:pt x="1165" y="1369"/>
                </a:lnTo>
                <a:lnTo>
                  <a:pt x="1345" y="1189"/>
                </a:lnTo>
                <a:lnTo>
                  <a:pt x="5760" y="1189"/>
                </a:lnTo>
                <a:lnTo>
                  <a:pt x="5760" y="0"/>
                </a:lnTo>
                <a:close/>
              </a:path>
            </a:pathLst>
          </a:custGeom>
          <a:ln/>
          <a:extLs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FAE61B-7F2C-4826-AE68-A90279270359}" type="datetimeFigureOut">
              <a:rPr lang="en-GB" smtClean="0"/>
              <a:t>03/02/2023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B329CE-6952-4F9E-9BF4-9DCA27CD7C2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74195303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Freeform 6"/>
          <p:cNvSpPr>
            <a:spLocks noChangeAspect="1"/>
          </p:cNvSpPr>
          <p:nvPr/>
        </p:nvSpPr>
        <p:spPr bwMode="auto">
          <a:xfrm>
            <a:off x="7669651" y="446089"/>
            <a:ext cx="4522349" cy="5414962"/>
          </a:xfrm>
          <a:custGeom>
            <a:avLst/>
            <a:gdLst/>
            <a:ahLst/>
            <a:cxnLst/>
            <a:rect l="0" t="0" r="r" b="b"/>
            <a:pathLst>
              <a:path w="2879" h="4320">
                <a:moveTo>
                  <a:pt x="183" y="0"/>
                </a:moveTo>
                <a:lnTo>
                  <a:pt x="183" y="1197"/>
                </a:lnTo>
                <a:lnTo>
                  <a:pt x="8" y="1372"/>
                </a:lnTo>
                <a:lnTo>
                  <a:pt x="8" y="1372"/>
                </a:lnTo>
                <a:lnTo>
                  <a:pt x="6" y="1376"/>
                </a:lnTo>
                <a:lnTo>
                  <a:pt x="3" y="1382"/>
                </a:lnTo>
                <a:lnTo>
                  <a:pt x="0" y="1387"/>
                </a:lnTo>
                <a:lnTo>
                  <a:pt x="0" y="1393"/>
                </a:lnTo>
                <a:lnTo>
                  <a:pt x="0" y="1399"/>
                </a:lnTo>
                <a:lnTo>
                  <a:pt x="3" y="1404"/>
                </a:lnTo>
                <a:lnTo>
                  <a:pt x="6" y="1410"/>
                </a:lnTo>
                <a:lnTo>
                  <a:pt x="8" y="1414"/>
                </a:lnTo>
                <a:lnTo>
                  <a:pt x="183" y="1589"/>
                </a:lnTo>
                <a:lnTo>
                  <a:pt x="183" y="4320"/>
                </a:lnTo>
                <a:lnTo>
                  <a:pt x="2879" y="4320"/>
                </a:lnTo>
                <a:lnTo>
                  <a:pt x="2879" y="0"/>
                </a:lnTo>
                <a:lnTo>
                  <a:pt x="183" y="0"/>
                </a:lnTo>
                <a:close/>
              </a:path>
            </a:pathLst>
          </a:custGeom>
          <a:ln/>
          <a:extLs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183540" y="586171"/>
            <a:ext cx="2494791" cy="513479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10001" y="446089"/>
            <a:ext cx="6611540" cy="5414962"/>
          </a:xfrm>
        </p:spPr>
        <p:txBody>
          <a:bodyPr vert="eaVert" anchor="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FAE61B-7F2C-4826-AE68-A90279270359}" type="datetimeFigureOut">
              <a:rPr lang="en-GB" smtClean="0"/>
              <a:t>03/02/2023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B329CE-6952-4F9E-9BF4-9DCA27CD7C2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8109864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theme" Target="../theme/theme1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10000" y="447188"/>
            <a:ext cx="10571998" cy="970450"/>
          </a:xfrm>
          <a:prstGeom prst="rect">
            <a:avLst/>
          </a:prstGeom>
          <a:effectLst>
            <a:outerShdw blurRad="50800" dir="14400000">
              <a:srgbClr val="000000">
                <a:alpha val="60000"/>
              </a:srgbClr>
            </a:outerShdw>
          </a:effectLst>
        </p:spPr>
        <p:txBody>
          <a:bodyPr vert="horz" lIns="91440" tIns="45720" rIns="91440" bIns="45720" rtlCol="0" anchor="b">
            <a:no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10000" y="2184401"/>
            <a:ext cx="10563285" cy="3674397"/>
          </a:xfrm>
          <a:prstGeom prst="rect">
            <a:avLst/>
          </a:prstGeom>
          <a:effectLst>
            <a:outerShdw blurRad="50800" dir="14400000">
              <a:srgbClr val="000000">
                <a:alpha val="40000"/>
              </a:srgbClr>
            </a:outerShdw>
          </a:effectLst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51514" y="6041362"/>
            <a:ext cx="8644320" cy="3651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900">
                <a:solidFill>
                  <a:schemeClr val="tx1"/>
                </a:solidFill>
              </a:defRPr>
            </a:lvl1pPr>
          </a:lstStyle>
          <a:p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9334626" y="6041362"/>
            <a:ext cx="1343706" cy="3651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900">
                <a:solidFill>
                  <a:schemeClr val="tx1"/>
                </a:solidFill>
              </a:defRPr>
            </a:lvl1pPr>
          </a:lstStyle>
          <a:p>
            <a:fld id="{60FAE61B-7F2C-4826-AE68-A90279270359}" type="datetimeFigureOut">
              <a:rPr lang="en-GB" smtClean="0"/>
              <a:t>03/02/2023</a:t>
            </a:fld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678331" y="5915888"/>
            <a:ext cx="1062155" cy="490599"/>
          </a:xfrm>
          <a:prstGeom prst="rect">
            <a:avLst/>
          </a:prstGeom>
        </p:spPr>
        <p:txBody>
          <a:bodyPr vert="horz" lIns="91440" tIns="45720" rIns="91440" bIns="10800" rtlCol="0" anchor="b"/>
          <a:lstStyle>
            <a:lvl1pPr algn="r">
              <a:defRPr sz="2000">
                <a:solidFill>
                  <a:schemeClr val="accent1"/>
                </a:solidFill>
              </a:defRPr>
            </a:lvl1pPr>
          </a:lstStyle>
          <a:p>
            <a:fld id="{20B329CE-6952-4F9E-9BF4-9DCA27CD7C2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56354683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76" r:id="rId1"/>
    <p:sldLayoutId id="2147483677" r:id="rId2"/>
    <p:sldLayoutId id="2147483678" r:id="rId3"/>
    <p:sldLayoutId id="2147483679" r:id="rId4"/>
    <p:sldLayoutId id="2147483680" r:id="rId5"/>
    <p:sldLayoutId id="2147483681" r:id="rId6"/>
    <p:sldLayoutId id="2147483682" r:id="rId7"/>
    <p:sldLayoutId id="2147483683" r:id="rId8"/>
    <p:sldLayoutId id="2147483684" r:id="rId9"/>
    <p:sldLayoutId id="2147483685" r:id="rId10"/>
    <p:sldLayoutId id="2147483686" r:id="rId11"/>
    <p:sldLayoutId id="2147483687" r:id="rId12"/>
    <p:sldLayoutId id="2147483688" r:id="rId13"/>
    <p:sldLayoutId id="2147483689" r:id="rId14"/>
  </p:sldLayoutIdLst>
  <p:txStyles>
    <p:titleStyle>
      <a:lvl1pPr algn="l" defTabSz="457200" rtl="0" eaLnBrk="1" latinLnBrk="0" hangingPunct="1">
        <a:spcBef>
          <a:spcPct val="0"/>
        </a:spcBef>
        <a:buNone/>
        <a:defRPr sz="4000" b="1" kern="1200">
          <a:solidFill>
            <a:srgbClr val="FEFEFE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Font typeface="Wingdings 2" charset="2"/>
        <a:buChar char=""/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Font typeface="Wingdings 2" charset="2"/>
        <a:buChar char=""/>
        <a:defRPr sz="16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Font typeface="Wingdings 2" charset="2"/>
        <a:buChar char=""/>
        <a:defRPr sz="1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Font typeface="Wingdings 2" charset="2"/>
        <a:buChar char=""/>
        <a:defRPr sz="12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Font typeface="Wingdings 2" charset="2"/>
        <a:buChar char=""/>
        <a:defRPr sz="1200" kern="1200">
          <a:solidFill>
            <a:schemeClr val="tx1"/>
          </a:solidFill>
          <a:latin typeface="+mn-lt"/>
          <a:ea typeface="+mn-ea"/>
          <a:cs typeface="+mn-cs"/>
        </a:defRPr>
      </a:lvl5pPr>
      <a:lvl6pPr marL="2400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Font typeface="Wingdings 2" charset="2"/>
        <a:buChar char=""/>
        <a:defRPr sz="1200" kern="1200">
          <a:solidFill>
            <a:schemeClr val="tx1"/>
          </a:solidFill>
          <a:latin typeface="+mn-lt"/>
          <a:ea typeface="+mn-ea"/>
          <a:cs typeface="+mn-cs"/>
        </a:defRPr>
      </a:lvl6pPr>
      <a:lvl7pPr marL="2800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Font typeface="Wingdings 2" charset="2"/>
        <a:buChar char=""/>
        <a:defRPr sz="12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Font typeface="Wingdings 2" charset="2"/>
        <a:buChar char=""/>
        <a:defRPr sz="1200" kern="1200">
          <a:solidFill>
            <a:schemeClr val="tx1"/>
          </a:solidFill>
          <a:latin typeface="+mn-lt"/>
          <a:ea typeface="+mn-ea"/>
          <a:cs typeface="+mn-cs"/>
        </a:defRPr>
      </a:lvl8pPr>
      <a:lvl9pPr marL="3600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Font typeface="Wingdings 2" charset="2"/>
        <a:buChar char=""/>
        <a:defRPr sz="12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1.m4a"/><Relationship Id="rId1" Type="http://schemas.microsoft.com/office/2007/relationships/media" Target="../media/media1.m4a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8" Type="http://schemas.microsoft.com/office/2007/relationships/diagramDrawing" Target="../diagrams/drawing1.xml"/><Relationship Id="rId3" Type="http://schemas.openxmlformats.org/officeDocument/2006/relationships/slideLayout" Target="../slideLayouts/slideLayout2.xml"/><Relationship Id="rId7" Type="http://schemas.openxmlformats.org/officeDocument/2006/relationships/diagramColors" Target="../diagrams/colors1.xml"/><Relationship Id="rId2" Type="http://schemas.openxmlformats.org/officeDocument/2006/relationships/audio" Target="../media/media2.m4a"/><Relationship Id="rId1" Type="http://schemas.microsoft.com/office/2007/relationships/media" Target="../media/media2.m4a"/><Relationship Id="rId6" Type="http://schemas.openxmlformats.org/officeDocument/2006/relationships/diagramQuickStyle" Target="../diagrams/quickStyle1.xml"/><Relationship Id="rId11" Type="http://schemas.openxmlformats.org/officeDocument/2006/relationships/image" Target="../media/image2.png"/><Relationship Id="rId5" Type="http://schemas.openxmlformats.org/officeDocument/2006/relationships/diagramLayout" Target="../diagrams/layout1.xml"/><Relationship Id="rId10" Type="http://schemas.openxmlformats.org/officeDocument/2006/relationships/image" Target="../media/image4.svg"/><Relationship Id="rId4" Type="http://schemas.openxmlformats.org/officeDocument/2006/relationships/diagramData" Target="../diagrams/data1.xml"/><Relationship Id="rId9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8" Type="http://schemas.microsoft.com/office/2007/relationships/diagramDrawing" Target="../diagrams/drawing2.xml"/><Relationship Id="rId3" Type="http://schemas.openxmlformats.org/officeDocument/2006/relationships/slideLayout" Target="../slideLayouts/slideLayout2.xml"/><Relationship Id="rId7" Type="http://schemas.openxmlformats.org/officeDocument/2006/relationships/diagramColors" Target="../diagrams/colors2.xml"/><Relationship Id="rId2" Type="http://schemas.openxmlformats.org/officeDocument/2006/relationships/audio" Target="../media/media3.m4a"/><Relationship Id="rId1" Type="http://schemas.microsoft.com/office/2007/relationships/media" Target="../media/media3.m4a"/><Relationship Id="rId6" Type="http://schemas.openxmlformats.org/officeDocument/2006/relationships/diagramQuickStyle" Target="../diagrams/quickStyle2.xml"/><Relationship Id="rId5" Type="http://schemas.openxmlformats.org/officeDocument/2006/relationships/diagramLayout" Target="../diagrams/layout2.xml"/><Relationship Id="rId4" Type="http://schemas.openxmlformats.org/officeDocument/2006/relationships/diagramData" Target="../diagrams/data2.xml"/><Relationship Id="rId9" Type="http://schemas.openxmlformats.org/officeDocument/2006/relationships/image" Target="../media/image2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4.m4a"/><Relationship Id="rId1" Type="http://schemas.microsoft.com/office/2007/relationships/media" Target="../media/media4.m4a"/><Relationship Id="rId4" Type="http://schemas.openxmlformats.org/officeDocument/2006/relationships/image" Target="../media/image2.png"/></Relationships>
</file>

<file path=ppt/slides/_rels/slide5.xml.rels><?xml version="1.0" encoding="UTF-8" standalone="yes"?>
<Relationships xmlns="http://schemas.openxmlformats.org/package/2006/relationships"><Relationship Id="rId8" Type="http://schemas.microsoft.com/office/2007/relationships/diagramDrawing" Target="../diagrams/drawing3.xml"/><Relationship Id="rId3" Type="http://schemas.openxmlformats.org/officeDocument/2006/relationships/slideLayout" Target="../slideLayouts/slideLayout2.xml"/><Relationship Id="rId7" Type="http://schemas.openxmlformats.org/officeDocument/2006/relationships/diagramColors" Target="../diagrams/colors3.xml"/><Relationship Id="rId2" Type="http://schemas.openxmlformats.org/officeDocument/2006/relationships/audio" Target="../media/media5.m4a"/><Relationship Id="rId1" Type="http://schemas.microsoft.com/office/2007/relationships/media" Target="../media/media5.m4a"/><Relationship Id="rId6" Type="http://schemas.openxmlformats.org/officeDocument/2006/relationships/diagramQuickStyle" Target="../diagrams/quickStyle3.xml"/><Relationship Id="rId5" Type="http://schemas.openxmlformats.org/officeDocument/2006/relationships/diagramLayout" Target="../diagrams/layout3.xml"/><Relationship Id="rId4" Type="http://schemas.openxmlformats.org/officeDocument/2006/relationships/diagramData" Target="../diagrams/data3.xml"/><Relationship Id="rId9" Type="http://schemas.openxmlformats.org/officeDocument/2006/relationships/image" Target="../media/image2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6.m4a"/><Relationship Id="rId1" Type="http://schemas.microsoft.com/office/2007/relationships/media" Target="../media/media6.m4a"/><Relationship Id="rId5" Type="http://schemas.openxmlformats.org/officeDocument/2006/relationships/image" Target="../media/image2.png"/><Relationship Id="rId4" Type="http://schemas.openxmlformats.org/officeDocument/2006/relationships/notesSlide" Target="../notesSlides/notesSlide1.xml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diagramColors" Target="../diagrams/colors4.xml"/><Relationship Id="rId3" Type="http://schemas.openxmlformats.org/officeDocument/2006/relationships/slideLayout" Target="../slideLayouts/slideLayout2.xml"/><Relationship Id="rId7" Type="http://schemas.openxmlformats.org/officeDocument/2006/relationships/diagramQuickStyle" Target="../diagrams/quickStyle4.xml"/><Relationship Id="rId2" Type="http://schemas.openxmlformats.org/officeDocument/2006/relationships/audio" Target="../media/media7.m4a"/><Relationship Id="rId1" Type="http://schemas.microsoft.com/office/2007/relationships/media" Target="../media/media7.m4a"/><Relationship Id="rId6" Type="http://schemas.openxmlformats.org/officeDocument/2006/relationships/diagramLayout" Target="../diagrams/layout4.xml"/><Relationship Id="rId5" Type="http://schemas.openxmlformats.org/officeDocument/2006/relationships/diagramData" Target="../diagrams/data4.xml"/><Relationship Id="rId10" Type="http://schemas.openxmlformats.org/officeDocument/2006/relationships/image" Target="../media/image2.png"/><Relationship Id="rId4" Type="http://schemas.openxmlformats.org/officeDocument/2006/relationships/notesSlide" Target="../notesSlides/notesSlide2.xml"/><Relationship Id="rId9" Type="http://schemas.microsoft.com/office/2007/relationships/diagramDrawing" Target="../diagrams/drawing4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8.m4a"/><Relationship Id="rId1" Type="http://schemas.microsoft.com/office/2007/relationships/media" Target="../media/media8.m4a"/><Relationship Id="rId4" Type="http://schemas.openxmlformats.org/officeDocument/2006/relationships/image" Target="../media/image2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7" Type="http://schemas.openxmlformats.org/officeDocument/2006/relationships/image" Target="../media/image2.png"/><Relationship Id="rId2" Type="http://schemas.openxmlformats.org/officeDocument/2006/relationships/audio" Target="../media/media9.m4a"/><Relationship Id="rId1" Type="http://schemas.microsoft.com/office/2007/relationships/media" Target="../media/media9.m4a"/><Relationship Id="rId6" Type="http://schemas.openxmlformats.org/officeDocument/2006/relationships/image" Target="../media/image6.svg"/><Relationship Id="rId5" Type="http://schemas.openxmlformats.org/officeDocument/2006/relationships/image" Target="../media/image5.png"/><Relationship Id="rId4" Type="http://schemas.openxmlformats.org/officeDocument/2006/relationships/notesSlide" Target="../notesSlides/notesSlide3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audio" Target="../media/media10.m4a"/><Relationship Id="rId7" Type="http://schemas.openxmlformats.org/officeDocument/2006/relationships/image" Target="../media/image2.png"/><Relationship Id="rId2" Type="http://schemas.microsoft.com/office/2007/relationships/media" Target="../media/media10.m4a"/><Relationship Id="rId1" Type="http://schemas.openxmlformats.org/officeDocument/2006/relationships/video" Target="https://www.youtube.com/embed/wy6hDeCzDfA?feature=oembed" TargetMode="External"/><Relationship Id="rId6" Type="http://schemas.openxmlformats.org/officeDocument/2006/relationships/image" Target="../media/image7.jpeg"/><Relationship Id="rId5" Type="http://schemas.openxmlformats.org/officeDocument/2006/relationships/notesSlide" Target="../notesSlides/notesSlide4.xml"/><Relationship Id="rId4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diagramColors" Target="../diagrams/colors5.xml"/><Relationship Id="rId3" Type="http://schemas.openxmlformats.org/officeDocument/2006/relationships/slideLayout" Target="../slideLayouts/slideLayout2.xml"/><Relationship Id="rId7" Type="http://schemas.openxmlformats.org/officeDocument/2006/relationships/diagramQuickStyle" Target="../diagrams/quickStyle5.xml"/><Relationship Id="rId2" Type="http://schemas.openxmlformats.org/officeDocument/2006/relationships/audio" Target="../media/media11.m4a"/><Relationship Id="rId1" Type="http://schemas.microsoft.com/office/2007/relationships/media" Target="../media/media11.m4a"/><Relationship Id="rId6" Type="http://schemas.openxmlformats.org/officeDocument/2006/relationships/diagramLayout" Target="../diagrams/layout5.xml"/><Relationship Id="rId5" Type="http://schemas.openxmlformats.org/officeDocument/2006/relationships/diagramData" Target="../diagrams/data5.xml"/><Relationship Id="rId10" Type="http://schemas.openxmlformats.org/officeDocument/2006/relationships/image" Target="../media/image2.png"/><Relationship Id="rId4" Type="http://schemas.openxmlformats.org/officeDocument/2006/relationships/image" Target="../media/image1.jpeg"/><Relationship Id="rId9" Type="http://schemas.microsoft.com/office/2007/relationships/diagramDrawing" Target="../diagrams/drawing5.xml"/></Relationships>
</file>

<file path=ppt/slides/_rels/slide12.xml.rels><?xml version="1.0" encoding="UTF-8" standalone="yes"?>
<Relationships xmlns="http://schemas.openxmlformats.org/package/2006/relationships"><Relationship Id="rId8" Type="http://schemas.microsoft.com/office/2007/relationships/diagramDrawing" Target="../diagrams/drawing6.xml"/><Relationship Id="rId3" Type="http://schemas.openxmlformats.org/officeDocument/2006/relationships/slideLayout" Target="../slideLayouts/slideLayout2.xml"/><Relationship Id="rId7" Type="http://schemas.openxmlformats.org/officeDocument/2006/relationships/diagramColors" Target="../diagrams/colors6.xml"/><Relationship Id="rId2" Type="http://schemas.openxmlformats.org/officeDocument/2006/relationships/audio" Target="../media/media12.m4a"/><Relationship Id="rId1" Type="http://schemas.microsoft.com/office/2007/relationships/media" Target="../media/media12.m4a"/><Relationship Id="rId6" Type="http://schemas.openxmlformats.org/officeDocument/2006/relationships/diagramQuickStyle" Target="../diagrams/quickStyle6.xml"/><Relationship Id="rId5" Type="http://schemas.openxmlformats.org/officeDocument/2006/relationships/diagramLayout" Target="../diagrams/layout6.xml"/><Relationship Id="rId4" Type="http://schemas.openxmlformats.org/officeDocument/2006/relationships/diagramData" Target="../diagrams/data6.xml"/><Relationship Id="rId9" Type="http://schemas.openxmlformats.org/officeDocument/2006/relationships/image" Target="../media/image2.png"/></Relationships>
</file>

<file path=ppt/slides/_rels/slide13.xml.rels><?xml version="1.0" encoding="UTF-8" standalone="yes"?>
<Relationships xmlns="http://schemas.openxmlformats.org/package/2006/relationships"><Relationship Id="rId8" Type="http://schemas.microsoft.com/office/2007/relationships/diagramDrawing" Target="../diagrams/drawing7.xml"/><Relationship Id="rId3" Type="http://schemas.openxmlformats.org/officeDocument/2006/relationships/slideLayout" Target="../slideLayouts/slideLayout2.xml"/><Relationship Id="rId7" Type="http://schemas.openxmlformats.org/officeDocument/2006/relationships/diagramColors" Target="../diagrams/colors7.xml"/><Relationship Id="rId2" Type="http://schemas.openxmlformats.org/officeDocument/2006/relationships/audio" Target="../media/media13.m4a"/><Relationship Id="rId1" Type="http://schemas.microsoft.com/office/2007/relationships/media" Target="../media/media13.m4a"/><Relationship Id="rId6" Type="http://schemas.openxmlformats.org/officeDocument/2006/relationships/diagramQuickStyle" Target="../diagrams/quickStyle7.xml"/><Relationship Id="rId5" Type="http://schemas.openxmlformats.org/officeDocument/2006/relationships/diagramLayout" Target="../diagrams/layout7.xml"/><Relationship Id="rId4" Type="http://schemas.openxmlformats.org/officeDocument/2006/relationships/diagramData" Target="../diagrams/data7.xml"/><Relationship Id="rId9" Type="http://schemas.openxmlformats.org/officeDocument/2006/relationships/image" Target="../media/image2.png"/></Relationships>
</file>

<file path=ppt/slides/_rels/slide14.xml.rels><?xml version="1.0" encoding="UTF-8" standalone="yes"?>
<Relationships xmlns="http://schemas.openxmlformats.org/package/2006/relationships"><Relationship Id="rId8" Type="http://schemas.microsoft.com/office/2007/relationships/diagramDrawing" Target="../diagrams/drawing8.xml"/><Relationship Id="rId3" Type="http://schemas.openxmlformats.org/officeDocument/2006/relationships/slideLayout" Target="../slideLayouts/slideLayout2.xml"/><Relationship Id="rId7" Type="http://schemas.openxmlformats.org/officeDocument/2006/relationships/diagramColors" Target="../diagrams/colors8.xml"/><Relationship Id="rId2" Type="http://schemas.openxmlformats.org/officeDocument/2006/relationships/audio" Target="../media/media14.m4a"/><Relationship Id="rId1" Type="http://schemas.microsoft.com/office/2007/relationships/media" Target="../media/media14.m4a"/><Relationship Id="rId6" Type="http://schemas.openxmlformats.org/officeDocument/2006/relationships/diagramQuickStyle" Target="../diagrams/quickStyle8.xml"/><Relationship Id="rId5" Type="http://schemas.openxmlformats.org/officeDocument/2006/relationships/diagramLayout" Target="../diagrams/layout8.xml"/><Relationship Id="rId4" Type="http://schemas.openxmlformats.org/officeDocument/2006/relationships/diagramData" Target="../diagrams/data8.xml"/><Relationship Id="rId9" Type="http://schemas.openxmlformats.org/officeDocument/2006/relationships/image" Target="../media/image2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15.m4a"/><Relationship Id="rId1" Type="http://schemas.microsoft.com/office/2007/relationships/media" Target="../media/media15.m4a"/><Relationship Id="rId4" Type="http://schemas.openxmlformats.org/officeDocument/2006/relationships/image" Target="../media/image2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16.m4a"/><Relationship Id="rId1" Type="http://schemas.microsoft.com/office/2007/relationships/media" Target="../media/media16.m4a"/><Relationship Id="rId6" Type="http://schemas.openxmlformats.org/officeDocument/2006/relationships/image" Target="../media/image2.png"/><Relationship Id="rId5" Type="http://schemas.openxmlformats.org/officeDocument/2006/relationships/hyperlink" Target="http://www.antiquesandteacups.info/2013/11/prince-charles-turns-65-on-nov-14th.html" TargetMode="External"/><Relationship Id="rId4" Type="http://schemas.openxmlformats.org/officeDocument/2006/relationships/image" Target="../media/image8.jpg"/></Relationships>
</file>

<file path=ppt/slides/_rels/slide17.xml.rels><?xml version="1.0" encoding="UTF-8" standalone="yes"?>
<Relationships xmlns="http://schemas.openxmlformats.org/package/2006/relationships"><Relationship Id="rId8" Type="http://schemas.microsoft.com/office/2007/relationships/diagramDrawing" Target="../diagrams/drawing9.xml"/><Relationship Id="rId3" Type="http://schemas.openxmlformats.org/officeDocument/2006/relationships/slideLayout" Target="../slideLayouts/slideLayout2.xml"/><Relationship Id="rId7" Type="http://schemas.openxmlformats.org/officeDocument/2006/relationships/diagramColors" Target="../diagrams/colors9.xml"/><Relationship Id="rId2" Type="http://schemas.openxmlformats.org/officeDocument/2006/relationships/audio" Target="../media/media17.m4a"/><Relationship Id="rId1" Type="http://schemas.microsoft.com/office/2007/relationships/media" Target="../media/media17.m4a"/><Relationship Id="rId6" Type="http://schemas.openxmlformats.org/officeDocument/2006/relationships/diagramQuickStyle" Target="../diagrams/quickStyle9.xml"/><Relationship Id="rId5" Type="http://schemas.openxmlformats.org/officeDocument/2006/relationships/diagramLayout" Target="../diagrams/layout9.xml"/><Relationship Id="rId4" Type="http://schemas.openxmlformats.org/officeDocument/2006/relationships/diagramData" Target="../diagrams/data9.xml"/><Relationship Id="rId9" Type="http://schemas.openxmlformats.org/officeDocument/2006/relationships/image" Target="../media/image2.png"/></Relationships>
</file>

<file path=ppt/slides/_rels/slide18.xml.rels><?xml version="1.0" encoding="UTF-8" standalone="yes"?>
<Relationships xmlns="http://schemas.openxmlformats.org/package/2006/relationships"><Relationship Id="rId8" Type="http://schemas.microsoft.com/office/2007/relationships/diagramDrawing" Target="../diagrams/drawing10.xml"/><Relationship Id="rId3" Type="http://schemas.openxmlformats.org/officeDocument/2006/relationships/slideLayout" Target="../slideLayouts/slideLayout2.xml"/><Relationship Id="rId7" Type="http://schemas.openxmlformats.org/officeDocument/2006/relationships/diagramColors" Target="../diagrams/colors10.xml"/><Relationship Id="rId2" Type="http://schemas.openxmlformats.org/officeDocument/2006/relationships/audio" Target="../media/media18.m4a"/><Relationship Id="rId1" Type="http://schemas.microsoft.com/office/2007/relationships/media" Target="../media/media18.m4a"/><Relationship Id="rId6" Type="http://schemas.openxmlformats.org/officeDocument/2006/relationships/diagramQuickStyle" Target="../diagrams/quickStyle10.xml"/><Relationship Id="rId5" Type="http://schemas.openxmlformats.org/officeDocument/2006/relationships/diagramLayout" Target="../diagrams/layout10.xml"/><Relationship Id="rId4" Type="http://schemas.openxmlformats.org/officeDocument/2006/relationships/diagramData" Target="../diagrams/data10.xml"/><Relationship Id="rId9" Type="http://schemas.openxmlformats.org/officeDocument/2006/relationships/image" Target="../media/image2.png"/></Relationships>
</file>

<file path=ppt/slides/_rels/slide19.xml.rels><?xml version="1.0" encoding="UTF-8" standalone="yes"?>
<Relationships xmlns="http://schemas.openxmlformats.org/package/2006/relationships"><Relationship Id="rId8" Type="http://schemas.microsoft.com/office/2007/relationships/diagramDrawing" Target="../diagrams/drawing11.xml"/><Relationship Id="rId3" Type="http://schemas.openxmlformats.org/officeDocument/2006/relationships/slideLayout" Target="../slideLayouts/slideLayout2.xml"/><Relationship Id="rId7" Type="http://schemas.openxmlformats.org/officeDocument/2006/relationships/diagramColors" Target="../diagrams/colors11.xml"/><Relationship Id="rId2" Type="http://schemas.openxmlformats.org/officeDocument/2006/relationships/audio" Target="../media/media19.m4a"/><Relationship Id="rId1" Type="http://schemas.microsoft.com/office/2007/relationships/media" Target="../media/media19.m4a"/><Relationship Id="rId6" Type="http://schemas.openxmlformats.org/officeDocument/2006/relationships/diagramQuickStyle" Target="../diagrams/quickStyle11.xml"/><Relationship Id="rId5" Type="http://schemas.openxmlformats.org/officeDocument/2006/relationships/diagramLayout" Target="../diagrams/layout11.xml"/><Relationship Id="rId4" Type="http://schemas.openxmlformats.org/officeDocument/2006/relationships/diagramData" Target="../diagrams/data11.xml"/><Relationship Id="rId9" Type="http://schemas.openxmlformats.org/officeDocument/2006/relationships/image" Target="../media/image2.png"/></Relationships>
</file>

<file path=ppt/slides/_rels/slide20.xml.rels><?xml version="1.0" encoding="UTF-8" standalone="yes"?>
<Relationships xmlns="http://schemas.openxmlformats.org/package/2006/relationships"><Relationship Id="rId8" Type="http://schemas.microsoft.com/office/2007/relationships/diagramDrawing" Target="../diagrams/drawing12.xml"/><Relationship Id="rId3" Type="http://schemas.openxmlformats.org/officeDocument/2006/relationships/slideLayout" Target="../slideLayouts/slideLayout2.xml"/><Relationship Id="rId7" Type="http://schemas.openxmlformats.org/officeDocument/2006/relationships/diagramColors" Target="../diagrams/colors12.xml"/><Relationship Id="rId2" Type="http://schemas.openxmlformats.org/officeDocument/2006/relationships/audio" Target="../media/media20.m4a"/><Relationship Id="rId1" Type="http://schemas.microsoft.com/office/2007/relationships/media" Target="../media/media20.m4a"/><Relationship Id="rId6" Type="http://schemas.openxmlformats.org/officeDocument/2006/relationships/diagramQuickStyle" Target="../diagrams/quickStyle12.xml"/><Relationship Id="rId5" Type="http://schemas.openxmlformats.org/officeDocument/2006/relationships/diagramLayout" Target="../diagrams/layout12.xml"/><Relationship Id="rId4" Type="http://schemas.openxmlformats.org/officeDocument/2006/relationships/diagramData" Target="../diagrams/data12.xml"/><Relationship Id="rId9" Type="http://schemas.openxmlformats.org/officeDocument/2006/relationships/image" Target="../media/image2.png"/></Relationships>
</file>

<file path=ppt/slides/_rels/slide21.xml.rels><?xml version="1.0" encoding="UTF-8" standalone="yes"?>
<Relationships xmlns="http://schemas.openxmlformats.org/package/2006/relationships"><Relationship Id="rId8" Type="http://schemas.microsoft.com/office/2007/relationships/diagramDrawing" Target="../diagrams/drawing13.xml"/><Relationship Id="rId3" Type="http://schemas.openxmlformats.org/officeDocument/2006/relationships/slideLayout" Target="../slideLayouts/slideLayout2.xml"/><Relationship Id="rId7" Type="http://schemas.openxmlformats.org/officeDocument/2006/relationships/diagramColors" Target="../diagrams/colors13.xml"/><Relationship Id="rId2" Type="http://schemas.openxmlformats.org/officeDocument/2006/relationships/audio" Target="../media/media21.m4a"/><Relationship Id="rId1" Type="http://schemas.microsoft.com/office/2007/relationships/media" Target="../media/media21.m4a"/><Relationship Id="rId6" Type="http://schemas.openxmlformats.org/officeDocument/2006/relationships/diagramQuickStyle" Target="../diagrams/quickStyle13.xml"/><Relationship Id="rId5" Type="http://schemas.openxmlformats.org/officeDocument/2006/relationships/diagramLayout" Target="../diagrams/layout13.xml"/><Relationship Id="rId4" Type="http://schemas.openxmlformats.org/officeDocument/2006/relationships/diagramData" Target="../diagrams/data13.xml"/><Relationship Id="rId9" Type="http://schemas.openxmlformats.org/officeDocument/2006/relationships/image" Target="../media/image2.png"/></Relationships>
</file>

<file path=ppt/slides/_rels/slide22.xml.rels><?xml version="1.0" encoding="UTF-8" standalone="yes"?>
<Relationships xmlns="http://schemas.openxmlformats.org/package/2006/relationships"><Relationship Id="rId8" Type="http://schemas.microsoft.com/office/2007/relationships/diagramDrawing" Target="../diagrams/drawing14.xml"/><Relationship Id="rId3" Type="http://schemas.openxmlformats.org/officeDocument/2006/relationships/slideLayout" Target="../slideLayouts/slideLayout2.xml"/><Relationship Id="rId7" Type="http://schemas.openxmlformats.org/officeDocument/2006/relationships/diagramColors" Target="../diagrams/colors14.xml"/><Relationship Id="rId2" Type="http://schemas.openxmlformats.org/officeDocument/2006/relationships/audio" Target="../media/media22.m4a"/><Relationship Id="rId1" Type="http://schemas.microsoft.com/office/2007/relationships/media" Target="../media/media22.m4a"/><Relationship Id="rId6" Type="http://schemas.openxmlformats.org/officeDocument/2006/relationships/diagramQuickStyle" Target="../diagrams/quickStyle14.xml"/><Relationship Id="rId5" Type="http://schemas.openxmlformats.org/officeDocument/2006/relationships/diagramLayout" Target="../diagrams/layout14.xml"/><Relationship Id="rId4" Type="http://schemas.openxmlformats.org/officeDocument/2006/relationships/diagramData" Target="../diagrams/data14.xml"/><Relationship Id="rId9" Type="http://schemas.openxmlformats.org/officeDocument/2006/relationships/image" Target="../media/image2.png"/></Relationships>
</file>

<file path=ppt/slides/_rels/slide23.xml.rels><?xml version="1.0" encoding="UTF-8" standalone="yes"?>
<Relationships xmlns="http://schemas.openxmlformats.org/package/2006/relationships"><Relationship Id="rId8" Type="http://schemas.microsoft.com/office/2007/relationships/diagramDrawing" Target="../diagrams/drawing15.xml"/><Relationship Id="rId3" Type="http://schemas.openxmlformats.org/officeDocument/2006/relationships/slideLayout" Target="../slideLayouts/slideLayout2.xml"/><Relationship Id="rId7" Type="http://schemas.openxmlformats.org/officeDocument/2006/relationships/diagramColors" Target="../diagrams/colors15.xml"/><Relationship Id="rId2" Type="http://schemas.openxmlformats.org/officeDocument/2006/relationships/audio" Target="../media/media23.m4a"/><Relationship Id="rId1" Type="http://schemas.microsoft.com/office/2007/relationships/media" Target="../media/media23.m4a"/><Relationship Id="rId6" Type="http://schemas.openxmlformats.org/officeDocument/2006/relationships/diagramQuickStyle" Target="../diagrams/quickStyle15.xml"/><Relationship Id="rId5" Type="http://schemas.openxmlformats.org/officeDocument/2006/relationships/diagramLayout" Target="../diagrams/layout15.xml"/><Relationship Id="rId4" Type="http://schemas.openxmlformats.org/officeDocument/2006/relationships/diagramData" Target="../diagrams/data15.xml"/><Relationship Id="rId9" Type="http://schemas.openxmlformats.org/officeDocument/2006/relationships/image" Target="../media/image2.pn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24.m4a"/><Relationship Id="rId1" Type="http://schemas.microsoft.com/office/2007/relationships/media" Target="../media/media24.m4a"/><Relationship Id="rId4" Type="http://schemas.openxmlformats.org/officeDocument/2006/relationships/image" Target="../media/image2.pn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25.m4a"/><Relationship Id="rId1" Type="http://schemas.microsoft.com/office/2007/relationships/media" Target="../media/media25.m4a"/><Relationship Id="rId4" Type="http://schemas.openxmlformats.org/officeDocument/2006/relationships/image" Target="../media/image2.png"/></Relationships>
</file>

<file path=ppt/slides/_rels/slide26.xml.rels><?xml version="1.0" encoding="UTF-8" standalone="yes"?>
<Relationships xmlns="http://schemas.openxmlformats.org/package/2006/relationships"><Relationship Id="rId8" Type="http://schemas.microsoft.com/office/2007/relationships/diagramDrawing" Target="../diagrams/drawing16.xml"/><Relationship Id="rId3" Type="http://schemas.openxmlformats.org/officeDocument/2006/relationships/slideLayout" Target="../slideLayouts/slideLayout2.xml"/><Relationship Id="rId7" Type="http://schemas.openxmlformats.org/officeDocument/2006/relationships/diagramColors" Target="../diagrams/colors16.xml"/><Relationship Id="rId2" Type="http://schemas.openxmlformats.org/officeDocument/2006/relationships/audio" Target="../media/media26.m4a"/><Relationship Id="rId1" Type="http://schemas.microsoft.com/office/2007/relationships/media" Target="../media/media26.m4a"/><Relationship Id="rId6" Type="http://schemas.openxmlformats.org/officeDocument/2006/relationships/diagramQuickStyle" Target="../diagrams/quickStyle16.xml"/><Relationship Id="rId5" Type="http://schemas.openxmlformats.org/officeDocument/2006/relationships/diagramLayout" Target="../diagrams/layout16.xml"/><Relationship Id="rId4" Type="http://schemas.openxmlformats.org/officeDocument/2006/relationships/diagramData" Target="../diagrams/data16.xml"/><Relationship Id="rId9" Type="http://schemas.openxmlformats.org/officeDocument/2006/relationships/image" Target="../media/image2.pn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27.m4a"/><Relationship Id="rId1" Type="http://schemas.microsoft.com/office/2007/relationships/media" Target="../media/media27.m4a"/><Relationship Id="rId4" Type="http://schemas.openxmlformats.org/officeDocument/2006/relationships/image" Target="../media/image2.png"/></Relationships>
</file>

<file path=ppt/slides/_rels/slide28.xml.rels><?xml version="1.0" encoding="UTF-8" standalone="yes"?>
<Relationships xmlns="http://schemas.openxmlformats.org/package/2006/relationships"><Relationship Id="rId8" Type="http://schemas.microsoft.com/office/2007/relationships/diagramDrawing" Target="../diagrams/drawing17.xml"/><Relationship Id="rId3" Type="http://schemas.openxmlformats.org/officeDocument/2006/relationships/slideLayout" Target="../slideLayouts/slideLayout2.xml"/><Relationship Id="rId7" Type="http://schemas.openxmlformats.org/officeDocument/2006/relationships/diagramColors" Target="../diagrams/colors17.xml"/><Relationship Id="rId2" Type="http://schemas.openxmlformats.org/officeDocument/2006/relationships/audio" Target="../media/media28.m4a"/><Relationship Id="rId1" Type="http://schemas.microsoft.com/office/2007/relationships/media" Target="../media/media28.m4a"/><Relationship Id="rId6" Type="http://schemas.openxmlformats.org/officeDocument/2006/relationships/diagramQuickStyle" Target="../diagrams/quickStyle17.xml"/><Relationship Id="rId5" Type="http://schemas.openxmlformats.org/officeDocument/2006/relationships/diagramLayout" Target="../diagrams/layout17.xml"/><Relationship Id="rId4" Type="http://schemas.openxmlformats.org/officeDocument/2006/relationships/diagramData" Target="../diagrams/data17.xml"/><Relationship Id="rId9" Type="http://schemas.openxmlformats.org/officeDocument/2006/relationships/image" Target="../media/image2.png"/></Relationships>
</file>

<file path=ppt/slides/_rels/slide29.xml.rels><?xml version="1.0" encoding="UTF-8" standalone="yes"?>
<Relationships xmlns="http://schemas.openxmlformats.org/package/2006/relationships"><Relationship Id="rId8" Type="http://schemas.microsoft.com/office/2007/relationships/diagramDrawing" Target="../diagrams/drawing18.xml"/><Relationship Id="rId3" Type="http://schemas.openxmlformats.org/officeDocument/2006/relationships/slideLayout" Target="../slideLayouts/slideLayout2.xml"/><Relationship Id="rId7" Type="http://schemas.openxmlformats.org/officeDocument/2006/relationships/diagramColors" Target="../diagrams/colors18.xml"/><Relationship Id="rId2" Type="http://schemas.openxmlformats.org/officeDocument/2006/relationships/audio" Target="../media/media29.m4a"/><Relationship Id="rId1" Type="http://schemas.microsoft.com/office/2007/relationships/media" Target="../media/media29.m4a"/><Relationship Id="rId6" Type="http://schemas.openxmlformats.org/officeDocument/2006/relationships/diagramQuickStyle" Target="../diagrams/quickStyle18.xml"/><Relationship Id="rId5" Type="http://schemas.openxmlformats.org/officeDocument/2006/relationships/diagramLayout" Target="../diagrams/layout18.xml"/><Relationship Id="rId4" Type="http://schemas.openxmlformats.org/officeDocument/2006/relationships/diagramData" Target="../diagrams/data18.xml"/><Relationship Id="rId9" Type="http://schemas.openxmlformats.org/officeDocument/2006/relationships/image" Target="../media/image2.png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30.m4a"/><Relationship Id="rId1" Type="http://schemas.microsoft.com/office/2007/relationships/media" Target="../media/media30.m4a"/><Relationship Id="rId6" Type="http://schemas.openxmlformats.org/officeDocument/2006/relationships/image" Target="../media/image2.png"/><Relationship Id="rId5" Type="http://schemas.openxmlformats.org/officeDocument/2006/relationships/hyperlink" Target="https://citizentruth.org/condition-of-the-prime-minister-has-worsened-battling-covd-19-uks-boris-johnson-moved-to-intensive-care/" TargetMode="External"/><Relationship Id="rId4" Type="http://schemas.openxmlformats.org/officeDocument/2006/relationships/image" Target="../media/image9.jpg"/></Relationships>
</file>

<file path=ppt/slides/_rels/slide31.xml.rels><?xml version="1.0" encoding="UTF-8" standalone="yes"?>
<Relationships xmlns="http://schemas.openxmlformats.org/package/2006/relationships"><Relationship Id="rId8" Type="http://schemas.microsoft.com/office/2007/relationships/diagramDrawing" Target="../diagrams/drawing19.xml"/><Relationship Id="rId3" Type="http://schemas.openxmlformats.org/officeDocument/2006/relationships/slideLayout" Target="../slideLayouts/slideLayout2.xml"/><Relationship Id="rId7" Type="http://schemas.openxmlformats.org/officeDocument/2006/relationships/diagramColors" Target="../diagrams/colors19.xml"/><Relationship Id="rId2" Type="http://schemas.openxmlformats.org/officeDocument/2006/relationships/audio" Target="../media/media31.m4a"/><Relationship Id="rId1" Type="http://schemas.microsoft.com/office/2007/relationships/media" Target="../media/media31.m4a"/><Relationship Id="rId6" Type="http://schemas.openxmlformats.org/officeDocument/2006/relationships/diagramQuickStyle" Target="../diagrams/quickStyle19.xml"/><Relationship Id="rId5" Type="http://schemas.openxmlformats.org/officeDocument/2006/relationships/diagramLayout" Target="../diagrams/layout19.xml"/><Relationship Id="rId4" Type="http://schemas.openxmlformats.org/officeDocument/2006/relationships/diagramData" Target="../diagrams/data19.xml"/><Relationship Id="rId9" Type="http://schemas.openxmlformats.org/officeDocument/2006/relationships/image" Target="../media/image2.png"/></Relationships>
</file>

<file path=ppt/slides/_rels/slide32.xml.rels><?xml version="1.0" encoding="UTF-8" standalone="yes"?>
<Relationships xmlns="http://schemas.openxmlformats.org/package/2006/relationships"><Relationship Id="rId8" Type="http://schemas.microsoft.com/office/2007/relationships/diagramDrawing" Target="../diagrams/drawing20.xml"/><Relationship Id="rId3" Type="http://schemas.openxmlformats.org/officeDocument/2006/relationships/slideLayout" Target="../slideLayouts/slideLayout2.xml"/><Relationship Id="rId7" Type="http://schemas.openxmlformats.org/officeDocument/2006/relationships/diagramColors" Target="../diagrams/colors20.xml"/><Relationship Id="rId2" Type="http://schemas.openxmlformats.org/officeDocument/2006/relationships/audio" Target="../media/media32.m4a"/><Relationship Id="rId1" Type="http://schemas.microsoft.com/office/2007/relationships/media" Target="../media/media32.m4a"/><Relationship Id="rId6" Type="http://schemas.openxmlformats.org/officeDocument/2006/relationships/diagramQuickStyle" Target="../diagrams/quickStyle20.xml"/><Relationship Id="rId5" Type="http://schemas.openxmlformats.org/officeDocument/2006/relationships/diagramLayout" Target="../diagrams/layout20.xml"/><Relationship Id="rId4" Type="http://schemas.openxmlformats.org/officeDocument/2006/relationships/diagramData" Target="../diagrams/data20.xml"/><Relationship Id="rId9" Type="http://schemas.openxmlformats.org/officeDocument/2006/relationships/image" Target="../media/image2.png"/></Relationships>
</file>

<file path=ppt/slides/_rels/slide33.xml.rels><?xml version="1.0" encoding="UTF-8" standalone="yes"?>
<Relationships xmlns="http://schemas.openxmlformats.org/package/2006/relationships"><Relationship Id="rId8" Type="http://schemas.microsoft.com/office/2007/relationships/diagramDrawing" Target="../diagrams/drawing21.xml"/><Relationship Id="rId3" Type="http://schemas.openxmlformats.org/officeDocument/2006/relationships/slideLayout" Target="../slideLayouts/slideLayout2.xml"/><Relationship Id="rId7" Type="http://schemas.openxmlformats.org/officeDocument/2006/relationships/diagramColors" Target="../diagrams/colors21.xml"/><Relationship Id="rId2" Type="http://schemas.openxmlformats.org/officeDocument/2006/relationships/audio" Target="../media/media33.m4a"/><Relationship Id="rId1" Type="http://schemas.microsoft.com/office/2007/relationships/media" Target="../media/media33.m4a"/><Relationship Id="rId6" Type="http://schemas.openxmlformats.org/officeDocument/2006/relationships/diagramQuickStyle" Target="../diagrams/quickStyle21.xml"/><Relationship Id="rId5" Type="http://schemas.openxmlformats.org/officeDocument/2006/relationships/diagramLayout" Target="../diagrams/layout21.xml"/><Relationship Id="rId4" Type="http://schemas.openxmlformats.org/officeDocument/2006/relationships/diagramData" Target="../diagrams/data21.xml"/><Relationship Id="rId9" Type="http://schemas.openxmlformats.org/officeDocument/2006/relationships/image" Target="../media/image2.png"/></Relationships>
</file>

<file path=ppt/slides/_rels/slide34.xml.rels><?xml version="1.0" encoding="UTF-8" standalone="yes"?>
<Relationships xmlns="http://schemas.openxmlformats.org/package/2006/relationships"><Relationship Id="rId8" Type="http://schemas.microsoft.com/office/2007/relationships/diagramDrawing" Target="../diagrams/drawing22.xml"/><Relationship Id="rId3" Type="http://schemas.openxmlformats.org/officeDocument/2006/relationships/slideLayout" Target="../slideLayouts/slideLayout2.xml"/><Relationship Id="rId7" Type="http://schemas.openxmlformats.org/officeDocument/2006/relationships/diagramColors" Target="../diagrams/colors22.xml"/><Relationship Id="rId2" Type="http://schemas.openxmlformats.org/officeDocument/2006/relationships/audio" Target="../media/media34.m4a"/><Relationship Id="rId1" Type="http://schemas.microsoft.com/office/2007/relationships/media" Target="../media/media34.m4a"/><Relationship Id="rId6" Type="http://schemas.openxmlformats.org/officeDocument/2006/relationships/diagramQuickStyle" Target="../diagrams/quickStyle22.xml"/><Relationship Id="rId5" Type="http://schemas.openxmlformats.org/officeDocument/2006/relationships/diagramLayout" Target="../diagrams/layout22.xml"/><Relationship Id="rId4" Type="http://schemas.openxmlformats.org/officeDocument/2006/relationships/diagramData" Target="../diagrams/data22.xml"/><Relationship Id="rId9" Type="http://schemas.openxmlformats.org/officeDocument/2006/relationships/image" Target="../media/image2.png"/></Relationships>
</file>

<file path=ppt/slides/_rels/slide35.xml.rels><?xml version="1.0" encoding="UTF-8" standalone="yes"?>
<Relationships xmlns="http://schemas.openxmlformats.org/package/2006/relationships"><Relationship Id="rId8" Type="http://schemas.microsoft.com/office/2007/relationships/diagramDrawing" Target="../diagrams/drawing23.xml"/><Relationship Id="rId3" Type="http://schemas.openxmlformats.org/officeDocument/2006/relationships/slideLayout" Target="../slideLayouts/slideLayout2.xml"/><Relationship Id="rId7" Type="http://schemas.openxmlformats.org/officeDocument/2006/relationships/diagramColors" Target="../diagrams/colors23.xml"/><Relationship Id="rId2" Type="http://schemas.openxmlformats.org/officeDocument/2006/relationships/audio" Target="../media/media35.m4a"/><Relationship Id="rId1" Type="http://schemas.microsoft.com/office/2007/relationships/media" Target="../media/media35.m4a"/><Relationship Id="rId6" Type="http://schemas.openxmlformats.org/officeDocument/2006/relationships/diagramQuickStyle" Target="../diagrams/quickStyle23.xml"/><Relationship Id="rId5" Type="http://schemas.openxmlformats.org/officeDocument/2006/relationships/diagramLayout" Target="../diagrams/layout23.xml"/><Relationship Id="rId4" Type="http://schemas.openxmlformats.org/officeDocument/2006/relationships/diagramData" Target="../diagrams/data23.xml"/><Relationship Id="rId9" Type="http://schemas.openxmlformats.org/officeDocument/2006/relationships/image" Target="../media/image2.png"/></Relationships>
</file>

<file path=ppt/slides/_rels/slide36.xml.rels><?xml version="1.0" encoding="UTF-8" standalone="yes"?>
<Relationships xmlns="http://schemas.openxmlformats.org/package/2006/relationships"><Relationship Id="rId8" Type="http://schemas.microsoft.com/office/2007/relationships/diagramDrawing" Target="../diagrams/drawing24.xml"/><Relationship Id="rId3" Type="http://schemas.openxmlformats.org/officeDocument/2006/relationships/slideLayout" Target="../slideLayouts/slideLayout2.xml"/><Relationship Id="rId7" Type="http://schemas.openxmlformats.org/officeDocument/2006/relationships/diagramColors" Target="../diagrams/colors24.xml"/><Relationship Id="rId2" Type="http://schemas.openxmlformats.org/officeDocument/2006/relationships/audio" Target="../media/media36.m4a"/><Relationship Id="rId1" Type="http://schemas.microsoft.com/office/2007/relationships/media" Target="../media/media36.m4a"/><Relationship Id="rId6" Type="http://schemas.openxmlformats.org/officeDocument/2006/relationships/diagramQuickStyle" Target="../diagrams/quickStyle24.xml"/><Relationship Id="rId5" Type="http://schemas.openxmlformats.org/officeDocument/2006/relationships/diagramLayout" Target="../diagrams/layout24.xml"/><Relationship Id="rId4" Type="http://schemas.openxmlformats.org/officeDocument/2006/relationships/diagramData" Target="../diagrams/data24.xml"/><Relationship Id="rId9" Type="http://schemas.openxmlformats.org/officeDocument/2006/relationships/image" Target="../media/image2.png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5.xml"/><Relationship Id="rId2" Type="http://schemas.openxmlformats.org/officeDocument/2006/relationships/diagramData" Target="../diagrams/data25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5.xml"/><Relationship Id="rId5" Type="http://schemas.openxmlformats.org/officeDocument/2006/relationships/diagramColors" Target="../diagrams/colors25.xml"/><Relationship Id="rId4" Type="http://schemas.openxmlformats.org/officeDocument/2006/relationships/diagramQuickStyle" Target="../diagrams/quickStyle25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8" Type="http://schemas.microsoft.com/office/2007/relationships/diagramDrawing" Target="../diagrams/drawing26.xml"/><Relationship Id="rId3" Type="http://schemas.openxmlformats.org/officeDocument/2006/relationships/slideLayout" Target="../slideLayouts/slideLayout2.xml"/><Relationship Id="rId7" Type="http://schemas.openxmlformats.org/officeDocument/2006/relationships/diagramColors" Target="../diagrams/colors26.xml"/><Relationship Id="rId2" Type="http://schemas.openxmlformats.org/officeDocument/2006/relationships/audio" Target="../media/media37.m4a"/><Relationship Id="rId1" Type="http://schemas.microsoft.com/office/2007/relationships/media" Target="../media/media37.m4a"/><Relationship Id="rId6" Type="http://schemas.openxmlformats.org/officeDocument/2006/relationships/diagramQuickStyle" Target="../diagrams/quickStyle26.xml"/><Relationship Id="rId5" Type="http://schemas.openxmlformats.org/officeDocument/2006/relationships/diagramLayout" Target="../diagrams/layout26.xml"/><Relationship Id="rId4" Type="http://schemas.openxmlformats.org/officeDocument/2006/relationships/diagramData" Target="../diagrams/data26.xml"/><Relationship Id="rId9" Type="http://schemas.openxmlformats.org/officeDocument/2006/relationships/image" Target="../media/image2.png"/></Relationships>
</file>

<file path=ppt/slides/_rels/slide40.xml.rels><?xml version="1.0" encoding="UTF-8" standalone="yes"?>
<Relationships xmlns="http://schemas.openxmlformats.org/package/2006/relationships"><Relationship Id="rId8" Type="http://schemas.openxmlformats.org/officeDocument/2006/relationships/diagramColors" Target="../diagrams/colors27.xml"/><Relationship Id="rId3" Type="http://schemas.openxmlformats.org/officeDocument/2006/relationships/slideLayout" Target="../slideLayouts/slideLayout2.xml"/><Relationship Id="rId7" Type="http://schemas.openxmlformats.org/officeDocument/2006/relationships/diagramQuickStyle" Target="../diagrams/quickStyle27.xml"/><Relationship Id="rId2" Type="http://schemas.openxmlformats.org/officeDocument/2006/relationships/audio" Target="../media/media38.m4a"/><Relationship Id="rId1" Type="http://schemas.microsoft.com/office/2007/relationships/media" Target="../media/media38.m4a"/><Relationship Id="rId6" Type="http://schemas.openxmlformats.org/officeDocument/2006/relationships/diagramLayout" Target="../diagrams/layout27.xml"/><Relationship Id="rId5" Type="http://schemas.openxmlformats.org/officeDocument/2006/relationships/diagramData" Target="../diagrams/data27.xml"/><Relationship Id="rId10" Type="http://schemas.openxmlformats.org/officeDocument/2006/relationships/image" Target="../media/image2.png"/><Relationship Id="rId4" Type="http://schemas.openxmlformats.org/officeDocument/2006/relationships/image" Target="../media/image1.jpeg"/><Relationship Id="rId9" Type="http://schemas.microsoft.com/office/2007/relationships/diagramDrawing" Target="../diagrams/drawing27.xml"/></Relationships>
</file>

<file path=ppt/slides/_rels/slide41.xml.rels><?xml version="1.0" encoding="UTF-8" standalone="yes"?>
<Relationships xmlns="http://schemas.openxmlformats.org/package/2006/relationships"><Relationship Id="rId8" Type="http://schemas.microsoft.com/office/2007/relationships/diagramDrawing" Target="../diagrams/drawing28.xml"/><Relationship Id="rId3" Type="http://schemas.openxmlformats.org/officeDocument/2006/relationships/slideLayout" Target="../slideLayouts/slideLayout2.xml"/><Relationship Id="rId7" Type="http://schemas.openxmlformats.org/officeDocument/2006/relationships/diagramColors" Target="../diagrams/colors28.xml"/><Relationship Id="rId2" Type="http://schemas.openxmlformats.org/officeDocument/2006/relationships/audio" Target="../media/media39.m4a"/><Relationship Id="rId1" Type="http://schemas.microsoft.com/office/2007/relationships/media" Target="../media/media39.m4a"/><Relationship Id="rId6" Type="http://schemas.openxmlformats.org/officeDocument/2006/relationships/diagramQuickStyle" Target="../diagrams/quickStyle28.xml"/><Relationship Id="rId11" Type="http://schemas.openxmlformats.org/officeDocument/2006/relationships/image" Target="../media/image2.png"/><Relationship Id="rId5" Type="http://schemas.openxmlformats.org/officeDocument/2006/relationships/diagramLayout" Target="../diagrams/layout28.xml"/><Relationship Id="rId10" Type="http://schemas.openxmlformats.org/officeDocument/2006/relationships/image" Target="../media/image20.svg"/><Relationship Id="rId4" Type="http://schemas.openxmlformats.org/officeDocument/2006/relationships/diagramData" Target="../diagrams/data28.xml"/><Relationship Id="rId9" Type="http://schemas.openxmlformats.org/officeDocument/2006/relationships/image" Target="../media/image19.png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40.m4a"/><Relationship Id="rId1" Type="http://schemas.microsoft.com/office/2007/relationships/media" Target="../media/media40.m4a"/><Relationship Id="rId4" Type="http://schemas.openxmlformats.org/officeDocument/2006/relationships/image" Target="../media/image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BCA6797-6600-BAED-C497-2EB608329A6E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pPr algn="ctr"/>
            <a:r>
              <a:rPr lang="en-GB" sz="7200" b="1" i="1" u="sng" dirty="0"/>
              <a:t>What is public law?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54851B02-5C89-2A6F-0F37-FF154262DC80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pPr algn="ctr"/>
            <a:r>
              <a:rPr lang="en-GB" dirty="0"/>
              <a:t>By Zita Draper </a:t>
            </a:r>
          </a:p>
        </p:txBody>
      </p:sp>
      <p:pic>
        <p:nvPicPr>
          <p:cNvPr id="4" name="Recorded Sound">
            <a:hlinkClick r:id="" action="ppaction://media"/>
            <a:extLst>
              <a:ext uri="{FF2B5EF4-FFF2-40B4-BE49-F238E27FC236}">
                <a16:creationId xmlns:a16="http://schemas.microsoft.com/office/drawing/2014/main" id="{646BA48F-E54B-9C3D-FED8-B4272656C4F7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11229600" y="6114699"/>
            <a:ext cx="491223" cy="49122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049607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615"/>
    </mc:Choice>
    <mc:Fallback xmlns="">
      <p:transition spd="slow" advTm="2615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1818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42E48D8-3B47-664A-B365-B91CE78FA30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sz="5400" i="1" u="sng" dirty="0"/>
              <a:t>Content</a:t>
            </a:r>
          </a:p>
        </p:txBody>
      </p:sp>
      <p:graphicFrame>
        <p:nvGraphicFramePr>
          <p:cNvPr id="7" name="Content Placeholder 2">
            <a:extLst>
              <a:ext uri="{FF2B5EF4-FFF2-40B4-BE49-F238E27FC236}">
                <a16:creationId xmlns:a16="http://schemas.microsoft.com/office/drawing/2014/main" id="{5B736FF3-E00F-9272-3A23-C00A06771E37}"/>
              </a:ext>
            </a:extLst>
          </p:cNvPr>
          <p:cNvGraphicFramePr>
            <a:graphicFrameLocks noGrp="1"/>
          </p:cNvGraphicFramePr>
          <p:nvPr>
            <p:ph idx="1"/>
          </p:nvPr>
        </p:nvGraphicFramePr>
        <p:xfrm>
          <a:off x="818712" y="2222287"/>
          <a:ext cx="10554574" cy="403826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  <p:pic>
        <p:nvPicPr>
          <p:cNvPr id="5" name="Graphic 4" descr="Books outline">
            <a:extLst>
              <a:ext uri="{FF2B5EF4-FFF2-40B4-BE49-F238E27FC236}">
                <a16:creationId xmlns:a16="http://schemas.microsoft.com/office/drawing/2014/main" id="{AA9AD25D-AE10-F0A9-B4BF-608213A35A26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0"/>
              </a:ext>
            </a:extLst>
          </a:blip>
          <a:stretch>
            <a:fillRect/>
          </a:stretch>
        </p:blipFill>
        <p:spPr>
          <a:xfrm>
            <a:off x="11029833" y="5781850"/>
            <a:ext cx="1076150" cy="1076150"/>
          </a:xfrm>
          <a:prstGeom prst="rect">
            <a:avLst/>
          </a:prstGeom>
        </p:spPr>
      </p:pic>
      <p:pic>
        <p:nvPicPr>
          <p:cNvPr id="3" name="Recorded Sound">
            <a:hlinkClick r:id="" action="ppaction://media"/>
            <a:extLst>
              <a:ext uri="{FF2B5EF4-FFF2-40B4-BE49-F238E27FC236}">
                <a16:creationId xmlns:a16="http://schemas.microsoft.com/office/drawing/2014/main" id="{922C7C91-B6A1-9E4C-E95D-4B7DA953089D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1"/>
          <a:stretch>
            <a:fillRect/>
          </a:stretch>
        </p:blipFill>
        <p:spPr>
          <a:xfrm>
            <a:off x="11144515" y="223298"/>
            <a:ext cx="748294" cy="74829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309174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7889"/>
    </mc:Choice>
    <mc:Fallback xmlns="">
      <p:transition spd="slow" advTm="17889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9504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1C304DF-828D-000F-F5D8-8240F47C2AE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10000" y="447188"/>
            <a:ext cx="10571998" cy="970450"/>
          </a:xfrm>
        </p:spPr>
        <p:txBody>
          <a:bodyPr>
            <a:normAutofit/>
          </a:bodyPr>
          <a:lstStyle/>
          <a:p>
            <a:pPr algn="ctr"/>
            <a:r>
              <a:rPr lang="en-GB" sz="5400" i="1" u="sng" dirty="0"/>
              <a:t>Aims and Learning objectives</a:t>
            </a:r>
          </a:p>
        </p:txBody>
      </p: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0570D3BE-D053-D16E-9885-F3CA75A5A3BC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928338755"/>
              </p:ext>
            </p:extLst>
          </p:nvPr>
        </p:nvGraphicFramePr>
        <p:xfrm>
          <a:off x="819150" y="2494722"/>
          <a:ext cx="10553700" cy="3364741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  <p:pic>
        <p:nvPicPr>
          <p:cNvPr id="3" name="Recorded Sound">
            <a:hlinkClick r:id="" action="ppaction://media"/>
            <a:extLst>
              <a:ext uri="{FF2B5EF4-FFF2-40B4-BE49-F238E27FC236}">
                <a16:creationId xmlns:a16="http://schemas.microsoft.com/office/drawing/2014/main" id="{0964EB88-5A75-0C75-0D91-CBC15E13ED63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9"/>
          <a:stretch>
            <a:fillRect/>
          </a:stretch>
        </p:blipFill>
        <p:spPr>
          <a:xfrm>
            <a:off x="11175572" y="6037998"/>
            <a:ext cx="745628" cy="7456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782835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6031"/>
    </mc:Choice>
    <mc:Fallback xmlns="">
      <p:transition spd="slow" advTm="16031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5683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D0D14AD-76B3-C881-FC6A-AAF6CE78C68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sz="4800" i="1" u="sng" dirty="0"/>
              <a:t>What is public law?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130990B-BF72-8650-6CEB-FFDA732F7BA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pPr>
              <a:lnSpc>
                <a:spcPct val="200000"/>
              </a:lnSpc>
            </a:pPr>
            <a:r>
              <a:rPr lang="en-GB" sz="2400" dirty="0"/>
              <a:t>Public law is a separate area of law. </a:t>
            </a:r>
          </a:p>
          <a:p>
            <a:pPr>
              <a:lnSpc>
                <a:spcPct val="200000"/>
              </a:lnSpc>
            </a:pPr>
            <a:r>
              <a:rPr lang="en-GB" sz="2400" dirty="0"/>
              <a:t>It is the law that governs the relationship between an individual and the state. </a:t>
            </a:r>
          </a:p>
          <a:p>
            <a:pPr>
              <a:lnSpc>
                <a:spcPct val="200000"/>
              </a:lnSpc>
            </a:pPr>
            <a:r>
              <a:rPr lang="en-GB" sz="2400" dirty="0"/>
              <a:t>Meaning that individuals can bring claims against the state. </a:t>
            </a:r>
          </a:p>
          <a:p>
            <a:pPr>
              <a:lnSpc>
                <a:spcPct val="200000"/>
              </a:lnSpc>
            </a:pPr>
            <a:r>
              <a:rPr lang="en-GB" sz="2400" dirty="0"/>
              <a:t>It is important to note that it is not private law. </a:t>
            </a:r>
          </a:p>
        </p:txBody>
      </p:sp>
      <p:pic>
        <p:nvPicPr>
          <p:cNvPr id="4" name="Recorded Sound">
            <a:hlinkClick r:id="" action="ppaction://media"/>
            <a:extLst>
              <a:ext uri="{FF2B5EF4-FFF2-40B4-BE49-F238E27FC236}">
                <a16:creationId xmlns:a16="http://schemas.microsoft.com/office/drawing/2014/main" id="{5DFA0D0A-EBE8-7886-33A7-FBA9F3DE88C6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11220885" y="299758"/>
            <a:ext cx="632655" cy="63265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624041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3500"/>
    </mc:Choice>
    <mc:Fallback xmlns="">
      <p:transition spd="slow" advTm="435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32657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AB695A5-F337-2056-1592-7D043CC87D4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10000" y="447188"/>
            <a:ext cx="10571998" cy="970450"/>
          </a:xfrm>
        </p:spPr>
        <p:txBody>
          <a:bodyPr>
            <a:normAutofit/>
          </a:bodyPr>
          <a:lstStyle/>
          <a:p>
            <a:pPr algn="ctr"/>
            <a:r>
              <a:rPr lang="en-GB" sz="5400" i="1" u="sng" dirty="0"/>
              <a:t>It is not private law</a:t>
            </a:r>
          </a:p>
        </p:txBody>
      </p: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E777DDB8-44C6-540C-3DA1-75F40FACD5EB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018811566"/>
              </p:ext>
            </p:extLst>
          </p:nvPr>
        </p:nvGraphicFramePr>
        <p:xfrm>
          <a:off x="819150" y="2548647"/>
          <a:ext cx="10553700" cy="331081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  <p:pic>
        <p:nvPicPr>
          <p:cNvPr id="3" name="Recorded Sound">
            <a:hlinkClick r:id="" action="ppaction://media"/>
            <a:extLst>
              <a:ext uri="{FF2B5EF4-FFF2-40B4-BE49-F238E27FC236}">
                <a16:creationId xmlns:a16="http://schemas.microsoft.com/office/drawing/2014/main" id="{DFC5C465-497B-2BDB-570D-735048C79404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9"/>
          <a:stretch>
            <a:fillRect/>
          </a:stretch>
        </p:blipFill>
        <p:spPr>
          <a:xfrm>
            <a:off x="11171947" y="210358"/>
            <a:ext cx="788179" cy="78817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267165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5954"/>
    </mc:Choice>
    <mc:Fallback xmlns="">
      <p:transition spd="slow" advTm="35954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31532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8438917-D739-6761-DEAB-82EC0EFED4B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sz="4800" i="1" u="sng" dirty="0"/>
              <a:t>What else may it be referred to as?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40E6515-6B98-563D-1746-DC5B58FEC7E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Administrative – ‘’ Body of law that deals with the workings of the state , along with the statutory and common law powers and duties of government departments, local authorities and public bodies and public authorities, which assist in the everyday life of the country’’.</a:t>
            </a:r>
          </a:p>
          <a:p>
            <a:r>
              <a:rPr lang="en-GB" dirty="0"/>
              <a:t>Constitutional- ‘’ Law that relates to the structure or framework of the state and the political and Judicial institutions of the state’’.</a:t>
            </a:r>
          </a:p>
        </p:txBody>
      </p:sp>
      <p:pic>
        <p:nvPicPr>
          <p:cNvPr id="4" name="Recorded Sound">
            <a:hlinkClick r:id="" action="ppaction://media"/>
            <a:extLst>
              <a:ext uri="{FF2B5EF4-FFF2-40B4-BE49-F238E27FC236}">
                <a16:creationId xmlns:a16="http://schemas.microsoft.com/office/drawing/2014/main" id="{97D946CB-0B12-7C9C-20F7-7CCEA76D4223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402566" y="6019333"/>
            <a:ext cx="608197" cy="60819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50937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02734"/>
    </mc:Choice>
    <mc:Fallback xmlns="">
      <p:transition spd="slow" advTm="102734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49607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F7DAB61-5B7C-3B27-9D61-14B64E9831C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10000" y="447188"/>
            <a:ext cx="10571998" cy="970450"/>
          </a:xfrm>
        </p:spPr>
        <p:txBody>
          <a:bodyPr>
            <a:normAutofit/>
          </a:bodyPr>
          <a:lstStyle/>
          <a:p>
            <a:pPr algn="ctr"/>
            <a:r>
              <a:rPr lang="en-GB" sz="4800" i="1" u="sng" dirty="0"/>
              <a:t>Do we still need public law?</a:t>
            </a:r>
          </a:p>
        </p:txBody>
      </p: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1F2C8014-0BF1-E5F3-7385-87211F7AD6AC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659429199"/>
              </p:ext>
            </p:extLst>
          </p:nvPr>
        </p:nvGraphicFramePr>
        <p:xfrm>
          <a:off x="819150" y="2548647"/>
          <a:ext cx="10553700" cy="331081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5" r:lo="rId6" r:qs="rId7" r:cs="rId8"/>
          </a:graphicData>
        </a:graphic>
      </p:graphicFrame>
      <p:pic>
        <p:nvPicPr>
          <p:cNvPr id="3" name="Recorded Sound">
            <a:hlinkClick r:id="" action="ppaction://media"/>
            <a:extLst>
              <a:ext uri="{FF2B5EF4-FFF2-40B4-BE49-F238E27FC236}">
                <a16:creationId xmlns:a16="http://schemas.microsoft.com/office/drawing/2014/main" id="{2A349EB6-6469-D75F-9DA0-5B3FA5C3319F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0"/>
          <a:stretch>
            <a:fillRect/>
          </a:stretch>
        </p:blipFill>
        <p:spPr>
          <a:xfrm>
            <a:off x="11220450" y="6028098"/>
            <a:ext cx="610652" cy="61065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250501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02386"/>
    </mc:Choice>
    <mc:Fallback xmlns="">
      <p:transition spd="slow" advTm="102386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6859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Freeform 6">
            <a:extLst>
              <a:ext uri="{FF2B5EF4-FFF2-40B4-BE49-F238E27FC236}">
                <a16:creationId xmlns:a16="http://schemas.microsoft.com/office/drawing/2014/main" id="{8775F366-526C-4C42-8931-696FFE8AA51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auto">
          <a:xfrm>
            <a:off x="0" y="-3175"/>
            <a:ext cx="12192000" cy="5203825"/>
          </a:xfrm>
          <a:custGeom>
            <a:avLst/>
            <a:gdLst/>
            <a:ahLst/>
            <a:cxnLst/>
            <a:rect l="0" t="0" r="r" b="b"/>
            <a:pathLst>
              <a:path w="5760" h="3278">
                <a:moveTo>
                  <a:pt x="5760" y="0"/>
                </a:moveTo>
                <a:lnTo>
                  <a:pt x="0" y="0"/>
                </a:lnTo>
                <a:lnTo>
                  <a:pt x="0" y="3090"/>
                </a:lnTo>
                <a:lnTo>
                  <a:pt x="943" y="3090"/>
                </a:lnTo>
                <a:lnTo>
                  <a:pt x="1123" y="3270"/>
                </a:lnTo>
                <a:lnTo>
                  <a:pt x="1123" y="3270"/>
                </a:lnTo>
                <a:lnTo>
                  <a:pt x="1127" y="3272"/>
                </a:lnTo>
                <a:lnTo>
                  <a:pt x="1133" y="3275"/>
                </a:lnTo>
                <a:lnTo>
                  <a:pt x="1139" y="3278"/>
                </a:lnTo>
                <a:lnTo>
                  <a:pt x="1144" y="3278"/>
                </a:lnTo>
                <a:lnTo>
                  <a:pt x="1150" y="3278"/>
                </a:lnTo>
                <a:lnTo>
                  <a:pt x="1155" y="3275"/>
                </a:lnTo>
                <a:lnTo>
                  <a:pt x="1161" y="3272"/>
                </a:lnTo>
                <a:lnTo>
                  <a:pt x="1165" y="3270"/>
                </a:lnTo>
                <a:lnTo>
                  <a:pt x="1345" y="3090"/>
                </a:lnTo>
                <a:lnTo>
                  <a:pt x="5760" y="3090"/>
                </a:lnTo>
                <a:lnTo>
                  <a:pt x="5760" y="0"/>
                </a:lnTo>
                <a:close/>
              </a:path>
            </a:pathLst>
          </a:custGeom>
          <a:ln/>
          <a:effectLst/>
          <a:extLst>
            <a:ext uri="{91240B29-F687-4f45-9708-019B960494DF}">
              <a14:hiddenLine xmlns:a16="http://schemas.microsoft.com/office/drawing/2014/main" xmlns:a14="http://schemas.microsoft.com/office/drawing/2010/main" xmlns="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 useBgFill="1">
        <p:nvSpPr>
          <p:cNvPr id="10" name="Rectangle 9">
            <a:extLst>
              <a:ext uri="{FF2B5EF4-FFF2-40B4-BE49-F238E27FC236}">
                <a16:creationId xmlns:a16="http://schemas.microsoft.com/office/drawing/2014/main" id="{21DCC7BA-3740-47E1-91B9-6269381397A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Freeform: Shape 11">
            <a:extLst>
              <a:ext uri="{FF2B5EF4-FFF2-40B4-BE49-F238E27FC236}">
                <a16:creationId xmlns:a16="http://schemas.microsoft.com/office/drawing/2014/main" id="{84CEFA49-6B2F-4FE6-B6AF-31D49E68C23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auto">
          <a:xfrm rot="16200000">
            <a:off x="-40086" y="40084"/>
            <a:ext cx="6858002" cy="6777832"/>
          </a:xfrm>
          <a:custGeom>
            <a:avLst/>
            <a:gdLst>
              <a:gd name="connsiteX0" fmla="*/ 6858001 w 6858002"/>
              <a:gd name="connsiteY0" fmla="*/ 4666984 h 6777832"/>
              <a:gd name="connsiteX1" fmla="*/ 3829243 w 6858002"/>
              <a:gd name="connsiteY1" fmla="*/ 6654602 h 6777832"/>
              <a:gd name="connsiteX2" fmla="*/ 3827370 w 6858002"/>
              <a:gd name="connsiteY2" fmla="*/ 6656146 h 6777832"/>
              <a:gd name="connsiteX3" fmla="*/ 3824584 w 6858002"/>
              <a:gd name="connsiteY3" fmla="*/ 6657658 h 6777832"/>
              <a:gd name="connsiteX4" fmla="*/ 3798694 w 6858002"/>
              <a:gd name="connsiteY4" fmla="*/ 6674649 h 6777832"/>
              <a:gd name="connsiteX5" fmla="*/ 3785012 w 6858002"/>
              <a:gd name="connsiteY5" fmla="*/ 6679138 h 6777832"/>
              <a:gd name="connsiteX6" fmla="*/ 3706340 w 6858002"/>
              <a:gd name="connsiteY6" fmla="*/ 6721839 h 6777832"/>
              <a:gd name="connsiteX7" fmla="*/ 3428999 w 6858002"/>
              <a:gd name="connsiteY7" fmla="*/ 6777832 h 6777832"/>
              <a:gd name="connsiteX8" fmla="*/ 3151659 w 6858002"/>
              <a:gd name="connsiteY8" fmla="*/ 6721839 h 6777832"/>
              <a:gd name="connsiteX9" fmla="*/ 3072997 w 6858002"/>
              <a:gd name="connsiteY9" fmla="*/ 6679143 h 6777832"/>
              <a:gd name="connsiteX10" fmla="*/ 3059299 w 6858002"/>
              <a:gd name="connsiteY10" fmla="*/ 6674649 h 6777832"/>
              <a:gd name="connsiteX11" fmla="*/ 3033384 w 6858002"/>
              <a:gd name="connsiteY11" fmla="*/ 6657642 h 6777832"/>
              <a:gd name="connsiteX12" fmla="*/ 3030628 w 6858002"/>
              <a:gd name="connsiteY12" fmla="*/ 6656146 h 6777832"/>
              <a:gd name="connsiteX13" fmla="*/ 3028776 w 6858002"/>
              <a:gd name="connsiteY13" fmla="*/ 6654618 h 6777832"/>
              <a:gd name="connsiteX14" fmla="*/ 1 w 6858002"/>
              <a:gd name="connsiteY14" fmla="*/ 4666984 h 6777832"/>
              <a:gd name="connsiteX15" fmla="*/ 6858002 w 6858002"/>
              <a:gd name="connsiteY15" fmla="*/ 0 h 6777832"/>
              <a:gd name="connsiteX16" fmla="*/ 6858002 w 6858002"/>
              <a:gd name="connsiteY16" fmla="*/ 1570616 h 6777832"/>
              <a:gd name="connsiteX17" fmla="*/ 6858001 w 6858002"/>
              <a:gd name="connsiteY17" fmla="*/ 1570616 h 6777832"/>
              <a:gd name="connsiteX18" fmla="*/ 6858001 w 6858002"/>
              <a:gd name="connsiteY18" fmla="*/ 4666983 h 6777832"/>
              <a:gd name="connsiteX19" fmla="*/ 0 w 6858002"/>
              <a:gd name="connsiteY19" fmla="*/ 4666983 h 6777832"/>
              <a:gd name="connsiteX20" fmla="*/ 0 w 6858002"/>
              <a:gd name="connsiteY20" fmla="*/ 595217 h 6777832"/>
              <a:gd name="connsiteX21" fmla="*/ 1 w 6858002"/>
              <a:gd name="connsiteY21" fmla="*/ 595217 h 6777832"/>
              <a:gd name="connsiteX22" fmla="*/ 1 w 6858002"/>
              <a:gd name="connsiteY22" fmla="*/ 0 h 677783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</a:cxnLst>
            <a:rect l="l" t="t" r="r" b="b"/>
            <a:pathLst>
              <a:path w="6858002" h="6777832">
                <a:moveTo>
                  <a:pt x="6858001" y="4666984"/>
                </a:moveTo>
                <a:lnTo>
                  <a:pt x="3829243" y="6654602"/>
                </a:lnTo>
                <a:lnTo>
                  <a:pt x="3827370" y="6656146"/>
                </a:lnTo>
                <a:lnTo>
                  <a:pt x="3824584" y="6657658"/>
                </a:lnTo>
                <a:lnTo>
                  <a:pt x="3798694" y="6674649"/>
                </a:lnTo>
                <a:lnTo>
                  <a:pt x="3785012" y="6679138"/>
                </a:lnTo>
                <a:lnTo>
                  <a:pt x="3706340" y="6721839"/>
                </a:lnTo>
                <a:cubicBezTo>
                  <a:pt x="3621097" y="6757894"/>
                  <a:pt x="3527376" y="6777832"/>
                  <a:pt x="3428999" y="6777832"/>
                </a:cubicBezTo>
                <a:cubicBezTo>
                  <a:pt x="3330622" y="6777832"/>
                  <a:pt x="3236902" y="6757894"/>
                  <a:pt x="3151659" y="6721839"/>
                </a:cubicBezTo>
                <a:lnTo>
                  <a:pt x="3072997" y="6679143"/>
                </a:lnTo>
                <a:lnTo>
                  <a:pt x="3059299" y="6674649"/>
                </a:lnTo>
                <a:lnTo>
                  <a:pt x="3033384" y="6657642"/>
                </a:lnTo>
                <a:lnTo>
                  <a:pt x="3030628" y="6656146"/>
                </a:lnTo>
                <a:lnTo>
                  <a:pt x="3028776" y="6654618"/>
                </a:lnTo>
                <a:lnTo>
                  <a:pt x="1" y="4666984"/>
                </a:lnTo>
                <a:close/>
                <a:moveTo>
                  <a:pt x="6858002" y="0"/>
                </a:moveTo>
                <a:lnTo>
                  <a:pt x="6858002" y="1570616"/>
                </a:lnTo>
                <a:lnTo>
                  <a:pt x="6858001" y="1570616"/>
                </a:lnTo>
                <a:lnTo>
                  <a:pt x="6858001" y="4666983"/>
                </a:lnTo>
                <a:lnTo>
                  <a:pt x="0" y="4666983"/>
                </a:lnTo>
                <a:lnTo>
                  <a:pt x="0" y="595217"/>
                </a:lnTo>
                <a:lnTo>
                  <a:pt x="1" y="595217"/>
                </a:lnTo>
                <a:lnTo>
                  <a:pt x="1" y="0"/>
                </a:lnTo>
                <a:close/>
              </a:path>
            </a:pathLst>
          </a:custGeom>
          <a:ln>
            <a:noFill/>
          </a:ln>
          <a:effectLst/>
          <a:extLst>
            <a:ext uri="{91240B29-F687-4f45-9708-019B960494DF}">
              <a14:hiddenLine xmlns:a16="http://schemas.microsoft.com/office/drawing/2014/main" xmlns:p14="http://schemas.microsoft.com/office/powerpoint/2010/main" xmlns:a14="http://schemas.microsoft.com/office/drawing/2010/main" xmlns="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BC114EE7-5659-7038-585D-3C0EBA9914F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1514" y="947607"/>
            <a:ext cx="4389427" cy="4962786"/>
          </a:xfr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z="5400" i="1" u="sng"/>
              <a:t>Question 1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C09676F-B79D-8F2C-C4F2-DD8DBE69BE4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229345" y="947607"/>
            <a:ext cx="4152655" cy="4962785"/>
          </a:xfrm>
          <a:effectLst/>
        </p:spPr>
        <p:txBody>
          <a:bodyPr vert="horz" lIns="91440" tIns="45720" rIns="91440" bIns="45720" rtlCol="0" anchor="ctr">
            <a:normAutofit/>
          </a:bodyPr>
          <a:lstStyle/>
          <a:p>
            <a:pPr>
              <a:buFont typeface="Wingdings" panose="05000000000000000000" pitchFamily="2" charset="2"/>
              <a:buChar char="v"/>
            </a:pPr>
            <a:r>
              <a:rPr lang="en-US" sz="2800" dirty="0"/>
              <a:t>Can you think of any examples of public law in everyday life?</a:t>
            </a:r>
          </a:p>
        </p:txBody>
      </p:sp>
      <p:pic>
        <p:nvPicPr>
          <p:cNvPr id="4" name="Recorded Sound">
            <a:hlinkClick r:id="" action="ppaction://media"/>
            <a:extLst>
              <a:ext uri="{FF2B5EF4-FFF2-40B4-BE49-F238E27FC236}">
                <a16:creationId xmlns:a16="http://schemas.microsoft.com/office/drawing/2014/main" id="{934A7E8C-775B-829C-6842-6B9458D48549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11402568" y="6148358"/>
            <a:ext cx="501611" cy="5016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196289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2850"/>
    </mc:Choice>
    <mc:Fallback xmlns="">
      <p:transition spd="slow" advTm="1285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020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9C41BD24-76EC-ED7D-CFF9-8D37939788FF}"/>
              </a:ext>
            </a:extLst>
          </p:cNvPr>
          <p:cNvSpPr txBox="1"/>
          <p:nvPr/>
        </p:nvSpPr>
        <p:spPr>
          <a:xfrm>
            <a:off x="179514" y="499274"/>
            <a:ext cx="3433207" cy="369332"/>
          </a:xfrm>
          <a:prstGeom prst="rect">
            <a:avLst/>
          </a:prstGeom>
          <a:solidFill>
            <a:schemeClr val="accent1"/>
          </a:solidFill>
        </p:spPr>
        <p:txBody>
          <a:bodyPr wrap="square" rtlCol="0">
            <a:spAutoFit/>
          </a:bodyPr>
          <a:lstStyle/>
          <a:p>
            <a:r>
              <a:rPr lang="en-GB" dirty="0"/>
              <a:t>Benefits system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38D3DE85-BFD0-50CC-8604-884C6E2991BD}"/>
              </a:ext>
            </a:extLst>
          </p:cNvPr>
          <p:cNvSpPr txBox="1"/>
          <p:nvPr/>
        </p:nvSpPr>
        <p:spPr>
          <a:xfrm>
            <a:off x="179514" y="6063753"/>
            <a:ext cx="3321011" cy="369332"/>
          </a:xfrm>
          <a:prstGeom prst="rect">
            <a:avLst/>
          </a:prstGeom>
          <a:solidFill>
            <a:schemeClr val="accent1"/>
          </a:solidFill>
        </p:spPr>
        <p:txBody>
          <a:bodyPr wrap="square" rtlCol="0">
            <a:spAutoFit/>
          </a:bodyPr>
          <a:lstStyle/>
          <a:p>
            <a:r>
              <a:rPr lang="en-GB" dirty="0"/>
              <a:t>Human Rights Act 1998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E3E44BDE-5890-56F9-BFBA-8074DCCEA44A}"/>
              </a:ext>
            </a:extLst>
          </p:cNvPr>
          <p:cNvSpPr txBox="1"/>
          <p:nvPr/>
        </p:nvSpPr>
        <p:spPr>
          <a:xfrm>
            <a:off x="8080007" y="499274"/>
            <a:ext cx="3433207" cy="369332"/>
          </a:xfrm>
          <a:prstGeom prst="rect">
            <a:avLst/>
          </a:prstGeom>
          <a:solidFill>
            <a:schemeClr val="accent1"/>
          </a:solidFill>
        </p:spPr>
        <p:txBody>
          <a:bodyPr wrap="square" rtlCol="0">
            <a:spAutoFit/>
          </a:bodyPr>
          <a:lstStyle/>
          <a:p>
            <a:r>
              <a:rPr lang="en-GB" dirty="0"/>
              <a:t>Taxes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D306F6DC-F1BC-41B3-C1FC-7EAF4E9DBBF3}"/>
              </a:ext>
            </a:extLst>
          </p:cNvPr>
          <p:cNvSpPr txBox="1"/>
          <p:nvPr/>
        </p:nvSpPr>
        <p:spPr>
          <a:xfrm>
            <a:off x="8270742" y="3059668"/>
            <a:ext cx="3433207" cy="369332"/>
          </a:xfrm>
          <a:prstGeom prst="rect">
            <a:avLst/>
          </a:prstGeom>
          <a:solidFill>
            <a:schemeClr val="accent1"/>
          </a:solidFill>
        </p:spPr>
        <p:txBody>
          <a:bodyPr wrap="square" rtlCol="0">
            <a:spAutoFit/>
          </a:bodyPr>
          <a:lstStyle/>
          <a:p>
            <a:r>
              <a:rPr lang="en-GB" dirty="0"/>
              <a:t>Running the NHS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0169AB04-9EE1-964B-1CA1-E27F0C4CE3C7}"/>
              </a:ext>
            </a:extLst>
          </p:cNvPr>
          <p:cNvSpPr txBox="1"/>
          <p:nvPr/>
        </p:nvSpPr>
        <p:spPr>
          <a:xfrm>
            <a:off x="89756" y="3059668"/>
            <a:ext cx="3433207" cy="369332"/>
          </a:xfrm>
          <a:prstGeom prst="rect">
            <a:avLst/>
          </a:prstGeom>
          <a:solidFill>
            <a:schemeClr val="accent1"/>
          </a:solidFill>
        </p:spPr>
        <p:txBody>
          <a:bodyPr wrap="square" rtlCol="0">
            <a:spAutoFit/>
          </a:bodyPr>
          <a:lstStyle/>
          <a:p>
            <a:r>
              <a:rPr lang="en-GB" dirty="0"/>
              <a:t>Alcohol licences 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04FF68C4-7AEE-DDCD-83D8-40937C93CBE1}"/>
              </a:ext>
            </a:extLst>
          </p:cNvPr>
          <p:cNvSpPr txBox="1"/>
          <p:nvPr/>
        </p:nvSpPr>
        <p:spPr>
          <a:xfrm>
            <a:off x="8270739" y="5602088"/>
            <a:ext cx="3741747" cy="646331"/>
          </a:xfrm>
          <a:prstGeom prst="rect">
            <a:avLst/>
          </a:prstGeom>
          <a:solidFill>
            <a:schemeClr val="accent1"/>
          </a:solidFill>
        </p:spPr>
        <p:txBody>
          <a:bodyPr wrap="square" rtlCol="0">
            <a:spAutoFit/>
          </a:bodyPr>
          <a:lstStyle/>
          <a:p>
            <a:r>
              <a:rPr lang="en-GB" dirty="0"/>
              <a:t>Right to vote at the age of 16 in Wales</a:t>
            </a:r>
          </a:p>
        </p:txBody>
      </p:sp>
      <p:pic>
        <p:nvPicPr>
          <p:cNvPr id="12" name="Graphic 11" descr="Questions outline">
            <a:extLst>
              <a:ext uri="{FF2B5EF4-FFF2-40B4-BE49-F238E27FC236}">
                <a16:creationId xmlns:a16="http://schemas.microsoft.com/office/drawing/2014/main" id="{89F441A7-5865-33B2-8991-9A539F1FCD81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3858383" y="1565139"/>
            <a:ext cx="4076933" cy="4076933"/>
          </a:xfrm>
          <a:prstGeom prst="rect">
            <a:avLst/>
          </a:prstGeom>
        </p:spPr>
      </p:pic>
      <p:pic>
        <p:nvPicPr>
          <p:cNvPr id="2" name="Recorded Sound">
            <a:hlinkClick r:id="" action="ppaction://media"/>
            <a:extLst>
              <a:ext uri="{FF2B5EF4-FFF2-40B4-BE49-F238E27FC236}">
                <a16:creationId xmlns:a16="http://schemas.microsoft.com/office/drawing/2014/main" id="{2B91A6CD-9839-F350-5C47-E402C000EAEA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11278535" y="6174099"/>
            <a:ext cx="642324" cy="6423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443674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3717"/>
    </mc:Choice>
    <mc:Fallback xmlns="">
      <p:transition spd="slow" advTm="113717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9" dur="6045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30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  <p:bldLst>
      <p:bldP spid="4" grpId="0" animBg="1"/>
      <p:bldP spid="6" grpId="0" animBg="1"/>
      <p:bldP spid="7" grpId="0" animBg="1"/>
      <p:bldP spid="8" grpId="0" animBg="1"/>
      <p:bldP spid="9" grpId="0" animBg="1"/>
      <p:bldP spid="10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18A92E3-701B-4A14-0EFD-B54E0A2CFE7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sz="5400" i="1" u="sng" dirty="0"/>
              <a:t>Public law</a:t>
            </a:r>
          </a:p>
        </p:txBody>
      </p:sp>
      <p:pic>
        <p:nvPicPr>
          <p:cNvPr id="7" name="Online Media 6" title="Voting in Senedd Elections">
            <a:hlinkClick r:id="" action="ppaction://media"/>
            <a:extLst>
              <a:ext uri="{FF2B5EF4-FFF2-40B4-BE49-F238E27FC236}">
                <a16:creationId xmlns:a16="http://schemas.microsoft.com/office/drawing/2014/main" id="{0BD1D770-0C5C-CD24-CDCF-23EFAB08A62E}"/>
              </a:ext>
            </a:extLst>
          </p:cNvPr>
          <p:cNvPicPr>
            <a:picLocks noRot="1" noChangeAspect="1"/>
          </p:cNvPicPr>
          <p:nvPr>
            <a:videoFile r:link="rId1"/>
          </p:nvPr>
        </p:nvPicPr>
        <p:blipFill>
          <a:blip r:embed="rId6"/>
          <a:stretch>
            <a:fillRect/>
          </a:stretch>
        </p:blipFill>
        <p:spPr>
          <a:xfrm>
            <a:off x="2576465" y="2395391"/>
            <a:ext cx="7487132" cy="4230230"/>
          </a:xfrm>
          <a:prstGeom prst="rect">
            <a:avLst/>
          </a:prstGeom>
        </p:spPr>
      </p:pic>
      <p:pic>
        <p:nvPicPr>
          <p:cNvPr id="3" name="Recorded Sound">
            <a:hlinkClick r:id="" action="ppaction://media"/>
            <a:extLst>
              <a:ext uri="{FF2B5EF4-FFF2-40B4-BE49-F238E27FC236}">
                <a16:creationId xmlns:a16="http://schemas.microsoft.com/office/drawing/2014/main" id="{1A7D3C26-B897-E8B6-4C06-619072823257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11284143" y="6187627"/>
            <a:ext cx="527985" cy="52798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444349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3423"/>
    </mc:Choice>
    <mc:Fallback xmlns="">
      <p:transition spd="slow" advTm="33423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1"/>
                            </p:stCondLst>
                            <p:childTnLst>
                              <p:par>
                                <p:cTn id="8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9" dur="19189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10" fill="hold" display="0">
                  <p:stCondLst>
                    <p:cond delay="indefinite"/>
                  </p:stCondLst>
                </p:cTn>
                <p:tgtEl>
                  <p:spTgt spid="7"/>
                </p:tgtEl>
              </p:cMediaNode>
            </p:video>
            <p:seq concurrent="1" nextAc="seek">
              <p:cTn id="11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" fill="hold">
                      <p:stCondLst>
                        <p:cond delay="0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5" dur="1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audio>
              <p:cMediaNode vol="80000">
                <p:cTn id="16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B2B82547-2424-4E7A-A98B-75206EE7302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Freeform 23">
            <a:extLst>
              <a:ext uri="{FF2B5EF4-FFF2-40B4-BE49-F238E27FC236}">
                <a16:creationId xmlns:a16="http://schemas.microsoft.com/office/drawing/2014/main" id="{5109BC2F-9616-4D7D-9E98-57898009A82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0" y="0"/>
            <a:ext cx="4637005" cy="6858000"/>
          </a:xfrm>
          <a:custGeom>
            <a:avLst/>
            <a:gdLst>
              <a:gd name="connsiteX0" fmla="*/ 0 w 4637005"/>
              <a:gd name="connsiteY0" fmla="*/ 0 h 6858000"/>
              <a:gd name="connsiteX1" fmla="*/ 4637005 w 4637005"/>
              <a:gd name="connsiteY1" fmla="*/ 0 h 6858000"/>
              <a:gd name="connsiteX2" fmla="*/ 4637005 w 4637005"/>
              <a:gd name="connsiteY2" fmla="*/ 1900238 h 6858000"/>
              <a:gd name="connsiteX3" fmla="*/ 4266589 w 4637005"/>
              <a:gd name="connsiteY3" fmla="*/ 2178050 h 6858000"/>
              <a:gd name="connsiteX4" fmla="*/ 4262355 w 4637005"/>
              <a:gd name="connsiteY4" fmla="*/ 2184400 h 6858000"/>
              <a:gd name="connsiteX5" fmla="*/ 4256005 w 4637005"/>
              <a:gd name="connsiteY5" fmla="*/ 2193925 h 6858000"/>
              <a:gd name="connsiteX6" fmla="*/ 4249655 w 4637005"/>
              <a:gd name="connsiteY6" fmla="*/ 2201863 h 6858000"/>
              <a:gd name="connsiteX7" fmla="*/ 4249655 w 4637005"/>
              <a:gd name="connsiteY7" fmla="*/ 2211388 h 6858000"/>
              <a:gd name="connsiteX8" fmla="*/ 4249655 w 4637005"/>
              <a:gd name="connsiteY8" fmla="*/ 2220913 h 6858000"/>
              <a:gd name="connsiteX9" fmla="*/ 4256005 w 4637005"/>
              <a:gd name="connsiteY9" fmla="*/ 2228850 h 6858000"/>
              <a:gd name="connsiteX10" fmla="*/ 4262355 w 4637005"/>
              <a:gd name="connsiteY10" fmla="*/ 2238375 h 6858000"/>
              <a:gd name="connsiteX11" fmla="*/ 4266589 w 4637005"/>
              <a:gd name="connsiteY11" fmla="*/ 2244725 h 6858000"/>
              <a:gd name="connsiteX12" fmla="*/ 4637005 w 4637005"/>
              <a:gd name="connsiteY12" fmla="*/ 2522538 h 6858000"/>
              <a:gd name="connsiteX13" fmla="*/ 4637005 w 4637005"/>
              <a:gd name="connsiteY13" fmla="*/ 6858000 h 6858000"/>
              <a:gd name="connsiteX14" fmla="*/ 0 w 4637005"/>
              <a:gd name="connsiteY14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</a:cxnLst>
            <a:rect l="l" t="t" r="r" b="b"/>
            <a:pathLst>
              <a:path w="4637005" h="6858000">
                <a:moveTo>
                  <a:pt x="0" y="0"/>
                </a:moveTo>
                <a:lnTo>
                  <a:pt x="4637005" y="0"/>
                </a:lnTo>
                <a:lnTo>
                  <a:pt x="4637005" y="1900238"/>
                </a:lnTo>
                <a:lnTo>
                  <a:pt x="4266589" y="2178050"/>
                </a:lnTo>
                <a:lnTo>
                  <a:pt x="4262355" y="2184400"/>
                </a:lnTo>
                <a:lnTo>
                  <a:pt x="4256005" y="2193925"/>
                </a:lnTo>
                <a:lnTo>
                  <a:pt x="4249655" y="2201863"/>
                </a:lnTo>
                <a:lnTo>
                  <a:pt x="4249655" y="2211388"/>
                </a:lnTo>
                <a:lnTo>
                  <a:pt x="4249655" y="2220913"/>
                </a:lnTo>
                <a:lnTo>
                  <a:pt x="4256005" y="2228850"/>
                </a:lnTo>
                <a:lnTo>
                  <a:pt x="4262355" y="2238375"/>
                </a:lnTo>
                <a:lnTo>
                  <a:pt x="4266589" y="2244725"/>
                </a:lnTo>
                <a:lnTo>
                  <a:pt x="4637005" y="2522538"/>
                </a:lnTo>
                <a:lnTo>
                  <a:pt x="4637005" y="6858000"/>
                </a:lnTo>
                <a:lnTo>
                  <a:pt x="0" y="6858000"/>
                </a:lnTo>
                <a:close/>
              </a:path>
            </a:pathLst>
          </a:custGeom>
          <a:blipFill>
            <a:blip r:embed="rId4">
              <a:duotone>
                <a:schemeClr val="accent1">
                  <a:tint val="98000"/>
                  <a:lumMod val="102000"/>
                </a:schemeClr>
                <a:schemeClr val="accent1">
                  <a:shade val="98000"/>
                  <a:lumMod val="98000"/>
                </a:schemeClr>
              </a:duotone>
            </a:blip>
            <a:tile tx="0" ty="0" sx="100000" sy="100000" flip="none" algn="tl"/>
          </a:blipFill>
          <a:ln>
            <a:headEnd/>
            <a:tailEnd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8E89C010-D8CC-716F-2329-8EFE167E488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83770" y="1757580"/>
            <a:ext cx="3269463" cy="3342839"/>
          </a:xfrm>
        </p:spPr>
        <p:txBody>
          <a:bodyPr anchor="t">
            <a:normAutofit/>
          </a:bodyPr>
          <a:lstStyle/>
          <a:p>
            <a:pPr algn="ctr"/>
            <a:r>
              <a:rPr lang="en-GB" sz="4400" i="1" u="sng" dirty="0"/>
              <a:t>How is public law made up?</a:t>
            </a:r>
          </a:p>
        </p:txBody>
      </p: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EFF29E00-7B95-2FD5-7BC7-CC4E5F571E22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537258594"/>
              </p:ext>
            </p:extLst>
          </p:nvPr>
        </p:nvGraphicFramePr>
        <p:xfrm>
          <a:off x="5508820" y="965200"/>
          <a:ext cx="5728344" cy="490299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5" r:lo="rId6" r:qs="rId7" r:cs="rId8"/>
          </a:graphicData>
        </a:graphic>
      </p:graphicFrame>
      <p:pic>
        <p:nvPicPr>
          <p:cNvPr id="3" name="Recorded Sound">
            <a:hlinkClick r:id="" action="ppaction://media"/>
            <a:extLst>
              <a:ext uri="{FF2B5EF4-FFF2-40B4-BE49-F238E27FC236}">
                <a16:creationId xmlns:a16="http://schemas.microsoft.com/office/drawing/2014/main" id="{EBD3ED2E-580A-C49C-B42A-EC6304A04406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0"/>
          <a:stretch>
            <a:fillRect/>
          </a:stretch>
        </p:blipFill>
        <p:spPr>
          <a:xfrm>
            <a:off x="11357072" y="6052991"/>
            <a:ext cx="608198" cy="60819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506464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06063"/>
    </mc:Choice>
    <mc:Fallback xmlns="">
      <p:transition spd="slow" advTm="206063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0270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D87DE62-DE09-6174-984B-20108197481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sz="4400" i="1" u="sng" dirty="0"/>
              <a:t>Types of bodies in the United Kingdom</a:t>
            </a:r>
          </a:p>
        </p:txBody>
      </p: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7B8CC1AE-41C2-A1F5-8AC6-09D47F3AA0E6}"/>
              </a:ext>
            </a:extLst>
          </p:cNvPr>
          <p:cNvGraphicFramePr>
            <a:graphicFrameLocks noGrp="1"/>
          </p:cNvGraphicFramePr>
          <p:nvPr>
            <p:ph idx="1"/>
          </p:nvPr>
        </p:nvGraphicFramePr>
        <p:xfrm>
          <a:off x="818712" y="2222287"/>
          <a:ext cx="10554574" cy="3636511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  <p:pic>
        <p:nvPicPr>
          <p:cNvPr id="3" name="Recorded Sound">
            <a:hlinkClick r:id="" action="ppaction://media"/>
            <a:extLst>
              <a:ext uri="{FF2B5EF4-FFF2-40B4-BE49-F238E27FC236}">
                <a16:creationId xmlns:a16="http://schemas.microsoft.com/office/drawing/2014/main" id="{B739B9E1-5DAE-04FB-6CA5-0CD31DB54EBE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9"/>
          <a:stretch>
            <a:fillRect/>
          </a:stretch>
        </p:blipFill>
        <p:spPr>
          <a:xfrm>
            <a:off x="11220886" y="6120309"/>
            <a:ext cx="543138" cy="5431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745354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4143"/>
    </mc:Choice>
    <mc:Fallback xmlns="">
      <p:transition spd="slow" advTm="64143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973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4BF33C3-D6D2-1D5F-6B50-8F32A1447E0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sz="5400" i="1" u="sng" dirty="0"/>
              <a:t>The crown?</a:t>
            </a:r>
          </a:p>
        </p:txBody>
      </p:sp>
      <p:graphicFrame>
        <p:nvGraphicFramePr>
          <p:cNvPr id="6" name="Content Placeholder 2">
            <a:extLst>
              <a:ext uri="{FF2B5EF4-FFF2-40B4-BE49-F238E27FC236}">
                <a16:creationId xmlns:a16="http://schemas.microsoft.com/office/drawing/2014/main" id="{363A52BE-3828-4BFE-2386-3201C2070769}"/>
              </a:ext>
            </a:extLst>
          </p:cNvPr>
          <p:cNvGraphicFramePr>
            <a:graphicFrameLocks noGrp="1"/>
          </p:cNvGraphicFramePr>
          <p:nvPr>
            <p:ph idx="1"/>
          </p:nvPr>
        </p:nvGraphicFramePr>
        <p:xfrm>
          <a:off x="818712" y="2222287"/>
          <a:ext cx="10554574" cy="3636511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  <p:pic>
        <p:nvPicPr>
          <p:cNvPr id="4" name="Recorded Sound">
            <a:hlinkClick r:id="" action="ppaction://media"/>
            <a:extLst>
              <a:ext uri="{FF2B5EF4-FFF2-40B4-BE49-F238E27FC236}">
                <a16:creationId xmlns:a16="http://schemas.microsoft.com/office/drawing/2014/main" id="{6E545897-33E2-97C6-074F-4605F6659F65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9"/>
          <a:stretch>
            <a:fillRect/>
          </a:stretch>
        </p:blipFill>
        <p:spPr>
          <a:xfrm>
            <a:off x="11068485" y="6103480"/>
            <a:ext cx="664295" cy="66429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188281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39506"/>
    </mc:Choice>
    <mc:Fallback>
      <p:transition spd="slow" advTm="39506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39506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C38C760-A225-7DF3-6BD3-56E30335154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sz="4800" i="1" u="sng" dirty="0"/>
              <a:t>What is the difference?</a:t>
            </a:r>
          </a:p>
        </p:txBody>
      </p:sp>
      <p:graphicFrame>
        <p:nvGraphicFramePr>
          <p:cNvPr id="5" name="Diagram 4">
            <a:extLst>
              <a:ext uri="{FF2B5EF4-FFF2-40B4-BE49-F238E27FC236}">
                <a16:creationId xmlns:a16="http://schemas.microsoft.com/office/drawing/2014/main" id="{37FEED27-4AB1-E10E-615D-A95FD9BF859E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3927642663"/>
              </p:ext>
            </p:extLst>
          </p:nvPr>
        </p:nvGraphicFramePr>
        <p:xfrm>
          <a:off x="1886145" y="2344903"/>
          <a:ext cx="8015180" cy="414123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  <p:pic>
        <p:nvPicPr>
          <p:cNvPr id="3" name="Recorded Sound">
            <a:hlinkClick r:id="" action="ppaction://media"/>
            <a:extLst>
              <a:ext uri="{FF2B5EF4-FFF2-40B4-BE49-F238E27FC236}">
                <a16:creationId xmlns:a16="http://schemas.microsoft.com/office/drawing/2014/main" id="{2469A122-C315-E137-E90D-87E21D81BBF6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9"/>
          <a:stretch>
            <a:fillRect/>
          </a:stretch>
        </p:blipFill>
        <p:spPr>
          <a:xfrm>
            <a:off x="11229597" y="5871951"/>
            <a:ext cx="691261" cy="69126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0453079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34445"/>
    </mc:Choice>
    <mc:Fallback>
      <p:transition spd="slow" advTm="34445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34445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2B26E46-5D7E-AACC-8946-7F84CF3A4A9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sz="5400" i="1" u="sng" dirty="0"/>
              <a:t>In addition….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6C3E61A-1099-A2E6-8869-C4E37D576C7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Head of all the institutions. </a:t>
            </a:r>
          </a:p>
          <a:p>
            <a:r>
              <a:rPr lang="en-GB" dirty="0"/>
              <a:t>Including the government, parliament and the Judiciary. </a:t>
            </a:r>
          </a:p>
          <a:p>
            <a:r>
              <a:rPr lang="en-GB" dirty="0"/>
              <a:t>King in parliament, His majesty’s government, His  majesty’s ministers, the royal court of justice, Kings court and the kings counsel. </a:t>
            </a:r>
          </a:p>
        </p:txBody>
      </p:sp>
      <p:pic>
        <p:nvPicPr>
          <p:cNvPr id="4" name="Recorded Sound">
            <a:hlinkClick r:id="" action="ppaction://media"/>
            <a:extLst>
              <a:ext uri="{FF2B5EF4-FFF2-40B4-BE49-F238E27FC236}">
                <a16:creationId xmlns:a16="http://schemas.microsoft.com/office/drawing/2014/main" id="{A876B344-D5FF-27AD-9CDB-2F861313E0F4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11068486" y="6036870"/>
            <a:ext cx="622370" cy="62237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1685583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48144"/>
    </mc:Choice>
    <mc:Fallback>
      <p:transition spd="slow" advTm="48144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48144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0CFC05B-D8E8-D83C-F8F8-C50251AE2F7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sz="5400" i="1" u="sng"/>
              <a:t>What is the role of the king?</a:t>
            </a:r>
            <a:endParaRPr lang="en-GB" sz="5400" i="1" u="sng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544DB41-7CF5-1A3F-DB46-35DA47089E2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Head of state. </a:t>
            </a:r>
          </a:p>
          <a:p>
            <a:r>
              <a:rPr lang="en-GB" dirty="0"/>
              <a:t>Not actively involved in politics. </a:t>
            </a:r>
          </a:p>
          <a:p>
            <a:r>
              <a:rPr lang="en-GB" dirty="0"/>
              <a:t>Gives royal assent to legislation and orders in council. </a:t>
            </a:r>
          </a:p>
          <a:p>
            <a:r>
              <a:rPr lang="en-GB" dirty="0"/>
              <a:t>Open’s parliament. </a:t>
            </a:r>
          </a:p>
          <a:p>
            <a:r>
              <a:rPr lang="en-GB" dirty="0"/>
              <a:t>Gives advice in weekly meeting to the prime minister. </a:t>
            </a:r>
          </a:p>
          <a:p>
            <a:r>
              <a:rPr lang="en-GB" dirty="0"/>
              <a:t>Less prerogative powers. </a:t>
            </a:r>
          </a:p>
        </p:txBody>
      </p:sp>
      <p:pic>
        <p:nvPicPr>
          <p:cNvPr id="5" name="Picture 4" descr="A picture containing person, red&#10;&#10;Description automatically generated">
            <a:extLst>
              <a:ext uri="{FF2B5EF4-FFF2-40B4-BE49-F238E27FC236}">
                <a16:creationId xmlns:a16="http://schemas.microsoft.com/office/drawing/2014/main" id="{BF2FF3F3-0147-CB2B-1AE2-CFE0430775B6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5"/>
              </a:ext>
            </a:extLst>
          </a:blip>
          <a:stretch>
            <a:fillRect/>
          </a:stretch>
        </p:blipFill>
        <p:spPr>
          <a:xfrm>
            <a:off x="7674769" y="1863396"/>
            <a:ext cx="4517231" cy="4994604"/>
          </a:xfrm>
          <a:prstGeom prst="rect">
            <a:avLst/>
          </a:prstGeom>
        </p:spPr>
      </p:pic>
      <p:pic>
        <p:nvPicPr>
          <p:cNvPr id="4" name="Recorded Sound">
            <a:hlinkClick r:id="" action="ppaction://media"/>
            <a:extLst>
              <a:ext uri="{FF2B5EF4-FFF2-40B4-BE49-F238E27FC236}">
                <a16:creationId xmlns:a16="http://schemas.microsoft.com/office/drawing/2014/main" id="{B3EC8AC1-FA72-8B75-F2A2-14B043202D8B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328174" y="6134484"/>
            <a:ext cx="481826" cy="48182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3095735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83637"/>
    </mc:Choice>
    <mc:Fallback>
      <p:transition spd="slow" advTm="83637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83637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76C1B9A-7C70-350B-325B-CD815E27C14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sz="6000" i="1" u="sng" dirty="0"/>
              <a:t>Question</a:t>
            </a:r>
          </a:p>
        </p:txBody>
      </p: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E3D34014-FFA4-2C5D-B94D-951F107279BA}"/>
              </a:ext>
            </a:extLst>
          </p:cNvPr>
          <p:cNvGraphicFramePr>
            <a:graphicFrameLocks noGrp="1"/>
          </p:cNvGraphicFramePr>
          <p:nvPr>
            <p:ph idx="1"/>
          </p:nvPr>
        </p:nvGraphicFramePr>
        <p:xfrm>
          <a:off x="818712" y="2222287"/>
          <a:ext cx="10554574" cy="3636511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  <p:pic>
        <p:nvPicPr>
          <p:cNvPr id="3" name="Recorded Sound">
            <a:hlinkClick r:id="" action="ppaction://media"/>
            <a:extLst>
              <a:ext uri="{FF2B5EF4-FFF2-40B4-BE49-F238E27FC236}">
                <a16:creationId xmlns:a16="http://schemas.microsoft.com/office/drawing/2014/main" id="{F3C4018A-317A-2DB0-240F-0577F91FDA22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9"/>
          <a:stretch>
            <a:fillRect/>
          </a:stretch>
        </p:blipFill>
        <p:spPr>
          <a:xfrm>
            <a:off x="11229597" y="6148358"/>
            <a:ext cx="515089" cy="51508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4511222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34979"/>
    </mc:Choice>
    <mc:Fallback>
      <p:transition spd="slow" advTm="34979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34979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A9EFF23-9532-6AEC-1070-6BF2B427B77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sz="6000" i="1" u="sng" dirty="0"/>
              <a:t>Parliament</a:t>
            </a:r>
          </a:p>
        </p:txBody>
      </p:sp>
      <p:graphicFrame>
        <p:nvGraphicFramePr>
          <p:cNvPr id="6" name="Content Placeholder 2">
            <a:extLst>
              <a:ext uri="{FF2B5EF4-FFF2-40B4-BE49-F238E27FC236}">
                <a16:creationId xmlns:a16="http://schemas.microsoft.com/office/drawing/2014/main" id="{CEADEEDD-2083-6312-DE86-FA0EF5845DD9}"/>
              </a:ext>
            </a:extLst>
          </p:cNvPr>
          <p:cNvGraphicFramePr>
            <a:graphicFrameLocks noGrp="1"/>
          </p:cNvGraphicFramePr>
          <p:nvPr>
            <p:ph idx="1"/>
          </p:nvPr>
        </p:nvGraphicFramePr>
        <p:xfrm>
          <a:off x="818712" y="2222287"/>
          <a:ext cx="10554574" cy="3636511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  <p:pic>
        <p:nvPicPr>
          <p:cNvPr id="4" name="Recorded Sound">
            <a:hlinkClick r:id="" action="ppaction://media"/>
            <a:extLst>
              <a:ext uri="{FF2B5EF4-FFF2-40B4-BE49-F238E27FC236}">
                <a16:creationId xmlns:a16="http://schemas.microsoft.com/office/drawing/2014/main" id="{8763A1D2-2440-1683-4C31-4EFB29A204D0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9"/>
          <a:stretch>
            <a:fillRect/>
          </a:stretch>
        </p:blipFill>
        <p:spPr>
          <a:xfrm>
            <a:off x="10908942" y="5784767"/>
            <a:ext cx="928687" cy="9286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683818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44522"/>
    </mc:Choice>
    <mc:Fallback>
      <p:transition spd="slow" advTm="44522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44522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A3322B77-FA16-4D4E-BAA6-811C61DB3E8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Freeform: Shape 10">
            <a:extLst>
              <a:ext uri="{FF2B5EF4-FFF2-40B4-BE49-F238E27FC236}">
                <a16:creationId xmlns:a16="http://schemas.microsoft.com/office/drawing/2014/main" id="{CA6EF34F-3BAD-4CD8-B05E-03BA773AE86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auto">
          <a:xfrm rot="16200000">
            <a:off x="-1050631" y="1050634"/>
            <a:ext cx="6857997" cy="4756735"/>
          </a:xfrm>
          <a:custGeom>
            <a:avLst/>
            <a:gdLst>
              <a:gd name="connsiteX0" fmla="*/ 6857997 w 6857997"/>
              <a:gd name="connsiteY0" fmla="*/ 0 h 4756735"/>
              <a:gd name="connsiteX1" fmla="*/ 6857997 w 6857997"/>
              <a:gd name="connsiteY1" fmla="*/ 4458285 h 4756735"/>
              <a:gd name="connsiteX2" fmla="*/ 4861980 w 6857997"/>
              <a:gd name="connsiteY2" fmla="*/ 4458285 h 4756735"/>
              <a:gd name="connsiteX3" fmla="*/ 4480980 w 6857997"/>
              <a:gd name="connsiteY3" fmla="*/ 4744036 h 4756735"/>
              <a:gd name="connsiteX4" fmla="*/ 4472514 w 6857997"/>
              <a:gd name="connsiteY4" fmla="*/ 4747210 h 4756735"/>
              <a:gd name="connsiteX5" fmla="*/ 4459814 w 6857997"/>
              <a:gd name="connsiteY5" fmla="*/ 4751973 h 4756735"/>
              <a:gd name="connsiteX6" fmla="*/ 4447114 w 6857997"/>
              <a:gd name="connsiteY6" fmla="*/ 4756735 h 4756735"/>
              <a:gd name="connsiteX7" fmla="*/ 4436530 w 6857997"/>
              <a:gd name="connsiteY7" fmla="*/ 4756735 h 4756735"/>
              <a:gd name="connsiteX8" fmla="*/ 4423830 w 6857997"/>
              <a:gd name="connsiteY8" fmla="*/ 4756735 h 4756735"/>
              <a:gd name="connsiteX9" fmla="*/ 4413247 w 6857997"/>
              <a:gd name="connsiteY9" fmla="*/ 4751973 h 4756735"/>
              <a:gd name="connsiteX10" fmla="*/ 4400547 w 6857997"/>
              <a:gd name="connsiteY10" fmla="*/ 4747210 h 4756735"/>
              <a:gd name="connsiteX11" fmla="*/ 4392080 w 6857997"/>
              <a:gd name="connsiteY11" fmla="*/ 4744036 h 4756735"/>
              <a:gd name="connsiteX12" fmla="*/ 4011080 w 6857997"/>
              <a:gd name="connsiteY12" fmla="*/ 4458285 h 4756735"/>
              <a:gd name="connsiteX13" fmla="*/ 0 w 6857997"/>
              <a:gd name="connsiteY13" fmla="*/ 4458285 h 4756735"/>
              <a:gd name="connsiteX14" fmla="*/ 1 w 6857997"/>
              <a:gd name="connsiteY14" fmla="*/ 0 h 475673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</a:cxnLst>
            <a:rect l="l" t="t" r="r" b="b"/>
            <a:pathLst>
              <a:path w="6857997" h="4756735">
                <a:moveTo>
                  <a:pt x="6857997" y="0"/>
                </a:moveTo>
                <a:lnTo>
                  <a:pt x="6857997" y="4458285"/>
                </a:lnTo>
                <a:lnTo>
                  <a:pt x="4861980" y="4458285"/>
                </a:lnTo>
                <a:lnTo>
                  <a:pt x="4480980" y="4744036"/>
                </a:lnTo>
                <a:lnTo>
                  <a:pt x="4472514" y="4747210"/>
                </a:lnTo>
                <a:lnTo>
                  <a:pt x="4459814" y="4751973"/>
                </a:lnTo>
                <a:lnTo>
                  <a:pt x="4447114" y="4756735"/>
                </a:lnTo>
                <a:lnTo>
                  <a:pt x="4436530" y="4756735"/>
                </a:lnTo>
                <a:lnTo>
                  <a:pt x="4423830" y="4756735"/>
                </a:lnTo>
                <a:lnTo>
                  <a:pt x="4413247" y="4751973"/>
                </a:lnTo>
                <a:lnTo>
                  <a:pt x="4400547" y="4747210"/>
                </a:lnTo>
                <a:lnTo>
                  <a:pt x="4392080" y="4744036"/>
                </a:lnTo>
                <a:lnTo>
                  <a:pt x="4011080" y="4458285"/>
                </a:lnTo>
                <a:lnTo>
                  <a:pt x="0" y="4458285"/>
                </a:lnTo>
                <a:lnTo>
                  <a:pt x="1" y="0"/>
                </a:lnTo>
                <a:close/>
              </a:path>
            </a:pathLst>
          </a:custGeom>
          <a:solidFill>
            <a:schemeClr val="accent1"/>
          </a:solidFill>
          <a:ln>
            <a:headEnd/>
            <a:tailEnd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70C7FCBB-FB2C-35C1-4E64-626A303F7C7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41754" y="1918252"/>
            <a:ext cx="3365439" cy="3997635"/>
          </a:xfrm>
        </p:spPr>
        <p:txBody>
          <a:bodyPr anchor="t">
            <a:normAutofit/>
          </a:bodyPr>
          <a:lstStyle/>
          <a:p>
            <a:r>
              <a:rPr lang="en-GB" sz="4400" i="1" u="sng"/>
              <a:t>Continued</a:t>
            </a:r>
          </a:p>
        </p:txBody>
      </p: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27D72702-BED3-84AB-D3E1-F4D9541FE87B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289369165"/>
              </p:ext>
            </p:extLst>
          </p:nvPr>
        </p:nvGraphicFramePr>
        <p:xfrm>
          <a:off x="5556250" y="1262063"/>
          <a:ext cx="5816600" cy="432752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  <p:pic>
        <p:nvPicPr>
          <p:cNvPr id="3" name="Recorded Sound">
            <a:hlinkClick r:id="" action="ppaction://media"/>
            <a:extLst>
              <a:ext uri="{FF2B5EF4-FFF2-40B4-BE49-F238E27FC236}">
                <a16:creationId xmlns:a16="http://schemas.microsoft.com/office/drawing/2014/main" id="{0A5EE682-3835-7648-DC6C-D0F700269CE4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9"/>
          <a:stretch>
            <a:fillRect/>
          </a:stretch>
        </p:blipFill>
        <p:spPr>
          <a:xfrm>
            <a:off x="11278534" y="6086650"/>
            <a:ext cx="647467" cy="6474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111439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02236"/>
    </mc:Choice>
    <mc:Fallback>
      <p:transition spd="slow" advTm="102236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02236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D29F019-CABA-A5D5-680E-37E70B76EC1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10000" y="447188"/>
            <a:ext cx="10571998" cy="970450"/>
          </a:xfrm>
        </p:spPr>
        <p:txBody>
          <a:bodyPr>
            <a:normAutofit/>
          </a:bodyPr>
          <a:lstStyle/>
          <a:p>
            <a:pPr algn="ctr"/>
            <a:r>
              <a:rPr lang="en-GB" sz="4800" i="1" u="sng" dirty="0"/>
              <a:t>Members of each house</a:t>
            </a:r>
          </a:p>
        </p:txBody>
      </p: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8797A405-CA1E-DF2C-EE6D-5454D17FF86D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562552677"/>
              </p:ext>
            </p:extLst>
          </p:nvPr>
        </p:nvGraphicFramePr>
        <p:xfrm>
          <a:off x="819150" y="2548647"/>
          <a:ext cx="10553700" cy="331081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  <p:pic>
        <p:nvPicPr>
          <p:cNvPr id="3" name="Recorded Sound">
            <a:hlinkClick r:id="" action="ppaction://media"/>
            <a:extLst>
              <a:ext uri="{FF2B5EF4-FFF2-40B4-BE49-F238E27FC236}">
                <a16:creationId xmlns:a16="http://schemas.microsoft.com/office/drawing/2014/main" id="{F9096CBA-897C-B9D4-93BA-6D0955BF2AF9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9"/>
          <a:stretch>
            <a:fillRect/>
          </a:stretch>
        </p:blipFill>
        <p:spPr>
          <a:xfrm>
            <a:off x="10869018" y="6125919"/>
            <a:ext cx="546489" cy="54648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9507718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46671"/>
    </mc:Choice>
    <mc:Fallback>
      <p:transition spd="slow" advTm="46671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4667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1490A92-7EF9-2D87-71D6-7821DF045BB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sz="5400" i="1" u="sng" dirty="0"/>
              <a:t>What does parliament do?</a:t>
            </a:r>
          </a:p>
        </p:txBody>
      </p:sp>
      <p:graphicFrame>
        <p:nvGraphicFramePr>
          <p:cNvPr id="6" name="Content Placeholder 2">
            <a:extLst>
              <a:ext uri="{FF2B5EF4-FFF2-40B4-BE49-F238E27FC236}">
                <a16:creationId xmlns:a16="http://schemas.microsoft.com/office/drawing/2014/main" id="{BC92037E-D548-23DC-E308-926092D4E785}"/>
              </a:ext>
            </a:extLst>
          </p:cNvPr>
          <p:cNvGraphicFramePr>
            <a:graphicFrameLocks noGrp="1"/>
          </p:cNvGraphicFramePr>
          <p:nvPr>
            <p:ph idx="1"/>
          </p:nvPr>
        </p:nvGraphicFramePr>
        <p:xfrm>
          <a:off x="818712" y="2222287"/>
          <a:ext cx="10554574" cy="3636511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  <p:pic>
        <p:nvPicPr>
          <p:cNvPr id="4" name="Recorded Sound">
            <a:hlinkClick r:id="" action="ppaction://media"/>
            <a:extLst>
              <a:ext uri="{FF2B5EF4-FFF2-40B4-BE49-F238E27FC236}">
                <a16:creationId xmlns:a16="http://schemas.microsoft.com/office/drawing/2014/main" id="{108070D9-FFAD-A373-4F09-929F88D9A591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9"/>
          <a:stretch>
            <a:fillRect/>
          </a:stretch>
        </p:blipFill>
        <p:spPr>
          <a:xfrm>
            <a:off x="11035148" y="5745162"/>
            <a:ext cx="970450" cy="9704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0409168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42585"/>
    </mc:Choice>
    <mc:Fallback>
      <p:transition spd="slow" advTm="42585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42585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D6A91A4-B214-F4CA-3976-DB6688FAFE6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10000" y="447188"/>
            <a:ext cx="10571998" cy="970450"/>
          </a:xfrm>
        </p:spPr>
        <p:txBody>
          <a:bodyPr>
            <a:normAutofit fontScale="90000"/>
          </a:bodyPr>
          <a:lstStyle/>
          <a:p>
            <a:pPr algn="ctr"/>
            <a:r>
              <a:rPr lang="en-GB" sz="6000" i="1" u="sng" dirty="0"/>
              <a:t>Continued</a:t>
            </a:r>
            <a:r>
              <a:rPr lang="en-GB" sz="6000" dirty="0"/>
              <a:t> </a:t>
            </a:r>
          </a:p>
        </p:txBody>
      </p: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E7010253-34DD-CD1E-C581-2C66FC7EEFEE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918083397"/>
              </p:ext>
            </p:extLst>
          </p:nvPr>
        </p:nvGraphicFramePr>
        <p:xfrm>
          <a:off x="819150" y="2494722"/>
          <a:ext cx="10553700" cy="3364741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  <p:pic>
        <p:nvPicPr>
          <p:cNvPr id="3" name="Recorded Sound">
            <a:hlinkClick r:id="" action="ppaction://media"/>
            <a:extLst>
              <a:ext uri="{FF2B5EF4-FFF2-40B4-BE49-F238E27FC236}">
                <a16:creationId xmlns:a16="http://schemas.microsoft.com/office/drawing/2014/main" id="{F93D0032-6316-B1B3-E18E-EF3D17768785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9"/>
          <a:stretch>
            <a:fillRect/>
          </a:stretch>
        </p:blipFill>
        <p:spPr>
          <a:xfrm>
            <a:off x="10981214" y="5946405"/>
            <a:ext cx="675515" cy="67551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6717364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6277"/>
    </mc:Choice>
    <mc:Fallback>
      <p:transition spd="slow" advTm="16277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6277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DCDD4AA-02F1-6BFC-F1F5-13E0FF77A03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sz="4800" i="1" u="sng" dirty="0"/>
              <a:t>Scrutiny of parliament</a:t>
            </a:r>
          </a:p>
        </p:txBody>
      </p:sp>
      <p:graphicFrame>
        <p:nvGraphicFramePr>
          <p:cNvPr id="8" name="Content Placeholder 2">
            <a:extLst>
              <a:ext uri="{FF2B5EF4-FFF2-40B4-BE49-F238E27FC236}">
                <a16:creationId xmlns:a16="http://schemas.microsoft.com/office/drawing/2014/main" id="{D3BFCF49-3628-CE87-9366-FDE8B34FFE48}"/>
              </a:ext>
            </a:extLst>
          </p:cNvPr>
          <p:cNvGraphicFramePr>
            <a:graphicFrameLocks noGrp="1"/>
          </p:cNvGraphicFramePr>
          <p:nvPr>
            <p:ph idx="1"/>
          </p:nvPr>
        </p:nvGraphicFramePr>
        <p:xfrm>
          <a:off x="818712" y="2222287"/>
          <a:ext cx="10554574" cy="3636511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  <p:pic>
        <p:nvPicPr>
          <p:cNvPr id="4" name="Recorded Sound">
            <a:hlinkClick r:id="" action="ppaction://media"/>
            <a:extLst>
              <a:ext uri="{FF2B5EF4-FFF2-40B4-BE49-F238E27FC236}">
                <a16:creationId xmlns:a16="http://schemas.microsoft.com/office/drawing/2014/main" id="{EE4ECF6C-58A1-C7CF-6094-128822F7A5E2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9"/>
          <a:stretch>
            <a:fillRect/>
          </a:stretch>
        </p:blipFill>
        <p:spPr>
          <a:xfrm>
            <a:off x="11052124" y="6089650"/>
            <a:ext cx="642324" cy="6423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2737912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47680"/>
    </mc:Choice>
    <mc:Fallback>
      <p:transition spd="slow" advTm="4768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47680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E57D50F8-6290-DB5B-AF50-84462556675E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pPr algn="ctr"/>
            <a:r>
              <a:rPr lang="en-GB" sz="7200" dirty="0"/>
              <a:t>Lets take a break!</a:t>
            </a:r>
          </a:p>
        </p:txBody>
      </p:sp>
      <p:pic>
        <p:nvPicPr>
          <p:cNvPr id="2" name="Recorded Sound">
            <a:hlinkClick r:id="" action="ppaction://media"/>
            <a:extLst>
              <a:ext uri="{FF2B5EF4-FFF2-40B4-BE49-F238E27FC236}">
                <a16:creationId xmlns:a16="http://schemas.microsoft.com/office/drawing/2014/main" id="{CC42E2B5-4200-145F-0DC3-987A004F3FAC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11229600" y="6142748"/>
            <a:ext cx="552099" cy="5520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506844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9574"/>
    </mc:Choice>
    <mc:Fallback>
      <p:transition spd="slow" advTm="19574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9574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1C3EB35-D527-3EA3-6029-E30CD91374D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sz="5400" i="1" u="sng" dirty="0"/>
              <a:t>The Government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29DB0DE-8563-4987-6877-F0C8327A281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Political Government and wider machinery of the government. </a:t>
            </a:r>
          </a:p>
          <a:p>
            <a:r>
              <a:rPr lang="en-GB" dirty="0"/>
              <a:t>Political government – prime minister and the government ministers. </a:t>
            </a:r>
          </a:p>
          <a:p>
            <a:r>
              <a:rPr lang="en-GB" dirty="0"/>
              <a:t>Wider government include the police, the army and members of executive agencies such as the benefits system. </a:t>
            </a:r>
          </a:p>
          <a:p>
            <a:pPr marL="0" indent="0">
              <a:buNone/>
            </a:pPr>
            <a:endParaRPr lang="en-GB" dirty="0"/>
          </a:p>
        </p:txBody>
      </p:sp>
      <p:pic>
        <p:nvPicPr>
          <p:cNvPr id="4" name="Recorded Sound">
            <a:hlinkClick r:id="" action="ppaction://media"/>
            <a:extLst>
              <a:ext uri="{FF2B5EF4-FFF2-40B4-BE49-F238E27FC236}">
                <a16:creationId xmlns:a16="http://schemas.microsoft.com/office/drawing/2014/main" id="{99456C59-1518-948A-5735-168EE803E0B6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11220886" y="6013723"/>
            <a:ext cx="649724" cy="6497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8555529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43732"/>
    </mc:Choice>
    <mc:Fallback>
      <p:transition spd="slow" advTm="43732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43732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D45FB59-C316-4BE7-1BC0-2735273A920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sz="5400" i="1" u="sng" dirty="0"/>
              <a:t>The Civil Service </a:t>
            </a:r>
            <a:endParaRPr lang="en-GB" dirty="0"/>
          </a:p>
        </p:txBody>
      </p:sp>
      <p:graphicFrame>
        <p:nvGraphicFramePr>
          <p:cNvPr id="6" name="Content Placeholder 2">
            <a:extLst>
              <a:ext uri="{FF2B5EF4-FFF2-40B4-BE49-F238E27FC236}">
                <a16:creationId xmlns:a16="http://schemas.microsoft.com/office/drawing/2014/main" id="{5017A0C4-3266-506B-E78F-E5AE302D7A54}"/>
              </a:ext>
            </a:extLst>
          </p:cNvPr>
          <p:cNvGraphicFramePr>
            <a:graphicFrameLocks noGrp="1"/>
          </p:cNvGraphicFramePr>
          <p:nvPr>
            <p:ph idx="1"/>
          </p:nvPr>
        </p:nvGraphicFramePr>
        <p:xfrm>
          <a:off x="818712" y="2222287"/>
          <a:ext cx="10554574" cy="3636511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  <p:pic>
        <p:nvPicPr>
          <p:cNvPr id="4" name="Recorded Sound">
            <a:hlinkClick r:id="" action="ppaction://media"/>
            <a:extLst>
              <a:ext uri="{FF2B5EF4-FFF2-40B4-BE49-F238E27FC236}">
                <a16:creationId xmlns:a16="http://schemas.microsoft.com/office/drawing/2014/main" id="{373D6DF6-AC5C-1FE5-8F9A-63A460C25920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9"/>
          <a:stretch>
            <a:fillRect/>
          </a:stretch>
        </p:blipFill>
        <p:spPr>
          <a:xfrm>
            <a:off x="11229598" y="5858798"/>
            <a:ext cx="606048" cy="60604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8761955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29721"/>
    </mc:Choice>
    <mc:Fallback>
      <p:transition spd="slow" advTm="29721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972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597A29B-EC2E-C02F-D775-2AB56CBBA71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sz="4800" i="1" u="sng" dirty="0"/>
              <a:t>Continued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898301F-322F-22CD-EA50-DDD484093A3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Hung parliament- two parties join together to form a government. </a:t>
            </a:r>
          </a:p>
          <a:p>
            <a:r>
              <a:rPr lang="en-GB" dirty="0"/>
              <a:t>Known as a coalition government. </a:t>
            </a:r>
          </a:p>
          <a:p>
            <a:r>
              <a:rPr lang="en-GB" dirty="0"/>
              <a:t>Political executive – Prime minister, Senior ministers, Junior minister, ministers of state, parliamentary private secretaries. </a:t>
            </a:r>
          </a:p>
          <a:p>
            <a:r>
              <a:rPr lang="en-GB" dirty="0"/>
              <a:t>Cabinet – 20-25 members chosen by the prime minister. </a:t>
            </a:r>
          </a:p>
        </p:txBody>
      </p:sp>
      <p:pic>
        <p:nvPicPr>
          <p:cNvPr id="4" name="Recorded Sound">
            <a:hlinkClick r:id="" action="ppaction://media"/>
            <a:extLst>
              <a:ext uri="{FF2B5EF4-FFF2-40B4-BE49-F238E27FC236}">
                <a16:creationId xmlns:a16="http://schemas.microsoft.com/office/drawing/2014/main" id="{91CD56E2-94E3-C835-BAEB-51FAB968FE90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10998044" y="5965766"/>
            <a:ext cx="597446" cy="59744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4718460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83949"/>
    </mc:Choice>
    <mc:Fallback>
      <p:transition spd="slow" advTm="83949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83949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E59339A-E098-D815-424F-DE31C1FC587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sz="4800" i="1" u="sng" dirty="0"/>
              <a:t>Continued </a:t>
            </a:r>
          </a:p>
        </p:txBody>
      </p:sp>
      <p:graphicFrame>
        <p:nvGraphicFramePr>
          <p:cNvPr id="6" name="Content Placeholder 2">
            <a:extLst>
              <a:ext uri="{FF2B5EF4-FFF2-40B4-BE49-F238E27FC236}">
                <a16:creationId xmlns:a16="http://schemas.microsoft.com/office/drawing/2014/main" id="{2B2868A7-DC92-647E-F0C1-2A30EB8D3398}"/>
              </a:ext>
            </a:extLst>
          </p:cNvPr>
          <p:cNvGraphicFramePr>
            <a:graphicFrameLocks noGrp="1"/>
          </p:cNvGraphicFramePr>
          <p:nvPr>
            <p:ph idx="1"/>
          </p:nvPr>
        </p:nvGraphicFramePr>
        <p:xfrm>
          <a:off x="818712" y="2222287"/>
          <a:ext cx="10554574" cy="3636511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  <p:pic>
        <p:nvPicPr>
          <p:cNvPr id="4" name="Recorded Sound">
            <a:hlinkClick r:id="" action="ppaction://media"/>
            <a:extLst>
              <a:ext uri="{FF2B5EF4-FFF2-40B4-BE49-F238E27FC236}">
                <a16:creationId xmlns:a16="http://schemas.microsoft.com/office/drawing/2014/main" id="{4851F35B-1EB0-4D97-624F-246F0BB860D1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9"/>
          <a:stretch>
            <a:fillRect/>
          </a:stretch>
        </p:blipFill>
        <p:spPr>
          <a:xfrm>
            <a:off x="10908506" y="5875030"/>
            <a:ext cx="535782" cy="53578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5107565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41736"/>
    </mc:Choice>
    <mc:Fallback>
      <p:transition spd="slow" advTm="41736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41736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9A0F737-D6D4-A0F5-36A6-AAEEA7F9219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sz="5400" i="1" u="sng" dirty="0"/>
              <a:t>The role of the government </a:t>
            </a:r>
          </a:p>
        </p:txBody>
      </p:sp>
      <p:graphicFrame>
        <p:nvGraphicFramePr>
          <p:cNvPr id="6" name="Content Placeholder 2">
            <a:extLst>
              <a:ext uri="{FF2B5EF4-FFF2-40B4-BE49-F238E27FC236}">
                <a16:creationId xmlns:a16="http://schemas.microsoft.com/office/drawing/2014/main" id="{246360B9-EFF3-F398-A0F6-80D40E098E7D}"/>
              </a:ext>
            </a:extLst>
          </p:cNvPr>
          <p:cNvGraphicFramePr>
            <a:graphicFrameLocks noGrp="1"/>
          </p:cNvGraphicFramePr>
          <p:nvPr>
            <p:ph idx="1"/>
          </p:nvPr>
        </p:nvGraphicFramePr>
        <p:xfrm>
          <a:off x="818712" y="2222287"/>
          <a:ext cx="10554574" cy="3636511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  <p:pic>
        <p:nvPicPr>
          <p:cNvPr id="4" name="Recorded Sound" descr="Icon&#10;&#10;Description automatically generated">
            <a:hlinkClick r:id="" action="ppaction://media"/>
            <a:extLst>
              <a:ext uri="{FF2B5EF4-FFF2-40B4-BE49-F238E27FC236}">
                <a16:creationId xmlns:a16="http://schemas.microsoft.com/office/drawing/2014/main" id="{E9BF33B0-34F6-031F-3CF7-38D5F46DB1D1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9"/>
          <a:stretch>
            <a:fillRect/>
          </a:stretch>
        </p:blipFill>
        <p:spPr>
          <a:xfrm>
            <a:off x="10969995" y="6033746"/>
            <a:ext cx="591835" cy="5918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8193012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63098"/>
    </mc:Choice>
    <mc:Fallback>
      <p:transition spd="slow" advTm="63098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63098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8E6EDE5-86DC-1804-92BF-E9A3CEF3FA0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sz="5400" i="1" u="sng" dirty="0"/>
              <a:t>An Example</a:t>
            </a:r>
          </a:p>
        </p:txBody>
      </p:sp>
      <p:pic>
        <p:nvPicPr>
          <p:cNvPr id="5" name="Picture 4" descr="A person sitting at a desk with a pen and paper in front of him&#10;&#10;Description automatically generated with medium confidence">
            <a:extLst>
              <a:ext uri="{FF2B5EF4-FFF2-40B4-BE49-F238E27FC236}">
                <a16:creationId xmlns:a16="http://schemas.microsoft.com/office/drawing/2014/main" id="{DC79F150-8129-BBB3-D402-563C1FDCC1C4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5"/>
              </a:ext>
            </a:extLst>
          </a:blip>
          <a:stretch>
            <a:fillRect/>
          </a:stretch>
        </p:blipFill>
        <p:spPr>
          <a:xfrm>
            <a:off x="3077647" y="2362038"/>
            <a:ext cx="6036705" cy="4103073"/>
          </a:xfrm>
          <a:prstGeom prst="rect">
            <a:avLst/>
          </a:prstGeom>
        </p:spPr>
      </p:pic>
      <p:pic>
        <p:nvPicPr>
          <p:cNvPr id="3" name="Recorded Sound">
            <a:hlinkClick r:id="" action="ppaction://media"/>
            <a:extLst>
              <a:ext uri="{FF2B5EF4-FFF2-40B4-BE49-F238E27FC236}">
                <a16:creationId xmlns:a16="http://schemas.microsoft.com/office/drawing/2014/main" id="{0E8FC7A6-D4F5-BCA1-8DB5-9EC064AB4E99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10969995" y="6019333"/>
            <a:ext cx="598178" cy="59817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2170707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22848"/>
    </mc:Choice>
    <mc:Fallback>
      <p:transition spd="slow" advTm="22848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2848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8CDEE03-D20D-EC70-3281-5C875CCDD7A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sz="4800" i="1" u="sng" dirty="0"/>
              <a:t>The role of the </a:t>
            </a:r>
            <a:r>
              <a:rPr lang="en-GB" sz="4800" i="1" u="sng" dirty="0" err="1"/>
              <a:t>primeminister</a:t>
            </a:r>
            <a:r>
              <a:rPr lang="en-GB" sz="4800" i="1" u="sng" dirty="0"/>
              <a:t> </a:t>
            </a:r>
          </a:p>
        </p:txBody>
      </p:sp>
      <p:graphicFrame>
        <p:nvGraphicFramePr>
          <p:cNvPr id="6" name="Content Placeholder 2">
            <a:extLst>
              <a:ext uri="{FF2B5EF4-FFF2-40B4-BE49-F238E27FC236}">
                <a16:creationId xmlns:a16="http://schemas.microsoft.com/office/drawing/2014/main" id="{24DEC1B2-1F6B-8CB9-7674-851B7A29D97D}"/>
              </a:ext>
            </a:extLst>
          </p:cNvPr>
          <p:cNvGraphicFramePr>
            <a:graphicFrameLocks noGrp="1"/>
          </p:cNvGraphicFramePr>
          <p:nvPr>
            <p:ph idx="1"/>
          </p:nvPr>
        </p:nvGraphicFramePr>
        <p:xfrm>
          <a:off x="818712" y="2222287"/>
          <a:ext cx="10554574" cy="3636511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  <p:pic>
        <p:nvPicPr>
          <p:cNvPr id="4" name="Recorded Sound" descr="Icon&#10;&#10;Description automatically generated">
            <a:hlinkClick r:id="" action="ppaction://media"/>
            <a:extLst>
              <a:ext uri="{FF2B5EF4-FFF2-40B4-BE49-F238E27FC236}">
                <a16:creationId xmlns:a16="http://schemas.microsoft.com/office/drawing/2014/main" id="{43A2FC98-2571-8682-04F4-FD98C342A3E2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9"/>
          <a:stretch>
            <a:fillRect/>
          </a:stretch>
        </p:blipFill>
        <p:spPr>
          <a:xfrm>
            <a:off x="11452438" y="6190581"/>
            <a:ext cx="571585" cy="57158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3372057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52626"/>
    </mc:Choice>
    <mc:Fallback>
      <p:transition spd="slow" advTm="52626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52626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B224D6E-D9BA-AF6E-CF47-1D1FF492403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sz="5400" i="1" u="sng" dirty="0"/>
              <a:t>Others</a:t>
            </a:r>
          </a:p>
        </p:txBody>
      </p: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891E5F2C-A4B4-F5F3-935D-0A3DC3F53523}"/>
              </a:ext>
            </a:extLst>
          </p:cNvPr>
          <p:cNvGraphicFramePr>
            <a:graphicFrameLocks noGrp="1"/>
          </p:cNvGraphicFramePr>
          <p:nvPr>
            <p:ph idx="1"/>
          </p:nvPr>
        </p:nvGraphicFramePr>
        <p:xfrm>
          <a:off x="818712" y="2222287"/>
          <a:ext cx="10554574" cy="3636511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  <p:pic>
        <p:nvPicPr>
          <p:cNvPr id="3" name="Recorded Sound">
            <a:hlinkClick r:id="" action="ppaction://media"/>
            <a:extLst>
              <a:ext uri="{FF2B5EF4-FFF2-40B4-BE49-F238E27FC236}">
                <a16:creationId xmlns:a16="http://schemas.microsoft.com/office/drawing/2014/main" id="{5F177E9E-AFDF-E506-77BD-3777CD271093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9"/>
          <a:stretch>
            <a:fillRect/>
          </a:stretch>
        </p:blipFill>
        <p:spPr>
          <a:xfrm>
            <a:off x="11229597" y="6050724"/>
            <a:ext cx="612723" cy="61272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585324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9537"/>
    </mc:Choice>
    <mc:Fallback>
      <p:transition spd="slow" advTm="19537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9537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CFD101D-9639-7A74-005E-00E42E26724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sz="5400" i="1" u="sng" dirty="0"/>
              <a:t>The </a:t>
            </a:r>
            <a:r>
              <a:rPr lang="en-GB" sz="5400" i="1" u="sng" dirty="0" err="1"/>
              <a:t>Judicary</a:t>
            </a:r>
            <a:endParaRPr lang="en-GB" sz="5400" i="1" u="sng" dirty="0"/>
          </a:p>
        </p:txBody>
      </p: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1D7DDF1E-03CE-2C5B-CF5D-9740317DE605}"/>
              </a:ext>
            </a:extLst>
          </p:cNvPr>
          <p:cNvGraphicFramePr>
            <a:graphicFrameLocks noGrp="1"/>
          </p:cNvGraphicFramePr>
          <p:nvPr>
            <p:ph idx="1"/>
          </p:nvPr>
        </p:nvGraphicFramePr>
        <p:xfrm>
          <a:off x="818712" y="2222287"/>
          <a:ext cx="10554574" cy="3636511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  <p:pic>
        <p:nvPicPr>
          <p:cNvPr id="3" name="Recorded Sound">
            <a:hlinkClick r:id="" action="ppaction://media"/>
            <a:extLst>
              <a:ext uri="{FF2B5EF4-FFF2-40B4-BE49-F238E27FC236}">
                <a16:creationId xmlns:a16="http://schemas.microsoft.com/office/drawing/2014/main" id="{7B2E7FF8-5815-4A18-F5FC-70B215927EF7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9"/>
          <a:stretch>
            <a:fillRect/>
          </a:stretch>
        </p:blipFill>
        <p:spPr>
          <a:xfrm>
            <a:off x="11381998" y="6221286"/>
            <a:ext cx="510221" cy="51022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8765953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71596"/>
    </mc:Choice>
    <mc:Fallback>
      <p:transition spd="slow" advTm="71596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71596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D4AD908-DBF6-76CF-9896-A950BE3E69B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10000" y="447188"/>
            <a:ext cx="10571998" cy="970450"/>
          </a:xfrm>
        </p:spPr>
        <p:txBody>
          <a:bodyPr>
            <a:normAutofit/>
          </a:bodyPr>
          <a:lstStyle/>
          <a:p>
            <a:pPr algn="ctr"/>
            <a:r>
              <a:rPr lang="en-GB" sz="5400" i="1" u="sng" dirty="0"/>
              <a:t>Continued</a:t>
            </a:r>
            <a:r>
              <a:rPr lang="en-GB" sz="5400" dirty="0"/>
              <a:t> </a:t>
            </a:r>
          </a:p>
        </p:txBody>
      </p:sp>
      <p:graphicFrame>
        <p:nvGraphicFramePr>
          <p:cNvPr id="7" name="Content Placeholder 2">
            <a:extLst>
              <a:ext uri="{FF2B5EF4-FFF2-40B4-BE49-F238E27FC236}">
                <a16:creationId xmlns:a16="http://schemas.microsoft.com/office/drawing/2014/main" id="{56539DB5-5B91-0A97-5F2B-3B5BC67DE0CE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944447693"/>
              </p:ext>
            </p:extLst>
          </p:nvPr>
        </p:nvGraphicFramePr>
        <p:xfrm>
          <a:off x="819150" y="2548647"/>
          <a:ext cx="10553700" cy="331081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  <p:pic>
        <p:nvPicPr>
          <p:cNvPr id="3" name="Recorded Sound">
            <a:hlinkClick r:id="" action="ppaction://media"/>
            <a:extLst>
              <a:ext uri="{FF2B5EF4-FFF2-40B4-BE49-F238E27FC236}">
                <a16:creationId xmlns:a16="http://schemas.microsoft.com/office/drawing/2014/main" id="{FA867DA8-83C9-1CDD-F3F4-56E8C5C88B06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9"/>
          <a:stretch>
            <a:fillRect/>
          </a:stretch>
        </p:blipFill>
        <p:spPr>
          <a:xfrm>
            <a:off x="11220449" y="6019333"/>
            <a:ext cx="703291" cy="70329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4134985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5915"/>
    </mc:Choice>
    <mc:Fallback>
      <p:transition spd="slow" advTm="15915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5915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8DF3CD1-2841-5690-1A1C-8E0F57721F1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10000" y="447188"/>
            <a:ext cx="10571998" cy="970450"/>
          </a:xfrm>
        </p:spPr>
        <p:txBody>
          <a:bodyPr>
            <a:normAutofit/>
          </a:bodyPr>
          <a:lstStyle/>
          <a:p>
            <a:pPr algn="ctr"/>
            <a:r>
              <a:rPr lang="en-GB" i="1" u="sng" dirty="0"/>
              <a:t>Who elects Uk representatives?</a:t>
            </a:r>
          </a:p>
        </p:txBody>
      </p: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51136A27-A645-F8E5-82BB-F4F67FF5F3A0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4153631568"/>
              </p:ext>
            </p:extLst>
          </p:nvPr>
        </p:nvGraphicFramePr>
        <p:xfrm>
          <a:off x="819150" y="2494722"/>
          <a:ext cx="10553700" cy="3364741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  <p:pic>
        <p:nvPicPr>
          <p:cNvPr id="3" name="Recorded Sound">
            <a:hlinkClick r:id="" action="ppaction://media"/>
            <a:extLst>
              <a:ext uri="{FF2B5EF4-FFF2-40B4-BE49-F238E27FC236}">
                <a16:creationId xmlns:a16="http://schemas.microsoft.com/office/drawing/2014/main" id="{A6CCB07C-96B9-B4E9-72A5-CCBDA841C159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9"/>
          <a:stretch>
            <a:fillRect/>
          </a:stretch>
        </p:blipFill>
        <p:spPr>
          <a:xfrm>
            <a:off x="11289753" y="5929575"/>
            <a:ext cx="703565" cy="70356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3287804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50815"/>
    </mc:Choice>
    <mc:Fallback>
      <p:transition spd="slow" advTm="50815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50815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10F8B3B-93DE-D3D2-1938-DA68D48A9AA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sz="6000" i="1" u="sng" dirty="0"/>
              <a:t>Activity 2</a:t>
            </a:r>
          </a:p>
        </p:txBody>
      </p: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7173C397-98C1-9CC9-FAB2-E8A4B3D66330}"/>
              </a:ext>
            </a:extLst>
          </p:cNvPr>
          <p:cNvGraphicFramePr>
            <a:graphicFrameLocks noGrp="1"/>
          </p:cNvGraphicFramePr>
          <p:nvPr>
            <p:ph idx="1"/>
          </p:nvPr>
        </p:nvGraphicFramePr>
        <p:xfrm>
          <a:off x="818712" y="2222287"/>
          <a:ext cx="10554574" cy="3636511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  <p:pic>
        <p:nvPicPr>
          <p:cNvPr id="3" name="Recorded Sound">
            <a:hlinkClick r:id="" action="ppaction://media"/>
            <a:extLst>
              <a:ext uri="{FF2B5EF4-FFF2-40B4-BE49-F238E27FC236}">
                <a16:creationId xmlns:a16="http://schemas.microsoft.com/office/drawing/2014/main" id="{F4A67452-DF03-84F8-49BC-831FABCD384B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9"/>
          <a:stretch>
            <a:fillRect/>
          </a:stretch>
        </p:blipFill>
        <p:spPr>
          <a:xfrm>
            <a:off x="11300974" y="6192497"/>
            <a:ext cx="513298" cy="51329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3503756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9468"/>
    </mc:Choice>
    <mc:Fallback>
      <p:transition spd="slow" advTm="19468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9468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5D7568F-0BF7-9EE6-705B-9E2D55456C1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10000" y="447188"/>
            <a:ext cx="10571998" cy="970450"/>
          </a:xfrm>
        </p:spPr>
        <p:txBody>
          <a:bodyPr>
            <a:normAutofit/>
          </a:bodyPr>
          <a:lstStyle/>
          <a:p>
            <a:pPr algn="ctr"/>
            <a:r>
              <a:rPr lang="en-GB" sz="4800" i="1" u="sng" dirty="0"/>
              <a:t>Activity 3 </a:t>
            </a:r>
          </a:p>
        </p:txBody>
      </p: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88A64D23-C3D7-9EF8-BE01-EDA36C75F369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024042663"/>
              </p:ext>
            </p:extLst>
          </p:nvPr>
        </p:nvGraphicFramePr>
        <p:xfrm>
          <a:off x="819150" y="2548647"/>
          <a:ext cx="10553700" cy="331081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2378495359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Empty speech bubbles">
            <a:extLst>
              <a:ext uri="{FF2B5EF4-FFF2-40B4-BE49-F238E27FC236}">
                <a16:creationId xmlns:a16="http://schemas.microsoft.com/office/drawing/2014/main" id="{96378841-5EF5-DC88-1E53-AC2BF74D1748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duotone>
              <a:schemeClr val="accent1">
                <a:shade val="45000"/>
                <a:satMod val="135000"/>
              </a:schemeClr>
              <a:prstClr val="white"/>
            </a:duotone>
          </a:blip>
          <a:srcRect l="24588" r="16093" b="-2"/>
          <a:stretch/>
        </p:blipFill>
        <p:spPr>
          <a:xfrm>
            <a:off x="6108700" y="-1"/>
            <a:ext cx="6094450" cy="6858001"/>
          </a:xfrm>
          <a:prstGeom prst="rect">
            <a:avLst/>
          </a:prstGeom>
        </p:spPr>
      </p:pic>
      <p:sp>
        <p:nvSpPr>
          <p:cNvPr id="9" name="Freeform 16">
            <a:extLst>
              <a:ext uri="{FF2B5EF4-FFF2-40B4-BE49-F238E27FC236}">
                <a16:creationId xmlns:a16="http://schemas.microsoft.com/office/drawing/2014/main" id="{3EEED574-6FCC-45F8-ABA8-05782705A3C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0" y="0"/>
            <a:ext cx="6485467" cy="6858000"/>
          </a:xfrm>
          <a:custGeom>
            <a:avLst/>
            <a:gdLst>
              <a:gd name="connsiteX0" fmla="*/ 0 w 6485467"/>
              <a:gd name="connsiteY0" fmla="*/ 0 h 6858000"/>
              <a:gd name="connsiteX1" fmla="*/ 6485467 w 6485467"/>
              <a:gd name="connsiteY1" fmla="*/ 0 h 6858000"/>
              <a:gd name="connsiteX2" fmla="*/ 6485467 w 6485467"/>
              <a:gd name="connsiteY2" fmla="*/ 1900238 h 6858000"/>
              <a:gd name="connsiteX3" fmla="*/ 6115051 w 6485467"/>
              <a:gd name="connsiteY3" fmla="*/ 2178050 h 6858000"/>
              <a:gd name="connsiteX4" fmla="*/ 6110817 w 6485467"/>
              <a:gd name="connsiteY4" fmla="*/ 2184400 h 6858000"/>
              <a:gd name="connsiteX5" fmla="*/ 6104467 w 6485467"/>
              <a:gd name="connsiteY5" fmla="*/ 2193925 h 6858000"/>
              <a:gd name="connsiteX6" fmla="*/ 6098117 w 6485467"/>
              <a:gd name="connsiteY6" fmla="*/ 2201863 h 6858000"/>
              <a:gd name="connsiteX7" fmla="*/ 6098117 w 6485467"/>
              <a:gd name="connsiteY7" fmla="*/ 2211388 h 6858000"/>
              <a:gd name="connsiteX8" fmla="*/ 6098117 w 6485467"/>
              <a:gd name="connsiteY8" fmla="*/ 2220913 h 6858000"/>
              <a:gd name="connsiteX9" fmla="*/ 6104467 w 6485467"/>
              <a:gd name="connsiteY9" fmla="*/ 2228850 h 6858000"/>
              <a:gd name="connsiteX10" fmla="*/ 6110817 w 6485467"/>
              <a:gd name="connsiteY10" fmla="*/ 2238375 h 6858000"/>
              <a:gd name="connsiteX11" fmla="*/ 6115051 w 6485467"/>
              <a:gd name="connsiteY11" fmla="*/ 2244725 h 6858000"/>
              <a:gd name="connsiteX12" fmla="*/ 6485467 w 6485467"/>
              <a:gd name="connsiteY12" fmla="*/ 2522538 h 6858000"/>
              <a:gd name="connsiteX13" fmla="*/ 6485467 w 6485467"/>
              <a:gd name="connsiteY13" fmla="*/ 6858000 h 6858000"/>
              <a:gd name="connsiteX14" fmla="*/ 0 w 6485467"/>
              <a:gd name="connsiteY14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</a:cxnLst>
            <a:rect l="l" t="t" r="r" b="b"/>
            <a:pathLst>
              <a:path w="6485467" h="6858000">
                <a:moveTo>
                  <a:pt x="0" y="0"/>
                </a:moveTo>
                <a:lnTo>
                  <a:pt x="6485467" y="0"/>
                </a:lnTo>
                <a:lnTo>
                  <a:pt x="6485467" y="1900238"/>
                </a:lnTo>
                <a:lnTo>
                  <a:pt x="6115051" y="2178050"/>
                </a:lnTo>
                <a:lnTo>
                  <a:pt x="6110817" y="2184400"/>
                </a:lnTo>
                <a:lnTo>
                  <a:pt x="6104467" y="2193925"/>
                </a:lnTo>
                <a:lnTo>
                  <a:pt x="6098117" y="2201863"/>
                </a:lnTo>
                <a:lnTo>
                  <a:pt x="6098117" y="2211388"/>
                </a:lnTo>
                <a:lnTo>
                  <a:pt x="6098117" y="2220913"/>
                </a:lnTo>
                <a:lnTo>
                  <a:pt x="6104467" y="2228850"/>
                </a:lnTo>
                <a:lnTo>
                  <a:pt x="6110817" y="2238375"/>
                </a:lnTo>
                <a:lnTo>
                  <a:pt x="6115051" y="2244725"/>
                </a:lnTo>
                <a:lnTo>
                  <a:pt x="6485467" y="2522538"/>
                </a:lnTo>
                <a:lnTo>
                  <a:pt x="6485467" y="6858000"/>
                </a:lnTo>
                <a:lnTo>
                  <a:pt x="0" y="6858000"/>
                </a:lnTo>
                <a:close/>
              </a:path>
            </a:pathLst>
          </a:custGeom>
          <a:solidFill>
            <a:schemeClr val="bg1">
              <a:lumMod val="85000"/>
              <a:lumOff val="15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C3658C57-EB8C-807B-55DF-159B4762EE6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10000" y="447188"/>
            <a:ext cx="5070100" cy="1559412"/>
          </a:xfrm>
        </p:spPr>
        <p:txBody>
          <a:bodyPr>
            <a:normAutofit/>
          </a:bodyPr>
          <a:lstStyle/>
          <a:p>
            <a:pPr algn="ctr"/>
            <a:r>
              <a:rPr lang="en-GB" sz="4800" i="1" u="sng" dirty="0"/>
              <a:t>Activity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2766D25-2160-3F9A-0C38-70CBDFC0463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938477" y="1408843"/>
            <a:ext cx="5055923" cy="3632200"/>
          </a:xfrm>
        </p:spPr>
        <p:txBody>
          <a:bodyPr>
            <a:normAutofit/>
          </a:bodyPr>
          <a:lstStyle/>
          <a:p>
            <a:r>
              <a:rPr lang="en-GB" dirty="0"/>
              <a:t>The room will be split into two groups. </a:t>
            </a:r>
          </a:p>
          <a:p>
            <a:endParaRPr lang="en-GB" dirty="0"/>
          </a:p>
          <a:p>
            <a:r>
              <a:rPr lang="en-GB" dirty="0"/>
              <a:t>You need to create 10 questions for your fellow classmates. </a:t>
            </a:r>
          </a:p>
        </p:txBody>
      </p:sp>
    </p:spTree>
    <p:extLst>
      <p:ext uri="{BB962C8B-B14F-4D97-AF65-F5344CB8AC3E}">
        <p14:creationId xmlns:p14="http://schemas.microsoft.com/office/powerpoint/2010/main" val="1575651664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83F7398-DD69-8756-047F-395B0780E51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sz="4800" i="1" u="sng" dirty="0"/>
              <a:t>Next lecture</a:t>
            </a:r>
          </a:p>
        </p:txBody>
      </p: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1CC8A478-6806-854A-8515-43369DEE9755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254548650"/>
              </p:ext>
            </p:extLst>
          </p:nvPr>
        </p:nvGraphicFramePr>
        <p:xfrm>
          <a:off x="818712" y="2222287"/>
          <a:ext cx="10554574" cy="3636511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  <p:pic>
        <p:nvPicPr>
          <p:cNvPr id="3" name="Recorded Sound">
            <a:hlinkClick r:id="" action="ppaction://media"/>
            <a:extLst>
              <a:ext uri="{FF2B5EF4-FFF2-40B4-BE49-F238E27FC236}">
                <a16:creationId xmlns:a16="http://schemas.microsoft.com/office/drawing/2014/main" id="{5687A3BC-90AA-B749-82F1-E211AC455292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9"/>
          <a:stretch>
            <a:fillRect/>
          </a:stretch>
        </p:blipFill>
        <p:spPr>
          <a:xfrm>
            <a:off x="10717553" y="246145"/>
            <a:ext cx="838668" cy="8386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4703466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4140"/>
    </mc:Choice>
    <mc:Fallback>
      <p:transition spd="slow" advTm="1414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4140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B2B82547-2424-4E7A-A98B-75206EE7302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Freeform 23">
            <a:extLst>
              <a:ext uri="{FF2B5EF4-FFF2-40B4-BE49-F238E27FC236}">
                <a16:creationId xmlns:a16="http://schemas.microsoft.com/office/drawing/2014/main" id="{5109BC2F-9616-4D7D-9E98-57898009A82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0" y="0"/>
            <a:ext cx="4637005" cy="6858000"/>
          </a:xfrm>
          <a:custGeom>
            <a:avLst/>
            <a:gdLst>
              <a:gd name="connsiteX0" fmla="*/ 0 w 4637005"/>
              <a:gd name="connsiteY0" fmla="*/ 0 h 6858000"/>
              <a:gd name="connsiteX1" fmla="*/ 4637005 w 4637005"/>
              <a:gd name="connsiteY1" fmla="*/ 0 h 6858000"/>
              <a:gd name="connsiteX2" fmla="*/ 4637005 w 4637005"/>
              <a:gd name="connsiteY2" fmla="*/ 1900238 h 6858000"/>
              <a:gd name="connsiteX3" fmla="*/ 4266589 w 4637005"/>
              <a:gd name="connsiteY3" fmla="*/ 2178050 h 6858000"/>
              <a:gd name="connsiteX4" fmla="*/ 4262355 w 4637005"/>
              <a:gd name="connsiteY4" fmla="*/ 2184400 h 6858000"/>
              <a:gd name="connsiteX5" fmla="*/ 4256005 w 4637005"/>
              <a:gd name="connsiteY5" fmla="*/ 2193925 h 6858000"/>
              <a:gd name="connsiteX6" fmla="*/ 4249655 w 4637005"/>
              <a:gd name="connsiteY6" fmla="*/ 2201863 h 6858000"/>
              <a:gd name="connsiteX7" fmla="*/ 4249655 w 4637005"/>
              <a:gd name="connsiteY7" fmla="*/ 2211388 h 6858000"/>
              <a:gd name="connsiteX8" fmla="*/ 4249655 w 4637005"/>
              <a:gd name="connsiteY8" fmla="*/ 2220913 h 6858000"/>
              <a:gd name="connsiteX9" fmla="*/ 4256005 w 4637005"/>
              <a:gd name="connsiteY9" fmla="*/ 2228850 h 6858000"/>
              <a:gd name="connsiteX10" fmla="*/ 4262355 w 4637005"/>
              <a:gd name="connsiteY10" fmla="*/ 2238375 h 6858000"/>
              <a:gd name="connsiteX11" fmla="*/ 4266589 w 4637005"/>
              <a:gd name="connsiteY11" fmla="*/ 2244725 h 6858000"/>
              <a:gd name="connsiteX12" fmla="*/ 4637005 w 4637005"/>
              <a:gd name="connsiteY12" fmla="*/ 2522538 h 6858000"/>
              <a:gd name="connsiteX13" fmla="*/ 4637005 w 4637005"/>
              <a:gd name="connsiteY13" fmla="*/ 6858000 h 6858000"/>
              <a:gd name="connsiteX14" fmla="*/ 0 w 4637005"/>
              <a:gd name="connsiteY14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</a:cxnLst>
            <a:rect l="l" t="t" r="r" b="b"/>
            <a:pathLst>
              <a:path w="4637005" h="6858000">
                <a:moveTo>
                  <a:pt x="0" y="0"/>
                </a:moveTo>
                <a:lnTo>
                  <a:pt x="4637005" y="0"/>
                </a:lnTo>
                <a:lnTo>
                  <a:pt x="4637005" y="1900238"/>
                </a:lnTo>
                <a:lnTo>
                  <a:pt x="4266589" y="2178050"/>
                </a:lnTo>
                <a:lnTo>
                  <a:pt x="4262355" y="2184400"/>
                </a:lnTo>
                <a:lnTo>
                  <a:pt x="4256005" y="2193925"/>
                </a:lnTo>
                <a:lnTo>
                  <a:pt x="4249655" y="2201863"/>
                </a:lnTo>
                <a:lnTo>
                  <a:pt x="4249655" y="2211388"/>
                </a:lnTo>
                <a:lnTo>
                  <a:pt x="4249655" y="2220913"/>
                </a:lnTo>
                <a:lnTo>
                  <a:pt x="4256005" y="2228850"/>
                </a:lnTo>
                <a:lnTo>
                  <a:pt x="4262355" y="2238375"/>
                </a:lnTo>
                <a:lnTo>
                  <a:pt x="4266589" y="2244725"/>
                </a:lnTo>
                <a:lnTo>
                  <a:pt x="4637005" y="2522538"/>
                </a:lnTo>
                <a:lnTo>
                  <a:pt x="4637005" y="6858000"/>
                </a:lnTo>
                <a:lnTo>
                  <a:pt x="0" y="6858000"/>
                </a:lnTo>
                <a:close/>
              </a:path>
            </a:pathLst>
          </a:custGeom>
          <a:blipFill>
            <a:blip r:embed="rId4">
              <a:duotone>
                <a:schemeClr val="accent1">
                  <a:tint val="98000"/>
                  <a:lumMod val="102000"/>
                </a:schemeClr>
                <a:schemeClr val="accent1">
                  <a:shade val="98000"/>
                  <a:lumMod val="98000"/>
                </a:schemeClr>
              </a:duotone>
            </a:blip>
            <a:tile tx="0" ty="0" sx="100000" sy="100000" flip="none" algn="tl"/>
          </a:blipFill>
          <a:ln>
            <a:headEnd/>
            <a:tailEnd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42A16C26-80F7-E717-E92E-A5766125F7D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41754" y="2339293"/>
            <a:ext cx="3269463" cy="3326010"/>
          </a:xfrm>
        </p:spPr>
        <p:txBody>
          <a:bodyPr anchor="t">
            <a:normAutofit/>
          </a:bodyPr>
          <a:lstStyle/>
          <a:p>
            <a:pPr algn="ctr"/>
            <a:r>
              <a:rPr lang="en-GB" sz="4100" i="1" u="sng" dirty="0"/>
              <a:t>Preparation for the workshop</a:t>
            </a:r>
          </a:p>
        </p:txBody>
      </p: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A8FEA61C-8DB5-B815-0CB4-1CDF35C2FB2D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529351919"/>
              </p:ext>
            </p:extLst>
          </p:nvPr>
        </p:nvGraphicFramePr>
        <p:xfrm>
          <a:off x="5508820" y="965200"/>
          <a:ext cx="5728344" cy="490299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5" r:lo="rId6" r:qs="rId7" r:cs="rId8"/>
          </a:graphicData>
        </a:graphic>
      </p:graphicFrame>
      <p:pic>
        <p:nvPicPr>
          <p:cNvPr id="3" name="Recorded Sound">
            <a:hlinkClick r:id="" action="ppaction://media"/>
            <a:extLst>
              <a:ext uri="{FF2B5EF4-FFF2-40B4-BE49-F238E27FC236}">
                <a16:creationId xmlns:a16="http://schemas.microsoft.com/office/drawing/2014/main" id="{762BBC95-24AB-2527-2F03-472EEC4EB3E6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0"/>
          <a:stretch>
            <a:fillRect/>
          </a:stretch>
        </p:blipFill>
        <p:spPr>
          <a:xfrm>
            <a:off x="11084764" y="108692"/>
            <a:ext cx="673410" cy="67341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7903425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7123"/>
    </mc:Choice>
    <mc:Fallback>
      <p:transition spd="slow" advTm="17123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7123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2E158DD-FA08-24E3-CC7F-34053933A0E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sz="7200" i="1" u="sng" dirty="0"/>
              <a:t>Summary</a:t>
            </a:r>
          </a:p>
        </p:txBody>
      </p:sp>
      <p:graphicFrame>
        <p:nvGraphicFramePr>
          <p:cNvPr id="7" name="Content Placeholder 2">
            <a:extLst>
              <a:ext uri="{FF2B5EF4-FFF2-40B4-BE49-F238E27FC236}">
                <a16:creationId xmlns:a16="http://schemas.microsoft.com/office/drawing/2014/main" id="{9B9E2F9E-C283-A23A-B484-33C2CB716A71}"/>
              </a:ext>
            </a:extLst>
          </p:cNvPr>
          <p:cNvGraphicFramePr>
            <a:graphicFrameLocks noGrp="1"/>
          </p:cNvGraphicFramePr>
          <p:nvPr>
            <p:ph idx="1"/>
          </p:nvPr>
        </p:nvGraphicFramePr>
        <p:xfrm>
          <a:off x="818712" y="2222287"/>
          <a:ext cx="10554574" cy="3636511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  <p:pic>
        <p:nvPicPr>
          <p:cNvPr id="5" name="Graphic 4" descr="Storytelling outline">
            <a:extLst>
              <a:ext uri="{FF2B5EF4-FFF2-40B4-BE49-F238E27FC236}">
                <a16:creationId xmlns:a16="http://schemas.microsoft.com/office/drawing/2014/main" id="{C6920842-7A08-6144-08C6-2753DBA0CEDC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0"/>
              </a:ext>
            </a:extLst>
          </a:blip>
          <a:stretch>
            <a:fillRect/>
          </a:stretch>
        </p:blipFill>
        <p:spPr>
          <a:xfrm>
            <a:off x="10457632" y="5434040"/>
            <a:ext cx="1423960" cy="1423960"/>
          </a:xfrm>
          <a:prstGeom prst="rect">
            <a:avLst/>
          </a:prstGeom>
        </p:spPr>
      </p:pic>
      <p:pic>
        <p:nvPicPr>
          <p:cNvPr id="3" name="Recorded Sound">
            <a:hlinkClick r:id="" action="ppaction://media"/>
            <a:extLst>
              <a:ext uri="{FF2B5EF4-FFF2-40B4-BE49-F238E27FC236}">
                <a16:creationId xmlns:a16="http://schemas.microsoft.com/office/drawing/2014/main" id="{B80FDA75-0084-9096-5C3A-DE23DC2C22E5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1"/>
          <a:stretch>
            <a:fillRect/>
          </a:stretch>
        </p:blipFill>
        <p:spPr>
          <a:xfrm>
            <a:off x="11216828" y="194194"/>
            <a:ext cx="805008" cy="8050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9319323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37592"/>
    </mc:Choice>
    <mc:Fallback>
      <p:transition spd="slow" advTm="37592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37592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5BF98E89-4155-7FC1-0DAB-82B137E88BBE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pPr algn="ctr"/>
            <a:r>
              <a:rPr lang="en-GB" sz="7200" i="1" u="sng" dirty="0"/>
              <a:t>Thank you!</a:t>
            </a:r>
          </a:p>
        </p:txBody>
      </p:sp>
      <p:sp>
        <p:nvSpPr>
          <p:cNvPr id="5" name="Subtitle 4">
            <a:extLst>
              <a:ext uri="{FF2B5EF4-FFF2-40B4-BE49-F238E27FC236}">
                <a16:creationId xmlns:a16="http://schemas.microsoft.com/office/drawing/2014/main" id="{6D56AE56-689E-0898-D049-88F2C423BA55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pPr algn="ctr"/>
            <a:r>
              <a:rPr lang="en-GB" dirty="0"/>
              <a:t>Any questions?</a:t>
            </a:r>
          </a:p>
        </p:txBody>
      </p:sp>
      <p:pic>
        <p:nvPicPr>
          <p:cNvPr id="2" name="Recorded Sound">
            <a:hlinkClick r:id="" action="ppaction://media"/>
            <a:extLst>
              <a:ext uri="{FF2B5EF4-FFF2-40B4-BE49-F238E27FC236}">
                <a16:creationId xmlns:a16="http://schemas.microsoft.com/office/drawing/2014/main" id="{20B8DFB6-EC5F-C246-76BA-DA35BA2DACBC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10929008" y="236194"/>
            <a:ext cx="905985" cy="90598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2321783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6681"/>
    </mc:Choice>
    <mc:Fallback>
      <p:transition spd="slow" advTm="16681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668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Quotable">
  <a:themeElements>
    <a:clrScheme name="Quotable">
      <a:dk1>
        <a:sysClr val="windowText" lastClr="000000"/>
      </a:dk1>
      <a:lt1>
        <a:sysClr val="window" lastClr="FFFFFF"/>
      </a:lt1>
      <a:dk2>
        <a:srgbClr val="212121"/>
      </a:dk2>
      <a:lt2>
        <a:srgbClr val="636363"/>
      </a:lt2>
      <a:accent1>
        <a:srgbClr val="8664B0"/>
      </a:accent1>
      <a:accent2>
        <a:srgbClr val="D75BCD"/>
      </a:accent2>
      <a:accent3>
        <a:srgbClr val="E54D86"/>
      </a:accent3>
      <a:accent4>
        <a:srgbClr val="DE4547"/>
      </a:accent4>
      <a:accent5>
        <a:srgbClr val="F16E40"/>
      </a:accent5>
      <a:accent6>
        <a:srgbClr val="EB9C5A"/>
      </a:accent6>
      <a:hlink>
        <a:srgbClr val="8F8F8F"/>
      </a:hlink>
      <a:folHlink>
        <a:srgbClr val="A5A5A5"/>
      </a:folHlink>
    </a:clrScheme>
    <a:fontScheme name="Quotable">
      <a:majorFont>
        <a:latin typeface="Century Gothic" panose="020B050202020202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Quotable">
      <a:fillStyleLst>
        <a:solidFill>
          <a:schemeClr val="phClr"/>
        </a:solidFill>
        <a:gradFill rotWithShape="1">
          <a:gsLst>
            <a:gs pos="0">
              <a:schemeClr val="phClr">
                <a:tint val="80000"/>
                <a:lumMod val="105000"/>
              </a:schemeClr>
            </a:gs>
            <a:gs pos="100000">
              <a:schemeClr val="phClr">
                <a:tint val="90000"/>
              </a:schemeClr>
            </a:gs>
          </a:gsLst>
          <a:lin ang="5400000" scaled="0"/>
        </a:gradFill>
        <a:blipFill rotWithShape="1">
          <a:blip xmlns:r="http://schemas.openxmlformats.org/officeDocument/2006/relationships" r:embed="rId1">
            <a:duotone>
              <a:schemeClr val="phClr">
                <a:tint val="98000"/>
                <a:lumMod val="102000"/>
              </a:schemeClr>
              <a:schemeClr val="phClr">
                <a:shade val="98000"/>
                <a:lumMod val="98000"/>
              </a:schemeClr>
            </a:duotone>
          </a:blip>
          <a:tile tx="0" ty="0" sx="100000" sy="100000" flip="none" algn="tl"/>
        </a:blipFill>
      </a:fillStyleLst>
      <a:lnStyleLst>
        <a:ln w="9525" cap="rnd" cmpd="sng" algn="ctr">
          <a:solidFill>
            <a:schemeClr val="phClr"/>
          </a:solidFill>
          <a:prstDash val="solid"/>
        </a:ln>
        <a:ln w="15875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innerShdw blurRad="63500" dist="25400" dir="13500000">
              <a:srgbClr val="000000">
                <a:alpha val="75000"/>
              </a:srgbClr>
            </a:inn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100000"/>
              </a:schemeClr>
            </a:gs>
            <a:gs pos="100000">
              <a:schemeClr val="phClr">
                <a:tint val="84000"/>
                <a:shade val="84000"/>
                <a:lumMod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84000"/>
                <a:shade val="90000"/>
                <a:satMod val="120000"/>
                <a:lumMod val="90000"/>
              </a:schemeClr>
            </a:gs>
            <a:gs pos="100000">
              <a:schemeClr val="phClr"/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Quotable" id="{39EC5628-30ED-4578-ACD8-9820EDB8E15A}" vid="{7AF46513-5B0D-4B03-9323-32F3F0BFC9D6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TM03457503[[fn=Quotable]]</Template>
  <TotalTime>0</TotalTime>
  <Words>1435</Words>
  <Application>Microsoft Office PowerPoint</Application>
  <PresentationFormat>Widescreen</PresentationFormat>
  <Paragraphs>190</Paragraphs>
  <Slides>42</Slides>
  <Notes>4</Notes>
  <HiddenSlides>0</HiddenSlides>
  <MMClips>41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42</vt:i4>
      </vt:variant>
    </vt:vector>
  </HeadingPairs>
  <TitlesOfParts>
    <vt:vector size="47" baseType="lpstr">
      <vt:lpstr>Calibri</vt:lpstr>
      <vt:lpstr>Century Gothic</vt:lpstr>
      <vt:lpstr>Wingdings</vt:lpstr>
      <vt:lpstr>Wingdings 2</vt:lpstr>
      <vt:lpstr>Quotable</vt:lpstr>
      <vt:lpstr>What is public law?</vt:lpstr>
      <vt:lpstr>Content</vt:lpstr>
      <vt:lpstr>Aims and Learning objectives</vt:lpstr>
      <vt:lpstr>What is public law?</vt:lpstr>
      <vt:lpstr>It is not private law</vt:lpstr>
      <vt:lpstr>What else may it be referred to as?</vt:lpstr>
      <vt:lpstr>Do we still need public law?</vt:lpstr>
      <vt:lpstr>Question 1</vt:lpstr>
      <vt:lpstr>PowerPoint Presentation</vt:lpstr>
      <vt:lpstr>Public law</vt:lpstr>
      <vt:lpstr>How is public law made up?</vt:lpstr>
      <vt:lpstr>Types of bodies in the United Kingdom</vt:lpstr>
      <vt:lpstr>The crown?</vt:lpstr>
      <vt:lpstr>What is the difference?</vt:lpstr>
      <vt:lpstr>In addition….</vt:lpstr>
      <vt:lpstr>What is the role of the king?</vt:lpstr>
      <vt:lpstr>Question</vt:lpstr>
      <vt:lpstr>Parliament</vt:lpstr>
      <vt:lpstr>Continued</vt:lpstr>
      <vt:lpstr>Members of each house</vt:lpstr>
      <vt:lpstr>What does parliament do?</vt:lpstr>
      <vt:lpstr>Continued </vt:lpstr>
      <vt:lpstr>Scrutiny of parliament</vt:lpstr>
      <vt:lpstr>Lets take a break!</vt:lpstr>
      <vt:lpstr>The Government</vt:lpstr>
      <vt:lpstr>The Civil Service </vt:lpstr>
      <vt:lpstr>Continued </vt:lpstr>
      <vt:lpstr>Continued </vt:lpstr>
      <vt:lpstr>The role of the government </vt:lpstr>
      <vt:lpstr>An Example</vt:lpstr>
      <vt:lpstr>The role of the primeminister </vt:lpstr>
      <vt:lpstr>Others</vt:lpstr>
      <vt:lpstr>The Judicary</vt:lpstr>
      <vt:lpstr>Continued </vt:lpstr>
      <vt:lpstr>Who elects Uk representatives?</vt:lpstr>
      <vt:lpstr>Activity 2</vt:lpstr>
      <vt:lpstr>Activity 3 </vt:lpstr>
      <vt:lpstr>Activity</vt:lpstr>
      <vt:lpstr>Next lecture</vt:lpstr>
      <vt:lpstr>Preparation for the workshop</vt:lpstr>
      <vt:lpstr>Summary</vt:lpstr>
      <vt:lpstr>Thank you!</vt:lpstr>
    </vt:vector>
  </TitlesOfParts>
  <Company>University of Wales Trinity Saint David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What is public law?</dc:title>
  <dc:creator>Zita Draper</dc:creator>
  <cp:lastModifiedBy>Zita Draper</cp:lastModifiedBy>
  <cp:revision>3</cp:revision>
  <dcterms:created xsi:type="dcterms:W3CDTF">2023-01-27T20:44:00Z</dcterms:created>
  <dcterms:modified xsi:type="dcterms:W3CDTF">2023-02-03T10:49:03Z</dcterms:modified>
</cp:coreProperties>
</file>