
<file path=[Content_Types].xml><?xml version="1.0" encoding="utf-8"?>
<Types xmlns="http://schemas.openxmlformats.org/package/2006/content-types">
  <Default ContentType="image/jpeg" Extension="jpg"/>
  <Default ContentType="application/x-fontdata" Extension="fntdata"/>
  <Default ContentType="image/gif" Extension="gif"/>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40.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40.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70" r:id="rId5"/>
    <p:sldMasterId id="2147483671" r:id="rId6"/>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 id="295" r:id="rId47"/>
    <p:sldId id="296" r:id="rId48"/>
  </p:sldIdLst>
  <p:sldSz cy="5143500" cx="9144000"/>
  <p:notesSz cx="6858000" cy="9144000"/>
  <p:embeddedFontLst>
    <p:embeddedFont>
      <p:font typeface="Raleway"/>
      <p:regular r:id="rId49"/>
      <p:bold r:id="rId50"/>
      <p:italic r:id="rId51"/>
      <p:boldItalic r:id="rId52"/>
    </p:embeddedFont>
    <p:embeddedFont>
      <p:font typeface="Roboto"/>
      <p:regular r:id="rId53"/>
      <p:bold r:id="rId54"/>
      <p:italic r:id="rId55"/>
      <p:boldItalic r:id="rId56"/>
    </p:embeddedFont>
    <p:embeddedFont>
      <p:font typeface="Lato"/>
      <p:regular r:id="rId57"/>
      <p:bold r:id="rId58"/>
      <p:italic r:id="rId59"/>
      <p:boldItalic r:id="rId6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45ED78F8-D653-4FA7-8489-A6238DF98418}">
  <a:tblStyle styleId="{45ED78F8-D653-4FA7-8489-A6238DF98418}" styleName="Table_0">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3.xml"/><Relationship Id="rId42" Type="http://schemas.openxmlformats.org/officeDocument/2006/relationships/slide" Target="slides/slide35.xml"/><Relationship Id="rId41" Type="http://schemas.openxmlformats.org/officeDocument/2006/relationships/slide" Target="slides/slide34.xml"/><Relationship Id="rId44" Type="http://schemas.openxmlformats.org/officeDocument/2006/relationships/slide" Target="slides/slide37.xml"/><Relationship Id="rId43" Type="http://schemas.openxmlformats.org/officeDocument/2006/relationships/slide" Target="slides/slide36.xml"/><Relationship Id="rId46" Type="http://schemas.openxmlformats.org/officeDocument/2006/relationships/slide" Target="slides/slide39.xml"/><Relationship Id="rId45" Type="http://schemas.openxmlformats.org/officeDocument/2006/relationships/slide" Target="slides/slide38.xml"/><Relationship Id="rId1" Type="http://schemas.openxmlformats.org/officeDocument/2006/relationships/theme" Target="theme/theme3.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2.xml"/><Relationship Id="rId48" Type="http://schemas.openxmlformats.org/officeDocument/2006/relationships/slide" Target="slides/slide41.xml"/><Relationship Id="rId47" Type="http://schemas.openxmlformats.org/officeDocument/2006/relationships/slide" Target="slides/slide40.xml"/><Relationship Id="rId49" Type="http://schemas.openxmlformats.org/officeDocument/2006/relationships/font" Target="fonts/Raleway-regular.fntdata"/><Relationship Id="rId5" Type="http://schemas.openxmlformats.org/officeDocument/2006/relationships/slideMaster" Target="slideMasters/slideMaster1.xml"/><Relationship Id="rId6" Type="http://schemas.openxmlformats.org/officeDocument/2006/relationships/slideMaster" Target="slideMasters/slideMaster2.xml"/><Relationship Id="rId7" Type="http://schemas.openxmlformats.org/officeDocument/2006/relationships/notesMaster" Target="notesMasters/notesMaster1.xml"/><Relationship Id="rId8" Type="http://schemas.openxmlformats.org/officeDocument/2006/relationships/slide" Target="slides/slide1.xml"/><Relationship Id="rId31" Type="http://schemas.openxmlformats.org/officeDocument/2006/relationships/slide" Target="slides/slide24.xml"/><Relationship Id="rId30" Type="http://schemas.openxmlformats.org/officeDocument/2006/relationships/slide" Target="slides/slide23.xml"/><Relationship Id="rId33" Type="http://schemas.openxmlformats.org/officeDocument/2006/relationships/slide" Target="slides/slide26.xml"/><Relationship Id="rId32" Type="http://schemas.openxmlformats.org/officeDocument/2006/relationships/slide" Target="slides/slide25.xml"/><Relationship Id="rId35" Type="http://schemas.openxmlformats.org/officeDocument/2006/relationships/slide" Target="slides/slide28.xml"/><Relationship Id="rId34" Type="http://schemas.openxmlformats.org/officeDocument/2006/relationships/slide" Target="slides/slide27.xml"/><Relationship Id="rId37" Type="http://schemas.openxmlformats.org/officeDocument/2006/relationships/slide" Target="slides/slide30.xml"/><Relationship Id="rId36" Type="http://schemas.openxmlformats.org/officeDocument/2006/relationships/slide" Target="slides/slide29.xml"/><Relationship Id="rId39" Type="http://schemas.openxmlformats.org/officeDocument/2006/relationships/slide" Target="slides/slide32.xml"/><Relationship Id="rId38" Type="http://schemas.openxmlformats.org/officeDocument/2006/relationships/slide" Target="slides/slide31.xml"/><Relationship Id="rId20" Type="http://schemas.openxmlformats.org/officeDocument/2006/relationships/slide" Target="slides/slide13.xml"/><Relationship Id="rId22" Type="http://schemas.openxmlformats.org/officeDocument/2006/relationships/slide" Target="slides/slide15.xml"/><Relationship Id="rId21" Type="http://schemas.openxmlformats.org/officeDocument/2006/relationships/slide" Target="slides/slide14.xml"/><Relationship Id="rId24" Type="http://schemas.openxmlformats.org/officeDocument/2006/relationships/slide" Target="slides/slide17.xml"/><Relationship Id="rId23" Type="http://schemas.openxmlformats.org/officeDocument/2006/relationships/slide" Target="slides/slide16.xml"/><Relationship Id="rId60" Type="http://schemas.openxmlformats.org/officeDocument/2006/relationships/font" Target="fonts/Lato-boldItalic.fntdata"/><Relationship Id="rId26" Type="http://schemas.openxmlformats.org/officeDocument/2006/relationships/slide" Target="slides/slide19.xml"/><Relationship Id="rId25" Type="http://schemas.openxmlformats.org/officeDocument/2006/relationships/slide" Target="slides/slide18.xml"/><Relationship Id="rId28" Type="http://schemas.openxmlformats.org/officeDocument/2006/relationships/slide" Target="slides/slide21.xml"/><Relationship Id="rId27" Type="http://schemas.openxmlformats.org/officeDocument/2006/relationships/slide" Target="slides/slide20.xml"/><Relationship Id="rId29" Type="http://schemas.openxmlformats.org/officeDocument/2006/relationships/slide" Target="slides/slide22.xml"/><Relationship Id="rId51" Type="http://schemas.openxmlformats.org/officeDocument/2006/relationships/font" Target="fonts/Raleway-italic.fntdata"/><Relationship Id="rId50" Type="http://schemas.openxmlformats.org/officeDocument/2006/relationships/font" Target="fonts/Raleway-bold.fntdata"/><Relationship Id="rId53" Type="http://schemas.openxmlformats.org/officeDocument/2006/relationships/font" Target="fonts/Roboto-regular.fntdata"/><Relationship Id="rId52" Type="http://schemas.openxmlformats.org/officeDocument/2006/relationships/font" Target="fonts/Raleway-boldItalic.fntdata"/><Relationship Id="rId11" Type="http://schemas.openxmlformats.org/officeDocument/2006/relationships/slide" Target="slides/slide4.xml"/><Relationship Id="rId55" Type="http://schemas.openxmlformats.org/officeDocument/2006/relationships/font" Target="fonts/Roboto-italic.fntdata"/><Relationship Id="rId10" Type="http://schemas.openxmlformats.org/officeDocument/2006/relationships/slide" Target="slides/slide3.xml"/><Relationship Id="rId54" Type="http://schemas.openxmlformats.org/officeDocument/2006/relationships/font" Target="fonts/Roboto-bold.fntdata"/><Relationship Id="rId13" Type="http://schemas.openxmlformats.org/officeDocument/2006/relationships/slide" Target="slides/slide6.xml"/><Relationship Id="rId57" Type="http://schemas.openxmlformats.org/officeDocument/2006/relationships/font" Target="fonts/Lato-regular.fntdata"/><Relationship Id="rId12" Type="http://schemas.openxmlformats.org/officeDocument/2006/relationships/slide" Target="slides/slide5.xml"/><Relationship Id="rId56" Type="http://schemas.openxmlformats.org/officeDocument/2006/relationships/font" Target="fonts/Roboto-boldItalic.fntdata"/><Relationship Id="rId15" Type="http://schemas.openxmlformats.org/officeDocument/2006/relationships/slide" Target="slides/slide8.xml"/><Relationship Id="rId59" Type="http://schemas.openxmlformats.org/officeDocument/2006/relationships/font" Target="fonts/Lato-italic.fntdata"/><Relationship Id="rId14" Type="http://schemas.openxmlformats.org/officeDocument/2006/relationships/slide" Target="slides/slide7.xml"/><Relationship Id="rId58" Type="http://schemas.openxmlformats.org/officeDocument/2006/relationships/font" Target="fonts/Lato-bold.fntdata"/><Relationship Id="rId17" Type="http://schemas.openxmlformats.org/officeDocument/2006/relationships/slide" Target="slides/slide10.xml"/><Relationship Id="rId16" Type="http://schemas.openxmlformats.org/officeDocument/2006/relationships/slide" Target="slides/slide9.xml"/><Relationship Id="rId19" Type="http://schemas.openxmlformats.org/officeDocument/2006/relationships/slide" Target="slides/slide12.xml"/><Relationship Id="rId18"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317500" lvl="0" marL="457200">
              <a:spcBef>
                <a:spcPts val="0"/>
              </a:spcBef>
              <a:spcAft>
                <a:spcPts val="0"/>
              </a:spcAft>
              <a:buSzPts val="1400"/>
              <a:buChar char="●"/>
              <a:defRPr sz="1100"/>
            </a:lvl1pPr>
            <a:lvl2pPr indent="-317500" lvl="1" marL="914400">
              <a:spcBef>
                <a:spcPts val="0"/>
              </a:spcBef>
              <a:spcAft>
                <a:spcPts val="0"/>
              </a:spcAft>
              <a:buSzPts val="1400"/>
              <a:buChar char="○"/>
              <a:defRPr sz="1100"/>
            </a:lvl2pPr>
            <a:lvl3pPr indent="-317500" lvl="2" marL="1371600">
              <a:spcBef>
                <a:spcPts val="0"/>
              </a:spcBef>
              <a:spcAft>
                <a:spcPts val="0"/>
              </a:spcAft>
              <a:buSzPts val="1400"/>
              <a:buChar char="■"/>
              <a:defRPr sz="1100"/>
            </a:lvl3pPr>
            <a:lvl4pPr indent="-317500" lvl="3" marL="1828800">
              <a:spcBef>
                <a:spcPts val="0"/>
              </a:spcBef>
              <a:spcAft>
                <a:spcPts val="0"/>
              </a:spcAft>
              <a:buSzPts val="1400"/>
              <a:buChar char="●"/>
              <a:defRPr sz="1100"/>
            </a:lvl4pPr>
            <a:lvl5pPr indent="-317500" lvl="4" marL="2286000">
              <a:spcBef>
                <a:spcPts val="0"/>
              </a:spcBef>
              <a:spcAft>
                <a:spcPts val="0"/>
              </a:spcAft>
              <a:buSzPts val="1400"/>
              <a:buChar char="○"/>
              <a:defRPr sz="1100"/>
            </a:lvl5pPr>
            <a:lvl6pPr indent="-317500" lvl="5" marL="2743200">
              <a:spcBef>
                <a:spcPts val="0"/>
              </a:spcBef>
              <a:spcAft>
                <a:spcPts val="0"/>
              </a:spcAft>
              <a:buSzPts val="1400"/>
              <a:buChar char="■"/>
              <a:defRPr sz="1100"/>
            </a:lvl6pPr>
            <a:lvl7pPr indent="-317500" lvl="6" marL="3200400">
              <a:spcBef>
                <a:spcPts val="0"/>
              </a:spcBef>
              <a:spcAft>
                <a:spcPts val="0"/>
              </a:spcAft>
              <a:buSzPts val="1400"/>
              <a:buChar char="●"/>
              <a:defRPr sz="1100"/>
            </a:lvl7pPr>
            <a:lvl8pPr indent="-317500" lvl="7" marL="3657600">
              <a:spcBef>
                <a:spcPts val="0"/>
              </a:spcBef>
              <a:spcAft>
                <a:spcPts val="0"/>
              </a:spcAft>
              <a:buSzPts val="1400"/>
              <a:buChar char="○"/>
              <a:defRPr sz="1100"/>
            </a:lvl8pPr>
            <a:lvl9pPr indent="-317500" lvl="8" marL="4114800">
              <a:spcBef>
                <a:spcPts val="0"/>
              </a:spcBef>
              <a:spcAft>
                <a:spcPts val="0"/>
              </a:spcAft>
              <a:buSzPts val="14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gcb9a0b074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3" name="Google Shape;133;gcb9a0b074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gd5b15f0a3_5_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9" name="Google Shape;139;gd5b15f0a3_5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gd251bb473_0_6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5" name="Google Shape;145;gd251bb473_0_6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g29ed70c4d01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0" name="Google Shape;150;g29ed70c4d01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 name="Shape 153"/>
        <p:cNvGrpSpPr/>
        <p:nvPr/>
      </p:nvGrpSpPr>
      <p:grpSpPr>
        <a:xfrm>
          <a:off x="0" y="0"/>
          <a:ext cx="0" cy="0"/>
          <a:chOff x="0" y="0"/>
          <a:chExt cx="0" cy="0"/>
        </a:xfrm>
      </p:grpSpPr>
      <p:sp>
        <p:nvSpPr>
          <p:cNvPr id="154" name="Google Shape;154;g29ed70c4d01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5" name="Google Shape;155;g29ed70c4d01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g29ed70c4d01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0" name="Google Shape;160;g29ed70c4d01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g29ed70c4d01_0_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5" name="Google Shape;165;g29ed70c4d01_0_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9" name="Shape 169"/>
        <p:cNvGrpSpPr/>
        <p:nvPr/>
      </p:nvGrpSpPr>
      <p:grpSpPr>
        <a:xfrm>
          <a:off x="0" y="0"/>
          <a:ext cx="0" cy="0"/>
          <a:chOff x="0" y="0"/>
          <a:chExt cx="0" cy="0"/>
        </a:xfrm>
      </p:grpSpPr>
      <p:sp>
        <p:nvSpPr>
          <p:cNvPr id="170" name="Google Shape;170;gd251bb473_0_68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1" name="Google Shape;171;gd251bb473_0_68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6" name="Shape 176"/>
        <p:cNvGrpSpPr/>
        <p:nvPr/>
      </p:nvGrpSpPr>
      <p:grpSpPr>
        <a:xfrm>
          <a:off x="0" y="0"/>
          <a:ext cx="0" cy="0"/>
          <a:chOff x="0" y="0"/>
          <a:chExt cx="0" cy="0"/>
        </a:xfrm>
      </p:grpSpPr>
      <p:sp>
        <p:nvSpPr>
          <p:cNvPr id="177" name="Google Shape;177;g29ed70c4d01_0_5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8" name="Google Shape;178;g29ed70c4d01_0_5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2" name="Shape 182"/>
        <p:cNvGrpSpPr/>
        <p:nvPr/>
      </p:nvGrpSpPr>
      <p:grpSpPr>
        <a:xfrm>
          <a:off x="0" y="0"/>
          <a:ext cx="0" cy="0"/>
          <a:chOff x="0" y="0"/>
          <a:chExt cx="0" cy="0"/>
        </a:xfrm>
      </p:grpSpPr>
      <p:sp>
        <p:nvSpPr>
          <p:cNvPr id="183" name="Google Shape;183;g29ed70c4d01_0_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4" name="Google Shape;184;g29ed70c4d01_0_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7" name="Shape 187"/>
        <p:cNvGrpSpPr/>
        <p:nvPr/>
      </p:nvGrpSpPr>
      <p:grpSpPr>
        <a:xfrm>
          <a:off x="0" y="0"/>
          <a:ext cx="0" cy="0"/>
          <a:chOff x="0" y="0"/>
          <a:chExt cx="0" cy="0"/>
        </a:xfrm>
      </p:grpSpPr>
      <p:sp>
        <p:nvSpPr>
          <p:cNvPr id="188" name="Google Shape;188;g723630543_10_0: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89" name="Google Shape;189;g723630543_1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4" name="Shape 194"/>
        <p:cNvGrpSpPr/>
        <p:nvPr/>
      </p:nvGrpSpPr>
      <p:grpSpPr>
        <a:xfrm>
          <a:off x="0" y="0"/>
          <a:ext cx="0" cy="0"/>
          <a:chOff x="0" y="0"/>
          <a:chExt cx="0" cy="0"/>
        </a:xfrm>
      </p:grpSpPr>
      <p:sp>
        <p:nvSpPr>
          <p:cNvPr id="195" name="Google Shape;195;ge965474a9_3_39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6" name="Google Shape;196;ge965474a9_3_3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3" name="Shape 203"/>
        <p:cNvGrpSpPr/>
        <p:nvPr/>
      </p:nvGrpSpPr>
      <p:grpSpPr>
        <a:xfrm>
          <a:off x="0" y="0"/>
          <a:ext cx="0" cy="0"/>
          <a:chOff x="0" y="0"/>
          <a:chExt cx="0" cy="0"/>
        </a:xfrm>
      </p:grpSpPr>
      <p:sp>
        <p:nvSpPr>
          <p:cNvPr id="204" name="Google Shape;204;g29f04824056_0_30: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205" name="Google Shape;205;g29f04824056_0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6" name="Shape 216"/>
        <p:cNvGrpSpPr/>
        <p:nvPr/>
      </p:nvGrpSpPr>
      <p:grpSpPr>
        <a:xfrm>
          <a:off x="0" y="0"/>
          <a:ext cx="0" cy="0"/>
          <a:chOff x="0" y="0"/>
          <a:chExt cx="0" cy="0"/>
        </a:xfrm>
      </p:grpSpPr>
      <p:sp>
        <p:nvSpPr>
          <p:cNvPr id="217" name="Google Shape;217;g29f04824056_0_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8" name="Google Shape;218;g29f04824056_0_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9" name="Shape 229"/>
        <p:cNvGrpSpPr/>
        <p:nvPr/>
      </p:nvGrpSpPr>
      <p:grpSpPr>
        <a:xfrm>
          <a:off x="0" y="0"/>
          <a:ext cx="0" cy="0"/>
          <a:chOff x="0" y="0"/>
          <a:chExt cx="0" cy="0"/>
        </a:xfrm>
      </p:grpSpPr>
      <p:sp>
        <p:nvSpPr>
          <p:cNvPr id="230" name="Google Shape;230;g29f04824056_0_73: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231" name="Google Shape;231;g29f04824056_0_7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3" name="Shape 243"/>
        <p:cNvGrpSpPr/>
        <p:nvPr/>
      </p:nvGrpSpPr>
      <p:grpSpPr>
        <a:xfrm>
          <a:off x="0" y="0"/>
          <a:ext cx="0" cy="0"/>
          <a:chOff x="0" y="0"/>
          <a:chExt cx="0" cy="0"/>
        </a:xfrm>
      </p:grpSpPr>
      <p:sp>
        <p:nvSpPr>
          <p:cNvPr id="244" name="Google Shape;244;g29f04824056_0_91: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245" name="Google Shape;245;g29f04824056_0_9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1" name="Shape 251"/>
        <p:cNvGrpSpPr/>
        <p:nvPr/>
      </p:nvGrpSpPr>
      <p:grpSpPr>
        <a:xfrm>
          <a:off x="0" y="0"/>
          <a:ext cx="0" cy="0"/>
          <a:chOff x="0" y="0"/>
          <a:chExt cx="0" cy="0"/>
        </a:xfrm>
      </p:grpSpPr>
      <p:sp>
        <p:nvSpPr>
          <p:cNvPr id="252" name="Google Shape;252;g29f04824056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3" name="Google Shape;253;g29f04824056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8" name="Shape 258"/>
        <p:cNvGrpSpPr/>
        <p:nvPr/>
      </p:nvGrpSpPr>
      <p:grpSpPr>
        <a:xfrm>
          <a:off x="0" y="0"/>
          <a:ext cx="0" cy="0"/>
          <a:chOff x="0" y="0"/>
          <a:chExt cx="0" cy="0"/>
        </a:xfrm>
      </p:grpSpPr>
      <p:sp>
        <p:nvSpPr>
          <p:cNvPr id="259" name="Google Shape;259;g29f04824056_1_6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0" name="Google Shape;260;g29f04824056_1_6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7" name="Shape 267"/>
        <p:cNvGrpSpPr/>
        <p:nvPr/>
      </p:nvGrpSpPr>
      <p:grpSpPr>
        <a:xfrm>
          <a:off x="0" y="0"/>
          <a:ext cx="0" cy="0"/>
          <a:chOff x="0" y="0"/>
          <a:chExt cx="0" cy="0"/>
        </a:xfrm>
      </p:grpSpPr>
      <p:sp>
        <p:nvSpPr>
          <p:cNvPr id="268" name="Google Shape;268;g29eb30994ed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9" name="Google Shape;269;g29eb30994ed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8" name="Shape 278"/>
        <p:cNvGrpSpPr/>
        <p:nvPr/>
      </p:nvGrpSpPr>
      <p:grpSpPr>
        <a:xfrm>
          <a:off x="0" y="0"/>
          <a:ext cx="0" cy="0"/>
          <a:chOff x="0" y="0"/>
          <a:chExt cx="0" cy="0"/>
        </a:xfrm>
      </p:grpSpPr>
      <p:sp>
        <p:nvSpPr>
          <p:cNvPr id="279" name="Google Shape;279;g29f04824056_1_1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0" name="Google Shape;280;g29f04824056_1_1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1" name="Shape 291"/>
        <p:cNvGrpSpPr/>
        <p:nvPr/>
      </p:nvGrpSpPr>
      <p:grpSpPr>
        <a:xfrm>
          <a:off x="0" y="0"/>
          <a:ext cx="0" cy="0"/>
          <a:chOff x="0" y="0"/>
          <a:chExt cx="0" cy="0"/>
        </a:xfrm>
      </p:grpSpPr>
      <p:sp>
        <p:nvSpPr>
          <p:cNvPr id="292" name="Google Shape;292;g29f04824056_1_2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3" name="Google Shape;293;g29f04824056_1_2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1" name="Shape 301"/>
        <p:cNvGrpSpPr/>
        <p:nvPr/>
      </p:nvGrpSpPr>
      <p:grpSpPr>
        <a:xfrm>
          <a:off x="0" y="0"/>
          <a:ext cx="0" cy="0"/>
          <a:chOff x="0" y="0"/>
          <a:chExt cx="0" cy="0"/>
        </a:xfrm>
      </p:grpSpPr>
      <p:sp>
        <p:nvSpPr>
          <p:cNvPr id="302" name="Google Shape;302;g29f04824056_1_2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3" name="Google Shape;303;g29f04824056_1_2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0" name="Shape 310"/>
        <p:cNvGrpSpPr/>
        <p:nvPr/>
      </p:nvGrpSpPr>
      <p:grpSpPr>
        <a:xfrm>
          <a:off x="0" y="0"/>
          <a:ext cx="0" cy="0"/>
          <a:chOff x="0" y="0"/>
          <a:chExt cx="0" cy="0"/>
        </a:xfrm>
      </p:grpSpPr>
      <p:sp>
        <p:nvSpPr>
          <p:cNvPr id="311" name="Google Shape;311;g29f04824056_1_3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2" name="Google Shape;312;g29f04824056_1_3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6" name="Shape 316"/>
        <p:cNvGrpSpPr/>
        <p:nvPr/>
      </p:nvGrpSpPr>
      <p:grpSpPr>
        <a:xfrm>
          <a:off x="0" y="0"/>
          <a:ext cx="0" cy="0"/>
          <a:chOff x="0" y="0"/>
          <a:chExt cx="0" cy="0"/>
        </a:xfrm>
      </p:grpSpPr>
      <p:sp>
        <p:nvSpPr>
          <p:cNvPr id="317" name="Google Shape;317;g29ed70c4d01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8" name="Google Shape;318;g29ed70c4d01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8" name="Shape 328"/>
        <p:cNvGrpSpPr/>
        <p:nvPr/>
      </p:nvGrpSpPr>
      <p:grpSpPr>
        <a:xfrm>
          <a:off x="0" y="0"/>
          <a:ext cx="0" cy="0"/>
          <a:chOff x="0" y="0"/>
          <a:chExt cx="0" cy="0"/>
        </a:xfrm>
      </p:grpSpPr>
      <p:sp>
        <p:nvSpPr>
          <p:cNvPr id="329" name="Google Shape;329;g29f2f505107_2_0: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330" name="Google Shape;330;g29f2f505107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5" name="Shape 335"/>
        <p:cNvGrpSpPr/>
        <p:nvPr/>
      </p:nvGrpSpPr>
      <p:grpSpPr>
        <a:xfrm>
          <a:off x="0" y="0"/>
          <a:ext cx="0" cy="0"/>
          <a:chOff x="0" y="0"/>
          <a:chExt cx="0" cy="0"/>
        </a:xfrm>
      </p:grpSpPr>
      <p:sp>
        <p:nvSpPr>
          <p:cNvPr id="336" name="Google Shape;336;g29f2f505107_2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7" name="Google Shape;337;g29f2f505107_2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2" name="Shape 342"/>
        <p:cNvGrpSpPr/>
        <p:nvPr/>
      </p:nvGrpSpPr>
      <p:grpSpPr>
        <a:xfrm>
          <a:off x="0" y="0"/>
          <a:ext cx="0" cy="0"/>
          <a:chOff x="0" y="0"/>
          <a:chExt cx="0" cy="0"/>
        </a:xfrm>
      </p:grpSpPr>
      <p:sp>
        <p:nvSpPr>
          <p:cNvPr id="343" name="Google Shape;343;g29f2f505107_2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4" name="Google Shape;344;g29f2f505107_2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9" name="Shape 349"/>
        <p:cNvGrpSpPr/>
        <p:nvPr/>
      </p:nvGrpSpPr>
      <p:grpSpPr>
        <a:xfrm>
          <a:off x="0" y="0"/>
          <a:ext cx="0" cy="0"/>
          <a:chOff x="0" y="0"/>
          <a:chExt cx="0" cy="0"/>
        </a:xfrm>
      </p:grpSpPr>
      <p:sp>
        <p:nvSpPr>
          <p:cNvPr id="350" name="Google Shape;350;g29f2f505107_2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1" name="Google Shape;351;g29f2f505107_2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6" name="Shape 356"/>
        <p:cNvGrpSpPr/>
        <p:nvPr/>
      </p:nvGrpSpPr>
      <p:grpSpPr>
        <a:xfrm>
          <a:off x="0" y="0"/>
          <a:ext cx="0" cy="0"/>
          <a:chOff x="0" y="0"/>
          <a:chExt cx="0" cy="0"/>
        </a:xfrm>
      </p:grpSpPr>
      <p:sp>
        <p:nvSpPr>
          <p:cNvPr id="357" name="Google Shape;357;g29f2f505107_2_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8" name="Google Shape;358;g29f2f505107_2_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3" name="Shape 363"/>
        <p:cNvGrpSpPr/>
        <p:nvPr/>
      </p:nvGrpSpPr>
      <p:grpSpPr>
        <a:xfrm>
          <a:off x="0" y="0"/>
          <a:ext cx="0" cy="0"/>
          <a:chOff x="0" y="0"/>
          <a:chExt cx="0" cy="0"/>
        </a:xfrm>
      </p:grpSpPr>
      <p:sp>
        <p:nvSpPr>
          <p:cNvPr id="364" name="Google Shape;364;g29f2f505107_2_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5" name="Google Shape;365;g29f2f505107_2_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0" name="Shape 370"/>
        <p:cNvGrpSpPr/>
        <p:nvPr/>
      </p:nvGrpSpPr>
      <p:grpSpPr>
        <a:xfrm>
          <a:off x="0" y="0"/>
          <a:ext cx="0" cy="0"/>
          <a:chOff x="0" y="0"/>
          <a:chExt cx="0" cy="0"/>
        </a:xfrm>
      </p:grpSpPr>
      <p:sp>
        <p:nvSpPr>
          <p:cNvPr id="371" name="Google Shape;371;g29f2f505107_2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2" name="Google Shape;372;g29f2f505107_2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7" name="Shape 377"/>
        <p:cNvGrpSpPr/>
        <p:nvPr/>
      </p:nvGrpSpPr>
      <p:grpSpPr>
        <a:xfrm>
          <a:off x="0" y="0"/>
          <a:ext cx="0" cy="0"/>
          <a:chOff x="0" y="0"/>
          <a:chExt cx="0" cy="0"/>
        </a:xfrm>
      </p:grpSpPr>
      <p:sp>
        <p:nvSpPr>
          <p:cNvPr id="378" name="Google Shape;378;g29f3afdffe6_6_63: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379" name="Google Shape;379;g29f3afdffe6_6_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3" name="Shape 383"/>
        <p:cNvGrpSpPr/>
        <p:nvPr/>
      </p:nvGrpSpPr>
      <p:grpSpPr>
        <a:xfrm>
          <a:off x="0" y="0"/>
          <a:ext cx="0" cy="0"/>
          <a:chOff x="0" y="0"/>
          <a:chExt cx="0" cy="0"/>
        </a:xfrm>
      </p:grpSpPr>
      <p:sp>
        <p:nvSpPr>
          <p:cNvPr id="384" name="Google Shape;384;g29f3afdffe6_6_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5" name="Google Shape;385;g29f3afdffe6_6_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0" name="Shape 390"/>
        <p:cNvGrpSpPr/>
        <p:nvPr/>
      </p:nvGrpSpPr>
      <p:grpSpPr>
        <a:xfrm>
          <a:off x="0" y="0"/>
          <a:ext cx="0" cy="0"/>
          <a:chOff x="0" y="0"/>
          <a:chExt cx="0" cy="0"/>
        </a:xfrm>
      </p:grpSpPr>
      <p:sp>
        <p:nvSpPr>
          <p:cNvPr id="391" name="Google Shape;391;g29f3afdffe6_6_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2" name="Google Shape;392;g29f3afdffe6_6_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7" name="Shape 397"/>
        <p:cNvGrpSpPr/>
        <p:nvPr/>
      </p:nvGrpSpPr>
      <p:grpSpPr>
        <a:xfrm>
          <a:off x="0" y="0"/>
          <a:ext cx="0" cy="0"/>
          <a:chOff x="0" y="0"/>
          <a:chExt cx="0" cy="0"/>
        </a:xfrm>
      </p:grpSpPr>
      <p:sp>
        <p:nvSpPr>
          <p:cNvPr id="398" name="Google Shape;398;g29f3afdffe6_6_8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9" name="Google Shape;399;g29f3afdffe6_6_8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4" name="Shape 404"/>
        <p:cNvGrpSpPr/>
        <p:nvPr/>
      </p:nvGrpSpPr>
      <p:grpSpPr>
        <a:xfrm>
          <a:off x="0" y="0"/>
          <a:ext cx="0" cy="0"/>
          <a:chOff x="0" y="0"/>
          <a:chExt cx="0" cy="0"/>
        </a:xfrm>
      </p:grpSpPr>
      <p:sp>
        <p:nvSpPr>
          <p:cNvPr id="405" name="Google Shape;405;g29f3afdffe6_6_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6" name="Google Shape;406;g29f3afdffe6_6_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1" name="Shape 411"/>
        <p:cNvGrpSpPr/>
        <p:nvPr/>
      </p:nvGrpSpPr>
      <p:grpSpPr>
        <a:xfrm>
          <a:off x="0" y="0"/>
          <a:ext cx="0" cy="0"/>
          <a:chOff x="0" y="0"/>
          <a:chExt cx="0" cy="0"/>
        </a:xfrm>
      </p:grpSpPr>
      <p:sp>
        <p:nvSpPr>
          <p:cNvPr id="412" name="Google Shape;412;g29f3afdffe6_6_9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13" name="Google Shape;413;g29f3afdffe6_6_9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8" name="Shape 418"/>
        <p:cNvGrpSpPr/>
        <p:nvPr/>
      </p:nvGrpSpPr>
      <p:grpSpPr>
        <a:xfrm>
          <a:off x="0" y="0"/>
          <a:ext cx="0" cy="0"/>
          <a:chOff x="0" y="0"/>
          <a:chExt cx="0" cy="0"/>
        </a:xfrm>
      </p:grpSpPr>
      <p:sp>
        <p:nvSpPr>
          <p:cNvPr id="419" name="Google Shape;419;g29f04824056_1_4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20" name="Google Shape;420;g29f04824056_1_4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4" name="Shape 424"/>
        <p:cNvGrpSpPr/>
        <p:nvPr/>
      </p:nvGrpSpPr>
      <p:grpSpPr>
        <a:xfrm>
          <a:off x="0" y="0"/>
          <a:ext cx="0" cy="0"/>
          <a:chOff x="0" y="0"/>
          <a:chExt cx="0" cy="0"/>
        </a:xfrm>
      </p:grpSpPr>
      <p:sp>
        <p:nvSpPr>
          <p:cNvPr id="425" name="Google Shape;425;g29f45f3ae42_0_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26" name="Google Shape;426;g29f45f3ae42_0_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0" name="Shape 430"/>
        <p:cNvGrpSpPr/>
        <p:nvPr/>
      </p:nvGrpSpPr>
      <p:grpSpPr>
        <a:xfrm>
          <a:off x="0" y="0"/>
          <a:ext cx="0" cy="0"/>
          <a:chOff x="0" y="0"/>
          <a:chExt cx="0" cy="0"/>
        </a:xfrm>
      </p:grpSpPr>
      <p:sp>
        <p:nvSpPr>
          <p:cNvPr id="431" name="Google Shape;431;g29f45f3ae42_4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2" name="Google Shape;432;g29f45f3ae42_4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6" name="Shape 436"/>
        <p:cNvGrpSpPr/>
        <p:nvPr/>
      </p:nvGrpSpPr>
      <p:grpSpPr>
        <a:xfrm>
          <a:off x="0" y="0"/>
          <a:ext cx="0" cy="0"/>
          <a:chOff x="0" y="0"/>
          <a:chExt cx="0" cy="0"/>
        </a:xfrm>
      </p:grpSpPr>
      <p:sp>
        <p:nvSpPr>
          <p:cNvPr id="437" name="Google Shape;437;g29f2f505107_2_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8" name="Google Shape;438;g29f2f505107_2_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cxnSp>
        <p:nvCxnSpPr>
          <p:cNvPr id="10" name="Google Shape;10;p2"/>
          <p:cNvCxnSpPr/>
          <p:nvPr/>
        </p:nvCxnSpPr>
        <p:spPr>
          <a:xfrm>
            <a:off x="2477724" y="415650"/>
            <a:ext cx="6244200" cy="0"/>
          </a:xfrm>
          <a:prstGeom prst="straightConnector1">
            <a:avLst/>
          </a:prstGeom>
          <a:noFill/>
          <a:ln cap="flat" cmpd="sng" w="38100">
            <a:solidFill>
              <a:schemeClr val="lt1"/>
            </a:solidFill>
            <a:prstDash val="solid"/>
            <a:round/>
            <a:headEnd len="sm" w="sm" type="none"/>
            <a:tailEnd len="sm" w="sm" type="none"/>
          </a:ln>
        </p:spPr>
      </p:cxnSp>
      <p:cxnSp>
        <p:nvCxnSpPr>
          <p:cNvPr id="11" name="Google Shape;11;p2"/>
          <p:cNvCxnSpPr/>
          <p:nvPr/>
        </p:nvCxnSpPr>
        <p:spPr>
          <a:xfrm>
            <a:off x="2477724" y="4740000"/>
            <a:ext cx="6244200" cy="0"/>
          </a:xfrm>
          <a:prstGeom prst="straightConnector1">
            <a:avLst/>
          </a:prstGeom>
          <a:noFill/>
          <a:ln cap="flat" cmpd="sng" w="19050">
            <a:solidFill>
              <a:schemeClr val="lt1"/>
            </a:solidFill>
            <a:prstDash val="solid"/>
            <a:round/>
            <a:headEnd len="sm" w="sm" type="none"/>
            <a:tailEnd len="sm" w="sm" type="none"/>
          </a:ln>
        </p:spPr>
      </p:cxnSp>
      <p:cxnSp>
        <p:nvCxnSpPr>
          <p:cNvPr id="12" name="Google Shape;12;p2"/>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13" name="Google Shape;13;p2"/>
          <p:cNvSpPr txBox="1"/>
          <p:nvPr>
            <p:ph type="ctrTitle"/>
          </p:nvPr>
        </p:nvSpPr>
        <p:spPr>
          <a:xfrm>
            <a:off x="2371725" y="630225"/>
            <a:ext cx="6331500" cy="1542000"/>
          </a:xfrm>
          <a:prstGeom prst="rect">
            <a:avLst/>
          </a:prstGeom>
        </p:spPr>
        <p:txBody>
          <a:bodyPr anchorCtr="0" anchor="t" bIns="91425" lIns="91425" spcFirstLastPara="1" rIns="91425" wrap="square" tIns="91425">
            <a:noAutofit/>
          </a:bodyPr>
          <a:lstStyle>
            <a:lvl1pPr lvl="0" rtl="0">
              <a:spcBef>
                <a:spcPts val="0"/>
              </a:spcBef>
              <a:spcAft>
                <a:spcPts val="0"/>
              </a:spcAft>
              <a:buClr>
                <a:schemeClr val="lt1"/>
              </a:buClr>
              <a:buSzPts val="4800"/>
              <a:buNone/>
              <a:defRPr sz="4800">
                <a:solidFill>
                  <a:schemeClr val="lt1"/>
                </a:solidFill>
              </a:defRPr>
            </a:lvl1pPr>
            <a:lvl2pPr lvl="1" rtl="0">
              <a:spcBef>
                <a:spcPts val="0"/>
              </a:spcBef>
              <a:spcAft>
                <a:spcPts val="0"/>
              </a:spcAft>
              <a:buClr>
                <a:schemeClr val="lt1"/>
              </a:buClr>
              <a:buSzPts val="4800"/>
              <a:buNone/>
              <a:defRPr sz="4800">
                <a:solidFill>
                  <a:schemeClr val="lt1"/>
                </a:solidFill>
              </a:defRPr>
            </a:lvl2pPr>
            <a:lvl3pPr lvl="2" rtl="0">
              <a:spcBef>
                <a:spcPts val="0"/>
              </a:spcBef>
              <a:spcAft>
                <a:spcPts val="0"/>
              </a:spcAft>
              <a:buClr>
                <a:schemeClr val="lt1"/>
              </a:buClr>
              <a:buSzPts val="4800"/>
              <a:buNone/>
              <a:defRPr sz="4800">
                <a:solidFill>
                  <a:schemeClr val="lt1"/>
                </a:solidFill>
              </a:defRPr>
            </a:lvl3pPr>
            <a:lvl4pPr lvl="3" rtl="0">
              <a:spcBef>
                <a:spcPts val="0"/>
              </a:spcBef>
              <a:spcAft>
                <a:spcPts val="0"/>
              </a:spcAft>
              <a:buClr>
                <a:schemeClr val="lt1"/>
              </a:buClr>
              <a:buSzPts val="4800"/>
              <a:buNone/>
              <a:defRPr sz="4800">
                <a:solidFill>
                  <a:schemeClr val="lt1"/>
                </a:solidFill>
              </a:defRPr>
            </a:lvl4pPr>
            <a:lvl5pPr lvl="4" rtl="0">
              <a:spcBef>
                <a:spcPts val="0"/>
              </a:spcBef>
              <a:spcAft>
                <a:spcPts val="0"/>
              </a:spcAft>
              <a:buClr>
                <a:schemeClr val="lt1"/>
              </a:buClr>
              <a:buSzPts val="4800"/>
              <a:buNone/>
              <a:defRPr sz="4800">
                <a:solidFill>
                  <a:schemeClr val="lt1"/>
                </a:solidFill>
              </a:defRPr>
            </a:lvl5pPr>
            <a:lvl6pPr lvl="5" rtl="0">
              <a:spcBef>
                <a:spcPts val="0"/>
              </a:spcBef>
              <a:spcAft>
                <a:spcPts val="0"/>
              </a:spcAft>
              <a:buClr>
                <a:schemeClr val="lt1"/>
              </a:buClr>
              <a:buSzPts val="4800"/>
              <a:buNone/>
              <a:defRPr sz="4800">
                <a:solidFill>
                  <a:schemeClr val="lt1"/>
                </a:solidFill>
              </a:defRPr>
            </a:lvl6pPr>
            <a:lvl7pPr lvl="6" rtl="0">
              <a:spcBef>
                <a:spcPts val="0"/>
              </a:spcBef>
              <a:spcAft>
                <a:spcPts val="0"/>
              </a:spcAft>
              <a:buClr>
                <a:schemeClr val="lt1"/>
              </a:buClr>
              <a:buSzPts val="4800"/>
              <a:buNone/>
              <a:defRPr sz="4800">
                <a:solidFill>
                  <a:schemeClr val="lt1"/>
                </a:solidFill>
              </a:defRPr>
            </a:lvl7pPr>
            <a:lvl8pPr lvl="7" rtl="0">
              <a:spcBef>
                <a:spcPts val="0"/>
              </a:spcBef>
              <a:spcAft>
                <a:spcPts val="0"/>
              </a:spcAft>
              <a:buClr>
                <a:schemeClr val="lt1"/>
              </a:buClr>
              <a:buSzPts val="4800"/>
              <a:buNone/>
              <a:defRPr sz="4800">
                <a:solidFill>
                  <a:schemeClr val="lt1"/>
                </a:solidFill>
              </a:defRPr>
            </a:lvl8pPr>
            <a:lvl9pPr lvl="8" rtl="0">
              <a:spcBef>
                <a:spcPts val="0"/>
              </a:spcBef>
              <a:spcAft>
                <a:spcPts val="0"/>
              </a:spcAft>
              <a:buClr>
                <a:schemeClr val="lt1"/>
              </a:buClr>
              <a:buSzPts val="4800"/>
              <a:buNone/>
              <a:defRPr sz="4800">
                <a:solidFill>
                  <a:schemeClr val="lt1"/>
                </a:solidFill>
              </a:defRPr>
            </a:lvl9pPr>
          </a:lstStyle>
          <a:p/>
        </p:txBody>
      </p:sp>
      <p:sp>
        <p:nvSpPr>
          <p:cNvPr id="14" name="Google Shape;14;p2"/>
          <p:cNvSpPr txBox="1"/>
          <p:nvPr>
            <p:ph idx="1" type="subTitle"/>
          </p:nvPr>
        </p:nvSpPr>
        <p:spPr>
          <a:xfrm>
            <a:off x="2390267" y="3238450"/>
            <a:ext cx="6331500" cy="12417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Clr>
                <a:schemeClr val="lt1"/>
              </a:buClr>
              <a:buSzPts val="1800"/>
              <a:buNone/>
              <a:defRPr>
                <a:solidFill>
                  <a:schemeClr val="lt1"/>
                </a:solidFill>
              </a:defRPr>
            </a:lvl1pPr>
            <a:lvl2pPr lvl="1" rtl="0">
              <a:lnSpc>
                <a:spcPct val="100000"/>
              </a:lnSpc>
              <a:spcBef>
                <a:spcPts val="0"/>
              </a:spcBef>
              <a:spcAft>
                <a:spcPts val="0"/>
              </a:spcAft>
              <a:buClr>
                <a:schemeClr val="lt1"/>
              </a:buClr>
              <a:buSzPts val="1800"/>
              <a:buNone/>
              <a:defRPr sz="1800">
                <a:solidFill>
                  <a:schemeClr val="lt1"/>
                </a:solidFill>
              </a:defRPr>
            </a:lvl2pPr>
            <a:lvl3pPr lvl="2" rtl="0">
              <a:lnSpc>
                <a:spcPct val="100000"/>
              </a:lnSpc>
              <a:spcBef>
                <a:spcPts val="0"/>
              </a:spcBef>
              <a:spcAft>
                <a:spcPts val="0"/>
              </a:spcAft>
              <a:buClr>
                <a:schemeClr val="lt1"/>
              </a:buClr>
              <a:buSzPts val="1800"/>
              <a:buNone/>
              <a:defRPr sz="1800">
                <a:solidFill>
                  <a:schemeClr val="lt1"/>
                </a:solidFill>
              </a:defRPr>
            </a:lvl3pPr>
            <a:lvl4pPr lvl="3" rtl="0">
              <a:lnSpc>
                <a:spcPct val="100000"/>
              </a:lnSpc>
              <a:spcBef>
                <a:spcPts val="0"/>
              </a:spcBef>
              <a:spcAft>
                <a:spcPts val="0"/>
              </a:spcAft>
              <a:buClr>
                <a:schemeClr val="lt1"/>
              </a:buClr>
              <a:buSzPts val="1800"/>
              <a:buNone/>
              <a:defRPr sz="1800">
                <a:solidFill>
                  <a:schemeClr val="lt1"/>
                </a:solidFill>
              </a:defRPr>
            </a:lvl4pPr>
            <a:lvl5pPr lvl="4" rtl="0">
              <a:lnSpc>
                <a:spcPct val="100000"/>
              </a:lnSpc>
              <a:spcBef>
                <a:spcPts val="0"/>
              </a:spcBef>
              <a:spcAft>
                <a:spcPts val="0"/>
              </a:spcAft>
              <a:buClr>
                <a:schemeClr val="lt1"/>
              </a:buClr>
              <a:buSzPts val="1800"/>
              <a:buNone/>
              <a:defRPr sz="1800">
                <a:solidFill>
                  <a:schemeClr val="lt1"/>
                </a:solidFill>
              </a:defRPr>
            </a:lvl5pPr>
            <a:lvl6pPr lvl="5" rtl="0">
              <a:lnSpc>
                <a:spcPct val="100000"/>
              </a:lnSpc>
              <a:spcBef>
                <a:spcPts val="0"/>
              </a:spcBef>
              <a:spcAft>
                <a:spcPts val="0"/>
              </a:spcAft>
              <a:buClr>
                <a:schemeClr val="lt1"/>
              </a:buClr>
              <a:buSzPts val="1800"/>
              <a:buNone/>
              <a:defRPr sz="1800">
                <a:solidFill>
                  <a:schemeClr val="lt1"/>
                </a:solidFill>
              </a:defRPr>
            </a:lvl6pPr>
            <a:lvl7pPr lvl="6" rtl="0">
              <a:lnSpc>
                <a:spcPct val="100000"/>
              </a:lnSpc>
              <a:spcBef>
                <a:spcPts val="0"/>
              </a:spcBef>
              <a:spcAft>
                <a:spcPts val="0"/>
              </a:spcAft>
              <a:buClr>
                <a:schemeClr val="lt1"/>
              </a:buClr>
              <a:buSzPts val="1800"/>
              <a:buNone/>
              <a:defRPr sz="1800">
                <a:solidFill>
                  <a:schemeClr val="lt1"/>
                </a:solidFill>
              </a:defRPr>
            </a:lvl7pPr>
            <a:lvl8pPr lvl="7" rtl="0">
              <a:lnSpc>
                <a:spcPct val="100000"/>
              </a:lnSpc>
              <a:spcBef>
                <a:spcPts val="0"/>
              </a:spcBef>
              <a:spcAft>
                <a:spcPts val="0"/>
              </a:spcAft>
              <a:buClr>
                <a:schemeClr val="lt1"/>
              </a:buClr>
              <a:buSzPts val="1800"/>
              <a:buNone/>
              <a:defRPr sz="1800">
                <a:solidFill>
                  <a:schemeClr val="lt1"/>
                </a:solidFill>
              </a:defRPr>
            </a:lvl8pPr>
            <a:lvl9pPr lvl="8" rtl="0">
              <a:lnSpc>
                <a:spcPct val="100000"/>
              </a:lnSpc>
              <a:spcBef>
                <a:spcPts val="0"/>
              </a:spcBef>
              <a:spcAft>
                <a:spcPts val="0"/>
              </a:spcAft>
              <a:buClr>
                <a:schemeClr val="lt1"/>
              </a:buClr>
              <a:buSzPts val="1800"/>
              <a:buNone/>
              <a:defRPr sz="1800">
                <a:solidFill>
                  <a:schemeClr val="lt1"/>
                </a:solidFill>
              </a:defRPr>
            </a:lvl9pPr>
          </a:lstStyle>
          <a:p/>
        </p:txBody>
      </p:sp>
      <p:sp>
        <p:nvSpPr>
          <p:cNvPr id="15" name="Google Shape;15;p2"/>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6" name="Shape 16"/>
        <p:cNvGrpSpPr/>
        <p:nvPr/>
      </p:nvGrpSpPr>
      <p:grpSpPr>
        <a:xfrm>
          <a:off x="0" y="0"/>
          <a:ext cx="0" cy="0"/>
          <a:chOff x="0" y="0"/>
          <a:chExt cx="0" cy="0"/>
        </a:xfrm>
      </p:grpSpPr>
      <p:cxnSp>
        <p:nvCxnSpPr>
          <p:cNvPr id="17" name="Google Shape;17;p3"/>
          <p:cNvCxnSpPr/>
          <p:nvPr/>
        </p:nvCxnSpPr>
        <p:spPr>
          <a:xfrm>
            <a:off x="425200" y="415650"/>
            <a:ext cx="8296800" cy="0"/>
          </a:xfrm>
          <a:prstGeom prst="straightConnector1">
            <a:avLst/>
          </a:prstGeom>
          <a:noFill/>
          <a:ln cap="flat" cmpd="sng" w="38100">
            <a:solidFill>
              <a:schemeClr val="lt1"/>
            </a:solidFill>
            <a:prstDash val="solid"/>
            <a:round/>
            <a:headEnd len="sm" w="sm" type="none"/>
            <a:tailEnd len="sm" w="sm" type="none"/>
          </a:ln>
        </p:spPr>
      </p:cxnSp>
      <p:cxnSp>
        <p:nvCxnSpPr>
          <p:cNvPr id="18" name="Google Shape;18;p3"/>
          <p:cNvCxnSpPr/>
          <p:nvPr/>
        </p:nvCxnSpPr>
        <p:spPr>
          <a:xfrm>
            <a:off x="425200" y="4740000"/>
            <a:ext cx="8296800" cy="0"/>
          </a:xfrm>
          <a:prstGeom prst="straightConnector1">
            <a:avLst/>
          </a:prstGeom>
          <a:noFill/>
          <a:ln cap="flat" cmpd="sng" w="19050">
            <a:solidFill>
              <a:schemeClr val="lt1"/>
            </a:solidFill>
            <a:prstDash val="solid"/>
            <a:round/>
            <a:headEnd len="sm" w="sm" type="none"/>
            <a:tailEnd len="sm" w="sm" type="none"/>
          </a:ln>
        </p:spPr>
      </p:cxnSp>
      <p:sp>
        <p:nvSpPr>
          <p:cNvPr id="19" name="Google Shape;19;p3"/>
          <p:cNvSpPr txBox="1"/>
          <p:nvPr>
            <p:ph type="title"/>
          </p:nvPr>
        </p:nvSpPr>
        <p:spPr>
          <a:xfrm>
            <a:off x="406425" y="1806825"/>
            <a:ext cx="8296800" cy="15420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lt1"/>
              </a:buClr>
              <a:buSzPts val="4800"/>
              <a:buNone/>
              <a:defRPr sz="4800">
                <a:solidFill>
                  <a:schemeClr val="lt1"/>
                </a:solidFill>
              </a:defRPr>
            </a:lvl1pPr>
            <a:lvl2pPr lvl="1" rtl="0" algn="ctr">
              <a:spcBef>
                <a:spcPts val="0"/>
              </a:spcBef>
              <a:spcAft>
                <a:spcPts val="0"/>
              </a:spcAft>
              <a:buClr>
                <a:schemeClr val="lt1"/>
              </a:buClr>
              <a:buSzPts val="4800"/>
              <a:buNone/>
              <a:defRPr sz="4800">
                <a:solidFill>
                  <a:schemeClr val="lt1"/>
                </a:solidFill>
              </a:defRPr>
            </a:lvl2pPr>
            <a:lvl3pPr lvl="2" rtl="0" algn="ctr">
              <a:spcBef>
                <a:spcPts val="0"/>
              </a:spcBef>
              <a:spcAft>
                <a:spcPts val="0"/>
              </a:spcAft>
              <a:buClr>
                <a:schemeClr val="lt1"/>
              </a:buClr>
              <a:buSzPts val="4800"/>
              <a:buNone/>
              <a:defRPr sz="4800">
                <a:solidFill>
                  <a:schemeClr val="lt1"/>
                </a:solidFill>
              </a:defRPr>
            </a:lvl3pPr>
            <a:lvl4pPr lvl="3" rtl="0" algn="ctr">
              <a:spcBef>
                <a:spcPts val="0"/>
              </a:spcBef>
              <a:spcAft>
                <a:spcPts val="0"/>
              </a:spcAft>
              <a:buClr>
                <a:schemeClr val="lt1"/>
              </a:buClr>
              <a:buSzPts val="4800"/>
              <a:buNone/>
              <a:defRPr sz="4800">
                <a:solidFill>
                  <a:schemeClr val="lt1"/>
                </a:solidFill>
              </a:defRPr>
            </a:lvl4pPr>
            <a:lvl5pPr lvl="4" rtl="0" algn="ctr">
              <a:spcBef>
                <a:spcPts val="0"/>
              </a:spcBef>
              <a:spcAft>
                <a:spcPts val="0"/>
              </a:spcAft>
              <a:buClr>
                <a:schemeClr val="lt1"/>
              </a:buClr>
              <a:buSzPts val="4800"/>
              <a:buNone/>
              <a:defRPr sz="4800">
                <a:solidFill>
                  <a:schemeClr val="lt1"/>
                </a:solidFill>
              </a:defRPr>
            </a:lvl5pPr>
            <a:lvl6pPr lvl="5" rtl="0" algn="ctr">
              <a:spcBef>
                <a:spcPts val="0"/>
              </a:spcBef>
              <a:spcAft>
                <a:spcPts val="0"/>
              </a:spcAft>
              <a:buClr>
                <a:schemeClr val="lt1"/>
              </a:buClr>
              <a:buSzPts val="4800"/>
              <a:buNone/>
              <a:defRPr sz="4800">
                <a:solidFill>
                  <a:schemeClr val="lt1"/>
                </a:solidFill>
              </a:defRPr>
            </a:lvl6pPr>
            <a:lvl7pPr lvl="6" rtl="0" algn="ctr">
              <a:spcBef>
                <a:spcPts val="0"/>
              </a:spcBef>
              <a:spcAft>
                <a:spcPts val="0"/>
              </a:spcAft>
              <a:buClr>
                <a:schemeClr val="lt1"/>
              </a:buClr>
              <a:buSzPts val="4800"/>
              <a:buNone/>
              <a:defRPr sz="4800">
                <a:solidFill>
                  <a:schemeClr val="lt1"/>
                </a:solidFill>
              </a:defRPr>
            </a:lvl7pPr>
            <a:lvl8pPr lvl="7" rtl="0" algn="ctr">
              <a:spcBef>
                <a:spcPts val="0"/>
              </a:spcBef>
              <a:spcAft>
                <a:spcPts val="0"/>
              </a:spcAft>
              <a:buClr>
                <a:schemeClr val="lt1"/>
              </a:buClr>
              <a:buSzPts val="4800"/>
              <a:buNone/>
              <a:defRPr sz="4800">
                <a:solidFill>
                  <a:schemeClr val="lt1"/>
                </a:solidFill>
              </a:defRPr>
            </a:lvl8pPr>
            <a:lvl9pPr lvl="8" rtl="0" algn="ctr">
              <a:spcBef>
                <a:spcPts val="0"/>
              </a:spcBef>
              <a:spcAft>
                <a:spcPts val="0"/>
              </a:spcAft>
              <a:buClr>
                <a:schemeClr val="lt1"/>
              </a:buClr>
              <a:buSzPts val="4800"/>
              <a:buNone/>
              <a:defRPr sz="4800">
                <a:solidFill>
                  <a:schemeClr val="lt1"/>
                </a:solidFill>
              </a:defRPr>
            </a:lvl9pPr>
          </a:lstStyle>
          <a:p/>
        </p:txBody>
      </p:sp>
      <p:sp>
        <p:nvSpPr>
          <p:cNvPr id="20" name="Google Shape;20;p3"/>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1" name="Shape 21"/>
        <p:cNvGrpSpPr/>
        <p:nvPr/>
      </p:nvGrpSpPr>
      <p:grpSpPr>
        <a:xfrm>
          <a:off x="0" y="0"/>
          <a:ext cx="0" cy="0"/>
          <a:chOff x="0" y="0"/>
          <a:chExt cx="0" cy="0"/>
        </a:xfrm>
      </p:grpSpPr>
      <p:cxnSp>
        <p:nvCxnSpPr>
          <p:cNvPr id="22" name="Google Shape;22;p4"/>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23" name="Google Shape;23;p4"/>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24" name="Google Shape;24;p4"/>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25" name="Google Shape;25;p4"/>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26" name="Google Shape;26;p4"/>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27" name="Google Shape;27;p4"/>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8" name="Shape 28"/>
        <p:cNvGrpSpPr/>
        <p:nvPr/>
      </p:nvGrpSpPr>
      <p:grpSpPr>
        <a:xfrm>
          <a:off x="0" y="0"/>
          <a:ext cx="0" cy="0"/>
          <a:chOff x="0" y="0"/>
          <a:chExt cx="0" cy="0"/>
        </a:xfrm>
      </p:grpSpPr>
      <p:cxnSp>
        <p:nvCxnSpPr>
          <p:cNvPr id="29" name="Google Shape;29;p5"/>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30" name="Google Shape;30;p5"/>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31" name="Google Shape;31;p5"/>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32" name="Google Shape;32;p5"/>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33" name="Google Shape;33;p5"/>
          <p:cNvSpPr txBox="1"/>
          <p:nvPr>
            <p:ph idx="1" type="body"/>
          </p:nvPr>
        </p:nvSpPr>
        <p:spPr>
          <a:xfrm>
            <a:off x="2400303" y="1602675"/>
            <a:ext cx="3071400" cy="3002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34" name="Google Shape;34;p5"/>
          <p:cNvSpPr txBox="1"/>
          <p:nvPr>
            <p:ph idx="2" type="body"/>
          </p:nvPr>
        </p:nvSpPr>
        <p:spPr>
          <a:xfrm>
            <a:off x="5650572" y="1602675"/>
            <a:ext cx="3071400" cy="3002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35" name="Google Shape;35;p5"/>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6" name="Shape 36"/>
        <p:cNvGrpSpPr/>
        <p:nvPr/>
      </p:nvGrpSpPr>
      <p:grpSpPr>
        <a:xfrm>
          <a:off x="0" y="0"/>
          <a:ext cx="0" cy="0"/>
          <a:chOff x="0" y="0"/>
          <a:chExt cx="0" cy="0"/>
        </a:xfrm>
      </p:grpSpPr>
      <p:sp>
        <p:nvSpPr>
          <p:cNvPr id="37" name="Google Shape;37;p6"/>
          <p:cNvSpPr txBox="1"/>
          <p:nvPr>
            <p:ph type="title"/>
          </p:nvPr>
        </p:nvSpPr>
        <p:spPr>
          <a:xfrm>
            <a:off x="303300" y="411575"/>
            <a:ext cx="8520600" cy="6396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38" name="Google Shape;38;p6"/>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9" name="Shape 39"/>
        <p:cNvGrpSpPr/>
        <p:nvPr/>
      </p:nvGrpSpPr>
      <p:grpSpPr>
        <a:xfrm>
          <a:off x="0" y="0"/>
          <a:ext cx="0" cy="0"/>
          <a:chOff x="0" y="0"/>
          <a:chExt cx="0" cy="0"/>
        </a:xfrm>
      </p:grpSpPr>
      <p:cxnSp>
        <p:nvCxnSpPr>
          <p:cNvPr id="40" name="Google Shape;40;p7"/>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41" name="Google Shape;41;p7"/>
          <p:cNvSpPr txBox="1"/>
          <p:nvPr>
            <p:ph type="title"/>
          </p:nvPr>
        </p:nvSpPr>
        <p:spPr>
          <a:xfrm>
            <a:off x="319500" y="936600"/>
            <a:ext cx="2808000" cy="755700"/>
          </a:xfrm>
          <a:prstGeom prst="rect">
            <a:avLst/>
          </a:prstGeom>
        </p:spPr>
        <p:txBody>
          <a:bodyPr anchorCtr="0" anchor="b" bIns="91425" lIns="91425" spcFirstLastPara="1" rIns="91425" wrap="square" tIns="91425">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42" name="Google Shape;42;p7"/>
          <p:cNvSpPr txBox="1"/>
          <p:nvPr>
            <p:ph idx="1" type="body"/>
          </p:nvPr>
        </p:nvSpPr>
        <p:spPr>
          <a:xfrm>
            <a:off x="319500" y="1846804"/>
            <a:ext cx="2808000" cy="28062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43" name="Google Shape;43;p7"/>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rgbClr val="353535"/>
        </a:solidFill>
      </p:bgPr>
    </p:bg>
    <p:spTree>
      <p:nvGrpSpPr>
        <p:cNvPr id="44" name="Shape 44"/>
        <p:cNvGrpSpPr/>
        <p:nvPr/>
      </p:nvGrpSpPr>
      <p:grpSpPr>
        <a:xfrm>
          <a:off x="0" y="0"/>
          <a:ext cx="0" cy="0"/>
          <a:chOff x="0" y="0"/>
          <a:chExt cx="0" cy="0"/>
        </a:xfrm>
      </p:grpSpPr>
      <p:cxnSp>
        <p:nvCxnSpPr>
          <p:cNvPr id="45" name="Google Shape;45;p8"/>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46" name="Google Shape;46;p8"/>
          <p:cNvSpPr txBox="1"/>
          <p:nvPr>
            <p:ph type="title"/>
          </p:nvPr>
        </p:nvSpPr>
        <p:spPr>
          <a:xfrm>
            <a:off x="283103" y="712141"/>
            <a:ext cx="6244200" cy="38355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lt1"/>
              </a:buClr>
              <a:buSzPts val="4800"/>
              <a:buNone/>
              <a:defRPr sz="4800">
                <a:solidFill>
                  <a:schemeClr val="lt1"/>
                </a:solidFill>
              </a:defRPr>
            </a:lvl1pPr>
            <a:lvl2pPr lvl="1" rtl="0">
              <a:spcBef>
                <a:spcPts val="0"/>
              </a:spcBef>
              <a:spcAft>
                <a:spcPts val="0"/>
              </a:spcAft>
              <a:buClr>
                <a:schemeClr val="lt1"/>
              </a:buClr>
              <a:buSzPts val="4800"/>
              <a:buNone/>
              <a:defRPr sz="4800">
                <a:solidFill>
                  <a:schemeClr val="lt1"/>
                </a:solidFill>
              </a:defRPr>
            </a:lvl2pPr>
            <a:lvl3pPr lvl="2" rtl="0">
              <a:spcBef>
                <a:spcPts val="0"/>
              </a:spcBef>
              <a:spcAft>
                <a:spcPts val="0"/>
              </a:spcAft>
              <a:buClr>
                <a:schemeClr val="lt1"/>
              </a:buClr>
              <a:buSzPts val="4800"/>
              <a:buNone/>
              <a:defRPr sz="4800">
                <a:solidFill>
                  <a:schemeClr val="lt1"/>
                </a:solidFill>
              </a:defRPr>
            </a:lvl3pPr>
            <a:lvl4pPr lvl="3" rtl="0">
              <a:spcBef>
                <a:spcPts val="0"/>
              </a:spcBef>
              <a:spcAft>
                <a:spcPts val="0"/>
              </a:spcAft>
              <a:buClr>
                <a:schemeClr val="lt1"/>
              </a:buClr>
              <a:buSzPts val="4800"/>
              <a:buNone/>
              <a:defRPr sz="4800">
                <a:solidFill>
                  <a:schemeClr val="lt1"/>
                </a:solidFill>
              </a:defRPr>
            </a:lvl4pPr>
            <a:lvl5pPr lvl="4" rtl="0">
              <a:spcBef>
                <a:spcPts val="0"/>
              </a:spcBef>
              <a:spcAft>
                <a:spcPts val="0"/>
              </a:spcAft>
              <a:buClr>
                <a:schemeClr val="lt1"/>
              </a:buClr>
              <a:buSzPts val="4800"/>
              <a:buNone/>
              <a:defRPr sz="4800">
                <a:solidFill>
                  <a:schemeClr val="lt1"/>
                </a:solidFill>
              </a:defRPr>
            </a:lvl5pPr>
            <a:lvl6pPr lvl="5" rtl="0">
              <a:spcBef>
                <a:spcPts val="0"/>
              </a:spcBef>
              <a:spcAft>
                <a:spcPts val="0"/>
              </a:spcAft>
              <a:buClr>
                <a:schemeClr val="lt1"/>
              </a:buClr>
              <a:buSzPts val="4800"/>
              <a:buNone/>
              <a:defRPr sz="4800">
                <a:solidFill>
                  <a:schemeClr val="lt1"/>
                </a:solidFill>
              </a:defRPr>
            </a:lvl6pPr>
            <a:lvl7pPr lvl="6" rtl="0">
              <a:spcBef>
                <a:spcPts val="0"/>
              </a:spcBef>
              <a:spcAft>
                <a:spcPts val="0"/>
              </a:spcAft>
              <a:buClr>
                <a:schemeClr val="lt1"/>
              </a:buClr>
              <a:buSzPts val="4800"/>
              <a:buNone/>
              <a:defRPr sz="4800">
                <a:solidFill>
                  <a:schemeClr val="lt1"/>
                </a:solidFill>
              </a:defRPr>
            </a:lvl7pPr>
            <a:lvl8pPr lvl="7" rtl="0">
              <a:spcBef>
                <a:spcPts val="0"/>
              </a:spcBef>
              <a:spcAft>
                <a:spcPts val="0"/>
              </a:spcAft>
              <a:buClr>
                <a:schemeClr val="lt1"/>
              </a:buClr>
              <a:buSzPts val="4800"/>
              <a:buNone/>
              <a:defRPr sz="4800">
                <a:solidFill>
                  <a:schemeClr val="lt1"/>
                </a:solidFill>
              </a:defRPr>
            </a:lvl8pPr>
            <a:lvl9pPr lvl="8" rtl="0">
              <a:spcBef>
                <a:spcPts val="0"/>
              </a:spcBef>
              <a:spcAft>
                <a:spcPts val="0"/>
              </a:spcAft>
              <a:buClr>
                <a:schemeClr val="lt1"/>
              </a:buClr>
              <a:buSzPts val="4800"/>
              <a:buNone/>
              <a:defRPr sz="4800">
                <a:solidFill>
                  <a:schemeClr val="lt1"/>
                </a:solidFill>
              </a:defRPr>
            </a:lvl9pPr>
          </a:lstStyle>
          <a:p/>
        </p:txBody>
      </p:sp>
      <p:sp>
        <p:nvSpPr>
          <p:cNvPr id="47" name="Google Shape;47;p8"/>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8" name="Shape 48"/>
        <p:cNvGrpSpPr/>
        <p:nvPr/>
      </p:nvGrpSpPr>
      <p:grpSpPr>
        <a:xfrm>
          <a:off x="0" y="0"/>
          <a:ext cx="0" cy="0"/>
          <a:chOff x="0" y="0"/>
          <a:chExt cx="0" cy="0"/>
        </a:xfrm>
      </p:grpSpPr>
      <p:sp>
        <p:nvSpPr>
          <p:cNvPr id="49" name="Google Shape;49;p9"/>
          <p:cNvSpPr/>
          <p:nvPr/>
        </p:nvSpPr>
        <p:spPr>
          <a:xfrm>
            <a:off x="4572000" y="1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50" name="Google Shape;50;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51" name="Google Shape;51;p9"/>
          <p:cNvSpPr txBox="1"/>
          <p:nvPr>
            <p:ph type="title"/>
          </p:nvPr>
        </p:nvSpPr>
        <p:spPr>
          <a:xfrm>
            <a:off x="265500" y="1397350"/>
            <a:ext cx="4045200" cy="13182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dk1"/>
              </a:buClr>
              <a:buSzPts val="3600"/>
              <a:buNone/>
              <a:defRPr sz="3600">
                <a:solidFill>
                  <a:schemeClr val="dk1"/>
                </a:solidFill>
              </a:defRPr>
            </a:lvl1pPr>
            <a:lvl2pPr lvl="1" rtl="0" algn="ctr">
              <a:spcBef>
                <a:spcPts val="0"/>
              </a:spcBef>
              <a:spcAft>
                <a:spcPts val="0"/>
              </a:spcAft>
              <a:buClr>
                <a:schemeClr val="dk1"/>
              </a:buClr>
              <a:buSzPts val="3600"/>
              <a:buNone/>
              <a:defRPr sz="3600">
                <a:solidFill>
                  <a:schemeClr val="dk1"/>
                </a:solidFill>
              </a:defRPr>
            </a:lvl2pPr>
            <a:lvl3pPr lvl="2" rtl="0" algn="ctr">
              <a:spcBef>
                <a:spcPts val="0"/>
              </a:spcBef>
              <a:spcAft>
                <a:spcPts val="0"/>
              </a:spcAft>
              <a:buClr>
                <a:schemeClr val="dk1"/>
              </a:buClr>
              <a:buSzPts val="3600"/>
              <a:buNone/>
              <a:defRPr sz="3600">
                <a:solidFill>
                  <a:schemeClr val="dk1"/>
                </a:solidFill>
              </a:defRPr>
            </a:lvl3pPr>
            <a:lvl4pPr lvl="3" rtl="0" algn="ctr">
              <a:spcBef>
                <a:spcPts val="0"/>
              </a:spcBef>
              <a:spcAft>
                <a:spcPts val="0"/>
              </a:spcAft>
              <a:buClr>
                <a:schemeClr val="dk1"/>
              </a:buClr>
              <a:buSzPts val="3600"/>
              <a:buNone/>
              <a:defRPr sz="3600">
                <a:solidFill>
                  <a:schemeClr val="dk1"/>
                </a:solidFill>
              </a:defRPr>
            </a:lvl4pPr>
            <a:lvl5pPr lvl="4" rtl="0" algn="ctr">
              <a:spcBef>
                <a:spcPts val="0"/>
              </a:spcBef>
              <a:spcAft>
                <a:spcPts val="0"/>
              </a:spcAft>
              <a:buClr>
                <a:schemeClr val="dk1"/>
              </a:buClr>
              <a:buSzPts val="3600"/>
              <a:buNone/>
              <a:defRPr sz="3600">
                <a:solidFill>
                  <a:schemeClr val="dk1"/>
                </a:solidFill>
              </a:defRPr>
            </a:lvl5pPr>
            <a:lvl6pPr lvl="5" rtl="0" algn="ctr">
              <a:spcBef>
                <a:spcPts val="0"/>
              </a:spcBef>
              <a:spcAft>
                <a:spcPts val="0"/>
              </a:spcAft>
              <a:buClr>
                <a:schemeClr val="dk1"/>
              </a:buClr>
              <a:buSzPts val="3600"/>
              <a:buNone/>
              <a:defRPr sz="3600">
                <a:solidFill>
                  <a:schemeClr val="dk1"/>
                </a:solidFill>
              </a:defRPr>
            </a:lvl6pPr>
            <a:lvl7pPr lvl="6" rtl="0" algn="ctr">
              <a:spcBef>
                <a:spcPts val="0"/>
              </a:spcBef>
              <a:spcAft>
                <a:spcPts val="0"/>
              </a:spcAft>
              <a:buClr>
                <a:schemeClr val="dk1"/>
              </a:buClr>
              <a:buSzPts val="3600"/>
              <a:buNone/>
              <a:defRPr sz="3600">
                <a:solidFill>
                  <a:schemeClr val="dk1"/>
                </a:solidFill>
              </a:defRPr>
            </a:lvl7pPr>
            <a:lvl8pPr lvl="7" rtl="0" algn="ctr">
              <a:spcBef>
                <a:spcPts val="0"/>
              </a:spcBef>
              <a:spcAft>
                <a:spcPts val="0"/>
              </a:spcAft>
              <a:buClr>
                <a:schemeClr val="dk1"/>
              </a:buClr>
              <a:buSzPts val="3600"/>
              <a:buNone/>
              <a:defRPr sz="3600">
                <a:solidFill>
                  <a:schemeClr val="dk1"/>
                </a:solidFill>
              </a:defRPr>
            </a:lvl8pPr>
            <a:lvl9pPr lvl="8" rtl="0" algn="ctr">
              <a:spcBef>
                <a:spcPts val="0"/>
              </a:spcBef>
              <a:spcAft>
                <a:spcPts val="0"/>
              </a:spcAft>
              <a:buClr>
                <a:schemeClr val="dk1"/>
              </a:buClr>
              <a:buSzPts val="3600"/>
              <a:buNone/>
              <a:defRPr sz="3600">
                <a:solidFill>
                  <a:schemeClr val="dk1"/>
                </a:solidFill>
              </a:defRPr>
            </a:lvl9pPr>
          </a:lstStyle>
          <a:p/>
        </p:txBody>
      </p:sp>
      <p:sp>
        <p:nvSpPr>
          <p:cNvPr id="52" name="Google Shape;52;p9"/>
          <p:cNvSpPr txBox="1"/>
          <p:nvPr>
            <p:ph idx="1" type="subTitle"/>
          </p:nvPr>
        </p:nvSpPr>
        <p:spPr>
          <a:xfrm>
            <a:off x="265500" y="2735371"/>
            <a:ext cx="4045200" cy="13455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100"/>
              <a:buNone/>
              <a:defRPr sz="2100"/>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sp>
        <p:nvSpPr>
          <p:cNvPr id="53" name="Google Shape;53;p9"/>
          <p:cNvSpPr txBox="1"/>
          <p:nvPr>
            <p:ph idx="2" type="body"/>
          </p:nvPr>
        </p:nvSpPr>
        <p:spPr>
          <a:xfrm>
            <a:off x="4939500" y="724200"/>
            <a:ext cx="3837000" cy="3695100"/>
          </a:xfrm>
          <a:prstGeom prst="rect">
            <a:avLst/>
          </a:prstGeom>
        </p:spPr>
        <p:txBody>
          <a:bodyPr anchorCtr="0" anchor="ctr" bIns="91425" lIns="91425" spcFirstLastPara="1" rIns="91425" wrap="square" tIns="91425">
            <a:noAutofit/>
          </a:bodyPr>
          <a:lstStyle>
            <a:lvl1pPr indent="-342900" lvl="0" marL="457200" rtl="0">
              <a:spcBef>
                <a:spcPts val="0"/>
              </a:spcBef>
              <a:spcAft>
                <a:spcPts val="0"/>
              </a:spcAft>
              <a:buClr>
                <a:schemeClr val="lt1"/>
              </a:buClr>
              <a:buSzPts val="1800"/>
              <a:buChar char="●"/>
              <a:defRPr>
                <a:solidFill>
                  <a:schemeClr val="lt1"/>
                </a:solidFill>
              </a:defRPr>
            </a:lvl1pPr>
            <a:lvl2pPr indent="-317500" lvl="1" marL="914400" rtl="0">
              <a:spcBef>
                <a:spcPts val="1600"/>
              </a:spcBef>
              <a:spcAft>
                <a:spcPts val="0"/>
              </a:spcAft>
              <a:buClr>
                <a:schemeClr val="lt1"/>
              </a:buClr>
              <a:buSzPts val="1400"/>
              <a:buChar char="○"/>
              <a:defRPr>
                <a:solidFill>
                  <a:schemeClr val="lt1"/>
                </a:solidFill>
              </a:defRPr>
            </a:lvl2pPr>
            <a:lvl3pPr indent="-317500" lvl="2" marL="1371600" rtl="0">
              <a:spcBef>
                <a:spcPts val="1600"/>
              </a:spcBef>
              <a:spcAft>
                <a:spcPts val="0"/>
              </a:spcAft>
              <a:buClr>
                <a:schemeClr val="lt1"/>
              </a:buClr>
              <a:buSzPts val="1400"/>
              <a:buChar char="■"/>
              <a:defRPr>
                <a:solidFill>
                  <a:schemeClr val="lt1"/>
                </a:solidFill>
              </a:defRPr>
            </a:lvl3pPr>
            <a:lvl4pPr indent="-317500" lvl="3" marL="1828800" rtl="0">
              <a:spcBef>
                <a:spcPts val="1600"/>
              </a:spcBef>
              <a:spcAft>
                <a:spcPts val="0"/>
              </a:spcAft>
              <a:buClr>
                <a:schemeClr val="lt1"/>
              </a:buClr>
              <a:buSzPts val="1400"/>
              <a:buChar char="●"/>
              <a:defRPr>
                <a:solidFill>
                  <a:schemeClr val="lt1"/>
                </a:solidFill>
              </a:defRPr>
            </a:lvl4pPr>
            <a:lvl5pPr indent="-317500" lvl="4" marL="2286000" rtl="0">
              <a:spcBef>
                <a:spcPts val="1600"/>
              </a:spcBef>
              <a:spcAft>
                <a:spcPts val="0"/>
              </a:spcAft>
              <a:buClr>
                <a:schemeClr val="lt1"/>
              </a:buClr>
              <a:buSzPts val="1400"/>
              <a:buChar char="○"/>
              <a:defRPr>
                <a:solidFill>
                  <a:schemeClr val="lt1"/>
                </a:solidFill>
              </a:defRPr>
            </a:lvl5pPr>
            <a:lvl6pPr indent="-317500" lvl="5" marL="2743200" rtl="0">
              <a:spcBef>
                <a:spcPts val="1600"/>
              </a:spcBef>
              <a:spcAft>
                <a:spcPts val="0"/>
              </a:spcAft>
              <a:buClr>
                <a:schemeClr val="lt1"/>
              </a:buClr>
              <a:buSzPts val="1400"/>
              <a:buChar char="■"/>
              <a:defRPr>
                <a:solidFill>
                  <a:schemeClr val="lt1"/>
                </a:solidFill>
              </a:defRPr>
            </a:lvl6pPr>
            <a:lvl7pPr indent="-317500" lvl="6" marL="3200400" rtl="0">
              <a:spcBef>
                <a:spcPts val="1600"/>
              </a:spcBef>
              <a:spcAft>
                <a:spcPts val="0"/>
              </a:spcAft>
              <a:buClr>
                <a:schemeClr val="lt1"/>
              </a:buClr>
              <a:buSzPts val="1400"/>
              <a:buChar char="●"/>
              <a:defRPr>
                <a:solidFill>
                  <a:schemeClr val="lt1"/>
                </a:solidFill>
              </a:defRPr>
            </a:lvl7pPr>
            <a:lvl8pPr indent="-317500" lvl="7" marL="3657600" rtl="0">
              <a:spcBef>
                <a:spcPts val="1600"/>
              </a:spcBef>
              <a:spcAft>
                <a:spcPts val="0"/>
              </a:spcAft>
              <a:buClr>
                <a:schemeClr val="lt1"/>
              </a:buClr>
              <a:buSzPts val="1400"/>
              <a:buChar char="○"/>
              <a:defRPr>
                <a:solidFill>
                  <a:schemeClr val="lt1"/>
                </a:solidFill>
              </a:defRPr>
            </a:lvl8pPr>
            <a:lvl9pPr indent="-317500" lvl="8" marL="4114800" rtl="0">
              <a:spcBef>
                <a:spcPts val="1600"/>
              </a:spcBef>
              <a:spcAft>
                <a:spcPts val="1600"/>
              </a:spcAft>
              <a:buClr>
                <a:schemeClr val="lt1"/>
              </a:buClr>
              <a:buSzPts val="1400"/>
              <a:buChar char="■"/>
              <a:defRPr>
                <a:solidFill>
                  <a:schemeClr val="lt1"/>
                </a:solidFill>
              </a:defRPr>
            </a:lvl9pPr>
          </a:lstStyle>
          <a:p/>
        </p:txBody>
      </p:sp>
      <p:sp>
        <p:nvSpPr>
          <p:cNvPr id="54" name="Google Shape;54;p9"/>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5" name="Shape 55"/>
        <p:cNvGrpSpPr/>
        <p:nvPr/>
      </p:nvGrpSpPr>
      <p:grpSpPr>
        <a:xfrm>
          <a:off x="0" y="0"/>
          <a:ext cx="0" cy="0"/>
          <a:chOff x="0" y="0"/>
          <a:chExt cx="0" cy="0"/>
        </a:xfrm>
      </p:grpSpPr>
      <p:cxnSp>
        <p:nvCxnSpPr>
          <p:cNvPr id="56" name="Google Shape;56;p10"/>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57" name="Google Shape;57;p10"/>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58" name="Google Shape;58;p10"/>
          <p:cNvSpPr txBox="1"/>
          <p:nvPr>
            <p:ph idx="1" type="body"/>
          </p:nvPr>
        </p:nvSpPr>
        <p:spPr>
          <a:xfrm>
            <a:off x="328017" y="4226025"/>
            <a:ext cx="8388600" cy="393600"/>
          </a:xfrm>
          <a:prstGeom prst="rect">
            <a:avLst/>
          </a:prstGeom>
        </p:spPr>
        <p:txBody>
          <a:bodyPr anchorCtr="0" anchor="ctr" bIns="91425" lIns="91425" spcFirstLastPara="1" rIns="91425" wrap="square" tIns="91425">
            <a:noAutofit/>
          </a:bodyPr>
          <a:lstStyle>
            <a:lvl1pPr indent="-228600" lvl="0" marL="457200" rtl="0">
              <a:lnSpc>
                <a:spcPct val="100000"/>
              </a:lnSpc>
              <a:spcBef>
                <a:spcPts val="0"/>
              </a:spcBef>
              <a:spcAft>
                <a:spcPts val="0"/>
              </a:spcAft>
              <a:buSzPts val="1800"/>
              <a:buNone/>
              <a:defRPr/>
            </a:lvl1pPr>
          </a:lstStyle>
          <a:p/>
        </p:txBody>
      </p:sp>
      <p:sp>
        <p:nvSpPr>
          <p:cNvPr id="59" name="Google Shape;59;p10"/>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60" name="Shape 60"/>
        <p:cNvGrpSpPr/>
        <p:nvPr/>
      </p:nvGrpSpPr>
      <p:grpSpPr>
        <a:xfrm>
          <a:off x="0" y="0"/>
          <a:ext cx="0" cy="0"/>
          <a:chOff x="0" y="0"/>
          <a:chExt cx="0" cy="0"/>
        </a:xfrm>
      </p:grpSpPr>
      <p:cxnSp>
        <p:nvCxnSpPr>
          <p:cNvPr id="61" name="Google Shape;61;p11"/>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62" name="Google Shape;62;p11"/>
          <p:cNvCxnSpPr/>
          <p:nvPr/>
        </p:nvCxnSpPr>
        <p:spPr>
          <a:xfrm>
            <a:off x="425200" y="415650"/>
            <a:ext cx="8296800" cy="0"/>
          </a:xfrm>
          <a:prstGeom prst="straightConnector1">
            <a:avLst/>
          </a:prstGeom>
          <a:noFill/>
          <a:ln cap="flat" cmpd="sng" w="38100">
            <a:solidFill>
              <a:schemeClr val="dk2"/>
            </a:solidFill>
            <a:prstDash val="solid"/>
            <a:round/>
            <a:headEnd len="sm" w="sm" type="none"/>
            <a:tailEnd len="sm" w="sm" type="none"/>
          </a:ln>
        </p:spPr>
      </p:cxnSp>
      <p:sp>
        <p:nvSpPr>
          <p:cNvPr id="63" name="Google Shape;63;p11"/>
          <p:cNvSpPr txBox="1"/>
          <p:nvPr>
            <p:ph hasCustomPrompt="1" type="title"/>
          </p:nvPr>
        </p:nvSpPr>
        <p:spPr>
          <a:xfrm>
            <a:off x="853950" y="1304850"/>
            <a:ext cx="7436100" cy="1538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1pPr>
            <a:lvl2pPr lvl="1"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2pPr>
            <a:lvl3pPr lvl="2"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3pPr>
            <a:lvl4pPr lvl="3"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4pPr>
            <a:lvl5pPr lvl="4"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5pPr>
            <a:lvl6pPr lvl="5"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6pPr>
            <a:lvl7pPr lvl="6"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7pPr>
            <a:lvl8pPr lvl="7"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8pPr>
            <a:lvl9pPr lvl="8"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9pPr>
          </a:lstStyle>
          <a:p>
            <a:r>
              <a:t>xx%</a:t>
            </a:r>
          </a:p>
        </p:txBody>
      </p:sp>
      <p:sp>
        <p:nvSpPr>
          <p:cNvPr id="64" name="Google Shape;64;p11"/>
          <p:cNvSpPr txBox="1"/>
          <p:nvPr>
            <p:ph idx="1" type="body"/>
          </p:nvPr>
        </p:nvSpPr>
        <p:spPr>
          <a:xfrm>
            <a:off x="853950" y="2919450"/>
            <a:ext cx="7436100" cy="1071600"/>
          </a:xfrm>
          <a:prstGeom prst="rect">
            <a:avLst/>
          </a:prstGeom>
        </p:spPr>
        <p:txBody>
          <a:bodyPr anchorCtr="0" anchor="t" bIns="91425" lIns="91425" spcFirstLastPara="1" rIns="91425" wrap="square" tIns="91425">
            <a:noAutofit/>
          </a:bodyPr>
          <a:lstStyle>
            <a:lvl1pPr indent="-342900" lvl="0" marL="457200" rtl="0" algn="ctr">
              <a:spcBef>
                <a:spcPts val="0"/>
              </a:spcBef>
              <a:spcAft>
                <a:spcPts val="0"/>
              </a:spcAft>
              <a:buSzPts val="1800"/>
              <a:buChar char="●"/>
              <a:defRPr/>
            </a:lvl1pPr>
            <a:lvl2pPr indent="-317500" lvl="1" marL="914400" rtl="0" algn="ctr">
              <a:spcBef>
                <a:spcPts val="1600"/>
              </a:spcBef>
              <a:spcAft>
                <a:spcPts val="0"/>
              </a:spcAft>
              <a:buSzPts val="1400"/>
              <a:buChar char="○"/>
              <a:defRPr/>
            </a:lvl2pPr>
            <a:lvl3pPr indent="-317500" lvl="2" marL="1371600" rtl="0" algn="ctr">
              <a:spcBef>
                <a:spcPts val="1600"/>
              </a:spcBef>
              <a:spcAft>
                <a:spcPts val="0"/>
              </a:spcAft>
              <a:buSzPts val="1400"/>
              <a:buChar char="■"/>
              <a:defRPr/>
            </a:lvl3pPr>
            <a:lvl4pPr indent="-317500" lvl="3" marL="1828800" rtl="0" algn="ctr">
              <a:spcBef>
                <a:spcPts val="1600"/>
              </a:spcBef>
              <a:spcAft>
                <a:spcPts val="0"/>
              </a:spcAft>
              <a:buSzPts val="1400"/>
              <a:buChar char="●"/>
              <a:defRPr/>
            </a:lvl4pPr>
            <a:lvl5pPr indent="-317500" lvl="4" marL="2286000" rtl="0" algn="ctr">
              <a:spcBef>
                <a:spcPts val="1600"/>
              </a:spcBef>
              <a:spcAft>
                <a:spcPts val="0"/>
              </a:spcAft>
              <a:buSzPts val="1400"/>
              <a:buChar char="○"/>
              <a:defRPr/>
            </a:lvl5pPr>
            <a:lvl6pPr indent="-317500" lvl="5" marL="2743200" rtl="0" algn="ctr">
              <a:spcBef>
                <a:spcPts val="1600"/>
              </a:spcBef>
              <a:spcAft>
                <a:spcPts val="0"/>
              </a:spcAft>
              <a:buSzPts val="1400"/>
              <a:buChar char="■"/>
              <a:defRPr/>
            </a:lvl6pPr>
            <a:lvl7pPr indent="-317500" lvl="6" marL="3200400" rtl="0" algn="ctr">
              <a:spcBef>
                <a:spcPts val="1600"/>
              </a:spcBef>
              <a:spcAft>
                <a:spcPts val="0"/>
              </a:spcAft>
              <a:buSzPts val="1400"/>
              <a:buChar char="●"/>
              <a:defRPr/>
            </a:lvl7pPr>
            <a:lvl8pPr indent="-317500" lvl="7" marL="3657600" rtl="0" algn="ctr">
              <a:spcBef>
                <a:spcPts val="1600"/>
              </a:spcBef>
              <a:spcAft>
                <a:spcPts val="0"/>
              </a:spcAft>
              <a:buSzPts val="1400"/>
              <a:buChar char="○"/>
              <a:defRPr/>
            </a:lvl8pPr>
            <a:lvl9pPr indent="-317500" lvl="8" marL="4114800" rtl="0" algn="ctr">
              <a:spcBef>
                <a:spcPts val="1600"/>
              </a:spcBef>
              <a:spcAft>
                <a:spcPts val="1600"/>
              </a:spcAft>
              <a:buSzPts val="1400"/>
              <a:buChar char="■"/>
              <a:defRPr/>
            </a:lvl9pPr>
          </a:lstStyle>
          <a:p/>
        </p:txBody>
      </p:sp>
      <p:sp>
        <p:nvSpPr>
          <p:cNvPr id="65" name="Google Shape;65;p11"/>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6" name="Shape 66"/>
        <p:cNvGrpSpPr/>
        <p:nvPr/>
      </p:nvGrpSpPr>
      <p:grpSpPr>
        <a:xfrm>
          <a:off x="0" y="0"/>
          <a:ext cx="0" cy="0"/>
          <a:chOff x="0" y="0"/>
          <a:chExt cx="0" cy="0"/>
        </a:xfrm>
      </p:grpSpPr>
      <p:sp>
        <p:nvSpPr>
          <p:cNvPr id="67" name="Google Shape;67;p12"/>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72" name="Shape 72"/>
        <p:cNvGrpSpPr/>
        <p:nvPr/>
      </p:nvGrpSpPr>
      <p:grpSpPr>
        <a:xfrm>
          <a:off x="0" y="0"/>
          <a:ext cx="0" cy="0"/>
          <a:chOff x="0" y="0"/>
          <a:chExt cx="0" cy="0"/>
        </a:xfrm>
      </p:grpSpPr>
      <p:cxnSp>
        <p:nvCxnSpPr>
          <p:cNvPr id="73" name="Google Shape;73;p14"/>
          <p:cNvCxnSpPr/>
          <p:nvPr/>
        </p:nvCxnSpPr>
        <p:spPr>
          <a:xfrm>
            <a:off x="2477724" y="415650"/>
            <a:ext cx="6244200" cy="0"/>
          </a:xfrm>
          <a:prstGeom prst="straightConnector1">
            <a:avLst/>
          </a:prstGeom>
          <a:noFill/>
          <a:ln cap="flat" cmpd="sng" w="38100">
            <a:solidFill>
              <a:schemeClr val="lt1"/>
            </a:solidFill>
            <a:prstDash val="solid"/>
            <a:round/>
            <a:headEnd len="sm" w="sm" type="none"/>
            <a:tailEnd len="sm" w="sm" type="none"/>
          </a:ln>
        </p:spPr>
      </p:cxnSp>
      <p:cxnSp>
        <p:nvCxnSpPr>
          <p:cNvPr id="74" name="Google Shape;74;p14"/>
          <p:cNvCxnSpPr/>
          <p:nvPr/>
        </p:nvCxnSpPr>
        <p:spPr>
          <a:xfrm>
            <a:off x="2477724" y="4740000"/>
            <a:ext cx="6244200" cy="0"/>
          </a:xfrm>
          <a:prstGeom prst="straightConnector1">
            <a:avLst/>
          </a:prstGeom>
          <a:noFill/>
          <a:ln cap="flat" cmpd="sng" w="19050">
            <a:solidFill>
              <a:schemeClr val="lt1"/>
            </a:solidFill>
            <a:prstDash val="solid"/>
            <a:round/>
            <a:headEnd len="sm" w="sm" type="none"/>
            <a:tailEnd len="sm" w="sm" type="none"/>
          </a:ln>
        </p:spPr>
      </p:cxnSp>
      <p:cxnSp>
        <p:nvCxnSpPr>
          <p:cNvPr id="75" name="Google Shape;75;p14"/>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76" name="Google Shape;76;p14"/>
          <p:cNvSpPr txBox="1"/>
          <p:nvPr>
            <p:ph type="ctrTitle"/>
          </p:nvPr>
        </p:nvSpPr>
        <p:spPr>
          <a:xfrm>
            <a:off x="2371725" y="630225"/>
            <a:ext cx="6331500" cy="15420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77" name="Google Shape;77;p14"/>
          <p:cNvSpPr txBox="1"/>
          <p:nvPr>
            <p:ph idx="1" type="subTitle"/>
          </p:nvPr>
        </p:nvSpPr>
        <p:spPr>
          <a:xfrm>
            <a:off x="2390267" y="3238450"/>
            <a:ext cx="6331500" cy="1241700"/>
          </a:xfrm>
          <a:prstGeom prst="rect">
            <a:avLst/>
          </a:prstGeom>
        </p:spPr>
        <p:txBody>
          <a:bodyPr anchorCtr="0" anchor="b" bIns="91425" lIns="91425" spcFirstLastPara="1" rIns="91425" wrap="square" tIns="91425">
            <a:normAutofit/>
          </a:bodyPr>
          <a:lstStyle>
            <a:lvl1pPr lvl="0">
              <a:lnSpc>
                <a:spcPct val="100000"/>
              </a:lnSpc>
              <a:spcBef>
                <a:spcPts val="0"/>
              </a:spcBef>
              <a:spcAft>
                <a:spcPts val="0"/>
              </a:spcAft>
              <a:buClr>
                <a:schemeClr val="lt1"/>
              </a:buClr>
              <a:buSzPts val="1800"/>
              <a:buNone/>
              <a:defRPr>
                <a:solidFill>
                  <a:schemeClr val="lt1"/>
                </a:solidFill>
              </a:defRPr>
            </a:lvl1pPr>
            <a:lvl2pPr lvl="1">
              <a:lnSpc>
                <a:spcPct val="100000"/>
              </a:lnSpc>
              <a:spcBef>
                <a:spcPts val="0"/>
              </a:spcBef>
              <a:spcAft>
                <a:spcPts val="0"/>
              </a:spcAft>
              <a:buClr>
                <a:schemeClr val="lt1"/>
              </a:buClr>
              <a:buSzPts val="1800"/>
              <a:buNone/>
              <a:defRPr sz="1800">
                <a:solidFill>
                  <a:schemeClr val="lt1"/>
                </a:solidFill>
              </a:defRPr>
            </a:lvl2pPr>
            <a:lvl3pPr lvl="2">
              <a:lnSpc>
                <a:spcPct val="100000"/>
              </a:lnSpc>
              <a:spcBef>
                <a:spcPts val="0"/>
              </a:spcBef>
              <a:spcAft>
                <a:spcPts val="0"/>
              </a:spcAft>
              <a:buClr>
                <a:schemeClr val="lt1"/>
              </a:buClr>
              <a:buSzPts val="1800"/>
              <a:buNone/>
              <a:defRPr sz="1800">
                <a:solidFill>
                  <a:schemeClr val="lt1"/>
                </a:solidFill>
              </a:defRPr>
            </a:lvl3pPr>
            <a:lvl4pPr lvl="3">
              <a:lnSpc>
                <a:spcPct val="100000"/>
              </a:lnSpc>
              <a:spcBef>
                <a:spcPts val="0"/>
              </a:spcBef>
              <a:spcAft>
                <a:spcPts val="0"/>
              </a:spcAft>
              <a:buClr>
                <a:schemeClr val="lt1"/>
              </a:buClr>
              <a:buSzPts val="1800"/>
              <a:buNone/>
              <a:defRPr sz="1800">
                <a:solidFill>
                  <a:schemeClr val="lt1"/>
                </a:solidFill>
              </a:defRPr>
            </a:lvl4pPr>
            <a:lvl5pPr lvl="4">
              <a:lnSpc>
                <a:spcPct val="100000"/>
              </a:lnSpc>
              <a:spcBef>
                <a:spcPts val="0"/>
              </a:spcBef>
              <a:spcAft>
                <a:spcPts val="0"/>
              </a:spcAft>
              <a:buClr>
                <a:schemeClr val="lt1"/>
              </a:buClr>
              <a:buSzPts val="1800"/>
              <a:buNone/>
              <a:defRPr sz="1800">
                <a:solidFill>
                  <a:schemeClr val="lt1"/>
                </a:solidFill>
              </a:defRPr>
            </a:lvl5pPr>
            <a:lvl6pPr lvl="5">
              <a:lnSpc>
                <a:spcPct val="100000"/>
              </a:lnSpc>
              <a:spcBef>
                <a:spcPts val="0"/>
              </a:spcBef>
              <a:spcAft>
                <a:spcPts val="0"/>
              </a:spcAft>
              <a:buClr>
                <a:schemeClr val="lt1"/>
              </a:buClr>
              <a:buSzPts val="1800"/>
              <a:buNone/>
              <a:defRPr sz="1800">
                <a:solidFill>
                  <a:schemeClr val="lt1"/>
                </a:solidFill>
              </a:defRPr>
            </a:lvl6pPr>
            <a:lvl7pPr lvl="6">
              <a:lnSpc>
                <a:spcPct val="100000"/>
              </a:lnSpc>
              <a:spcBef>
                <a:spcPts val="0"/>
              </a:spcBef>
              <a:spcAft>
                <a:spcPts val="0"/>
              </a:spcAft>
              <a:buClr>
                <a:schemeClr val="lt1"/>
              </a:buClr>
              <a:buSzPts val="1800"/>
              <a:buNone/>
              <a:defRPr sz="1800">
                <a:solidFill>
                  <a:schemeClr val="lt1"/>
                </a:solidFill>
              </a:defRPr>
            </a:lvl7pPr>
            <a:lvl8pPr lvl="7">
              <a:lnSpc>
                <a:spcPct val="100000"/>
              </a:lnSpc>
              <a:spcBef>
                <a:spcPts val="0"/>
              </a:spcBef>
              <a:spcAft>
                <a:spcPts val="0"/>
              </a:spcAft>
              <a:buClr>
                <a:schemeClr val="lt1"/>
              </a:buClr>
              <a:buSzPts val="1800"/>
              <a:buNone/>
              <a:defRPr sz="1800">
                <a:solidFill>
                  <a:schemeClr val="lt1"/>
                </a:solidFill>
              </a:defRPr>
            </a:lvl8pPr>
            <a:lvl9pPr lvl="8">
              <a:lnSpc>
                <a:spcPct val="100000"/>
              </a:lnSpc>
              <a:spcBef>
                <a:spcPts val="0"/>
              </a:spcBef>
              <a:spcAft>
                <a:spcPts val="0"/>
              </a:spcAft>
              <a:buClr>
                <a:schemeClr val="lt1"/>
              </a:buClr>
              <a:buSzPts val="1800"/>
              <a:buNone/>
              <a:defRPr sz="1800">
                <a:solidFill>
                  <a:schemeClr val="lt1"/>
                </a:solidFill>
              </a:defRPr>
            </a:lvl9pPr>
          </a:lstStyle>
          <a:p/>
        </p:txBody>
      </p:sp>
      <p:sp>
        <p:nvSpPr>
          <p:cNvPr id="78" name="Google Shape;78;p14"/>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79" name="Shape 79"/>
        <p:cNvGrpSpPr/>
        <p:nvPr/>
      </p:nvGrpSpPr>
      <p:grpSpPr>
        <a:xfrm>
          <a:off x="0" y="0"/>
          <a:ext cx="0" cy="0"/>
          <a:chOff x="0" y="0"/>
          <a:chExt cx="0" cy="0"/>
        </a:xfrm>
      </p:grpSpPr>
      <p:cxnSp>
        <p:nvCxnSpPr>
          <p:cNvPr id="80" name="Google Shape;80;p15"/>
          <p:cNvCxnSpPr/>
          <p:nvPr/>
        </p:nvCxnSpPr>
        <p:spPr>
          <a:xfrm>
            <a:off x="425200" y="415650"/>
            <a:ext cx="8296800" cy="0"/>
          </a:xfrm>
          <a:prstGeom prst="straightConnector1">
            <a:avLst/>
          </a:prstGeom>
          <a:noFill/>
          <a:ln cap="flat" cmpd="sng" w="38100">
            <a:solidFill>
              <a:schemeClr val="lt1"/>
            </a:solidFill>
            <a:prstDash val="solid"/>
            <a:round/>
            <a:headEnd len="sm" w="sm" type="none"/>
            <a:tailEnd len="sm" w="sm" type="none"/>
          </a:ln>
        </p:spPr>
      </p:cxnSp>
      <p:cxnSp>
        <p:nvCxnSpPr>
          <p:cNvPr id="81" name="Google Shape;81;p15"/>
          <p:cNvCxnSpPr/>
          <p:nvPr/>
        </p:nvCxnSpPr>
        <p:spPr>
          <a:xfrm>
            <a:off x="425200" y="4740000"/>
            <a:ext cx="8296800" cy="0"/>
          </a:xfrm>
          <a:prstGeom prst="straightConnector1">
            <a:avLst/>
          </a:prstGeom>
          <a:noFill/>
          <a:ln cap="flat" cmpd="sng" w="19050">
            <a:solidFill>
              <a:schemeClr val="lt1"/>
            </a:solidFill>
            <a:prstDash val="solid"/>
            <a:round/>
            <a:headEnd len="sm" w="sm" type="none"/>
            <a:tailEnd len="sm" w="sm" type="none"/>
          </a:ln>
        </p:spPr>
      </p:cxnSp>
      <p:sp>
        <p:nvSpPr>
          <p:cNvPr id="82" name="Google Shape;82;p15"/>
          <p:cNvSpPr txBox="1"/>
          <p:nvPr>
            <p:ph type="title"/>
          </p:nvPr>
        </p:nvSpPr>
        <p:spPr>
          <a:xfrm>
            <a:off x="406425" y="1806825"/>
            <a:ext cx="8296800" cy="15420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lt1"/>
              </a:buClr>
              <a:buSzPts val="4800"/>
              <a:buNone/>
              <a:defRPr sz="4800">
                <a:solidFill>
                  <a:schemeClr val="lt1"/>
                </a:solidFill>
              </a:defRPr>
            </a:lvl1pPr>
            <a:lvl2pPr lvl="1" algn="ctr">
              <a:spcBef>
                <a:spcPts val="0"/>
              </a:spcBef>
              <a:spcAft>
                <a:spcPts val="0"/>
              </a:spcAft>
              <a:buClr>
                <a:schemeClr val="lt1"/>
              </a:buClr>
              <a:buSzPts val="4800"/>
              <a:buNone/>
              <a:defRPr sz="4800">
                <a:solidFill>
                  <a:schemeClr val="lt1"/>
                </a:solidFill>
              </a:defRPr>
            </a:lvl2pPr>
            <a:lvl3pPr lvl="2" algn="ctr">
              <a:spcBef>
                <a:spcPts val="0"/>
              </a:spcBef>
              <a:spcAft>
                <a:spcPts val="0"/>
              </a:spcAft>
              <a:buClr>
                <a:schemeClr val="lt1"/>
              </a:buClr>
              <a:buSzPts val="4800"/>
              <a:buNone/>
              <a:defRPr sz="4800">
                <a:solidFill>
                  <a:schemeClr val="lt1"/>
                </a:solidFill>
              </a:defRPr>
            </a:lvl3pPr>
            <a:lvl4pPr lvl="3" algn="ctr">
              <a:spcBef>
                <a:spcPts val="0"/>
              </a:spcBef>
              <a:spcAft>
                <a:spcPts val="0"/>
              </a:spcAft>
              <a:buClr>
                <a:schemeClr val="lt1"/>
              </a:buClr>
              <a:buSzPts val="4800"/>
              <a:buNone/>
              <a:defRPr sz="4800">
                <a:solidFill>
                  <a:schemeClr val="lt1"/>
                </a:solidFill>
              </a:defRPr>
            </a:lvl4pPr>
            <a:lvl5pPr lvl="4" algn="ctr">
              <a:spcBef>
                <a:spcPts val="0"/>
              </a:spcBef>
              <a:spcAft>
                <a:spcPts val="0"/>
              </a:spcAft>
              <a:buClr>
                <a:schemeClr val="lt1"/>
              </a:buClr>
              <a:buSzPts val="4800"/>
              <a:buNone/>
              <a:defRPr sz="4800">
                <a:solidFill>
                  <a:schemeClr val="lt1"/>
                </a:solidFill>
              </a:defRPr>
            </a:lvl5pPr>
            <a:lvl6pPr lvl="5" algn="ctr">
              <a:spcBef>
                <a:spcPts val="0"/>
              </a:spcBef>
              <a:spcAft>
                <a:spcPts val="0"/>
              </a:spcAft>
              <a:buClr>
                <a:schemeClr val="lt1"/>
              </a:buClr>
              <a:buSzPts val="4800"/>
              <a:buNone/>
              <a:defRPr sz="4800">
                <a:solidFill>
                  <a:schemeClr val="lt1"/>
                </a:solidFill>
              </a:defRPr>
            </a:lvl6pPr>
            <a:lvl7pPr lvl="6" algn="ctr">
              <a:spcBef>
                <a:spcPts val="0"/>
              </a:spcBef>
              <a:spcAft>
                <a:spcPts val="0"/>
              </a:spcAft>
              <a:buClr>
                <a:schemeClr val="lt1"/>
              </a:buClr>
              <a:buSzPts val="4800"/>
              <a:buNone/>
              <a:defRPr sz="4800">
                <a:solidFill>
                  <a:schemeClr val="lt1"/>
                </a:solidFill>
              </a:defRPr>
            </a:lvl7pPr>
            <a:lvl8pPr lvl="7" algn="ctr">
              <a:spcBef>
                <a:spcPts val="0"/>
              </a:spcBef>
              <a:spcAft>
                <a:spcPts val="0"/>
              </a:spcAft>
              <a:buClr>
                <a:schemeClr val="lt1"/>
              </a:buClr>
              <a:buSzPts val="4800"/>
              <a:buNone/>
              <a:defRPr sz="4800">
                <a:solidFill>
                  <a:schemeClr val="lt1"/>
                </a:solidFill>
              </a:defRPr>
            </a:lvl8pPr>
            <a:lvl9pPr lvl="8" algn="ctr">
              <a:spcBef>
                <a:spcPts val="0"/>
              </a:spcBef>
              <a:spcAft>
                <a:spcPts val="0"/>
              </a:spcAft>
              <a:buClr>
                <a:schemeClr val="lt1"/>
              </a:buClr>
              <a:buSzPts val="4800"/>
              <a:buNone/>
              <a:defRPr sz="4800">
                <a:solidFill>
                  <a:schemeClr val="lt1"/>
                </a:solidFill>
              </a:defRPr>
            </a:lvl9pPr>
          </a:lstStyle>
          <a:p/>
        </p:txBody>
      </p:sp>
      <p:sp>
        <p:nvSpPr>
          <p:cNvPr id="83" name="Google Shape;83;p15"/>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84" name="Shape 84"/>
        <p:cNvGrpSpPr/>
        <p:nvPr/>
      </p:nvGrpSpPr>
      <p:grpSpPr>
        <a:xfrm>
          <a:off x="0" y="0"/>
          <a:ext cx="0" cy="0"/>
          <a:chOff x="0" y="0"/>
          <a:chExt cx="0" cy="0"/>
        </a:xfrm>
      </p:grpSpPr>
      <p:cxnSp>
        <p:nvCxnSpPr>
          <p:cNvPr id="85" name="Google Shape;85;p16"/>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86" name="Google Shape;86;p16"/>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87" name="Google Shape;87;p16"/>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88" name="Google Shape;88;p16"/>
          <p:cNvSpPr txBox="1"/>
          <p:nvPr>
            <p:ph type="title"/>
          </p:nvPr>
        </p:nvSpPr>
        <p:spPr>
          <a:xfrm>
            <a:off x="2400250" y="575950"/>
            <a:ext cx="6321600" cy="6354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89" name="Google Shape;89;p16"/>
          <p:cNvSpPr txBox="1"/>
          <p:nvPr>
            <p:ph idx="1" type="body"/>
          </p:nvPr>
        </p:nvSpPr>
        <p:spPr>
          <a:xfrm>
            <a:off x="2410112" y="1595776"/>
            <a:ext cx="6321600" cy="3002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90" name="Google Shape;90;p16"/>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91" name="Shape 91"/>
        <p:cNvGrpSpPr/>
        <p:nvPr/>
      </p:nvGrpSpPr>
      <p:grpSpPr>
        <a:xfrm>
          <a:off x="0" y="0"/>
          <a:ext cx="0" cy="0"/>
          <a:chOff x="0" y="0"/>
          <a:chExt cx="0" cy="0"/>
        </a:xfrm>
      </p:grpSpPr>
      <p:cxnSp>
        <p:nvCxnSpPr>
          <p:cNvPr id="92" name="Google Shape;92;p17"/>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93" name="Google Shape;93;p17"/>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94" name="Google Shape;94;p17"/>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95" name="Google Shape;95;p17"/>
          <p:cNvSpPr txBox="1"/>
          <p:nvPr>
            <p:ph type="title"/>
          </p:nvPr>
        </p:nvSpPr>
        <p:spPr>
          <a:xfrm>
            <a:off x="2400250" y="575950"/>
            <a:ext cx="6321600" cy="6354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96" name="Google Shape;96;p17"/>
          <p:cNvSpPr txBox="1"/>
          <p:nvPr>
            <p:ph idx="1" type="body"/>
          </p:nvPr>
        </p:nvSpPr>
        <p:spPr>
          <a:xfrm>
            <a:off x="2400303" y="1602675"/>
            <a:ext cx="3071400" cy="3002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97" name="Google Shape;97;p17"/>
          <p:cNvSpPr txBox="1"/>
          <p:nvPr>
            <p:ph idx="2" type="body"/>
          </p:nvPr>
        </p:nvSpPr>
        <p:spPr>
          <a:xfrm>
            <a:off x="5650572" y="1602675"/>
            <a:ext cx="3071400" cy="3002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98" name="Google Shape;98;p17"/>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99" name="Shape 99"/>
        <p:cNvGrpSpPr/>
        <p:nvPr/>
      </p:nvGrpSpPr>
      <p:grpSpPr>
        <a:xfrm>
          <a:off x="0" y="0"/>
          <a:ext cx="0" cy="0"/>
          <a:chOff x="0" y="0"/>
          <a:chExt cx="0" cy="0"/>
        </a:xfrm>
      </p:grpSpPr>
      <p:sp>
        <p:nvSpPr>
          <p:cNvPr id="100" name="Google Shape;100;p18"/>
          <p:cNvSpPr txBox="1"/>
          <p:nvPr>
            <p:ph type="title"/>
          </p:nvPr>
        </p:nvSpPr>
        <p:spPr>
          <a:xfrm>
            <a:off x="303300" y="411575"/>
            <a:ext cx="8520600" cy="6396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101" name="Google Shape;101;p18"/>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102" name="Shape 102"/>
        <p:cNvGrpSpPr/>
        <p:nvPr/>
      </p:nvGrpSpPr>
      <p:grpSpPr>
        <a:xfrm>
          <a:off x="0" y="0"/>
          <a:ext cx="0" cy="0"/>
          <a:chOff x="0" y="0"/>
          <a:chExt cx="0" cy="0"/>
        </a:xfrm>
      </p:grpSpPr>
      <p:cxnSp>
        <p:nvCxnSpPr>
          <p:cNvPr id="103" name="Google Shape;103;p19"/>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104" name="Google Shape;104;p19"/>
          <p:cNvSpPr txBox="1"/>
          <p:nvPr>
            <p:ph type="title"/>
          </p:nvPr>
        </p:nvSpPr>
        <p:spPr>
          <a:xfrm>
            <a:off x="319500" y="936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105" name="Google Shape;105;p19"/>
          <p:cNvSpPr txBox="1"/>
          <p:nvPr>
            <p:ph idx="1" type="body"/>
          </p:nvPr>
        </p:nvSpPr>
        <p:spPr>
          <a:xfrm>
            <a:off x="319500" y="1846804"/>
            <a:ext cx="2808000" cy="28062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106" name="Google Shape;106;p19"/>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lt2"/>
        </a:solidFill>
      </p:bgPr>
    </p:bg>
    <p:spTree>
      <p:nvGrpSpPr>
        <p:cNvPr id="107" name="Shape 107"/>
        <p:cNvGrpSpPr/>
        <p:nvPr/>
      </p:nvGrpSpPr>
      <p:grpSpPr>
        <a:xfrm>
          <a:off x="0" y="0"/>
          <a:ext cx="0" cy="0"/>
          <a:chOff x="0" y="0"/>
          <a:chExt cx="0" cy="0"/>
        </a:xfrm>
      </p:grpSpPr>
      <p:cxnSp>
        <p:nvCxnSpPr>
          <p:cNvPr id="108" name="Google Shape;108;p20"/>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109" name="Google Shape;109;p20"/>
          <p:cNvSpPr txBox="1"/>
          <p:nvPr>
            <p:ph type="title"/>
          </p:nvPr>
        </p:nvSpPr>
        <p:spPr>
          <a:xfrm>
            <a:off x="283103" y="712141"/>
            <a:ext cx="6244200" cy="38355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110" name="Google Shape;110;p20"/>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111" name="Shape 111"/>
        <p:cNvGrpSpPr/>
        <p:nvPr/>
      </p:nvGrpSpPr>
      <p:grpSpPr>
        <a:xfrm>
          <a:off x="0" y="0"/>
          <a:ext cx="0" cy="0"/>
          <a:chOff x="0" y="0"/>
          <a:chExt cx="0" cy="0"/>
        </a:xfrm>
      </p:grpSpPr>
      <p:sp>
        <p:nvSpPr>
          <p:cNvPr id="112" name="Google Shape;112;p21"/>
          <p:cNvSpPr/>
          <p:nvPr/>
        </p:nvSpPr>
        <p:spPr>
          <a:xfrm>
            <a:off x="4572000" y="1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13" name="Google Shape;113;p21"/>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114" name="Google Shape;114;p21"/>
          <p:cNvSpPr txBox="1"/>
          <p:nvPr>
            <p:ph type="title"/>
          </p:nvPr>
        </p:nvSpPr>
        <p:spPr>
          <a:xfrm>
            <a:off x="265500" y="1397350"/>
            <a:ext cx="4045200" cy="1318200"/>
          </a:xfrm>
          <a:prstGeom prst="rect">
            <a:avLst/>
          </a:prstGeom>
        </p:spPr>
        <p:txBody>
          <a:bodyPr anchorCtr="0" anchor="b" bIns="91425" lIns="91425" spcFirstLastPara="1" rIns="91425" wrap="square" tIns="91425">
            <a:normAutofit/>
          </a:bodyPr>
          <a:lstStyle>
            <a:lvl1pPr lvl="0" algn="ctr">
              <a:spcBef>
                <a:spcPts val="0"/>
              </a:spcBef>
              <a:spcAft>
                <a:spcPts val="0"/>
              </a:spcAft>
              <a:buClr>
                <a:schemeClr val="dk1"/>
              </a:buClr>
              <a:buSzPts val="3600"/>
              <a:buNone/>
              <a:defRPr sz="3600">
                <a:solidFill>
                  <a:schemeClr val="dk1"/>
                </a:solidFill>
              </a:defRPr>
            </a:lvl1pPr>
            <a:lvl2pPr lvl="1" algn="ctr">
              <a:spcBef>
                <a:spcPts val="0"/>
              </a:spcBef>
              <a:spcAft>
                <a:spcPts val="0"/>
              </a:spcAft>
              <a:buClr>
                <a:schemeClr val="dk1"/>
              </a:buClr>
              <a:buSzPts val="3600"/>
              <a:buNone/>
              <a:defRPr sz="3600">
                <a:solidFill>
                  <a:schemeClr val="dk1"/>
                </a:solidFill>
              </a:defRPr>
            </a:lvl2pPr>
            <a:lvl3pPr lvl="2" algn="ctr">
              <a:spcBef>
                <a:spcPts val="0"/>
              </a:spcBef>
              <a:spcAft>
                <a:spcPts val="0"/>
              </a:spcAft>
              <a:buClr>
                <a:schemeClr val="dk1"/>
              </a:buClr>
              <a:buSzPts val="3600"/>
              <a:buNone/>
              <a:defRPr sz="3600">
                <a:solidFill>
                  <a:schemeClr val="dk1"/>
                </a:solidFill>
              </a:defRPr>
            </a:lvl3pPr>
            <a:lvl4pPr lvl="3" algn="ctr">
              <a:spcBef>
                <a:spcPts val="0"/>
              </a:spcBef>
              <a:spcAft>
                <a:spcPts val="0"/>
              </a:spcAft>
              <a:buClr>
                <a:schemeClr val="dk1"/>
              </a:buClr>
              <a:buSzPts val="3600"/>
              <a:buNone/>
              <a:defRPr sz="3600">
                <a:solidFill>
                  <a:schemeClr val="dk1"/>
                </a:solidFill>
              </a:defRPr>
            </a:lvl4pPr>
            <a:lvl5pPr lvl="4" algn="ctr">
              <a:spcBef>
                <a:spcPts val="0"/>
              </a:spcBef>
              <a:spcAft>
                <a:spcPts val="0"/>
              </a:spcAft>
              <a:buClr>
                <a:schemeClr val="dk1"/>
              </a:buClr>
              <a:buSzPts val="3600"/>
              <a:buNone/>
              <a:defRPr sz="3600">
                <a:solidFill>
                  <a:schemeClr val="dk1"/>
                </a:solidFill>
              </a:defRPr>
            </a:lvl5pPr>
            <a:lvl6pPr lvl="5" algn="ctr">
              <a:spcBef>
                <a:spcPts val="0"/>
              </a:spcBef>
              <a:spcAft>
                <a:spcPts val="0"/>
              </a:spcAft>
              <a:buClr>
                <a:schemeClr val="dk1"/>
              </a:buClr>
              <a:buSzPts val="3600"/>
              <a:buNone/>
              <a:defRPr sz="3600">
                <a:solidFill>
                  <a:schemeClr val="dk1"/>
                </a:solidFill>
              </a:defRPr>
            </a:lvl6pPr>
            <a:lvl7pPr lvl="6" algn="ctr">
              <a:spcBef>
                <a:spcPts val="0"/>
              </a:spcBef>
              <a:spcAft>
                <a:spcPts val="0"/>
              </a:spcAft>
              <a:buClr>
                <a:schemeClr val="dk1"/>
              </a:buClr>
              <a:buSzPts val="3600"/>
              <a:buNone/>
              <a:defRPr sz="3600">
                <a:solidFill>
                  <a:schemeClr val="dk1"/>
                </a:solidFill>
              </a:defRPr>
            </a:lvl7pPr>
            <a:lvl8pPr lvl="7" algn="ctr">
              <a:spcBef>
                <a:spcPts val="0"/>
              </a:spcBef>
              <a:spcAft>
                <a:spcPts val="0"/>
              </a:spcAft>
              <a:buClr>
                <a:schemeClr val="dk1"/>
              </a:buClr>
              <a:buSzPts val="3600"/>
              <a:buNone/>
              <a:defRPr sz="3600">
                <a:solidFill>
                  <a:schemeClr val="dk1"/>
                </a:solidFill>
              </a:defRPr>
            </a:lvl8pPr>
            <a:lvl9pPr lvl="8" algn="ctr">
              <a:spcBef>
                <a:spcPts val="0"/>
              </a:spcBef>
              <a:spcAft>
                <a:spcPts val="0"/>
              </a:spcAft>
              <a:buClr>
                <a:schemeClr val="dk1"/>
              </a:buClr>
              <a:buSzPts val="3600"/>
              <a:buNone/>
              <a:defRPr sz="3600">
                <a:solidFill>
                  <a:schemeClr val="dk1"/>
                </a:solidFill>
              </a:defRPr>
            </a:lvl9pPr>
          </a:lstStyle>
          <a:p/>
        </p:txBody>
      </p:sp>
      <p:sp>
        <p:nvSpPr>
          <p:cNvPr id="115" name="Google Shape;115;p21"/>
          <p:cNvSpPr txBox="1"/>
          <p:nvPr>
            <p:ph idx="1" type="subTitle"/>
          </p:nvPr>
        </p:nvSpPr>
        <p:spPr>
          <a:xfrm>
            <a:off x="265500" y="2735371"/>
            <a:ext cx="4045200" cy="13455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116" name="Google Shape;116;p21"/>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0"/>
              </a:spcBef>
              <a:spcAft>
                <a:spcPts val="0"/>
              </a:spcAft>
              <a:buClr>
                <a:schemeClr val="lt1"/>
              </a:buClr>
              <a:buSzPts val="1400"/>
              <a:buChar char="○"/>
              <a:defRPr>
                <a:solidFill>
                  <a:schemeClr val="lt1"/>
                </a:solidFill>
              </a:defRPr>
            </a:lvl2pPr>
            <a:lvl3pPr indent="-317500" lvl="2" marL="1371600">
              <a:spcBef>
                <a:spcPts val="0"/>
              </a:spcBef>
              <a:spcAft>
                <a:spcPts val="0"/>
              </a:spcAft>
              <a:buClr>
                <a:schemeClr val="lt1"/>
              </a:buClr>
              <a:buSzPts val="1400"/>
              <a:buChar char="■"/>
              <a:defRPr>
                <a:solidFill>
                  <a:schemeClr val="lt1"/>
                </a:solidFill>
              </a:defRPr>
            </a:lvl3pPr>
            <a:lvl4pPr indent="-317500" lvl="3" marL="1828800">
              <a:spcBef>
                <a:spcPts val="0"/>
              </a:spcBef>
              <a:spcAft>
                <a:spcPts val="0"/>
              </a:spcAft>
              <a:buClr>
                <a:schemeClr val="lt1"/>
              </a:buClr>
              <a:buSzPts val="1400"/>
              <a:buChar char="●"/>
              <a:defRPr>
                <a:solidFill>
                  <a:schemeClr val="lt1"/>
                </a:solidFill>
              </a:defRPr>
            </a:lvl4pPr>
            <a:lvl5pPr indent="-317500" lvl="4" marL="2286000">
              <a:spcBef>
                <a:spcPts val="0"/>
              </a:spcBef>
              <a:spcAft>
                <a:spcPts val="0"/>
              </a:spcAft>
              <a:buClr>
                <a:schemeClr val="lt1"/>
              </a:buClr>
              <a:buSzPts val="1400"/>
              <a:buChar char="○"/>
              <a:defRPr>
                <a:solidFill>
                  <a:schemeClr val="lt1"/>
                </a:solidFill>
              </a:defRPr>
            </a:lvl5pPr>
            <a:lvl6pPr indent="-317500" lvl="5" marL="2743200">
              <a:spcBef>
                <a:spcPts val="0"/>
              </a:spcBef>
              <a:spcAft>
                <a:spcPts val="0"/>
              </a:spcAft>
              <a:buClr>
                <a:schemeClr val="lt1"/>
              </a:buClr>
              <a:buSzPts val="1400"/>
              <a:buChar char="■"/>
              <a:defRPr>
                <a:solidFill>
                  <a:schemeClr val="lt1"/>
                </a:solidFill>
              </a:defRPr>
            </a:lvl6pPr>
            <a:lvl7pPr indent="-317500" lvl="6" marL="3200400">
              <a:spcBef>
                <a:spcPts val="0"/>
              </a:spcBef>
              <a:spcAft>
                <a:spcPts val="0"/>
              </a:spcAft>
              <a:buClr>
                <a:schemeClr val="lt1"/>
              </a:buClr>
              <a:buSzPts val="1400"/>
              <a:buChar char="●"/>
              <a:defRPr>
                <a:solidFill>
                  <a:schemeClr val="lt1"/>
                </a:solidFill>
              </a:defRPr>
            </a:lvl7pPr>
            <a:lvl8pPr indent="-317500" lvl="7" marL="3657600">
              <a:spcBef>
                <a:spcPts val="0"/>
              </a:spcBef>
              <a:spcAft>
                <a:spcPts val="0"/>
              </a:spcAft>
              <a:buClr>
                <a:schemeClr val="lt1"/>
              </a:buClr>
              <a:buSzPts val="1400"/>
              <a:buChar char="○"/>
              <a:defRPr>
                <a:solidFill>
                  <a:schemeClr val="lt1"/>
                </a:solidFill>
              </a:defRPr>
            </a:lvl8pPr>
            <a:lvl9pPr indent="-317500" lvl="8" marL="4114800">
              <a:spcBef>
                <a:spcPts val="0"/>
              </a:spcBef>
              <a:spcAft>
                <a:spcPts val="0"/>
              </a:spcAft>
              <a:buClr>
                <a:schemeClr val="lt1"/>
              </a:buClr>
              <a:buSzPts val="1400"/>
              <a:buChar char="■"/>
              <a:defRPr>
                <a:solidFill>
                  <a:schemeClr val="lt1"/>
                </a:solidFill>
              </a:defRPr>
            </a:lvl9pPr>
          </a:lstStyle>
          <a:p/>
        </p:txBody>
      </p:sp>
      <p:sp>
        <p:nvSpPr>
          <p:cNvPr id="117" name="Google Shape;117;p21"/>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118" name="Shape 118"/>
        <p:cNvGrpSpPr/>
        <p:nvPr/>
      </p:nvGrpSpPr>
      <p:grpSpPr>
        <a:xfrm>
          <a:off x="0" y="0"/>
          <a:ext cx="0" cy="0"/>
          <a:chOff x="0" y="0"/>
          <a:chExt cx="0" cy="0"/>
        </a:xfrm>
      </p:grpSpPr>
      <p:cxnSp>
        <p:nvCxnSpPr>
          <p:cNvPr id="119" name="Google Shape;119;p22"/>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120" name="Google Shape;120;p22"/>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121" name="Google Shape;121;p22"/>
          <p:cNvSpPr txBox="1"/>
          <p:nvPr>
            <p:ph idx="1" type="body"/>
          </p:nvPr>
        </p:nvSpPr>
        <p:spPr>
          <a:xfrm>
            <a:off x="328017" y="4226025"/>
            <a:ext cx="8388600" cy="3936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122" name="Google Shape;122;p22"/>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23" name="Shape 123"/>
        <p:cNvGrpSpPr/>
        <p:nvPr/>
      </p:nvGrpSpPr>
      <p:grpSpPr>
        <a:xfrm>
          <a:off x="0" y="0"/>
          <a:ext cx="0" cy="0"/>
          <a:chOff x="0" y="0"/>
          <a:chExt cx="0" cy="0"/>
        </a:xfrm>
      </p:grpSpPr>
      <p:cxnSp>
        <p:nvCxnSpPr>
          <p:cNvPr id="124" name="Google Shape;124;p23"/>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125" name="Google Shape;125;p23"/>
          <p:cNvCxnSpPr/>
          <p:nvPr/>
        </p:nvCxnSpPr>
        <p:spPr>
          <a:xfrm>
            <a:off x="425200" y="415650"/>
            <a:ext cx="8296800" cy="0"/>
          </a:xfrm>
          <a:prstGeom prst="straightConnector1">
            <a:avLst/>
          </a:prstGeom>
          <a:noFill/>
          <a:ln cap="flat" cmpd="sng" w="38100">
            <a:solidFill>
              <a:schemeClr val="dk2"/>
            </a:solidFill>
            <a:prstDash val="solid"/>
            <a:round/>
            <a:headEnd len="sm" w="sm" type="none"/>
            <a:tailEnd len="sm" w="sm" type="none"/>
          </a:ln>
        </p:spPr>
      </p:cxnSp>
      <p:sp>
        <p:nvSpPr>
          <p:cNvPr id="126" name="Google Shape;126;p23"/>
          <p:cNvSpPr txBox="1"/>
          <p:nvPr>
            <p:ph hasCustomPrompt="1" type="title"/>
          </p:nvPr>
        </p:nvSpPr>
        <p:spPr>
          <a:xfrm>
            <a:off x="853950" y="1304850"/>
            <a:ext cx="7436100" cy="15384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1pPr>
            <a:lvl2pPr lvl="1"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2pPr>
            <a:lvl3pPr lvl="2"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3pPr>
            <a:lvl4pPr lvl="3"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4pPr>
            <a:lvl5pPr lvl="4"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5pPr>
            <a:lvl6pPr lvl="5"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6pPr>
            <a:lvl7pPr lvl="6"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7pPr>
            <a:lvl8pPr lvl="7"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8pPr>
            <a:lvl9pPr lvl="8"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9pPr>
          </a:lstStyle>
          <a:p>
            <a:r>
              <a:t>xx%</a:t>
            </a:r>
          </a:p>
        </p:txBody>
      </p:sp>
      <p:sp>
        <p:nvSpPr>
          <p:cNvPr id="127" name="Google Shape;127;p23"/>
          <p:cNvSpPr txBox="1"/>
          <p:nvPr>
            <p:ph idx="1" type="body"/>
          </p:nvPr>
        </p:nvSpPr>
        <p:spPr>
          <a:xfrm>
            <a:off x="853950" y="2919450"/>
            <a:ext cx="7436100" cy="10716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128" name="Google Shape;128;p23"/>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29" name="Shape 129"/>
        <p:cNvGrpSpPr/>
        <p:nvPr/>
      </p:nvGrpSpPr>
      <p:grpSpPr>
        <a:xfrm>
          <a:off x="0" y="0"/>
          <a:ext cx="0" cy="0"/>
          <a:chOff x="0" y="0"/>
          <a:chExt cx="0" cy="0"/>
        </a:xfrm>
      </p:grpSpPr>
      <p:sp>
        <p:nvSpPr>
          <p:cNvPr id="130" name="Google Shape;130;p24"/>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3.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2" Type="http://schemas.openxmlformats.org/officeDocument/2006/relationships/theme" Target="../theme/theme2.xml"/><Relationship Id="rId9" Type="http://schemas.openxmlformats.org/officeDocument/2006/relationships/slideLayout" Target="../slideLayouts/slideLayout20.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wiss-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2400250" y="575950"/>
            <a:ext cx="6321600" cy="6354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1pPr>
            <a:lvl2pPr lvl="1"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2pPr>
            <a:lvl3pPr lvl="2"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3pPr>
            <a:lvl4pPr lvl="3"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4pPr>
            <a:lvl5pPr lvl="4"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5pPr>
            <a:lvl6pPr lvl="5"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6pPr>
            <a:lvl7pPr lvl="6"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7pPr>
            <a:lvl8pPr lvl="7"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8pPr>
            <a:lvl9pPr lvl="8"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9pPr>
          </a:lstStyle>
          <a:p/>
        </p:txBody>
      </p:sp>
      <p:sp>
        <p:nvSpPr>
          <p:cNvPr id="7" name="Google Shape;7;p1"/>
          <p:cNvSpPr txBox="1"/>
          <p:nvPr>
            <p:ph idx="1" type="body"/>
          </p:nvPr>
        </p:nvSpPr>
        <p:spPr>
          <a:xfrm>
            <a:off x="2410112" y="1595776"/>
            <a:ext cx="6321600" cy="3002400"/>
          </a:xfrm>
          <a:prstGeom prst="rect">
            <a:avLst/>
          </a:prstGeom>
          <a:noFill/>
          <a:ln>
            <a:noFill/>
          </a:ln>
        </p:spPr>
        <p:txBody>
          <a:bodyPr anchorCtr="0" anchor="t" bIns="91425" lIns="91425" spcFirstLastPara="1" rIns="91425" wrap="square" tIns="91425">
            <a:noAutofit/>
          </a:bodyPr>
          <a:lstStyle>
            <a:lvl1pPr indent="-342900" lvl="0" marL="457200" rtl="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indent="-317500" lvl="1" marL="9144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2pPr>
            <a:lvl3pPr indent="-317500" lvl="2" marL="13716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3pPr>
            <a:lvl4pPr indent="-317500" lvl="3" marL="18288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4pPr>
            <a:lvl5pPr indent="-317500" lvl="4" marL="22860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5pPr>
            <a:lvl6pPr indent="-317500" lvl="5" marL="27432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6pPr>
            <a:lvl7pPr indent="-317500" lvl="6" marL="32004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7pPr>
            <a:lvl8pPr indent="-317500" lvl="7" marL="36576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8pPr>
            <a:lvl9pPr indent="-317500" lvl="8" marL="4114800" rtl="0">
              <a:lnSpc>
                <a:spcPct val="115000"/>
              </a:lnSpc>
              <a:spcBef>
                <a:spcPts val="1600"/>
              </a:spcBef>
              <a:spcAft>
                <a:spcPts val="1600"/>
              </a:spcAft>
              <a:buClr>
                <a:schemeClr val="dk2"/>
              </a:buClr>
              <a:buSzPts val="1400"/>
              <a:buFont typeface="Lato"/>
              <a:buChar char="■"/>
              <a:defRPr>
                <a:solidFill>
                  <a:schemeClr val="dk2"/>
                </a:solidFill>
                <a:latin typeface="Lato"/>
                <a:ea typeface="Lato"/>
                <a:cs typeface="Lato"/>
                <a:sym typeface="Lato"/>
              </a:defRPr>
            </a:lvl9pPr>
          </a:lstStyle>
          <a:p/>
        </p:txBody>
      </p:sp>
      <p:sp>
        <p:nvSpPr>
          <p:cNvPr id="8" name="Google Shape;8;p1"/>
          <p:cNvSpPr txBox="1"/>
          <p:nvPr>
            <p:ph idx="12" type="sldNum"/>
          </p:nvPr>
        </p:nvSpPr>
        <p:spPr>
          <a:xfrm>
            <a:off x="8497999" y="4688759"/>
            <a:ext cx="548700" cy="393600"/>
          </a:xfrm>
          <a:prstGeom prst="rect">
            <a:avLst/>
          </a:prstGeom>
          <a:noFill/>
          <a:ln>
            <a:noFill/>
          </a:ln>
        </p:spPr>
        <p:txBody>
          <a:bodyPr anchorCtr="0" anchor="ctr" bIns="91425" lIns="91425" spcFirstLastPara="1" rIns="91425" wrap="square" tIns="91425">
            <a:noAutofit/>
          </a:bodyPr>
          <a:lstStyle>
            <a:lvl1pPr lvl="0" rtl="0" algn="r">
              <a:buNone/>
              <a:defRPr sz="1000">
                <a:solidFill>
                  <a:schemeClr val="dk2"/>
                </a:solidFill>
                <a:latin typeface="Lato"/>
                <a:ea typeface="Lato"/>
                <a:cs typeface="Lato"/>
                <a:sym typeface="Lato"/>
              </a:defRPr>
            </a:lvl1pPr>
            <a:lvl2pPr lvl="1" rtl="0" algn="r">
              <a:buNone/>
              <a:defRPr sz="1000">
                <a:solidFill>
                  <a:schemeClr val="dk2"/>
                </a:solidFill>
                <a:latin typeface="Lato"/>
                <a:ea typeface="Lato"/>
                <a:cs typeface="Lato"/>
                <a:sym typeface="Lato"/>
              </a:defRPr>
            </a:lvl2pPr>
            <a:lvl3pPr lvl="2" rtl="0" algn="r">
              <a:buNone/>
              <a:defRPr sz="1000">
                <a:solidFill>
                  <a:schemeClr val="dk2"/>
                </a:solidFill>
                <a:latin typeface="Lato"/>
                <a:ea typeface="Lato"/>
                <a:cs typeface="Lato"/>
                <a:sym typeface="Lato"/>
              </a:defRPr>
            </a:lvl3pPr>
            <a:lvl4pPr lvl="3" rtl="0" algn="r">
              <a:buNone/>
              <a:defRPr sz="1000">
                <a:solidFill>
                  <a:schemeClr val="dk2"/>
                </a:solidFill>
                <a:latin typeface="Lato"/>
                <a:ea typeface="Lato"/>
                <a:cs typeface="Lato"/>
                <a:sym typeface="Lato"/>
              </a:defRPr>
            </a:lvl4pPr>
            <a:lvl5pPr lvl="4" rtl="0" algn="r">
              <a:buNone/>
              <a:defRPr sz="1000">
                <a:solidFill>
                  <a:schemeClr val="dk2"/>
                </a:solidFill>
                <a:latin typeface="Lato"/>
                <a:ea typeface="Lato"/>
                <a:cs typeface="Lato"/>
                <a:sym typeface="Lato"/>
              </a:defRPr>
            </a:lvl5pPr>
            <a:lvl6pPr lvl="5" rtl="0" algn="r">
              <a:buNone/>
              <a:defRPr sz="1000">
                <a:solidFill>
                  <a:schemeClr val="dk2"/>
                </a:solidFill>
                <a:latin typeface="Lato"/>
                <a:ea typeface="Lato"/>
                <a:cs typeface="Lato"/>
                <a:sym typeface="Lato"/>
              </a:defRPr>
            </a:lvl6pPr>
            <a:lvl7pPr lvl="6" rtl="0" algn="r">
              <a:buNone/>
              <a:defRPr sz="1000">
                <a:solidFill>
                  <a:schemeClr val="dk2"/>
                </a:solidFill>
                <a:latin typeface="Lato"/>
                <a:ea typeface="Lato"/>
                <a:cs typeface="Lato"/>
                <a:sym typeface="Lato"/>
              </a:defRPr>
            </a:lvl7pPr>
            <a:lvl8pPr lvl="7" rtl="0" algn="r">
              <a:buNone/>
              <a:defRPr sz="1000">
                <a:solidFill>
                  <a:schemeClr val="dk2"/>
                </a:solidFill>
                <a:latin typeface="Lato"/>
                <a:ea typeface="Lato"/>
                <a:cs typeface="Lato"/>
                <a:sym typeface="Lato"/>
              </a:defRPr>
            </a:lvl8pPr>
            <a:lvl9pPr lvl="8" rtl="0" algn="r">
              <a:buNone/>
              <a:defRPr sz="1000">
                <a:solidFill>
                  <a:schemeClr val="dk2"/>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wiss-2">
    <p:bg>
      <p:bgPr>
        <a:solidFill>
          <a:schemeClr val="lt1"/>
        </a:solidFill>
      </p:bgPr>
    </p:bg>
    <p:spTree>
      <p:nvGrpSpPr>
        <p:cNvPr id="68" name="Shape 68"/>
        <p:cNvGrpSpPr/>
        <p:nvPr/>
      </p:nvGrpSpPr>
      <p:grpSpPr>
        <a:xfrm>
          <a:off x="0" y="0"/>
          <a:ext cx="0" cy="0"/>
          <a:chOff x="0" y="0"/>
          <a:chExt cx="0" cy="0"/>
        </a:xfrm>
      </p:grpSpPr>
      <p:sp>
        <p:nvSpPr>
          <p:cNvPr id="69" name="Google Shape;69;p13"/>
          <p:cNvSpPr txBox="1"/>
          <p:nvPr>
            <p:ph type="title"/>
          </p:nvPr>
        </p:nvSpPr>
        <p:spPr>
          <a:xfrm>
            <a:off x="2400250" y="575950"/>
            <a:ext cx="6321600" cy="6354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1pPr>
            <a:lvl2pPr lvl="1">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2pPr>
            <a:lvl3pPr lvl="2">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3pPr>
            <a:lvl4pPr lvl="3">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4pPr>
            <a:lvl5pPr lvl="4">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5pPr>
            <a:lvl6pPr lvl="5">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6pPr>
            <a:lvl7pPr lvl="6">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7pPr>
            <a:lvl8pPr lvl="7">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8pPr>
            <a:lvl9pPr lvl="8">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9pPr>
          </a:lstStyle>
          <a:p/>
        </p:txBody>
      </p:sp>
      <p:sp>
        <p:nvSpPr>
          <p:cNvPr id="70" name="Google Shape;70;p13"/>
          <p:cNvSpPr txBox="1"/>
          <p:nvPr>
            <p:ph idx="1" type="body"/>
          </p:nvPr>
        </p:nvSpPr>
        <p:spPr>
          <a:xfrm>
            <a:off x="2410112" y="1595776"/>
            <a:ext cx="6321600" cy="3002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indent="-317500" lvl="1" marL="9144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2pPr>
            <a:lvl3pPr indent="-317500" lvl="2" marL="13716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3pPr>
            <a:lvl4pPr indent="-317500" lvl="3" marL="18288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4pPr>
            <a:lvl5pPr indent="-317500" lvl="4" marL="22860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5pPr>
            <a:lvl6pPr indent="-317500" lvl="5" marL="27432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6pPr>
            <a:lvl7pPr indent="-317500" lvl="6" marL="32004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7pPr>
            <a:lvl8pPr indent="-317500" lvl="7" marL="36576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8pPr>
            <a:lvl9pPr indent="-317500" lvl="8" marL="41148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9pPr>
          </a:lstStyle>
          <a:p/>
        </p:txBody>
      </p:sp>
      <p:sp>
        <p:nvSpPr>
          <p:cNvPr id="71" name="Google Shape;71;p13"/>
          <p:cNvSpPr txBox="1"/>
          <p:nvPr>
            <p:ph idx="12" type="sldNum"/>
          </p:nvPr>
        </p:nvSpPr>
        <p:spPr>
          <a:xfrm>
            <a:off x="8497999" y="4688759"/>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Lato"/>
                <a:ea typeface="Lato"/>
                <a:cs typeface="Lato"/>
                <a:sym typeface="Lato"/>
              </a:defRPr>
            </a:lvl1pPr>
            <a:lvl2pPr lvl="1" algn="r">
              <a:buNone/>
              <a:defRPr sz="1000">
                <a:solidFill>
                  <a:schemeClr val="dk2"/>
                </a:solidFill>
                <a:latin typeface="Lato"/>
                <a:ea typeface="Lato"/>
                <a:cs typeface="Lato"/>
                <a:sym typeface="Lato"/>
              </a:defRPr>
            </a:lvl2pPr>
            <a:lvl3pPr lvl="2" algn="r">
              <a:buNone/>
              <a:defRPr sz="1000">
                <a:solidFill>
                  <a:schemeClr val="dk2"/>
                </a:solidFill>
                <a:latin typeface="Lato"/>
                <a:ea typeface="Lato"/>
                <a:cs typeface="Lato"/>
                <a:sym typeface="Lato"/>
              </a:defRPr>
            </a:lvl3pPr>
            <a:lvl4pPr lvl="3" algn="r">
              <a:buNone/>
              <a:defRPr sz="1000">
                <a:solidFill>
                  <a:schemeClr val="dk2"/>
                </a:solidFill>
                <a:latin typeface="Lato"/>
                <a:ea typeface="Lato"/>
                <a:cs typeface="Lato"/>
                <a:sym typeface="Lato"/>
              </a:defRPr>
            </a:lvl4pPr>
            <a:lvl5pPr lvl="4" algn="r">
              <a:buNone/>
              <a:defRPr sz="1000">
                <a:solidFill>
                  <a:schemeClr val="dk2"/>
                </a:solidFill>
                <a:latin typeface="Lato"/>
                <a:ea typeface="Lato"/>
                <a:cs typeface="Lato"/>
                <a:sym typeface="Lato"/>
              </a:defRPr>
            </a:lvl5pPr>
            <a:lvl6pPr lvl="5" algn="r">
              <a:buNone/>
              <a:defRPr sz="1000">
                <a:solidFill>
                  <a:schemeClr val="dk2"/>
                </a:solidFill>
                <a:latin typeface="Lato"/>
                <a:ea typeface="Lato"/>
                <a:cs typeface="Lato"/>
                <a:sym typeface="Lato"/>
              </a:defRPr>
            </a:lvl6pPr>
            <a:lvl7pPr lvl="6" algn="r">
              <a:buNone/>
              <a:defRPr sz="1000">
                <a:solidFill>
                  <a:schemeClr val="dk2"/>
                </a:solidFill>
                <a:latin typeface="Lato"/>
                <a:ea typeface="Lato"/>
                <a:cs typeface="Lato"/>
                <a:sym typeface="Lato"/>
              </a:defRPr>
            </a:lvl7pPr>
            <a:lvl8pPr lvl="7" algn="r">
              <a:buNone/>
              <a:defRPr sz="1000">
                <a:solidFill>
                  <a:schemeClr val="dk2"/>
                </a:solidFill>
                <a:latin typeface="Lato"/>
                <a:ea typeface="Lato"/>
                <a:cs typeface="Lato"/>
                <a:sym typeface="Lato"/>
              </a:defRPr>
            </a:lvl8pPr>
            <a:lvl9pPr lvl="8" algn="r">
              <a:buNone/>
              <a:defRPr sz="1000">
                <a:solidFill>
                  <a:schemeClr val="dk2"/>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xml"/><Relationship Id="rId3"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 Id="rId3" Type="http://schemas.openxmlformats.org/officeDocument/2006/relationships/image" Target="../media/image8.gi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 Id="rId3" Type="http://schemas.openxmlformats.org/officeDocument/2006/relationships/image" Target="../media/image18.png"/><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 Id="rId3"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1.xml"/><Relationship Id="rId3" Type="http://schemas.openxmlformats.org/officeDocument/2006/relationships/image" Target="../media/image1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 Id="rId3" Type="http://schemas.openxmlformats.org/officeDocument/2006/relationships/image" Target="../media/image2.jpg"/><Relationship Id="rId4" Type="http://schemas.openxmlformats.org/officeDocument/2006/relationships/image" Target="../media/image10.png"/><Relationship Id="rId5" Type="http://schemas.openxmlformats.org/officeDocument/2006/relationships/image" Target="../media/image2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3.xml"/><Relationship Id="rId3" Type="http://schemas.openxmlformats.org/officeDocument/2006/relationships/image" Target="../media/image2.jpg"/><Relationship Id="rId4" Type="http://schemas.openxmlformats.org/officeDocument/2006/relationships/image" Target="../media/image6.png"/><Relationship Id="rId5" Type="http://schemas.openxmlformats.org/officeDocument/2006/relationships/image" Target="../media/image47.png"/><Relationship Id="rId6" Type="http://schemas.openxmlformats.org/officeDocument/2006/relationships/image" Target="../media/image9.png"/><Relationship Id="rId7" Type="http://schemas.openxmlformats.org/officeDocument/2006/relationships/image" Target="../media/image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 Id="rId3" Type="http://schemas.openxmlformats.org/officeDocument/2006/relationships/image" Target="../media/image2.jpg"/><Relationship Id="rId4" Type="http://schemas.openxmlformats.org/officeDocument/2006/relationships/image" Target="../media/image20.png"/><Relationship Id="rId5" Type="http://schemas.openxmlformats.org/officeDocument/2006/relationships/image" Target="../media/image28.jpg"/><Relationship Id="rId6" Type="http://schemas.openxmlformats.org/officeDocument/2006/relationships/image" Target="../media/image16.gi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5.xml"/><Relationship Id="rId3" Type="http://schemas.openxmlformats.org/officeDocument/2006/relationships/image" Target="../media/image2.jpg"/><Relationship Id="rId4" Type="http://schemas.openxmlformats.org/officeDocument/2006/relationships/image" Target="../media/image23.gif"/><Relationship Id="rId9" Type="http://schemas.openxmlformats.org/officeDocument/2006/relationships/image" Target="../media/image49.png"/><Relationship Id="rId5" Type="http://schemas.openxmlformats.org/officeDocument/2006/relationships/image" Target="../media/image26.png"/><Relationship Id="rId6" Type="http://schemas.openxmlformats.org/officeDocument/2006/relationships/image" Target="../media/image17.jpg"/><Relationship Id="rId7" Type="http://schemas.openxmlformats.org/officeDocument/2006/relationships/image" Target="../media/image11.jpg"/><Relationship Id="rId8" Type="http://schemas.openxmlformats.org/officeDocument/2006/relationships/image" Target="../media/image5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6.xml"/><Relationship Id="rId3" Type="http://schemas.openxmlformats.org/officeDocument/2006/relationships/image" Target="../media/image14.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7.xml"/><Relationship Id="rId3" Type="http://schemas.openxmlformats.org/officeDocument/2006/relationships/image" Target="../media/image3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8.xml"/><Relationship Id="rId3" Type="http://schemas.openxmlformats.org/officeDocument/2006/relationships/image" Target="../media/image12.png"/><Relationship Id="rId4" Type="http://schemas.openxmlformats.org/officeDocument/2006/relationships/image" Target="../media/image2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9.xml"/><Relationship Id="rId3" Type="http://schemas.openxmlformats.org/officeDocument/2006/relationships/image" Target="../media/image12.png"/><Relationship Id="rId4" Type="http://schemas.openxmlformats.org/officeDocument/2006/relationships/image" Target="../media/image29.png"/><Relationship Id="rId5" Type="http://schemas.openxmlformats.org/officeDocument/2006/relationships/image" Target="../media/image19.gi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0.xml"/><Relationship Id="rId3" Type="http://schemas.openxmlformats.org/officeDocument/2006/relationships/image" Target="../media/image12.png"/><Relationship Id="rId4" Type="http://schemas.openxmlformats.org/officeDocument/2006/relationships/image" Target="../media/image29.png"/><Relationship Id="rId5" Type="http://schemas.openxmlformats.org/officeDocument/2006/relationships/image" Target="../media/image48.png"/><Relationship Id="rId6" Type="http://schemas.openxmlformats.org/officeDocument/2006/relationships/image" Target="../media/image45.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1.xml"/><Relationship Id="rId3" Type="http://schemas.openxmlformats.org/officeDocument/2006/relationships/image" Target="../media/image46.png"/><Relationship Id="rId4" Type="http://schemas.openxmlformats.org/officeDocument/2006/relationships/image" Target="../media/image24.jpg"/><Relationship Id="rId5" Type="http://schemas.openxmlformats.org/officeDocument/2006/relationships/image" Target="../media/image44.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2.xml"/><Relationship Id="rId3" Type="http://schemas.openxmlformats.org/officeDocument/2006/relationships/image" Target="../media/image3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3.xml"/><Relationship Id="rId3" Type="http://schemas.openxmlformats.org/officeDocument/2006/relationships/image" Target="../media/image32.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5.xml"/><Relationship Id="rId3" Type="http://schemas.openxmlformats.org/officeDocument/2006/relationships/image" Target="../media/image3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6.xml"/><Relationship Id="rId3" Type="http://schemas.openxmlformats.org/officeDocument/2006/relationships/image" Target="../media/image25.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7.xml"/><Relationship Id="rId3" Type="http://schemas.openxmlformats.org/officeDocument/2006/relationships/image" Target="../media/image27.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8.xml"/><Relationship Id="rId3" Type="http://schemas.openxmlformats.org/officeDocument/2006/relationships/image" Target="../media/image35.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9.xml"/><Relationship Id="rId3" Type="http://schemas.openxmlformats.org/officeDocument/2006/relationships/image" Target="../media/image37.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0.xml"/><Relationship Id="rId3" Type="http://schemas.openxmlformats.org/officeDocument/2006/relationships/image" Target="../media/image36.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1.xml"/><Relationship Id="rId3" Type="http://schemas.openxmlformats.org/officeDocument/2006/relationships/image" Target="../media/image40.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3.xml"/><Relationship Id="rId3" Type="http://schemas.openxmlformats.org/officeDocument/2006/relationships/image" Target="../media/image30.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4.xml"/><Relationship Id="rId3" Type="http://schemas.openxmlformats.org/officeDocument/2006/relationships/image" Target="../media/image39.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5.xml"/><Relationship Id="rId3" Type="http://schemas.openxmlformats.org/officeDocument/2006/relationships/image" Target="../media/image42.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6.xml"/><Relationship Id="rId3" Type="http://schemas.openxmlformats.org/officeDocument/2006/relationships/image" Target="../media/image41.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7.xml"/><Relationship Id="rId3" Type="http://schemas.openxmlformats.org/officeDocument/2006/relationships/image" Target="../media/image43.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sp>
        <p:nvSpPr>
          <p:cNvPr id="135" name="Google Shape;135;p25"/>
          <p:cNvSpPr txBox="1"/>
          <p:nvPr>
            <p:ph type="ctrTitle"/>
          </p:nvPr>
        </p:nvSpPr>
        <p:spPr>
          <a:xfrm>
            <a:off x="2317525" y="647150"/>
            <a:ext cx="6477000" cy="15420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Clr>
                <a:schemeClr val="dk2"/>
              </a:buClr>
              <a:buSzPts val="1100"/>
              <a:buFont typeface="Arial"/>
              <a:buNone/>
            </a:pPr>
            <a:r>
              <a:rPr lang="en" sz="3700">
                <a:latin typeface="Roboto"/>
                <a:ea typeface="Roboto"/>
                <a:cs typeface="Roboto"/>
                <a:sym typeface="Roboto"/>
              </a:rPr>
              <a:t>Managing Marketing Change</a:t>
            </a:r>
            <a:endParaRPr sz="3700">
              <a:latin typeface="Roboto"/>
              <a:ea typeface="Roboto"/>
              <a:cs typeface="Roboto"/>
              <a:sym typeface="Roboto"/>
            </a:endParaRPr>
          </a:p>
          <a:p>
            <a:pPr indent="0" lvl="0" marL="0" rtl="0" algn="l">
              <a:spcBef>
                <a:spcPts val="0"/>
              </a:spcBef>
              <a:spcAft>
                <a:spcPts val="0"/>
              </a:spcAft>
              <a:buNone/>
            </a:pPr>
            <a:r>
              <a:rPr lang="en"/>
              <a:t>— —Burger King</a:t>
            </a:r>
            <a:endParaRPr/>
          </a:p>
        </p:txBody>
      </p:sp>
      <p:sp>
        <p:nvSpPr>
          <p:cNvPr id="136" name="Google Shape;136;p25"/>
          <p:cNvSpPr txBox="1"/>
          <p:nvPr>
            <p:ph idx="1" type="subTitle"/>
          </p:nvPr>
        </p:nvSpPr>
        <p:spPr>
          <a:xfrm>
            <a:off x="2390267" y="3238450"/>
            <a:ext cx="6331500" cy="1241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b="1" lang="en" sz="4500"/>
              <a:t>Group 4</a:t>
            </a:r>
            <a:endParaRPr b="1" sz="45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40" name="Shape 140"/>
        <p:cNvGrpSpPr/>
        <p:nvPr/>
      </p:nvGrpSpPr>
      <p:grpSpPr>
        <a:xfrm>
          <a:off x="0" y="0"/>
          <a:ext cx="0" cy="0"/>
          <a:chOff x="0" y="0"/>
          <a:chExt cx="0" cy="0"/>
        </a:xfrm>
      </p:grpSpPr>
      <p:sp>
        <p:nvSpPr>
          <p:cNvPr id="141" name="Google Shape;141;p26"/>
          <p:cNvSpPr txBox="1"/>
          <p:nvPr>
            <p:ph idx="4294967295" type="title"/>
          </p:nvPr>
        </p:nvSpPr>
        <p:spPr>
          <a:xfrm>
            <a:off x="535775" y="712150"/>
            <a:ext cx="8380200" cy="768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3600">
                <a:solidFill>
                  <a:schemeClr val="dk1"/>
                </a:solidFill>
              </a:rPr>
              <a:t>Group Members &amp; Topic Contents</a:t>
            </a:r>
            <a:endParaRPr sz="3600">
              <a:solidFill>
                <a:schemeClr val="dk1"/>
              </a:solidFill>
            </a:endParaRPr>
          </a:p>
          <a:p>
            <a:pPr indent="0" lvl="0" marL="0" rtl="0" algn="l">
              <a:spcBef>
                <a:spcPts val="1600"/>
              </a:spcBef>
              <a:spcAft>
                <a:spcPts val="1600"/>
              </a:spcAft>
              <a:buNone/>
            </a:pPr>
            <a:r>
              <a:t/>
            </a:r>
            <a:endParaRPr sz="3600">
              <a:solidFill>
                <a:schemeClr val="dk1"/>
              </a:solidFill>
            </a:endParaRPr>
          </a:p>
        </p:txBody>
      </p:sp>
      <p:sp>
        <p:nvSpPr>
          <p:cNvPr id="142" name="Google Shape;142;p26"/>
          <p:cNvSpPr txBox="1"/>
          <p:nvPr>
            <p:ph idx="4294967295" type="title"/>
          </p:nvPr>
        </p:nvSpPr>
        <p:spPr>
          <a:xfrm>
            <a:off x="-101725" y="1480150"/>
            <a:ext cx="9017700" cy="3067500"/>
          </a:xfrm>
          <a:prstGeom prst="rect">
            <a:avLst/>
          </a:prstGeom>
        </p:spPr>
        <p:txBody>
          <a:bodyPr anchorCtr="0" anchor="t" bIns="91425" lIns="91425" spcFirstLastPara="1" rIns="91425" wrap="square" tIns="91425">
            <a:noAutofit/>
          </a:bodyPr>
          <a:lstStyle/>
          <a:p>
            <a:pPr indent="-349250" lvl="0" marL="457200" rtl="0" algn="l">
              <a:lnSpc>
                <a:spcPct val="115000"/>
              </a:lnSpc>
              <a:spcBef>
                <a:spcPts val="0"/>
              </a:spcBef>
              <a:spcAft>
                <a:spcPts val="0"/>
              </a:spcAft>
              <a:buSzPts val="1900"/>
              <a:buFont typeface="Lato"/>
              <a:buChar char="●"/>
            </a:pPr>
            <a:r>
              <a:rPr b="0" lang="en" sz="2000">
                <a:latin typeface="Lato"/>
                <a:ea typeface="Lato"/>
                <a:cs typeface="Lato"/>
                <a:sym typeface="Lato"/>
              </a:rPr>
              <a:t>K</a:t>
            </a:r>
            <a:r>
              <a:rPr b="0" lang="en" sz="2000">
                <a:latin typeface="Lato"/>
                <a:ea typeface="Lato"/>
                <a:cs typeface="Lato"/>
                <a:sym typeface="Lato"/>
              </a:rPr>
              <a:t>e HE 2304696——4Cs, Customer, Cost, Convenience, Communication</a:t>
            </a:r>
            <a:endParaRPr b="0" sz="2000">
              <a:latin typeface="Lato"/>
              <a:ea typeface="Lato"/>
              <a:cs typeface="Lato"/>
              <a:sym typeface="Lato"/>
            </a:endParaRPr>
          </a:p>
          <a:p>
            <a:pPr indent="-349250" lvl="0" marL="457200" rtl="0" algn="l">
              <a:lnSpc>
                <a:spcPct val="115000"/>
              </a:lnSpc>
              <a:spcBef>
                <a:spcPts val="0"/>
              </a:spcBef>
              <a:spcAft>
                <a:spcPts val="0"/>
              </a:spcAft>
              <a:buSzPts val="1900"/>
              <a:buFont typeface="Lato"/>
              <a:buChar char="●"/>
            </a:pPr>
            <a:r>
              <a:rPr b="0" lang="en" sz="2000">
                <a:latin typeface="Lato"/>
                <a:ea typeface="Lato"/>
                <a:cs typeface="Lato"/>
                <a:sym typeface="Lato"/>
              </a:rPr>
              <a:t>Yihan HU 2304551——4Ps, Product, Price, Place, Promotion</a:t>
            </a:r>
            <a:endParaRPr b="0" sz="2000">
              <a:latin typeface="Lato"/>
              <a:ea typeface="Lato"/>
              <a:cs typeface="Lato"/>
              <a:sym typeface="Lato"/>
            </a:endParaRPr>
          </a:p>
          <a:p>
            <a:pPr indent="-355600" lvl="0" marL="457200" rtl="0" algn="l">
              <a:lnSpc>
                <a:spcPct val="115000"/>
              </a:lnSpc>
              <a:spcBef>
                <a:spcPts val="0"/>
              </a:spcBef>
              <a:spcAft>
                <a:spcPts val="0"/>
              </a:spcAft>
              <a:buSzPts val="2000"/>
              <a:buFont typeface="Lato"/>
              <a:buChar char="●"/>
            </a:pPr>
            <a:r>
              <a:rPr b="0" lang="en" sz="2000">
                <a:latin typeface="Lato"/>
                <a:ea typeface="Lato"/>
                <a:cs typeface="Lato"/>
                <a:sym typeface="Lato"/>
              </a:rPr>
              <a:t>Shuyi CUI 2304700 — — PESTEL, Climate Change &amp; ESG</a:t>
            </a:r>
            <a:endParaRPr b="0" sz="2000">
              <a:latin typeface="Lato"/>
              <a:ea typeface="Lato"/>
              <a:cs typeface="Lato"/>
              <a:sym typeface="Lato"/>
            </a:endParaRPr>
          </a:p>
          <a:p>
            <a:pPr indent="-355600" lvl="0" marL="457200" rtl="0" algn="l">
              <a:lnSpc>
                <a:spcPct val="115000"/>
              </a:lnSpc>
              <a:spcBef>
                <a:spcPts val="0"/>
              </a:spcBef>
              <a:spcAft>
                <a:spcPts val="0"/>
              </a:spcAft>
              <a:buSzPts val="2000"/>
              <a:buFont typeface="Lato"/>
              <a:buChar char="●"/>
            </a:pPr>
            <a:r>
              <a:rPr b="0" lang="en" sz="2000">
                <a:latin typeface="Lato"/>
                <a:ea typeface="Lato"/>
                <a:cs typeface="Lato"/>
                <a:sym typeface="Lato"/>
              </a:rPr>
              <a:t>Omkar Lagad 2232639— — SWOT, </a:t>
            </a:r>
            <a:r>
              <a:rPr b="0" lang="en" sz="2000">
                <a:latin typeface="Lato"/>
                <a:ea typeface="Lato"/>
                <a:cs typeface="Lato"/>
                <a:sym typeface="Lato"/>
              </a:rPr>
              <a:t>Strength, Weakness, Opportunities,Threats</a:t>
            </a:r>
            <a:endParaRPr b="0" sz="2000">
              <a:latin typeface="Lato"/>
              <a:ea typeface="Lato"/>
              <a:cs typeface="Lato"/>
              <a:sym typeface="Lato"/>
            </a:endParaRPr>
          </a:p>
          <a:p>
            <a:pPr indent="-355600" lvl="0" marL="457200" rtl="0" algn="l">
              <a:lnSpc>
                <a:spcPct val="115000"/>
              </a:lnSpc>
              <a:spcBef>
                <a:spcPts val="0"/>
              </a:spcBef>
              <a:spcAft>
                <a:spcPts val="0"/>
              </a:spcAft>
              <a:buSzPts val="2000"/>
              <a:buFont typeface="Lato"/>
              <a:buChar char="●"/>
            </a:pPr>
            <a:r>
              <a:rPr b="0" lang="en" sz="2000">
                <a:latin typeface="Lato"/>
                <a:ea typeface="Lato"/>
                <a:cs typeface="Lato"/>
                <a:sym typeface="Lato"/>
              </a:rPr>
              <a:t>Sujit Murkute 2307434 — — PEST, Technological &amp; AI</a:t>
            </a:r>
            <a:endParaRPr b="0" sz="2000">
              <a:latin typeface="Lato"/>
              <a:ea typeface="Lato"/>
              <a:cs typeface="Lato"/>
              <a:sym typeface="Lato"/>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27"/>
          <p:cNvSpPr txBox="1"/>
          <p:nvPr>
            <p:ph type="title"/>
          </p:nvPr>
        </p:nvSpPr>
        <p:spPr>
          <a:xfrm>
            <a:off x="283100" y="712150"/>
            <a:ext cx="8631600" cy="3835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4C marketing model</a:t>
            </a:r>
            <a:endParaRPr/>
          </a:p>
          <a:p>
            <a:pPr indent="0" lvl="0" marL="0" rtl="0" algn="l">
              <a:spcBef>
                <a:spcPts val="0"/>
              </a:spcBef>
              <a:spcAft>
                <a:spcPts val="0"/>
              </a:spcAft>
              <a:buNone/>
            </a:pPr>
            <a:r>
              <a:rPr lang="en"/>
              <a:t>Customer</a:t>
            </a:r>
            <a:endParaRPr/>
          </a:p>
          <a:p>
            <a:pPr indent="0" lvl="0" marL="0" rtl="0" algn="l">
              <a:spcBef>
                <a:spcPts val="0"/>
              </a:spcBef>
              <a:spcAft>
                <a:spcPts val="0"/>
              </a:spcAft>
              <a:buNone/>
            </a:pPr>
            <a:r>
              <a:rPr lang="en"/>
              <a:t>Cost</a:t>
            </a:r>
            <a:endParaRPr/>
          </a:p>
          <a:p>
            <a:pPr indent="0" lvl="0" marL="0" rtl="0" algn="l">
              <a:spcBef>
                <a:spcPts val="0"/>
              </a:spcBef>
              <a:spcAft>
                <a:spcPts val="0"/>
              </a:spcAft>
              <a:buNone/>
            </a:pPr>
            <a:r>
              <a:rPr lang="en"/>
              <a:t>Convenience</a:t>
            </a:r>
            <a:endParaRPr/>
          </a:p>
          <a:p>
            <a:pPr indent="0" lvl="0" marL="0" rtl="0" algn="l">
              <a:spcBef>
                <a:spcPts val="0"/>
              </a:spcBef>
              <a:spcAft>
                <a:spcPts val="0"/>
              </a:spcAft>
              <a:buNone/>
            </a:pPr>
            <a:r>
              <a:rPr lang="en"/>
              <a:t>Communication</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sp>
        <p:nvSpPr>
          <p:cNvPr id="152" name="Google Shape;152;p28"/>
          <p:cNvSpPr txBox="1"/>
          <p:nvPr>
            <p:ph type="title"/>
          </p:nvPr>
        </p:nvSpPr>
        <p:spPr>
          <a:xfrm>
            <a:off x="283100" y="712150"/>
            <a:ext cx="8860800" cy="3835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t/>
            </a:r>
            <a:endParaRPr/>
          </a:p>
          <a:p>
            <a:pPr indent="0" lvl="0" marL="0" rtl="0" algn="l">
              <a:spcBef>
                <a:spcPts val="0"/>
              </a:spcBef>
              <a:spcAft>
                <a:spcPts val="0"/>
              </a:spcAft>
              <a:buNone/>
            </a:pPr>
            <a:r>
              <a:rPr lang="en"/>
              <a:t>Customer</a:t>
            </a:r>
            <a:endParaRPr/>
          </a:p>
          <a:p>
            <a:pPr indent="0" lvl="0" marL="0" rtl="0" algn="l">
              <a:spcBef>
                <a:spcPts val="0"/>
              </a:spcBef>
              <a:spcAft>
                <a:spcPts val="0"/>
              </a:spcAft>
              <a:buNone/>
            </a:pPr>
            <a:r>
              <a:rPr lang="en" sz="2900"/>
              <a:t> </a:t>
            </a:r>
            <a:r>
              <a:rPr lang="en" sz="1800"/>
              <a:t>User Profile? </a:t>
            </a:r>
            <a:r>
              <a:rPr lang="en" sz="2900">
                <a:solidFill>
                  <a:schemeClr val="dk1"/>
                </a:solidFill>
              </a:rPr>
              <a:t>Age 20~35</a:t>
            </a:r>
            <a:endParaRPr/>
          </a:p>
          <a:p>
            <a:pPr indent="0" lvl="0" marL="0" rtl="0" algn="l">
              <a:spcBef>
                <a:spcPts val="0"/>
              </a:spcBef>
              <a:spcAft>
                <a:spcPts val="0"/>
              </a:spcAft>
              <a:buNone/>
            </a:pPr>
            <a:r>
              <a:rPr lang="en" sz="1800">
                <a:solidFill>
                  <a:schemeClr val="dk1"/>
                </a:solidFill>
              </a:rPr>
              <a:t>100 million members, with member contributions accounting for over 40%</a:t>
            </a:r>
            <a:endParaRPr sz="1800">
              <a:solidFill>
                <a:schemeClr val="dk1"/>
              </a:solidFill>
            </a:endParaRPr>
          </a:p>
          <a:p>
            <a:pPr indent="0" lvl="0" marL="0" rtl="0" algn="l">
              <a:spcBef>
                <a:spcPts val="0"/>
              </a:spcBef>
              <a:spcAft>
                <a:spcPts val="0"/>
              </a:spcAft>
              <a:buNone/>
            </a:pPr>
            <a:r>
              <a:t/>
            </a:r>
            <a:endParaRPr sz="1800">
              <a:solidFill>
                <a:schemeClr val="dk1"/>
              </a:solidFill>
            </a:endParaRPr>
          </a:p>
          <a:p>
            <a:pPr indent="0" lvl="0" marL="0" rtl="0" algn="l">
              <a:spcBef>
                <a:spcPts val="0"/>
              </a:spcBef>
              <a:spcAft>
                <a:spcPts val="0"/>
              </a:spcAft>
              <a:buNone/>
            </a:pPr>
            <a:r>
              <a:rPr lang="en" sz="1800"/>
              <a:t>Private Domain?: IP+Operation(Private, KOL, Public, Community, Membership)</a:t>
            </a:r>
            <a:endParaRPr sz="1800"/>
          </a:p>
          <a:p>
            <a:pPr indent="0" lvl="0" marL="0" rtl="0" algn="l">
              <a:spcBef>
                <a:spcPts val="0"/>
              </a:spcBef>
              <a:spcAft>
                <a:spcPts val="0"/>
              </a:spcAft>
              <a:buNone/>
            </a:pPr>
            <a:r>
              <a:rPr lang="en" sz="2500"/>
              <a:t>Membership         Delivery channels &amp; others          Digital</a:t>
            </a:r>
            <a:endParaRPr sz="2500"/>
          </a:p>
          <a:p>
            <a:pPr indent="0" lvl="0" marL="0" rtl="0" algn="l">
              <a:spcBef>
                <a:spcPts val="0"/>
              </a:spcBef>
              <a:spcAft>
                <a:spcPts val="0"/>
              </a:spcAft>
              <a:buNone/>
            </a:pPr>
            <a:r>
              <a:rPr lang="en" sz="2100"/>
              <a:t>  </a:t>
            </a:r>
            <a:r>
              <a:rPr lang="en" sz="2900"/>
              <a:t>   </a:t>
            </a:r>
            <a:r>
              <a:rPr lang="en" sz="2900">
                <a:solidFill>
                  <a:schemeClr val="dk1"/>
                </a:solidFill>
              </a:rPr>
              <a:t>40%                                   30%                               80%</a:t>
            </a:r>
            <a:endParaRPr sz="2900">
              <a:solidFill>
                <a:schemeClr val="dk1"/>
              </a:solidFill>
            </a:endParaRPr>
          </a:p>
          <a:p>
            <a:pPr indent="0" lvl="0" marL="0" rtl="0" algn="l">
              <a:spcBef>
                <a:spcPts val="0"/>
              </a:spcBef>
              <a:spcAft>
                <a:spcPts val="0"/>
              </a:spcAft>
              <a:buNone/>
            </a:pPr>
            <a:r>
              <a:t/>
            </a:r>
            <a:endParaRPr sz="1800"/>
          </a:p>
          <a:p>
            <a:pPr indent="0" lvl="0" marL="0" rtl="0" algn="l">
              <a:spcBef>
                <a:spcPts val="0"/>
              </a:spcBef>
              <a:spcAft>
                <a:spcPts val="0"/>
              </a:spcAft>
              <a:buNone/>
            </a:pPr>
            <a:r>
              <a:rPr lang="en" sz="1800"/>
              <a:t>1) High community repurchase rate</a:t>
            </a:r>
            <a:endParaRPr sz="1800"/>
          </a:p>
          <a:p>
            <a:pPr indent="0" lvl="0" marL="0" rtl="0" algn="l">
              <a:spcBef>
                <a:spcPts val="0"/>
              </a:spcBef>
              <a:spcAft>
                <a:spcPts val="0"/>
              </a:spcAft>
              <a:buNone/>
            </a:pPr>
            <a:r>
              <a:t/>
            </a:r>
            <a:endParaRPr sz="1800"/>
          </a:p>
          <a:p>
            <a:pPr indent="0" lvl="0" marL="0" rtl="0" algn="l">
              <a:spcBef>
                <a:spcPts val="0"/>
              </a:spcBef>
              <a:spcAft>
                <a:spcPts val="0"/>
              </a:spcAft>
              <a:buNone/>
            </a:pPr>
            <a:r>
              <a:rPr lang="en" sz="1800"/>
              <a:t>2) Layering is sufficiently refined</a:t>
            </a:r>
            <a:endParaRPr sz="1800"/>
          </a:p>
          <a:p>
            <a:pPr indent="0" lvl="0" marL="0" rtl="0" algn="l">
              <a:spcBef>
                <a:spcPts val="0"/>
              </a:spcBef>
              <a:spcAft>
                <a:spcPts val="0"/>
              </a:spcAft>
              <a:buNone/>
            </a:pPr>
            <a:r>
              <a:t/>
            </a:r>
            <a:endParaRPr sz="1800"/>
          </a:p>
          <a:p>
            <a:pPr indent="0" lvl="0" marL="0" rtl="0" algn="l">
              <a:spcBef>
                <a:spcPts val="0"/>
              </a:spcBef>
              <a:spcAft>
                <a:spcPts val="0"/>
              </a:spcAft>
              <a:buNone/>
            </a:pPr>
            <a:r>
              <a:rPr lang="en" sz="1800"/>
              <a:t>3) The operation of IP accounts is relatively rough</a:t>
            </a:r>
            <a:endParaRPr sz="1800"/>
          </a:p>
          <a:p>
            <a:pPr indent="0" lvl="0" marL="0" rtl="0" algn="l">
              <a:spcBef>
                <a:spcPts val="0"/>
              </a:spcBef>
              <a:spcAft>
                <a:spcPts val="0"/>
              </a:spcAft>
              <a:buNone/>
            </a:pPr>
            <a:r>
              <a:t/>
            </a:r>
            <a:endParaRPr sz="2900">
              <a:solidFill>
                <a:schemeClr val="dk1"/>
              </a:solidFill>
            </a:endParaRPr>
          </a:p>
          <a:p>
            <a:pPr indent="0" lvl="0" marL="0" rtl="0" algn="l">
              <a:spcBef>
                <a:spcPts val="0"/>
              </a:spcBef>
              <a:spcAft>
                <a:spcPts val="0"/>
              </a:spcAft>
              <a:buNone/>
            </a:pPr>
            <a:r>
              <a:t/>
            </a:r>
            <a:endParaRPr sz="2100"/>
          </a:p>
          <a:p>
            <a:pPr indent="0" lvl="0" marL="0" rtl="0" algn="l">
              <a:spcBef>
                <a:spcPts val="0"/>
              </a:spcBef>
              <a:spcAft>
                <a:spcPts val="0"/>
              </a:spcAft>
              <a:buClr>
                <a:schemeClr val="dk2"/>
              </a:buClr>
              <a:buSzPts val="1100"/>
              <a:buFont typeface="Arial"/>
              <a:buNone/>
            </a:pPr>
            <a:r>
              <a:t/>
            </a:r>
            <a:endParaRPr sz="21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6" name="Shape 156"/>
        <p:cNvGrpSpPr/>
        <p:nvPr/>
      </p:nvGrpSpPr>
      <p:grpSpPr>
        <a:xfrm>
          <a:off x="0" y="0"/>
          <a:ext cx="0" cy="0"/>
          <a:chOff x="0" y="0"/>
          <a:chExt cx="0" cy="0"/>
        </a:xfrm>
      </p:grpSpPr>
      <p:sp>
        <p:nvSpPr>
          <p:cNvPr id="157" name="Google Shape;157;p29"/>
          <p:cNvSpPr txBox="1"/>
          <p:nvPr>
            <p:ph type="title"/>
          </p:nvPr>
        </p:nvSpPr>
        <p:spPr>
          <a:xfrm>
            <a:off x="283099" y="712150"/>
            <a:ext cx="8860800" cy="3835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Cost</a:t>
            </a:r>
            <a:endParaRPr sz="1200"/>
          </a:p>
          <a:p>
            <a:pPr indent="0" lvl="0" marL="0" rtl="0" algn="l">
              <a:spcBef>
                <a:spcPts val="0"/>
              </a:spcBef>
              <a:spcAft>
                <a:spcPts val="0"/>
              </a:spcAft>
              <a:buNone/>
            </a:pPr>
            <a:r>
              <a:rPr lang="en" sz="1400"/>
              <a:t>Artificial meat burgers: $330000</a:t>
            </a:r>
            <a:endParaRPr sz="1400"/>
          </a:p>
          <a:p>
            <a:pPr indent="0" lvl="0" marL="0" rtl="0" algn="l">
              <a:spcBef>
                <a:spcPts val="0"/>
              </a:spcBef>
              <a:spcAft>
                <a:spcPts val="0"/>
              </a:spcAft>
              <a:buNone/>
            </a:pPr>
            <a:r>
              <a:rPr lang="en" sz="1400"/>
              <a:t>Fernando Machado, CMO: unable to distinguish</a:t>
            </a:r>
            <a:endParaRPr sz="1400"/>
          </a:p>
          <a:p>
            <a:pPr indent="0" lvl="0" marL="0" rtl="0" algn="l">
              <a:spcBef>
                <a:spcPts val="0"/>
              </a:spcBef>
              <a:spcAft>
                <a:spcPts val="0"/>
              </a:spcAft>
              <a:buNone/>
            </a:pPr>
            <a:r>
              <a:rPr lang="en" sz="2200">
                <a:solidFill>
                  <a:schemeClr val="dk1"/>
                </a:solidFill>
              </a:rPr>
              <a:t>Customized burgers: differential pricing method</a:t>
            </a:r>
            <a:endParaRPr sz="2200">
              <a:solidFill>
                <a:schemeClr val="dk1"/>
              </a:solidFill>
            </a:endParaRPr>
          </a:p>
          <a:p>
            <a:pPr indent="0" lvl="0" marL="0" rtl="0" algn="l">
              <a:spcBef>
                <a:spcPts val="0"/>
              </a:spcBef>
              <a:spcAft>
                <a:spcPts val="0"/>
              </a:spcAft>
              <a:buNone/>
            </a:pPr>
            <a:r>
              <a:rPr lang="en" sz="1800"/>
              <a:t>Cost structure:                                                           Source of income:</a:t>
            </a:r>
            <a:endParaRPr sz="1800"/>
          </a:p>
          <a:p>
            <a:pPr indent="0" lvl="0" marL="0" rtl="0" algn="l">
              <a:spcBef>
                <a:spcPts val="0"/>
              </a:spcBef>
              <a:spcAft>
                <a:spcPts val="0"/>
              </a:spcAft>
              <a:buNone/>
            </a:pPr>
            <a:r>
              <a:rPr lang="en" sz="1400"/>
              <a:t>store investment                                                                                ·Store revenue</a:t>
            </a:r>
            <a:endParaRPr sz="1400"/>
          </a:p>
          <a:p>
            <a:pPr indent="0" lvl="0" marL="0" rtl="0" algn="l">
              <a:spcBef>
                <a:spcPts val="0"/>
              </a:spcBef>
              <a:spcAft>
                <a:spcPts val="0"/>
              </a:spcAft>
              <a:buNone/>
            </a:pPr>
            <a:r>
              <a:rPr lang="en" sz="1400"/>
              <a:t>raw material investment                                                                 ·Franchise</a:t>
            </a:r>
            <a:endParaRPr sz="1400"/>
          </a:p>
          <a:p>
            <a:pPr indent="0" lvl="0" marL="0" rtl="0" algn="l">
              <a:spcBef>
                <a:spcPts val="0"/>
              </a:spcBef>
              <a:spcAft>
                <a:spcPts val="0"/>
              </a:spcAft>
              <a:buNone/>
            </a:pPr>
            <a:r>
              <a:rPr lang="en" sz="1400"/>
              <a:t>labor cost                                                                                              ·Raw material supply</a:t>
            </a:r>
            <a:endParaRPr sz="1400"/>
          </a:p>
          <a:p>
            <a:pPr indent="0" lvl="0" marL="0" rtl="0" algn="l">
              <a:spcBef>
                <a:spcPts val="0"/>
              </a:spcBef>
              <a:spcAft>
                <a:spcPts val="0"/>
              </a:spcAft>
              <a:buNone/>
            </a:pPr>
            <a:r>
              <a:rPr lang="en" sz="1400"/>
              <a:t>advertising and marketing expenses                                          ·Other businesses</a:t>
            </a:r>
            <a:endParaRPr sz="1400"/>
          </a:p>
          <a:p>
            <a:pPr indent="0" lvl="0" marL="0" rtl="0" algn="l">
              <a:spcBef>
                <a:spcPts val="0"/>
              </a:spcBef>
              <a:spcAft>
                <a:spcPts val="0"/>
              </a:spcAft>
              <a:buNone/>
            </a:pPr>
            <a:r>
              <a:rPr lang="en" sz="1400"/>
              <a:t>new product development expenses</a:t>
            </a:r>
            <a:endParaRPr sz="1400"/>
          </a:p>
          <a:p>
            <a:pPr indent="0" lvl="0" marL="0" rtl="0" algn="l">
              <a:spcBef>
                <a:spcPts val="0"/>
              </a:spcBef>
              <a:spcAft>
                <a:spcPts val="0"/>
              </a:spcAft>
              <a:buNone/>
            </a:pPr>
            <a:r>
              <a:rPr lang="en" sz="1400"/>
              <a:t>information management expenses</a:t>
            </a:r>
            <a:endParaRPr sz="1400"/>
          </a:p>
          <a:p>
            <a:pPr indent="0" lvl="0" marL="0" rtl="0" algn="l">
              <a:spcBef>
                <a:spcPts val="0"/>
              </a:spcBef>
              <a:spcAft>
                <a:spcPts val="0"/>
              </a:spcAft>
              <a:buNone/>
            </a:pPr>
            <a:r>
              <a:t/>
            </a:r>
            <a:endParaRPr sz="1800"/>
          </a:p>
          <a:p>
            <a:pPr indent="0" lvl="0" marL="0" rtl="0" algn="l">
              <a:spcBef>
                <a:spcPts val="0"/>
              </a:spcBef>
              <a:spcAft>
                <a:spcPts val="0"/>
              </a:spcAft>
              <a:buNone/>
            </a:pPr>
            <a:r>
              <a:t/>
            </a:r>
            <a:endParaRPr sz="1800"/>
          </a:p>
          <a:p>
            <a:pPr indent="0" lvl="0" marL="0" rtl="0" algn="l">
              <a:spcBef>
                <a:spcPts val="0"/>
              </a:spcBef>
              <a:spcAft>
                <a:spcPts val="0"/>
              </a:spcAft>
              <a:buClr>
                <a:schemeClr val="dk2"/>
              </a:buClr>
              <a:buSzPts val="1100"/>
              <a:buFont typeface="Arial"/>
              <a:buNone/>
            </a:pPr>
            <a:r>
              <a:t/>
            </a:r>
            <a:endParaRPr sz="1800">
              <a:solidFill>
                <a:schemeClr val="dk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sp>
        <p:nvSpPr>
          <p:cNvPr id="162" name="Google Shape;162;p30"/>
          <p:cNvSpPr txBox="1"/>
          <p:nvPr>
            <p:ph type="title"/>
          </p:nvPr>
        </p:nvSpPr>
        <p:spPr>
          <a:xfrm>
            <a:off x="283100" y="0"/>
            <a:ext cx="8860800" cy="4547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Clr>
                <a:schemeClr val="dk2"/>
              </a:buClr>
              <a:buSzPts val="1100"/>
              <a:buFont typeface="Arial"/>
              <a:buNone/>
            </a:pPr>
            <a:r>
              <a:t/>
            </a:r>
            <a:endParaRPr/>
          </a:p>
          <a:p>
            <a:pPr indent="0" lvl="0" marL="0" rtl="0" algn="l">
              <a:spcBef>
                <a:spcPts val="0"/>
              </a:spcBef>
              <a:spcAft>
                <a:spcPts val="0"/>
              </a:spcAft>
              <a:buNone/>
            </a:pPr>
            <a:r>
              <a:rPr lang="en"/>
              <a:t>Convenience</a:t>
            </a:r>
            <a:endParaRPr/>
          </a:p>
          <a:p>
            <a:pPr indent="0" lvl="0" marL="0" rtl="0" algn="l">
              <a:spcBef>
                <a:spcPts val="0"/>
              </a:spcBef>
              <a:spcAft>
                <a:spcPts val="0"/>
              </a:spcAft>
              <a:buNone/>
            </a:pPr>
            <a:r>
              <a:rPr lang="en" sz="1800">
                <a:solidFill>
                  <a:schemeClr val="dk1"/>
                </a:solidFill>
              </a:rPr>
              <a:t>The digital transformation requires the ability to leap from BI to AI</a:t>
            </a:r>
            <a:endParaRPr sz="1800">
              <a:solidFill>
                <a:schemeClr val="dk1"/>
              </a:solidFill>
            </a:endParaRPr>
          </a:p>
          <a:p>
            <a:pPr indent="0" lvl="0" marL="0" rtl="0" algn="l">
              <a:spcBef>
                <a:spcPts val="0"/>
              </a:spcBef>
              <a:spcAft>
                <a:spcPts val="0"/>
              </a:spcAft>
              <a:buNone/>
            </a:pPr>
            <a:r>
              <a:rPr lang="en" sz="1700"/>
              <a:t>The first batch to access mobile payments and delivery platforms </a:t>
            </a:r>
            <a:endParaRPr sz="1700"/>
          </a:p>
          <a:p>
            <a:pPr indent="0" lvl="0" marL="0" rtl="0" algn="l">
              <a:spcBef>
                <a:spcPts val="0"/>
              </a:spcBef>
              <a:spcAft>
                <a:spcPts val="0"/>
              </a:spcAft>
              <a:buNone/>
            </a:pPr>
            <a:r>
              <a:rPr lang="en" sz="1700"/>
              <a:t>digital systems to business improvement </a:t>
            </a:r>
            <a:endParaRPr sz="1700"/>
          </a:p>
          <a:p>
            <a:pPr indent="0" lvl="0" marL="0" rtl="0" algn="l">
              <a:spcBef>
                <a:spcPts val="0"/>
              </a:spcBef>
              <a:spcAft>
                <a:spcPts val="0"/>
              </a:spcAft>
              <a:buNone/>
            </a:pPr>
            <a:r>
              <a:rPr lang="en" sz="1700"/>
              <a:t>Updated in real-time</a:t>
            </a:r>
            <a:endParaRPr sz="1700"/>
          </a:p>
          <a:p>
            <a:pPr indent="0" lvl="0" marL="0" rtl="0" algn="l">
              <a:spcBef>
                <a:spcPts val="0"/>
              </a:spcBef>
              <a:spcAft>
                <a:spcPts val="0"/>
              </a:spcAft>
              <a:buNone/>
            </a:pPr>
            <a:r>
              <a:rPr lang="en" sz="1700"/>
              <a:t>Referencial indicators for marketing plans</a:t>
            </a:r>
            <a:endParaRPr sz="1700"/>
          </a:p>
          <a:p>
            <a:pPr indent="0" lvl="0" marL="0" rtl="0" algn="l">
              <a:spcBef>
                <a:spcPts val="0"/>
              </a:spcBef>
              <a:spcAft>
                <a:spcPts val="0"/>
              </a:spcAft>
              <a:buNone/>
            </a:pPr>
            <a:r>
              <a:rPr lang="en" sz="1700"/>
              <a:t>BI: induction and classification, no elevating of individual behavioral patterns</a:t>
            </a:r>
            <a:endParaRPr sz="1700"/>
          </a:p>
          <a:p>
            <a:pPr indent="0" lvl="0" marL="0" rtl="0" algn="l">
              <a:spcBef>
                <a:spcPts val="0"/>
              </a:spcBef>
              <a:spcAft>
                <a:spcPts val="0"/>
              </a:spcAft>
              <a:buNone/>
            </a:pPr>
            <a:r>
              <a:rPr lang="en" sz="2100">
                <a:solidFill>
                  <a:schemeClr val="dk1"/>
                </a:solidFill>
              </a:rPr>
              <a:t>AI: crowd clustering, behavior prediction, predict the effectiveness</a:t>
            </a:r>
            <a:endParaRPr sz="2100">
              <a:solidFill>
                <a:schemeClr val="dk1"/>
              </a:solidFill>
            </a:endParaRPr>
          </a:p>
          <a:p>
            <a:pPr indent="0" lvl="0" marL="457200" rtl="0" algn="l">
              <a:spcBef>
                <a:spcPts val="0"/>
              </a:spcBef>
              <a:spcAft>
                <a:spcPts val="0"/>
              </a:spcAft>
              <a:buNone/>
            </a:pPr>
            <a:r>
              <a:rPr lang="en" sz="1500"/>
              <a:t>Neglecting the scale and volume, a large influx of traffic can cause server or database latency or even downtime</a:t>
            </a:r>
            <a:endParaRPr sz="1500"/>
          </a:p>
          <a:p>
            <a:pPr indent="0" lvl="0" marL="0" rtl="0" algn="l">
              <a:spcBef>
                <a:spcPts val="0"/>
              </a:spcBef>
              <a:spcAft>
                <a:spcPts val="0"/>
              </a:spcAft>
              <a:buNone/>
            </a:pPr>
            <a:r>
              <a:t/>
            </a:r>
            <a:endParaRPr sz="2700">
              <a:solidFill>
                <a:schemeClr val="dk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6" name="Shape 166"/>
        <p:cNvGrpSpPr/>
        <p:nvPr/>
      </p:nvGrpSpPr>
      <p:grpSpPr>
        <a:xfrm>
          <a:off x="0" y="0"/>
          <a:ext cx="0" cy="0"/>
          <a:chOff x="0" y="0"/>
          <a:chExt cx="0" cy="0"/>
        </a:xfrm>
      </p:grpSpPr>
      <p:sp>
        <p:nvSpPr>
          <p:cNvPr id="167" name="Google Shape;167;p31"/>
          <p:cNvSpPr txBox="1"/>
          <p:nvPr>
            <p:ph type="title"/>
          </p:nvPr>
        </p:nvSpPr>
        <p:spPr>
          <a:xfrm>
            <a:off x="283103" y="712141"/>
            <a:ext cx="6244200" cy="3835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2600"/>
              <a:t>THREE mountains:</a:t>
            </a:r>
            <a:endParaRPr sz="2600"/>
          </a:p>
          <a:p>
            <a:pPr indent="0" lvl="0" marL="0" rtl="0" algn="l">
              <a:spcBef>
                <a:spcPts val="0"/>
              </a:spcBef>
              <a:spcAft>
                <a:spcPts val="0"/>
              </a:spcAft>
              <a:buClr>
                <a:schemeClr val="dk2"/>
              </a:buClr>
              <a:buSzPts val="1100"/>
              <a:buFont typeface="Arial"/>
              <a:buNone/>
            </a:pPr>
            <a:r>
              <a:t/>
            </a:r>
            <a:endParaRPr sz="2600"/>
          </a:p>
          <a:p>
            <a:pPr indent="-400050" lvl="0" marL="457200" rtl="0" algn="l">
              <a:spcBef>
                <a:spcPts val="0"/>
              </a:spcBef>
              <a:spcAft>
                <a:spcPts val="0"/>
              </a:spcAft>
              <a:buClr>
                <a:schemeClr val="dk1"/>
              </a:buClr>
              <a:buSzPts val="2700"/>
              <a:buAutoNum type="arabicPeriod"/>
            </a:pPr>
            <a:r>
              <a:rPr lang="en" sz="2700">
                <a:solidFill>
                  <a:schemeClr val="dk1"/>
                </a:solidFill>
              </a:rPr>
              <a:t>Unable to detach from physical entities</a:t>
            </a:r>
            <a:endParaRPr sz="2700">
              <a:solidFill>
                <a:schemeClr val="dk1"/>
              </a:solidFill>
            </a:endParaRPr>
          </a:p>
          <a:p>
            <a:pPr indent="0" lvl="0" marL="0" rtl="0" algn="l">
              <a:spcBef>
                <a:spcPts val="0"/>
              </a:spcBef>
              <a:spcAft>
                <a:spcPts val="0"/>
              </a:spcAft>
              <a:buNone/>
            </a:pPr>
            <a:r>
              <a:t/>
            </a:r>
            <a:endParaRPr sz="2700">
              <a:solidFill>
                <a:schemeClr val="dk1"/>
              </a:solidFill>
            </a:endParaRPr>
          </a:p>
          <a:p>
            <a:pPr indent="-400050" lvl="0" marL="457200" rtl="0" algn="l">
              <a:spcBef>
                <a:spcPts val="0"/>
              </a:spcBef>
              <a:spcAft>
                <a:spcPts val="0"/>
              </a:spcAft>
              <a:buClr>
                <a:schemeClr val="dk1"/>
              </a:buClr>
              <a:buSzPts val="2700"/>
              <a:buAutoNum type="arabicPeriod"/>
            </a:pPr>
            <a:r>
              <a:rPr lang="en" sz="2700">
                <a:solidFill>
                  <a:schemeClr val="dk1"/>
                </a:solidFill>
              </a:rPr>
              <a:t>physical space limitations</a:t>
            </a:r>
            <a:endParaRPr sz="2700">
              <a:solidFill>
                <a:schemeClr val="dk1"/>
              </a:solidFill>
            </a:endParaRPr>
          </a:p>
          <a:p>
            <a:pPr indent="0" lvl="0" marL="0" rtl="0" algn="l">
              <a:spcBef>
                <a:spcPts val="0"/>
              </a:spcBef>
              <a:spcAft>
                <a:spcPts val="0"/>
              </a:spcAft>
              <a:buNone/>
            </a:pPr>
            <a:r>
              <a:t/>
            </a:r>
            <a:endParaRPr sz="2700">
              <a:solidFill>
                <a:schemeClr val="dk1"/>
              </a:solidFill>
            </a:endParaRPr>
          </a:p>
          <a:p>
            <a:pPr indent="-400050" lvl="0" marL="457200" rtl="0" algn="l">
              <a:spcBef>
                <a:spcPts val="0"/>
              </a:spcBef>
              <a:spcAft>
                <a:spcPts val="0"/>
              </a:spcAft>
              <a:buClr>
                <a:schemeClr val="dk1"/>
              </a:buClr>
              <a:buSzPts val="2700"/>
              <a:buAutoNum type="arabicPeriod"/>
            </a:pPr>
            <a:r>
              <a:rPr lang="en" sz="2700">
                <a:solidFill>
                  <a:schemeClr val="dk1"/>
                </a:solidFill>
              </a:rPr>
              <a:t>"production capacity"</a:t>
            </a:r>
            <a:endParaRPr/>
          </a:p>
        </p:txBody>
      </p:sp>
      <p:pic>
        <p:nvPicPr>
          <p:cNvPr id="168" name="Google Shape;168;p31"/>
          <p:cNvPicPr preferRelativeResize="0"/>
          <p:nvPr/>
        </p:nvPicPr>
        <p:blipFill>
          <a:blip r:embed="rId3">
            <a:alphaModFix/>
          </a:blip>
          <a:stretch>
            <a:fillRect/>
          </a:stretch>
        </p:blipFill>
        <p:spPr>
          <a:xfrm>
            <a:off x="6011950" y="2427500"/>
            <a:ext cx="2756075" cy="19389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2" name="Shape 172"/>
        <p:cNvGrpSpPr/>
        <p:nvPr/>
      </p:nvGrpSpPr>
      <p:grpSpPr>
        <a:xfrm>
          <a:off x="0" y="0"/>
          <a:ext cx="0" cy="0"/>
          <a:chOff x="0" y="0"/>
          <a:chExt cx="0" cy="0"/>
        </a:xfrm>
      </p:grpSpPr>
      <p:sp>
        <p:nvSpPr>
          <p:cNvPr id="173" name="Google Shape;173;p32"/>
          <p:cNvSpPr txBox="1"/>
          <p:nvPr>
            <p:ph type="title"/>
          </p:nvPr>
        </p:nvSpPr>
        <p:spPr>
          <a:xfrm>
            <a:off x="283099" y="712150"/>
            <a:ext cx="8622300" cy="3835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2"/>
              </a:buClr>
              <a:buSzPts val="1100"/>
              <a:buFont typeface="Arial"/>
              <a:buNone/>
            </a:pPr>
            <a:r>
              <a:t/>
            </a:r>
            <a:endParaRPr/>
          </a:p>
          <a:p>
            <a:pPr indent="0" lvl="0" marL="0" rtl="0" algn="l">
              <a:spcBef>
                <a:spcPts val="0"/>
              </a:spcBef>
              <a:spcAft>
                <a:spcPts val="0"/>
              </a:spcAft>
              <a:buNone/>
            </a:pPr>
            <a:r>
              <a:rPr lang="en"/>
              <a:t>Communication </a:t>
            </a:r>
            <a:endParaRPr/>
          </a:p>
          <a:p>
            <a:pPr indent="0" lvl="0" marL="0" rtl="0" algn="l">
              <a:spcBef>
                <a:spcPts val="0"/>
              </a:spcBef>
              <a:spcAft>
                <a:spcPts val="0"/>
              </a:spcAft>
              <a:buNone/>
            </a:pPr>
            <a:r>
              <a:rPr lang="en" sz="1800">
                <a:solidFill>
                  <a:srgbClr val="FFFF00"/>
                </a:solidFill>
              </a:rPr>
              <a:t>The burgers on the menu are 35% larger than the actual ones! Burger King sued by American consumers for false advertising</a:t>
            </a:r>
            <a:endParaRPr sz="1800">
              <a:solidFill>
                <a:srgbClr val="FFFF00"/>
              </a:solidFill>
            </a:endParaRPr>
          </a:p>
          <a:p>
            <a:pPr indent="0" lvl="0" marL="0" rtl="0" algn="l">
              <a:spcBef>
                <a:spcPts val="0"/>
              </a:spcBef>
              <a:spcAft>
                <a:spcPts val="0"/>
              </a:spcAft>
              <a:buNone/>
            </a:pPr>
            <a:r>
              <a:t/>
            </a:r>
            <a:endParaRPr sz="1800">
              <a:solidFill>
                <a:srgbClr val="FFFF00"/>
              </a:solidFill>
            </a:endParaRPr>
          </a:p>
          <a:p>
            <a:pPr indent="0" lvl="0" marL="0" rtl="0" algn="l">
              <a:spcBef>
                <a:spcPts val="0"/>
              </a:spcBef>
              <a:spcAft>
                <a:spcPts val="0"/>
              </a:spcAft>
              <a:buNone/>
            </a:pPr>
            <a:r>
              <a:rPr lang="en" sz="1800">
                <a:solidFill>
                  <a:srgbClr val="FFFF00"/>
                </a:solidFill>
              </a:rPr>
              <a:t>The king returns, the kingdom is no longer</a:t>
            </a:r>
            <a:endParaRPr sz="1800">
              <a:solidFill>
                <a:srgbClr val="FFFF00"/>
              </a:solidFill>
            </a:endParaRPr>
          </a:p>
          <a:p>
            <a:pPr indent="0" lvl="0" marL="0" rtl="0" algn="l">
              <a:spcBef>
                <a:spcPts val="0"/>
              </a:spcBef>
              <a:spcAft>
                <a:spcPts val="0"/>
              </a:spcAft>
              <a:buNone/>
            </a:pPr>
            <a:r>
              <a:t/>
            </a:r>
            <a:endParaRPr sz="1800">
              <a:solidFill>
                <a:srgbClr val="FFFF00"/>
              </a:solidFill>
            </a:endParaRPr>
          </a:p>
          <a:p>
            <a:pPr indent="0" lvl="0" marL="0" rtl="0" algn="l">
              <a:spcBef>
                <a:spcPts val="0"/>
              </a:spcBef>
              <a:spcAft>
                <a:spcPts val="0"/>
              </a:spcAft>
              <a:buNone/>
            </a:pPr>
            <a:r>
              <a:rPr lang="en" sz="1800">
                <a:solidFill>
                  <a:srgbClr val="FFFF00"/>
                </a:solidFill>
              </a:rPr>
              <a:t>“Have It Your Way”</a:t>
            </a:r>
            <a:endParaRPr sz="1800">
              <a:solidFill>
                <a:srgbClr val="FFFF00"/>
              </a:solidFill>
            </a:endParaRPr>
          </a:p>
          <a:p>
            <a:pPr indent="0" lvl="0" marL="0" rtl="0" algn="l">
              <a:spcBef>
                <a:spcPts val="0"/>
              </a:spcBef>
              <a:spcAft>
                <a:spcPts val="0"/>
              </a:spcAft>
              <a:buNone/>
            </a:pPr>
            <a:r>
              <a:t/>
            </a:r>
            <a:endParaRPr sz="1800">
              <a:solidFill>
                <a:srgbClr val="FFFF00"/>
              </a:solidFill>
            </a:endParaRPr>
          </a:p>
          <a:p>
            <a:pPr indent="0" lvl="0" marL="0" rtl="0" algn="l">
              <a:spcBef>
                <a:spcPts val="0"/>
              </a:spcBef>
              <a:spcAft>
                <a:spcPts val="0"/>
              </a:spcAft>
              <a:buClr>
                <a:schemeClr val="dk2"/>
              </a:buClr>
              <a:buSzPts val="1100"/>
              <a:buFont typeface="Arial"/>
              <a:buNone/>
            </a:pPr>
            <a:r>
              <a:rPr lang="en" sz="1800">
                <a:solidFill>
                  <a:srgbClr val="FFFF00"/>
                </a:solidFill>
              </a:rPr>
              <a:t>Google Home Ad Creative</a:t>
            </a:r>
            <a:endParaRPr sz="1800">
              <a:solidFill>
                <a:srgbClr val="FFFF00"/>
              </a:solidFill>
            </a:endParaRPr>
          </a:p>
        </p:txBody>
      </p:sp>
      <p:pic>
        <p:nvPicPr>
          <p:cNvPr id="174" name="Google Shape;174;p32"/>
          <p:cNvPicPr preferRelativeResize="0"/>
          <p:nvPr/>
        </p:nvPicPr>
        <p:blipFill>
          <a:blip r:embed="rId3">
            <a:alphaModFix/>
          </a:blip>
          <a:stretch>
            <a:fillRect/>
          </a:stretch>
        </p:blipFill>
        <p:spPr>
          <a:xfrm>
            <a:off x="6250125" y="0"/>
            <a:ext cx="2893870" cy="2017901"/>
          </a:xfrm>
          <a:prstGeom prst="rect">
            <a:avLst/>
          </a:prstGeom>
          <a:noFill/>
          <a:ln>
            <a:noFill/>
          </a:ln>
        </p:spPr>
      </p:pic>
      <p:pic>
        <p:nvPicPr>
          <p:cNvPr id="175" name="Google Shape;175;p32"/>
          <p:cNvPicPr preferRelativeResize="0"/>
          <p:nvPr/>
        </p:nvPicPr>
        <p:blipFill>
          <a:blip r:embed="rId4">
            <a:alphaModFix/>
          </a:blip>
          <a:stretch>
            <a:fillRect/>
          </a:stretch>
        </p:blipFill>
        <p:spPr>
          <a:xfrm>
            <a:off x="6149476" y="2823700"/>
            <a:ext cx="2994525" cy="23198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9" name="Shape 179"/>
        <p:cNvGrpSpPr/>
        <p:nvPr/>
      </p:nvGrpSpPr>
      <p:grpSpPr>
        <a:xfrm>
          <a:off x="0" y="0"/>
          <a:ext cx="0" cy="0"/>
          <a:chOff x="0" y="0"/>
          <a:chExt cx="0" cy="0"/>
        </a:xfrm>
      </p:grpSpPr>
      <p:pic>
        <p:nvPicPr>
          <p:cNvPr id="180" name="Google Shape;180;p33"/>
          <p:cNvPicPr preferRelativeResize="0"/>
          <p:nvPr/>
        </p:nvPicPr>
        <p:blipFill>
          <a:blip r:embed="rId3">
            <a:alphaModFix/>
          </a:blip>
          <a:stretch>
            <a:fillRect/>
          </a:stretch>
        </p:blipFill>
        <p:spPr>
          <a:xfrm>
            <a:off x="2601158" y="-2"/>
            <a:ext cx="8807092" cy="5143500"/>
          </a:xfrm>
          <a:prstGeom prst="rect">
            <a:avLst/>
          </a:prstGeom>
          <a:noFill/>
          <a:ln>
            <a:noFill/>
          </a:ln>
        </p:spPr>
      </p:pic>
      <p:sp>
        <p:nvSpPr>
          <p:cNvPr id="181" name="Google Shape;181;p33"/>
          <p:cNvSpPr txBox="1"/>
          <p:nvPr>
            <p:ph type="title"/>
          </p:nvPr>
        </p:nvSpPr>
        <p:spPr>
          <a:xfrm>
            <a:off x="283103" y="712141"/>
            <a:ext cx="6244200" cy="3835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How does brand marketing communicate with young people?</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5" name="Shape 185"/>
        <p:cNvGrpSpPr/>
        <p:nvPr/>
      </p:nvGrpSpPr>
      <p:grpSpPr>
        <a:xfrm>
          <a:off x="0" y="0"/>
          <a:ext cx="0" cy="0"/>
          <a:chOff x="0" y="0"/>
          <a:chExt cx="0" cy="0"/>
        </a:xfrm>
      </p:grpSpPr>
      <p:sp>
        <p:nvSpPr>
          <p:cNvPr id="186" name="Google Shape;186;p34"/>
          <p:cNvSpPr txBox="1"/>
          <p:nvPr>
            <p:ph type="title"/>
          </p:nvPr>
        </p:nvSpPr>
        <p:spPr>
          <a:xfrm>
            <a:off x="283100" y="712150"/>
            <a:ext cx="7813200" cy="3835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t/>
            </a:r>
            <a:endParaRPr b="0" sz="1200">
              <a:highlight>
                <a:schemeClr val="dk2"/>
              </a:highlight>
              <a:latin typeface="Microsoft Yahei"/>
              <a:ea typeface="Microsoft Yahei"/>
              <a:cs typeface="Microsoft Yahei"/>
              <a:sym typeface="Microsoft Yahei"/>
            </a:endParaRPr>
          </a:p>
          <a:p>
            <a:pPr indent="0" lvl="0" marL="0" rtl="0" algn="l">
              <a:spcBef>
                <a:spcPts val="0"/>
              </a:spcBef>
              <a:spcAft>
                <a:spcPts val="0"/>
              </a:spcAft>
              <a:buNone/>
            </a:pPr>
            <a:r>
              <a:rPr b="0" lang="en" sz="2500">
                <a:highlight>
                  <a:schemeClr val="dk2"/>
                </a:highlight>
                <a:latin typeface="Microsoft Yahei"/>
                <a:ea typeface="Microsoft Yahei"/>
                <a:cs typeface="Microsoft Yahei"/>
                <a:sym typeface="Microsoft Yahei"/>
              </a:rPr>
              <a:t>Suggestions</a:t>
            </a:r>
            <a:r>
              <a:rPr b="0" lang="en" sz="2500">
                <a:highlight>
                  <a:schemeClr val="dk2"/>
                </a:highlight>
                <a:latin typeface="Microsoft Yahei"/>
                <a:ea typeface="Microsoft Yahei"/>
                <a:cs typeface="Microsoft Yahei"/>
                <a:sym typeface="Microsoft Yahei"/>
              </a:rPr>
              <a:t>:</a:t>
            </a:r>
            <a:endParaRPr b="0" sz="2500">
              <a:highlight>
                <a:schemeClr val="dk2"/>
              </a:highlight>
              <a:latin typeface="Microsoft Yahei"/>
              <a:ea typeface="Microsoft Yahei"/>
              <a:cs typeface="Microsoft Yahei"/>
              <a:sym typeface="Microsoft Yahei"/>
            </a:endParaRPr>
          </a:p>
          <a:p>
            <a:pPr indent="0" lvl="0" marL="0" rtl="0" algn="l">
              <a:spcBef>
                <a:spcPts val="0"/>
              </a:spcBef>
              <a:spcAft>
                <a:spcPts val="0"/>
              </a:spcAft>
              <a:buNone/>
            </a:pPr>
            <a:r>
              <a:t/>
            </a:r>
            <a:endParaRPr b="0" sz="2500">
              <a:highlight>
                <a:schemeClr val="dk2"/>
              </a:highlight>
              <a:latin typeface="Microsoft Yahei"/>
              <a:ea typeface="Microsoft Yahei"/>
              <a:cs typeface="Microsoft Yahei"/>
              <a:sym typeface="Microsoft Yahei"/>
            </a:endParaRPr>
          </a:p>
          <a:p>
            <a:pPr indent="0" lvl="0" marL="0" rtl="0" algn="l">
              <a:spcBef>
                <a:spcPts val="0"/>
              </a:spcBef>
              <a:spcAft>
                <a:spcPts val="0"/>
              </a:spcAft>
              <a:buNone/>
            </a:pPr>
            <a:r>
              <a:rPr b="0" lang="en" sz="2500">
                <a:highlight>
                  <a:schemeClr val="dk2"/>
                </a:highlight>
                <a:latin typeface="Microsoft Yahei"/>
                <a:ea typeface="Microsoft Yahei"/>
                <a:cs typeface="Microsoft Yahei"/>
                <a:sym typeface="Microsoft Yahei"/>
              </a:rPr>
              <a:t>Customer：extend consumer circle</a:t>
            </a:r>
            <a:endParaRPr b="0" sz="2500">
              <a:highlight>
                <a:schemeClr val="dk2"/>
              </a:highlight>
              <a:latin typeface="Microsoft Yahei"/>
              <a:ea typeface="Microsoft Yahei"/>
              <a:cs typeface="Microsoft Yahei"/>
              <a:sym typeface="Microsoft Yahei"/>
            </a:endParaRPr>
          </a:p>
          <a:p>
            <a:pPr indent="0" lvl="0" marL="0" rtl="0" algn="l">
              <a:spcBef>
                <a:spcPts val="0"/>
              </a:spcBef>
              <a:spcAft>
                <a:spcPts val="0"/>
              </a:spcAft>
              <a:buNone/>
            </a:pPr>
            <a:r>
              <a:t/>
            </a:r>
            <a:endParaRPr b="0" sz="2500">
              <a:highlight>
                <a:schemeClr val="dk2"/>
              </a:highlight>
              <a:latin typeface="Microsoft Yahei"/>
              <a:ea typeface="Microsoft Yahei"/>
              <a:cs typeface="Microsoft Yahei"/>
              <a:sym typeface="Microsoft Yahei"/>
            </a:endParaRPr>
          </a:p>
          <a:p>
            <a:pPr indent="0" lvl="0" marL="0" rtl="0" algn="l">
              <a:spcBef>
                <a:spcPts val="0"/>
              </a:spcBef>
              <a:spcAft>
                <a:spcPts val="0"/>
              </a:spcAft>
              <a:buNone/>
            </a:pPr>
            <a:r>
              <a:rPr b="0" lang="en" sz="2500">
                <a:highlight>
                  <a:schemeClr val="dk2"/>
                </a:highlight>
                <a:latin typeface="Microsoft Yahei"/>
                <a:ea typeface="Microsoft Yahei"/>
                <a:cs typeface="Microsoft Yahei"/>
                <a:sym typeface="Microsoft Yahei"/>
              </a:rPr>
              <a:t>Cost: consider human care more</a:t>
            </a:r>
            <a:endParaRPr b="0" sz="2500">
              <a:highlight>
                <a:schemeClr val="dk2"/>
              </a:highlight>
              <a:latin typeface="Microsoft Yahei"/>
              <a:ea typeface="Microsoft Yahei"/>
              <a:cs typeface="Microsoft Yahei"/>
              <a:sym typeface="Microsoft Yahei"/>
            </a:endParaRPr>
          </a:p>
          <a:p>
            <a:pPr indent="0" lvl="0" marL="0" rtl="0" algn="l">
              <a:spcBef>
                <a:spcPts val="0"/>
              </a:spcBef>
              <a:spcAft>
                <a:spcPts val="0"/>
              </a:spcAft>
              <a:buNone/>
            </a:pPr>
            <a:r>
              <a:t/>
            </a:r>
            <a:endParaRPr b="0" sz="2500">
              <a:highlight>
                <a:schemeClr val="dk2"/>
              </a:highlight>
              <a:latin typeface="Microsoft Yahei"/>
              <a:ea typeface="Microsoft Yahei"/>
              <a:cs typeface="Microsoft Yahei"/>
              <a:sym typeface="Microsoft Yahei"/>
            </a:endParaRPr>
          </a:p>
          <a:p>
            <a:pPr indent="0" lvl="0" marL="0" rtl="0" algn="l">
              <a:spcBef>
                <a:spcPts val="0"/>
              </a:spcBef>
              <a:spcAft>
                <a:spcPts val="0"/>
              </a:spcAft>
              <a:buNone/>
            </a:pPr>
            <a:r>
              <a:rPr b="0" lang="en" sz="2500">
                <a:highlight>
                  <a:schemeClr val="dk2"/>
                </a:highlight>
                <a:latin typeface="Microsoft Yahei"/>
                <a:ea typeface="Microsoft Yahei"/>
                <a:cs typeface="Microsoft Yahei"/>
                <a:sym typeface="Microsoft Yahei"/>
              </a:rPr>
              <a:t>Convenience: technology go</a:t>
            </a:r>
            <a:endParaRPr b="0" sz="2500">
              <a:highlight>
                <a:schemeClr val="dk2"/>
              </a:highlight>
              <a:latin typeface="Microsoft Yahei"/>
              <a:ea typeface="Microsoft Yahei"/>
              <a:cs typeface="Microsoft Yahei"/>
              <a:sym typeface="Microsoft Yahei"/>
            </a:endParaRPr>
          </a:p>
          <a:p>
            <a:pPr indent="0" lvl="0" marL="0" rtl="0" algn="l">
              <a:spcBef>
                <a:spcPts val="0"/>
              </a:spcBef>
              <a:spcAft>
                <a:spcPts val="0"/>
              </a:spcAft>
              <a:buNone/>
            </a:pPr>
            <a:r>
              <a:t/>
            </a:r>
            <a:endParaRPr b="0" sz="2500">
              <a:highlight>
                <a:schemeClr val="dk2"/>
              </a:highlight>
              <a:latin typeface="Microsoft Yahei"/>
              <a:ea typeface="Microsoft Yahei"/>
              <a:cs typeface="Microsoft Yahei"/>
              <a:sym typeface="Microsoft Yahei"/>
            </a:endParaRPr>
          </a:p>
          <a:p>
            <a:pPr indent="0" lvl="0" marL="0" rtl="0" algn="l">
              <a:spcBef>
                <a:spcPts val="0"/>
              </a:spcBef>
              <a:spcAft>
                <a:spcPts val="0"/>
              </a:spcAft>
              <a:buNone/>
            </a:pPr>
            <a:r>
              <a:rPr b="0" lang="en" sz="2500">
                <a:highlight>
                  <a:schemeClr val="dk2"/>
                </a:highlight>
                <a:latin typeface="Microsoft Yahei"/>
                <a:ea typeface="Microsoft Yahei"/>
                <a:cs typeface="Microsoft Yahei"/>
                <a:sym typeface="Microsoft Yahei"/>
              </a:rPr>
              <a:t>Communication: make more details and let us see</a:t>
            </a:r>
            <a:endParaRPr b="0" sz="2500">
              <a:highlight>
                <a:schemeClr val="dk2"/>
              </a:highlight>
              <a:latin typeface="Microsoft Yahei"/>
              <a:ea typeface="Microsoft Yahei"/>
              <a:cs typeface="Microsoft Yahei"/>
              <a:sym typeface="Microsoft Yahei"/>
            </a:endParaRPr>
          </a:p>
          <a:p>
            <a:pPr indent="0" lvl="0" marL="0" rtl="0" algn="l">
              <a:spcBef>
                <a:spcPts val="0"/>
              </a:spcBef>
              <a:spcAft>
                <a:spcPts val="0"/>
              </a:spcAft>
              <a:buNone/>
            </a:pPr>
            <a:r>
              <a:t/>
            </a:r>
            <a:endParaRPr b="0" sz="1200">
              <a:highlight>
                <a:schemeClr val="dk2"/>
              </a:highlight>
              <a:latin typeface="Microsoft Yahei"/>
              <a:ea typeface="Microsoft Yahei"/>
              <a:cs typeface="Microsoft Yahei"/>
              <a:sym typeface="Microsoft Yahei"/>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0" name="Shape 190"/>
        <p:cNvGrpSpPr/>
        <p:nvPr/>
      </p:nvGrpSpPr>
      <p:grpSpPr>
        <a:xfrm>
          <a:off x="0" y="0"/>
          <a:ext cx="0" cy="0"/>
          <a:chOff x="0" y="0"/>
          <a:chExt cx="0" cy="0"/>
        </a:xfrm>
      </p:grpSpPr>
      <p:pic>
        <p:nvPicPr>
          <p:cNvPr id="191" name="Google Shape;191;p35"/>
          <p:cNvPicPr preferRelativeResize="0"/>
          <p:nvPr/>
        </p:nvPicPr>
        <p:blipFill rotWithShape="1">
          <a:blip r:embed="rId3">
            <a:alphaModFix/>
          </a:blip>
          <a:srcRect b="0" l="8745" r="8745" t="0"/>
          <a:stretch/>
        </p:blipFill>
        <p:spPr>
          <a:xfrm>
            <a:off x="-1" y="0"/>
            <a:ext cx="4567199" cy="5143500"/>
          </a:xfrm>
          <a:prstGeom prst="rect">
            <a:avLst/>
          </a:prstGeom>
          <a:noFill/>
          <a:ln>
            <a:noFill/>
          </a:ln>
        </p:spPr>
      </p:pic>
      <p:sp>
        <p:nvSpPr>
          <p:cNvPr id="192" name="Google Shape;192;p35"/>
          <p:cNvSpPr txBox="1"/>
          <p:nvPr>
            <p:ph idx="1" type="body"/>
          </p:nvPr>
        </p:nvSpPr>
        <p:spPr>
          <a:xfrm>
            <a:off x="5795300" y="1060600"/>
            <a:ext cx="4033800" cy="3182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b="1" lang="en" sz="3000">
                <a:solidFill>
                  <a:schemeClr val="dk1"/>
                </a:solidFill>
              </a:rPr>
              <a:t>4 Ps  Model</a:t>
            </a:r>
            <a:endParaRPr sz="3000">
              <a:solidFill>
                <a:schemeClr val="dk1"/>
              </a:solidFill>
            </a:endParaRPr>
          </a:p>
          <a:p>
            <a:pPr indent="-419100" lvl="0" marL="457200" rtl="0" algn="l">
              <a:spcBef>
                <a:spcPts val="1600"/>
              </a:spcBef>
              <a:spcAft>
                <a:spcPts val="0"/>
              </a:spcAft>
              <a:buClr>
                <a:srgbClr val="000000"/>
              </a:buClr>
              <a:buSzPts val="3000"/>
              <a:buChar char="●"/>
            </a:pPr>
            <a:r>
              <a:rPr lang="en" sz="3000">
                <a:solidFill>
                  <a:srgbClr val="000000"/>
                </a:solidFill>
              </a:rPr>
              <a:t>Product</a:t>
            </a:r>
            <a:endParaRPr sz="3000">
              <a:solidFill>
                <a:srgbClr val="000000"/>
              </a:solidFill>
            </a:endParaRPr>
          </a:p>
          <a:p>
            <a:pPr indent="-419100" lvl="0" marL="457200" rtl="0" algn="l">
              <a:spcBef>
                <a:spcPts val="0"/>
              </a:spcBef>
              <a:spcAft>
                <a:spcPts val="0"/>
              </a:spcAft>
              <a:buClr>
                <a:srgbClr val="000000"/>
              </a:buClr>
              <a:buSzPts val="3000"/>
              <a:buChar char="●"/>
            </a:pPr>
            <a:r>
              <a:rPr lang="en" sz="3000">
                <a:solidFill>
                  <a:srgbClr val="000000"/>
                </a:solidFill>
              </a:rPr>
              <a:t>Price</a:t>
            </a:r>
            <a:endParaRPr sz="3000">
              <a:solidFill>
                <a:srgbClr val="000000"/>
              </a:solidFill>
            </a:endParaRPr>
          </a:p>
          <a:p>
            <a:pPr indent="-419100" lvl="0" marL="457200" rtl="0" algn="l">
              <a:spcBef>
                <a:spcPts val="0"/>
              </a:spcBef>
              <a:spcAft>
                <a:spcPts val="0"/>
              </a:spcAft>
              <a:buClr>
                <a:srgbClr val="000000"/>
              </a:buClr>
              <a:buSzPts val="3000"/>
              <a:buChar char="●"/>
            </a:pPr>
            <a:r>
              <a:rPr lang="en" sz="3000">
                <a:solidFill>
                  <a:srgbClr val="000000"/>
                </a:solidFill>
              </a:rPr>
              <a:t>Place</a:t>
            </a:r>
            <a:endParaRPr sz="3000">
              <a:solidFill>
                <a:srgbClr val="000000"/>
              </a:solidFill>
            </a:endParaRPr>
          </a:p>
          <a:p>
            <a:pPr indent="-419100" lvl="0" marL="457200" rtl="0" algn="l">
              <a:spcBef>
                <a:spcPts val="0"/>
              </a:spcBef>
              <a:spcAft>
                <a:spcPts val="0"/>
              </a:spcAft>
              <a:buClr>
                <a:srgbClr val="000000"/>
              </a:buClr>
              <a:buSzPts val="3000"/>
              <a:buChar char="●"/>
            </a:pPr>
            <a:r>
              <a:rPr lang="en" sz="3000">
                <a:solidFill>
                  <a:srgbClr val="000000"/>
                </a:solidFill>
              </a:rPr>
              <a:t>Promotion</a:t>
            </a:r>
            <a:endParaRPr sz="3000">
              <a:solidFill>
                <a:srgbClr val="000000"/>
              </a:solidFill>
            </a:endParaRPr>
          </a:p>
          <a:p>
            <a:pPr indent="0" lvl="0" marL="0" rtl="0" algn="l">
              <a:spcBef>
                <a:spcPts val="1600"/>
              </a:spcBef>
              <a:spcAft>
                <a:spcPts val="1600"/>
              </a:spcAft>
              <a:buClr>
                <a:schemeClr val="dk2"/>
              </a:buClr>
              <a:buSzPts val="1100"/>
              <a:buFont typeface="Arial"/>
              <a:buNone/>
            </a:pPr>
            <a:r>
              <a:t/>
            </a:r>
            <a:endParaRPr sz="1800">
              <a:solidFill>
                <a:srgbClr val="000000"/>
              </a:solidFill>
            </a:endParaRPr>
          </a:p>
        </p:txBody>
      </p:sp>
      <p:sp>
        <p:nvSpPr>
          <p:cNvPr id="193" name="Google Shape;193;p35"/>
          <p:cNvSpPr txBox="1"/>
          <p:nvPr/>
        </p:nvSpPr>
        <p:spPr>
          <a:xfrm>
            <a:off x="6844950" y="4547000"/>
            <a:ext cx="3071700" cy="440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dk2"/>
                </a:solidFill>
                <a:latin typeface="Lato"/>
                <a:ea typeface="Lato"/>
                <a:cs typeface="Lato"/>
                <a:sym typeface="Lato"/>
              </a:rPr>
              <a:t>Yihan Hu 2304551</a:t>
            </a:r>
            <a:endParaRPr sz="1800">
              <a:solidFill>
                <a:schemeClr val="dk2"/>
              </a:solidFill>
              <a:latin typeface="Lato"/>
              <a:ea typeface="Lato"/>
              <a:cs typeface="Lato"/>
              <a:sym typeface="Lato"/>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7" name="Shape 197"/>
        <p:cNvGrpSpPr/>
        <p:nvPr/>
      </p:nvGrpSpPr>
      <p:grpSpPr>
        <a:xfrm>
          <a:off x="0" y="0"/>
          <a:ext cx="0" cy="0"/>
          <a:chOff x="0" y="0"/>
          <a:chExt cx="0" cy="0"/>
        </a:xfrm>
      </p:grpSpPr>
      <p:pic>
        <p:nvPicPr>
          <p:cNvPr id="198" name="Google Shape;198;p36"/>
          <p:cNvPicPr preferRelativeResize="0"/>
          <p:nvPr/>
        </p:nvPicPr>
        <p:blipFill rotWithShape="1">
          <a:blip r:embed="rId3">
            <a:alphaModFix/>
          </a:blip>
          <a:srcRect b="10146" l="0" r="0" t="10146"/>
          <a:stretch/>
        </p:blipFill>
        <p:spPr>
          <a:xfrm>
            <a:off x="0" y="0"/>
            <a:ext cx="9144000" cy="5143500"/>
          </a:xfrm>
          <a:prstGeom prst="rect">
            <a:avLst/>
          </a:prstGeom>
          <a:noFill/>
          <a:ln>
            <a:noFill/>
          </a:ln>
        </p:spPr>
      </p:pic>
      <p:sp>
        <p:nvSpPr>
          <p:cNvPr id="199" name="Google Shape;199;p36"/>
          <p:cNvSpPr txBox="1"/>
          <p:nvPr>
            <p:ph type="title"/>
          </p:nvPr>
        </p:nvSpPr>
        <p:spPr>
          <a:xfrm>
            <a:off x="303149" y="162700"/>
            <a:ext cx="8389800" cy="3835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3400">
                <a:solidFill>
                  <a:schemeClr val="accent5"/>
                </a:solidFill>
              </a:rPr>
              <a:t>Product—</a:t>
            </a:r>
            <a:r>
              <a:rPr lang="en" sz="3400">
                <a:solidFill>
                  <a:schemeClr val="accent5"/>
                </a:solidFill>
              </a:rPr>
              <a:t>Innovation and Customization</a:t>
            </a:r>
            <a:endParaRPr sz="3400">
              <a:solidFill>
                <a:schemeClr val="accent5"/>
              </a:solidFill>
            </a:endParaRPr>
          </a:p>
          <a:p>
            <a:pPr indent="0" lvl="0" marL="457200" rtl="0" algn="l">
              <a:spcBef>
                <a:spcPts val="1000"/>
              </a:spcBef>
              <a:spcAft>
                <a:spcPts val="0"/>
              </a:spcAft>
              <a:buNone/>
            </a:pPr>
            <a:r>
              <a:t/>
            </a:r>
            <a:endParaRPr b="0" sz="2100"/>
          </a:p>
          <a:p>
            <a:pPr indent="-381000" lvl="0" marL="457200" rtl="0" algn="l">
              <a:spcBef>
                <a:spcPts val="1000"/>
              </a:spcBef>
              <a:spcAft>
                <a:spcPts val="0"/>
              </a:spcAft>
              <a:buClr>
                <a:schemeClr val="dk2"/>
              </a:buClr>
              <a:buSzPts val="2400"/>
              <a:buChar char="●"/>
            </a:pPr>
            <a:r>
              <a:rPr lang="en" sz="2400">
                <a:solidFill>
                  <a:schemeClr val="dk2"/>
                </a:solidFill>
              </a:rPr>
              <a:t>Flame-Grilled Flavor—Unique smoky taste</a:t>
            </a:r>
            <a:endParaRPr sz="2400">
              <a:solidFill>
                <a:schemeClr val="dk2"/>
              </a:solidFill>
            </a:endParaRPr>
          </a:p>
          <a:p>
            <a:pPr indent="0" lvl="0" marL="457200" rtl="0" algn="l">
              <a:spcBef>
                <a:spcPts val="1000"/>
              </a:spcBef>
              <a:spcAft>
                <a:spcPts val="0"/>
              </a:spcAft>
              <a:buNone/>
            </a:pPr>
            <a:r>
              <a:t/>
            </a:r>
            <a:endParaRPr sz="2400">
              <a:solidFill>
                <a:schemeClr val="dk2"/>
              </a:solidFill>
            </a:endParaRPr>
          </a:p>
          <a:p>
            <a:pPr indent="-381000" lvl="0" marL="457200" rtl="0" algn="l">
              <a:spcBef>
                <a:spcPts val="1000"/>
              </a:spcBef>
              <a:spcAft>
                <a:spcPts val="0"/>
              </a:spcAft>
              <a:buClr>
                <a:schemeClr val="dk2"/>
              </a:buClr>
              <a:buSzPts val="2400"/>
              <a:buChar char="●"/>
            </a:pPr>
            <a:r>
              <a:rPr lang="en" sz="2400">
                <a:solidFill>
                  <a:schemeClr val="dk2"/>
                </a:solidFill>
              </a:rPr>
              <a:t>Customization—”Have it your way!”</a:t>
            </a:r>
            <a:endParaRPr sz="2400">
              <a:solidFill>
                <a:schemeClr val="dk2"/>
              </a:solidFill>
            </a:endParaRPr>
          </a:p>
          <a:p>
            <a:pPr indent="0" lvl="0" marL="0" rtl="0" algn="l">
              <a:spcBef>
                <a:spcPts val="1000"/>
              </a:spcBef>
              <a:spcAft>
                <a:spcPts val="0"/>
              </a:spcAft>
              <a:buNone/>
            </a:pPr>
            <a:r>
              <a:t/>
            </a:r>
            <a:endParaRPr sz="2100"/>
          </a:p>
          <a:p>
            <a:pPr indent="0" lvl="0" marL="0" rtl="0" algn="l">
              <a:lnSpc>
                <a:spcPct val="115000"/>
              </a:lnSpc>
              <a:spcBef>
                <a:spcPts val="1000"/>
              </a:spcBef>
              <a:spcAft>
                <a:spcPts val="1000"/>
              </a:spcAft>
              <a:buNone/>
            </a:pPr>
            <a:r>
              <a:t/>
            </a:r>
            <a:endParaRPr sz="2400" u="sng">
              <a:solidFill>
                <a:schemeClr val="accent5"/>
              </a:solidFill>
            </a:endParaRPr>
          </a:p>
        </p:txBody>
      </p:sp>
      <p:pic>
        <p:nvPicPr>
          <p:cNvPr id="200" name="Google Shape;200;p36"/>
          <p:cNvPicPr preferRelativeResize="0"/>
          <p:nvPr/>
        </p:nvPicPr>
        <p:blipFill>
          <a:blip r:embed="rId4">
            <a:alphaModFix/>
          </a:blip>
          <a:stretch>
            <a:fillRect/>
          </a:stretch>
        </p:blipFill>
        <p:spPr>
          <a:xfrm>
            <a:off x="518112" y="3088600"/>
            <a:ext cx="2671639" cy="1781100"/>
          </a:xfrm>
          <a:prstGeom prst="rect">
            <a:avLst/>
          </a:prstGeom>
          <a:noFill/>
          <a:ln>
            <a:noFill/>
          </a:ln>
        </p:spPr>
      </p:pic>
      <p:sp>
        <p:nvSpPr>
          <p:cNvPr id="201" name="Google Shape;201;p36"/>
          <p:cNvSpPr txBox="1"/>
          <p:nvPr/>
        </p:nvSpPr>
        <p:spPr>
          <a:xfrm>
            <a:off x="7705450" y="4302475"/>
            <a:ext cx="1593900" cy="440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dk2"/>
                </a:solidFill>
                <a:latin typeface="Lato"/>
                <a:ea typeface="Lato"/>
                <a:cs typeface="Lato"/>
                <a:sym typeface="Lato"/>
              </a:rPr>
              <a:t>Yihan Hu 2304551</a:t>
            </a:r>
            <a:endParaRPr sz="1800">
              <a:solidFill>
                <a:schemeClr val="dk2"/>
              </a:solidFill>
              <a:latin typeface="Lato"/>
              <a:ea typeface="Lato"/>
              <a:cs typeface="Lato"/>
              <a:sym typeface="Lato"/>
            </a:endParaRPr>
          </a:p>
        </p:txBody>
      </p:sp>
      <p:pic>
        <p:nvPicPr>
          <p:cNvPr id="202" name="Google Shape;202;p36"/>
          <p:cNvPicPr preferRelativeResize="0"/>
          <p:nvPr/>
        </p:nvPicPr>
        <p:blipFill>
          <a:blip r:embed="rId5">
            <a:alphaModFix/>
          </a:blip>
          <a:stretch>
            <a:fillRect/>
          </a:stretch>
        </p:blipFill>
        <p:spPr>
          <a:xfrm>
            <a:off x="3483000" y="3127725"/>
            <a:ext cx="3166400" cy="17811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06" name="Shape 206"/>
        <p:cNvGrpSpPr/>
        <p:nvPr/>
      </p:nvGrpSpPr>
      <p:grpSpPr>
        <a:xfrm>
          <a:off x="0" y="0"/>
          <a:ext cx="0" cy="0"/>
          <a:chOff x="0" y="0"/>
          <a:chExt cx="0" cy="0"/>
        </a:xfrm>
      </p:grpSpPr>
      <p:pic>
        <p:nvPicPr>
          <p:cNvPr id="207" name="Google Shape;207;p37"/>
          <p:cNvPicPr preferRelativeResize="0"/>
          <p:nvPr/>
        </p:nvPicPr>
        <p:blipFill rotWithShape="1">
          <a:blip r:embed="rId3">
            <a:alphaModFix/>
          </a:blip>
          <a:srcRect b="10146" l="0" r="0" t="10146"/>
          <a:stretch/>
        </p:blipFill>
        <p:spPr>
          <a:xfrm>
            <a:off x="0" y="0"/>
            <a:ext cx="9143997" cy="5143498"/>
          </a:xfrm>
          <a:prstGeom prst="rect">
            <a:avLst/>
          </a:prstGeom>
          <a:noFill/>
          <a:ln>
            <a:noFill/>
          </a:ln>
        </p:spPr>
      </p:pic>
      <p:sp>
        <p:nvSpPr>
          <p:cNvPr id="208" name="Google Shape;208;p37"/>
          <p:cNvSpPr/>
          <p:nvPr/>
        </p:nvSpPr>
        <p:spPr>
          <a:xfrm>
            <a:off x="70200" y="210550"/>
            <a:ext cx="4501800" cy="3088200"/>
          </a:xfrm>
          <a:prstGeom prst="rect">
            <a:avLst/>
          </a:prstGeom>
          <a:solidFill>
            <a:srgbClr val="000000">
              <a:alpha val="769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 name="Google Shape;209;p37"/>
          <p:cNvSpPr txBox="1"/>
          <p:nvPr>
            <p:ph idx="4294967295" type="body"/>
          </p:nvPr>
        </p:nvSpPr>
        <p:spPr>
          <a:xfrm>
            <a:off x="70200" y="-118800"/>
            <a:ext cx="4501800" cy="4084200"/>
          </a:xfrm>
          <a:prstGeom prst="rect">
            <a:avLst/>
          </a:prstGeom>
        </p:spPr>
        <p:txBody>
          <a:bodyPr anchorCtr="0" anchor="ctr" bIns="91425" lIns="91425" spcFirstLastPara="1" rIns="91425" wrap="square" tIns="91425">
            <a:noAutofit/>
          </a:bodyPr>
          <a:lstStyle/>
          <a:p>
            <a:pPr indent="0" lvl="0" marL="0" rtl="0" algn="l">
              <a:lnSpc>
                <a:spcPct val="100000"/>
              </a:lnSpc>
              <a:spcBef>
                <a:spcPts val="0"/>
              </a:spcBef>
              <a:spcAft>
                <a:spcPts val="0"/>
              </a:spcAft>
              <a:buNone/>
            </a:pPr>
            <a:r>
              <a:rPr b="1" lang="en" sz="2800">
                <a:solidFill>
                  <a:schemeClr val="accent5"/>
                </a:solidFill>
              </a:rPr>
              <a:t>Price—Affordability and Discount Offers</a:t>
            </a:r>
            <a:endParaRPr b="1" sz="2800">
              <a:solidFill>
                <a:schemeClr val="accent5"/>
              </a:solidFill>
            </a:endParaRPr>
          </a:p>
          <a:p>
            <a:pPr indent="-381000" lvl="0" marL="457200" rtl="0" algn="l">
              <a:lnSpc>
                <a:spcPct val="100000"/>
              </a:lnSpc>
              <a:spcBef>
                <a:spcPts val="1600"/>
              </a:spcBef>
              <a:spcAft>
                <a:spcPts val="0"/>
              </a:spcAft>
              <a:buClr>
                <a:schemeClr val="lt1"/>
              </a:buClr>
              <a:buSzPts val="2400"/>
              <a:buChar char="●"/>
            </a:pPr>
            <a:r>
              <a:rPr lang="en" sz="2400">
                <a:solidFill>
                  <a:schemeClr val="lt1"/>
                </a:solidFill>
              </a:rPr>
              <a:t>Affordable Pricing</a:t>
            </a:r>
            <a:endParaRPr sz="2400">
              <a:solidFill>
                <a:schemeClr val="lt1"/>
              </a:solidFill>
            </a:endParaRPr>
          </a:p>
          <a:p>
            <a:pPr indent="0" lvl="0" marL="0" rtl="0" algn="l">
              <a:lnSpc>
                <a:spcPct val="100000"/>
              </a:lnSpc>
              <a:spcBef>
                <a:spcPts val="1600"/>
              </a:spcBef>
              <a:spcAft>
                <a:spcPts val="0"/>
              </a:spcAft>
              <a:buNone/>
            </a:pPr>
            <a:r>
              <a:t/>
            </a:r>
            <a:endParaRPr sz="2400">
              <a:solidFill>
                <a:schemeClr val="lt1"/>
              </a:solidFill>
            </a:endParaRPr>
          </a:p>
          <a:p>
            <a:pPr indent="-381000" lvl="0" marL="457200" rtl="0" algn="l">
              <a:lnSpc>
                <a:spcPct val="100000"/>
              </a:lnSpc>
              <a:spcBef>
                <a:spcPts val="1600"/>
              </a:spcBef>
              <a:spcAft>
                <a:spcPts val="0"/>
              </a:spcAft>
              <a:buClr>
                <a:schemeClr val="lt1"/>
              </a:buClr>
              <a:buSzPts val="2400"/>
              <a:buChar char="●"/>
            </a:pPr>
            <a:r>
              <a:rPr lang="en" sz="2400">
                <a:solidFill>
                  <a:schemeClr val="lt1"/>
                </a:solidFill>
              </a:rPr>
              <a:t>Offers and Discount</a:t>
            </a:r>
            <a:endParaRPr sz="2400">
              <a:solidFill>
                <a:schemeClr val="lt1"/>
              </a:solidFill>
            </a:endParaRPr>
          </a:p>
        </p:txBody>
      </p:sp>
      <p:graphicFrame>
        <p:nvGraphicFramePr>
          <p:cNvPr id="210" name="Google Shape;210;p37"/>
          <p:cNvGraphicFramePr/>
          <p:nvPr/>
        </p:nvGraphicFramePr>
        <p:xfrm>
          <a:off x="70200" y="3388650"/>
          <a:ext cx="3000000" cy="3000000"/>
        </p:xfrm>
        <a:graphic>
          <a:graphicData uri="http://schemas.openxmlformats.org/drawingml/2006/table">
            <a:tbl>
              <a:tblPr>
                <a:noFill/>
                <a:tableStyleId>{45ED78F8-D653-4FA7-8489-A6238DF98418}</a:tableStyleId>
              </a:tblPr>
              <a:tblGrid>
                <a:gridCol w="1980200"/>
                <a:gridCol w="1639300"/>
                <a:gridCol w="1809750"/>
                <a:gridCol w="1809750"/>
              </a:tblGrid>
              <a:tr h="381000">
                <a:tc>
                  <a:txBody>
                    <a:bodyPr/>
                    <a:lstStyle/>
                    <a:p>
                      <a:pPr indent="0" lvl="0" marL="0" rtl="0" algn="l">
                        <a:spcBef>
                          <a:spcPts val="0"/>
                        </a:spcBef>
                        <a:spcAft>
                          <a:spcPts val="0"/>
                        </a:spcAft>
                        <a:buNone/>
                      </a:pPr>
                      <a:r>
                        <a:rPr lang="en"/>
                        <a:t>Items</a:t>
                      </a:r>
                      <a:endParaRPr/>
                    </a:p>
                  </a:txBody>
                  <a:tcPr marT="91425" marB="91425" marR="91425" marL="91425"/>
                </a:tc>
                <a:tc>
                  <a:txBody>
                    <a:bodyPr/>
                    <a:lstStyle/>
                    <a:p>
                      <a:pPr indent="0" lvl="0" marL="0" rtl="0" algn="l">
                        <a:spcBef>
                          <a:spcPts val="0"/>
                        </a:spcBef>
                        <a:spcAft>
                          <a:spcPts val="0"/>
                        </a:spcAft>
                        <a:buNone/>
                      </a:pPr>
                      <a:r>
                        <a:rPr lang="en"/>
                        <a:t>Burger King Price</a:t>
                      </a:r>
                      <a:endParaRPr/>
                    </a:p>
                  </a:txBody>
                  <a:tcPr marT="91425" marB="91425" marR="91425" marL="91425"/>
                </a:tc>
                <a:tc>
                  <a:txBody>
                    <a:bodyPr/>
                    <a:lstStyle/>
                    <a:p>
                      <a:pPr indent="0" lvl="0" marL="0" rtl="0" algn="l">
                        <a:spcBef>
                          <a:spcPts val="0"/>
                        </a:spcBef>
                        <a:spcAft>
                          <a:spcPts val="0"/>
                        </a:spcAft>
                        <a:buNone/>
                      </a:pPr>
                      <a:r>
                        <a:rPr lang="en"/>
                        <a:t>Competitor M Price</a:t>
                      </a:r>
                      <a:endParaRPr/>
                    </a:p>
                  </a:txBody>
                  <a:tcPr marT="91425" marB="91425" marR="91425" marL="91425"/>
                </a:tc>
                <a:tc>
                  <a:txBody>
                    <a:bodyPr/>
                    <a:lstStyle/>
                    <a:p>
                      <a:pPr indent="0" lvl="0" marL="0" rtl="0" algn="l">
                        <a:spcBef>
                          <a:spcPts val="0"/>
                        </a:spcBef>
                        <a:spcAft>
                          <a:spcPts val="0"/>
                        </a:spcAft>
                        <a:buNone/>
                      </a:pPr>
                      <a:r>
                        <a:rPr lang="en"/>
                        <a:t>Competitor K Price</a:t>
                      </a:r>
                      <a:endParaRPr/>
                    </a:p>
                  </a:txBody>
                  <a:tcPr marT="91425" marB="91425" marR="91425" marL="91425"/>
                </a:tc>
              </a:tr>
              <a:tr h="381000">
                <a:tc>
                  <a:txBody>
                    <a:bodyPr/>
                    <a:lstStyle/>
                    <a:p>
                      <a:pPr indent="0" lvl="0" marL="0" rtl="0" algn="l">
                        <a:spcBef>
                          <a:spcPts val="0"/>
                        </a:spcBef>
                        <a:spcAft>
                          <a:spcPts val="0"/>
                        </a:spcAft>
                        <a:buNone/>
                      </a:pPr>
                      <a:r>
                        <a:rPr lang="en"/>
                        <a:t>Signature Burger</a:t>
                      </a:r>
                      <a:endParaRPr/>
                    </a:p>
                  </a:txBody>
                  <a:tcPr marT="91425" marB="91425" marR="91425" marL="91425"/>
                </a:tc>
                <a:tc>
                  <a:txBody>
                    <a:bodyPr/>
                    <a:lstStyle/>
                    <a:p>
                      <a:pPr indent="0" lvl="0" marL="0" rtl="0" algn="l">
                        <a:spcBef>
                          <a:spcPts val="0"/>
                        </a:spcBef>
                        <a:spcAft>
                          <a:spcPts val="0"/>
                        </a:spcAft>
                        <a:buNone/>
                      </a:pPr>
                      <a:r>
                        <a:rPr lang="en"/>
                        <a:t>£4.5</a:t>
                      </a:r>
                      <a:endParaRPr/>
                    </a:p>
                  </a:txBody>
                  <a:tcPr marT="91425" marB="91425" marR="91425" marL="91425"/>
                </a:tc>
                <a:tc>
                  <a:txBody>
                    <a:bodyPr/>
                    <a:lstStyle/>
                    <a:p>
                      <a:pPr indent="0" lvl="0" marL="0" rtl="0" algn="l">
                        <a:spcBef>
                          <a:spcPts val="0"/>
                        </a:spcBef>
                        <a:spcAft>
                          <a:spcPts val="0"/>
                        </a:spcAft>
                        <a:buClr>
                          <a:schemeClr val="dk2"/>
                        </a:buClr>
                        <a:buSzPts val="1100"/>
                        <a:buFont typeface="Arial"/>
                        <a:buNone/>
                      </a:pPr>
                      <a:r>
                        <a:rPr lang="en">
                          <a:solidFill>
                            <a:schemeClr val="dk2"/>
                          </a:solidFill>
                        </a:rPr>
                        <a:t>£4.8</a:t>
                      </a:r>
                      <a:endParaRPr/>
                    </a:p>
                  </a:txBody>
                  <a:tcPr marT="91425" marB="91425" marR="91425" marL="91425"/>
                </a:tc>
                <a:tc>
                  <a:txBody>
                    <a:bodyPr/>
                    <a:lstStyle/>
                    <a:p>
                      <a:pPr indent="0" lvl="0" marL="0" rtl="0" algn="l">
                        <a:spcBef>
                          <a:spcPts val="0"/>
                        </a:spcBef>
                        <a:spcAft>
                          <a:spcPts val="0"/>
                        </a:spcAft>
                        <a:buClr>
                          <a:schemeClr val="dk2"/>
                        </a:buClr>
                        <a:buSzPts val="1100"/>
                        <a:buFont typeface="Arial"/>
                        <a:buNone/>
                      </a:pPr>
                      <a:r>
                        <a:rPr lang="en">
                          <a:solidFill>
                            <a:schemeClr val="dk2"/>
                          </a:solidFill>
                        </a:rPr>
                        <a:t>£4.75</a:t>
                      </a:r>
                      <a:endParaRPr/>
                    </a:p>
                  </a:txBody>
                  <a:tcPr marT="91425" marB="91425" marR="91425" marL="91425"/>
                </a:tc>
              </a:tr>
              <a:tr h="381000">
                <a:tc>
                  <a:txBody>
                    <a:bodyPr/>
                    <a:lstStyle/>
                    <a:p>
                      <a:pPr indent="0" lvl="0" marL="0" rtl="0" algn="l">
                        <a:spcBef>
                          <a:spcPts val="0"/>
                        </a:spcBef>
                        <a:spcAft>
                          <a:spcPts val="0"/>
                        </a:spcAft>
                        <a:buNone/>
                      </a:pPr>
                      <a:r>
                        <a:rPr lang="en"/>
                        <a:t>Value Meal (Medium)</a:t>
                      </a:r>
                      <a:endParaRPr/>
                    </a:p>
                  </a:txBody>
                  <a:tcPr marT="91425" marB="91425" marR="91425" marL="91425"/>
                </a:tc>
                <a:tc>
                  <a:txBody>
                    <a:bodyPr/>
                    <a:lstStyle/>
                    <a:p>
                      <a:pPr indent="0" lvl="0" marL="0" rtl="0" algn="l">
                        <a:spcBef>
                          <a:spcPts val="0"/>
                        </a:spcBef>
                        <a:spcAft>
                          <a:spcPts val="0"/>
                        </a:spcAft>
                        <a:buClr>
                          <a:schemeClr val="dk2"/>
                        </a:buClr>
                        <a:buSzPts val="1100"/>
                        <a:buFont typeface="Arial"/>
                        <a:buNone/>
                      </a:pPr>
                      <a:r>
                        <a:rPr lang="en">
                          <a:solidFill>
                            <a:schemeClr val="dk2"/>
                          </a:solidFill>
                        </a:rPr>
                        <a:t>£6.75</a:t>
                      </a:r>
                      <a:endParaRPr/>
                    </a:p>
                  </a:txBody>
                  <a:tcPr marT="91425" marB="91425" marR="91425" marL="91425"/>
                </a:tc>
                <a:tc>
                  <a:txBody>
                    <a:bodyPr/>
                    <a:lstStyle/>
                    <a:p>
                      <a:pPr indent="0" lvl="0" marL="0" rtl="0" algn="l">
                        <a:spcBef>
                          <a:spcPts val="0"/>
                        </a:spcBef>
                        <a:spcAft>
                          <a:spcPts val="0"/>
                        </a:spcAft>
                        <a:buClr>
                          <a:schemeClr val="dk2"/>
                        </a:buClr>
                        <a:buSzPts val="1100"/>
                        <a:buFont typeface="Arial"/>
                        <a:buNone/>
                      </a:pPr>
                      <a:r>
                        <a:rPr lang="en">
                          <a:solidFill>
                            <a:schemeClr val="dk2"/>
                          </a:solidFill>
                        </a:rPr>
                        <a:t>£7.15</a:t>
                      </a:r>
                      <a:endParaRPr/>
                    </a:p>
                  </a:txBody>
                  <a:tcPr marT="91425" marB="91425" marR="91425" marL="91425"/>
                </a:tc>
                <a:tc>
                  <a:txBody>
                    <a:bodyPr/>
                    <a:lstStyle/>
                    <a:p>
                      <a:pPr indent="0" lvl="0" marL="0" rtl="0" algn="l">
                        <a:spcBef>
                          <a:spcPts val="0"/>
                        </a:spcBef>
                        <a:spcAft>
                          <a:spcPts val="0"/>
                        </a:spcAft>
                        <a:buClr>
                          <a:schemeClr val="dk2"/>
                        </a:buClr>
                        <a:buSzPts val="1100"/>
                        <a:buFont typeface="Arial"/>
                        <a:buNone/>
                      </a:pPr>
                      <a:r>
                        <a:rPr lang="en">
                          <a:solidFill>
                            <a:schemeClr val="dk2"/>
                          </a:solidFill>
                        </a:rPr>
                        <a:t>£7</a:t>
                      </a:r>
                      <a:endParaRPr/>
                    </a:p>
                  </a:txBody>
                  <a:tcPr marT="91425" marB="91425" marR="91425" marL="91425"/>
                </a:tc>
              </a:tr>
              <a:tr h="381000">
                <a:tc>
                  <a:txBody>
                    <a:bodyPr/>
                    <a:lstStyle/>
                    <a:p>
                      <a:pPr indent="0" lvl="0" marL="0" rtl="0" algn="l">
                        <a:spcBef>
                          <a:spcPts val="0"/>
                        </a:spcBef>
                        <a:spcAft>
                          <a:spcPts val="0"/>
                        </a:spcAft>
                        <a:buNone/>
                      </a:pPr>
                      <a:r>
                        <a:rPr lang="en"/>
                        <a:t>Kid’s Meal</a:t>
                      </a:r>
                      <a:endParaRPr/>
                    </a:p>
                  </a:txBody>
                  <a:tcPr marT="91425" marB="91425" marR="91425" marL="91425"/>
                </a:tc>
                <a:tc>
                  <a:txBody>
                    <a:bodyPr/>
                    <a:lstStyle/>
                    <a:p>
                      <a:pPr indent="0" lvl="0" marL="0" rtl="0" algn="l">
                        <a:spcBef>
                          <a:spcPts val="0"/>
                        </a:spcBef>
                        <a:spcAft>
                          <a:spcPts val="0"/>
                        </a:spcAft>
                        <a:buClr>
                          <a:schemeClr val="dk2"/>
                        </a:buClr>
                        <a:buSzPts val="1100"/>
                        <a:buFont typeface="Arial"/>
                        <a:buNone/>
                      </a:pPr>
                      <a:r>
                        <a:rPr lang="en">
                          <a:solidFill>
                            <a:schemeClr val="dk2"/>
                          </a:solidFill>
                        </a:rPr>
                        <a:t>£2.99</a:t>
                      </a:r>
                      <a:endParaRPr/>
                    </a:p>
                  </a:txBody>
                  <a:tcPr marT="91425" marB="91425" marR="91425" marL="91425"/>
                </a:tc>
                <a:tc>
                  <a:txBody>
                    <a:bodyPr/>
                    <a:lstStyle/>
                    <a:p>
                      <a:pPr indent="0" lvl="0" marL="0" rtl="0" algn="l">
                        <a:spcBef>
                          <a:spcPts val="0"/>
                        </a:spcBef>
                        <a:spcAft>
                          <a:spcPts val="0"/>
                        </a:spcAft>
                        <a:buClr>
                          <a:schemeClr val="dk2"/>
                        </a:buClr>
                        <a:buSzPts val="1100"/>
                        <a:buFont typeface="Arial"/>
                        <a:buNone/>
                      </a:pPr>
                      <a:r>
                        <a:rPr lang="en">
                          <a:solidFill>
                            <a:schemeClr val="dk2"/>
                          </a:solidFill>
                        </a:rPr>
                        <a:t>£2.99</a:t>
                      </a:r>
                      <a:endParaRPr/>
                    </a:p>
                  </a:txBody>
                  <a:tcPr marT="91425" marB="91425" marR="91425" marL="91425"/>
                </a:tc>
                <a:tc>
                  <a:txBody>
                    <a:bodyPr/>
                    <a:lstStyle/>
                    <a:p>
                      <a:pPr indent="0" lvl="0" marL="0" rtl="0" algn="l">
                        <a:spcBef>
                          <a:spcPts val="0"/>
                        </a:spcBef>
                        <a:spcAft>
                          <a:spcPts val="0"/>
                        </a:spcAft>
                        <a:buClr>
                          <a:schemeClr val="dk2"/>
                        </a:buClr>
                        <a:buSzPts val="1100"/>
                        <a:buFont typeface="Arial"/>
                        <a:buNone/>
                      </a:pPr>
                      <a:r>
                        <a:rPr lang="en">
                          <a:solidFill>
                            <a:schemeClr val="dk2"/>
                          </a:solidFill>
                        </a:rPr>
                        <a:t>£3.5</a:t>
                      </a:r>
                      <a:endParaRPr/>
                    </a:p>
                  </a:txBody>
                  <a:tcPr marT="91425" marB="91425" marR="91425" marL="91425"/>
                </a:tc>
              </a:tr>
            </a:tbl>
          </a:graphicData>
        </a:graphic>
      </p:graphicFrame>
      <p:pic>
        <p:nvPicPr>
          <p:cNvPr id="211" name="Google Shape;211;p37"/>
          <p:cNvPicPr preferRelativeResize="0"/>
          <p:nvPr/>
        </p:nvPicPr>
        <p:blipFill>
          <a:blip r:embed="rId4">
            <a:alphaModFix/>
          </a:blip>
          <a:stretch>
            <a:fillRect/>
          </a:stretch>
        </p:blipFill>
        <p:spPr>
          <a:xfrm rot="-1126198">
            <a:off x="7553326" y="590088"/>
            <a:ext cx="1352549" cy="1336400"/>
          </a:xfrm>
          <a:prstGeom prst="rect">
            <a:avLst/>
          </a:prstGeom>
          <a:noFill/>
          <a:ln>
            <a:noFill/>
          </a:ln>
          <a:effectLst>
            <a:outerShdw blurRad="57150" rotWithShape="0" algn="bl" dir="5400000" dist="19050">
              <a:srgbClr val="000000">
                <a:alpha val="50000"/>
              </a:srgbClr>
            </a:outerShdw>
            <a:reflection blurRad="0" dir="5400000" dist="38100" endA="0" endPos="30000" fadeDir="5400012" kx="0" rotWithShape="0" algn="bl" stPos="0" sy="-100000" ky="0"/>
          </a:effectLst>
        </p:spPr>
      </p:pic>
      <p:pic>
        <p:nvPicPr>
          <p:cNvPr id="212" name="Google Shape;212;p37"/>
          <p:cNvPicPr preferRelativeResize="0"/>
          <p:nvPr/>
        </p:nvPicPr>
        <p:blipFill>
          <a:blip r:embed="rId5">
            <a:alphaModFix/>
          </a:blip>
          <a:stretch>
            <a:fillRect/>
          </a:stretch>
        </p:blipFill>
        <p:spPr>
          <a:xfrm rot="-1818023">
            <a:off x="5571976" y="30528"/>
            <a:ext cx="1923925" cy="2284052"/>
          </a:xfrm>
          <a:prstGeom prst="rect">
            <a:avLst/>
          </a:prstGeom>
          <a:noFill/>
          <a:ln>
            <a:noFill/>
          </a:ln>
        </p:spPr>
      </p:pic>
      <p:pic>
        <p:nvPicPr>
          <p:cNvPr id="213" name="Google Shape;213;p37"/>
          <p:cNvPicPr preferRelativeResize="0"/>
          <p:nvPr/>
        </p:nvPicPr>
        <p:blipFill>
          <a:blip r:embed="rId6">
            <a:alphaModFix/>
          </a:blip>
          <a:stretch>
            <a:fillRect/>
          </a:stretch>
        </p:blipFill>
        <p:spPr>
          <a:xfrm rot="1545670">
            <a:off x="5150662" y="1912267"/>
            <a:ext cx="1744249" cy="1318966"/>
          </a:xfrm>
          <a:prstGeom prst="rect">
            <a:avLst/>
          </a:prstGeom>
          <a:noFill/>
          <a:ln>
            <a:noFill/>
          </a:ln>
        </p:spPr>
      </p:pic>
      <p:pic>
        <p:nvPicPr>
          <p:cNvPr id="214" name="Google Shape;214;p37"/>
          <p:cNvPicPr preferRelativeResize="0"/>
          <p:nvPr/>
        </p:nvPicPr>
        <p:blipFill>
          <a:blip r:embed="rId7">
            <a:alphaModFix/>
          </a:blip>
          <a:stretch>
            <a:fillRect/>
          </a:stretch>
        </p:blipFill>
        <p:spPr>
          <a:xfrm>
            <a:off x="6719900" y="1670400"/>
            <a:ext cx="1564736" cy="1195626"/>
          </a:xfrm>
          <a:prstGeom prst="rect">
            <a:avLst/>
          </a:prstGeom>
          <a:noFill/>
          <a:ln>
            <a:noFill/>
          </a:ln>
        </p:spPr>
      </p:pic>
      <p:sp>
        <p:nvSpPr>
          <p:cNvPr id="215" name="Google Shape;215;p37"/>
          <p:cNvSpPr txBox="1"/>
          <p:nvPr/>
        </p:nvSpPr>
        <p:spPr>
          <a:xfrm>
            <a:off x="7520125" y="4430575"/>
            <a:ext cx="1564800" cy="440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dk2"/>
                </a:solidFill>
                <a:latin typeface="Lato"/>
                <a:ea typeface="Lato"/>
                <a:cs typeface="Lato"/>
                <a:sym typeface="Lato"/>
              </a:rPr>
              <a:t>Yihan Hu 2304551</a:t>
            </a:r>
            <a:endParaRPr sz="1800">
              <a:solidFill>
                <a:schemeClr val="dk2"/>
              </a:solidFill>
              <a:latin typeface="Lato"/>
              <a:ea typeface="Lato"/>
              <a:cs typeface="Lato"/>
              <a:sym typeface="Lato"/>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19" name="Shape 219"/>
        <p:cNvGrpSpPr/>
        <p:nvPr/>
      </p:nvGrpSpPr>
      <p:grpSpPr>
        <a:xfrm>
          <a:off x="0" y="0"/>
          <a:ext cx="0" cy="0"/>
          <a:chOff x="0" y="0"/>
          <a:chExt cx="0" cy="0"/>
        </a:xfrm>
      </p:grpSpPr>
      <p:sp>
        <p:nvSpPr>
          <p:cNvPr id="220" name="Google Shape;220;p38"/>
          <p:cNvSpPr txBox="1"/>
          <p:nvPr>
            <p:ph type="title"/>
          </p:nvPr>
        </p:nvSpPr>
        <p:spPr>
          <a:xfrm>
            <a:off x="264050" y="0"/>
            <a:ext cx="9346800" cy="3835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highlight>
                  <a:schemeClr val="dk1"/>
                </a:highlight>
              </a:rPr>
              <a:t>Place—Global Distribution</a:t>
            </a:r>
            <a:endParaRPr b="0" sz="2300">
              <a:highlight>
                <a:schemeClr val="dk1"/>
              </a:highlight>
            </a:endParaRPr>
          </a:p>
          <a:p>
            <a:pPr indent="-349250" lvl="0" marL="457200" rtl="0" algn="l">
              <a:spcBef>
                <a:spcPts val="1000"/>
              </a:spcBef>
              <a:spcAft>
                <a:spcPts val="0"/>
              </a:spcAft>
              <a:buClr>
                <a:schemeClr val="dk2"/>
              </a:buClr>
              <a:buSzPts val="1900"/>
              <a:buFont typeface="Roboto"/>
              <a:buChar char="●"/>
            </a:pPr>
            <a:r>
              <a:rPr b="0" lang="en" sz="1900">
                <a:solidFill>
                  <a:schemeClr val="dk2"/>
                </a:solidFill>
                <a:latin typeface="Roboto"/>
                <a:ea typeface="Roboto"/>
                <a:cs typeface="Roboto"/>
                <a:sym typeface="Roboto"/>
              </a:rPr>
              <a:t>Franchise Operations: Majority of restaurants owned and operated by franchisees.</a:t>
            </a:r>
            <a:endParaRPr b="0" sz="1900">
              <a:solidFill>
                <a:schemeClr val="dk2"/>
              </a:solidFill>
              <a:latin typeface="Roboto"/>
              <a:ea typeface="Roboto"/>
              <a:cs typeface="Roboto"/>
              <a:sym typeface="Roboto"/>
            </a:endParaRPr>
          </a:p>
          <a:p>
            <a:pPr indent="-349250" lvl="0" marL="457200" rtl="0" algn="l">
              <a:lnSpc>
                <a:spcPct val="115000"/>
              </a:lnSpc>
              <a:spcBef>
                <a:spcPts val="0"/>
              </a:spcBef>
              <a:spcAft>
                <a:spcPts val="0"/>
              </a:spcAft>
              <a:buClr>
                <a:schemeClr val="dk2"/>
              </a:buClr>
              <a:buSzPts val="1900"/>
              <a:buFont typeface="Roboto"/>
              <a:buChar char="●"/>
            </a:pPr>
            <a:r>
              <a:rPr b="0" lang="en" sz="1900">
                <a:solidFill>
                  <a:schemeClr val="dk2"/>
                </a:solidFill>
                <a:latin typeface="Roboto"/>
                <a:ea typeface="Roboto"/>
                <a:cs typeface="Roboto"/>
                <a:sym typeface="Roboto"/>
              </a:rPr>
              <a:t>Company-Owned Outlets: Maintaining company-owned flagship and upscale stores.</a:t>
            </a:r>
            <a:endParaRPr b="0" sz="1900">
              <a:solidFill>
                <a:schemeClr val="dk2"/>
              </a:solidFill>
              <a:latin typeface="Roboto"/>
              <a:ea typeface="Roboto"/>
              <a:cs typeface="Roboto"/>
              <a:sym typeface="Roboto"/>
            </a:endParaRPr>
          </a:p>
          <a:p>
            <a:pPr indent="-349250" lvl="0" marL="457200" rtl="0" algn="l">
              <a:lnSpc>
                <a:spcPct val="115000"/>
              </a:lnSpc>
              <a:spcBef>
                <a:spcPts val="0"/>
              </a:spcBef>
              <a:spcAft>
                <a:spcPts val="0"/>
              </a:spcAft>
              <a:buClr>
                <a:schemeClr val="dk2"/>
              </a:buClr>
              <a:buSzPts val="1900"/>
              <a:buFont typeface="Roboto"/>
              <a:buChar char="●"/>
            </a:pPr>
            <a:r>
              <a:rPr b="0" lang="en" sz="1900">
                <a:solidFill>
                  <a:schemeClr val="dk2"/>
                </a:solidFill>
                <a:latin typeface="Roboto"/>
                <a:ea typeface="Roboto"/>
                <a:cs typeface="Roboto"/>
                <a:sym typeface="Roboto"/>
              </a:rPr>
              <a:t>Global Influence</a:t>
            </a:r>
            <a:endParaRPr b="0" sz="1900">
              <a:solidFill>
                <a:schemeClr val="dk2"/>
              </a:solidFill>
              <a:latin typeface="Roboto"/>
              <a:ea typeface="Roboto"/>
              <a:cs typeface="Roboto"/>
              <a:sym typeface="Roboto"/>
            </a:endParaRPr>
          </a:p>
          <a:p>
            <a:pPr indent="0" lvl="0" marL="0" rtl="0" algn="l">
              <a:spcBef>
                <a:spcPts val="1500"/>
              </a:spcBef>
              <a:spcAft>
                <a:spcPts val="0"/>
              </a:spcAft>
              <a:buNone/>
            </a:pPr>
            <a:r>
              <a:t/>
            </a:r>
            <a:endParaRPr b="0" sz="2300"/>
          </a:p>
          <a:p>
            <a:pPr indent="0" lvl="0" marL="0" rtl="0" algn="l">
              <a:spcBef>
                <a:spcPts val="1600"/>
              </a:spcBef>
              <a:spcAft>
                <a:spcPts val="0"/>
              </a:spcAft>
              <a:buNone/>
            </a:pPr>
            <a:r>
              <a:t/>
            </a:r>
            <a:endParaRPr/>
          </a:p>
          <a:p>
            <a:pPr indent="0" lvl="0" marL="0" rtl="0" algn="l">
              <a:spcBef>
                <a:spcPts val="1000"/>
              </a:spcBef>
              <a:spcAft>
                <a:spcPts val="0"/>
              </a:spcAft>
              <a:buNone/>
            </a:pPr>
            <a:r>
              <a:t/>
            </a:r>
            <a:endParaRPr/>
          </a:p>
          <a:p>
            <a:pPr indent="0" lvl="0" marL="0" rtl="0" algn="l">
              <a:spcBef>
                <a:spcPts val="1000"/>
              </a:spcBef>
              <a:spcAft>
                <a:spcPts val="1000"/>
              </a:spcAft>
              <a:buNone/>
            </a:pPr>
            <a:r>
              <a:t/>
            </a:r>
            <a:endParaRPr/>
          </a:p>
        </p:txBody>
      </p:sp>
      <p:sp>
        <p:nvSpPr>
          <p:cNvPr id="221" name="Google Shape;221;p38"/>
          <p:cNvSpPr txBox="1"/>
          <p:nvPr/>
        </p:nvSpPr>
        <p:spPr>
          <a:xfrm>
            <a:off x="-898000" y="4597825"/>
            <a:ext cx="6244200" cy="257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200">
              <a:solidFill>
                <a:schemeClr val="accent5"/>
              </a:solidFill>
              <a:latin typeface="Lato"/>
              <a:ea typeface="Lato"/>
              <a:cs typeface="Lato"/>
              <a:sym typeface="Lato"/>
            </a:endParaRPr>
          </a:p>
        </p:txBody>
      </p:sp>
      <p:pic>
        <p:nvPicPr>
          <p:cNvPr id="222" name="Google Shape;222;p38"/>
          <p:cNvPicPr preferRelativeResize="0"/>
          <p:nvPr/>
        </p:nvPicPr>
        <p:blipFill>
          <a:blip r:embed="rId4">
            <a:alphaModFix/>
          </a:blip>
          <a:stretch>
            <a:fillRect/>
          </a:stretch>
        </p:blipFill>
        <p:spPr>
          <a:xfrm>
            <a:off x="503875" y="2695875"/>
            <a:ext cx="3672330" cy="2447626"/>
          </a:xfrm>
          <a:prstGeom prst="rect">
            <a:avLst/>
          </a:prstGeom>
          <a:noFill/>
          <a:ln>
            <a:noFill/>
          </a:ln>
        </p:spPr>
      </p:pic>
      <p:pic>
        <p:nvPicPr>
          <p:cNvPr id="223" name="Google Shape;223;p38"/>
          <p:cNvPicPr preferRelativeResize="0"/>
          <p:nvPr/>
        </p:nvPicPr>
        <p:blipFill>
          <a:blip r:embed="rId5">
            <a:alphaModFix/>
          </a:blip>
          <a:stretch>
            <a:fillRect/>
          </a:stretch>
        </p:blipFill>
        <p:spPr>
          <a:xfrm>
            <a:off x="5078650" y="2695875"/>
            <a:ext cx="3629875" cy="2447626"/>
          </a:xfrm>
          <a:prstGeom prst="rect">
            <a:avLst/>
          </a:prstGeom>
          <a:noFill/>
          <a:ln>
            <a:noFill/>
          </a:ln>
        </p:spPr>
      </p:pic>
      <p:pic>
        <p:nvPicPr>
          <p:cNvPr id="224" name="Google Shape;224;p38"/>
          <p:cNvPicPr preferRelativeResize="0"/>
          <p:nvPr/>
        </p:nvPicPr>
        <p:blipFill>
          <a:blip r:embed="rId6">
            <a:alphaModFix/>
          </a:blip>
          <a:stretch>
            <a:fillRect/>
          </a:stretch>
        </p:blipFill>
        <p:spPr>
          <a:xfrm>
            <a:off x="5078650" y="4665500"/>
            <a:ext cx="838200" cy="478000"/>
          </a:xfrm>
          <a:prstGeom prst="rect">
            <a:avLst/>
          </a:prstGeom>
          <a:noFill/>
          <a:ln>
            <a:noFill/>
          </a:ln>
        </p:spPr>
      </p:pic>
      <p:cxnSp>
        <p:nvCxnSpPr>
          <p:cNvPr id="225" name="Google Shape;225;p38"/>
          <p:cNvCxnSpPr/>
          <p:nvPr/>
        </p:nvCxnSpPr>
        <p:spPr>
          <a:xfrm rot="-5400000">
            <a:off x="3071925" y="2643225"/>
            <a:ext cx="476100" cy="276300"/>
          </a:xfrm>
          <a:prstGeom prst="bentConnector3">
            <a:avLst>
              <a:gd fmla="val 50000" name="adj1"/>
            </a:avLst>
          </a:prstGeom>
          <a:noFill/>
          <a:ln cap="flat" cmpd="sng" w="38100">
            <a:solidFill>
              <a:schemeClr val="dk2"/>
            </a:solidFill>
            <a:prstDash val="solid"/>
            <a:round/>
            <a:headEnd len="med" w="med" type="none"/>
            <a:tailEnd len="med" w="med" type="none"/>
          </a:ln>
        </p:spPr>
      </p:cxnSp>
      <p:sp>
        <p:nvSpPr>
          <p:cNvPr id="226" name="Google Shape;226;p38"/>
          <p:cNvSpPr txBox="1"/>
          <p:nvPr/>
        </p:nvSpPr>
        <p:spPr>
          <a:xfrm>
            <a:off x="3028950" y="2181225"/>
            <a:ext cx="1238400" cy="209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1800">
                <a:solidFill>
                  <a:srgbClr val="FF0000"/>
                </a:solidFill>
                <a:latin typeface="Lato"/>
                <a:ea typeface="Lato"/>
                <a:cs typeface="Lato"/>
                <a:sym typeface="Lato"/>
              </a:rPr>
              <a:t>14,027</a:t>
            </a:r>
            <a:endParaRPr b="1" sz="1800">
              <a:solidFill>
                <a:srgbClr val="FF0000"/>
              </a:solidFill>
              <a:latin typeface="Lato"/>
              <a:ea typeface="Lato"/>
              <a:cs typeface="Lato"/>
              <a:sym typeface="Lato"/>
            </a:endParaRPr>
          </a:p>
        </p:txBody>
      </p:sp>
      <p:cxnSp>
        <p:nvCxnSpPr>
          <p:cNvPr id="227" name="Google Shape;227;p38"/>
          <p:cNvCxnSpPr/>
          <p:nvPr/>
        </p:nvCxnSpPr>
        <p:spPr>
          <a:xfrm rot="10800000">
            <a:off x="5610150" y="2485950"/>
            <a:ext cx="504900" cy="428700"/>
          </a:xfrm>
          <a:prstGeom prst="bentConnector3">
            <a:avLst>
              <a:gd fmla="val 50000" name="adj1"/>
            </a:avLst>
          </a:prstGeom>
          <a:noFill/>
          <a:ln cap="flat" cmpd="sng" w="38100">
            <a:solidFill>
              <a:schemeClr val="dk2"/>
            </a:solidFill>
            <a:prstDash val="solid"/>
            <a:round/>
            <a:headEnd len="med" w="med" type="none"/>
            <a:tailEnd len="med" w="med" type="none"/>
          </a:ln>
        </p:spPr>
      </p:cxnSp>
      <p:sp>
        <p:nvSpPr>
          <p:cNvPr id="228" name="Google Shape;228;p38"/>
          <p:cNvSpPr txBox="1"/>
          <p:nvPr/>
        </p:nvSpPr>
        <p:spPr>
          <a:xfrm>
            <a:off x="4878550" y="2276250"/>
            <a:ext cx="1238400" cy="209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1800">
                <a:solidFill>
                  <a:srgbClr val="FF0000"/>
                </a:solidFill>
                <a:latin typeface="Lato"/>
                <a:ea typeface="Lato"/>
                <a:cs typeface="Lato"/>
                <a:sym typeface="Lato"/>
              </a:rPr>
              <a:t>6,850</a:t>
            </a:r>
            <a:endParaRPr b="1" sz="1800">
              <a:solidFill>
                <a:srgbClr val="FF0000"/>
              </a:solidFill>
              <a:latin typeface="Lato"/>
              <a:ea typeface="Lato"/>
              <a:cs typeface="Lato"/>
              <a:sym typeface="Lato"/>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32" name="Shape 232"/>
        <p:cNvGrpSpPr/>
        <p:nvPr/>
      </p:nvGrpSpPr>
      <p:grpSpPr>
        <a:xfrm>
          <a:off x="0" y="0"/>
          <a:ext cx="0" cy="0"/>
          <a:chOff x="0" y="0"/>
          <a:chExt cx="0" cy="0"/>
        </a:xfrm>
      </p:grpSpPr>
      <p:pic>
        <p:nvPicPr>
          <p:cNvPr id="233" name="Google Shape;233;p39"/>
          <p:cNvPicPr preferRelativeResize="0"/>
          <p:nvPr/>
        </p:nvPicPr>
        <p:blipFill rotWithShape="1">
          <a:blip r:embed="rId3">
            <a:alphaModFix/>
          </a:blip>
          <a:srcRect b="10146" l="0" r="0" t="10146"/>
          <a:stretch/>
        </p:blipFill>
        <p:spPr>
          <a:xfrm>
            <a:off x="0" y="0"/>
            <a:ext cx="9143997" cy="5143498"/>
          </a:xfrm>
          <a:prstGeom prst="rect">
            <a:avLst/>
          </a:prstGeom>
          <a:noFill/>
          <a:ln>
            <a:noFill/>
          </a:ln>
        </p:spPr>
      </p:pic>
      <p:sp>
        <p:nvSpPr>
          <p:cNvPr id="234" name="Google Shape;234;p39"/>
          <p:cNvSpPr/>
          <p:nvPr/>
        </p:nvSpPr>
        <p:spPr>
          <a:xfrm>
            <a:off x="70200" y="210550"/>
            <a:ext cx="4501800" cy="3088200"/>
          </a:xfrm>
          <a:prstGeom prst="rect">
            <a:avLst/>
          </a:prstGeom>
          <a:solidFill>
            <a:srgbClr val="000000">
              <a:alpha val="769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 name="Google Shape;235;p39"/>
          <p:cNvSpPr txBox="1"/>
          <p:nvPr>
            <p:ph idx="4294967295" type="body"/>
          </p:nvPr>
        </p:nvSpPr>
        <p:spPr>
          <a:xfrm>
            <a:off x="70200" y="-118800"/>
            <a:ext cx="4501800" cy="4084200"/>
          </a:xfrm>
          <a:prstGeom prst="rect">
            <a:avLst/>
          </a:prstGeom>
        </p:spPr>
        <p:txBody>
          <a:bodyPr anchorCtr="0" anchor="ctr" bIns="91425" lIns="91425" spcFirstLastPara="1" rIns="91425" wrap="square" tIns="91425">
            <a:noAutofit/>
          </a:bodyPr>
          <a:lstStyle/>
          <a:p>
            <a:pPr indent="0" lvl="0" marL="0" rtl="0" algn="l">
              <a:lnSpc>
                <a:spcPct val="100000"/>
              </a:lnSpc>
              <a:spcBef>
                <a:spcPts val="0"/>
              </a:spcBef>
              <a:spcAft>
                <a:spcPts val="0"/>
              </a:spcAft>
              <a:buNone/>
            </a:pPr>
            <a:r>
              <a:rPr b="1" lang="en" sz="2800">
                <a:solidFill>
                  <a:schemeClr val="accent5"/>
                </a:solidFill>
              </a:rPr>
              <a:t>Promotion—</a:t>
            </a:r>
            <a:r>
              <a:rPr b="1" lang="en" sz="2800">
                <a:solidFill>
                  <a:schemeClr val="accent5"/>
                </a:solidFill>
              </a:rPr>
              <a:t>multifaceted</a:t>
            </a:r>
            <a:r>
              <a:rPr b="1" lang="en" sz="2800">
                <a:solidFill>
                  <a:schemeClr val="accent5"/>
                </a:solidFill>
              </a:rPr>
              <a:t> marketing strategy</a:t>
            </a:r>
            <a:endParaRPr b="1" sz="2800">
              <a:solidFill>
                <a:schemeClr val="accent5"/>
              </a:solidFill>
            </a:endParaRPr>
          </a:p>
          <a:p>
            <a:pPr indent="-381000" lvl="0" marL="457200" rtl="0" algn="l">
              <a:lnSpc>
                <a:spcPct val="100000"/>
              </a:lnSpc>
              <a:spcBef>
                <a:spcPts val="1600"/>
              </a:spcBef>
              <a:spcAft>
                <a:spcPts val="0"/>
              </a:spcAft>
              <a:buClr>
                <a:schemeClr val="lt1"/>
              </a:buClr>
              <a:buSzPts val="2400"/>
              <a:buChar char="●"/>
            </a:pPr>
            <a:r>
              <a:rPr lang="en" sz="2400">
                <a:solidFill>
                  <a:schemeClr val="lt1"/>
                </a:solidFill>
              </a:rPr>
              <a:t>Iconic Items</a:t>
            </a:r>
            <a:endParaRPr sz="2400">
              <a:solidFill>
                <a:schemeClr val="lt1"/>
              </a:solidFill>
            </a:endParaRPr>
          </a:p>
          <a:p>
            <a:pPr indent="-381000" lvl="0" marL="457200" rtl="0" algn="l">
              <a:lnSpc>
                <a:spcPct val="100000"/>
              </a:lnSpc>
              <a:spcBef>
                <a:spcPts val="0"/>
              </a:spcBef>
              <a:spcAft>
                <a:spcPts val="0"/>
              </a:spcAft>
              <a:buClr>
                <a:schemeClr val="lt1"/>
              </a:buClr>
              <a:buSzPts val="2400"/>
              <a:buChar char="●"/>
            </a:pPr>
            <a:r>
              <a:rPr lang="en" sz="2400">
                <a:solidFill>
                  <a:schemeClr val="lt1"/>
                </a:solidFill>
              </a:rPr>
              <a:t>Brand Association</a:t>
            </a:r>
            <a:endParaRPr sz="2400">
              <a:solidFill>
                <a:schemeClr val="lt1"/>
              </a:solidFill>
            </a:endParaRPr>
          </a:p>
          <a:p>
            <a:pPr indent="-381000" lvl="0" marL="457200" rtl="0" algn="l">
              <a:lnSpc>
                <a:spcPct val="100000"/>
              </a:lnSpc>
              <a:spcBef>
                <a:spcPts val="0"/>
              </a:spcBef>
              <a:spcAft>
                <a:spcPts val="0"/>
              </a:spcAft>
              <a:buClr>
                <a:schemeClr val="lt1"/>
              </a:buClr>
              <a:buSzPts val="2400"/>
              <a:buChar char="●"/>
            </a:pPr>
            <a:r>
              <a:rPr lang="en" sz="2400">
                <a:solidFill>
                  <a:schemeClr val="lt1"/>
                </a:solidFill>
              </a:rPr>
              <a:t>New Media Advertising</a:t>
            </a:r>
            <a:endParaRPr sz="2400">
              <a:solidFill>
                <a:schemeClr val="lt1"/>
              </a:solidFill>
            </a:endParaRPr>
          </a:p>
        </p:txBody>
      </p:sp>
      <p:pic>
        <p:nvPicPr>
          <p:cNvPr id="236" name="Google Shape;236;p39"/>
          <p:cNvPicPr preferRelativeResize="0"/>
          <p:nvPr/>
        </p:nvPicPr>
        <p:blipFill>
          <a:blip r:embed="rId4">
            <a:alphaModFix/>
          </a:blip>
          <a:stretch>
            <a:fillRect/>
          </a:stretch>
        </p:blipFill>
        <p:spPr>
          <a:xfrm>
            <a:off x="3209925" y="1805925"/>
            <a:ext cx="1362075" cy="765825"/>
          </a:xfrm>
          <a:prstGeom prst="rect">
            <a:avLst/>
          </a:prstGeom>
          <a:noFill/>
          <a:ln>
            <a:noFill/>
          </a:ln>
        </p:spPr>
      </p:pic>
      <p:pic>
        <p:nvPicPr>
          <p:cNvPr id="237" name="Google Shape;237;p39"/>
          <p:cNvPicPr preferRelativeResize="0"/>
          <p:nvPr/>
        </p:nvPicPr>
        <p:blipFill>
          <a:blip r:embed="rId5">
            <a:alphaModFix/>
          </a:blip>
          <a:stretch>
            <a:fillRect/>
          </a:stretch>
        </p:blipFill>
        <p:spPr>
          <a:xfrm>
            <a:off x="1464925" y="2971800"/>
            <a:ext cx="2859424" cy="1905326"/>
          </a:xfrm>
          <a:prstGeom prst="rect">
            <a:avLst/>
          </a:prstGeom>
          <a:noFill/>
          <a:ln>
            <a:noFill/>
          </a:ln>
        </p:spPr>
      </p:pic>
      <p:pic>
        <p:nvPicPr>
          <p:cNvPr id="238" name="Google Shape;238;p39"/>
          <p:cNvPicPr preferRelativeResize="0"/>
          <p:nvPr/>
        </p:nvPicPr>
        <p:blipFill rotWithShape="1">
          <a:blip r:embed="rId6">
            <a:alphaModFix/>
          </a:blip>
          <a:srcRect b="58708" l="0" r="0" t="0"/>
          <a:stretch/>
        </p:blipFill>
        <p:spPr>
          <a:xfrm>
            <a:off x="4534150" y="13550"/>
            <a:ext cx="2339476" cy="1577126"/>
          </a:xfrm>
          <a:prstGeom prst="rect">
            <a:avLst/>
          </a:prstGeom>
          <a:noFill/>
          <a:ln>
            <a:noFill/>
          </a:ln>
        </p:spPr>
      </p:pic>
      <p:pic>
        <p:nvPicPr>
          <p:cNvPr id="239" name="Google Shape;239;p39"/>
          <p:cNvPicPr preferRelativeResize="0"/>
          <p:nvPr/>
        </p:nvPicPr>
        <p:blipFill rotWithShape="1">
          <a:blip r:embed="rId7">
            <a:alphaModFix/>
          </a:blip>
          <a:srcRect b="55243" l="0" r="0" t="0"/>
          <a:stretch/>
        </p:blipFill>
        <p:spPr>
          <a:xfrm>
            <a:off x="6804525" y="13550"/>
            <a:ext cx="2401080" cy="1577126"/>
          </a:xfrm>
          <a:prstGeom prst="rect">
            <a:avLst/>
          </a:prstGeom>
          <a:noFill/>
          <a:ln>
            <a:noFill/>
          </a:ln>
        </p:spPr>
      </p:pic>
      <p:pic>
        <p:nvPicPr>
          <p:cNvPr id="240" name="Google Shape;240;p39"/>
          <p:cNvPicPr preferRelativeResize="0"/>
          <p:nvPr/>
        </p:nvPicPr>
        <p:blipFill>
          <a:blip r:embed="rId8">
            <a:alphaModFix/>
          </a:blip>
          <a:stretch>
            <a:fillRect/>
          </a:stretch>
        </p:blipFill>
        <p:spPr>
          <a:xfrm>
            <a:off x="4550225" y="1590675"/>
            <a:ext cx="2254298" cy="2242693"/>
          </a:xfrm>
          <a:prstGeom prst="rect">
            <a:avLst/>
          </a:prstGeom>
          <a:noFill/>
          <a:ln>
            <a:noFill/>
          </a:ln>
        </p:spPr>
      </p:pic>
      <p:pic>
        <p:nvPicPr>
          <p:cNvPr id="241" name="Google Shape;241;p39"/>
          <p:cNvPicPr preferRelativeResize="0"/>
          <p:nvPr/>
        </p:nvPicPr>
        <p:blipFill>
          <a:blip r:embed="rId9">
            <a:alphaModFix/>
          </a:blip>
          <a:stretch>
            <a:fillRect/>
          </a:stretch>
        </p:blipFill>
        <p:spPr>
          <a:xfrm>
            <a:off x="6804525" y="1543050"/>
            <a:ext cx="2339476" cy="2298526"/>
          </a:xfrm>
          <a:prstGeom prst="rect">
            <a:avLst/>
          </a:prstGeom>
          <a:noFill/>
          <a:ln>
            <a:noFill/>
          </a:ln>
        </p:spPr>
      </p:pic>
      <p:sp>
        <p:nvSpPr>
          <p:cNvPr id="242" name="Google Shape;242;p39"/>
          <p:cNvSpPr txBox="1"/>
          <p:nvPr/>
        </p:nvSpPr>
        <p:spPr>
          <a:xfrm>
            <a:off x="6844950" y="4547000"/>
            <a:ext cx="3071700" cy="440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dk2"/>
                </a:solidFill>
                <a:latin typeface="Lato"/>
                <a:ea typeface="Lato"/>
                <a:cs typeface="Lato"/>
                <a:sym typeface="Lato"/>
              </a:rPr>
              <a:t>Yihan Hu 2304551</a:t>
            </a:r>
            <a:endParaRPr sz="1800">
              <a:solidFill>
                <a:schemeClr val="dk2"/>
              </a:solidFill>
              <a:latin typeface="Lato"/>
              <a:ea typeface="Lato"/>
              <a:cs typeface="Lato"/>
              <a:sym typeface="Lato"/>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46" name="Shape 246"/>
        <p:cNvGrpSpPr/>
        <p:nvPr/>
      </p:nvGrpSpPr>
      <p:grpSpPr>
        <a:xfrm>
          <a:off x="0" y="0"/>
          <a:ext cx="0" cy="0"/>
          <a:chOff x="0" y="0"/>
          <a:chExt cx="0" cy="0"/>
        </a:xfrm>
      </p:grpSpPr>
      <p:pic>
        <p:nvPicPr>
          <p:cNvPr id="247" name="Google Shape;247;p40"/>
          <p:cNvPicPr preferRelativeResize="0"/>
          <p:nvPr/>
        </p:nvPicPr>
        <p:blipFill rotWithShape="1">
          <a:blip r:embed="rId3">
            <a:alphaModFix/>
          </a:blip>
          <a:srcRect b="7806" l="0" r="0" t="7798"/>
          <a:stretch/>
        </p:blipFill>
        <p:spPr>
          <a:xfrm>
            <a:off x="0" y="0"/>
            <a:ext cx="9143997" cy="5143497"/>
          </a:xfrm>
          <a:prstGeom prst="rect">
            <a:avLst/>
          </a:prstGeom>
          <a:noFill/>
          <a:ln>
            <a:noFill/>
          </a:ln>
        </p:spPr>
      </p:pic>
      <p:sp>
        <p:nvSpPr>
          <p:cNvPr id="248" name="Google Shape;248;p40"/>
          <p:cNvSpPr/>
          <p:nvPr/>
        </p:nvSpPr>
        <p:spPr>
          <a:xfrm>
            <a:off x="70200" y="343850"/>
            <a:ext cx="4273200" cy="4340100"/>
          </a:xfrm>
          <a:prstGeom prst="rect">
            <a:avLst/>
          </a:prstGeom>
          <a:solidFill>
            <a:srgbClr val="000000">
              <a:alpha val="7692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9" name="Google Shape;249;p40"/>
          <p:cNvSpPr txBox="1"/>
          <p:nvPr>
            <p:ph idx="4294967295" type="body"/>
          </p:nvPr>
        </p:nvSpPr>
        <p:spPr>
          <a:xfrm>
            <a:off x="70200" y="813225"/>
            <a:ext cx="4273200" cy="4084200"/>
          </a:xfrm>
          <a:prstGeom prst="rect">
            <a:avLst/>
          </a:prstGeom>
        </p:spPr>
        <p:txBody>
          <a:bodyPr anchorCtr="0" anchor="ctr" bIns="91425" lIns="91425" spcFirstLastPara="1" rIns="91425" wrap="square" tIns="91425">
            <a:noAutofit/>
          </a:bodyPr>
          <a:lstStyle/>
          <a:p>
            <a:pPr indent="0" lvl="0" marL="0" rtl="0" algn="l">
              <a:lnSpc>
                <a:spcPct val="100000"/>
              </a:lnSpc>
              <a:spcBef>
                <a:spcPts val="0"/>
              </a:spcBef>
              <a:spcAft>
                <a:spcPts val="0"/>
              </a:spcAft>
              <a:buNone/>
            </a:pPr>
            <a:r>
              <a:rPr b="1" lang="en" sz="2800">
                <a:solidFill>
                  <a:schemeClr val="accent5"/>
                </a:solidFill>
              </a:rPr>
              <a:t>Conclusion &amp; Suggestions</a:t>
            </a:r>
            <a:endParaRPr b="1" sz="2800">
              <a:solidFill>
                <a:schemeClr val="accent5"/>
              </a:solidFill>
            </a:endParaRPr>
          </a:p>
          <a:p>
            <a:pPr indent="-381000" lvl="0" marL="457200" rtl="0" algn="l">
              <a:lnSpc>
                <a:spcPct val="100000"/>
              </a:lnSpc>
              <a:spcBef>
                <a:spcPts val="1600"/>
              </a:spcBef>
              <a:spcAft>
                <a:spcPts val="0"/>
              </a:spcAft>
              <a:buClr>
                <a:schemeClr val="lt1"/>
              </a:buClr>
              <a:buSzPts val="2400"/>
              <a:buChar char="●"/>
            </a:pPr>
            <a:r>
              <a:rPr lang="en" sz="2200">
                <a:solidFill>
                  <a:schemeClr val="lt1"/>
                </a:solidFill>
              </a:rPr>
              <a:t> Innovative </a:t>
            </a:r>
            <a:r>
              <a:rPr lang="en" sz="2200">
                <a:solidFill>
                  <a:schemeClr val="lt1"/>
                </a:solidFill>
              </a:rPr>
              <a:t>Items</a:t>
            </a:r>
            <a:r>
              <a:rPr lang="en" sz="2400">
                <a:solidFill>
                  <a:schemeClr val="lt1"/>
                </a:solidFill>
              </a:rPr>
              <a:t>——</a:t>
            </a:r>
            <a:r>
              <a:rPr b="1" lang="en" sz="1550">
                <a:solidFill>
                  <a:schemeClr val="lt1"/>
                </a:solidFill>
              </a:rPr>
              <a:t>Try out new and exciting menu items to keep things fresh.</a:t>
            </a:r>
            <a:endParaRPr sz="2400">
              <a:solidFill>
                <a:schemeClr val="lt1"/>
              </a:solidFill>
            </a:endParaRPr>
          </a:p>
          <a:p>
            <a:pPr indent="-381000" lvl="0" marL="457200" rtl="0" algn="l">
              <a:lnSpc>
                <a:spcPct val="100000"/>
              </a:lnSpc>
              <a:spcBef>
                <a:spcPts val="0"/>
              </a:spcBef>
              <a:spcAft>
                <a:spcPts val="0"/>
              </a:spcAft>
              <a:buClr>
                <a:schemeClr val="lt1"/>
              </a:buClr>
              <a:buSzPts val="2400"/>
              <a:buChar char="●"/>
            </a:pPr>
            <a:r>
              <a:rPr lang="en" sz="2200">
                <a:solidFill>
                  <a:schemeClr val="lt1"/>
                </a:solidFill>
              </a:rPr>
              <a:t>Competitive Offers</a:t>
            </a:r>
            <a:r>
              <a:rPr lang="en" sz="2400">
                <a:solidFill>
                  <a:schemeClr val="lt1"/>
                </a:solidFill>
              </a:rPr>
              <a:t>——</a:t>
            </a:r>
            <a:r>
              <a:rPr lang="en" sz="1550">
                <a:solidFill>
                  <a:schemeClr val="lt1"/>
                </a:solidFill>
              </a:rPr>
              <a:t>Get more creative deals and offers to attract more people.</a:t>
            </a:r>
            <a:endParaRPr sz="2400">
              <a:solidFill>
                <a:schemeClr val="lt1"/>
              </a:solidFill>
            </a:endParaRPr>
          </a:p>
          <a:p>
            <a:pPr indent="-381000" lvl="0" marL="457200" rtl="0" algn="l">
              <a:lnSpc>
                <a:spcPct val="100000"/>
              </a:lnSpc>
              <a:spcBef>
                <a:spcPts val="0"/>
              </a:spcBef>
              <a:spcAft>
                <a:spcPts val="0"/>
              </a:spcAft>
              <a:buClr>
                <a:schemeClr val="lt1"/>
              </a:buClr>
              <a:buSzPts val="2400"/>
              <a:buChar char="●"/>
            </a:pPr>
            <a:r>
              <a:rPr lang="en" sz="2200">
                <a:solidFill>
                  <a:schemeClr val="lt1"/>
                </a:solidFill>
              </a:rPr>
              <a:t>Store Expansion</a:t>
            </a:r>
            <a:r>
              <a:rPr lang="en" sz="2400">
                <a:solidFill>
                  <a:schemeClr val="lt1"/>
                </a:solidFill>
              </a:rPr>
              <a:t>——</a:t>
            </a:r>
            <a:r>
              <a:rPr lang="en" sz="1550">
                <a:solidFill>
                  <a:schemeClr val="lt1"/>
                </a:solidFill>
              </a:rPr>
              <a:t>Open more spots, especially where there aren't many.</a:t>
            </a:r>
            <a:endParaRPr sz="2400">
              <a:solidFill>
                <a:schemeClr val="lt1"/>
              </a:solidFill>
            </a:endParaRPr>
          </a:p>
          <a:p>
            <a:pPr indent="-381000" lvl="0" marL="457200" rtl="0" algn="l">
              <a:lnSpc>
                <a:spcPct val="100000"/>
              </a:lnSpc>
              <a:spcBef>
                <a:spcPts val="0"/>
              </a:spcBef>
              <a:spcAft>
                <a:spcPts val="0"/>
              </a:spcAft>
              <a:buClr>
                <a:schemeClr val="lt1"/>
              </a:buClr>
              <a:buSzPts val="2400"/>
              <a:buChar char="●"/>
            </a:pPr>
            <a:r>
              <a:rPr lang="en" sz="2200">
                <a:solidFill>
                  <a:schemeClr val="lt1"/>
                </a:solidFill>
              </a:rPr>
              <a:t>New Media Advertising</a:t>
            </a:r>
            <a:r>
              <a:rPr lang="en" sz="2400">
                <a:solidFill>
                  <a:schemeClr val="lt1"/>
                </a:solidFill>
              </a:rPr>
              <a:t>——</a:t>
            </a:r>
            <a:r>
              <a:rPr lang="en" sz="1550">
                <a:solidFill>
                  <a:schemeClr val="lt1"/>
                </a:solidFill>
              </a:rPr>
              <a:t>Focus on places like TikTok to get even more people excited online.</a:t>
            </a:r>
            <a:endParaRPr sz="1550">
              <a:solidFill>
                <a:schemeClr val="lt1"/>
              </a:solidFill>
            </a:endParaRPr>
          </a:p>
          <a:p>
            <a:pPr indent="0" lvl="0" marL="457200" rtl="0" algn="l">
              <a:lnSpc>
                <a:spcPct val="100000"/>
              </a:lnSpc>
              <a:spcBef>
                <a:spcPts val="1600"/>
              </a:spcBef>
              <a:spcAft>
                <a:spcPts val="1600"/>
              </a:spcAft>
              <a:buNone/>
            </a:pPr>
            <a:r>
              <a:t/>
            </a:r>
            <a:endParaRPr sz="2400">
              <a:solidFill>
                <a:schemeClr val="lt1"/>
              </a:solidFill>
            </a:endParaRPr>
          </a:p>
        </p:txBody>
      </p:sp>
      <p:sp>
        <p:nvSpPr>
          <p:cNvPr id="250" name="Google Shape;250;p40"/>
          <p:cNvSpPr txBox="1"/>
          <p:nvPr/>
        </p:nvSpPr>
        <p:spPr>
          <a:xfrm>
            <a:off x="7099200" y="4742575"/>
            <a:ext cx="3071700" cy="440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dk2"/>
                </a:solidFill>
                <a:latin typeface="Lato"/>
                <a:ea typeface="Lato"/>
                <a:cs typeface="Lato"/>
                <a:sym typeface="Lato"/>
              </a:rPr>
              <a:t>Yihan Hu 2304551</a:t>
            </a:r>
            <a:endParaRPr sz="1800">
              <a:solidFill>
                <a:schemeClr val="dk2"/>
              </a:solidFill>
              <a:latin typeface="Lato"/>
              <a:ea typeface="Lato"/>
              <a:cs typeface="Lato"/>
              <a:sym typeface="Lato"/>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4" name="Shape 254"/>
        <p:cNvGrpSpPr/>
        <p:nvPr/>
      </p:nvGrpSpPr>
      <p:grpSpPr>
        <a:xfrm>
          <a:off x="0" y="0"/>
          <a:ext cx="0" cy="0"/>
          <a:chOff x="0" y="0"/>
          <a:chExt cx="0" cy="0"/>
        </a:xfrm>
      </p:grpSpPr>
      <p:sp>
        <p:nvSpPr>
          <p:cNvPr id="255" name="Google Shape;255;p41"/>
          <p:cNvSpPr txBox="1"/>
          <p:nvPr>
            <p:ph idx="4294967295" type="title"/>
          </p:nvPr>
        </p:nvSpPr>
        <p:spPr>
          <a:xfrm>
            <a:off x="273400" y="957825"/>
            <a:ext cx="8238600" cy="3761100"/>
          </a:xfrm>
          <a:prstGeom prst="rect">
            <a:avLst/>
          </a:prstGeom>
        </p:spPr>
        <p:txBody>
          <a:bodyPr anchorCtr="0" anchor="t" bIns="91425" lIns="91425" spcFirstLastPara="1" rIns="91425" wrap="square" tIns="91425">
            <a:noAutofit/>
          </a:bodyPr>
          <a:lstStyle/>
          <a:p>
            <a:pPr indent="-228600" lvl="0" marL="457200" rtl="0" algn="just">
              <a:lnSpc>
                <a:spcPct val="114000"/>
              </a:lnSpc>
              <a:spcBef>
                <a:spcPts val="1200"/>
              </a:spcBef>
              <a:spcAft>
                <a:spcPts val="0"/>
              </a:spcAft>
              <a:buNone/>
            </a:pPr>
            <a:r>
              <a:rPr lang="en" sz="2500"/>
              <a:t>1.The impact of Climate Change and Sustainability </a:t>
            </a:r>
            <a:endParaRPr sz="2500"/>
          </a:p>
          <a:p>
            <a:pPr indent="-228600" lvl="0" marL="457200" rtl="0" algn="just">
              <a:lnSpc>
                <a:spcPct val="114000"/>
              </a:lnSpc>
              <a:spcBef>
                <a:spcPts val="1200"/>
              </a:spcBef>
              <a:spcAft>
                <a:spcPts val="0"/>
              </a:spcAft>
              <a:buNone/>
            </a:pPr>
            <a:r>
              <a:rPr lang="en" sz="2500"/>
              <a:t> </a:t>
            </a:r>
            <a:endParaRPr sz="2500"/>
          </a:p>
          <a:p>
            <a:pPr indent="-228600" lvl="0" marL="457200" rtl="0" algn="just">
              <a:lnSpc>
                <a:spcPct val="150000"/>
              </a:lnSpc>
              <a:spcBef>
                <a:spcPts val="1200"/>
              </a:spcBef>
              <a:spcAft>
                <a:spcPts val="0"/>
              </a:spcAft>
              <a:buNone/>
            </a:pPr>
            <a:r>
              <a:rPr lang="en" sz="2500"/>
              <a:t>2.Environmental, Social and Governance (ESG) principles impacting innovation and competitive advantage. </a:t>
            </a:r>
            <a:endParaRPr sz="2500"/>
          </a:p>
          <a:p>
            <a:pPr indent="0" lvl="0" marL="0" rtl="0" algn="l">
              <a:spcBef>
                <a:spcPts val="1200"/>
              </a:spcBef>
              <a:spcAft>
                <a:spcPts val="1600"/>
              </a:spcAft>
              <a:buNone/>
            </a:pPr>
            <a:r>
              <a:t/>
            </a:r>
            <a:endParaRPr sz="3600">
              <a:solidFill>
                <a:schemeClr val="dk1"/>
              </a:solidFill>
            </a:endParaRPr>
          </a:p>
        </p:txBody>
      </p:sp>
      <p:sp>
        <p:nvSpPr>
          <p:cNvPr id="256" name="Google Shape;256;p41"/>
          <p:cNvSpPr txBox="1"/>
          <p:nvPr/>
        </p:nvSpPr>
        <p:spPr>
          <a:xfrm>
            <a:off x="7685595" y="50650"/>
            <a:ext cx="1162200" cy="661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600">
                <a:solidFill>
                  <a:schemeClr val="dk2"/>
                </a:solidFill>
                <a:latin typeface="Lato"/>
                <a:ea typeface="Lato"/>
                <a:cs typeface="Lato"/>
                <a:sym typeface="Lato"/>
              </a:rPr>
              <a:t>Shuyi CUI</a:t>
            </a:r>
            <a:endParaRPr sz="1600">
              <a:solidFill>
                <a:schemeClr val="dk2"/>
              </a:solidFill>
              <a:latin typeface="Lato"/>
              <a:ea typeface="Lato"/>
              <a:cs typeface="Lato"/>
              <a:sym typeface="Lato"/>
            </a:endParaRPr>
          </a:p>
          <a:p>
            <a:pPr indent="0" lvl="0" marL="0" rtl="0" algn="l">
              <a:spcBef>
                <a:spcPts val="0"/>
              </a:spcBef>
              <a:spcAft>
                <a:spcPts val="0"/>
              </a:spcAft>
              <a:buNone/>
            </a:pPr>
            <a:r>
              <a:rPr lang="en" sz="1600">
                <a:solidFill>
                  <a:schemeClr val="dk2"/>
                </a:solidFill>
                <a:latin typeface="Lato"/>
                <a:ea typeface="Lato"/>
                <a:cs typeface="Lato"/>
                <a:sym typeface="Lato"/>
              </a:rPr>
              <a:t>2304700</a:t>
            </a:r>
            <a:endParaRPr sz="1600">
              <a:solidFill>
                <a:schemeClr val="dk2"/>
              </a:solidFill>
              <a:latin typeface="Lato"/>
              <a:ea typeface="Lato"/>
              <a:cs typeface="Lato"/>
              <a:sym typeface="Lato"/>
            </a:endParaRPr>
          </a:p>
        </p:txBody>
      </p:sp>
      <p:pic>
        <p:nvPicPr>
          <p:cNvPr id="257" name="Google Shape;257;p41"/>
          <p:cNvPicPr preferRelativeResize="0"/>
          <p:nvPr/>
        </p:nvPicPr>
        <p:blipFill>
          <a:blip r:embed="rId3">
            <a:alphaModFix amt="19000"/>
          </a:blip>
          <a:stretch>
            <a:fillRect/>
          </a:stretch>
        </p:blipFill>
        <p:spPr>
          <a:xfrm>
            <a:off x="936008" y="0"/>
            <a:ext cx="7065685" cy="5143501"/>
          </a:xfrm>
          <a:prstGeom prst="rect">
            <a:avLst/>
          </a:prstGeom>
          <a:noFill/>
          <a:ln>
            <a:noFill/>
          </a:ln>
          <a:effectLst>
            <a:outerShdw blurRad="57150" rotWithShape="0" algn="bl" dir="5400000" dist="19050">
              <a:schemeClr val="lt1">
                <a:alpha val="36000"/>
              </a:schemeClr>
            </a:outerShdw>
          </a:effectLst>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261" name="Shape 261"/>
        <p:cNvGrpSpPr/>
        <p:nvPr/>
      </p:nvGrpSpPr>
      <p:grpSpPr>
        <a:xfrm>
          <a:off x="0" y="0"/>
          <a:ext cx="0" cy="0"/>
          <a:chOff x="0" y="0"/>
          <a:chExt cx="0" cy="0"/>
        </a:xfrm>
      </p:grpSpPr>
      <p:pic>
        <p:nvPicPr>
          <p:cNvPr id="262" name="Google Shape;262;p42"/>
          <p:cNvPicPr preferRelativeResize="0"/>
          <p:nvPr/>
        </p:nvPicPr>
        <p:blipFill>
          <a:blip r:embed="rId3">
            <a:alphaModFix/>
          </a:blip>
          <a:stretch>
            <a:fillRect/>
          </a:stretch>
        </p:blipFill>
        <p:spPr>
          <a:xfrm>
            <a:off x="2444700" y="162737"/>
            <a:ext cx="4254600" cy="4818038"/>
          </a:xfrm>
          <a:prstGeom prst="rect">
            <a:avLst/>
          </a:prstGeom>
          <a:noFill/>
          <a:ln>
            <a:noFill/>
          </a:ln>
        </p:spPr>
      </p:pic>
      <p:pic>
        <p:nvPicPr>
          <p:cNvPr descr="Piece of duct tape sticking a note to the slide" id="263" name="Google Shape;263;p42"/>
          <p:cNvPicPr preferRelativeResize="0"/>
          <p:nvPr/>
        </p:nvPicPr>
        <p:blipFill rotWithShape="1">
          <a:blip r:embed="rId4">
            <a:alphaModFix/>
          </a:blip>
          <a:srcRect b="10011" l="9244" r="2118" t="5926"/>
          <a:stretch/>
        </p:blipFill>
        <p:spPr>
          <a:xfrm rot="154828">
            <a:off x="3536000" y="147301"/>
            <a:ext cx="2072000" cy="736050"/>
          </a:xfrm>
          <a:prstGeom prst="rect">
            <a:avLst/>
          </a:prstGeom>
          <a:noFill/>
          <a:ln>
            <a:noFill/>
          </a:ln>
        </p:spPr>
      </p:pic>
      <p:sp>
        <p:nvSpPr>
          <p:cNvPr id="264" name="Google Shape;264;p42"/>
          <p:cNvSpPr txBox="1"/>
          <p:nvPr/>
        </p:nvSpPr>
        <p:spPr>
          <a:xfrm>
            <a:off x="2855550" y="588647"/>
            <a:ext cx="3432900" cy="762600"/>
          </a:xfrm>
          <a:prstGeom prst="rect">
            <a:avLst/>
          </a:prstGeom>
          <a:noFill/>
          <a:ln>
            <a:noFill/>
          </a:ln>
        </p:spPr>
        <p:txBody>
          <a:bodyPr anchorCtr="0" anchor="b" bIns="91425" lIns="91425" spcFirstLastPara="1" rIns="91425" wrap="square" tIns="91425">
            <a:noAutofit/>
          </a:bodyPr>
          <a:lstStyle/>
          <a:p>
            <a:pPr indent="0" lvl="0" marL="0" rtl="0" algn="l">
              <a:spcBef>
                <a:spcPts val="0"/>
              </a:spcBef>
              <a:spcAft>
                <a:spcPts val="0"/>
              </a:spcAft>
              <a:buNone/>
            </a:pPr>
            <a:r>
              <a:rPr b="1" lang="en" sz="3000">
                <a:solidFill>
                  <a:schemeClr val="lt2"/>
                </a:solidFill>
                <a:latin typeface="Raleway"/>
                <a:ea typeface="Raleway"/>
                <a:cs typeface="Raleway"/>
                <a:sym typeface="Raleway"/>
              </a:rPr>
              <a:t>PESTEL</a:t>
            </a:r>
            <a:endParaRPr b="1" sz="3000">
              <a:solidFill>
                <a:schemeClr val="lt2"/>
              </a:solidFill>
              <a:latin typeface="Raleway"/>
              <a:ea typeface="Raleway"/>
              <a:cs typeface="Raleway"/>
              <a:sym typeface="Raleway"/>
            </a:endParaRPr>
          </a:p>
        </p:txBody>
      </p:sp>
      <p:sp>
        <p:nvSpPr>
          <p:cNvPr id="265" name="Google Shape;265;p42"/>
          <p:cNvSpPr txBox="1"/>
          <p:nvPr>
            <p:ph idx="4294967295" type="body"/>
          </p:nvPr>
        </p:nvSpPr>
        <p:spPr>
          <a:xfrm>
            <a:off x="2666250" y="1351250"/>
            <a:ext cx="3811500" cy="3461100"/>
          </a:xfrm>
          <a:prstGeom prst="rect">
            <a:avLst/>
          </a:prstGeom>
        </p:spPr>
        <p:txBody>
          <a:bodyPr anchorCtr="0" anchor="t" bIns="91425" lIns="91425" spcFirstLastPara="1" rIns="91425" wrap="square" tIns="91425">
            <a:noAutofit/>
          </a:bodyPr>
          <a:lstStyle/>
          <a:p>
            <a:pPr indent="-374650" lvl="0" marL="457200" rtl="0" algn="l">
              <a:spcBef>
                <a:spcPts val="0"/>
              </a:spcBef>
              <a:spcAft>
                <a:spcPts val="0"/>
              </a:spcAft>
              <a:buClr>
                <a:schemeClr val="dk1"/>
              </a:buClr>
              <a:buSzPts val="2300"/>
              <a:buFont typeface="Raleway"/>
              <a:buChar char="➔"/>
            </a:pPr>
            <a:r>
              <a:rPr b="1" lang="en" sz="2300">
                <a:solidFill>
                  <a:schemeClr val="dk1"/>
                </a:solidFill>
                <a:latin typeface="Raleway"/>
                <a:ea typeface="Raleway"/>
                <a:cs typeface="Raleway"/>
                <a:sym typeface="Raleway"/>
              </a:rPr>
              <a:t>Political</a:t>
            </a:r>
            <a:endParaRPr sz="2100">
              <a:latin typeface="Raleway"/>
              <a:ea typeface="Raleway"/>
              <a:cs typeface="Raleway"/>
              <a:sym typeface="Raleway"/>
            </a:endParaRPr>
          </a:p>
          <a:p>
            <a:pPr indent="-374650" lvl="0" marL="457200" rtl="0" algn="l">
              <a:spcBef>
                <a:spcPts val="1000"/>
              </a:spcBef>
              <a:spcAft>
                <a:spcPts val="0"/>
              </a:spcAft>
              <a:buClr>
                <a:schemeClr val="dk1"/>
              </a:buClr>
              <a:buSzPts val="2300"/>
              <a:buFont typeface="Raleway"/>
              <a:buChar char="➔"/>
            </a:pPr>
            <a:r>
              <a:rPr b="1" lang="en" sz="2300">
                <a:solidFill>
                  <a:schemeClr val="dk1"/>
                </a:solidFill>
                <a:latin typeface="Raleway"/>
                <a:ea typeface="Raleway"/>
                <a:cs typeface="Raleway"/>
                <a:sym typeface="Raleway"/>
              </a:rPr>
              <a:t>Economic</a:t>
            </a:r>
            <a:endParaRPr sz="2100">
              <a:latin typeface="Raleway"/>
              <a:ea typeface="Raleway"/>
              <a:cs typeface="Raleway"/>
              <a:sym typeface="Raleway"/>
            </a:endParaRPr>
          </a:p>
          <a:p>
            <a:pPr indent="-374650" lvl="0" marL="457200" rtl="0" algn="l">
              <a:spcBef>
                <a:spcPts val="1000"/>
              </a:spcBef>
              <a:spcAft>
                <a:spcPts val="0"/>
              </a:spcAft>
              <a:buClr>
                <a:schemeClr val="dk1"/>
              </a:buClr>
              <a:buSzPts val="2300"/>
              <a:buFont typeface="Raleway"/>
              <a:buChar char="➔"/>
            </a:pPr>
            <a:r>
              <a:rPr b="1" lang="en" sz="2300">
                <a:solidFill>
                  <a:schemeClr val="dk1"/>
                </a:solidFill>
                <a:latin typeface="Raleway"/>
                <a:ea typeface="Raleway"/>
                <a:cs typeface="Raleway"/>
                <a:sym typeface="Raleway"/>
              </a:rPr>
              <a:t>Social</a:t>
            </a:r>
            <a:endParaRPr sz="2100">
              <a:solidFill>
                <a:schemeClr val="dk2"/>
              </a:solidFill>
              <a:latin typeface="Raleway"/>
              <a:ea typeface="Raleway"/>
              <a:cs typeface="Raleway"/>
              <a:sym typeface="Raleway"/>
            </a:endParaRPr>
          </a:p>
          <a:p>
            <a:pPr indent="-374650" lvl="0" marL="457200" rtl="0" algn="l">
              <a:spcBef>
                <a:spcPts val="1000"/>
              </a:spcBef>
              <a:spcAft>
                <a:spcPts val="0"/>
              </a:spcAft>
              <a:buClr>
                <a:schemeClr val="dk1"/>
              </a:buClr>
              <a:buSzPts val="2300"/>
              <a:buFont typeface="Raleway"/>
              <a:buChar char="➔"/>
            </a:pPr>
            <a:r>
              <a:rPr b="1" lang="en" sz="2300">
                <a:solidFill>
                  <a:schemeClr val="dk1"/>
                </a:solidFill>
                <a:latin typeface="Raleway"/>
                <a:ea typeface="Raleway"/>
                <a:cs typeface="Raleway"/>
                <a:sym typeface="Raleway"/>
              </a:rPr>
              <a:t>Technological</a:t>
            </a:r>
            <a:endParaRPr sz="2100">
              <a:latin typeface="Raleway"/>
              <a:ea typeface="Raleway"/>
              <a:cs typeface="Raleway"/>
              <a:sym typeface="Raleway"/>
            </a:endParaRPr>
          </a:p>
          <a:p>
            <a:pPr indent="-374650" lvl="0" marL="457200" rtl="0" algn="l">
              <a:spcBef>
                <a:spcPts val="1000"/>
              </a:spcBef>
              <a:spcAft>
                <a:spcPts val="0"/>
              </a:spcAft>
              <a:buClr>
                <a:schemeClr val="dk1"/>
              </a:buClr>
              <a:buSzPts val="2300"/>
              <a:buFont typeface="Raleway"/>
              <a:buChar char="➔"/>
            </a:pPr>
            <a:r>
              <a:rPr b="1" lang="en" sz="2300">
                <a:solidFill>
                  <a:schemeClr val="dk1"/>
                </a:solidFill>
                <a:latin typeface="Raleway"/>
                <a:ea typeface="Raleway"/>
                <a:cs typeface="Raleway"/>
                <a:sym typeface="Raleway"/>
              </a:rPr>
              <a:t>Environmental</a:t>
            </a:r>
            <a:endParaRPr sz="2100">
              <a:latin typeface="Raleway"/>
              <a:ea typeface="Raleway"/>
              <a:cs typeface="Raleway"/>
              <a:sym typeface="Raleway"/>
            </a:endParaRPr>
          </a:p>
          <a:p>
            <a:pPr indent="-374650" lvl="0" marL="457200" rtl="0" algn="l">
              <a:spcBef>
                <a:spcPts val="1000"/>
              </a:spcBef>
              <a:spcAft>
                <a:spcPts val="1000"/>
              </a:spcAft>
              <a:buClr>
                <a:schemeClr val="dk1"/>
              </a:buClr>
              <a:buSzPts val="2300"/>
              <a:buFont typeface="Raleway"/>
              <a:buChar char="➔"/>
            </a:pPr>
            <a:r>
              <a:rPr b="1" lang="en" sz="2300">
                <a:solidFill>
                  <a:schemeClr val="dk1"/>
                </a:solidFill>
                <a:latin typeface="Raleway"/>
                <a:ea typeface="Raleway"/>
                <a:cs typeface="Raleway"/>
                <a:sym typeface="Raleway"/>
              </a:rPr>
              <a:t>Legal</a:t>
            </a:r>
            <a:br>
              <a:rPr lang="en" sz="2300">
                <a:latin typeface="Raleway"/>
                <a:ea typeface="Raleway"/>
                <a:cs typeface="Raleway"/>
                <a:sym typeface="Raleway"/>
              </a:rPr>
            </a:br>
            <a:endParaRPr sz="2100">
              <a:latin typeface="Raleway"/>
              <a:ea typeface="Raleway"/>
              <a:cs typeface="Raleway"/>
              <a:sym typeface="Raleway"/>
            </a:endParaRPr>
          </a:p>
        </p:txBody>
      </p:sp>
      <p:sp>
        <p:nvSpPr>
          <p:cNvPr id="266" name="Google Shape;266;p42"/>
          <p:cNvSpPr txBox="1"/>
          <p:nvPr/>
        </p:nvSpPr>
        <p:spPr>
          <a:xfrm>
            <a:off x="7685595" y="50650"/>
            <a:ext cx="1162200" cy="661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600">
                <a:solidFill>
                  <a:schemeClr val="dk2"/>
                </a:solidFill>
                <a:latin typeface="Lato"/>
                <a:ea typeface="Lato"/>
                <a:cs typeface="Lato"/>
                <a:sym typeface="Lato"/>
              </a:rPr>
              <a:t>Shuyi CUI</a:t>
            </a:r>
            <a:endParaRPr sz="1600">
              <a:solidFill>
                <a:schemeClr val="dk2"/>
              </a:solidFill>
              <a:latin typeface="Lato"/>
              <a:ea typeface="Lato"/>
              <a:cs typeface="Lato"/>
              <a:sym typeface="Lato"/>
            </a:endParaRPr>
          </a:p>
          <a:p>
            <a:pPr indent="0" lvl="0" marL="0" rtl="0" algn="l">
              <a:spcBef>
                <a:spcPts val="0"/>
              </a:spcBef>
              <a:spcAft>
                <a:spcPts val="0"/>
              </a:spcAft>
              <a:buNone/>
            </a:pPr>
            <a:r>
              <a:rPr lang="en" sz="1600">
                <a:solidFill>
                  <a:schemeClr val="dk2"/>
                </a:solidFill>
                <a:latin typeface="Lato"/>
                <a:ea typeface="Lato"/>
                <a:cs typeface="Lato"/>
                <a:sym typeface="Lato"/>
              </a:rPr>
              <a:t>2304700</a:t>
            </a:r>
            <a:endParaRPr sz="1600">
              <a:solidFill>
                <a:schemeClr val="dk2"/>
              </a:solidFill>
              <a:latin typeface="Lato"/>
              <a:ea typeface="Lato"/>
              <a:cs typeface="Lato"/>
              <a:sym typeface="Lato"/>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0" name="Shape 270"/>
        <p:cNvGrpSpPr/>
        <p:nvPr/>
      </p:nvGrpSpPr>
      <p:grpSpPr>
        <a:xfrm>
          <a:off x="0" y="0"/>
          <a:ext cx="0" cy="0"/>
          <a:chOff x="0" y="0"/>
          <a:chExt cx="0" cy="0"/>
        </a:xfrm>
      </p:grpSpPr>
      <p:sp>
        <p:nvSpPr>
          <p:cNvPr id="271" name="Google Shape;271;p43"/>
          <p:cNvSpPr txBox="1"/>
          <p:nvPr>
            <p:ph type="title"/>
          </p:nvPr>
        </p:nvSpPr>
        <p:spPr>
          <a:xfrm>
            <a:off x="239275" y="1032000"/>
            <a:ext cx="5259600" cy="4095900"/>
          </a:xfrm>
          <a:prstGeom prst="rect">
            <a:avLst/>
          </a:prstGeom>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en" sz="2800">
                <a:solidFill>
                  <a:schemeClr val="accent5"/>
                </a:solidFill>
              </a:rPr>
              <a:t>Stricter Regulations</a:t>
            </a:r>
            <a:r>
              <a:rPr b="0" lang="en" sz="100">
                <a:solidFill>
                  <a:srgbClr val="0F0F0F"/>
                </a:solidFill>
                <a:latin typeface="Roboto"/>
                <a:ea typeface="Roboto"/>
                <a:cs typeface="Roboto"/>
                <a:sym typeface="Roboto"/>
              </a:rPr>
              <a:t> </a:t>
            </a:r>
            <a:endParaRPr b="0" sz="100">
              <a:solidFill>
                <a:srgbClr val="0F0F0F"/>
              </a:solidFill>
              <a:latin typeface="Roboto"/>
              <a:ea typeface="Roboto"/>
              <a:cs typeface="Roboto"/>
              <a:sym typeface="Roboto"/>
            </a:endParaRPr>
          </a:p>
          <a:p>
            <a:pPr indent="0" lvl="0" marL="0" rtl="0" algn="l">
              <a:lnSpc>
                <a:spcPct val="100000"/>
              </a:lnSpc>
              <a:spcBef>
                <a:spcPts val="1000"/>
              </a:spcBef>
              <a:spcAft>
                <a:spcPts val="0"/>
              </a:spcAft>
              <a:buNone/>
            </a:pPr>
            <a:r>
              <a:rPr lang="en" sz="2800">
                <a:solidFill>
                  <a:schemeClr val="accent5"/>
                </a:solidFill>
              </a:rPr>
              <a:t>– Environmental</a:t>
            </a:r>
            <a:endParaRPr sz="2800">
              <a:solidFill>
                <a:schemeClr val="accent5"/>
              </a:solidFill>
            </a:endParaRPr>
          </a:p>
          <a:p>
            <a:pPr indent="0" lvl="0" marL="0" rtl="0" algn="l">
              <a:lnSpc>
                <a:spcPct val="100000"/>
              </a:lnSpc>
              <a:spcBef>
                <a:spcPts val="1000"/>
              </a:spcBef>
              <a:spcAft>
                <a:spcPts val="0"/>
              </a:spcAft>
              <a:buNone/>
            </a:pPr>
            <a:r>
              <a:rPr lang="en" sz="2800">
                <a:solidFill>
                  <a:schemeClr val="accent5"/>
                </a:solidFill>
              </a:rPr>
              <a:t>– Food Security</a:t>
            </a:r>
            <a:endParaRPr sz="2800">
              <a:solidFill>
                <a:schemeClr val="accent5"/>
              </a:solidFill>
            </a:endParaRPr>
          </a:p>
          <a:p>
            <a:pPr indent="0" lvl="0" marL="0" rtl="0" algn="l">
              <a:lnSpc>
                <a:spcPct val="100000"/>
              </a:lnSpc>
              <a:spcBef>
                <a:spcPts val="1000"/>
              </a:spcBef>
              <a:spcAft>
                <a:spcPts val="0"/>
              </a:spcAft>
              <a:buNone/>
            </a:pPr>
            <a:r>
              <a:rPr lang="en" sz="2800">
                <a:solidFill>
                  <a:schemeClr val="accent5"/>
                </a:solidFill>
              </a:rPr>
              <a:t>– GMO Regulation</a:t>
            </a:r>
            <a:endParaRPr sz="2800">
              <a:solidFill>
                <a:schemeClr val="accent5"/>
              </a:solidFill>
            </a:endParaRPr>
          </a:p>
          <a:p>
            <a:pPr indent="0" lvl="0" marL="0" rtl="0" algn="l">
              <a:spcBef>
                <a:spcPts val="1000"/>
              </a:spcBef>
              <a:spcAft>
                <a:spcPts val="0"/>
              </a:spcAft>
              <a:buNone/>
            </a:pPr>
            <a:r>
              <a:t/>
            </a:r>
            <a:endParaRPr sz="2700">
              <a:solidFill>
                <a:schemeClr val="accent5"/>
              </a:solidFill>
            </a:endParaRPr>
          </a:p>
          <a:p>
            <a:pPr indent="0" lvl="0" marL="0" rtl="0" algn="l">
              <a:spcBef>
                <a:spcPts val="1000"/>
              </a:spcBef>
              <a:spcAft>
                <a:spcPts val="1000"/>
              </a:spcAft>
              <a:buNone/>
            </a:pPr>
            <a:r>
              <a:rPr lang="en" sz="2700">
                <a:solidFill>
                  <a:srgbClr val="990000"/>
                </a:solidFill>
              </a:rPr>
              <a:t>Potentially increasing operational costs</a:t>
            </a:r>
            <a:r>
              <a:rPr b="0" lang="en" sz="300">
                <a:solidFill>
                  <a:srgbClr val="990000"/>
                </a:solidFill>
                <a:latin typeface="Roboto"/>
                <a:ea typeface="Roboto"/>
                <a:cs typeface="Roboto"/>
                <a:sym typeface="Roboto"/>
              </a:rPr>
              <a:t>.</a:t>
            </a:r>
            <a:endParaRPr sz="2700">
              <a:solidFill>
                <a:srgbClr val="990000"/>
              </a:solidFill>
            </a:endParaRPr>
          </a:p>
        </p:txBody>
      </p:sp>
      <p:sp>
        <p:nvSpPr>
          <p:cNvPr id="272" name="Google Shape;272;p43"/>
          <p:cNvSpPr txBox="1"/>
          <p:nvPr/>
        </p:nvSpPr>
        <p:spPr>
          <a:xfrm>
            <a:off x="879800" y="42300"/>
            <a:ext cx="5752500" cy="430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3800">
                <a:solidFill>
                  <a:schemeClr val="lt1"/>
                </a:solidFill>
                <a:latin typeface="Raleway"/>
                <a:ea typeface="Raleway"/>
                <a:cs typeface="Raleway"/>
                <a:sym typeface="Raleway"/>
              </a:rPr>
              <a:t>Political &amp; Legal</a:t>
            </a:r>
            <a:endParaRPr sz="800">
              <a:solidFill>
                <a:schemeClr val="dk2"/>
              </a:solidFill>
              <a:latin typeface="Lato"/>
              <a:ea typeface="Lato"/>
              <a:cs typeface="Lato"/>
              <a:sym typeface="Lato"/>
            </a:endParaRPr>
          </a:p>
        </p:txBody>
      </p:sp>
      <p:pic>
        <p:nvPicPr>
          <p:cNvPr id="273" name="Google Shape;273;p43"/>
          <p:cNvPicPr preferRelativeResize="0"/>
          <p:nvPr/>
        </p:nvPicPr>
        <p:blipFill>
          <a:blip r:embed="rId3">
            <a:alphaModFix/>
          </a:blip>
          <a:stretch>
            <a:fillRect/>
          </a:stretch>
        </p:blipFill>
        <p:spPr>
          <a:xfrm>
            <a:off x="5727531" y="1133595"/>
            <a:ext cx="3273300" cy="3706776"/>
          </a:xfrm>
          <a:prstGeom prst="rect">
            <a:avLst/>
          </a:prstGeom>
          <a:noFill/>
          <a:ln>
            <a:noFill/>
          </a:ln>
        </p:spPr>
      </p:pic>
      <p:pic>
        <p:nvPicPr>
          <p:cNvPr descr="Piece of duct tape sticking a note to the slide" id="274" name="Google Shape;274;p43"/>
          <p:cNvPicPr preferRelativeResize="0"/>
          <p:nvPr/>
        </p:nvPicPr>
        <p:blipFill rotWithShape="1">
          <a:blip r:embed="rId4">
            <a:alphaModFix/>
          </a:blip>
          <a:srcRect b="10011" l="9244" r="2118" t="5926"/>
          <a:stretch/>
        </p:blipFill>
        <p:spPr>
          <a:xfrm rot="154826">
            <a:off x="6875026" y="1210666"/>
            <a:ext cx="1077273" cy="382687"/>
          </a:xfrm>
          <a:prstGeom prst="rect">
            <a:avLst/>
          </a:prstGeom>
          <a:noFill/>
          <a:ln>
            <a:noFill/>
          </a:ln>
        </p:spPr>
      </p:pic>
      <p:pic>
        <p:nvPicPr>
          <p:cNvPr id="275" name="Google Shape;275;p43"/>
          <p:cNvPicPr preferRelativeResize="0"/>
          <p:nvPr/>
        </p:nvPicPr>
        <p:blipFill>
          <a:blip r:embed="rId5">
            <a:alphaModFix/>
          </a:blip>
          <a:stretch>
            <a:fillRect/>
          </a:stretch>
        </p:blipFill>
        <p:spPr>
          <a:xfrm>
            <a:off x="5862575" y="1837300"/>
            <a:ext cx="3003201" cy="2485300"/>
          </a:xfrm>
          <a:prstGeom prst="rect">
            <a:avLst/>
          </a:prstGeom>
          <a:noFill/>
          <a:ln>
            <a:noFill/>
          </a:ln>
        </p:spPr>
      </p:pic>
      <p:sp>
        <p:nvSpPr>
          <p:cNvPr id="276" name="Google Shape;276;p43"/>
          <p:cNvSpPr txBox="1"/>
          <p:nvPr/>
        </p:nvSpPr>
        <p:spPr>
          <a:xfrm>
            <a:off x="7685595" y="50650"/>
            <a:ext cx="1162200" cy="661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600">
                <a:solidFill>
                  <a:schemeClr val="lt1"/>
                </a:solidFill>
                <a:latin typeface="Lato"/>
                <a:ea typeface="Lato"/>
                <a:cs typeface="Lato"/>
                <a:sym typeface="Lato"/>
              </a:rPr>
              <a:t>Shuyi CUI</a:t>
            </a:r>
            <a:endParaRPr sz="1600">
              <a:solidFill>
                <a:schemeClr val="lt1"/>
              </a:solidFill>
              <a:latin typeface="Lato"/>
              <a:ea typeface="Lato"/>
              <a:cs typeface="Lato"/>
              <a:sym typeface="Lato"/>
            </a:endParaRPr>
          </a:p>
          <a:p>
            <a:pPr indent="0" lvl="0" marL="0" rtl="0" algn="l">
              <a:spcBef>
                <a:spcPts val="0"/>
              </a:spcBef>
              <a:spcAft>
                <a:spcPts val="0"/>
              </a:spcAft>
              <a:buNone/>
            </a:pPr>
            <a:r>
              <a:rPr lang="en" sz="1600">
                <a:solidFill>
                  <a:schemeClr val="lt1"/>
                </a:solidFill>
                <a:latin typeface="Lato"/>
                <a:ea typeface="Lato"/>
                <a:cs typeface="Lato"/>
                <a:sym typeface="Lato"/>
              </a:rPr>
              <a:t>2304700</a:t>
            </a:r>
            <a:endParaRPr sz="1600">
              <a:solidFill>
                <a:schemeClr val="lt1"/>
              </a:solidFill>
              <a:latin typeface="Lato"/>
              <a:ea typeface="Lato"/>
              <a:cs typeface="Lato"/>
              <a:sym typeface="Lato"/>
            </a:endParaRPr>
          </a:p>
        </p:txBody>
      </p:sp>
      <p:sp>
        <p:nvSpPr>
          <p:cNvPr id="277" name="Google Shape;277;p43"/>
          <p:cNvSpPr txBox="1"/>
          <p:nvPr/>
        </p:nvSpPr>
        <p:spPr>
          <a:xfrm>
            <a:off x="1919450" y="4660900"/>
            <a:ext cx="7952100" cy="583800"/>
          </a:xfrm>
          <a:prstGeom prst="rect">
            <a:avLst/>
          </a:prstGeom>
          <a:noFill/>
          <a:ln>
            <a:noFill/>
          </a:ln>
        </p:spPr>
        <p:txBody>
          <a:bodyPr anchorCtr="0" anchor="t" bIns="91425" lIns="91425" spcFirstLastPara="1" rIns="91425" wrap="square" tIns="91425">
            <a:noAutofit/>
          </a:bodyPr>
          <a:lstStyle/>
          <a:p>
            <a:pPr indent="-12700" lvl="0" marL="355600" rtl="0" algn="l">
              <a:lnSpc>
                <a:spcPct val="115000"/>
              </a:lnSpc>
              <a:spcBef>
                <a:spcPts val="1200"/>
              </a:spcBef>
              <a:spcAft>
                <a:spcPts val="1200"/>
              </a:spcAft>
              <a:buNone/>
            </a:pPr>
            <a:r>
              <a:rPr i="1" lang="en" sz="1100">
                <a:solidFill>
                  <a:schemeClr val="lt1"/>
                </a:solidFill>
              </a:rPr>
              <a:t>Carbon footprint of food: Green eatz</a:t>
            </a:r>
            <a:r>
              <a:rPr lang="en" sz="1100">
                <a:solidFill>
                  <a:schemeClr val="lt1"/>
                </a:solidFill>
              </a:rPr>
              <a:t> (2022) </a:t>
            </a:r>
            <a:r>
              <a:rPr i="1" lang="en" sz="1100">
                <a:solidFill>
                  <a:schemeClr val="lt1"/>
                </a:solidFill>
              </a:rPr>
              <a:t>Green Eatz | Healthy Eating for a Green Planet!</a:t>
            </a:r>
            <a:r>
              <a:rPr lang="en" sz="1100">
                <a:solidFill>
                  <a:schemeClr val="lt1"/>
                </a:solidFill>
              </a:rPr>
              <a:t> Available at: https://www.greeneatz.com/foods-carbon-footprint.html (Accessed: 27 November 2023). </a:t>
            </a:r>
            <a:endParaRPr sz="1800">
              <a:solidFill>
                <a:schemeClr val="lt1"/>
              </a:solidFill>
              <a:latin typeface="Lato"/>
              <a:ea typeface="Lato"/>
              <a:cs typeface="Lato"/>
              <a:sym typeface="Lato"/>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1" name="Shape 281"/>
        <p:cNvGrpSpPr/>
        <p:nvPr/>
      </p:nvGrpSpPr>
      <p:grpSpPr>
        <a:xfrm>
          <a:off x="0" y="0"/>
          <a:ext cx="0" cy="0"/>
          <a:chOff x="0" y="0"/>
          <a:chExt cx="0" cy="0"/>
        </a:xfrm>
      </p:grpSpPr>
      <p:sp>
        <p:nvSpPr>
          <p:cNvPr id="282" name="Google Shape;282;p44"/>
          <p:cNvSpPr txBox="1"/>
          <p:nvPr/>
        </p:nvSpPr>
        <p:spPr>
          <a:xfrm>
            <a:off x="879800" y="50650"/>
            <a:ext cx="6979200" cy="430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3700">
                <a:solidFill>
                  <a:schemeClr val="lt1"/>
                </a:solidFill>
                <a:latin typeface="Raleway"/>
                <a:ea typeface="Raleway"/>
                <a:cs typeface="Raleway"/>
                <a:sym typeface="Raleway"/>
              </a:rPr>
              <a:t>Economic &amp; Environmental</a:t>
            </a:r>
            <a:endParaRPr sz="200">
              <a:solidFill>
                <a:schemeClr val="dk2"/>
              </a:solidFill>
              <a:latin typeface="Lato"/>
              <a:ea typeface="Lato"/>
              <a:cs typeface="Lato"/>
              <a:sym typeface="Lato"/>
            </a:endParaRPr>
          </a:p>
        </p:txBody>
      </p:sp>
      <p:pic>
        <p:nvPicPr>
          <p:cNvPr id="283" name="Google Shape;283;p44"/>
          <p:cNvPicPr preferRelativeResize="0"/>
          <p:nvPr/>
        </p:nvPicPr>
        <p:blipFill>
          <a:blip r:embed="rId3">
            <a:alphaModFix/>
          </a:blip>
          <a:stretch>
            <a:fillRect/>
          </a:stretch>
        </p:blipFill>
        <p:spPr>
          <a:xfrm>
            <a:off x="5720156" y="1294320"/>
            <a:ext cx="3273300" cy="3706776"/>
          </a:xfrm>
          <a:prstGeom prst="rect">
            <a:avLst/>
          </a:prstGeom>
          <a:noFill/>
          <a:ln>
            <a:noFill/>
          </a:ln>
        </p:spPr>
      </p:pic>
      <p:pic>
        <p:nvPicPr>
          <p:cNvPr descr="Piece of duct tape sticking a note to the slide" id="284" name="Google Shape;284;p44"/>
          <p:cNvPicPr preferRelativeResize="0"/>
          <p:nvPr/>
        </p:nvPicPr>
        <p:blipFill rotWithShape="1">
          <a:blip r:embed="rId4">
            <a:alphaModFix/>
          </a:blip>
          <a:srcRect b="10011" l="9244" r="2118" t="5926"/>
          <a:stretch/>
        </p:blipFill>
        <p:spPr>
          <a:xfrm rot="154826">
            <a:off x="6875026" y="1210666"/>
            <a:ext cx="1077273" cy="382687"/>
          </a:xfrm>
          <a:prstGeom prst="rect">
            <a:avLst/>
          </a:prstGeom>
          <a:noFill/>
          <a:ln>
            <a:noFill/>
          </a:ln>
        </p:spPr>
      </p:pic>
      <p:sp>
        <p:nvSpPr>
          <p:cNvPr id="285" name="Google Shape;285;p44"/>
          <p:cNvSpPr txBox="1"/>
          <p:nvPr/>
        </p:nvSpPr>
        <p:spPr>
          <a:xfrm>
            <a:off x="5922800" y="1658100"/>
            <a:ext cx="2868000" cy="30792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1250">
                <a:solidFill>
                  <a:schemeClr val="dk2"/>
                </a:solidFill>
              </a:rPr>
              <a:t>Depending on which temperature rise scenario is considered, total </a:t>
            </a:r>
            <a:r>
              <a:rPr lang="en" sz="1450">
                <a:solidFill>
                  <a:schemeClr val="dk2"/>
                </a:solidFill>
              </a:rPr>
              <a:t>economic output</a:t>
            </a:r>
            <a:r>
              <a:rPr lang="en" sz="1250">
                <a:solidFill>
                  <a:schemeClr val="dk2"/>
                </a:solidFill>
              </a:rPr>
              <a:t> is projected to </a:t>
            </a:r>
            <a:r>
              <a:rPr lang="en" sz="1550">
                <a:solidFill>
                  <a:srgbClr val="990000"/>
                </a:solidFill>
              </a:rPr>
              <a:t>decline between 4% and 18%</a:t>
            </a:r>
            <a:r>
              <a:rPr lang="en" sz="1250">
                <a:solidFill>
                  <a:srgbClr val="990000"/>
                </a:solidFill>
              </a:rPr>
              <a:t> </a:t>
            </a:r>
            <a:r>
              <a:rPr lang="en" sz="1250">
                <a:solidFill>
                  <a:schemeClr val="dk2"/>
                </a:solidFill>
              </a:rPr>
              <a:t>by 2050, according to research by Swiss Re Institute.</a:t>
            </a:r>
            <a:endParaRPr sz="1250">
              <a:solidFill>
                <a:schemeClr val="dk2"/>
              </a:solidFill>
            </a:endParaRPr>
          </a:p>
          <a:p>
            <a:pPr indent="0" lvl="0" marL="0" rtl="0" algn="l">
              <a:lnSpc>
                <a:spcPct val="115000"/>
              </a:lnSpc>
              <a:spcBef>
                <a:spcPts val="0"/>
              </a:spcBef>
              <a:spcAft>
                <a:spcPts val="0"/>
              </a:spcAft>
              <a:buNone/>
            </a:pPr>
            <a:r>
              <a:t/>
            </a:r>
            <a:endParaRPr sz="1250">
              <a:solidFill>
                <a:schemeClr val="dk2"/>
              </a:solidFill>
            </a:endParaRPr>
          </a:p>
          <a:p>
            <a:pPr indent="0" lvl="0" marL="0" rtl="0" algn="just">
              <a:lnSpc>
                <a:spcPct val="115000"/>
              </a:lnSpc>
              <a:spcBef>
                <a:spcPts val="0"/>
              </a:spcBef>
              <a:spcAft>
                <a:spcPts val="0"/>
              </a:spcAft>
              <a:buNone/>
            </a:pPr>
            <a:r>
              <a:rPr lang="en" sz="1450">
                <a:solidFill>
                  <a:schemeClr val="dk2"/>
                </a:solidFill>
              </a:rPr>
              <a:t>Climate adaptation and resilience being high on the </a:t>
            </a:r>
            <a:r>
              <a:rPr lang="en" sz="1750">
                <a:solidFill>
                  <a:schemeClr val="accent4"/>
                </a:solidFill>
              </a:rPr>
              <a:t>COP27</a:t>
            </a:r>
            <a:r>
              <a:rPr lang="en" sz="1450">
                <a:solidFill>
                  <a:schemeClr val="dk2"/>
                </a:solidFill>
              </a:rPr>
              <a:t> agenda</a:t>
            </a:r>
            <a:endParaRPr sz="1450">
              <a:solidFill>
                <a:schemeClr val="dk2"/>
              </a:solidFill>
            </a:endParaRPr>
          </a:p>
          <a:p>
            <a:pPr indent="0" lvl="0" marL="0" rtl="0" algn="l">
              <a:lnSpc>
                <a:spcPct val="115000"/>
              </a:lnSpc>
              <a:spcBef>
                <a:spcPts val="0"/>
              </a:spcBef>
              <a:spcAft>
                <a:spcPts val="0"/>
              </a:spcAft>
              <a:buNone/>
            </a:pPr>
            <a:r>
              <a:t/>
            </a:r>
            <a:endParaRPr sz="1250">
              <a:solidFill>
                <a:schemeClr val="dk2"/>
              </a:solidFill>
            </a:endParaRPr>
          </a:p>
          <a:p>
            <a:pPr indent="0" lvl="0" marL="0" rtl="0" algn="l">
              <a:spcBef>
                <a:spcPts val="0"/>
              </a:spcBef>
              <a:spcAft>
                <a:spcPts val="0"/>
              </a:spcAft>
              <a:buNone/>
            </a:pPr>
            <a:r>
              <a:t/>
            </a:r>
            <a:endParaRPr sz="1800">
              <a:solidFill>
                <a:schemeClr val="dk2"/>
              </a:solidFill>
              <a:latin typeface="Lato"/>
              <a:ea typeface="Lato"/>
              <a:cs typeface="Lato"/>
              <a:sym typeface="Lato"/>
            </a:endParaRPr>
          </a:p>
        </p:txBody>
      </p:sp>
      <p:pic>
        <p:nvPicPr>
          <p:cNvPr id="286" name="Google Shape;286;p44"/>
          <p:cNvPicPr preferRelativeResize="0"/>
          <p:nvPr/>
        </p:nvPicPr>
        <p:blipFill>
          <a:blip r:embed="rId5">
            <a:alphaModFix amt="31000"/>
          </a:blip>
          <a:stretch>
            <a:fillRect/>
          </a:stretch>
        </p:blipFill>
        <p:spPr>
          <a:xfrm>
            <a:off x="-118500" y="712150"/>
            <a:ext cx="9380999" cy="4558050"/>
          </a:xfrm>
          <a:prstGeom prst="rect">
            <a:avLst/>
          </a:prstGeom>
          <a:noFill/>
          <a:ln>
            <a:noFill/>
          </a:ln>
          <a:effectLst>
            <a:outerShdw blurRad="57150" rotWithShape="0" algn="bl" dir="8700000" dist="19050">
              <a:srgbClr val="000000">
                <a:alpha val="0"/>
              </a:srgbClr>
            </a:outerShdw>
            <a:reflection blurRad="0" dir="5400000" dist="38100" endA="0" endPos="30000" fadeDir="5400012" kx="0" rotWithShape="0" algn="bl" stPos="0" sy="-100000" ky="0"/>
          </a:effectLst>
        </p:spPr>
      </p:pic>
      <p:sp>
        <p:nvSpPr>
          <p:cNvPr id="287" name="Google Shape;287;p44"/>
          <p:cNvSpPr txBox="1"/>
          <p:nvPr>
            <p:ph type="title"/>
          </p:nvPr>
        </p:nvSpPr>
        <p:spPr>
          <a:xfrm>
            <a:off x="-44975" y="1047600"/>
            <a:ext cx="5967900" cy="4095900"/>
          </a:xfrm>
          <a:prstGeom prst="rect">
            <a:avLst/>
          </a:prstGeom>
          <a:effectLst>
            <a:outerShdw blurRad="57150" rotWithShape="0" algn="bl" dir="5400000" dist="19050">
              <a:srgbClr val="000000">
                <a:alpha val="50000"/>
              </a:srgbClr>
            </a:outerShdw>
          </a:effectLst>
        </p:spPr>
        <p:txBody>
          <a:bodyPr anchorCtr="0" anchor="t" bIns="91425" lIns="91425" spcFirstLastPara="1" rIns="91425" wrap="square" tIns="91425">
            <a:noAutofit/>
          </a:bodyPr>
          <a:lstStyle/>
          <a:p>
            <a:pPr indent="0" lvl="0" marL="0" rtl="0" algn="just">
              <a:lnSpc>
                <a:spcPct val="115000"/>
              </a:lnSpc>
              <a:spcBef>
                <a:spcPts val="0"/>
              </a:spcBef>
              <a:spcAft>
                <a:spcPts val="0"/>
              </a:spcAft>
              <a:buNone/>
            </a:pPr>
            <a:r>
              <a:t/>
            </a:r>
            <a:endParaRPr sz="2000">
              <a:solidFill>
                <a:schemeClr val="accent5"/>
              </a:solidFill>
              <a:latin typeface="Arial"/>
              <a:ea typeface="Arial"/>
              <a:cs typeface="Arial"/>
              <a:sym typeface="Arial"/>
            </a:endParaRPr>
          </a:p>
          <a:p>
            <a:pPr indent="0" lvl="0" marL="0" rtl="0" algn="just">
              <a:lnSpc>
                <a:spcPct val="115000"/>
              </a:lnSpc>
              <a:spcBef>
                <a:spcPts val="0"/>
              </a:spcBef>
              <a:spcAft>
                <a:spcPts val="0"/>
              </a:spcAft>
              <a:buNone/>
            </a:pPr>
            <a:r>
              <a:t/>
            </a:r>
            <a:endParaRPr sz="2000">
              <a:solidFill>
                <a:schemeClr val="accent5"/>
              </a:solidFill>
              <a:latin typeface="Arial"/>
              <a:ea typeface="Arial"/>
              <a:cs typeface="Arial"/>
              <a:sym typeface="Arial"/>
            </a:endParaRPr>
          </a:p>
          <a:p>
            <a:pPr indent="0" lvl="0" marL="0" rtl="0" algn="just">
              <a:lnSpc>
                <a:spcPct val="115000"/>
              </a:lnSpc>
              <a:spcBef>
                <a:spcPts val="0"/>
              </a:spcBef>
              <a:spcAft>
                <a:spcPts val="0"/>
              </a:spcAft>
              <a:buNone/>
            </a:pPr>
            <a:r>
              <a:t/>
            </a:r>
            <a:endParaRPr sz="2000">
              <a:solidFill>
                <a:schemeClr val="accent5"/>
              </a:solidFill>
              <a:latin typeface="Arial"/>
              <a:ea typeface="Arial"/>
              <a:cs typeface="Arial"/>
              <a:sym typeface="Arial"/>
            </a:endParaRPr>
          </a:p>
          <a:p>
            <a:pPr indent="0" lvl="0" marL="0" rtl="0" algn="just">
              <a:lnSpc>
                <a:spcPct val="115000"/>
              </a:lnSpc>
              <a:spcBef>
                <a:spcPts val="0"/>
              </a:spcBef>
              <a:spcAft>
                <a:spcPts val="0"/>
              </a:spcAft>
              <a:buNone/>
            </a:pPr>
            <a:r>
              <a:t/>
            </a:r>
            <a:endParaRPr sz="2000">
              <a:solidFill>
                <a:schemeClr val="accent5"/>
              </a:solidFill>
              <a:latin typeface="Arial"/>
              <a:ea typeface="Arial"/>
              <a:cs typeface="Arial"/>
              <a:sym typeface="Arial"/>
            </a:endParaRPr>
          </a:p>
          <a:p>
            <a:pPr indent="0" lvl="0" marL="0" rtl="0" algn="just">
              <a:lnSpc>
                <a:spcPct val="115000"/>
              </a:lnSpc>
              <a:spcBef>
                <a:spcPts val="0"/>
              </a:spcBef>
              <a:spcAft>
                <a:spcPts val="0"/>
              </a:spcAft>
              <a:buNone/>
            </a:pPr>
            <a:r>
              <a:t/>
            </a:r>
            <a:endParaRPr sz="1800">
              <a:solidFill>
                <a:schemeClr val="accent5"/>
              </a:solidFill>
              <a:latin typeface="Arial"/>
              <a:ea typeface="Arial"/>
              <a:cs typeface="Arial"/>
              <a:sym typeface="Arial"/>
            </a:endParaRPr>
          </a:p>
          <a:p>
            <a:pPr indent="0" lvl="0" marL="0" rtl="0" algn="just">
              <a:lnSpc>
                <a:spcPct val="115000"/>
              </a:lnSpc>
              <a:spcBef>
                <a:spcPts val="0"/>
              </a:spcBef>
              <a:spcAft>
                <a:spcPts val="0"/>
              </a:spcAft>
              <a:buNone/>
            </a:pPr>
            <a:r>
              <a:t/>
            </a:r>
            <a:endParaRPr sz="1800">
              <a:solidFill>
                <a:schemeClr val="accent5"/>
              </a:solidFill>
              <a:latin typeface="Arial"/>
              <a:ea typeface="Arial"/>
              <a:cs typeface="Arial"/>
              <a:sym typeface="Arial"/>
            </a:endParaRPr>
          </a:p>
          <a:p>
            <a:pPr indent="0" lvl="0" marL="0" rtl="0" algn="just">
              <a:lnSpc>
                <a:spcPct val="115000"/>
              </a:lnSpc>
              <a:spcBef>
                <a:spcPts val="0"/>
              </a:spcBef>
              <a:spcAft>
                <a:spcPts val="0"/>
              </a:spcAft>
              <a:buNone/>
            </a:pPr>
            <a:r>
              <a:rPr lang="en" sz="1600">
                <a:solidFill>
                  <a:schemeClr val="accent5"/>
                </a:solidFill>
                <a:latin typeface="Arial"/>
                <a:ea typeface="Arial"/>
                <a:cs typeface="Arial"/>
                <a:sym typeface="Arial"/>
              </a:rPr>
              <a:t>Increasingly frequent heat waves, floods, and fires that are costing lives, impacting economies, and damaging natural ecosystems.</a:t>
            </a:r>
            <a:endParaRPr sz="1100">
              <a:solidFill>
                <a:schemeClr val="accent5"/>
              </a:solidFill>
              <a:latin typeface="Arial"/>
              <a:ea typeface="Arial"/>
              <a:cs typeface="Arial"/>
              <a:sym typeface="Arial"/>
            </a:endParaRPr>
          </a:p>
          <a:p>
            <a:pPr indent="0" lvl="0" marL="0" rtl="0" algn="l">
              <a:spcBef>
                <a:spcPts val="0"/>
              </a:spcBef>
              <a:spcAft>
                <a:spcPts val="0"/>
              </a:spcAft>
              <a:buNone/>
            </a:pPr>
            <a:r>
              <a:rPr lang="en" sz="1700">
                <a:solidFill>
                  <a:srgbClr val="990000"/>
                </a:solidFill>
              </a:rPr>
              <a:t>Supply Chain &amp; Source</a:t>
            </a:r>
            <a:r>
              <a:rPr lang="en" sz="1700">
                <a:solidFill>
                  <a:srgbClr val="990000"/>
                </a:solidFill>
                <a:latin typeface="Roboto"/>
                <a:ea typeface="Roboto"/>
                <a:cs typeface="Roboto"/>
                <a:sym typeface="Roboto"/>
              </a:rPr>
              <a:t> of raw materials</a:t>
            </a:r>
            <a:endParaRPr sz="1700">
              <a:solidFill>
                <a:srgbClr val="990000"/>
              </a:solidFill>
            </a:endParaRPr>
          </a:p>
          <a:p>
            <a:pPr indent="0" lvl="0" marL="0" rtl="0" algn="l">
              <a:spcBef>
                <a:spcPts val="1000"/>
              </a:spcBef>
              <a:spcAft>
                <a:spcPts val="0"/>
              </a:spcAft>
              <a:buNone/>
            </a:pPr>
            <a:r>
              <a:rPr lang="en" sz="1700">
                <a:solidFill>
                  <a:srgbClr val="990000"/>
                </a:solidFill>
              </a:rPr>
              <a:t>Packaging &amp; Waste reduction</a:t>
            </a:r>
            <a:endParaRPr sz="1700">
              <a:solidFill>
                <a:srgbClr val="990000"/>
              </a:solidFill>
            </a:endParaRPr>
          </a:p>
          <a:p>
            <a:pPr indent="0" lvl="0" marL="0" rtl="0" algn="l">
              <a:spcBef>
                <a:spcPts val="1000"/>
              </a:spcBef>
              <a:spcAft>
                <a:spcPts val="1000"/>
              </a:spcAft>
              <a:buNone/>
            </a:pPr>
            <a:r>
              <a:rPr lang="en" sz="1700">
                <a:solidFill>
                  <a:srgbClr val="990000"/>
                </a:solidFill>
              </a:rPr>
              <a:t>Increasing Population low</a:t>
            </a:r>
            <a:r>
              <a:rPr lang="en" sz="1900">
                <a:solidFill>
                  <a:srgbClr val="990000"/>
                </a:solidFill>
                <a:latin typeface="Arial"/>
                <a:ea typeface="Arial"/>
                <a:cs typeface="Arial"/>
                <a:sym typeface="Arial"/>
              </a:rPr>
              <a:t>-</a:t>
            </a:r>
            <a:r>
              <a:rPr lang="en" sz="1900">
                <a:solidFill>
                  <a:srgbClr val="990000"/>
                </a:solidFill>
                <a:latin typeface="Arial"/>
                <a:ea typeface="Arial"/>
                <a:cs typeface="Arial"/>
                <a:sym typeface="Arial"/>
              </a:rPr>
              <a:t>carbon lifestyles</a:t>
            </a:r>
            <a:endParaRPr sz="2900">
              <a:solidFill>
                <a:srgbClr val="990000"/>
              </a:solidFill>
            </a:endParaRPr>
          </a:p>
        </p:txBody>
      </p:sp>
      <p:sp>
        <p:nvSpPr>
          <p:cNvPr id="288" name="Google Shape;288;p44"/>
          <p:cNvSpPr txBox="1"/>
          <p:nvPr/>
        </p:nvSpPr>
        <p:spPr>
          <a:xfrm>
            <a:off x="7685595" y="50650"/>
            <a:ext cx="1162200" cy="661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600">
                <a:solidFill>
                  <a:schemeClr val="lt1"/>
                </a:solidFill>
                <a:latin typeface="Lato"/>
                <a:ea typeface="Lato"/>
                <a:cs typeface="Lato"/>
                <a:sym typeface="Lato"/>
              </a:rPr>
              <a:t>Shuyi CUI</a:t>
            </a:r>
            <a:endParaRPr sz="1600">
              <a:solidFill>
                <a:schemeClr val="lt1"/>
              </a:solidFill>
              <a:latin typeface="Lato"/>
              <a:ea typeface="Lato"/>
              <a:cs typeface="Lato"/>
              <a:sym typeface="Lato"/>
            </a:endParaRPr>
          </a:p>
          <a:p>
            <a:pPr indent="0" lvl="0" marL="0" rtl="0" algn="l">
              <a:spcBef>
                <a:spcPts val="0"/>
              </a:spcBef>
              <a:spcAft>
                <a:spcPts val="0"/>
              </a:spcAft>
              <a:buNone/>
            </a:pPr>
            <a:r>
              <a:rPr lang="en" sz="1600">
                <a:solidFill>
                  <a:schemeClr val="lt1"/>
                </a:solidFill>
                <a:latin typeface="Lato"/>
                <a:ea typeface="Lato"/>
                <a:cs typeface="Lato"/>
                <a:sym typeface="Lato"/>
              </a:rPr>
              <a:t>2304700</a:t>
            </a:r>
            <a:endParaRPr sz="1600">
              <a:solidFill>
                <a:schemeClr val="lt1"/>
              </a:solidFill>
              <a:latin typeface="Lato"/>
              <a:ea typeface="Lato"/>
              <a:cs typeface="Lato"/>
              <a:sym typeface="Lato"/>
            </a:endParaRPr>
          </a:p>
        </p:txBody>
      </p:sp>
      <p:pic>
        <p:nvPicPr>
          <p:cNvPr id="289" name="Google Shape;289;p44"/>
          <p:cNvPicPr preferRelativeResize="0"/>
          <p:nvPr/>
        </p:nvPicPr>
        <p:blipFill>
          <a:blip r:embed="rId6">
            <a:alphaModFix amt="72000"/>
          </a:blip>
          <a:stretch>
            <a:fillRect/>
          </a:stretch>
        </p:blipFill>
        <p:spPr>
          <a:xfrm>
            <a:off x="270275" y="712150"/>
            <a:ext cx="3454326" cy="2483624"/>
          </a:xfrm>
          <a:prstGeom prst="rect">
            <a:avLst/>
          </a:prstGeom>
          <a:noFill/>
          <a:ln>
            <a:noFill/>
          </a:ln>
          <a:effectLst>
            <a:outerShdw blurRad="57150" rotWithShape="0" algn="bl" dir="5400000" dist="19050">
              <a:schemeClr val="lt1">
                <a:alpha val="50000"/>
              </a:schemeClr>
            </a:outerShdw>
          </a:effectLst>
        </p:spPr>
      </p:pic>
      <p:sp>
        <p:nvSpPr>
          <p:cNvPr id="290" name="Google Shape;290;p44"/>
          <p:cNvSpPr txBox="1"/>
          <p:nvPr/>
        </p:nvSpPr>
        <p:spPr>
          <a:xfrm>
            <a:off x="5720150" y="4153750"/>
            <a:ext cx="3207000" cy="727500"/>
          </a:xfrm>
          <a:prstGeom prst="rect">
            <a:avLst/>
          </a:prstGeom>
          <a:noFill/>
          <a:ln>
            <a:noFill/>
          </a:ln>
        </p:spPr>
        <p:txBody>
          <a:bodyPr anchorCtr="0" anchor="t" bIns="91425" lIns="91425" spcFirstLastPara="1" rIns="91425" wrap="square" tIns="91425">
            <a:noAutofit/>
          </a:bodyPr>
          <a:lstStyle/>
          <a:p>
            <a:pPr indent="-12700" lvl="0" marL="355600" rtl="0" algn="l">
              <a:lnSpc>
                <a:spcPct val="115000"/>
              </a:lnSpc>
              <a:spcBef>
                <a:spcPts val="1200"/>
              </a:spcBef>
              <a:spcAft>
                <a:spcPts val="0"/>
              </a:spcAft>
              <a:buClr>
                <a:schemeClr val="dk2"/>
              </a:buClr>
              <a:buSzPts val="1100"/>
              <a:buFont typeface="Arial"/>
              <a:buNone/>
            </a:pPr>
            <a:r>
              <a:rPr i="1" lang="en" sz="800">
                <a:solidFill>
                  <a:schemeClr val="dk2"/>
                </a:solidFill>
              </a:rPr>
              <a:t>Global economy a mixed bag, horizon uncertain: UNCTAD | UN news</a:t>
            </a:r>
            <a:r>
              <a:rPr lang="en" sz="800">
                <a:solidFill>
                  <a:schemeClr val="dk2"/>
                </a:solidFill>
              </a:rPr>
              <a:t> </a:t>
            </a:r>
            <a:r>
              <a:rPr i="1" lang="en" sz="800">
                <a:solidFill>
                  <a:schemeClr val="dk2"/>
                </a:solidFill>
              </a:rPr>
              <a:t>United Nations</a:t>
            </a:r>
            <a:r>
              <a:rPr lang="en" sz="800">
                <a:solidFill>
                  <a:schemeClr val="dk2"/>
                </a:solidFill>
              </a:rPr>
              <a:t>. Available at: https://news.un.org/en/story/2023/10/1141852 (Accessed: 26 November 2023). </a:t>
            </a:r>
            <a:endParaRPr sz="800">
              <a:solidFill>
                <a:schemeClr val="dk2"/>
              </a:solidFill>
            </a:endParaRPr>
          </a:p>
          <a:p>
            <a:pPr indent="0" lvl="0" marL="0" rtl="0" algn="l">
              <a:spcBef>
                <a:spcPts val="1200"/>
              </a:spcBef>
              <a:spcAft>
                <a:spcPts val="0"/>
              </a:spcAft>
              <a:buNone/>
            </a:pPr>
            <a:r>
              <a:t/>
            </a:r>
            <a:endParaRPr sz="1800">
              <a:solidFill>
                <a:schemeClr val="dk2"/>
              </a:solidFill>
              <a:latin typeface="Lato"/>
              <a:ea typeface="Lato"/>
              <a:cs typeface="Lato"/>
              <a:sym typeface="Lato"/>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4" name="Shape 294"/>
        <p:cNvGrpSpPr/>
        <p:nvPr/>
      </p:nvGrpSpPr>
      <p:grpSpPr>
        <a:xfrm>
          <a:off x="0" y="0"/>
          <a:ext cx="0" cy="0"/>
          <a:chOff x="0" y="0"/>
          <a:chExt cx="0" cy="0"/>
        </a:xfrm>
      </p:grpSpPr>
      <p:sp>
        <p:nvSpPr>
          <p:cNvPr id="295" name="Google Shape;295;p45"/>
          <p:cNvSpPr txBox="1"/>
          <p:nvPr>
            <p:ph type="title"/>
          </p:nvPr>
        </p:nvSpPr>
        <p:spPr>
          <a:xfrm>
            <a:off x="115650" y="954150"/>
            <a:ext cx="3385200" cy="4095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400">
                <a:solidFill>
                  <a:schemeClr val="accent5"/>
                </a:solidFill>
                <a:latin typeface="Arial"/>
                <a:ea typeface="Arial"/>
                <a:cs typeface="Arial"/>
                <a:sym typeface="Arial"/>
              </a:rPr>
              <a:t>1、Increasing consumer diversity</a:t>
            </a:r>
            <a:endParaRPr sz="2400">
              <a:solidFill>
                <a:schemeClr val="accent5"/>
              </a:solidFill>
              <a:latin typeface="Arial"/>
              <a:ea typeface="Arial"/>
              <a:cs typeface="Arial"/>
              <a:sym typeface="Arial"/>
            </a:endParaRPr>
          </a:p>
          <a:p>
            <a:pPr indent="0" lvl="0" marL="0" rtl="0" algn="l">
              <a:spcBef>
                <a:spcPts val="1000"/>
              </a:spcBef>
              <a:spcAft>
                <a:spcPts val="0"/>
              </a:spcAft>
              <a:buNone/>
            </a:pPr>
            <a:r>
              <a:t/>
            </a:r>
            <a:endParaRPr sz="2400">
              <a:solidFill>
                <a:schemeClr val="accent5"/>
              </a:solidFill>
              <a:latin typeface="Arial"/>
              <a:ea typeface="Arial"/>
              <a:cs typeface="Arial"/>
              <a:sym typeface="Arial"/>
            </a:endParaRPr>
          </a:p>
          <a:p>
            <a:pPr indent="0" lvl="0" marL="0" rtl="0" algn="l">
              <a:spcBef>
                <a:spcPts val="1000"/>
              </a:spcBef>
              <a:spcAft>
                <a:spcPts val="0"/>
              </a:spcAft>
              <a:buNone/>
            </a:pPr>
            <a:r>
              <a:rPr lang="en" sz="2400">
                <a:solidFill>
                  <a:schemeClr val="accent5"/>
                </a:solidFill>
                <a:latin typeface="Arial"/>
                <a:ea typeface="Arial"/>
                <a:cs typeface="Arial"/>
                <a:sym typeface="Arial"/>
              </a:rPr>
              <a:t>2、Higher Health Consciousness</a:t>
            </a:r>
            <a:endParaRPr sz="2400">
              <a:solidFill>
                <a:schemeClr val="accent5"/>
              </a:solidFill>
              <a:latin typeface="Arial"/>
              <a:ea typeface="Arial"/>
              <a:cs typeface="Arial"/>
              <a:sym typeface="Arial"/>
            </a:endParaRPr>
          </a:p>
          <a:p>
            <a:pPr indent="0" lvl="0" marL="0" rtl="0" algn="l">
              <a:spcBef>
                <a:spcPts val="1000"/>
              </a:spcBef>
              <a:spcAft>
                <a:spcPts val="0"/>
              </a:spcAft>
              <a:buNone/>
            </a:pPr>
            <a:r>
              <a:t/>
            </a:r>
            <a:endParaRPr sz="2400">
              <a:solidFill>
                <a:schemeClr val="accent5"/>
              </a:solidFill>
              <a:latin typeface="Arial"/>
              <a:ea typeface="Arial"/>
              <a:cs typeface="Arial"/>
              <a:sym typeface="Arial"/>
            </a:endParaRPr>
          </a:p>
          <a:p>
            <a:pPr indent="0" lvl="0" marL="0" rtl="0" algn="l">
              <a:spcBef>
                <a:spcPts val="1000"/>
              </a:spcBef>
              <a:spcAft>
                <a:spcPts val="1000"/>
              </a:spcAft>
              <a:buNone/>
            </a:pPr>
            <a:r>
              <a:rPr lang="en" sz="2400">
                <a:solidFill>
                  <a:schemeClr val="accent5"/>
                </a:solidFill>
                <a:latin typeface="Arial"/>
                <a:ea typeface="Arial"/>
                <a:cs typeface="Arial"/>
                <a:sym typeface="Arial"/>
              </a:rPr>
              <a:t>3、Increasing Support For Animal Rights</a:t>
            </a:r>
            <a:endParaRPr sz="2400">
              <a:solidFill>
                <a:schemeClr val="accent5"/>
              </a:solidFill>
              <a:latin typeface="Arial"/>
              <a:ea typeface="Arial"/>
              <a:cs typeface="Arial"/>
              <a:sym typeface="Arial"/>
            </a:endParaRPr>
          </a:p>
        </p:txBody>
      </p:sp>
      <p:sp>
        <p:nvSpPr>
          <p:cNvPr id="296" name="Google Shape;296;p45"/>
          <p:cNvSpPr txBox="1"/>
          <p:nvPr/>
        </p:nvSpPr>
        <p:spPr>
          <a:xfrm>
            <a:off x="879800" y="42300"/>
            <a:ext cx="8011500" cy="430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3600">
                <a:solidFill>
                  <a:schemeClr val="lt1"/>
                </a:solidFill>
                <a:latin typeface="Raleway"/>
                <a:ea typeface="Raleway"/>
                <a:cs typeface="Raleway"/>
                <a:sym typeface="Raleway"/>
              </a:rPr>
              <a:t>Social</a:t>
            </a:r>
            <a:endParaRPr sz="100">
              <a:solidFill>
                <a:schemeClr val="dk2"/>
              </a:solidFill>
              <a:latin typeface="Lato"/>
              <a:ea typeface="Lato"/>
              <a:cs typeface="Lato"/>
              <a:sym typeface="Lato"/>
            </a:endParaRPr>
          </a:p>
        </p:txBody>
      </p:sp>
      <p:pic>
        <p:nvPicPr>
          <p:cNvPr id="297" name="Google Shape;297;p45"/>
          <p:cNvPicPr preferRelativeResize="0"/>
          <p:nvPr/>
        </p:nvPicPr>
        <p:blipFill>
          <a:blip r:embed="rId3">
            <a:alphaModFix/>
          </a:blip>
          <a:stretch>
            <a:fillRect/>
          </a:stretch>
        </p:blipFill>
        <p:spPr>
          <a:xfrm>
            <a:off x="3500850" y="710300"/>
            <a:ext cx="5609027" cy="2435949"/>
          </a:xfrm>
          <a:prstGeom prst="rect">
            <a:avLst/>
          </a:prstGeom>
          <a:noFill/>
          <a:ln>
            <a:noFill/>
          </a:ln>
        </p:spPr>
      </p:pic>
      <p:pic>
        <p:nvPicPr>
          <p:cNvPr id="298" name="Google Shape;298;p45"/>
          <p:cNvPicPr preferRelativeResize="0"/>
          <p:nvPr/>
        </p:nvPicPr>
        <p:blipFill>
          <a:blip r:embed="rId4">
            <a:alphaModFix/>
          </a:blip>
          <a:stretch>
            <a:fillRect/>
          </a:stretch>
        </p:blipFill>
        <p:spPr>
          <a:xfrm>
            <a:off x="3500850" y="3198400"/>
            <a:ext cx="2777475" cy="1851650"/>
          </a:xfrm>
          <a:prstGeom prst="rect">
            <a:avLst/>
          </a:prstGeom>
          <a:noFill/>
          <a:ln>
            <a:noFill/>
          </a:ln>
        </p:spPr>
      </p:pic>
      <p:pic>
        <p:nvPicPr>
          <p:cNvPr id="299" name="Google Shape;299;p45"/>
          <p:cNvPicPr preferRelativeResize="0"/>
          <p:nvPr/>
        </p:nvPicPr>
        <p:blipFill>
          <a:blip r:embed="rId5">
            <a:alphaModFix/>
          </a:blip>
          <a:stretch>
            <a:fillRect/>
          </a:stretch>
        </p:blipFill>
        <p:spPr>
          <a:xfrm>
            <a:off x="6853044" y="2645850"/>
            <a:ext cx="1796832" cy="2435951"/>
          </a:xfrm>
          <a:prstGeom prst="rect">
            <a:avLst/>
          </a:prstGeom>
          <a:noFill/>
          <a:ln>
            <a:noFill/>
          </a:ln>
        </p:spPr>
      </p:pic>
      <p:sp>
        <p:nvSpPr>
          <p:cNvPr id="300" name="Google Shape;300;p45"/>
          <p:cNvSpPr txBox="1"/>
          <p:nvPr/>
        </p:nvSpPr>
        <p:spPr>
          <a:xfrm>
            <a:off x="7685595" y="50650"/>
            <a:ext cx="1162200" cy="661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600">
                <a:solidFill>
                  <a:schemeClr val="lt1"/>
                </a:solidFill>
                <a:latin typeface="Lato"/>
                <a:ea typeface="Lato"/>
                <a:cs typeface="Lato"/>
                <a:sym typeface="Lato"/>
              </a:rPr>
              <a:t>Shuyi CUI</a:t>
            </a:r>
            <a:endParaRPr sz="1600">
              <a:solidFill>
                <a:schemeClr val="lt1"/>
              </a:solidFill>
              <a:latin typeface="Lato"/>
              <a:ea typeface="Lato"/>
              <a:cs typeface="Lato"/>
              <a:sym typeface="Lato"/>
            </a:endParaRPr>
          </a:p>
          <a:p>
            <a:pPr indent="0" lvl="0" marL="0" rtl="0" algn="l">
              <a:spcBef>
                <a:spcPts val="0"/>
              </a:spcBef>
              <a:spcAft>
                <a:spcPts val="0"/>
              </a:spcAft>
              <a:buNone/>
            </a:pPr>
            <a:r>
              <a:rPr lang="en" sz="1600">
                <a:solidFill>
                  <a:schemeClr val="lt1"/>
                </a:solidFill>
                <a:latin typeface="Lato"/>
                <a:ea typeface="Lato"/>
                <a:cs typeface="Lato"/>
                <a:sym typeface="Lato"/>
              </a:rPr>
              <a:t>2304700</a:t>
            </a:r>
            <a:endParaRPr sz="1600">
              <a:solidFill>
                <a:schemeClr val="lt1"/>
              </a:solidFill>
              <a:latin typeface="Lato"/>
              <a:ea typeface="Lato"/>
              <a:cs typeface="Lato"/>
              <a:sym typeface="Lato"/>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4" name="Shape 304"/>
        <p:cNvGrpSpPr/>
        <p:nvPr/>
      </p:nvGrpSpPr>
      <p:grpSpPr>
        <a:xfrm>
          <a:off x="0" y="0"/>
          <a:ext cx="0" cy="0"/>
          <a:chOff x="0" y="0"/>
          <a:chExt cx="0" cy="0"/>
        </a:xfrm>
      </p:grpSpPr>
      <p:sp>
        <p:nvSpPr>
          <p:cNvPr id="305" name="Google Shape;305;p46"/>
          <p:cNvSpPr txBox="1"/>
          <p:nvPr>
            <p:ph type="title"/>
          </p:nvPr>
        </p:nvSpPr>
        <p:spPr>
          <a:xfrm>
            <a:off x="115650" y="954150"/>
            <a:ext cx="3385200" cy="4095900"/>
          </a:xfrm>
          <a:prstGeom prst="rect">
            <a:avLst/>
          </a:prstGeom>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en" sz="2400">
                <a:solidFill>
                  <a:schemeClr val="accent5"/>
                </a:solidFill>
                <a:latin typeface="Roboto"/>
                <a:ea typeface="Roboto"/>
                <a:cs typeface="Roboto"/>
                <a:sym typeface="Roboto"/>
              </a:rPr>
              <a:t>renewable energy sources, eco-friendly packaging technology, and supply chain optimization </a:t>
            </a:r>
            <a:endParaRPr sz="2400">
              <a:solidFill>
                <a:schemeClr val="accent5"/>
              </a:solidFill>
              <a:latin typeface="Roboto"/>
              <a:ea typeface="Roboto"/>
              <a:cs typeface="Roboto"/>
              <a:sym typeface="Roboto"/>
            </a:endParaRPr>
          </a:p>
          <a:p>
            <a:pPr indent="0" lvl="0" marL="0" rtl="0" algn="l">
              <a:lnSpc>
                <a:spcPct val="100000"/>
              </a:lnSpc>
              <a:spcBef>
                <a:spcPts val="1000"/>
              </a:spcBef>
              <a:spcAft>
                <a:spcPts val="0"/>
              </a:spcAft>
              <a:buNone/>
            </a:pPr>
            <a:r>
              <a:t/>
            </a:r>
            <a:endParaRPr sz="2400">
              <a:solidFill>
                <a:srgbClr val="FCE5CD"/>
              </a:solidFill>
              <a:latin typeface="Roboto"/>
              <a:ea typeface="Roboto"/>
              <a:cs typeface="Roboto"/>
              <a:sym typeface="Roboto"/>
            </a:endParaRPr>
          </a:p>
          <a:p>
            <a:pPr indent="0" lvl="0" marL="0" rtl="0" algn="l">
              <a:spcBef>
                <a:spcPts val="1000"/>
              </a:spcBef>
              <a:spcAft>
                <a:spcPts val="1000"/>
              </a:spcAft>
              <a:buNone/>
            </a:pPr>
            <a:r>
              <a:rPr lang="en" sz="2700">
                <a:solidFill>
                  <a:srgbClr val="990000"/>
                </a:solidFill>
              </a:rPr>
              <a:t>Potentially requiring</a:t>
            </a:r>
            <a:r>
              <a:rPr b="0" lang="en" sz="1200">
                <a:solidFill>
                  <a:srgbClr val="0F0F0F"/>
                </a:solidFill>
                <a:latin typeface="Roboto"/>
                <a:ea typeface="Roboto"/>
                <a:cs typeface="Roboto"/>
                <a:sym typeface="Roboto"/>
              </a:rPr>
              <a:t> </a:t>
            </a:r>
            <a:r>
              <a:rPr lang="en" sz="2600">
                <a:solidFill>
                  <a:srgbClr val="990000"/>
                </a:solidFill>
                <a:latin typeface="Roboto"/>
                <a:ea typeface="Roboto"/>
                <a:cs typeface="Roboto"/>
                <a:sym typeface="Roboto"/>
              </a:rPr>
              <a:t>higher initial investments</a:t>
            </a:r>
            <a:endParaRPr sz="2600">
              <a:solidFill>
                <a:srgbClr val="990000"/>
              </a:solidFill>
            </a:endParaRPr>
          </a:p>
        </p:txBody>
      </p:sp>
      <p:sp>
        <p:nvSpPr>
          <p:cNvPr id="306" name="Google Shape;306;p46"/>
          <p:cNvSpPr txBox="1"/>
          <p:nvPr/>
        </p:nvSpPr>
        <p:spPr>
          <a:xfrm>
            <a:off x="566250" y="50650"/>
            <a:ext cx="8011500" cy="430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3600">
                <a:solidFill>
                  <a:schemeClr val="lt1"/>
                </a:solidFill>
                <a:latin typeface="Raleway"/>
                <a:ea typeface="Raleway"/>
                <a:cs typeface="Raleway"/>
                <a:sym typeface="Raleway"/>
              </a:rPr>
              <a:t>Technological </a:t>
            </a:r>
            <a:endParaRPr sz="100">
              <a:solidFill>
                <a:schemeClr val="dk2"/>
              </a:solidFill>
              <a:latin typeface="Lato"/>
              <a:ea typeface="Lato"/>
              <a:cs typeface="Lato"/>
              <a:sym typeface="Lato"/>
            </a:endParaRPr>
          </a:p>
        </p:txBody>
      </p:sp>
      <p:pic>
        <p:nvPicPr>
          <p:cNvPr id="307" name="Google Shape;307;p46"/>
          <p:cNvPicPr preferRelativeResize="0"/>
          <p:nvPr/>
        </p:nvPicPr>
        <p:blipFill>
          <a:blip r:embed="rId3">
            <a:alphaModFix/>
          </a:blip>
          <a:stretch>
            <a:fillRect/>
          </a:stretch>
        </p:blipFill>
        <p:spPr>
          <a:xfrm>
            <a:off x="3606975" y="872275"/>
            <a:ext cx="5338348" cy="3896889"/>
          </a:xfrm>
          <a:prstGeom prst="rect">
            <a:avLst/>
          </a:prstGeom>
          <a:noFill/>
          <a:ln>
            <a:noFill/>
          </a:ln>
        </p:spPr>
      </p:pic>
      <p:sp>
        <p:nvSpPr>
          <p:cNvPr id="308" name="Google Shape;308;p46"/>
          <p:cNvSpPr txBox="1"/>
          <p:nvPr/>
        </p:nvSpPr>
        <p:spPr>
          <a:xfrm>
            <a:off x="7685595" y="50650"/>
            <a:ext cx="1162200" cy="661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600">
                <a:solidFill>
                  <a:schemeClr val="lt1"/>
                </a:solidFill>
                <a:latin typeface="Lato"/>
                <a:ea typeface="Lato"/>
                <a:cs typeface="Lato"/>
                <a:sym typeface="Lato"/>
              </a:rPr>
              <a:t>Shuyi CUI</a:t>
            </a:r>
            <a:endParaRPr sz="1600">
              <a:solidFill>
                <a:schemeClr val="lt1"/>
              </a:solidFill>
              <a:latin typeface="Lato"/>
              <a:ea typeface="Lato"/>
              <a:cs typeface="Lato"/>
              <a:sym typeface="Lato"/>
            </a:endParaRPr>
          </a:p>
          <a:p>
            <a:pPr indent="0" lvl="0" marL="0" rtl="0" algn="l">
              <a:spcBef>
                <a:spcPts val="0"/>
              </a:spcBef>
              <a:spcAft>
                <a:spcPts val="0"/>
              </a:spcAft>
              <a:buNone/>
            </a:pPr>
            <a:r>
              <a:rPr lang="en" sz="1600">
                <a:solidFill>
                  <a:schemeClr val="lt1"/>
                </a:solidFill>
                <a:latin typeface="Lato"/>
                <a:ea typeface="Lato"/>
                <a:cs typeface="Lato"/>
                <a:sym typeface="Lato"/>
              </a:rPr>
              <a:t>2304700</a:t>
            </a:r>
            <a:endParaRPr sz="1600">
              <a:solidFill>
                <a:schemeClr val="lt1"/>
              </a:solidFill>
              <a:latin typeface="Lato"/>
              <a:ea typeface="Lato"/>
              <a:cs typeface="Lato"/>
              <a:sym typeface="Lato"/>
            </a:endParaRPr>
          </a:p>
        </p:txBody>
      </p:sp>
      <p:sp>
        <p:nvSpPr>
          <p:cNvPr id="309" name="Google Shape;309;p46"/>
          <p:cNvSpPr txBox="1"/>
          <p:nvPr/>
        </p:nvSpPr>
        <p:spPr>
          <a:xfrm>
            <a:off x="115650" y="4667675"/>
            <a:ext cx="9144000" cy="228300"/>
          </a:xfrm>
          <a:prstGeom prst="rect">
            <a:avLst/>
          </a:prstGeom>
          <a:noFill/>
          <a:ln>
            <a:noFill/>
          </a:ln>
        </p:spPr>
        <p:txBody>
          <a:bodyPr anchorCtr="0" anchor="t" bIns="91425" lIns="91425" spcFirstLastPara="1" rIns="91425" wrap="square" tIns="91425">
            <a:noAutofit/>
          </a:bodyPr>
          <a:lstStyle/>
          <a:p>
            <a:pPr indent="-12700" lvl="0" marL="355600" rtl="0" algn="l">
              <a:lnSpc>
                <a:spcPct val="115000"/>
              </a:lnSpc>
              <a:spcBef>
                <a:spcPts val="1200"/>
              </a:spcBef>
              <a:spcAft>
                <a:spcPts val="0"/>
              </a:spcAft>
              <a:buClr>
                <a:schemeClr val="dk2"/>
              </a:buClr>
              <a:buSzPts val="1100"/>
              <a:buFont typeface="Arial"/>
              <a:buNone/>
            </a:pPr>
            <a:r>
              <a:rPr i="1" lang="en" sz="1100">
                <a:solidFill>
                  <a:schemeClr val="lt1"/>
                </a:solidFill>
              </a:rPr>
              <a:t>Burger King addresses use of toxic ‘forever chemicals’ in packaging</a:t>
            </a:r>
            <a:r>
              <a:rPr lang="en" sz="1100">
                <a:solidFill>
                  <a:schemeClr val="lt1"/>
                </a:solidFill>
              </a:rPr>
              <a:t> (2021a) </a:t>
            </a:r>
            <a:r>
              <a:rPr i="1" lang="en" sz="1100">
                <a:solidFill>
                  <a:schemeClr val="lt1"/>
                </a:solidFill>
              </a:rPr>
              <a:t>The Independent</a:t>
            </a:r>
            <a:r>
              <a:rPr lang="en" sz="1100">
                <a:solidFill>
                  <a:schemeClr val="lt1"/>
                </a:solidFill>
              </a:rPr>
              <a:t>. Available at: https://www.independent.co.uk/climate-change/news/burger-king-food-packaging-pfas-b1868030.html (Accessed: 27 November 2023). </a:t>
            </a:r>
            <a:endParaRPr sz="1100">
              <a:solidFill>
                <a:schemeClr val="lt1"/>
              </a:solidFill>
            </a:endParaRPr>
          </a:p>
          <a:p>
            <a:pPr indent="0" lvl="0" marL="0" rtl="0" algn="l">
              <a:spcBef>
                <a:spcPts val="1200"/>
              </a:spcBef>
              <a:spcAft>
                <a:spcPts val="0"/>
              </a:spcAft>
              <a:buNone/>
            </a:pPr>
            <a:r>
              <a:t/>
            </a:r>
            <a:endParaRPr sz="1800">
              <a:solidFill>
                <a:schemeClr val="dk2"/>
              </a:solidFill>
              <a:latin typeface="Lato"/>
              <a:ea typeface="Lato"/>
              <a:cs typeface="Lato"/>
              <a:sym typeface="Lato"/>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3" name="Shape 313"/>
        <p:cNvGrpSpPr/>
        <p:nvPr/>
      </p:nvGrpSpPr>
      <p:grpSpPr>
        <a:xfrm>
          <a:off x="0" y="0"/>
          <a:ext cx="0" cy="0"/>
          <a:chOff x="0" y="0"/>
          <a:chExt cx="0" cy="0"/>
        </a:xfrm>
      </p:grpSpPr>
      <p:pic>
        <p:nvPicPr>
          <p:cNvPr id="314" name="Google Shape;314;p47"/>
          <p:cNvPicPr preferRelativeResize="0"/>
          <p:nvPr/>
        </p:nvPicPr>
        <p:blipFill>
          <a:blip r:embed="rId3">
            <a:alphaModFix/>
          </a:blip>
          <a:stretch>
            <a:fillRect/>
          </a:stretch>
        </p:blipFill>
        <p:spPr>
          <a:xfrm>
            <a:off x="237000" y="700425"/>
            <a:ext cx="8839204" cy="4324650"/>
          </a:xfrm>
          <a:prstGeom prst="rect">
            <a:avLst/>
          </a:prstGeom>
          <a:noFill/>
          <a:ln>
            <a:noFill/>
          </a:ln>
        </p:spPr>
      </p:pic>
      <p:sp>
        <p:nvSpPr>
          <p:cNvPr id="315" name="Google Shape;315;p47"/>
          <p:cNvSpPr txBox="1"/>
          <p:nvPr/>
        </p:nvSpPr>
        <p:spPr>
          <a:xfrm>
            <a:off x="7685595" y="50650"/>
            <a:ext cx="1162200" cy="661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600">
                <a:solidFill>
                  <a:schemeClr val="lt1"/>
                </a:solidFill>
                <a:latin typeface="Lato"/>
                <a:ea typeface="Lato"/>
                <a:cs typeface="Lato"/>
                <a:sym typeface="Lato"/>
              </a:rPr>
              <a:t>Shuyi CUI</a:t>
            </a:r>
            <a:endParaRPr sz="1600">
              <a:solidFill>
                <a:schemeClr val="lt1"/>
              </a:solidFill>
              <a:latin typeface="Lato"/>
              <a:ea typeface="Lato"/>
              <a:cs typeface="Lato"/>
              <a:sym typeface="Lato"/>
            </a:endParaRPr>
          </a:p>
          <a:p>
            <a:pPr indent="0" lvl="0" marL="0" rtl="0" algn="l">
              <a:spcBef>
                <a:spcPts val="0"/>
              </a:spcBef>
              <a:spcAft>
                <a:spcPts val="0"/>
              </a:spcAft>
              <a:buNone/>
            </a:pPr>
            <a:r>
              <a:rPr lang="en" sz="1600">
                <a:solidFill>
                  <a:schemeClr val="lt1"/>
                </a:solidFill>
                <a:latin typeface="Lato"/>
                <a:ea typeface="Lato"/>
                <a:cs typeface="Lato"/>
                <a:sym typeface="Lato"/>
              </a:rPr>
              <a:t>2304700</a:t>
            </a:r>
            <a:endParaRPr sz="1600">
              <a:solidFill>
                <a:schemeClr val="lt1"/>
              </a:solidFill>
              <a:latin typeface="Lato"/>
              <a:ea typeface="Lato"/>
              <a:cs typeface="Lato"/>
              <a:sym typeface="Lato"/>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9" name="Shape 319"/>
        <p:cNvGrpSpPr/>
        <p:nvPr/>
      </p:nvGrpSpPr>
      <p:grpSpPr>
        <a:xfrm>
          <a:off x="0" y="0"/>
          <a:ext cx="0" cy="0"/>
          <a:chOff x="0" y="0"/>
          <a:chExt cx="0" cy="0"/>
        </a:xfrm>
      </p:grpSpPr>
      <p:sp>
        <p:nvSpPr>
          <p:cNvPr id="320" name="Google Shape;320;p48"/>
          <p:cNvSpPr txBox="1"/>
          <p:nvPr>
            <p:ph type="title"/>
          </p:nvPr>
        </p:nvSpPr>
        <p:spPr>
          <a:xfrm>
            <a:off x="663775" y="52300"/>
            <a:ext cx="8620500" cy="1019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4500"/>
              <a:t>Suggestions  </a:t>
            </a:r>
            <a:endParaRPr sz="4500"/>
          </a:p>
        </p:txBody>
      </p:sp>
      <p:sp>
        <p:nvSpPr>
          <p:cNvPr id="321" name="Google Shape;321;p48"/>
          <p:cNvSpPr/>
          <p:nvPr/>
        </p:nvSpPr>
        <p:spPr>
          <a:xfrm>
            <a:off x="59225" y="1378925"/>
            <a:ext cx="2823600" cy="2935500"/>
          </a:xfrm>
          <a:prstGeom prst="wedgeRectCallout">
            <a:avLst>
              <a:gd fmla="val -20833" name="adj1"/>
              <a:gd fmla="val 62500" name="adj2"/>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2" name="Google Shape;322;p48"/>
          <p:cNvSpPr/>
          <p:nvPr/>
        </p:nvSpPr>
        <p:spPr>
          <a:xfrm>
            <a:off x="3210425" y="1378925"/>
            <a:ext cx="2649300" cy="2854800"/>
          </a:xfrm>
          <a:prstGeom prst="wedgeRectCallout">
            <a:avLst>
              <a:gd fmla="val -20833" name="adj1"/>
              <a:gd fmla="val 62500" name="adj2"/>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3" name="Google Shape;323;p48"/>
          <p:cNvSpPr/>
          <p:nvPr/>
        </p:nvSpPr>
        <p:spPr>
          <a:xfrm>
            <a:off x="6051325" y="1378925"/>
            <a:ext cx="2687700" cy="2854800"/>
          </a:xfrm>
          <a:prstGeom prst="wedgeRectCallout">
            <a:avLst>
              <a:gd fmla="val -20833" name="adj1"/>
              <a:gd fmla="val 62500" name="adj2"/>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4" name="Google Shape;324;p48"/>
          <p:cNvSpPr txBox="1"/>
          <p:nvPr>
            <p:ph type="title"/>
          </p:nvPr>
        </p:nvSpPr>
        <p:spPr>
          <a:xfrm>
            <a:off x="6051325" y="1539275"/>
            <a:ext cx="2947500" cy="25341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2200"/>
              <a:t>1、Brand culture</a:t>
            </a:r>
            <a:endParaRPr sz="2200"/>
          </a:p>
          <a:p>
            <a:pPr indent="0" lvl="0" marL="0" rtl="0" algn="l">
              <a:lnSpc>
                <a:spcPct val="115000"/>
              </a:lnSpc>
              <a:spcBef>
                <a:spcPts val="1200"/>
              </a:spcBef>
              <a:spcAft>
                <a:spcPts val="0"/>
              </a:spcAft>
              <a:buNone/>
            </a:pPr>
            <a:r>
              <a:t/>
            </a:r>
            <a:endParaRPr sz="2200"/>
          </a:p>
          <a:p>
            <a:pPr indent="0" lvl="0" marL="0" rtl="0" algn="l">
              <a:lnSpc>
                <a:spcPct val="115000"/>
              </a:lnSpc>
              <a:spcBef>
                <a:spcPts val="1200"/>
              </a:spcBef>
              <a:spcAft>
                <a:spcPts val="0"/>
              </a:spcAft>
              <a:buNone/>
            </a:pPr>
            <a:r>
              <a:rPr lang="en" sz="2200"/>
              <a:t>2</a:t>
            </a:r>
            <a:r>
              <a:rPr lang="en" sz="2200"/>
              <a:t>、Advertisement</a:t>
            </a:r>
            <a:endParaRPr sz="2200"/>
          </a:p>
          <a:p>
            <a:pPr indent="0" lvl="0" marL="0" rtl="0" algn="l">
              <a:lnSpc>
                <a:spcPct val="115000"/>
              </a:lnSpc>
              <a:spcBef>
                <a:spcPts val="1200"/>
              </a:spcBef>
              <a:spcAft>
                <a:spcPts val="1200"/>
              </a:spcAft>
              <a:buNone/>
            </a:pPr>
            <a:r>
              <a:t/>
            </a:r>
            <a:endParaRPr sz="3000"/>
          </a:p>
        </p:txBody>
      </p:sp>
      <p:sp>
        <p:nvSpPr>
          <p:cNvPr id="325" name="Google Shape;325;p48"/>
          <p:cNvSpPr txBox="1"/>
          <p:nvPr>
            <p:ph type="title"/>
          </p:nvPr>
        </p:nvSpPr>
        <p:spPr>
          <a:xfrm>
            <a:off x="0" y="1510025"/>
            <a:ext cx="3108900" cy="2673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2"/>
              </a:buClr>
              <a:buSzPts val="1100"/>
              <a:buFont typeface="Arial"/>
              <a:buNone/>
            </a:pPr>
            <a:r>
              <a:rPr lang="en" sz="2000">
                <a:latin typeface="Arial"/>
                <a:ea typeface="Arial"/>
                <a:cs typeface="Arial"/>
                <a:sym typeface="Arial"/>
              </a:rPr>
              <a:t>1、Improve efficiency</a:t>
            </a:r>
            <a:r>
              <a:rPr lang="en" sz="1700">
                <a:latin typeface="Arial"/>
                <a:ea typeface="Arial"/>
                <a:cs typeface="Arial"/>
                <a:sym typeface="Arial"/>
              </a:rPr>
              <a:t> </a:t>
            </a:r>
            <a:endParaRPr sz="1700">
              <a:latin typeface="Arial"/>
              <a:ea typeface="Arial"/>
              <a:cs typeface="Arial"/>
              <a:sym typeface="Arial"/>
            </a:endParaRPr>
          </a:p>
          <a:p>
            <a:pPr indent="0" lvl="0" marL="0" rtl="0" algn="l">
              <a:spcBef>
                <a:spcPts val="0"/>
              </a:spcBef>
              <a:spcAft>
                <a:spcPts val="0"/>
              </a:spcAft>
              <a:buClr>
                <a:schemeClr val="dk2"/>
              </a:buClr>
              <a:buSzPts val="1100"/>
              <a:buFont typeface="Arial"/>
              <a:buNone/>
            </a:pPr>
            <a:r>
              <a:t/>
            </a:r>
            <a:endParaRPr sz="1700">
              <a:latin typeface="Arial"/>
              <a:ea typeface="Arial"/>
              <a:cs typeface="Arial"/>
              <a:sym typeface="Arial"/>
            </a:endParaRPr>
          </a:p>
          <a:p>
            <a:pPr indent="0" lvl="0" marL="0" rtl="0" algn="l">
              <a:spcBef>
                <a:spcPts val="0"/>
              </a:spcBef>
              <a:spcAft>
                <a:spcPts val="0"/>
              </a:spcAft>
              <a:buClr>
                <a:schemeClr val="dk2"/>
              </a:buClr>
              <a:buSzPts val="1100"/>
              <a:buFont typeface="Arial"/>
              <a:buNone/>
            </a:pPr>
            <a:r>
              <a:t/>
            </a:r>
            <a:endParaRPr sz="1700">
              <a:latin typeface="Arial"/>
              <a:ea typeface="Arial"/>
              <a:cs typeface="Arial"/>
              <a:sym typeface="Arial"/>
            </a:endParaRPr>
          </a:p>
          <a:p>
            <a:pPr indent="0" lvl="0" marL="0" rtl="0" algn="l">
              <a:spcBef>
                <a:spcPts val="0"/>
              </a:spcBef>
              <a:spcAft>
                <a:spcPts val="0"/>
              </a:spcAft>
              <a:buClr>
                <a:schemeClr val="dk2"/>
              </a:buClr>
              <a:buSzPts val="1100"/>
              <a:buFont typeface="Arial"/>
              <a:buNone/>
            </a:pPr>
            <a:r>
              <a:t/>
            </a:r>
            <a:endParaRPr sz="1700">
              <a:latin typeface="Arial"/>
              <a:ea typeface="Arial"/>
              <a:cs typeface="Arial"/>
              <a:sym typeface="Arial"/>
            </a:endParaRPr>
          </a:p>
          <a:p>
            <a:pPr indent="0" lvl="0" marL="0" rtl="0" algn="l">
              <a:spcBef>
                <a:spcPts val="0"/>
              </a:spcBef>
              <a:spcAft>
                <a:spcPts val="0"/>
              </a:spcAft>
              <a:buClr>
                <a:schemeClr val="dk2"/>
              </a:buClr>
              <a:buSzPts val="1100"/>
              <a:buFont typeface="Arial"/>
              <a:buNone/>
            </a:pPr>
            <a:r>
              <a:rPr lang="en" sz="2000">
                <a:latin typeface="Arial"/>
                <a:ea typeface="Arial"/>
                <a:cs typeface="Arial"/>
                <a:sym typeface="Arial"/>
              </a:rPr>
              <a:t>2、Emphasis</a:t>
            </a:r>
            <a:r>
              <a:rPr lang="en" sz="2000">
                <a:latin typeface="Arial"/>
                <a:ea typeface="Arial"/>
                <a:cs typeface="Arial"/>
                <a:sym typeface="Arial"/>
              </a:rPr>
              <a:t> o</a:t>
            </a:r>
            <a:r>
              <a:rPr lang="en" sz="2000">
                <a:latin typeface="Arial"/>
                <a:ea typeface="Arial"/>
                <a:cs typeface="Arial"/>
                <a:sym typeface="Arial"/>
              </a:rPr>
              <a:t>n business sustainability</a:t>
            </a:r>
            <a:endParaRPr sz="2000">
              <a:latin typeface="Arial"/>
              <a:ea typeface="Arial"/>
              <a:cs typeface="Arial"/>
              <a:sym typeface="Arial"/>
            </a:endParaRPr>
          </a:p>
          <a:p>
            <a:pPr indent="0" lvl="0" marL="0" rtl="0" algn="l">
              <a:spcBef>
                <a:spcPts val="0"/>
              </a:spcBef>
              <a:spcAft>
                <a:spcPts val="0"/>
              </a:spcAft>
              <a:buClr>
                <a:schemeClr val="dk2"/>
              </a:buClr>
              <a:buSzPts val="1100"/>
              <a:buFont typeface="Arial"/>
              <a:buNone/>
            </a:pPr>
            <a:r>
              <a:t/>
            </a:r>
            <a:endParaRPr b="0" sz="2000">
              <a:latin typeface="Roboto"/>
              <a:ea typeface="Roboto"/>
              <a:cs typeface="Roboto"/>
              <a:sym typeface="Roboto"/>
            </a:endParaRPr>
          </a:p>
        </p:txBody>
      </p:sp>
      <p:sp>
        <p:nvSpPr>
          <p:cNvPr id="326" name="Google Shape;326;p48"/>
          <p:cNvSpPr txBox="1"/>
          <p:nvPr>
            <p:ph type="title"/>
          </p:nvPr>
        </p:nvSpPr>
        <p:spPr>
          <a:xfrm>
            <a:off x="3108900" y="1510025"/>
            <a:ext cx="3327600" cy="2005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2"/>
              </a:buClr>
              <a:buSzPts val="1100"/>
              <a:buFont typeface="Arial"/>
              <a:buNone/>
            </a:pPr>
            <a:r>
              <a:rPr lang="en" sz="2200"/>
              <a:t>1、Target customer</a:t>
            </a:r>
            <a:endParaRPr sz="2200"/>
          </a:p>
          <a:p>
            <a:pPr indent="0" lvl="0" marL="0" rtl="0" algn="l">
              <a:spcBef>
                <a:spcPts val="0"/>
              </a:spcBef>
              <a:spcAft>
                <a:spcPts val="0"/>
              </a:spcAft>
              <a:buClr>
                <a:schemeClr val="dk2"/>
              </a:buClr>
              <a:buSzPts val="1100"/>
              <a:buFont typeface="Arial"/>
              <a:buNone/>
            </a:pPr>
            <a:r>
              <a:t/>
            </a:r>
            <a:endParaRPr sz="2200"/>
          </a:p>
          <a:p>
            <a:pPr indent="0" lvl="0" marL="0" rtl="0" algn="l">
              <a:spcBef>
                <a:spcPts val="0"/>
              </a:spcBef>
              <a:spcAft>
                <a:spcPts val="0"/>
              </a:spcAft>
              <a:buClr>
                <a:schemeClr val="dk2"/>
              </a:buClr>
              <a:buSzPts val="1100"/>
              <a:buFont typeface="Arial"/>
              <a:buNone/>
            </a:pPr>
            <a:r>
              <a:rPr lang="en" sz="2200"/>
              <a:t>2、Special event</a:t>
            </a:r>
            <a:endParaRPr sz="2200"/>
          </a:p>
          <a:p>
            <a:pPr indent="0" lvl="0" marL="0" rtl="0" algn="l">
              <a:spcBef>
                <a:spcPts val="0"/>
              </a:spcBef>
              <a:spcAft>
                <a:spcPts val="0"/>
              </a:spcAft>
              <a:buClr>
                <a:schemeClr val="dk2"/>
              </a:buClr>
              <a:buSzPts val="1100"/>
              <a:buFont typeface="Arial"/>
              <a:buNone/>
            </a:pPr>
            <a:r>
              <a:t/>
            </a:r>
            <a:endParaRPr sz="2200"/>
          </a:p>
          <a:p>
            <a:pPr indent="0" lvl="0" marL="0" rtl="0" algn="l">
              <a:spcBef>
                <a:spcPts val="0"/>
              </a:spcBef>
              <a:spcAft>
                <a:spcPts val="0"/>
              </a:spcAft>
              <a:buClr>
                <a:schemeClr val="dk2"/>
              </a:buClr>
              <a:buSzPts val="1100"/>
              <a:buFont typeface="Arial"/>
              <a:buNone/>
            </a:pPr>
            <a:r>
              <a:rPr lang="en" sz="2200"/>
              <a:t>3、Special menu</a:t>
            </a:r>
            <a:endParaRPr sz="2200"/>
          </a:p>
        </p:txBody>
      </p:sp>
      <p:sp>
        <p:nvSpPr>
          <p:cNvPr id="327" name="Google Shape;327;p48"/>
          <p:cNvSpPr txBox="1"/>
          <p:nvPr/>
        </p:nvSpPr>
        <p:spPr>
          <a:xfrm>
            <a:off x="7685595" y="50650"/>
            <a:ext cx="1162200" cy="661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600">
                <a:solidFill>
                  <a:schemeClr val="lt1"/>
                </a:solidFill>
                <a:latin typeface="Lato"/>
                <a:ea typeface="Lato"/>
                <a:cs typeface="Lato"/>
                <a:sym typeface="Lato"/>
              </a:rPr>
              <a:t>Shuyi CUI</a:t>
            </a:r>
            <a:endParaRPr sz="1600">
              <a:solidFill>
                <a:schemeClr val="lt1"/>
              </a:solidFill>
              <a:latin typeface="Lato"/>
              <a:ea typeface="Lato"/>
              <a:cs typeface="Lato"/>
              <a:sym typeface="Lato"/>
            </a:endParaRPr>
          </a:p>
          <a:p>
            <a:pPr indent="0" lvl="0" marL="0" rtl="0" algn="l">
              <a:spcBef>
                <a:spcPts val="0"/>
              </a:spcBef>
              <a:spcAft>
                <a:spcPts val="0"/>
              </a:spcAft>
              <a:buNone/>
            </a:pPr>
            <a:r>
              <a:rPr lang="en" sz="1600">
                <a:solidFill>
                  <a:schemeClr val="lt1"/>
                </a:solidFill>
                <a:latin typeface="Lato"/>
                <a:ea typeface="Lato"/>
                <a:cs typeface="Lato"/>
                <a:sym typeface="Lato"/>
              </a:rPr>
              <a:t>2304700</a:t>
            </a:r>
            <a:endParaRPr sz="1600">
              <a:solidFill>
                <a:schemeClr val="lt1"/>
              </a:solidFill>
              <a:latin typeface="Lato"/>
              <a:ea typeface="Lato"/>
              <a:cs typeface="Lato"/>
              <a:sym typeface="Lato"/>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31" name="Shape 331"/>
        <p:cNvGrpSpPr/>
        <p:nvPr/>
      </p:nvGrpSpPr>
      <p:grpSpPr>
        <a:xfrm>
          <a:off x="0" y="0"/>
          <a:ext cx="0" cy="0"/>
          <a:chOff x="0" y="0"/>
          <a:chExt cx="0" cy="0"/>
        </a:xfrm>
      </p:grpSpPr>
      <p:sp>
        <p:nvSpPr>
          <p:cNvPr id="332" name="Google Shape;332;p49"/>
          <p:cNvSpPr txBox="1"/>
          <p:nvPr>
            <p:ph idx="1" type="subTitle"/>
          </p:nvPr>
        </p:nvSpPr>
        <p:spPr>
          <a:xfrm>
            <a:off x="385075" y="2046100"/>
            <a:ext cx="8520600" cy="25635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solidFill>
                  <a:schemeClr val="dk2"/>
                </a:solidFill>
                <a:latin typeface="Trebuchet MS"/>
                <a:ea typeface="Trebuchet MS"/>
                <a:cs typeface="Trebuchet MS"/>
                <a:sym typeface="Trebuchet MS"/>
              </a:rPr>
              <a:t>A SWOT Analysis Approach</a:t>
            </a:r>
            <a:endParaRPr>
              <a:solidFill>
                <a:schemeClr val="dk2"/>
              </a:solidFill>
              <a:latin typeface="Trebuchet MS"/>
              <a:ea typeface="Trebuchet MS"/>
              <a:cs typeface="Trebuchet MS"/>
              <a:sym typeface="Trebuchet MS"/>
            </a:endParaRPr>
          </a:p>
          <a:p>
            <a:pPr indent="0" lvl="0" marL="0" rtl="0" algn="l">
              <a:spcBef>
                <a:spcPts val="0"/>
              </a:spcBef>
              <a:spcAft>
                <a:spcPts val="0"/>
              </a:spcAft>
              <a:buNone/>
            </a:pPr>
            <a:r>
              <a:rPr lang="en">
                <a:solidFill>
                  <a:schemeClr val="dk2"/>
                </a:solidFill>
                <a:latin typeface="Trebuchet MS"/>
                <a:ea typeface="Trebuchet MS"/>
                <a:cs typeface="Trebuchet MS"/>
                <a:sym typeface="Trebuchet MS"/>
              </a:rPr>
              <a:t>(Organisation Burger King)</a:t>
            </a:r>
            <a:endParaRPr>
              <a:solidFill>
                <a:schemeClr val="dk2"/>
              </a:solidFill>
              <a:latin typeface="Trebuchet MS"/>
              <a:ea typeface="Trebuchet MS"/>
              <a:cs typeface="Trebuchet MS"/>
              <a:sym typeface="Trebuchet MS"/>
            </a:endParaRPr>
          </a:p>
          <a:p>
            <a:pPr indent="0" lvl="0" marL="0" rtl="0" algn="l">
              <a:spcBef>
                <a:spcPts val="0"/>
              </a:spcBef>
              <a:spcAft>
                <a:spcPts val="0"/>
              </a:spcAft>
              <a:buNone/>
            </a:pPr>
            <a:r>
              <a:t/>
            </a:r>
            <a:endParaRPr>
              <a:solidFill>
                <a:schemeClr val="dk2"/>
              </a:solidFill>
              <a:latin typeface="Trebuchet MS"/>
              <a:ea typeface="Trebuchet MS"/>
              <a:cs typeface="Trebuchet MS"/>
              <a:sym typeface="Trebuchet MS"/>
            </a:endParaRPr>
          </a:p>
          <a:p>
            <a:pPr indent="0" lvl="0" marL="0" rtl="0" algn="l">
              <a:spcBef>
                <a:spcPts val="0"/>
              </a:spcBef>
              <a:spcAft>
                <a:spcPts val="0"/>
              </a:spcAft>
              <a:buNone/>
            </a:pPr>
            <a:r>
              <a:rPr lang="en" sz="2100">
                <a:solidFill>
                  <a:schemeClr val="dk2"/>
                </a:solidFill>
                <a:latin typeface="Trebuchet MS"/>
                <a:ea typeface="Trebuchet MS"/>
                <a:cs typeface="Trebuchet MS"/>
                <a:sym typeface="Trebuchet MS"/>
              </a:rPr>
              <a:t>Name:- Omkar Lagad</a:t>
            </a:r>
            <a:endParaRPr sz="2100">
              <a:solidFill>
                <a:schemeClr val="dk2"/>
              </a:solidFill>
              <a:latin typeface="Trebuchet MS"/>
              <a:ea typeface="Trebuchet MS"/>
              <a:cs typeface="Trebuchet MS"/>
              <a:sym typeface="Trebuchet MS"/>
            </a:endParaRPr>
          </a:p>
          <a:p>
            <a:pPr indent="0" lvl="0" marL="0" rtl="0" algn="l">
              <a:spcBef>
                <a:spcPts val="0"/>
              </a:spcBef>
              <a:spcAft>
                <a:spcPts val="0"/>
              </a:spcAft>
              <a:buNone/>
            </a:pPr>
            <a:r>
              <a:rPr lang="en" sz="2100">
                <a:solidFill>
                  <a:schemeClr val="dk2"/>
                </a:solidFill>
                <a:latin typeface="Trebuchet MS"/>
                <a:ea typeface="Trebuchet MS"/>
                <a:cs typeface="Trebuchet MS"/>
                <a:sym typeface="Trebuchet MS"/>
              </a:rPr>
              <a:t>Student Number:- 2232639</a:t>
            </a:r>
            <a:r>
              <a:rPr lang="en" sz="2100"/>
              <a:t> </a:t>
            </a:r>
            <a:endParaRPr sz="2100"/>
          </a:p>
        </p:txBody>
      </p:sp>
      <p:sp>
        <p:nvSpPr>
          <p:cNvPr id="333" name="Google Shape;333;p49"/>
          <p:cNvSpPr txBox="1"/>
          <p:nvPr/>
        </p:nvSpPr>
        <p:spPr>
          <a:xfrm>
            <a:off x="471125" y="706675"/>
            <a:ext cx="8169600" cy="15096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800">
                <a:solidFill>
                  <a:schemeClr val="dk2"/>
                </a:solidFill>
                <a:latin typeface="Times New Roman"/>
                <a:ea typeface="Times New Roman"/>
                <a:cs typeface="Times New Roman"/>
                <a:sym typeface="Times New Roman"/>
              </a:rPr>
              <a:t> </a:t>
            </a:r>
            <a:r>
              <a:rPr lang="en" sz="3400">
                <a:solidFill>
                  <a:schemeClr val="dk2"/>
                </a:solidFill>
                <a:latin typeface="Times New Roman"/>
                <a:ea typeface="Times New Roman"/>
                <a:cs typeface="Times New Roman"/>
                <a:sym typeface="Times New Roman"/>
              </a:rPr>
              <a:t>"Evaluating Burger King's Adaptation to Data-Driven Marketing Changes"</a:t>
            </a:r>
            <a:endParaRPr sz="3400">
              <a:solidFill>
                <a:schemeClr val="dk2"/>
              </a:solidFill>
              <a:latin typeface="Times New Roman"/>
              <a:ea typeface="Times New Roman"/>
              <a:cs typeface="Times New Roman"/>
              <a:sym typeface="Times New Roman"/>
            </a:endParaRPr>
          </a:p>
        </p:txBody>
      </p:sp>
      <p:pic>
        <p:nvPicPr>
          <p:cNvPr id="334" name="Google Shape;334;p49"/>
          <p:cNvPicPr preferRelativeResize="0"/>
          <p:nvPr/>
        </p:nvPicPr>
        <p:blipFill>
          <a:blip r:embed="rId3">
            <a:alphaModFix/>
          </a:blip>
          <a:stretch>
            <a:fillRect/>
          </a:stretch>
        </p:blipFill>
        <p:spPr>
          <a:xfrm>
            <a:off x="3901000" y="1955575"/>
            <a:ext cx="4357824" cy="3139325"/>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8" name="Shape 338"/>
        <p:cNvGrpSpPr/>
        <p:nvPr/>
      </p:nvGrpSpPr>
      <p:grpSpPr>
        <a:xfrm>
          <a:off x="0" y="0"/>
          <a:ext cx="0" cy="0"/>
          <a:chOff x="0" y="0"/>
          <a:chExt cx="0" cy="0"/>
        </a:xfrm>
      </p:grpSpPr>
      <p:sp>
        <p:nvSpPr>
          <p:cNvPr id="339" name="Google Shape;339;p50"/>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latin typeface="Times New Roman"/>
                <a:ea typeface="Times New Roman"/>
                <a:cs typeface="Times New Roman"/>
                <a:sym typeface="Times New Roman"/>
              </a:rPr>
              <a:t>Introduction </a:t>
            </a:r>
            <a:endParaRPr>
              <a:latin typeface="Times New Roman"/>
              <a:ea typeface="Times New Roman"/>
              <a:cs typeface="Times New Roman"/>
              <a:sym typeface="Times New Roman"/>
            </a:endParaRPr>
          </a:p>
        </p:txBody>
      </p:sp>
      <p:sp>
        <p:nvSpPr>
          <p:cNvPr id="340" name="Google Shape;340;p50"/>
          <p:cNvSpPr txBox="1"/>
          <p:nvPr>
            <p:ph idx="1" type="body"/>
          </p:nvPr>
        </p:nvSpPr>
        <p:spPr>
          <a:xfrm>
            <a:off x="609250" y="1685350"/>
            <a:ext cx="8112600" cy="2638500"/>
          </a:xfrm>
          <a:prstGeom prst="rect">
            <a:avLst/>
          </a:prstGeom>
        </p:spPr>
        <p:txBody>
          <a:bodyPr anchorCtr="0" anchor="t" bIns="91425" lIns="91425" spcFirstLastPara="1" rIns="91425" wrap="square" tIns="91425">
            <a:noAutofit/>
          </a:bodyPr>
          <a:lstStyle/>
          <a:p>
            <a:pPr indent="0" lvl="0" marL="0" rtl="0" algn="just">
              <a:spcBef>
                <a:spcPts val="0"/>
              </a:spcBef>
              <a:spcAft>
                <a:spcPts val="0"/>
              </a:spcAft>
              <a:buNone/>
            </a:pPr>
            <a:r>
              <a:rPr lang="en">
                <a:latin typeface="Trebuchet MS"/>
                <a:ea typeface="Trebuchet MS"/>
                <a:cs typeface="Trebuchet MS"/>
                <a:sym typeface="Trebuchet MS"/>
              </a:rPr>
              <a:t>Burger King has been noted for its creative marketing campaigns, including interactive and digital advertising.</a:t>
            </a:r>
            <a:endParaRPr>
              <a:latin typeface="Trebuchet MS"/>
              <a:ea typeface="Trebuchet MS"/>
              <a:cs typeface="Trebuchet MS"/>
              <a:sym typeface="Trebuchet MS"/>
            </a:endParaRPr>
          </a:p>
          <a:p>
            <a:pPr indent="0" lvl="0" marL="0" rtl="0" algn="just">
              <a:spcBef>
                <a:spcPts val="1600"/>
              </a:spcBef>
              <a:spcAft>
                <a:spcPts val="0"/>
              </a:spcAft>
              <a:buNone/>
            </a:pPr>
            <a:r>
              <a:rPr lang="en">
                <a:latin typeface="Trebuchet MS"/>
                <a:ea typeface="Trebuchet MS"/>
                <a:cs typeface="Trebuchet MS"/>
                <a:sym typeface="Trebuchet MS"/>
              </a:rPr>
              <a:t>While its roots are in the United States, Burger King has a significant presence in international markets, each with menus tailored to local tastes.</a:t>
            </a:r>
            <a:endParaRPr>
              <a:latin typeface="Trebuchet MS"/>
              <a:ea typeface="Trebuchet MS"/>
              <a:cs typeface="Trebuchet MS"/>
              <a:sym typeface="Trebuchet MS"/>
            </a:endParaRPr>
          </a:p>
          <a:p>
            <a:pPr indent="0" lvl="0" marL="0" rtl="0" algn="l">
              <a:spcBef>
                <a:spcPts val="1500"/>
              </a:spcBef>
              <a:spcAft>
                <a:spcPts val="0"/>
              </a:spcAft>
              <a:buNone/>
            </a:pPr>
            <a:r>
              <a:t/>
            </a:r>
            <a:endParaRPr sz="1200">
              <a:latin typeface="Roboto"/>
              <a:ea typeface="Roboto"/>
              <a:cs typeface="Roboto"/>
              <a:sym typeface="Roboto"/>
            </a:endParaRPr>
          </a:p>
          <a:p>
            <a:pPr indent="0" lvl="0" marL="0" rtl="0" algn="l">
              <a:spcBef>
                <a:spcPts val="1500"/>
              </a:spcBef>
              <a:spcAft>
                <a:spcPts val="0"/>
              </a:spcAft>
              <a:buNone/>
            </a:pPr>
            <a:r>
              <a:t/>
            </a:r>
            <a:endParaRPr sz="1200">
              <a:latin typeface="Roboto"/>
              <a:ea typeface="Roboto"/>
              <a:cs typeface="Roboto"/>
              <a:sym typeface="Roboto"/>
            </a:endParaRPr>
          </a:p>
          <a:p>
            <a:pPr indent="0" lvl="0" marL="0" rtl="0" algn="l">
              <a:spcBef>
                <a:spcPts val="1500"/>
              </a:spcBef>
              <a:spcAft>
                <a:spcPts val="0"/>
              </a:spcAft>
              <a:buClr>
                <a:schemeClr val="dk2"/>
              </a:buClr>
              <a:buSzPts val="1100"/>
              <a:buFont typeface="Arial"/>
              <a:buNone/>
            </a:pPr>
            <a:r>
              <a:t/>
            </a:r>
            <a:endParaRPr sz="1100">
              <a:latin typeface="Arial"/>
              <a:ea typeface="Arial"/>
              <a:cs typeface="Arial"/>
              <a:sym typeface="Arial"/>
            </a:endParaRPr>
          </a:p>
          <a:p>
            <a:pPr indent="0" lvl="0" marL="0" rtl="0" algn="l">
              <a:spcBef>
                <a:spcPts val="0"/>
              </a:spcBef>
              <a:spcAft>
                <a:spcPts val="0"/>
              </a:spcAft>
              <a:buNone/>
            </a:pPr>
            <a:r>
              <a:t/>
            </a:r>
            <a:endParaRPr sz="1200">
              <a:latin typeface="Roboto"/>
              <a:ea typeface="Roboto"/>
              <a:cs typeface="Roboto"/>
              <a:sym typeface="Roboto"/>
            </a:endParaRPr>
          </a:p>
          <a:p>
            <a:pPr indent="0" lvl="0" marL="0" rtl="0" algn="l">
              <a:spcBef>
                <a:spcPts val="1600"/>
              </a:spcBef>
              <a:spcAft>
                <a:spcPts val="0"/>
              </a:spcAft>
              <a:buClr>
                <a:schemeClr val="dk2"/>
              </a:buClr>
              <a:buSzPts val="1100"/>
              <a:buFont typeface="Arial"/>
              <a:buNone/>
            </a:pPr>
            <a:r>
              <a:t/>
            </a:r>
            <a:endParaRPr sz="1100">
              <a:latin typeface="Arial"/>
              <a:ea typeface="Arial"/>
              <a:cs typeface="Arial"/>
              <a:sym typeface="Arial"/>
            </a:endParaRPr>
          </a:p>
          <a:p>
            <a:pPr indent="0" lvl="0" marL="0" rtl="0" algn="l">
              <a:spcBef>
                <a:spcPts val="0"/>
              </a:spcBef>
              <a:spcAft>
                <a:spcPts val="1600"/>
              </a:spcAft>
              <a:buNone/>
            </a:pPr>
            <a:r>
              <a:t/>
            </a:r>
            <a:endParaRPr/>
          </a:p>
        </p:txBody>
      </p:sp>
      <p:pic>
        <p:nvPicPr>
          <p:cNvPr id="341" name="Google Shape;341;p50"/>
          <p:cNvPicPr preferRelativeResize="0"/>
          <p:nvPr/>
        </p:nvPicPr>
        <p:blipFill>
          <a:blip r:embed="rId3">
            <a:alphaModFix/>
          </a:blip>
          <a:stretch>
            <a:fillRect/>
          </a:stretch>
        </p:blipFill>
        <p:spPr>
          <a:xfrm>
            <a:off x="807951" y="45476"/>
            <a:ext cx="1421125" cy="1553300"/>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5" name="Shape 345"/>
        <p:cNvGrpSpPr/>
        <p:nvPr/>
      </p:nvGrpSpPr>
      <p:grpSpPr>
        <a:xfrm>
          <a:off x="0" y="0"/>
          <a:ext cx="0" cy="0"/>
          <a:chOff x="0" y="0"/>
          <a:chExt cx="0" cy="0"/>
        </a:xfrm>
      </p:grpSpPr>
      <p:sp>
        <p:nvSpPr>
          <p:cNvPr id="346" name="Google Shape;346;p51"/>
          <p:cNvSpPr txBox="1"/>
          <p:nvPr>
            <p:ph type="title"/>
          </p:nvPr>
        </p:nvSpPr>
        <p:spPr>
          <a:xfrm>
            <a:off x="257925" y="575950"/>
            <a:ext cx="6321600" cy="635400"/>
          </a:xfrm>
          <a:prstGeom prst="rect">
            <a:avLst/>
          </a:prstGeom>
        </p:spPr>
        <p:txBody>
          <a:bodyPr anchorCtr="0" anchor="t" bIns="91425" lIns="91425" spcFirstLastPara="1" rIns="91425" wrap="square" tIns="91425">
            <a:noAutofit/>
          </a:bodyPr>
          <a:lstStyle/>
          <a:p>
            <a:pPr indent="0" lvl="0" marL="0" rtl="0" algn="l">
              <a:lnSpc>
                <a:spcPct val="160000"/>
              </a:lnSpc>
              <a:spcBef>
                <a:spcPts val="0"/>
              </a:spcBef>
              <a:spcAft>
                <a:spcPts val="0"/>
              </a:spcAft>
              <a:buClr>
                <a:schemeClr val="dk2"/>
              </a:buClr>
              <a:buSzPts val="1100"/>
              <a:buFont typeface="Arial"/>
              <a:buNone/>
            </a:pPr>
            <a:r>
              <a:rPr lang="en" sz="2250">
                <a:latin typeface="Times New Roman"/>
                <a:ea typeface="Times New Roman"/>
                <a:cs typeface="Times New Roman"/>
                <a:sym typeface="Times New Roman"/>
              </a:rPr>
              <a:t>Burger</a:t>
            </a:r>
            <a:r>
              <a:rPr lang="en" sz="2250">
                <a:latin typeface="Roboto"/>
                <a:ea typeface="Roboto"/>
                <a:cs typeface="Roboto"/>
                <a:sym typeface="Roboto"/>
              </a:rPr>
              <a:t> </a:t>
            </a:r>
            <a:r>
              <a:rPr lang="en" sz="2250">
                <a:latin typeface="Times New Roman"/>
                <a:ea typeface="Times New Roman"/>
                <a:cs typeface="Times New Roman"/>
                <a:sym typeface="Times New Roman"/>
              </a:rPr>
              <a:t>King’s Current Marketing Strategies</a:t>
            </a:r>
            <a:endParaRPr sz="2250">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347" name="Google Shape;347;p51"/>
          <p:cNvSpPr txBox="1"/>
          <p:nvPr>
            <p:ph idx="1" type="body"/>
          </p:nvPr>
        </p:nvSpPr>
        <p:spPr>
          <a:xfrm>
            <a:off x="257925" y="1211350"/>
            <a:ext cx="6321600" cy="3386700"/>
          </a:xfrm>
          <a:prstGeom prst="rect">
            <a:avLst/>
          </a:prstGeom>
        </p:spPr>
        <p:txBody>
          <a:bodyPr anchorCtr="0" anchor="t" bIns="91425" lIns="91425" spcFirstLastPara="1" rIns="91425" wrap="square" tIns="91425">
            <a:noAutofit/>
          </a:bodyPr>
          <a:lstStyle/>
          <a:p>
            <a:pPr indent="-317500" lvl="0" marL="457200" rtl="0" algn="just">
              <a:spcBef>
                <a:spcPts val="1500"/>
              </a:spcBef>
              <a:spcAft>
                <a:spcPts val="0"/>
              </a:spcAft>
              <a:buSzPts val="1400"/>
              <a:buFont typeface="Trebuchet MS"/>
              <a:buChar char="●"/>
            </a:pPr>
            <a:r>
              <a:rPr b="1" lang="en" sz="1400">
                <a:latin typeface="Trebuchet MS"/>
                <a:ea typeface="Trebuchet MS"/>
                <a:cs typeface="Trebuchet MS"/>
                <a:sym typeface="Trebuchet MS"/>
              </a:rPr>
              <a:t>Distinctive Advertising Campaigns:- </a:t>
            </a:r>
            <a:r>
              <a:rPr lang="en" sz="1400">
                <a:latin typeface="Trebuchet MS"/>
                <a:ea typeface="Trebuchet MS"/>
                <a:cs typeface="Trebuchet MS"/>
                <a:sym typeface="Trebuchet MS"/>
              </a:rPr>
              <a:t>With the goal of winning over customers by emphasizing the superior quality and freshness of their burgers in comparison to rivals, they introduced innovative advertising initiatives, including the "Moldy Whopper" in 2020.</a:t>
            </a:r>
            <a:endParaRPr sz="1400">
              <a:latin typeface="Trebuchet MS"/>
              <a:ea typeface="Trebuchet MS"/>
              <a:cs typeface="Trebuchet MS"/>
              <a:sym typeface="Trebuchet MS"/>
            </a:endParaRPr>
          </a:p>
          <a:p>
            <a:pPr indent="-317500" lvl="0" marL="457200" rtl="0" algn="just">
              <a:spcBef>
                <a:spcPts val="0"/>
              </a:spcBef>
              <a:spcAft>
                <a:spcPts val="0"/>
              </a:spcAft>
              <a:buSzPts val="1400"/>
              <a:buFont typeface="Trebuchet MS"/>
              <a:buChar char="●"/>
            </a:pPr>
            <a:r>
              <a:rPr b="1" lang="en" sz="1400">
                <a:latin typeface="Trebuchet MS"/>
                <a:ea typeface="Trebuchet MS"/>
                <a:cs typeface="Trebuchet MS"/>
                <a:sym typeface="Trebuchet MS"/>
              </a:rPr>
              <a:t>Burger King's "Whopper Detour" </a:t>
            </a:r>
            <a:r>
              <a:rPr lang="en" sz="1400">
                <a:latin typeface="Trebuchet MS"/>
                <a:ea typeface="Trebuchet MS"/>
                <a:cs typeface="Trebuchet MS"/>
                <a:sym typeface="Trebuchet MS"/>
              </a:rPr>
              <a:t>promotion in 2018 greatly increased app downloads and engagement by giving discounts while users were near McDonald's stores.</a:t>
            </a:r>
            <a:endParaRPr sz="1400">
              <a:latin typeface="Trebuchet MS"/>
              <a:ea typeface="Trebuchet MS"/>
              <a:cs typeface="Trebuchet MS"/>
              <a:sym typeface="Trebuchet MS"/>
            </a:endParaRPr>
          </a:p>
          <a:p>
            <a:pPr indent="0" lvl="0" marL="0" rtl="0" algn="l">
              <a:spcBef>
                <a:spcPts val="1500"/>
              </a:spcBef>
              <a:spcAft>
                <a:spcPts val="1600"/>
              </a:spcAft>
              <a:buNone/>
            </a:pPr>
            <a:r>
              <a:t/>
            </a:r>
            <a:endParaRPr/>
          </a:p>
        </p:txBody>
      </p:sp>
      <p:pic>
        <p:nvPicPr>
          <p:cNvPr id="348" name="Google Shape;348;p51"/>
          <p:cNvPicPr preferRelativeResize="0"/>
          <p:nvPr/>
        </p:nvPicPr>
        <p:blipFill>
          <a:blip r:embed="rId3">
            <a:alphaModFix/>
          </a:blip>
          <a:stretch>
            <a:fillRect/>
          </a:stretch>
        </p:blipFill>
        <p:spPr>
          <a:xfrm>
            <a:off x="6698950" y="1559175"/>
            <a:ext cx="2259675" cy="2440449"/>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2" name="Shape 352"/>
        <p:cNvGrpSpPr/>
        <p:nvPr/>
      </p:nvGrpSpPr>
      <p:grpSpPr>
        <a:xfrm>
          <a:off x="0" y="0"/>
          <a:ext cx="0" cy="0"/>
          <a:chOff x="0" y="0"/>
          <a:chExt cx="0" cy="0"/>
        </a:xfrm>
      </p:grpSpPr>
      <p:sp>
        <p:nvSpPr>
          <p:cNvPr id="353" name="Google Shape;353;p52"/>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rtl="0" algn="l">
              <a:lnSpc>
                <a:spcPct val="160000"/>
              </a:lnSpc>
              <a:spcBef>
                <a:spcPts val="0"/>
              </a:spcBef>
              <a:spcAft>
                <a:spcPts val="0"/>
              </a:spcAft>
              <a:buClr>
                <a:schemeClr val="dk2"/>
              </a:buClr>
              <a:buSzPts val="1100"/>
              <a:buFont typeface="Arial"/>
              <a:buNone/>
            </a:pPr>
            <a:r>
              <a:rPr lang="en" sz="2250">
                <a:latin typeface="Times New Roman"/>
                <a:ea typeface="Times New Roman"/>
                <a:cs typeface="Times New Roman"/>
                <a:sym typeface="Times New Roman"/>
              </a:rPr>
              <a:t>SWOT Analysis - Strengths &amp; Weaknesses</a:t>
            </a:r>
            <a:endParaRPr sz="2250">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354" name="Google Shape;354;p52"/>
          <p:cNvSpPr txBox="1"/>
          <p:nvPr>
            <p:ph idx="1" type="body"/>
          </p:nvPr>
        </p:nvSpPr>
        <p:spPr>
          <a:xfrm>
            <a:off x="336275" y="1338400"/>
            <a:ext cx="6321600" cy="3259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sz="1400">
                <a:latin typeface="Trebuchet MS"/>
                <a:ea typeface="Trebuchet MS"/>
                <a:cs typeface="Trebuchet MS"/>
                <a:sym typeface="Trebuchet MS"/>
              </a:rPr>
              <a:t>Strengths:</a:t>
            </a:r>
            <a:endParaRPr b="1" sz="1400">
              <a:latin typeface="Trebuchet MS"/>
              <a:ea typeface="Trebuchet MS"/>
              <a:cs typeface="Trebuchet MS"/>
              <a:sym typeface="Trebuchet MS"/>
            </a:endParaRPr>
          </a:p>
          <a:p>
            <a:pPr indent="-317500" lvl="0" marL="457200" rtl="0" algn="l">
              <a:spcBef>
                <a:spcPts val="1600"/>
              </a:spcBef>
              <a:spcAft>
                <a:spcPts val="0"/>
              </a:spcAft>
              <a:buSzPts val="1400"/>
              <a:buFont typeface="Roboto"/>
              <a:buChar char="●"/>
            </a:pPr>
            <a:r>
              <a:rPr b="1" lang="en" sz="1400">
                <a:latin typeface="Trebuchet MS"/>
                <a:ea typeface="Trebuchet MS"/>
                <a:cs typeface="Trebuchet MS"/>
                <a:sym typeface="Trebuchet MS"/>
              </a:rPr>
              <a:t>Brand Recognition:</a:t>
            </a:r>
            <a:r>
              <a:rPr lang="en" sz="1400">
                <a:latin typeface="Trebuchet MS"/>
                <a:ea typeface="Trebuchet MS"/>
                <a:cs typeface="Trebuchet MS"/>
                <a:sym typeface="Trebuchet MS"/>
              </a:rPr>
              <a:t> Burger King's powerful brand identity is associated with high-quality fast food and the iconic Whopper.</a:t>
            </a:r>
            <a:endParaRPr sz="1400">
              <a:latin typeface="Trebuchet MS"/>
              <a:ea typeface="Trebuchet MS"/>
              <a:cs typeface="Trebuchet MS"/>
              <a:sym typeface="Trebuchet MS"/>
            </a:endParaRPr>
          </a:p>
          <a:p>
            <a:pPr indent="-317500" lvl="0" marL="457200" rtl="0" algn="l">
              <a:spcBef>
                <a:spcPts val="0"/>
              </a:spcBef>
              <a:spcAft>
                <a:spcPts val="0"/>
              </a:spcAft>
              <a:buSzPts val="1400"/>
              <a:buFont typeface="Roboto"/>
              <a:buChar char="●"/>
            </a:pPr>
            <a:r>
              <a:rPr b="1" lang="en" sz="1400">
                <a:latin typeface="Trebuchet MS"/>
                <a:ea typeface="Trebuchet MS"/>
                <a:cs typeface="Trebuchet MS"/>
                <a:sym typeface="Trebuchet MS"/>
              </a:rPr>
              <a:t>Digital Presence:</a:t>
            </a:r>
            <a:r>
              <a:rPr lang="en" sz="1400">
                <a:latin typeface="Trebuchet MS"/>
                <a:ea typeface="Trebuchet MS"/>
                <a:cs typeface="Trebuchet MS"/>
                <a:sym typeface="Trebuchet MS"/>
              </a:rPr>
              <a:t> A strong digital engagement approach that includes a user-friendly app and an online buying mechanism.</a:t>
            </a:r>
            <a:endParaRPr sz="1400">
              <a:latin typeface="Trebuchet MS"/>
              <a:ea typeface="Trebuchet MS"/>
              <a:cs typeface="Trebuchet MS"/>
              <a:sym typeface="Trebuchet MS"/>
            </a:endParaRPr>
          </a:p>
          <a:p>
            <a:pPr indent="-317500" lvl="0" marL="457200" rtl="0" algn="l">
              <a:spcBef>
                <a:spcPts val="0"/>
              </a:spcBef>
              <a:spcAft>
                <a:spcPts val="0"/>
              </a:spcAft>
              <a:buSzPts val="1400"/>
              <a:buFont typeface="Roboto"/>
              <a:buChar char="●"/>
            </a:pPr>
            <a:r>
              <a:rPr b="1" lang="en" sz="1400">
                <a:latin typeface="Trebuchet MS"/>
                <a:ea typeface="Trebuchet MS"/>
                <a:cs typeface="Trebuchet MS"/>
                <a:sym typeface="Trebuchet MS"/>
              </a:rPr>
              <a:t>Customer Data Collection:</a:t>
            </a:r>
            <a:r>
              <a:rPr lang="en" sz="1400">
                <a:latin typeface="Trebuchet MS"/>
                <a:ea typeface="Trebuchet MS"/>
                <a:cs typeface="Trebuchet MS"/>
                <a:sym typeface="Trebuchet MS"/>
              </a:rPr>
              <a:t> Effective consumer data collection to inform marketing strategy.</a:t>
            </a:r>
            <a:endParaRPr sz="1400">
              <a:latin typeface="Trebuchet MS"/>
              <a:ea typeface="Trebuchet MS"/>
              <a:cs typeface="Trebuchet MS"/>
              <a:sym typeface="Trebuchet MS"/>
            </a:endParaRPr>
          </a:p>
          <a:p>
            <a:pPr indent="0" lvl="0" marL="0" rtl="0" algn="l">
              <a:spcBef>
                <a:spcPts val="1500"/>
              </a:spcBef>
              <a:spcAft>
                <a:spcPts val="0"/>
              </a:spcAft>
              <a:buNone/>
            </a:pPr>
            <a:r>
              <a:rPr b="1" lang="en" sz="1400">
                <a:latin typeface="Trebuchet MS"/>
                <a:ea typeface="Trebuchet MS"/>
                <a:cs typeface="Trebuchet MS"/>
                <a:sym typeface="Trebuchet MS"/>
              </a:rPr>
              <a:t>Weaknesses:</a:t>
            </a:r>
            <a:endParaRPr sz="1400">
              <a:latin typeface="Trebuchet MS"/>
              <a:ea typeface="Trebuchet MS"/>
              <a:cs typeface="Trebuchet MS"/>
              <a:sym typeface="Trebuchet MS"/>
            </a:endParaRPr>
          </a:p>
          <a:p>
            <a:pPr indent="-317500" lvl="0" marL="457200" rtl="0" algn="l">
              <a:spcBef>
                <a:spcPts val="1500"/>
              </a:spcBef>
              <a:spcAft>
                <a:spcPts val="0"/>
              </a:spcAft>
              <a:buSzPts val="1400"/>
              <a:buFont typeface="Trebuchet MS"/>
              <a:buChar char="●"/>
            </a:pPr>
            <a:r>
              <a:rPr b="1" lang="en" sz="1400">
                <a:latin typeface="Trebuchet MS"/>
                <a:ea typeface="Trebuchet MS"/>
                <a:cs typeface="Trebuchet MS"/>
                <a:sym typeface="Trebuchet MS"/>
              </a:rPr>
              <a:t>Limited Market Presence Compared to Competitors</a:t>
            </a:r>
            <a:r>
              <a:rPr lang="en" sz="1400">
                <a:latin typeface="Trebuchet MS"/>
                <a:ea typeface="Trebuchet MS"/>
                <a:cs typeface="Trebuchet MS"/>
                <a:sym typeface="Trebuchet MS"/>
              </a:rPr>
              <a:t>:-</a:t>
            </a:r>
            <a:r>
              <a:rPr lang="en" sz="1400">
                <a:solidFill>
                  <a:srgbClr val="353535"/>
                </a:solidFill>
                <a:latin typeface="Trebuchet MS"/>
                <a:ea typeface="Trebuchet MS"/>
                <a:cs typeface="Trebuchet MS"/>
                <a:sym typeface="Trebuchet MS"/>
              </a:rPr>
              <a:t>For example Burger King has fewer locations than its two main rivals, KFC and McDonald's. </a:t>
            </a:r>
            <a:endParaRPr sz="1400">
              <a:solidFill>
                <a:srgbClr val="353535"/>
              </a:solidFill>
              <a:latin typeface="Trebuchet MS"/>
              <a:ea typeface="Trebuchet MS"/>
              <a:cs typeface="Trebuchet MS"/>
              <a:sym typeface="Trebuchet MS"/>
            </a:endParaRPr>
          </a:p>
          <a:p>
            <a:pPr indent="0" lvl="0" marL="457200" rtl="0" algn="l">
              <a:spcBef>
                <a:spcPts val="1500"/>
              </a:spcBef>
              <a:spcAft>
                <a:spcPts val="0"/>
              </a:spcAft>
              <a:buNone/>
            </a:pPr>
            <a:r>
              <a:t/>
            </a:r>
            <a:endParaRPr sz="1200">
              <a:latin typeface="Roboto"/>
              <a:ea typeface="Roboto"/>
              <a:cs typeface="Roboto"/>
              <a:sym typeface="Roboto"/>
            </a:endParaRPr>
          </a:p>
          <a:p>
            <a:pPr indent="0" lvl="0" marL="457200" rtl="0" algn="l">
              <a:spcBef>
                <a:spcPts val="1500"/>
              </a:spcBef>
              <a:spcAft>
                <a:spcPts val="1500"/>
              </a:spcAft>
              <a:buNone/>
            </a:pPr>
            <a:r>
              <a:t/>
            </a:r>
            <a:endParaRPr sz="1200">
              <a:latin typeface="Roboto"/>
              <a:ea typeface="Roboto"/>
              <a:cs typeface="Roboto"/>
              <a:sym typeface="Roboto"/>
            </a:endParaRPr>
          </a:p>
        </p:txBody>
      </p:sp>
      <p:pic>
        <p:nvPicPr>
          <p:cNvPr id="355" name="Google Shape;355;p52"/>
          <p:cNvPicPr preferRelativeResize="0"/>
          <p:nvPr/>
        </p:nvPicPr>
        <p:blipFill>
          <a:blip r:embed="rId3">
            <a:alphaModFix/>
          </a:blip>
          <a:stretch>
            <a:fillRect/>
          </a:stretch>
        </p:blipFill>
        <p:spPr>
          <a:xfrm>
            <a:off x="6269175" y="2707050"/>
            <a:ext cx="2874826" cy="1617076"/>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9" name="Shape 359"/>
        <p:cNvGrpSpPr/>
        <p:nvPr/>
      </p:nvGrpSpPr>
      <p:grpSpPr>
        <a:xfrm>
          <a:off x="0" y="0"/>
          <a:ext cx="0" cy="0"/>
          <a:chOff x="0" y="0"/>
          <a:chExt cx="0" cy="0"/>
        </a:xfrm>
      </p:grpSpPr>
      <p:sp>
        <p:nvSpPr>
          <p:cNvPr id="360" name="Google Shape;360;p53"/>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rtl="0" algn="l">
              <a:lnSpc>
                <a:spcPct val="160000"/>
              </a:lnSpc>
              <a:spcBef>
                <a:spcPts val="0"/>
              </a:spcBef>
              <a:spcAft>
                <a:spcPts val="0"/>
              </a:spcAft>
              <a:buClr>
                <a:schemeClr val="dk2"/>
              </a:buClr>
              <a:buSzPts val="1100"/>
              <a:buFont typeface="Arial"/>
              <a:buNone/>
            </a:pPr>
            <a:r>
              <a:rPr lang="en" sz="2250">
                <a:latin typeface="Times New Roman"/>
                <a:ea typeface="Times New Roman"/>
                <a:cs typeface="Times New Roman"/>
                <a:sym typeface="Times New Roman"/>
              </a:rPr>
              <a:t>SWOT Analysis - Opportunities &amp; Threats</a:t>
            </a:r>
            <a:endParaRPr sz="2250">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
        <p:nvSpPr>
          <p:cNvPr id="361" name="Google Shape;361;p53"/>
          <p:cNvSpPr txBox="1"/>
          <p:nvPr>
            <p:ph idx="1" type="body"/>
          </p:nvPr>
        </p:nvSpPr>
        <p:spPr>
          <a:xfrm>
            <a:off x="2410100" y="1263450"/>
            <a:ext cx="6321600" cy="3334800"/>
          </a:xfrm>
          <a:prstGeom prst="rect">
            <a:avLst/>
          </a:prstGeom>
        </p:spPr>
        <p:txBody>
          <a:bodyPr anchorCtr="0" anchor="t" bIns="91425" lIns="91425" spcFirstLastPara="1" rIns="91425" wrap="square" tIns="91425">
            <a:noAutofit/>
          </a:bodyPr>
          <a:lstStyle/>
          <a:p>
            <a:pPr indent="0" lvl="0" marL="0" rtl="0" algn="just">
              <a:spcBef>
                <a:spcPts val="0"/>
              </a:spcBef>
              <a:spcAft>
                <a:spcPts val="0"/>
              </a:spcAft>
              <a:buNone/>
            </a:pPr>
            <a:r>
              <a:rPr b="1" lang="en" sz="1200">
                <a:latin typeface="Trebuchet MS"/>
                <a:ea typeface="Trebuchet MS"/>
                <a:cs typeface="Trebuchet MS"/>
                <a:sym typeface="Trebuchet MS"/>
              </a:rPr>
              <a:t>Opportunities:</a:t>
            </a:r>
            <a:endParaRPr b="1" sz="1200">
              <a:latin typeface="Trebuchet MS"/>
              <a:ea typeface="Trebuchet MS"/>
              <a:cs typeface="Trebuchet MS"/>
              <a:sym typeface="Trebuchet MS"/>
            </a:endParaRPr>
          </a:p>
          <a:p>
            <a:pPr indent="-304800" lvl="0" marL="457200" rtl="0" algn="just">
              <a:spcBef>
                <a:spcPts val="1600"/>
              </a:spcBef>
              <a:spcAft>
                <a:spcPts val="0"/>
              </a:spcAft>
              <a:buSzPts val="1200"/>
              <a:buFont typeface="Roboto"/>
              <a:buChar char="●"/>
            </a:pPr>
            <a:r>
              <a:rPr b="1" lang="en" sz="1200">
                <a:latin typeface="Trebuchet MS"/>
                <a:ea typeface="Trebuchet MS"/>
                <a:cs typeface="Trebuchet MS"/>
                <a:sym typeface="Trebuchet MS"/>
              </a:rPr>
              <a:t>Targeted Marketing</a:t>
            </a:r>
            <a:r>
              <a:rPr b="1" lang="en" sz="1200">
                <a:latin typeface="Trebuchet MS"/>
                <a:ea typeface="Trebuchet MS"/>
                <a:cs typeface="Trebuchet MS"/>
                <a:sym typeface="Trebuchet MS"/>
              </a:rPr>
              <a:t>:</a:t>
            </a:r>
            <a:r>
              <a:rPr lang="en" sz="1200">
                <a:latin typeface="Trebuchet MS"/>
                <a:ea typeface="Trebuchet MS"/>
                <a:cs typeface="Trebuchet MS"/>
                <a:sym typeface="Trebuchet MS"/>
              </a:rPr>
              <a:t> Using data analytics to create better targeted marketing efforts.</a:t>
            </a:r>
            <a:endParaRPr sz="1200">
              <a:latin typeface="Trebuchet MS"/>
              <a:ea typeface="Trebuchet MS"/>
              <a:cs typeface="Trebuchet MS"/>
              <a:sym typeface="Trebuchet MS"/>
            </a:endParaRPr>
          </a:p>
          <a:p>
            <a:pPr indent="-304800" lvl="0" marL="457200" rtl="0" algn="just">
              <a:spcBef>
                <a:spcPts val="0"/>
              </a:spcBef>
              <a:spcAft>
                <a:spcPts val="0"/>
              </a:spcAft>
              <a:buSzPts val="1200"/>
              <a:buFont typeface="Roboto"/>
              <a:buChar char="●"/>
            </a:pPr>
            <a:r>
              <a:rPr b="1" lang="en" sz="1200">
                <a:latin typeface="Trebuchet MS"/>
                <a:ea typeface="Trebuchet MS"/>
                <a:cs typeface="Trebuchet MS"/>
                <a:sym typeface="Trebuchet MS"/>
              </a:rPr>
              <a:t>Customer Engagement:</a:t>
            </a:r>
            <a:r>
              <a:rPr lang="en" sz="1200">
                <a:latin typeface="Trebuchet MS"/>
                <a:ea typeface="Trebuchet MS"/>
                <a:cs typeface="Trebuchet MS"/>
                <a:sym typeface="Trebuchet MS"/>
              </a:rPr>
              <a:t> Using digital platforms to improve customer connection.</a:t>
            </a:r>
            <a:endParaRPr sz="1200">
              <a:latin typeface="Trebuchet MS"/>
              <a:ea typeface="Trebuchet MS"/>
              <a:cs typeface="Trebuchet MS"/>
              <a:sym typeface="Trebuchet MS"/>
            </a:endParaRPr>
          </a:p>
          <a:p>
            <a:pPr indent="-304800" lvl="0" marL="457200" rtl="0" algn="just">
              <a:spcBef>
                <a:spcPts val="0"/>
              </a:spcBef>
              <a:spcAft>
                <a:spcPts val="0"/>
              </a:spcAft>
              <a:buSzPts val="1200"/>
              <a:buFont typeface="Roboto"/>
              <a:buChar char="●"/>
            </a:pPr>
            <a:r>
              <a:rPr b="1" lang="en" sz="1200">
                <a:latin typeface="Trebuchet MS"/>
                <a:ea typeface="Trebuchet MS"/>
                <a:cs typeface="Trebuchet MS"/>
                <a:sym typeface="Trebuchet MS"/>
              </a:rPr>
              <a:t>Loyalty Programs:</a:t>
            </a:r>
            <a:r>
              <a:rPr lang="en" sz="1200">
                <a:latin typeface="Trebuchet MS"/>
                <a:ea typeface="Trebuchet MS"/>
                <a:cs typeface="Trebuchet MS"/>
                <a:sym typeface="Trebuchet MS"/>
              </a:rPr>
              <a:t> Creating customised incentives to promote keeping customers. </a:t>
            </a:r>
            <a:endParaRPr sz="1200">
              <a:latin typeface="Trebuchet MS"/>
              <a:ea typeface="Trebuchet MS"/>
              <a:cs typeface="Trebuchet MS"/>
              <a:sym typeface="Trebuchet MS"/>
            </a:endParaRPr>
          </a:p>
          <a:p>
            <a:pPr indent="0" lvl="0" marL="0" rtl="0" algn="just">
              <a:spcBef>
                <a:spcPts val="1500"/>
              </a:spcBef>
              <a:spcAft>
                <a:spcPts val="0"/>
              </a:spcAft>
              <a:buNone/>
            </a:pPr>
            <a:r>
              <a:rPr b="1" lang="en" sz="1200">
                <a:latin typeface="Trebuchet MS"/>
                <a:ea typeface="Trebuchet MS"/>
                <a:cs typeface="Trebuchet MS"/>
                <a:sym typeface="Trebuchet MS"/>
              </a:rPr>
              <a:t>Threats:</a:t>
            </a:r>
            <a:endParaRPr b="1" sz="1200">
              <a:latin typeface="Trebuchet MS"/>
              <a:ea typeface="Trebuchet MS"/>
              <a:cs typeface="Trebuchet MS"/>
              <a:sym typeface="Trebuchet MS"/>
            </a:endParaRPr>
          </a:p>
          <a:p>
            <a:pPr indent="-304800" lvl="0" marL="457200" rtl="0" algn="just">
              <a:spcBef>
                <a:spcPts val="1500"/>
              </a:spcBef>
              <a:spcAft>
                <a:spcPts val="0"/>
              </a:spcAft>
              <a:buSzPts val="1200"/>
              <a:buFont typeface="Roboto"/>
              <a:buChar char="●"/>
            </a:pPr>
            <a:r>
              <a:rPr b="1" lang="en" sz="1200">
                <a:latin typeface="Trebuchet MS"/>
                <a:ea typeface="Trebuchet MS"/>
                <a:cs typeface="Trebuchet MS"/>
                <a:sym typeface="Trebuchet MS"/>
              </a:rPr>
              <a:t>Competition:</a:t>
            </a:r>
            <a:r>
              <a:rPr lang="en" sz="1200">
                <a:latin typeface="Trebuchet MS"/>
                <a:ea typeface="Trebuchet MS"/>
                <a:cs typeface="Trebuchet MS"/>
                <a:sym typeface="Trebuchet MS"/>
              </a:rPr>
              <a:t> Rivalry between existing chains and fresh competitors. </a:t>
            </a:r>
            <a:endParaRPr sz="1200">
              <a:latin typeface="Trebuchet MS"/>
              <a:ea typeface="Trebuchet MS"/>
              <a:cs typeface="Trebuchet MS"/>
              <a:sym typeface="Trebuchet MS"/>
            </a:endParaRPr>
          </a:p>
          <a:p>
            <a:pPr indent="-304800" lvl="0" marL="457200" rtl="0" algn="just">
              <a:spcBef>
                <a:spcPts val="0"/>
              </a:spcBef>
              <a:spcAft>
                <a:spcPts val="0"/>
              </a:spcAft>
              <a:buSzPts val="1200"/>
              <a:buFont typeface="Roboto"/>
              <a:buChar char="●"/>
            </a:pPr>
            <a:r>
              <a:rPr b="1" lang="en" sz="1200">
                <a:latin typeface="Trebuchet MS"/>
                <a:ea typeface="Trebuchet MS"/>
                <a:cs typeface="Trebuchet MS"/>
                <a:sym typeface="Trebuchet MS"/>
              </a:rPr>
              <a:t>Consumer Preferences:</a:t>
            </a:r>
            <a:r>
              <a:rPr lang="en" sz="1200">
                <a:latin typeface="Trebuchet MS"/>
                <a:ea typeface="Trebuchet MS"/>
                <a:cs typeface="Trebuchet MS"/>
                <a:sym typeface="Trebuchet MS"/>
              </a:rPr>
              <a:t> A shift toward healthier foods and plant-based diets.</a:t>
            </a:r>
            <a:endParaRPr sz="1200">
              <a:latin typeface="Trebuchet MS"/>
              <a:ea typeface="Trebuchet MS"/>
              <a:cs typeface="Trebuchet MS"/>
              <a:sym typeface="Trebuchet MS"/>
            </a:endParaRPr>
          </a:p>
          <a:p>
            <a:pPr indent="-304800" lvl="0" marL="457200" rtl="0" algn="just">
              <a:spcBef>
                <a:spcPts val="0"/>
              </a:spcBef>
              <a:spcAft>
                <a:spcPts val="0"/>
              </a:spcAft>
              <a:buSzPts val="1200"/>
              <a:buFont typeface="Roboto"/>
              <a:buChar char="●"/>
            </a:pPr>
            <a:r>
              <a:rPr b="1" lang="en" sz="1200">
                <a:latin typeface="Trebuchet MS"/>
                <a:ea typeface="Trebuchet MS"/>
                <a:cs typeface="Trebuchet MS"/>
                <a:sym typeface="Trebuchet MS"/>
              </a:rPr>
              <a:t>Technological Advancements:</a:t>
            </a:r>
            <a:r>
              <a:rPr lang="en" sz="1200">
                <a:latin typeface="Trebuchet MS"/>
                <a:ea typeface="Trebuchet MS"/>
                <a:cs typeface="Trebuchet MS"/>
                <a:sym typeface="Trebuchet MS"/>
              </a:rPr>
              <a:t>Keeping up with the fast advancement of food service technologies.</a:t>
            </a:r>
            <a:endParaRPr sz="1200">
              <a:latin typeface="Trebuchet MS"/>
              <a:ea typeface="Trebuchet MS"/>
              <a:cs typeface="Trebuchet MS"/>
              <a:sym typeface="Trebuchet MS"/>
            </a:endParaRPr>
          </a:p>
        </p:txBody>
      </p:sp>
      <p:pic>
        <p:nvPicPr>
          <p:cNvPr id="362" name="Google Shape;362;p53"/>
          <p:cNvPicPr preferRelativeResize="0"/>
          <p:nvPr/>
        </p:nvPicPr>
        <p:blipFill>
          <a:blip r:embed="rId3">
            <a:alphaModFix/>
          </a:blip>
          <a:stretch>
            <a:fillRect/>
          </a:stretch>
        </p:blipFill>
        <p:spPr>
          <a:xfrm>
            <a:off x="109625" y="694325"/>
            <a:ext cx="2290624" cy="3992625"/>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6" name="Shape 366"/>
        <p:cNvGrpSpPr/>
        <p:nvPr/>
      </p:nvGrpSpPr>
      <p:grpSpPr>
        <a:xfrm>
          <a:off x="0" y="0"/>
          <a:ext cx="0" cy="0"/>
          <a:chOff x="0" y="0"/>
          <a:chExt cx="0" cy="0"/>
        </a:xfrm>
      </p:grpSpPr>
      <p:sp>
        <p:nvSpPr>
          <p:cNvPr id="367" name="Google Shape;367;p54"/>
          <p:cNvSpPr txBox="1"/>
          <p:nvPr>
            <p:ph type="title"/>
          </p:nvPr>
        </p:nvSpPr>
        <p:spPr>
          <a:xfrm>
            <a:off x="730875" y="458175"/>
            <a:ext cx="7991100" cy="635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 sz="2320">
                <a:latin typeface="Times New Roman"/>
                <a:ea typeface="Times New Roman"/>
                <a:cs typeface="Times New Roman"/>
                <a:sym typeface="Times New Roman"/>
              </a:rPr>
              <a:t>Why Data Driven Marketing is important </a:t>
            </a:r>
            <a:endParaRPr sz="2320">
              <a:latin typeface="Times New Roman"/>
              <a:ea typeface="Times New Roman"/>
              <a:cs typeface="Times New Roman"/>
              <a:sym typeface="Times New Roman"/>
            </a:endParaRPr>
          </a:p>
        </p:txBody>
      </p:sp>
      <p:sp>
        <p:nvSpPr>
          <p:cNvPr id="368" name="Google Shape;368;p54"/>
          <p:cNvSpPr txBox="1"/>
          <p:nvPr>
            <p:ph idx="1" type="body"/>
          </p:nvPr>
        </p:nvSpPr>
        <p:spPr>
          <a:xfrm>
            <a:off x="311700" y="1443475"/>
            <a:ext cx="6065100" cy="3428400"/>
          </a:xfrm>
          <a:prstGeom prst="rect">
            <a:avLst/>
          </a:prstGeom>
        </p:spPr>
        <p:txBody>
          <a:bodyPr anchorCtr="0" anchor="t" bIns="91425" lIns="91425" spcFirstLastPara="1" rIns="91425" wrap="square" tIns="91425">
            <a:noAutofit/>
          </a:bodyPr>
          <a:lstStyle/>
          <a:p>
            <a:pPr indent="-323850" lvl="0" marL="457200" rtl="0" algn="l">
              <a:spcBef>
                <a:spcPts val="0"/>
              </a:spcBef>
              <a:spcAft>
                <a:spcPts val="0"/>
              </a:spcAft>
              <a:buSzPts val="1500"/>
              <a:buFont typeface="Trebuchet MS"/>
              <a:buChar char="●"/>
            </a:pPr>
            <a:r>
              <a:rPr b="1" lang="en" sz="1500">
                <a:highlight>
                  <a:schemeClr val="lt1"/>
                </a:highlight>
                <a:latin typeface="Trebuchet MS"/>
                <a:ea typeface="Trebuchet MS"/>
                <a:cs typeface="Trebuchet MS"/>
                <a:sym typeface="Trebuchet MS"/>
              </a:rPr>
              <a:t>Importance in the current market:- </a:t>
            </a:r>
            <a:r>
              <a:rPr lang="en" sz="1400">
                <a:highlight>
                  <a:schemeClr val="lt1"/>
                </a:highlight>
                <a:latin typeface="Trebuchet MS"/>
                <a:ea typeface="Trebuchet MS"/>
                <a:cs typeface="Trebuchet MS"/>
                <a:sym typeface="Trebuchet MS"/>
              </a:rPr>
              <a:t>Tailor marketing strategies and target </a:t>
            </a:r>
            <a:r>
              <a:rPr lang="en" sz="1400">
                <a:highlight>
                  <a:schemeClr val="lt1"/>
                </a:highlight>
                <a:latin typeface="Trebuchet MS"/>
                <a:ea typeface="Trebuchet MS"/>
                <a:cs typeface="Trebuchet MS"/>
                <a:sym typeface="Trebuchet MS"/>
              </a:rPr>
              <a:t>relevant</a:t>
            </a:r>
            <a:r>
              <a:rPr lang="en" sz="1400">
                <a:highlight>
                  <a:schemeClr val="lt1"/>
                </a:highlight>
                <a:latin typeface="Trebuchet MS"/>
                <a:ea typeface="Trebuchet MS"/>
                <a:cs typeface="Trebuchet MS"/>
                <a:sym typeface="Trebuchet MS"/>
              </a:rPr>
              <a:t> customers (healthier menu).</a:t>
            </a:r>
            <a:endParaRPr sz="1400">
              <a:highlight>
                <a:schemeClr val="lt1"/>
              </a:highlight>
              <a:latin typeface="Trebuchet MS"/>
              <a:ea typeface="Trebuchet MS"/>
              <a:cs typeface="Trebuchet MS"/>
              <a:sym typeface="Trebuchet MS"/>
            </a:endParaRPr>
          </a:p>
          <a:p>
            <a:pPr indent="0" lvl="0" marL="457200" rtl="0" algn="l">
              <a:spcBef>
                <a:spcPts val="1600"/>
              </a:spcBef>
              <a:spcAft>
                <a:spcPts val="0"/>
              </a:spcAft>
              <a:buNone/>
            </a:pPr>
            <a:r>
              <a:t/>
            </a:r>
            <a:endParaRPr sz="1400">
              <a:highlight>
                <a:schemeClr val="lt1"/>
              </a:highlight>
              <a:latin typeface="Trebuchet MS"/>
              <a:ea typeface="Trebuchet MS"/>
              <a:cs typeface="Trebuchet MS"/>
              <a:sym typeface="Trebuchet MS"/>
            </a:endParaRPr>
          </a:p>
          <a:p>
            <a:pPr indent="-323850" lvl="0" marL="457200" rtl="0" algn="l">
              <a:spcBef>
                <a:spcPts val="1600"/>
              </a:spcBef>
              <a:spcAft>
                <a:spcPts val="0"/>
              </a:spcAft>
              <a:buSzPts val="1500"/>
              <a:buFont typeface="Trebuchet MS"/>
              <a:buChar char="●"/>
            </a:pPr>
            <a:r>
              <a:rPr b="1" lang="en" sz="1500">
                <a:latin typeface="Trebuchet MS"/>
                <a:ea typeface="Trebuchet MS"/>
                <a:cs typeface="Trebuchet MS"/>
                <a:sym typeface="Trebuchet MS"/>
              </a:rPr>
              <a:t>Using customer data to enable specific campaigns:- </a:t>
            </a:r>
            <a:r>
              <a:rPr lang="en" sz="1400">
                <a:latin typeface="Trebuchet MS"/>
                <a:ea typeface="Trebuchet MS"/>
                <a:cs typeface="Trebuchet MS"/>
                <a:sym typeface="Trebuchet MS"/>
              </a:rPr>
              <a:t>using customer data to enable specific campaigns (NFL targeting).</a:t>
            </a:r>
            <a:endParaRPr sz="1400">
              <a:latin typeface="Trebuchet MS"/>
              <a:ea typeface="Trebuchet MS"/>
              <a:cs typeface="Trebuchet MS"/>
              <a:sym typeface="Trebuchet MS"/>
            </a:endParaRPr>
          </a:p>
          <a:p>
            <a:pPr indent="0" lvl="0" marL="457200" rtl="0" algn="l">
              <a:spcBef>
                <a:spcPts val="1600"/>
              </a:spcBef>
              <a:spcAft>
                <a:spcPts val="0"/>
              </a:spcAft>
              <a:buNone/>
            </a:pPr>
            <a:r>
              <a:t/>
            </a:r>
            <a:endParaRPr sz="1400">
              <a:latin typeface="Trebuchet MS"/>
              <a:ea typeface="Trebuchet MS"/>
              <a:cs typeface="Trebuchet MS"/>
              <a:sym typeface="Trebuchet MS"/>
            </a:endParaRPr>
          </a:p>
          <a:p>
            <a:pPr indent="-323850" lvl="0" marL="457200" rtl="0" algn="l">
              <a:spcBef>
                <a:spcPts val="1600"/>
              </a:spcBef>
              <a:spcAft>
                <a:spcPts val="0"/>
              </a:spcAft>
              <a:buSzPts val="1500"/>
              <a:buFont typeface="Trebuchet MS"/>
              <a:buChar char="●"/>
            </a:pPr>
            <a:r>
              <a:rPr b="1" lang="en" sz="1500">
                <a:latin typeface="Trebuchet MS"/>
                <a:ea typeface="Trebuchet MS"/>
                <a:cs typeface="Trebuchet MS"/>
                <a:sym typeface="Trebuchet MS"/>
              </a:rPr>
              <a:t>Improving the productivity of the supply chain and operations:-</a:t>
            </a:r>
            <a:r>
              <a:rPr lang="en" sz="1400">
                <a:latin typeface="Trebuchet MS"/>
                <a:ea typeface="Trebuchet MS"/>
                <a:cs typeface="Trebuchet MS"/>
                <a:sym typeface="Trebuchet MS"/>
              </a:rPr>
              <a:t>enhance</a:t>
            </a:r>
            <a:r>
              <a:rPr lang="en" sz="1400">
                <a:latin typeface="Trebuchet MS"/>
                <a:ea typeface="Trebuchet MS"/>
                <a:cs typeface="Trebuchet MS"/>
                <a:sym typeface="Trebuchet MS"/>
              </a:rPr>
              <a:t> its supply chain and operational </a:t>
            </a:r>
            <a:r>
              <a:rPr lang="en" sz="1400">
                <a:latin typeface="Trebuchet MS"/>
                <a:ea typeface="Trebuchet MS"/>
                <a:cs typeface="Trebuchet MS"/>
                <a:sym typeface="Trebuchet MS"/>
              </a:rPr>
              <a:t>productivity (optimize logistics).</a:t>
            </a:r>
            <a:r>
              <a:rPr lang="en" sz="1400">
                <a:latin typeface="Trebuchet MS"/>
                <a:ea typeface="Trebuchet MS"/>
                <a:cs typeface="Trebuchet MS"/>
                <a:sym typeface="Trebuchet MS"/>
              </a:rPr>
              <a:t> </a:t>
            </a:r>
            <a:endParaRPr sz="1400">
              <a:latin typeface="Trebuchet MS"/>
              <a:ea typeface="Trebuchet MS"/>
              <a:cs typeface="Trebuchet MS"/>
              <a:sym typeface="Trebuchet MS"/>
            </a:endParaRPr>
          </a:p>
        </p:txBody>
      </p:sp>
      <p:pic>
        <p:nvPicPr>
          <p:cNvPr id="369" name="Google Shape;369;p54"/>
          <p:cNvPicPr preferRelativeResize="0"/>
          <p:nvPr/>
        </p:nvPicPr>
        <p:blipFill>
          <a:blip r:embed="rId3">
            <a:alphaModFix/>
          </a:blip>
          <a:stretch>
            <a:fillRect/>
          </a:stretch>
        </p:blipFill>
        <p:spPr>
          <a:xfrm>
            <a:off x="6552625" y="1571375"/>
            <a:ext cx="2384476" cy="2384476"/>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3" name="Shape 373"/>
        <p:cNvGrpSpPr/>
        <p:nvPr/>
      </p:nvGrpSpPr>
      <p:grpSpPr>
        <a:xfrm>
          <a:off x="0" y="0"/>
          <a:ext cx="0" cy="0"/>
          <a:chOff x="0" y="0"/>
          <a:chExt cx="0" cy="0"/>
        </a:xfrm>
      </p:grpSpPr>
      <p:sp>
        <p:nvSpPr>
          <p:cNvPr id="374" name="Google Shape;374;p55"/>
          <p:cNvSpPr txBox="1"/>
          <p:nvPr>
            <p:ph type="title"/>
          </p:nvPr>
        </p:nvSpPr>
        <p:spPr>
          <a:xfrm>
            <a:off x="781625" y="473875"/>
            <a:ext cx="7950000" cy="635400"/>
          </a:xfrm>
          <a:prstGeom prst="rect">
            <a:avLst/>
          </a:prstGeom>
        </p:spPr>
        <p:txBody>
          <a:bodyPr anchorCtr="0" anchor="t" bIns="91425" lIns="91425" spcFirstLastPara="1" rIns="91425" wrap="square" tIns="91425">
            <a:noAutofit/>
          </a:bodyPr>
          <a:lstStyle/>
          <a:p>
            <a:pPr indent="0" lvl="0" marL="0" rtl="0" algn="ctr">
              <a:lnSpc>
                <a:spcPct val="160000"/>
              </a:lnSpc>
              <a:spcBef>
                <a:spcPts val="0"/>
              </a:spcBef>
              <a:spcAft>
                <a:spcPts val="0"/>
              </a:spcAft>
              <a:buClr>
                <a:schemeClr val="dk2"/>
              </a:buClr>
              <a:buSzPts val="1100"/>
              <a:buFont typeface="Arial"/>
              <a:buNone/>
            </a:pPr>
            <a:r>
              <a:rPr lang="en" sz="2250">
                <a:latin typeface="Roboto"/>
                <a:ea typeface="Roboto"/>
                <a:cs typeface="Roboto"/>
                <a:sym typeface="Roboto"/>
              </a:rPr>
              <a:t>Conclusion</a:t>
            </a:r>
            <a:endParaRPr sz="2250">
              <a:latin typeface="Roboto"/>
              <a:ea typeface="Roboto"/>
              <a:cs typeface="Roboto"/>
              <a:sym typeface="Roboto"/>
            </a:endParaRPr>
          </a:p>
          <a:p>
            <a:pPr indent="0" lvl="0" marL="0" rtl="0" algn="l">
              <a:spcBef>
                <a:spcPts val="0"/>
              </a:spcBef>
              <a:spcAft>
                <a:spcPts val="0"/>
              </a:spcAft>
              <a:buNone/>
            </a:pPr>
            <a:r>
              <a:t/>
            </a:r>
            <a:endParaRPr/>
          </a:p>
        </p:txBody>
      </p:sp>
      <p:sp>
        <p:nvSpPr>
          <p:cNvPr id="375" name="Google Shape;375;p55"/>
          <p:cNvSpPr txBox="1"/>
          <p:nvPr>
            <p:ph idx="1" type="body"/>
          </p:nvPr>
        </p:nvSpPr>
        <p:spPr>
          <a:xfrm>
            <a:off x="781623" y="1237200"/>
            <a:ext cx="4106100" cy="3345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700">
                <a:latin typeface="Trebuchet MS"/>
                <a:ea typeface="Trebuchet MS"/>
                <a:cs typeface="Trebuchet MS"/>
                <a:sym typeface="Trebuchet MS"/>
              </a:rPr>
              <a:t>Utilizing data analytics and SWOT analysis, Burger King enhances service, menu items, and marketing strategies, enabling them to understand customer needs and anticipate future market trends.</a:t>
            </a:r>
            <a:endParaRPr sz="1700">
              <a:latin typeface="Trebuchet MS"/>
              <a:ea typeface="Trebuchet MS"/>
              <a:cs typeface="Trebuchet MS"/>
              <a:sym typeface="Trebuchet MS"/>
            </a:endParaRPr>
          </a:p>
          <a:p>
            <a:pPr indent="0" lvl="0" marL="0" rtl="0" algn="l">
              <a:spcBef>
                <a:spcPts val="1600"/>
              </a:spcBef>
              <a:spcAft>
                <a:spcPts val="1600"/>
              </a:spcAft>
              <a:buNone/>
            </a:pPr>
            <a:r>
              <a:t/>
            </a:r>
            <a:endParaRPr b="1" sz="1400">
              <a:latin typeface="Arial"/>
              <a:ea typeface="Arial"/>
              <a:cs typeface="Arial"/>
              <a:sym typeface="Arial"/>
            </a:endParaRPr>
          </a:p>
        </p:txBody>
      </p:sp>
      <p:pic>
        <p:nvPicPr>
          <p:cNvPr id="376" name="Google Shape;376;p55"/>
          <p:cNvPicPr preferRelativeResize="0"/>
          <p:nvPr/>
        </p:nvPicPr>
        <p:blipFill>
          <a:blip r:embed="rId3">
            <a:alphaModFix/>
          </a:blip>
          <a:stretch>
            <a:fillRect/>
          </a:stretch>
        </p:blipFill>
        <p:spPr>
          <a:xfrm>
            <a:off x="5234850" y="1314000"/>
            <a:ext cx="3496776" cy="3268500"/>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0" name="Shape 380"/>
        <p:cNvGrpSpPr/>
        <p:nvPr/>
      </p:nvGrpSpPr>
      <p:grpSpPr>
        <a:xfrm>
          <a:off x="0" y="0"/>
          <a:ext cx="0" cy="0"/>
          <a:chOff x="0" y="0"/>
          <a:chExt cx="0" cy="0"/>
        </a:xfrm>
      </p:grpSpPr>
      <p:sp>
        <p:nvSpPr>
          <p:cNvPr id="381" name="Google Shape;381;p56"/>
          <p:cNvSpPr txBox="1"/>
          <p:nvPr>
            <p:ph type="ctrTitle"/>
          </p:nvPr>
        </p:nvSpPr>
        <p:spPr>
          <a:xfrm>
            <a:off x="678150" y="767800"/>
            <a:ext cx="8094900" cy="19632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 sz="3600">
                <a:solidFill>
                  <a:srgbClr val="ECECF1"/>
                </a:solidFill>
                <a:latin typeface="Times New Roman"/>
                <a:ea typeface="Times New Roman"/>
                <a:cs typeface="Times New Roman"/>
                <a:sym typeface="Times New Roman"/>
              </a:rPr>
              <a:t>Technology and AI in Fast-Food Industry: Burger King</a:t>
            </a:r>
            <a:endParaRPr sz="3600">
              <a:latin typeface="Times New Roman"/>
              <a:ea typeface="Times New Roman"/>
              <a:cs typeface="Times New Roman"/>
              <a:sym typeface="Times New Roman"/>
            </a:endParaRPr>
          </a:p>
        </p:txBody>
      </p:sp>
      <p:sp>
        <p:nvSpPr>
          <p:cNvPr id="382" name="Google Shape;382;p56"/>
          <p:cNvSpPr txBox="1"/>
          <p:nvPr>
            <p:ph idx="1" type="subTitle"/>
          </p:nvPr>
        </p:nvSpPr>
        <p:spPr>
          <a:xfrm>
            <a:off x="4572000" y="2571750"/>
            <a:ext cx="4260300" cy="21570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b="1" lang="en">
                <a:solidFill>
                  <a:srgbClr val="ECECF1"/>
                </a:solidFill>
                <a:latin typeface="Times New Roman"/>
                <a:ea typeface="Times New Roman"/>
                <a:cs typeface="Times New Roman"/>
                <a:sym typeface="Times New Roman"/>
              </a:rPr>
              <a:t>A PEST Analysis of Burger King</a:t>
            </a:r>
            <a:endParaRPr b="1">
              <a:solidFill>
                <a:srgbClr val="ECECF1"/>
              </a:solidFill>
              <a:latin typeface="Times New Roman"/>
              <a:ea typeface="Times New Roman"/>
              <a:cs typeface="Times New Roman"/>
              <a:sym typeface="Times New Roman"/>
            </a:endParaRPr>
          </a:p>
          <a:p>
            <a:pPr indent="0" lvl="0" marL="0" rtl="0" algn="l">
              <a:spcBef>
                <a:spcPts val="0"/>
              </a:spcBef>
              <a:spcAft>
                <a:spcPts val="0"/>
              </a:spcAft>
              <a:buNone/>
            </a:pPr>
            <a:r>
              <a:t/>
            </a:r>
            <a:endParaRPr b="1">
              <a:solidFill>
                <a:srgbClr val="ECECF1"/>
              </a:solidFill>
              <a:latin typeface="Times New Roman"/>
              <a:ea typeface="Times New Roman"/>
              <a:cs typeface="Times New Roman"/>
              <a:sym typeface="Times New Roman"/>
            </a:endParaRPr>
          </a:p>
          <a:p>
            <a:pPr indent="0" lvl="0" marL="0" rtl="0" algn="l">
              <a:spcBef>
                <a:spcPts val="0"/>
              </a:spcBef>
              <a:spcAft>
                <a:spcPts val="0"/>
              </a:spcAft>
              <a:buNone/>
            </a:pPr>
            <a:r>
              <a:t/>
            </a:r>
            <a:endParaRPr b="1">
              <a:solidFill>
                <a:srgbClr val="ECECF1"/>
              </a:solidFill>
              <a:latin typeface="Times New Roman"/>
              <a:ea typeface="Times New Roman"/>
              <a:cs typeface="Times New Roman"/>
              <a:sym typeface="Times New Roman"/>
            </a:endParaRPr>
          </a:p>
          <a:p>
            <a:pPr indent="0" lvl="0" marL="0" rtl="0" algn="l">
              <a:spcBef>
                <a:spcPts val="0"/>
              </a:spcBef>
              <a:spcAft>
                <a:spcPts val="0"/>
              </a:spcAft>
              <a:buClr>
                <a:schemeClr val="dk2"/>
              </a:buClr>
              <a:buSzPts val="1100"/>
              <a:buFont typeface="Arial"/>
              <a:buNone/>
            </a:pPr>
            <a:r>
              <a:rPr b="1" lang="en">
                <a:latin typeface="Times New Roman"/>
                <a:ea typeface="Times New Roman"/>
                <a:cs typeface="Times New Roman"/>
                <a:sym typeface="Times New Roman"/>
              </a:rPr>
              <a:t>Name: Sujit Yuvraj Murkute</a:t>
            </a:r>
            <a:endParaRPr b="1">
              <a:solidFill>
                <a:srgbClr val="ECECF1"/>
              </a:solidFill>
              <a:latin typeface="Times New Roman"/>
              <a:ea typeface="Times New Roman"/>
              <a:cs typeface="Times New Roman"/>
              <a:sym typeface="Times New Roman"/>
            </a:endParaRPr>
          </a:p>
          <a:p>
            <a:pPr indent="0" lvl="0" marL="0" rtl="0" algn="l">
              <a:spcBef>
                <a:spcPts val="0"/>
              </a:spcBef>
              <a:spcAft>
                <a:spcPts val="0"/>
              </a:spcAft>
              <a:buNone/>
            </a:pPr>
            <a:r>
              <a:rPr b="1" lang="en">
                <a:solidFill>
                  <a:srgbClr val="ECECF1"/>
                </a:solidFill>
                <a:latin typeface="Times New Roman"/>
                <a:ea typeface="Times New Roman"/>
                <a:cs typeface="Times New Roman"/>
                <a:sym typeface="Times New Roman"/>
              </a:rPr>
              <a:t>Student ID: 2307434</a:t>
            </a:r>
            <a:endParaRPr b="1">
              <a:solidFill>
                <a:srgbClr val="ECECF1"/>
              </a:solidFill>
              <a:latin typeface="Times New Roman"/>
              <a:ea typeface="Times New Roman"/>
              <a:cs typeface="Times New Roman"/>
              <a:sym typeface="Times New Roman"/>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6" name="Shape 386"/>
        <p:cNvGrpSpPr/>
        <p:nvPr/>
      </p:nvGrpSpPr>
      <p:grpSpPr>
        <a:xfrm>
          <a:off x="0" y="0"/>
          <a:ext cx="0" cy="0"/>
          <a:chOff x="0" y="0"/>
          <a:chExt cx="0" cy="0"/>
        </a:xfrm>
      </p:grpSpPr>
      <p:sp>
        <p:nvSpPr>
          <p:cNvPr id="387" name="Google Shape;387;p57"/>
          <p:cNvSpPr txBox="1"/>
          <p:nvPr>
            <p:ph type="title"/>
          </p:nvPr>
        </p:nvSpPr>
        <p:spPr>
          <a:xfrm>
            <a:off x="907425" y="575950"/>
            <a:ext cx="7814400" cy="6354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lang="en">
                <a:solidFill>
                  <a:schemeClr val="dk1"/>
                </a:solidFill>
                <a:highlight>
                  <a:schemeClr val="lt1"/>
                </a:highlight>
                <a:latin typeface="Times New Roman"/>
                <a:ea typeface="Times New Roman"/>
                <a:cs typeface="Times New Roman"/>
                <a:sym typeface="Times New Roman"/>
              </a:rPr>
              <a:t>Introduction</a:t>
            </a:r>
            <a:endParaRPr>
              <a:solidFill>
                <a:schemeClr val="dk1"/>
              </a:solidFill>
              <a:highlight>
                <a:schemeClr val="lt1"/>
              </a:highlight>
              <a:latin typeface="Times New Roman"/>
              <a:ea typeface="Times New Roman"/>
              <a:cs typeface="Times New Roman"/>
              <a:sym typeface="Times New Roman"/>
            </a:endParaRPr>
          </a:p>
        </p:txBody>
      </p:sp>
      <p:sp>
        <p:nvSpPr>
          <p:cNvPr id="388" name="Google Shape;388;p57"/>
          <p:cNvSpPr txBox="1"/>
          <p:nvPr>
            <p:ph idx="1" type="body"/>
          </p:nvPr>
        </p:nvSpPr>
        <p:spPr>
          <a:xfrm>
            <a:off x="917297" y="1595775"/>
            <a:ext cx="7814400" cy="3002400"/>
          </a:xfrm>
          <a:prstGeom prst="rect">
            <a:avLst/>
          </a:prstGeom>
        </p:spPr>
        <p:txBody>
          <a:bodyPr anchorCtr="0" anchor="t" bIns="91425" lIns="91425" spcFirstLastPara="1" rIns="91425" wrap="square" tIns="91425">
            <a:normAutofit/>
          </a:bodyPr>
          <a:lstStyle/>
          <a:p>
            <a:pPr indent="-342900" lvl="0" marL="457200" rtl="0" algn="just">
              <a:spcBef>
                <a:spcPts val="0"/>
              </a:spcBef>
              <a:spcAft>
                <a:spcPts val="0"/>
              </a:spcAft>
              <a:buSzPts val="1800"/>
              <a:buFont typeface="Calibri"/>
              <a:buChar char="●"/>
            </a:pPr>
            <a:r>
              <a:rPr lang="en">
                <a:latin typeface="Calibri"/>
                <a:ea typeface="Calibri"/>
                <a:cs typeface="Calibri"/>
                <a:sym typeface="Calibri"/>
              </a:rPr>
              <a:t>Burger King was established in 1954, located in Florida, USA.</a:t>
            </a:r>
            <a:endParaRPr>
              <a:latin typeface="Calibri"/>
              <a:ea typeface="Calibri"/>
              <a:cs typeface="Calibri"/>
              <a:sym typeface="Calibri"/>
            </a:endParaRPr>
          </a:p>
          <a:p>
            <a:pPr indent="-342900" lvl="0" marL="457200" rtl="0" algn="just">
              <a:spcBef>
                <a:spcPts val="0"/>
              </a:spcBef>
              <a:spcAft>
                <a:spcPts val="0"/>
              </a:spcAft>
              <a:buSzPts val="1800"/>
              <a:buFont typeface="Calibri"/>
              <a:buChar char="●"/>
            </a:pPr>
            <a:r>
              <a:rPr lang="en">
                <a:latin typeface="Calibri"/>
                <a:ea typeface="Calibri"/>
                <a:cs typeface="Calibri"/>
                <a:sym typeface="Calibri"/>
              </a:rPr>
              <a:t>Global reach with over 17,000 outlets across 100 countries.</a:t>
            </a:r>
            <a:endParaRPr>
              <a:latin typeface="Calibri"/>
              <a:ea typeface="Calibri"/>
              <a:cs typeface="Calibri"/>
              <a:sym typeface="Calibri"/>
            </a:endParaRPr>
          </a:p>
          <a:p>
            <a:pPr indent="-342900" lvl="0" marL="457200" rtl="0" algn="just">
              <a:spcBef>
                <a:spcPts val="0"/>
              </a:spcBef>
              <a:spcAft>
                <a:spcPts val="0"/>
              </a:spcAft>
              <a:buSzPts val="1800"/>
              <a:buFont typeface="Calibri"/>
              <a:buChar char="●"/>
            </a:pPr>
            <a:r>
              <a:rPr lang="en">
                <a:solidFill>
                  <a:srgbClr val="161719"/>
                </a:solidFill>
                <a:highlight>
                  <a:srgbClr val="FFFFFF"/>
                </a:highlight>
                <a:latin typeface="Calibri"/>
                <a:ea typeface="Calibri"/>
                <a:cs typeface="Calibri"/>
                <a:sym typeface="Calibri"/>
              </a:rPr>
              <a:t>The fast-food industry is undergoing a revolution with the help of technology and artificial intelligence (AI), which are transforming its operations.</a:t>
            </a:r>
            <a:r>
              <a:rPr lang="en">
                <a:highlight>
                  <a:schemeClr val="lt1"/>
                </a:highlight>
                <a:latin typeface="Calibri"/>
                <a:ea typeface="Calibri"/>
                <a:cs typeface="Calibri"/>
                <a:sym typeface="Calibri"/>
              </a:rPr>
              <a:t> </a:t>
            </a:r>
            <a:endParaRPr>
              <a:solidFill>
                <a:srgbClr val="252525"/>
              </a:solidFill>
              <a:highlight>
                <a:srgbClr val="EDFAFF"/>
              </a:highlight>
              <a:latin typeface="Calibri"/>
              <a:ea typeface="Calibri"/>
              <a:cs typeface="Calibri"/>
              <a:sym typeface="Calibri"/>
            </a:endParaRPr>
          </a:p>
        </p:txBody>
      </p:sp>
      <p:pic>
        <p:nvPicPr>
          <p:cNvPr id="389" name="Google Shape;389;p57"/>
          <p:cNvPicPr preferRelativeResize="0"/>
          <p:nvPr/>
        </p:nvPicPr>
        <p:blipFill>
          <a:blip r:embed="rId3">
            <a:alphaModFix/>
          </a:blip>
          <a:stretch>
            <a:fillRect/>
          </a:stretch>
        </p:blipFill>
        <p:spPr>
          <a:xfrm>
            <a:off x="654375" y="348925"/>
            <a:ext cx="1936814" cy="1089449"/>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3" name="Shape 393"/>
        <p:cNvGrpSpPr/>
        <p:nvPr/>
      </p:nvGrpSpPr>
      <p:grpSpPr>
        <a:xfrm>
          <a:off x="0" y="0"/>
          <a:ext cx="0" cy="0"/>
          <a:chOff x="0" y="0"/>
          <a:chExt cx="0" cy="0"/>
        </a:xfrm>
      </p:grpSpPr>
      <p:sp>
        <p:nvSpPr>
          <p:cNvPr id="394" name="Google Shape;394;p58"/>
          <p:cNvSpPr txBox="1"/>
          <p:nvPr>
            <p:ph type="title"/>
          </p:nvPr>
        </p:nvSpPr>
        <p:spPr>
          <a:xfrm>
            <a:off x="462425" y="575950"/>
            <a:ext cx="8259300" cy="7023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2400">
                <a:solidFill>
                  <a:schemeClr val="dk1"/>
                </a:solidFill>
                <a:highlight>
                  <a:schemeClr val="lt1"/>
                </a:highlight>
                <a:latin typeface="Times New Roman"/>
                <a:ea typeface="Times New Roman"/>
                <a:cs typeface="Times New Roman"/>
                <a:sym typeface="Times New Roman"/>
              </a:rPr>
              <a:t>Current Marketing Strategies </a:t>
            </a:r>
            <a:endParaRPr sz="2400">
              <a:solidFill>
                <a:schemeClr val="dk1"/>
              </a:solidFill>
              <a:highlight>
                <a:schemeClr val="lt1"/>
              </a:highlight>
              <a:latin typeface="Times New Roman"/>
              <a:ea typeface="Times New Roman"/>
              <a:cs typeface="Times New Roman"/>
              <a:sym typeface="Times New Roman"/>
            </a:endParaRPr>
          </a:p>
        </p:txBody>
      </p:sp>
      <p:sp>
        <p:nvSpPr>
          <p:cNvPr id="395" name="Google Shape;395;p58"/>
          <p:cNvSpPr txBox="1"/>
          <p:nvPr>
            <p:ph idx="1" type="body"/>
          </p:nvPr>
        </p:nvSpPr>
        <p:spPr>
          <a:xfrm>
            <a:off x="0" y="1399450"/>
            <a:ext cx="6547800" cy="1503300"/>
          </a:xfrm>
          <a:prstGeom prst="rect">
            <a:avLst/>
          </a:prstGeom>
        </p:spPr>
        <p:txBody>
          <a:bodyPr anchorCtr="0" anchor="t" bIns="91425" lIns="91425" spcFirstLastPara="1" rIns="91425" wrap="square" tIns="91425">
            <a:noAutofit/>
          </a:bodyPr>
          <a:lstStyle/>
          <a:p>
            <a:pPr indent="-381000" lvl="0" marL="457200" rtl="0" algn="l">
              <a:spcBef>
                <a:spcPts val="0"/>
              </a:spcBef>
              <a:spcAft>
                <a:spcPts val="0"/>
              </a:spcAft>
              <a:buSzPts val="2400"/>
              <a:buFont typeface="Calibri"/>
              <a:buChar char="●"/>
            </a:pPr>
            <a:r>
              <a:rPr lang="en" sz="2400">
                <a:highlight>
                  <a:schemeClr val="lt1"/>
                </a:highlight>
                <a:latin typeface="Calibri"/>
                <a:ea typeface="Calibri"/>
                <a:cs typeface="Calibri"/>
                <a:sym typeface="Calibri"/>
              </a:rPr>
              <a:t>Burger King uses digital marketing and social media extensively.</a:t>
            </a:r>
            <a:endParaRPr sz="2400">
              <a:highlight>
                <a:schemeClr val="lt1"/>
              </a:highlight>
              <a:latin typeface="Calibri"/>
              <a:ea typeface="Calibri"/>
              <a:cs typeface="Calibri"/>
              <a:sym typeface="Calibri"/>
            </a:endParaRPr>
          </a:p>
          <a:p>
            <a:pPr indent="-381000" lvl="0" marL="457200" rtl="0" algn="l">
              <a:spcBef>
                <a:spcPts val="0"/>
              </a:spcBef>
              <a:spcAft>
                <a:spcPts val="0"/>
              </a:spcAft>
              <a:buSzPts val="2400"/>
              <a:buFont typeface="Calibri"/>
              <a:buChar char="●"/>
            </a:pPr>
            <a:r>
              <a:rPr lang="en" sz="2400">
                <a:highlight>
                  <a:schemeClr val="lt1"/>
                </a:highlight>
                <a:latin typeface="Calibri"/>
                <a:ea typeface="Calibri"/>
                <a:cs typeface="Calibri"/>
                <a:sym typeface="Calibri"/>
              </a:rPr>
              <a:t>They have a mobile app and a website which offer basic customization and ordering features.</a:t>
            </a:r>
            <a:endParaRPr sz="2400">
              <a:highlight>
                <a:schemeClr val="lt1"/>
              </a:highlight>
              <a:latin typeface="Calibri"/>
              <a:ea typeface="Calibri"/>
              <a:cs typeface="Calibri"/>
              <a:sym typeface="Calibri"/>
            </a:endParaRPr>
          </a:p>
          <a:p>
            <a:pPr indent="-381000" lvl="0" marL="457200" rtl="0" algn="l">
              <a:spcBef>
                <a:spcPts val="0"/>
              </a:spcBef>
              <a:spcAft>
                <a:spcPts val="0"/>
              </a:spcAft>
              <a:buSzPts val="2400"/>
              <a:buFont typeface="Calibri"/>
              <a:buChar char="●"/>
            </a:pPr>
            <a:r>
              <a:rPr lang="en" sz="2400">
                <a:highlight>
                  <a:schemeClr val="lt1"/>
                </a:highlight>
                <a:latin typeface="Calibri"/>
                <a:ea typeface="Calibri"/>
                <a:cs typeface="Calibri"/>
                <a:sym typeface="Calibri"/>
              </a:rPr>
              <a:t>Advertising and promotion targeting using a certain degree of data analytics. </a:t>
            </a:r>
            <a:endParaRPr sz="2400">
              <a:highlight>
                <a:schemeClr val="lt1"/>
              </a:highlight>
              <a:latin typeface="Calibri"/>
              <a:ea typeface="Calibri"/>
              <a:cs typeface="Calibri"/>
              <a:sym typeface="Calibri"/>
            </a:endParaRPr>
          </a:p>
          <a:p>
            <a:pPr indent="0" lvl="0" marL="0" rtl="0" algn="l">
              <a:spcBef>
                <a:spcPts val="1500"/>
              </a:spcBef>
              <a:spcAft>
                <a:spcPts val="1200"/>
              </a:spcAft>
              <a:buNone/>
            </a:pPr>
            <a:r>
              <a:t/>
            </a:r>
            <a:endParaRPr sz="2400">
              <a:highlight>
                <a:schemeClr val="lt1"/>
              </a:highlight>
              <a:latin typeface="Calibri"/>
              <a:ea typeface="Calibri"/>
              <a:cs typeface="Calibri"/>
              <a:sym typeface="Calibri"/>
            </a:endParaRPr>
          </a:p>
        </p:txBody>
      </p:sp>
      <p:pic>
        <p:nvPicPr>
          <p:cNvPr id="396" name="Google Shape;396;p58"/>
          <p:cNvPicPr preferRelativeResize="0"/>
          <p:nvPr/>
        </p:nvPicPr>
        <p:blipFill>
          <a:blip r:embed="rId3">
            <a:alphaModFix/>
          </a:blip>
          <a:stretch>
            <a:fillRect/>
          </a:stretch>
        </p:blipFill>
        <p:spPr>
          <a:xfrm>
            <a:off x="6872875" y="1255063"/>
            <a:ext cx="1848851" cy="2633376"/>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0" name="Shape 400"/>
        <p:cNvGrpSpPr/>
        <p:nvPr/>
      </p:nvGrpSpPr>
      <p:grpSpPr>
        <a:xfrm>
          <a:off x="0" y="0"/>
          <a:ext cx="0" cy="0"/>
          <a:chOff x="0" y="0"/>
          <a:chExt cx="0" cy="0"/>
        </a:xfrm>
      </p:grpSpPr>
      <p:sp>
        <p:nvSpPr>
          <p:cNvPr id="401" name="Google Shape;401;p59"/>
          <p:cNvSpPr txBox="1"/>
          <p:nvPr>
            <p:ph type="title"/>
          </p:nvPr>
        </p:nvSpPr>
        <p:spPr>
          <a:xfrm>
            <a:off x="642500" y="575950"/>
            <a:ext cx="8089200" cy="635400"/>
          </a:xfrm>
          <a:prstGeom prst="rect">
            <a:avLst/>
          </a:prstGeom>
        </p:spPr>
        <p:txBody>
          <a:bodyPr anchorCtr="0" anchor="t" bIns="91425" lIns="91425" spcFirstLastPara="1" rIns="91425" wrap="square" tIns="91425">
            <a:normAutofit fontScale="90000"/>
          </a:bodyPr>
          <a:lstStyle/>
          <a:p>
            <a:pPr indent="0" lvl="0" marL="0" rtl="0" algn="l">
              <a:lnSpc>
                <a:spcPct val="160000"/>
              </a:lnSpc>
              <a:spcBef>
                <a:spcPts val="1400"/>
              </a:spcBef>
              <a:spcAft>
                <a:spcPts val="0"/>
              </a:spcAft>
              <a:buClr>
                <a:schemeClr val="dk2"/>
              </a:buClr>
              <a:buSzPct val="36666"/>
              <a:buFont typeface="Arial"/>
              <a:buNone/>
            </a:pPr>
            <a:r>
              <a:rPr lang="en">
                <a:solidFill>
                  <a:schemeClr val="dk1"/>
                </a:solidFill>
                <a:highlight>
                  <a:schemeClr val="lt1"/>
                </a:highlight>
                <a:latin typeface="Times New Roman"/>
                <a:ea typeface="Times New Roman"/>
                <a:cs typeface="Times New Roman"/>
                <a:sym typeface="Times New Roman"/>
              </a:rPr>
              <a:t>PEST Analysis: Technological Factors</a:t>
            </a:r>
            <a:endParaRPr>
              <a:solidFill>
                <a:schemeClr val="dk1"/>
              </a:solidFill>
              <a:highlight>
                <a:schemeClr val="lt1"/>
              </a:highlight>
              <a:latin typeface="Times New Roman"/>
              <a:ea typeface="Times New Roman"/>
              <a:cs typeface="Times New Roman"/>
              <a:sym typeface="Times New Roman"/>
            </a:endParaRPr>
          </a:p>
          <a:p>
            <a:pPr indent="0" lvl="0" marL="0" rtl="0" algn="l">
              <a:spcBef>
                <a:spcPts val="400"/>
              </a:spcBef>
              <a:spcAft>
                <a:spcPts val="0"/>
              </a:spcAft>
              <a:buNone/>
            </a:pPr>
            <a:r>
              <a:t/>
            </a:r>
            <a:endParaRPr/>
          </a:p>
        </p:txBody>
      </p:sp>
      <p:sp>
        <p:nvSpPr>
          <p:cNvPr id="402" name="Google Shape;402;p59"/>
          <p:cNvSpPr txBox="1"/>
          <p:nvPr>
            <p:ph idx="1" type="body"/>
          </p:nvPr>
        </p:nvSpPr>
        <p:spPr>
          <a:xfrm>
            <a:off x="288625" y="1211350"/>
            <a:ext cx="8443200" cy="33198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Font typeface="Calibri"/>
              <a:buAutoNum type="arabicPeriod"/>
            </a:pPr>
            <a:r>
              <a:rPr b="1" lang="en">
                <a:latin typeface="Calibri"/>
                <a:ea typeface="Calibri"/>
                <a:cs typeface="Calibri"/>
                <a:sym typeface="Calibri"/>
              </a:rPr>
              <a:t>Automation </a:t>
            </a:r>
            <a:endParaRPr sz="1600">
              <a:solidFill>
                <a:srgbClr val="252525"/>
              </a:solidFill>
              <a:latin typeface="Calibri"/>
              <a:ea typeface="Calibri"/>
              <a:cs typeface="Calibri"/>
              <a:sym typeface="Calibri"/>
            </a:endParaRPr>
          </a:p>
          <a:p>
            <a:pPr indent="-342900" lvl="0" marL="457200" rtl="0" algn="l">
              <a:spcBef>
                <a:spcPts val="0"/>
              </a:spcBef>
              <a:spcAft>
                <a:spcPts val="0"/>
              </a:spcAft>
              <a:buSzPts val="1800"/>
              <a:buFont typeface="Calibri"/>
              <a:buAutoNum type="arabicPeriod"/>
            </a:pPr>
            <a:r>
              <a:rPr b="1" lang="en">
                <a:solidFill>
                  <a:srgbClr val="161719"/>
                </a:solidFill>
                <a:highlight>
                  <a:srgbClr val="FFFFFF"/>
                </a:highlight>
                <a:latin typeface="Calibri"/>
                <a:ea typeface="Calibri"/>
                <a:cs typeface="Calibri"/>
                <a:sym typeface="Calibri"/>
              </a:rPr>
              <a:t>Customer Service</a:t>
            </a:r>
            <a:endParaRPr sz="1600">
              <a:highlight>
                <a:schemeClr val="lt1"/>
              </a:highlight>
              <a:latin typeface="Calibri"/>
              <a:ea typeface="Calibri"/>
              <a:cs typeface="Calibri"/>
              <a:sym typeface="Calibri"/>
            </a:endParaRPr>
          </a:p>
          <a:p>
            <a:pPr indent="-342900" lvl="0" marL="457200" rtl="0" algn="l">
              <a:spcBef>
                <a:spcPts val="0"/>
              </a:spcBef>
              <a:spcAft>
                <a:spcPts val="0"/>
              </a:spcAft>
              <a:buSzPts val="1800"/>
              <a:buFont typeface="Calibri"/>
              <a:buAutoNum type="arabicPeriod"/>
            </a:pPr>
            <a:r>
              <a:rPr b="1" lang="en">
                <a:highlight>
                  <a:schemeClr val="lt1"/>
                </a:highlight>
                <a:latin typeface="Calibri"/>
                <a:ea typeface="Calibri"/>
                <a:cs typeface="Calibri"/>
                <a:sym typeface="Calibri"/>
              </a:rPr>
              <a:t>Supply Chain Management</a:t>
            </a:r>
            <a:endParaRPr b="1">
              <a:highlight>
                <a:schemeClr val="lt1"/>
              </a:highlight>
              <a:latin typeface="Calibri"/>
              <a:ea typeface="Calibri"/>
              <a:cs typeface="Calibri"/>
              <a:sym typeface="Calibri"/>
            </a:endParaRPr>
          </a:p>
          <a:p>
            <a:pPr indent="0" lvl="0" marL="0" rtl="0" algn="l">
              <a:spcBef>
                <a:spcPts val="1200"/>
              </a:spcBef>
              <a:spcAft>
                <a:spcPts val="0"/>
              </a:spcAft>
              <a:buNone/>
            </a:pPr>
            <a:r>
              <a:t/>
            </a:r>
            <a:endParaRPr b="1">
              <a:highlight>
                <a:schemeClr val="lt1"/>
              </a:highlight>
            </a:endParaRPr>
          </a:p>
          <a:p>
            <a:pPr indent="0" lvl="0" marL="457200" rtl="0" algn="l">
              <a:spcBef>
                <a:spcPts val="1200"/>
              </a:spcBef>
              <a:spcAft>
                <a:spcPts val="0"/>
              </a:spcAft>
              <a:buNone/>
            </a:pPr>
            <a:r>
              <a:t/>
            </a:r>
            <a:endParaRPr b="1">
              <a:highlight>
                <a:schemeClr val="lt1"/>
              </a:highlight>
              <a:latin typeface="Calibri"/>
              <a:ea typeface="Calibri"/>
              <a:cs typeface="Calibri"/>
              <a:sym typeface="Calibri"/>
            </a:endParaRPr>
          </a:p>
          <a:p>
            <a:pPr indent="-342900" lvl="0" marL="457200" rtl="0" algn="l">
              <a:spcBef>
                <a:spcPts val="1200"/>
              </a:spcBef>
              <a:spcAft>
                <a:spcPts val="0"/>
              </a:spcAft>
              <a:buSzPts val="1800"/>
              <a:buFont typeface="Calibri"/>
              <a:buChar char="●"/>
            </a:pPr>
            <a:r>
              <a:rPr b="1" lang="en">
                <a:highlight>
                  <a:schemeClr val="lt1"/>
                </a:highlight>
                <a:latin typeface="Calibri"/>
                <a:ea typeface="Calibri"/>
                <a:cs typeface="Calibri"/>
                <a:sym typeface="Calibri"/>
              </a:rPr>
              <a:t>Example - Burger King integrated AI in Taiwan and focused on personalized marketing </a:t>
            </a:r>
            <a:endParaRPr b="1">
              <a:highlight>
                <a:schemeClr val="lt1"/>
              </a:highlight>
              <a:latin typeface="Calibri"/>
              <a:ea typeface="Calibri"/>
              <a:cs typeface="Calibri"/>
              <a:sym typeface="Calibri"/>
            </a:endParaRPr>
          </a:p>
        </p:txBody>
      </p:sp>
      <p:pic>
        <p:nvPicPr>
          <p:cNvPr id="403" name="Google Shape;403;p59"/>
          <p:cNvPicPr preferRelativeResize="0"/>
          <p:nvPr/>
        </p:nvPicPr>
        <p:blipFill>
          <a:blip r:embed="rId3">
            <a:alphaModFix/>
          </a:blip>
          <a:stretch>
            <a:fillRect/>
          </a:stretch>
        </p:blipFill>
        <p:spPr>
          <a:xfrm>
            <a:off x="5313200" y="1211350"/>
            <a:ext cx="3139574" cy="1947200"/>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7" name="Shape 407"/>
        <p:cNvGrpSpPr/>
        <p:nvPr/>
      </p:nvGrpSpPr>
      <p:grpSpPr>
        <a:xfrm>
          <a:off x="0" y="0"/>
          <a:ext cx="0" cy="0"/>
          <a:chOff x="0" y="0"/>
          <a:chExt cx="0" cy="0"/>
        </a:xfrm>
      </p:grpSpPr>
      <p:sp>
        <p:nvSpPr>
          <p:cNvPr id="408" name="Google Shape;408;p60"/>
          <p:cNvSpPr txBox="1"/>
          <p:nvPr>
            <p:ph type="title"/>
          </p:nvPr>
        </p:nvSpPr>
        <p:spPr>
          <a:xfrm>
            <a:off x="266125" y="575950"/>
            <a:ext cx="8455800" cy="8055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2400">
                <a:solidFill>
                  <a:schemeClr val="dk1"/>
                </a:solidFill>
                <a:latin typeface="Times New Roman"/>
                <a:ea typeface="Times New Roman"/>
                <a:cs typeface="Times New Roman"/>
                <a:sym typeface="Times New Roman"/>
              </a:rPr>
              <a:t>How can they integrate AI in their Marketing Strategies.</a:t>
            </a:r>
            <a:endParaRPr sz="2400">
              <a:solidFill>
                <a:schemeClr val="dk1"/>
              </a:solidFill>
              <a:latin typeface="Times New Roman"/>
              <a:ea typeface="Times New Roman"/>
              <a:cs typeface="Times New Roman"/>
              <a:sym typeface="Times New Roman"/>
            </a:endParaRPr>
          </a:p>
        </p:txBody>
      </p:sp>
      <p:sp>
        <p:nvSpPr>
          <p:cNvPr id="409" name="Google Shape;409;p60"/>
          <p:cNvSpPr txBox="1"/>
          <p:nvPr>
            <p:ph idx="1" type="body"/>
          </p:nvPr>
        </p:nvSpPr>
        <p:spPr>
          <a:xfrm>
            <a:off x="185175" y="1199250"/>
            <a:ext cx="8455800" cy="2745000"/>
          </a:xfrm>
          <a:prstGeom prst="rect">
            <a:avLst/>
          </a:prstGeom>
        </p:spPr>
        <p:txBody>
          <a:bodyPr anchorCtr="0" anchor="t" bIns="91425" lIns="91425" spcFirstLastPara="1" rIns="91425" wrap="square" tIns="91425">
            <a:noAutofit/>
          </a:bodyPr>
          <a:lstStyle/>
          <a:p>
            <a:pPr indent="-342900" lvl="0" marL="457200" rtl="0" algn="just">
              <a:spcBef>
                <a:spcPts val="0"/>
              </a:spcBef>
              <a:spcAft>
                <a:spcPts val="0"/>
              </a:spcAft>
              <a:buSzPts val="1800"/>
              <a:buFont typeface="Calibri"/>
              <a:buChar char="●"/>
            </a:pPr>
            <a:r>
              <a:rPr b="1" lang="en">
                <a:latin typeface="Calibri"/>
                <a:ea typeface="Calibri"/>
                <a:cs typeface="Calibri"/>
                <a:sym typeface="Calibri"/>
              </a:rPr>
              <a:t>Pricing: </a:t>
            </a:r>
            <a:r>
              <a:rPr lang="en">
                <a:solidFill>
                  <a:srgbClr val="252525"/>
                </a:solidFill>
                <a:highlight>
                  <a:schemeClr val="lt1"/>
                </a:highlight>
                <a:latin typeface="Calibri"/>
                <a:ea typeface="Calibri"/>
                <a:cs typeface="Calibri"/>
                <a:sym typeface="Calibri"/>
              </a:rPr>
              <a:t>AI can be used to implement dynamic pricing strategies.</a:t>
            </a:r>
            <a:endParaRPr>
              <a:solidFill>
                <a:srgbClr val="252525"/>
              </a:solidFill>
              <a:highlight>
                <a:schemeClr val="lt1"/>
              </a:highlight>
              <a:latin typeface="Calibri"/>
              <a:ea typeface="Calibri"/>
              <a:cs typeface="Calibri"/>
              <a:sym typeface="Calibri"/>
            </a:endParaRPr>
          </a:p>
          <a:p>
            <a:pPr indent="-342900" lvl="0" marL="457200" rtl="0" algn="just">
              <a:spcBef>
                <a:spcPts val="0"/>
              </a:spcBef>
              <a:spcAft>
                <a:spcPts val="0"/>
              </a:spcAft>
              <a:buClr>
                <a:srgbClr val="252525"/>
              </a:buClr>
              <a:buSzPts val="1800"/>
              <a:buFont typeface="Calibri"/>
              <a:buChar char="●"/>
            </a:pPr>
            <a:r>
              <a:rPr b="1" lang="en">
                <a:solidFill>
                  <a:srgbClr val="252525"/>
                </a:solidFill>
                <a:highlight>
                  <a:schemeClr val="lt1"/>
                </a:highlight>
                <a:latin typeface="Calibri"/>
                <a:ea typeface="Calibri"/>
                <a:cs typeface="Calibri"/>
                <a:sym typeface="Calibri"/>
              </a:rPr>
              <a:t>Customized Rewards:</a:t>
            </a:r>
            <a:r>
              <a:rPr lang="en">
                <a:solidFill>
                  <a:srgbClr val="252525"/>
                </a:solidFill>
                <a:highlight>
                  <a:schemeClr val="lt1"/>
                </a:highlight>
                <a:latin typeface="Calibri"/>
                <a:ea typeface="Calibri"/>
                <a:cs typeface="Calibri"/>
                <a:sym typeface="Calibri"/>
              </a:rPr>
              <a:t> Pe</a:t>
            </a:r>
            <a:r>
              <a:rPr lang="en">
                <a:solidFill>
                  <a:srgbClr val="252525"/>
                </a:solidFill>
                <a:highlight>
                  <a:schemeClr val="lt1"/>
                </a:highlight>
                <a:latin typeface="Calibri"/>
                <a:ea typeface="Calibri"/>
                <a:cs typeface="Calibri"/>
                <a:sym typeface="Calibri"/>
              </a:rPr>
              <a:t>rsonalized rewards and promotions based on individual customer behaviors and pr</a:t>
            </a:r>
            <a:r>
              <a:rPr lang="en">
                <a:solidFill>
                  <a:srgbClr val="252525"/>
                </a:solidFill>
                <a:highlight>
                  <a:schemeClr val="lt1"/>
                </a:highlight>
                <a:latin typeface="Calibri"/>
                <a:ea typeface="Calibri"/>
                <a:cs typeface="Calibri"/>
                <a:sym typeface="Calibri"/>
              </a:rPr>
              <a:t>eferences, enhancing customer loyalty.</a:t>
            </a:r>
            <a:endParaRPr>
              <a:solidFill>
                <a:srgbClr val="252525"/>
              </a:solidFill>
              <a:highlight>
                <a:schemeClr val="lt1"/>
              </a:highlight>
              <a:latin typeface="Calibri"/>
              <a:ea typeface="Calibri"/>
              <a:cs typeface="Calibri"/>
              <a:sym typeface="Calibri"/>
            </a:endParaRPr>
          </a:p>
          <a:p>
            <a:pPr indent="-342900" lvl="0" marL="457200" rtl="0" algn="just">
              <a:spcBef>
                <a:spcPts val="0"/>
              </a:spcBef>
              <a:spcAft>
                <a:spcPts val="0"/>
              </a:spcAft>
              <a:buSzPts val="1800"/>
              <a:buFont typeface="Calibri"/>
              <a:buChar char="●"/>
            </a:pPr>
            <a:r>
              <a:rPr b="1" lang="en">
                <a:highlight>
                  <a:schemeClr val="lt1"/>
                </a:highlight>
                <a:latin typeface="Calibri"/>
                <a:ea typeface="Calibri"/>
                <a:cs typeface="Calibri"/>
                <a:sym typeface="Calibri"/>
              </a:rPr>
              <a:t>Sustainability: </a:t>
            </a:r>
            <a:r>
              <a:rPr lang="en">
                <a:highlight>
                  <a:schemeClr val="lt1"/>
                </a:highlight>
                <a:latin typeface="Calibri"/>
                <a:ea typeface="Calibri"/>
                <a:cs typeface="Calibri"/>
                <a:sym typeface="Calibri"/>
              </a:rPr>
              <a:t>They can</a:t>
            </a:r>
            <a:r>
              <a:rPr b="1" lang="en">
                <a:highlight>
                  <a:schemeClr val="lt1"/>
                </a:highlight>
                <a:latin typeface="Calibri"/>
                <a:ea typeface="Calibri"/>
                <a:cs typeface="Calibri"/>
                <a:sym typeface="Calibri"/>
              </a:rPr>
              <a:t> </a:t>
            </a:r>
            <a:r>
              <a:rPr lang="en">
                <a:highlight>
                  <a:schemeClr val="lt1"/>
                </a:highlight>
                <a:latin typeface="Calibri"/>
                <a:ea typeface="Calibri"/>
                <a:cs typeface="Calibri"/>
                <a:sym typeface="Calibri"/>
              </a:rPr>
              <a:t>employ AI to analyze and communicate sustainable practices, appealing to environmentally conscious consumers.</a:t>
            </a:r>
            <a:endParaRPr>
              <a:highlight>
                <a:schemeClr val="lt1"/>
              </a:highlight>
              <a:latin typeface="Calibri"/>
              <a:ea typeface="Calibri"/>
              <a:cs typeface="Calibri"/>
              <a:sym typeface="Calibri"/>
            </a:endParaRPr>
          </a:p>
        </p:txBody>
      </p:sp>
      <p:pic>
        <p:nvPicPr>
          <p:cNvPr id="410" name="Google Shape;410;p60"/>
          <p:cNvPicPr preferRelativeResize="0"/>
          <p:nvPr/>
        </p:nvPicPr>
        <p:blipFill>
          <a:blip r:embed="rId3">
            <a:alphaModFix/>
          </a:blip>
          <a:stretch>
            <a:fillRect/>
          </a:stretch>
        </p:blipFill>
        <p:spPr>
          <a:xfrm>
            <a:off x="2107600" y="3105375"/>
            <a:ext cx="4928800" cy="1540324"/>
          </a:xfrm>
          <a:prstGeom prst="rect">
            <a:avLst/>
          </a:prstGeom>
          <a:noFill/>
          <a:ln>
            <a:noFill/>
          </a:ln>
        </p:spPr>
      </p:pic>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4" name="Shape 414"/>
        <p:cNvGrpSpPr/>
        <p:nvPr/>
      </p:nvGrpSpPr>
      <p:grpSpPr>
        <a:xfrm>
          <a:off x="0" y="0"/>
          <a:ext cx="0" cy="0"/>
          <a:chOff x="0" y="0"/>
          <a:chExt cx="0" cy="0"/>
        </a:xfrm>
      </p:grpSpPr>
      <p:sp>
        <p:nvSpPr>
          <p:cNvPr id="415" name="Google Shape;415;p61"/>
          <p:cNvSpPr txBox="1"/>
          <p:nvPr>
            <p:ph type="title"/>
          </p:nvPr>
        </p:nvSpPr>
        <p:spPr>
          <a:xfrm>
            <a:off x="201625" y="501725"/>
            <a:ext cx="8483400" cy="6354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dk1"/>
                </a:solidFill>
                <a:latin typeface="Calibri"/>
                <a:ea typeface="Calibri"/>
                <a:cs typeface="Calibri"/>
                <a:sym typeface="Calibri"/>
              </a:rPr>
              <a:t>Conclusion</a:t>
            </a:r>
            <a:endParaRPr>
              <a:solidFill>
                <a:schemeClr val="dk1"/>
              </a:solidFill>
              <a:latin typeface="Calibri"/>
              <a:ea typeface="Calibri"/>
              <a:cs typeface="Calibri"/>
              <a:sym typeface="Calibri"/>
            </a:endParaRPr>
          </a:p>
        </p:txBody>
      </p:sp>
      <p:sp>
        <p:nvSpPr>
          <p:cNvPr id="416" name="Google Shape;416;p61"/>
          <p:cNvSpPr txBox="1"/>
          <p:nvPr>
            <p:ph idx="1" type="body"/>
          </p:nvPr>
        </p:nvSpPr>
        <p:spPr>
          <a:xfrm>
            <a:off x="550825" y="1329875"/>
            <a:ext cx="7785000" cy="3280800"/>
          </a:xfrm>
          <a:prstGeom prst="rect">
            <a:avLst/>
          </a:prstGeom>
        </p:spPr>
        <p:txBody>
          <a:bodyPr anchorCtr="0" anchor="t" bIns="91425" lIns="91425" spcFirstLastPara="1" rIns="91425" wrap="square" tIns="91425">
            <a:normAutofit/>
          </a:bodyPr>
          <a:lstStyle/>
          <a:p>
            <a:pPr indent="0" lvl="0" marL="0" rtl="0" algn="just">
              <a:spcBef>
                <a:spcPts val="0"/>
              </a:spcBef>
              <a:spcAft>
                <a:spcPts val="0"/>
              </a:spcAft>
              <a:buNone/>
            </a:pPr>
            <a:r>
              <a:rPr lang="en">
                <a:highlight>
                  <a:schemeClr val="lt1"/>
                </a:highlight>
                <a:latin typeface="Calibri"/>
                <a:ea typeface="Calibri"/>
                <a:cs typeface="Calibri"/>
                <a:sym typeface="Calibri"/>
              </a:rPr>
              <a:t>To summarise, AI-driven dynamic pricing offers numerous benefits that can directly contribute to attracting and retaining customers, ultimately leading to enhanced brand loyalty and increased sales.</a:t>
            </a:r>
            <a:endParaRPr>
              <a:highlight>
                <a:schemeClr val="lt1"/>
              </a:highlight>
              <a:latin typeface="Calibri"/>
              <a:ea typeface="Calibri"/>
              <a:cs typeface="Calibri"/>
              <a:sym typeface="Calibri"/>
            </a:endParaRPr>
          </a:p>
          <a:p>
            <a:pPr indent="-342900" lvl="0" marL="457200" rtl="0" algn="just">
              <a:spcBef>
                <a:spcPts val="1200"/>
              </a:spcBef>
              <a:spcAft>
                <a:spcPts val="0"/>
              </a:spcAft>
              <a:buSzPts val="1800"/>
              <a:buFont typeface="Calibri"/>
              <a:buChar char="●"/>
            </a:pPr>
            <a:r>
              <a:rPr lang="en">
                <a:highlight>
                  <a:schemeClr val="lt1"/>
                </a:highlight>
                <a:latin typeface="Calibri"/>
                <a:ea typeface="Calibri"/>
                <a:cs typeface="Calibri"/>
                <a:sym typeface="Calibri"/>
              </a:rPr>
              <a:t>Efficient Customer </a:t>
            </a:r>
            <a:r>
              <a:rPr lang="en">
                <a:highlight>
                  <a:schemeClr val="lt1"/>
                </a:highlight>
                <a:latin typeface="Calibri"/>
                <a:ea typeface="Calibri"/>
                <a:cs typeface="Calibri"/>
                <a:sym typeface="Calibri"/>
              </a:rPr>
              <a:t>Experience and Positive Reviews </a:t>
            </a:r>
            <a:endParaRPr>
              <a:highlight>
                <a:schemeClr val="lt1"/>
              </a:highlight>
              <a:latin typeface="Calibri"/>
              <a:ea typeface="Calibri"/>
              <a:cs typeface="Calibri"/>
              <a:sym typeface="Calibri"/>
            </a:endParaRPr>
          </a:p>
          <a:p>
            <a:pPr indent="-342900" lvl="0" marL="457200" rtl="0" algn="just">
              <a:spcBef>
                <a:spcPts val="0"/>
              </a:spcBef>
              <a:spcAft>
                <a:spcPts val="0"/>
              </a:spcAft>
              <a:buSzPts val="1800"/>
              <a:buFont typeface="Calibri"/>
              <a:buChar char="●"/>
            </a:pPr>
            <a:r>
              <a:rPr lang="en">
                <a:highlight>
                  <a:schemeClr val="lt1"/>
                </a:highlight>
                <a:latin typeface="Calibri"/>
                <a:ea typeface="Calibri"/>
                <a:cs typeface="Calibri"/>
                <a:sym typeface="Calibri"/>
              </a:rPr>
              <a:t>Rewards </a:t>
            </a:r>
            <a:endParaRPr>
              <a:highlight>
                <a:schemeClr val="lt1"/>
              </a:highlight>
              <a:latin typeface="Calibri"/>
              <a:ea typeface="Calibri"/>
              <a:cs typeface="Calibri"/>
              <a:sym typeface="Calibri"/>
            </a:endParaRPr>
          </a:p>
          <a:p>
            <a:pPr indent="-342900" lvl="0" marL="457200" rtl="0" algn="just">
              <a:spcBef>
                <a:spcPts val="0"/>
              </a:spcBef>
              <a:spcAft>
                <a:spcPts val="0"/>
              </a:spcAft>
              <a:buSzPts val="1800"/>
              <a:buFont typeface="Calibri"/>
              <a:buChar char="●"/>
            </a:pPr>
            <a:r>
              <a:rPr lang="en">
                <a:highlight>
                  <a:schemeClr val="lt1"/>
                </a:highlight>
                <a:latin typeface="Calibri"/>
                <a:ea typeface="Calibri"/>
                <a:cs typeface="Calibri"/>
                <a:sym typeface="Calibri"/>
              </a:rPr>
              <a:t>Feedback </a:t>
            </a:r>
            <a:endParaRPr>
              <a:highlight>
                <a:schemeClr val="lt1"/>
              </a:highlight>
              <a:latin typeface="Calibri"/>
              <a:ea typeface="Calibri"/>
              <a:cs typeface="Calibri"/>
              <a:sym typeface="Calibri"/>
            </a:endParaRPr>
          </a:p>
          <a:p>
            <a:pPr indent="0" lvl="0" marL="0" rtl="0" algn="l">
              <a:spcBef>
                <a:spcPts val="1200"/>
              </a:spcBef>
              <a:spcAft>
                <a:spcPts val="1200"/>
              </a:spcAft>
              <a:buNone/>
            </a:pPr>
            <a:r>
              <a:t/>
            </a:r>
            <a:endParaRPr sz="1400">
              <a:highlight>
                <a:schemeClr val="lt1"/>
              </a:highlight>
              <a:latin typeface="Calibri"/>
              <a:ea typeface="Calibri"/>
              <a:cs typeface="Calibri"/>
              <a:sym typeface="Calibri"/>
            </a:endParaRPr>
          </a:p>
        </p:txBody>
      </p:sp>
      <p:pic>
        <p:nvPicPr>
          <p:cNvPr id="417" name="Google Shape;417;p61"/>
          <p:cNvPicPr preferRelativeResize="0"/>
          <p:nvPr/>
        </p:nvPicPr>
        <p:blipFill>
          <a:blip r:embed="rId3">
            <a:alphaModFix/>
          </a:blip>
          <a:stretch>
            <a:fillRect/>
          </a:stretch>
        </p:blipFill>
        <p:spPr>
          <a:xfrm>
            <a:off x="5912950" y="2762675"/>
            <a:ext cx="2589475" cy="1773050"/>
          </a:xfrm>
          <a:prstGeom prst="rect">
            <a:avLst/>
          </a:prstGeom>
          <a:noFill/>
          <a:ln cap="flat" cmpd="sng" w="9525">
            <a:solidFill>
              <a:schemeClr val="dk2"/>
            </a:solidFill>
            <a:prstDash val="solid"/>
            <a:round/>
            <a:headEnd len="sm" w="sm" type="none"/>
            <a:tailEnd len="sm" w="sm" type="none"/>
          </a:ln>
        </p:spPr>
      </p:pic>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1" name="Shape 421"/>
        <p:cNvGrpSpPr/>
        <p:nvPr/>
      </p:nvGrpSpPr>
      <p:grpSpPr>
        <a:xfrm>
          <a:off x="0" y="0"/>
          <a:ext cx="0" cy="0"/>
          <a:chOff x="0" y="0"/>
          <a:chExt cx="0" cy="0"/>
        </a:xfrm>
      </p:grpSpPr>
      <p:sp>
        <p:nvSpPr>
          <p:cNvPr id="422" name="Google Shape;422;p62"/>
          <p:cNvSpPr txBox="1"/>
          <p:nvPr>
            <p:ph type="title"/>
          </p:nvPr>
        </p:nvSpPr>
        <p:spPr>
          <a:xfrm>
            <a:off x="589425" y="0"/>
            <a:ext cx="3377100" cy="5244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1800"/>
              <a:t>REFERENCES LIST</a:t>
            </a:r>
            <a:endParaRPr sz="1800"/>
          </a:p>
        </p:txBody>
      </p:sp>
      <p:sp>
        <p:nvSpPr>
          <p:cNvPr id="423" name="Google Shape;423;p62"/>
          <p:cNvSpPr txBox="1"/>
          <p:nvPr/>
        </p:nvSpPr>
        <p:spPr>
          <a:xfrm>
            <a:off x="110000" y="414450"/>
            <a:ext cx="8814900" cy="43146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0"/>
              </a:spcBef>
              <a:spcAft>
                <a:spcPts val="0"/>
              </a:spcAft>
              <a:buClr>
                <a:schemeClr val="dk2"/>
              </a:buClr>
              <a:buSzPts val="1100"/>
              <a:buFont typeface="Arial"/>
              <a:buNone/>
            </a:pPr>
            <a:r>
              <a:rPr i="1" lang="en" sz="1050">
                <a:solidFill>
                  <a:schemeClr val="lt1"/>
                </a:solidFill>
              </a:rPr>
              <a:t>Burger King</a:t>
            </a:r>
            <a:r>
              <a:rPr lang="en" sz="1050">
                <a:solidFill>
                  <a:schemeClr val="lt1"/>
                </a:solidFill>
              </a:rPr>
              <a:t>. Available at: https://www.bk.com/corp-respon (Accessed: 24 November 2023). </a:t>
            </a:r>
            <a:endParaRPr sz="1050">
              <a:solidFill>
                <a:schemeClr val="lt1"/>
              </a:solidFill>
            </a:endParaRPr>
          </a:p>
          <a:p>
            <a:pPr indent="0" lvl="0" marL="0" rtl="0" algn="l">
              <a:lnSpc>
                <a:spcPct val="115000"/>
              </a:lnSpc>
              <a:spcBef>
                <a:spcPts val="500"/>
              </a:spcBef>
              <a:spcAft>
                <a:spcPts val="0"/>
              </a:spcAft>
              <a:buClr>
                <a:schemeClr val="dk2"/>
              </a:buClr>
              <a:buSzPts val="1100"/>
              <a:buFont typeface="Arial"/>
              <a:buNone/>
            </a:pPr>
            <a:r>
              <a:rPr i="1" lang="en" sz="1200">
                <a:solidFill>
                  <a:schemeClr val="lt1"/>
                </a:solidFill>
              </a:rPr>
              <a:t>Burger King</a:t>
            </a:r>
            <a:r>
              <a:rPr lang="en" sz="1200">
                <a:solidFill>
                  <a:schemeClr val="lt1"/>
                </a:solidFill>
              </a:rPr>
              <a:t>. Available at: https://www.bk.com/corp-respon (Accessed: 24 November 2023). </a:t>
            </a:r>
            <a:endParaRPr sz="1200">
              <a:solidFill>
                <a:schemeClr val="lt1"/>
              </a:solidFill>
            </a:endParaRPr>
          </a:p>
          <a:p>
            <a:pPr indent="0" lvl="0" marL="0" rtl="0" algn="l">
              <a:lnSpc>
                <a:spcPct val="115000"/>
              </a:lnSpc>
              <a:spcBef>
                <a:spcPts val="500"/>
              </a:spcBef>
              <a:spcAft>
                <a:spcPts val="0"/>
              </a:spcAft>
              <a:buClr>
                <a:schemeClr val="dk2"/>
              </a:buClr>
              <a:buSzPts val="1100"/>
              <a:buFont typeface="Arial"/>
              <a:buNone/>
            </a:pPr>
            <a:r>
              <a:rPr i="1" lang="en" sz="1200">
                <a:solidFill>
                  <a:schemeClr val="lt1"/>
                </a:solidFill>
              </a:rPr>
              <a:t>Burger King</a:t>
            </a:r>
            <a:r>
              <a:rPr lang="en" sz="1200">
                <a:solidFill>
                  <a:schemeClr val="lt1"/>
                </a:solidFill>
              </a:rPr>
              <a:t>. Available at: https://www.bk.com/food-quality (Accessed: 24 November 2023). </a:t>
            </a:r>
            <a:endParaRPr sz="1200">
              <a:solidFill>
                <a:schemeClr val="lt1"/>
              </a:solidFill>
            </a:endParaRPr>
          </a:p>
          <a:p>
            <a:pPr indent="0" lvl="0" marL="0" rtl="0" algn="l">
              <a:lnSpc>
                <a:spcPct val="115000"/>
              </a:lnSpc>
              <a:spcBef>
                <a:spcPts val="1200"/>
              </a:spcBef>
              <a:spcAft>
                <a:spcPts val="0"/>
              </a:spcAft>
              <a:buClr>
                <a:schemeClr val="dk2"/>
              </a:buClr>
              <a:buSzPts val="1100"/>
              <a:buFont typeface="Arial"/>
              <a:buNone/>
            </a:pPr>
            <a:r>
              <a:rPr i="1" lang="en" sz="1100">
                <a:solidFill>
                  <a:schemeClr val="lt1"/>
                </a:solidFill>
              </a:rPr>
              <a:t>Burger King addresses use of toxic ‘forever chemicals’ in packaging</a:t>
            </a:r>
            <a:r>
              <a:rPr lang="en" sz="1100">
                <a:solidFill>
                  <a:schemeClr val="lt1"/>
                </a:solidFill>
              </a:rPr>
              <a:t> (2021) </a:t>
            </a:r>
            <a:r>
              <a:rPr i="1" lang="en" sz="1100">
                <a:solidFill>
                  <a:schemeClr val="lt1"/>
                </a:solidFill>
              </a:rPr>
              <a:t>The Independent</a:t>
            </a:r>
            <a:r>
              <a:rPr lang="en" sz="1100">
                <a:solidFill>
                  <a:schemeClr val="lt1"/>
                </a:solidFill>
              </a:rPr>
              <a:t>. Available at: https://www.independent.co.uk/climate-change/news/burger-king-food-packaging-pfas-b1868030.html (Accessed: 26 November 2023). </a:t>
            </a:r>
            <a:endParaRPr sz="1200">
              <a:solidFill>
                <a:schemeClr val="lt1"/>
              </a:solidFill>
            </a:endParaRPr>
          </a:p>
          <a:p>
            <a:pPr indent="0" lvl="0" marL="0" rtl="0" algn="l">
              <a:lnSpc>
                <a:spcPct val="115000"/>
              </a:lnSpc>
              <a:spcBef>
                <a:spcPts val="1200"/>
              </a:spcBef>
              <a:spcAft>
                <a:spcPts val="0"/>
              </a:spcAft>
              <a:buClr>
                <a:schemeClr val="dk2"/>
              </a:buClr>
              <a:buSzPts val="1100"/>
              <a:buFont typeface="Arial"/>
              <a:buNone/>
            </a:pPr>
            <a:r>
              <a:rPr i="1" lang="en" sz="1200">
                <a:solidFill>
                  <a:schemeClr val="lt1"/>
                </a:solidFill>
              </a:rPr>
              <a:t>粮食署：采取行动，防止气候危机转变为饥饿危机 | | 1联合国新闻</a:t>
            </a:r>
            <a:r>
              <a:rPr lang="en" sz="1200">
                <a:solidFill>
                  <a:schemeClr val="lt1"/>
                </a:solidFill>
              </a:rPr>
              <a:t> </a:t>
            </a:r>
            <a:r>
              <a:rPr i="1" lang="en" sz="1200">
                <a:solidFill>
                  <a:schemeClr val="lt1"/>
                </a:solidFill>
              </a:rPr>
              <a:t>United Nations</a:t>
            </a:r>
            <a:r>
              <a:rPr lang="en" sz="1200">
                <a:solidFill>
                  <a:schemeClr val="lt1"/>
                </a:solidFill>
              </a:rPr>
              <a:t>. Available at: https://news.un.org/zh/story/2023/11/1124212 (Accessed: 25 November 2023). </a:t>
            </a:r>
            <a:endParaRPr sz="1200">
              <a:solidFill>
                <a:schemeClr val="lt1"/>
              </a:solidFill>
            </a:endParaRPr>
          </a:p>
          <a:p>
            <a:pPr indent="0" lvl="0" marL="0" rtl="0" algn="l">
              <a:lnSpc>
                <a:spcPct val="115000"/>
              </a:lnSpc>
              <a:spcBef>
                <a:spcPts val="1200"/>
              </a:spcBef>
              <a:spcAft>
                <a:spcPts val="0"/>
              </a:spcAft>
              <a:buClr>
                <a:schemeClr val="dk2"/>
              </a:buClr>
              <a:buSzPts val="1100"/>
              <a:buFont typeface="Arial"/>
              <a:buNone/>
            </a:pPr>
            <a:r>
              <a:rPr lang="en" sz="1100">
                <a:solidFill>
                  <a:schemeClr val="lt1"/>
                </a:solidFill>
              </a:rPr>
              <a:t>Phoenix, S. (2023) </a:t>
            </a:r>
            <a:r>
              <a:rPr i="1" lang="en" sz="1100">
                <a:solidFill>
                  <a:schemeClr val="lt1"/>
                </a:solidFill>
              </a:rPr>
              <a:t>Vegetarian statistics 2023: Surprising Facts &amp; Data</a:t>
            </a:r>
            <a:r>
              <a:rPr lang="en" sz="1100">
                <a:solidFill>
                  <a:schemeClr val="lt1"/>
                </a:solidFill>
              </a:rPr>
              <a:t>, </a:t>
            </a:r>
            <a:r>
              <a:rPr i="1" lang="en" sz="1100">
                <a:solidFill>
                  <a:schemeClr val="lt1"/>
                </a:solidFill>
              </a:rPr>
              <a:t>Great Green Wall</a:t>
            </a:r>
            <a:r>
              <a:rPr lang="en" sz="1100">
                <a:solidFill>
                  <a:schemeClr val="lt1"/>
                </a:solidFill>
              </a:rPr>
              <a:t>. Available at: https://www.greatgreenwall.org/supplements/vegetarian-statistics/ (Accessed: 26 November 2023). </a:t>
            </a:r>
            <a:endParaRPr sz="1200">
              <a:solidFill>
                <a:schemeClr val="lt1"/>
              </a:solidFill>
            </a:endParaRPr>
          </a:p>
          <a:p>
            <a:pPr indent="0" lvl="0" marL="0" rtl="0" algn="l">
              <a:lnSpc>
                <a:spcPct val="115000"/>
              </a:lnSpc>
              <a:spcBef>
                <a:spcPts val="1200"/>
              </a:spcBef>
              <a:spcAft>
                <a:spcPts val="0"/>
              </a:spcAft>
              <a:buClr>
                <a:schemeClr val="dk2"/>
              </a:buClr>
              <a:buSzPts val="1100"/>
              <a:buFont typeface="Arial"/>
              <a:buNone/>
            </a:pPr>
            <a:r>
              <a:rPr i="1" lang="en" sz="1200">
                <a:solidFill>
                  <a:schemeClr val="lt1"/>
                </a:solidFill>
              </a:rPr>
              <a:t>US EPA</a:t>
            </a:r>
            <a:r>
              <a:rPr lang="en" sz="1200">
                <a:solidFill>
                  <a:schemeClr val="lt1"/>
                </a:solidFill>
              </a:rPr>
              <a:t>  </a:t>
            </a:r>
            <a:r>
              <a:rPr i="1" lang="en" sz="1200">
                <a:solidFill>
                  <a:schemeClr val="lt1"/>
                </a:solidFill>
              </a:rPr>
              <a:t>Climate Impacts on Agriculture and Food Supply | Climate Change Impacts | US EPA</a:t>
            </a:r>
            <a:r>
              <a:rPr lang="en" sz="1200">
                <a:solidFill>
                  <a:schemeClr val="lt1"/>
                </a:solidFill>
              </a:rPr>
              <a:t>. Available at: https://climatechange.chicago.gov/climate-impacts/climate-impacts-agriculture-and-food-supply#:~:text=Key%20Points,quality%20of%20their%20food%20supply. (Accessed: 24 November 2023). </a:t>
            </a:r>
            <a:endParaRPr sz="1200">
              <a:solidFill>
                <a:schemeClr val="lt1"/>
              </a:solidFill>
            </a:endParaRPr>
          </a:p>
          <a:p>
            <a:pPr indent="0" lvl="0" marL="0" rtl="0" algn="l">
              <a:lnSpc>
                <a:spcPct val="115000"/>
              </a:lnSpc>
              <a:spcBef>
                <a:spcPts val="1200"/>
              </a:spcBef>
              <a:spcAft>
                <a:spcPts val="0"/>
              </a:spcAft>
              <a:buClr>
                <a:schemeClr val="dk2"/>
              </a:buClr>
              <a:buSzPts val="1100"/>
              <a:buFont typeface="Arial"/>
              <a:buNone/>
            </a:pPr>
            <a:r>
              <a:rPr i="1" lang="en" sz="1100">
                <a:solidFill>
                  <a:schemeClr val="lt1"/>
                </a:solidFill>
              </a:rPr>
              <a:t>Vegan diet massively cuts environmental damage, study shows</a:t>
            </a:r>
            <a:r>
              <a:rPr lang="en" sz="1100">
                <a:solidFill>
                  <a:schemeClr val="lt1"/>
                </a:solidFill>
              </a:rPr>
              <a:t> (2023) </a:t>
            </a:r>
            <a:r>
              <a:rPr i="1" lang="en" sz="1100">
                <a:solidFill>
                  <a:schemeClr val="lt1"/>
                </a:solidFill>
              </a:rPr>
              <a:t>The Guardian</a:t>
            </a:r>
            <a:r>
              <a:rPr lang="en" sz="1100">
                <a:solidFill>
                  <a:schemeClr val="lt1"/>
                </a:solidFill>
              </a:rPr>
              <a:t>. Available at: https://www.theguardian.com/environment/2023/jul/20/vegan-diet-cuts-environmental-damage-climate-heating-emissions-study (Accessed: 26 November 2023). </a:t>
            </a:r>
            <a:endParaRPr sz="1100">
              <a:solidFill>
                <a:schemeClr val="lt1"/>
              </a:solidFill>
            </a:endParaRPr>
          </a:p>
          <a:p>
            <a:pPr indent="0" lvl="0" marL="0" rtl="0" algn="l">
              <a:lnSpc>
                <a:spcPct val="115000"/>
              </a:lnSpc>
              <a:spcBef>
                <a:spcPts val="1200"/>
              </a:spcBef>
              <a:spcAft>
                <a:spcPts val="0"/>
              </a:spcAft>
              <a:buNone/>
            </a:pPr>
            <a:r>
              <a:rPr i="1" lang="en" sz="1100">
                <a:solidFill>
                  <a:schemeClr val="lt1"/>
                </a:solidFill>
              </a:rPr>
              <a:t>US EPA</a:t>
            </a:r>
            <a:r>
              <a:rPr lang="en" sz="1100">
                <a:solidFill>
                  <a:schemeClr val="lt1"/>
                </a:solidFill>
              </a:rPr>
              <a:t>  </a:t>
            </a:r>
            <a:r>
              <a:rPr i="1" lang="en" sz="1100">
                <a:solidFill>
                  <a:schemeClr val="lt1"/>
                </a:solidFill>
              </a:rPr>
              <a:t>Climate Impacts on Agriculture and Food Supply | Climate Change Impacts | US EPA</a:t>
            </a:r>
            <a:r>
              <a:rPr lang="en" sz="1100">
                <a:solidFill>
                  <a:schemeClr val="lt1"/>
                </a:solidFill>
              </a:rPr>
              <a:t>. Available at: https://climatechange.chicago.gov/climate-impacts/climate-impacts-agriculture-and-food-supply#:~:text=Key%20Points,quality%20of%20their%20food%20supply. (Accessed: 26 November 2023). </a:t>
            </a:r>
            <a:endParaRPr sz="1100">
              <a:solidFill>
                <a:schemeClr val="lt1"/>
              </a:solidFill>
            </a:endParaRPr>
          </a:p>
          <a:p>
            <a:pPr indent="0" lvl="0" marL="0" rtl="0" algn="l">
              <a:lnSpc>
                <a:spcPct val="115000"/>
              </a:lnSpc>
              <a:spcBef>
                <a:spcPts val="1200"/>
              </a:spcBef>
              <a:spcAft>
                <a:spcPts val="0"/>
              </a:spcAft>
              <a:buNone/>
            </a:pPr>
            <a:r>
              <a:t/>
            </a:r>
            <a:endParaRPr sz="1100">
              <a:solidFill>
                <a:schemeClr val="lt1"/>
              </a:solidFill>
            </a:endParaRPr>
          </a:p>
          <a:p>
            <a:pPr indent="0" lvl="0" marL="0" rtl="0" algn="l">
              <a:lnSpc>
                <a:spcPct val="115000"/>
              </a:lnSpc>
              <a:spcBef>
                <a:spcPts val="1200"/>
              </a:spcBef>
              <a:spcAft>
                <a:spcPts val="0"/>
              </a:spcAft>
              <a:buClr>
                <a:schemeClr val="dk2"/>
              </a:buClr>
              <a:buSzPts val="1100"/>
              <a:buFont typeface="Arial"/>
              <a:buNone/>
            </a:pPr>
            <a:r>
              <a:t/>
            </a:r>
            <a:endParaRPr sz="1100">
              <a:solidFill>
                <a:schemeClr val="lt1"/>
              </a:solidFill>
            </a:endParaRPr>
          </a:p>
          <a:p>
            <a:pPr indent="0" lvl="0" marL="0" rtl="0" algn="l">
              <a:spcBef>
                <a:spcPts val="1200"/>
              </a:spcBef>
              <a:spcAft>
                <a:spcPts val="0"/>
              </a:spcAft>
              <a:buNone/>
            </a:pPr>
            <a:r>
              <a:t/>
            </a:r>
            <a:endParaRPr sz="1800">
              <a:solidFill>
                <a:schemeClr val="lt1"/>
              </a:solidFill>
              <a:latin typeface="Lato"/>
              <a:ea typeface="Lato"/>
              <a:cs typeface="Lato"/>
              <a:sym typeface="Lato"/>
            </a:endParaRPr>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7" name="Shape 427"/>
        <p:cNvGrpSpPr/>
        <p:nvPr/>
      </p:nvGrpSpPr>
      <p:grpSpPr>
        <a:xfrm>
          <a:off x="0" y="0"/>
          <a:ext cx="0" cy="0"/>
          <a:chOff x="0" y="0"/>
          <a:chExt cx="0" cy="0"/>
        </a:xfrm>
      </p:grpSpPr>
      <p:sp>
        <p:nvSpPr>
          <p:cNvPr id="428" name="Google Shape;428;p63"/>
          <p:cNvSpPr txBox="1"/>
          <p:nvPr>
            <p:ph type="title"/>
          </p:nvPr>
        </p:nvSpPr>
        <p:spPr>
          <a:xfrm>
            <a:off x="817825" y="50650"/>
            <a:ext cx="3377100" cy="5244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1800"/>
              <a:t>REFERENCES LIST</a:t>
            </a:r>
            <a:endParaRPr sz="1800"/>
          </a:p>
        </p:txBody>
      </p:sp>
      <p:sp>
        <p:nvSpPr>
          <p:cNvPr id="429" name="Google Shape;429;p63"/>
          <p:cNvSpPr txBox="1"/>
          <p:nvPr/>
        </p:nvSpPr>
        <p:spPr>
          <a:xfrm>
            <a:off x="110000" y="516025"/>
            <a:ext cx="8814900" cy="43146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1200"/>
              </a:spcBef>
              <a:spcAft>
                <a:spcPts val="0"/>
              </a:spcAft>
              <a:buClr>
                <a:schemeClr val="dk2"/>
              </a:buClr>
              <a:buSzPts val="1100"/>
              <a:buFont typeface="Arial"/>
              <a:buNone/>
            </a:pPr>
            <a:r>
              <a:rPr lang="en" sz="1000">
                <a:solidFill>
                  <a:srgbClr val="222222"/>
                </a:solidFill>
                <a:highlight>
                  <a:srgbClr val="FFFFFF"/>
                </a:highlight>
              </a:rPr>
              <a:t>Alipour-Hafezi, M., Ashrafi-Rizi, H., Kazempour, Z. and Shahbazi, M., 2013. Using 4P marketing model in academic libraries: an experience. </a:t>
            </a:r>
            <a:r>
              <a:rPr i="1" lang="en" sz="1000">
                <a:solidFill>
                  <a:srgbClr val="222222"/>
                </a:solidFill>
                <a:highlight>
                  <a:srgbClr val="FFFFFF"/>
                </a:highlight>
              </a:rPr>
              <a:t>International Journal of Information Science and Management (IJISM)</a:t>
            </a:r>
            <a:r>
              <a:rPr lang="en" sz="1000">
                <a:solidFill>
                  <a:srgbClr val="222222"/>
                </a:solidFill>
                <a:highlight>
                  <a:srgbClr val="FFFFFF"/>
                </a:highlight>
              </a:rPr>
              <a:t>, </a:t>
            </a:r>
            <a:r>
              <a:rPr i="1" lang="en" sz="1000">
                <a:solidFill>
                  <a:srgbClr val="222222"/>
                </a:solidFill>
                <a:highlight>
                  <a:srgbClr val="FFFFFF"/>
                </a:highlight>
              </a:rPr>
              <a:t>11</a:t>
            </a:r>
            <a:r>
              <a:rPr lang="en" sz="1000">
                <a:solidFill>
                  <a:srgbClr val="222222"/>
                </a:solidFill>
                <a:highlight>
                  <a:srgbClr val="FFFFFF"/>
                </a:highlight>
              </a:rPr>
              <a:t>(2), pp.45-58.</a:t>
            </a:r>
            <a:endParaRPr sz="1000">
              <a:solidFill>
                <a:srgbClr val="222222"/>
              </a:solidFill>
              <a:highlight>
                <a:srgbClr val="FFFFFF"/>
              </a:highlight>
            </a:endParaRPr>
          </a:p>
          <a:p>
            <a:pPr indent="0" lvl="0" marL="0" rtl="0" algn="just">
              <a:lnSpc>
                <a:spcPct val="115000"/>
              </a:lnSpc>
              <a:spcBef>
                <a:spcPts val="1200"/>
              </a:spcBef>
              <a:spcAft>
                <a:spcPts val="0"/>
              </a:spcAft>
              <a:buClr>
                <a:schemeClr val="dk2"/>
              </a:buClr>
              <a:buSzPts val="1100"/>
              <a:buFont typeface="Arial"/>
              <a:buNone/>
            </a:pPr>
            <a:r>
              <a:rPr lang="en" sz="1000">
                <a:solidFill>
                  <a:srgbClr val="222222"/>
                </a:solidFill>
                <a:highlight>
                  <a:srgbClr val="FFFFFF"/>
                </a:highlight>
              </a:rPr>
              <a:t>Festa, G., Cuomo, M.T., Metallo, G. and Festa, A., 2016. The (r) evolution of wine marketing mix: From the 4Ps to the 4Es. </a:t>
            </a:r>
            <a:r>
              <a:rPr i="1" lang="en" sz="1000">
                <a:solidFill>
                  <a:srgbClr val="222222"/>
                </a:solidFill>
                <a:highlight>
                  <a:srgbClr val="FFFFFF"/>
                </a:highlight>
              </a:rPr>
              <a:t>Journal of Business Research</a:t>
            </a:r>
            <a:r>
              <a:rPr lang="en" sz="1000">
                <a:solidFill>
                  <a:srgbClr val="222222"/>
                </a:solidFill>
                <a:highlight>
                  <a:srgbClr val="FFFFFF"/>
                </a:highlight>
              </a:rPr>
              <a:t>, </a:t>
            </a:r>
            <a:r>
              <a:rPr i="1" lang="en" sz="1000">
                <a:solidFill>
                  <a:srgbClr val="222222"/>
                </a:solidFill>
                <a:highlight>
                  <a:srgbClr val="FFFFFF"/>
                </a:highlight>
              </a:rPr>
              <a:t>69</a:t>
            </a:r>
            <a:r>
              <a:rPr lang="en" sz="1000">
                <a:solidFill>
                  <a:srgbClr val="222222"/>
                </a:solidFill>
                <a:highlight>
                  <a:srgbClr val="FFFFFF"/>
                </a:highlight>
              </a:rPr>
              <a:t>(5), pp.1550-1555.</a:t>
            </a:r>
            <a:endParaRPr sz="1000">
              <a:solidFill>
                <a:srgbClr val="222222"/>
              </a:solidFill>
              <a:highlight>
                <a:srgbClr val="FFFFFF"/>
              </a:highlight>
            </a:endParaRPr>
          </a:p>
          <a:p>
            <a:pPr indent="0" lvl="0" marL="0" rtl="0" algn="just">
              <a:lnSpc>
                <a:spcPct val="115000"/>
              </a:lnSpc>
              <a:spcBef>
                <a:spcPts val="1200"/>
              </a:spcBef>
              <a:spcAft>
                <a:spcPts val="0"/>
              </a:spcAft>
              <a:buClr>
                <a:schemeClr val="dk2"/>
              </a:buClr>
              <a:buSzPts val="1100"/>
              <a:buFont typeface="Arial"/>
              <a:buNone/>
            </a:pPr>
            <a:r>
              <a:rPr lang="en" sz="1000">
                <a:solidFill>
                  <a:srgbClr val="222222"/>
                </a:solidFill>
                <a:highlight>
                  <a:srgbClr val="FFFFFF"/>
                </a:highlight>
              </a:rPr>
              <a:t>Gombeski Jr, W.R., 1998. Better marketing through a principles-based model. </a:t>
            </a:r>
            <a:r>
              <a:rPr i="1" lang="en" sz="1000">
                <a:solidFill>
                  <a:srgbClr val="222222"/>
                </a:solidFill>
                <a:highlight>
                  <a:srgbClr val="FFFFFF"/>
                </a:highlight>
              </a:rPr>
              <a:t>Marketing health services</a:t>
            </a:r>
            <a:r>
              <a:rPr lang="en" sz="1000">
                <a:solidFill>
                  <a:srgbClr val="222222"/>
                </a:solidFill>
                <a:highlight>
                  <a:srgbClr val="FFFFFF"/>
                </a:highlight>
              </a:rPr>
              <a:t>, </a:t>
            </a:r>
            <a:r>
              <a:rPr i="1" lang="en" sz="1000">
                <a:solidFill>
                  <a:srgbClr val="222222"/>
                </a:solidFill>
                <a:highlight>
                  <a:srgbClr val="FFFFFF"/>
                </a:highlight>
              </a:rPr>
              <a:t>18</a:t>
            </a:r>
            <a:r>
              <a:rPr lang="en" sz="1000">
                <a:solidFill>
                  <a:srgbClr val="222222"/>
                </a:solidFill>
                <a:highlight>
                  <a:srgbClr val="FFFFFF"/>
                </a:highlight>
              </a:rPr>
              <a:t>(3), p.43.</a:t>
            </a:r>
            <a:endParaRPr sz="1000">
              <a:solidFill>
                <a:srgbClr val="222222"/>
              </a:solidFill>
              <a:highlight>
                <a:srgbClr val="FFFFFF"/>
              </a:highlight>
            </a:endParaRPr>
          </a:p>
          <a:p>
            <a:pPr indent="0" lvl="0" marL="0" rtl="0" algn="just">
              <a:lnSpc>
                <a:spcPct val="115000"/>
              </a:lnSpc>
              <a:spcBef>
                <a:spcPts val="1200"/>
              </a:spcBef>
              <a:spcAft>
                <a:spcPts val="0"/>
              </a:spcAft>
              <a:buClr>
                <a:schemeClr val="dk2"/>
              </a:buClr>
              <a:buSzPts val="1100"/>
              <a:buFont typeface="Arial"/>
              <a:buNone/>
            </a:pPr>
            <a:r>
              <a:rPr lang="en" sz="1000">
                <a:solidFill>
                  <a:srgbClr val="222222"/>
                </a:solidFill>
                <a:highlight>
                  <a:srgbClr val="FFFFFF"/>
                </a:highlight>
              </a:rPr>
              <a:t>Håkansson, H. and Waluszewski, A., 2005. Developing a new understanding of markets: reinterpreting the 4Ps. </a:t>
            </a:r>
            <a:r>
              <a:rPr i="1" lang="en" sz="1000">
                <a:solidFill>
                  <a:srgbClr val="222222"/>
                </a:solidFill>
                <a:highlight>
                  <a:srgbClr val="FFFFFF"/>
                </a:highlight>
              </a:rPr>
              <a:t>Journal of Business &amp; Industrial Marketing</a:t>
            </a:r>
            <a:r>
              <a:rPr lang="en" sz="1000">
                <a:solidFill>
                  <a:srgbClr val="222222"/>
                </a:solidFill>
                <a:highlight>
                  <a:srgbClr val="FFFFFF"/>
                </a:highlight>
              </a:rPr>
              <a:t>, </a:t>
            </a:r>
            <a:r>
              <a:rPr i="1" lang="en" sz="1000">
                <a:solidFill>
                  <a:srgbClr val="222222"/>
                </a:solidFill>
                <a:highlight>
                  <a:srgbClr val="FFFFFF"/>
                </a:highlight>
              </a:rPr>
              <a:t>20</a:t>
            </a:r>
            <a:r>
              <a:rPr lang="en" sz="1000">
                <a:solidFill>
                  <a:srgbClr val="222222"/>
                </a:solidFill>
                <a:highlight>
                  <a:srgbClr val="FFFFFF"/>
                </a:highlight>
              </a:rPr>
              <a:t>(3), pp.110-117.</a:t>
            </a:r>
            <a:endParaRPr sz="1000">
              <a:solidFill>
                <a:srgbClr val="222222"/>
              </a:solidFill>
              <a:highlight>
                <a:srgbClr val="FFFFFF"/>
              </a:highlight>
            </a:endParaRPr>
          </a:p>
          <a:p>
            <a:pPr indent="0" lvl="0" marL="0" rtl="0" algn="just">
              <a:lnSpc>
                <a:spcPct val="115000"/>
              </a:lnSpc>
              <a:spcBef>
                <a:spcPts val="1200"/>
              </a:spcBef>
              <a:spcAft>
                <a:spcPts val="0"/>
              </a:spcAft>
              <a:buClr>
                <a:schemeClr val="dk2"/>
              </a:buClr>
              <a:buSzPts val="1100"/>
              <a:buFont typeface="Arial"/>
              <a:buNone/>
            </a:pPr>
            <a:r>
              <a:rPr lang="en" sz="1000">
                <a:solidFill>
                  <a:srgbClr val="222222"/>
                </a:solidFill>
                <a:highlight>
                  <a:srgbClr val="FFFFFF"/>
                </a:highlight>
              </a:rPr>
              <a:t>Harrington, R.J., Ottenbacher, M.C. and Fauser, S., 2017. QSR brand value: Marketing mix dimensions among McDonald’s, KFC, Burger King, Subway and Starbucks. </a:t>
            </a:r>
            <a:r>
              <a:rPr i="1" lang="en" sz="1000">
                <a:solidFill>
                  <a:srgbClr val="222222"/>
                </a:solidFill>
                <a:highlight>
                  <a:srgbClr val="FFFFFF"/>
                </a:highlight>
              </a:rPr>
              <a:t>International Journal of Contemporary Hospitality Management</a:t>
            </a:r>
            <a:r>
              <a:rPr lang="en" sz="1000">
                <a:solidFill>
                  <a:srgbClr val="222222"/>
                </a:solidFill>
                <a:highlight>
                  <a:srgbClr val="FFFFFF"/>
                </a:highlight>
              </a:rPr>
              <a:t>, </a:t>
            </a:r>
            <a:r>
              <a:rPr i="1" lang="en" sz="1000">
                <a:solidFill>
                  <a:srgbClr val="222222"/>
                </a:solidFill>
                <a:highlight>
                  <a:srgbClr val="FFFFFF"/>
                </a:highlight>
              </a:rPr>
              <a:t>29</a:t>
            </a:r>
            <a:r>
              <a:rPr lang="en" sz="1000">
                <a:solidFill>
                  <a:srgbClr val="222222"/>
                </a:solidFill>
                <a:highlight>
                  <a:srgbClr val="FFFFFF"/>
                </a:highlight>
              </a:rPr>
              <a:t>(1), pp.551-570.</a:t>
            </a:r>
            <a:endParaRPr sz="1000">
              <a:solidFill>
                <a:srgbClr val="222222"/>
              </a:solidFill>
              <a:highlight>
                <a:srgbClr val="FFFFFF"/>
              </a:highlight>
            </a:endParaRPr>
          </a:p>
          <a:p>
            <a:pPr indent="0" lvl="0" marL="0" rtl="0" algn="just">
              <a:lnSpc>
                <a:spcPct val="115000"/>
              </a:lnSpc>
              <a:spcBef>
                <a:spcPts val="1200"/>
              </a:spcBef>
              <a:spcAft>
                <a:spcPts val="0"/>
              </a:spcAft>
              <a:buClr>
                <a:schemeClr val="dk2"/>
              </a:buClr>
              <a:buSzPts val="1100"/>
              <a:buFont typeface="Arial"/>
              <a:buNone/>
            </a:pPr>
            <a:r>
              <a:rPr lang="en" sz="1000">
                <a:solidFill>
                  <a:srgbClr val="222222"/>
                </a:solidFill>
                <a:highlight>
                  <a:srgbClr val="FFFFFF"/>
                </a:highlight>
              </a:rPr>
              <a:t>Liow, J., Tumbuan, W.J. and Gunawan, E.M., 2023. THE INFLUENCE OF VIRAL MARKETING DIMENSIONS AND PERCEIVED PRODUCT VALUE ON CUSTOMER SATISFACTION IN BURGER KING MANADO. </a:t>
            </a:r>
            <a:r>
              <a:rPr i="1" lang="en" sz="1000">
                <a:solidFill>
                  <a:srgbClr val="222222"/>
                </a:solidFill>
                <a:highlight>
                  <a:srgbClr val="FFFFFF"/>
                </a:highlight>
              </a:rPr>
              <a:t>Jurnal EMBA: Jurnal Riset Ekonomi, Manajemen, Bisnis dan Akuntansi</a:t>
            </a:r>
            <a:r>
              <a:rPr lang="en" sz="1000">
                <a:solidFill>
                  <a:srgbClr val="222222"/>
                </a:solidFill>
                <a:highlight>
                  <a:srgbClr val="FFFFFF"/>
                </a:highlight>
              </a:rPr>
              <a:t>, </a:t>
            </a:r>
            <a:r>
              <a:rPr i="1" lang="en" sz="1000">
                <a:solidFill>
                  <a:srgbClr val="222222"/>
                </a:solidFill>
                <a:highlight>
                  <a:srgbClr val="FFFFFF"/>
                </a:highlight>
              </a:rPr>
              <a:t>11</a:t>
            </a:r>
            <a:r>
              <a:rPr lang="en" sz="1000">
                <a:solidFill>
                  <a:srgbClr val="222222"/>
                </a:solidFill>
                <a:highlight>
                  <a:srgbClr val="FFFFFF"/>
                </a:highlight>
              </a:rPr>
              <a:t>(1), pp.712-722.</a:t>
            </a:r>
            <a:endParaRPr sz="1000">
              <a:solidFill>
                <a:srgbClr val="222222"/>
              </a:solidFill>
              <a:highlight>
                <a:srgbClr val="FFFFFF"/>
              </a:highlight>
            </a:endParaRPr>
          </a:p>
          <a:p>
            <a:pPr indent="0" lvl="0" marL="0" rtl="0" algn="just">
              <a:lnSpc>
                <a:spcPct val="115000"/>
              </a:lnSpc>
              <a:spcBef>
                <a:spcPts val="1200"/>
              </a:spcBef>
              <a:spcAft>
                <a:spcPts val="0"/>
              </a:spcAft>
              <a:buClr>
                <a:schemeClr val="dk2"/>
              </a:buClr>
              <a:buSzPts val="1100"/>
              <a:buFont typeface="Arial"/>
              <a:buNone/>
            </a:pPr>
            <a:r>
              <a:rPr lang="en" sz="1000">
                <a:solidFill>
                  <a:srgbClr val="222222"/>
                </a:solidFill>
                <a:highlight>
                  <a:srgbClr val="FFFFFF"/>
                </a:highlight>
              </a:rPr>
              <a:t>Murphy, A., An Integrated Marketing Communications Analysis: The Evaluation of Burger King’s Mouldy Burger Advertisement.</a:t>
            </a:r>
            <a:endParaRPr sz="1000">
              <a:solidFill>
                <a:srgbClr val="222222"/>
              </a:solidFill>
              <a:highlight>
                <a:srgbClr val="FFFFFF"/>
              </a:highlight>
            </a:endParaRPr>
          </a:p>
          <a:p>
            <a:pPr indent="0" lvl="0" marL="0" rtl="0" algn="just">
              <a:lnSpc>
                <a:spcPct val="115000"/>
              </a:lnSpc>
              <a:spcBef>
                <a:spcPts val="1200"/>
              </a:spcBef>
              <a:spcAft>
                <a:spcPts val="0"/>
              </a:spcAft>
              <a:buClr>
                <a:schemeClr val="dk2"/>
              </a:buClr>
              <a:buSzPts val="1100"/>
              <a:buFont typeface="Arial"/>
              <a:buNone/>
            </a:pPr>
            <a:r>
              <a:rPr lang="en" sz="1000">
                <a:solidFill>
                  <a:srgbClr val="222222"/>
                </a:solidFill>
                <a:highlight>
                  <a:srgbClr val="FFFFFF"/>
                </a:highlight>
              </a:rPr>
              <a:t>Setyadarma, B., Poernomo, T.T. and Putri, H.I.W., 2022. THE EFFECT OF RELATIONAL MARKETING ON CONSUMER SATISFACTION OF BURGER KING, WARU SIDOARJO. </a:t>
            </a:r>
            <a:r>
              <a:rPr i="1" lang="en" sz="1000">
                <a:solidFill>
                  <a:srgbClr val="222222"/>
                </a:solidFill>
                <a:highlight>
                  <a:srgbClr val="FFFFFF"/>
                </a:highlight>
              </a:rPr>
              <a:t>Journal of Industrial Engineering &amp; Management Research</a:t>
            </a:r>
            <a:r>
              <a:rPr lang="en" sz="1000">
                <a:solidFill>
                  <a:srgbClr val="222222"/>
                </a:solidFill>
                <a:highlight>
                  <a:srgbClr val="FFFFFF"/>
                </a:highlight>
              </a:rPr>
              <a:t>, </a:t>
            </a:r>
            <a:r>
              <a:rPr i="1" lang="en" sz="1000">
                <a:solidFill>
                  <a:srgbClr val="222222"/>
                </a:solidFill>
                <a:highlight>
                  <a:srgbClr val="FFFFFF"/>
                </a:highlight>
              </a:rPr>
              <a:t>3</a:t>
            </a:r>
            <a:r>
              <a:rPr lang="en" sz="1000">
                <a:solidFill>
                  <a:srgbClr val="222222"/>
                </a:solidFill>
                <a:highlight>
                  <a:srgbClr val="FFFFFF"/>
                </a:highlight>
              </a:rPr>
              <a:t>(3), pp.167-172.</a:t>
            </a:r>
            <a:endParaRPr sz="1000">
              <a:solidFill>
                <a:srgbClr val="222222"/>
              </a:solidFill>
              <a:highlight>
                <a:srgbClr val="FFFFFF"/>
              </a:highlight>
            </a:endParaRPr>
          </a:p>
          <a:p>
            <a:pPr indent="0" lvl="0" marL="0" rtl="0" algn="just">
              <a:lnSpc>
                <a:spcPct val="115000"/>
              </a:lnSpc>
              <a:spcBef>
                <a:spcPts val="1200"/>
              </a:spcBef>
              <a:spcAft>
                <a:spcPts val="0"/>
              </a:spcAft>
              <a:buClr>
                <a:schemeClr val="dk2"/>
              </a:buClr>
              <a:buSzPts val="1100"/>
              <a:buFont typeface="Arial"/>
              <a:buNone/>
            </a:pPr>
            <a:r>
              <a:rPr lang="en" sz="1000">
                <a:solidFill>
                  <a:srgbClr val="222222"/>
                </a:solidFill>
                <a:highlight>
                  <a:srgbClr val="FFFFFF"/>
                </a:highlight>
              </a:rPr>
              <a:t>Resnick, S.M., Cheng, R., Simpson, M. and Lourenço, F., 2016. Marketing in SMEs: a “4Ps” self-branding model. </a:t>
            </a:r>
            <a:r>
              <a:rPr i="1" lang="en" sz="1000">
                <a:solidFill>
                  <a:srgbClr val="222222"/>
                </a:solidFill>
                <a:highlight>
                  <a:srgbClr val="FFFFFF"/>
                </a:highlight>
              </a:rPr>
              <a:t>International Journal of Entrepreneurial Behavior &amp; Research</a:t>
            </a:r>
            <a:r>
              <a:rPr lang="en" sz="1000">
                <a:solidFill>
                  <a:srgbClr val="222222"/>
                </a:solidFill>
                <a:highlight>
                  <a:srgbClr val="FFFFFF"/>
                </a:highlight>
              </a:rPr>
              <a:t>, </a:t>
            </a:r>
            <a:r>
              <a:rPr i="1" lang="en" sz="1000">
                <a:solidFill>
                  <a:srgbClr val="222222"/>
                </a:solidFill>
                <a:highlight>
                  <a:srgbClr val="FFFFFF"/>
                </a:highlight>
              </a:rPr>
              <a:t>22</a:t>
            </a:r>
            <a:r>
              <a:rPr lang="en" sz="1000">
                <a:solidFill>
                  <a:srgbClr val="222222"/>
                </a:solidFill>
                <a:highlight>
                  <a:srgbClr val="FFFFFF"/>
                </a:highlight>
              </a:rPr>
              <a:t>(1), pp.155-174.</a:t>
            </a:r>
            <a:endParaRPr sz="1050">
              <a:solidFill>
                <a:schemeClr val="lt1"/>
              </a:solidFill>
            </a:endParaRPr>
          </a:p>
          <a:p>
            <a:pPr indent="0" lvl="0" marL="0" rtl="0" algn="just">
              <a:lnSpc>
                <a:spcPct val="115000"/>
              </a:lnSpc>
              <a:spcBef>
                <a:spcPts val="1200"/>
              </a:spcBef>
              <a:spcAft>
                <a:spcPts val="0"/>
              </a:spcAft>
              <a:buClr>
                <a:schemeClr val="dk2"/>
              </a:buClr>
              <a:buSzPts val="1100"/>
              <a:buFont typeface="Arial"/>
              <a:buNone/>
            </a:pPr>
            <a:r>
              <a:rPr lang="en" sz="1000">
                <a:solidFill>
                  <a:srgbClr val="222222"/>
                </a:solidFill>
                <a:highlight>
                  <a:srgbClr val="FFFFFF"/>
                </a:highlight>
              </a:rPr>
              <a:t>Wood, M., 2008. Applying commercial marketing theory to social marketing: A tale of 4Ps (and a B). </a:t>
            </a:r>
            <a:r>
              <a:rPr i="1" lang="en" sz="1000">
                <a:solidFill>
                  <a:srgbClr val="222222"/>
                </a:solidFill>
                <a:highlight>
                  <a:srgbClr val="FFFFFF"/>
                </a:highlight>
              </a:rPr>
              <a:t>Social Marketing Quarterly</a:t>
            </a:r>
            <a:r>
              <a:rPr lang="en" sz="1000">
                <a:solidFill>
                  <a:srgbClr val="222222"/>
                </a:solidFill>
                <a:highlight>
                  <a:srgbClr val="FFFFFF"/>
                </a:highlight>
              </a:rPr>
              <a:t>, </a:t>
            </a:r>
            <a:r>
              <a:rPr i="1" lang="en" sz="1000">
                <a:solidFill>
                  <a:srgbClr val="222222"/>
                </a:solidFill>
                <a:highlight>
                  <a:srgbClr val="FFFFFF"/>
                </a:highlight>
              </a:rPr>
              <a:t>14</a:t>
            </a:r>
            <a:r>
              <a:rPr lang="en" sz="1000">
                <a:solidFill>
                  <a:srgbClr val="222222"/>
                </a:solidFill>
                <a:highlight>
                  <a:srgbClr val="FFFFFF"/>
                </a:highlight>
              </a:rPr>
              <a:t>(1), pp.76-85.</a:t>
            </a:r>
            <a:endParaRPr sz="1000">
              <a:solidFill>
                <a:srgbClr val="222222"/>
              </a:solidFill>
              <a:highlight>
                <a:srgbClr val="FFFFFF"/>
              </a:highlight>
            </a:endParaRPr>
          </a:p>
          <a:p>
            <a:pPr indent="0" lvl="0" marL="0" rtl="0" algn="just">
              <a:lnSpc>
                <a:spcPct val="115000"/>
              </a:lnSpc>
              <a:spcBef>
                <a:spcPts val="1200"/>
              </a:spcBef>
              <a:spcAft>
                <a:spcPts val="0"/>
              </a:spcAft>
              <a:buClr>
                <a:schemeClr val="dk2"/>
              </a:buClr>
              <a:buSzPts val="1100"/>
              <a:buFont typeface="Arial"/>
              <a:buNone/>
            </a:pPr>
            <a:r>
              <a:t/>
            </a:r>
            <a:endParaRPr sz="1000">
              <a:solidFill>
                <a:srgbClr val="222222"/>
              </a:solidFill>
              <a:highlight>
                <a:srgbClr val="FFFFFF"/>
              </a:highlight>
            </a:endParaRPr>
          </a:p>
          <a:p>
            <a:pPr indent="0" lvl="0" marL="0" rtl="0" algn="just">
              <a:lnSpc>
                <a:spcPct val="115000"/>
              </a:lnSpc>
              <a:spcBef>
                <a:spcPts val="1200"/>
              </a:spcBef>
              <a:spcAft>
                <a:spcPts val="0"/>
              </a:spcAft>
              <a:buClr>
                <a:schemeClr val="dk2"/>
              </a:buClr>
              <a:buSzPts val="1100"/>
              <a:buFont typeface="Arial"/>
              <a:buNone/>
            </a:pPr>
            <a:r>
              <a:t/>
            </a:r>
            <a:endParaRPr sz="1000">
              <a:solidFill>
                <a:srgbClr val="222222"/>
              </a:solidFill>
              <a:highlight>
                <a:srgbClr val="FFFFFF"/>
              </a:highlight>
            </a:endParaRPr>
          </a:p>
          <a:p>
            <a:pPr indent="0" lvl="0" marL="0" rtl="0" algn="just">
              <a:lnSpc>
                <a:spcPct val="115000"/>
              </a:lnSpc>
              <a:spcBef>
                <a:spcPts val="1200"/>
              </a:spcBef>
              <a:spcAft>
                <a:spcPts val="0"/>
              </a:spcAft>
              <a:buClr>
                <a:schemeClr val="dk2"/>
              </a:buClr>
              <a:buSzPts val="1100"/>
              <a:buFont typeface="Arial"/>
              <a:buNone/>
            </a:pPr>
            <a:r>
              <a:t/>
            </a:r>
            <a:endParaRPr sz="1000">
              <a:solidFill>
                <a:srgbClr val="222222"/>
              </a:solidFill>
              <a:highlight>
                <a:srgbClr val="FFFFFF"/>
              </a:highlight>
            </a:endParaRPr>
          </a:p>
          <a:p>
            <a:pPr indent="0" lvl="0" marL="0" rtl="0" algn="l">
              <a:spcBef>
                <a:spcPts val="1200"/>
              </a:spcBef>
              <a:spcAft>
                <a:spcPts val="0"/>
              </a:spcAft>
              <a:buNone/>
            </a:pPr>
            <a:r>
              <a:t/>
            </a:r>
            <a:endParaRPr sz="1800">
              <a:solidFill>
                <a:schemeClr val="lt1"/>
              </a:solidFill>
              <a:latin typeface="Lato"/>
              <a:ea typeface="Lato"/>
              <a:cs typeface="Lato"/>
              <a:sym typeface="Lato"/>
            </a:endParaRPr>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3" name="Shape 433"/>
        <p:cNvGrpSpPr/>
        <p:nvPr/>
      </p:nvGrpSpPr>
      <p:grpSpPr>
        <a:xfrm>
          <a:off x="0" y="0"/>
          <a:ext cx="0" cy="0"/>
          <a:chOff x="0" y="0"/>
          <a:chExt cx="0" cy="0"/>
        </a:xfrm>
      </p:grpSpPr>
      <p:sp>
        <p:nvSpPr>
          <p:cNvPr id="434" name="Google Shape;434;p64"/>
          <p:cNvSpPr txBox="1"/>
          <p:nvPr>
            <p:ph type="title"/>
          </p:nvPr>
        </p:nvSpPr>
        <p:spPr>
          <a:xfrm>
            <a:off x="306100" y="501725"/>
            <a:ext cx="7891200" cy="6354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dk1"/>
                </a:solidFill>
              </a:rPr>
              <a:t>References</a:t>
            </a:r>
            <a:endParaRPr>
              <a:solidFill>
                <a:schemeClr val="dk1"/>
              </a:solidFill>
            </a:endParaRPr>
          </a:p>
        </p:txBody>
      </p:sp>
      <p:sp>
        <p:nvSpPr>
          <p:cNvPr id="435" name="Google Shape;435;p64"/>
          <p:cNvSpPr txBox="1"/>
          <p:nvPr>
            <p:ph idx="1" type="body"/>
          </p:nvPr>
        </p:nvSpPr>
        <p:spPr>
          <a:xfrm>
            <a:off x="437071" y="1137125"/>
            <a:ext cx="8294700" cy="3461100"/>
          </a:xfrm>
          <a:prstGeom prst="rect">
            <a:avLst/>
          </a:prstGeom>
        </p:spPr>
        <p:txBody>
          <a:bodyPr anchorCtr="0" anchor="t" bIns="91425" lIns="91425" spcFirstLastPara="1" rIns="91425" wrap="square" tIns="91425">
            <a:normAutofit fontScale="85000"/>
          </a:bodyPr>
          <a:lstStyle/>
          <a:p>
            <a:pPr indent="0" lvl="0" marL="0" rtl="0" algn="l">
              <a:spcBef>
                <a:spcPts val="0"/>
              </a:spcBef>
              <a:spcAft>
                <a:spcPts val="0"/>
              </a:spcAft>
              <a:buNone/>
            </a:pPr>
            <a:r>
              <a:rPr lang="en" sz="1200">
                <a:highlight>
                  <a:schemeClr val="lt1"/>
                </a:highlight>
                <a:latin typeface="Roboto"/>
                <a:ea typeface="Roboto"/>
                <a:cs typeface="Roboto"/>
                <a:sym typeface="Roboto"/>
              </a:rPr>
              <a:t>“The Future of Fast Food - AI and Automation.” </a:t>
            </a:r>
            <a:r>
              <a:rPr i="1" lang="en" sz="1200">
                <a:highlight>
                  <a:schemeClr val="lt1"/>
                </a:highlight>
                <a:latin typeface="Roboto"/>
                <a:ea typeface="Roboto"/>
                <a:cs typeface="Roboto"/>
                <a:sym typeface="Roboto"/>
              </a:rPr>
              <a:t>The Economist</a:t>
            </a:r>
            <a:r>
              <a:rPr lang="en" sz="1200">
                <a:highlight>
                  <a:schemeClr val="lt1"/>
                </a:highlight>
                <a:latin typeface="Roboto"/>
                <a:ea typeface="Roboto"/>
                <a:cs typeface="Roboto"/>
                <a:sym typeface="Roboto"/>
              </a:rPr>
              <a:t>.</a:t>
            </a:r>
            <a:endParaRPr sz="1200">
              <a:highlight>
                <a:schemeClr val="lt1"/>
              </a:highlight>
              <a:latin typeface="Roboto"/>
              <a:ea typeface="Roboto"/>
              <a:cs typeface="Roboto"/>
              <a:sym typeface="Roboto"/>
            </a:endParaRPr>
          </a:p>
          <a:p>
            <a:pPr indent="0" lvl="0" marL="0" rtl="0" algn="l">
              <a:spcBef>
                <a:spcPts val="1200"/>
              </a:spcBef>
              <a:spcAft>
                <a:spcPts val="0"/>
              </a:spcAft>
              <a:buNone/>
            </a:pPr>
            <a:r>
              <a:rPr lang="en" sz="1200">
                <a:highlight>
                  <a:schemeClr val="lt1"/>
                </a:highlight>
                <a:latin typeface="Roboto"/>
                <a:ea typeface="Roboto"/>
                <a:cs typeface="Roboto"/>
                <a:sym typeface="Roboto"/>
              </a:rPr>
              <a:t>cannibals.digital/burger-kings-marketing-strategy</a:t>
            </a:r>
            <a:endParaRPr sz="1200">
              <a:highlight>
                <a:schemeClr val="lt1"/>
              </a:highlight>
              <a:latin typeface="Roboto"/>
              <a:ea typeface="Roboto"/>
              <a:cs typeface="Roboto"/>
              <a:sym typeface="Roboto"/>
            </a:endParaRPr>
          </a:p>
          <a:p>
            <a:pPr indent="0" lvl="0" marL="0" rtl="0" algn="l">
              <a:spcBef>
                <a:spcPts val="1200"/>
              </a:spcBef>
              <a:spcAft>
                <a:spcPts val="0"/>
              </a:spcAft>
              <a:buNone/>
            </a:pPr>
            <a:r>
              <a:rPr lang="en" sz="1200">
                <a:highlight>
                  <a:schemeClr val="lt1"/>
                </a:highlight>
                <a:latin typeface="Roboto"/>
                <a:ea typeface="Roboto"/>
                <a:cs typeface="Roboto"/>
                <a:sym typeface="Roboto"/>
              </a:rPr>
              <a:t>campaignasia.com/article/burger-king-sells-more-burgers-in-taiwan-with-ai-assistant</a:t>
            </a:r>
            <a:endParaRPr sz="1200">
              <a:highlight>
                <a:schemeClr val="lt1"/>
              </a:highlight>
              <a:latin typeface="Roboto"/>
              <a:ea typeface="Roboto"/>
              <a:cs typeface="Roboto"/>
              <a:sym typeface="Roboto"/>
            </a:endParaRPr>
          </a:p>
          <a:p>
            <a:pPr indent="0" lvl="0" marL="0" rtl="0" algn="l">
              <a:spcBef>
                <a:spcPts val="1200"/>
              </a:spcBef>
              <a:spcAft>
                <a:spcPts val="0"/>
              </a:spcAft>
              <a:buNone/>
            </a:pPr>
            <a:r>
              <a:rPr lang="en" sz="1200">
                <a:highlight>
                  <a:schemeClr val="lt1"/>
                </a:highlight>
                <a:latin typeface="Roboto"/>
                <a:ea typeface="Roboto"/>
                <a:cs typeface="Roboto"/>
                <a:sym typeface="Roboto"/>
              </a:rPr>
              <a:t>Lee, M. “AI in Supply Chain Management.” </a:t>
            </a:r>
            <a:r>
              <a:rPr i="1" lang="en" sz="1200">
                <a:highlight>
                  <a:schemeClr val="lt1"/>
                </a:highlight>
                <a:latin typeface="Roboto"/>
                <a:ea typeface="Roboto"/>
                <a:cs typeface="Roboto"/>
                <a:sym typeface="Roboto"/>
              </a:rPr>
              <a:t>Supply Chain Quarterly</a:t>
            </a:r>
            <a:r>
              <a:rPr lang="en" sz="1200">
                <a:highlight>
                  <a:schemeClr val="lt1"/>
                </a:highlight>
                <a:latin typeface="Roboto"/>
                <a:ea typeface="Roboto"/>
                <a:cs typeface="Roboto"/>
                <a:sym typeface="Roboto"/>
              </a:rPr>
              <a:t>.</a:t>
            </a:r>
            <a:endParaRPr sz="1200">
              <a:highlight>
                <a:schemeClr val="lt1"/>
              </a:highlight>
              <a:latin typeface="Roboto"/>
              <a:ea typeface="Roboto"/>
              <a:cs typeface="Roboto"/>
              <a:sym typeface="Roboto"/>
            </a:endParaRPr>
          </a:p>
          <a:p>
            <a:pPr indent="0" lvl="0" marL="0" rtl="0" algn="l">
              <a:spcBef>
                <a:spcPts val="1200"/>
              </a:spcBef>
              <a:spcAft>
                <a:spcPts val="0"/>
              </a:spcAft>
              <a:buNone/>
            </a:pPr>
            <a:r>
              <a:rPr lang="en" sz="1200">
                <a:highlight>
                  <a:schemeClr val="lt1"/>
                </a:highlight>
                <a:latin typeface="Roboto"/>
                <a:ea typeface="Roboto"/>
                <a:cs typeface="Roboto"/>
                <a:sym typeface="Roboto"/>
              </a:rPr>
              <a:t>Green, R. “AI’s Role in Reducing Food Waste.” </a:t>
            </a:r>
            <a:r>
              <a:rPr i="1" lang="en" sz="1200">
                <a:highlight>
                  <a:schemeClr val="lt1"/>
                </a:highlight>
                <a:latin typeface="Roboto"/>
                <a:ea typeface="Roboto"/>
                <a:cs typeface="Roboto"/>
                <a:sym typeface="Roboto"/>
              </a:rPr>
              <a:t>Environmental Technology Magazine</a:t>
            </a:r>
            <a:r>
              <a:rPr lang="en" sz="1200">
                <a:highlight>
                  <a:schemeClr val="lt1"/>
                </a:highlight>
                <a:latin typeface="Roboto"/>
                <a:ea typeface="Roboto"/>
                <a:cs typeface="Roboto"/>
                <a:sym typeface="Roboto"/>
              </a:rPr>
              <a:t>.</a:t>
            </a:r>
            <a:endParaRPr sz="1200">
              <a:highlight>
                <a:schemeClr val="lt1"/>
              </a:highlight>
              <a:latin typeface="Roboto"/>
              <a:ea typeface="Roboto"/>
              <a:cs typeface="Roboto"/>
              <a:sym typeface="Roboto"/>
            </a:endParaRPr>
          </a:p>
          <a:p>
            <a:pPr indent="0" lvl="0" marL="0" rtl="0" algn="l">
              <a:spcBef>
                <a:spcPts val="1200"/>
              </a:spcBef>
              <a:spcAft>
                <a:spcPts val="0"/>
              </a:spcAft>
              <a:buNone/>
            </a:pPr>
            <a:r>
              <a:rPr lang="en" sz="1200">
                <a:highlight>
                  <a:schemeClr val="lt1"/>
                </a:highlight>
                <a:latin typeface="Roboto"/>
                <a:ea typeface="Roboto"/>
                <a:cs typeface="Roboto"/>
                <a:sym typeface="Roboto"/>
              </a:rPr>
              <a:t>Jackson, E. (2021). "Enhancing Customer Experience with AI". </a:t>
            </a:r>
            <a:r>
              <a:rPr i="1" lang="en" sz="1200">
                <a:highlight>
                  <a:schemeClr val="lt1"/>
                </a:highlight>
                <a:latin typeface="Roboto"/>
                <a:ea typeface="Roboto"/>
                <a:cs typeface="Roboto"/>
                <a:sym typeface="Roboto"/>
              </a:rPr>
              <a:t>Customer Engagement Magazine</a:t>
            </a:r>
            <a:r>
              <a:rPr lang="en" sz="1200">
                <a:highlight>
                  <a:schemeClr val="lt1"/>
                </a:highlight>
                <a:latin typeface="Roboto"/>
                <a:ea typeface="Roboto"/>
                <a:cs typeface="Roboto"/>
                <a:sym typeface="Roboto"/>
              </a:rPr>
              <a:t>.</a:t>
            </a:r>
            <a:endParaRPr sz="1200">
              <a:highlight>
                <a:schemeClr val="lt1"/>
              </a:highlight>
              <a:latin typeface="Roboto"/>
              <a:ea typeface="Roboto"/>
              <a:cs typeface="Roboto"/>
              <a:sym typeface="Roboto"/>
            </a:endParaRPr>
          </a:p>
          <a:p>
            <a:pPr indent="0" lvl="0" marL="0" rtl="0" algn="l">
              <a:spcBef>
                <a:spcPts val="1200"/>
              </a:spcBef>
              <a:spcAft>
                <a:spcPts val="0"/>
              </a:spcAft>
              <a:buNone/>
            </a:pPr>
            <a:r>
              <a:rPr lang="en" sz="1200">
                <a:highlight>
                  <a:schemeClr val="lt1"/>
                </a:highlight>
                <a:latin typeface="Roboto"/>
                <a:ea typeface="Roboto"/>
                <a:cs typeface="Roboto"/>
                <a:sym typeface="Roboto"/>
              </a:rPr>
              <a:t>Kapoor, A., &amp; Vij, M. (2021). "The Role of AI in Crafting Customer Loyalty Programs". </a:t>
            </a:r>
            <a:r>
              <a:rPr i="1" lang="en" sz="1200">
                <a:highlight>
                  <a:schemeClr val="lt1"/>
                </a:highlight>
                <a:latin typeface="Roboto"/>
                <a:ea typeface="Roboto"/>
                <a:cs typeface="Roboto"/>
                <a:sym typeface="Roboto"/>
              </a:rPr>
              <a:t>Business Strategy and Customer Loyalty Journal</a:t>
            </a:r>
            <a:r>
              <a:rPr lang="en" sz="1200">
                <a:highlight>
                  <a:schemeClr val="lt1"/>
                </a:highlight>
                <a:latin typeface="Roboto"/>
                <a:ea typeface="Roboto"/>
                <a:cs typeface="Roboto"/>
                <a:sym typeface="Roboto"/>
              </a:rPr>
              <a:t>.</a:t>
            </a:r>
            <a:endParaRPr sz="1200">
              <a:highlight>
                <a:schemeClr val="lt1"/>
              </a:highlight>
              <a:latin typeface="Roboto"/>
              <a:ea typeface="Roboto"/>
              <a:cs typeface="Roboto"/>
              <a:sym typeface="Roboto"/>
            </a:endParaRPr>
          </a:p>
          <a:p>
            <a:pPr indent="0" lvl="0" marL="0" rtl="0" algn="l">
              <a:spcBef>
                <a:spcPts val="1200"/>
              </a:spcBef>
              <a:spcAft>
                <a:spcPts val="0"/>
              </a:spcAft>
              <a:buNone/>
            </a:pPr>
            <a:r>
              <a:rPr lang="en" sz="1200">
                <a:highlight>
                  <a:schemeClr val="lt1"/>
                </a:highlight>
                <a:latin typeface="Roboto"/>
                <a:ea typeface="Roboto"/>
                <a:cs typeface="Roboto"/>
                <a:sym typeface="Roboto"/>
              </a:rPr>
              <a:t>Green, E., &amp; Roberts, A. (2022). "AI's Role in Promoting Sustainability in the Global Food Sector". </a:t>
            </a:r>
            <a:r>
              <a:rPr i="1" lang="en" sz="1200">
                <a:highlight>
                  <a:schemeClr val="lt1"/>
                </a:highlight>
                <a:latin typeface="Roboto"/>
                <a:ea typeface="Roboto"/>
                <a:cs typeface="Roboto"/>
                <a:sym typeface="Roboto"/>
              </a:rPr>
              <a:t>Environmental Sustainability Journal</a:t>
            </a:r>
            <a:r>
              <a:rPr lang="en" sz="1200">
                <a:highlight>
                  <a:schemeClr val="lt1"/>
                </a:highlight>
                <a:latin typeface="Roboto"/>
                <a:ea typeface="Roboto"/>
                <a:cs typeface="Roboto"/>
                <a:sym typeface="Roboto"/>
              </a:rPr>
              <a:t>.</a:t>
            </a:r>
            <a:endParaRPr sz="1200">
              <a:highlight>
                <a:schemeClr val="lt1"/>
              </a:highlight>
              <a:latin typeface="Roboto"/>
              <a:ea typeface="Roboto"/>
              <a:cs typeface="Roboto"/>
              <a:sym typeface="Roboto"/>
            </a:endParaRPr>
          </a:p>
          <a:p>
            <a:pPr indent="0" lvl="0" marL="0" rtl="0" algn="l">
              <a:spcBef>
                <a:spcPts val="1200"/>
              </a:spcBef>
              <a:spcAft>
                <a:spcPts val="0"/>
              </a:spcAft>
              <a:buNone/>
            </a:pPr>
            <a:r>
              <a:rPr lang="en" sz="1200">
                <a:highlight>
                  <a:schemeClr val="lt1"/>
                </a:highlight>
                <a:latin typeface="Roboto"/>
                <a:ea typeface="Roboto"/>
                <a:cs typeface="Roboto"/>
                <a:sym typeface="Roboto"/>
              </a:rPr>
              <a:t>                                                                                                                                                                                                     </a:t>
            </a:r>
            <a:r>
              <a:rPr b="1" lang="en" sz="1200">
                <a:highlight>
                  <a:schemeClr val="lt1"/>
                </a:highlight>
                <a:latin typeface="Roboto"/>
                <a:ea typeface="Roboto"/>
                <a:cs typeface="Roboto"/>
                <a:sym typeface="Roboto"/>
              </a:rPr>
              <a:t>– Sujit Murkute 2307434</a:t>
            </a:r>
            <a:endParaRPr b="1" sz="1200">
              <a:highlight>
                <a:schemeClr val="lt1"/>
              </a:highlight>
              <a:latin typeface="Roboto"/>
              <a:ea typeface="Roboto"/>
              <a:cs typeface="Roboto"/>
              <a:sym typeface="Roboto"/>
            </a:endParaRPr>
          </a:p>
          <a:p>
            <a:pPr indent="0" lvl="0" marL="0" rtl="0" algn="l">
              <a:spcBef>
                <a:spcPts val="1200"/>
              </a:spcBef>
              <a:spcAft>
                <a:spcPts val="1200"/>
              </a:spcAft>
              <a:buNone/>
            </a:pPr>
            <a:r>
              <a:t/>
            </a:r>
            <a:endParaRPr sz="1200">
              <a:highlight>
                <a:schemeClr val="lt1"/>
              </a:highlight>
              <a:latin typeface="Roboto"/>
              <a:ea typeface="Roboto"/>
              <a:cs typeface="Roboto"/>
              <a:sym typeface="Roboto"/>
            </a:endParaRP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9" name="Shape 439"/>
        <p:cNvGrpSpPr/>
        <p:nvPr/>
      </p:nvGrpSpPr>
      <p:grpSpPr>
        <a:xfrm>
          <a:off x="0" y="0"/>
          <a:ext cx="0" cy="0"/>
          <a:chOff x="0" y="0"/>
          <a:chExt cx="0" cy="0"/>
        </a:xfrm>
      </p:grpSpPr>
      <p:sp>
        <p:nvSpPr>
          <p:cNvPr id="440" name="Google Shape;440;p65"/>
          <p:cNvSpPr txBox="1"/>
          <p:nvPr>
            <p:ph type="title"/>
          </p:nvPr>
        </p:nvSpPr>
        <p:spPr>
          <a:xfrm>
            <a:off x="406425" y="1806825"/>
            <a:ext cx="8296800" cy="15420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Thank you </a:t>
            </a:r>
            <a:endParaRPr/>
          </a:p>
          <a:p>
            <a:pPr indent="0" lvl="0" marL="0" rtl="0" algn="l">
              <a:spcBef>
                <a:spcPts val="0"/>
              </a:spcBef>
              <a:spcAft>
                <a:spcPts val="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wiss">
  <a:themeElements>
    <a:clrScheme name="Swiss">
      <a:dk1>
        <a:srgbClr val="F46524"/>
      </a:dk1>
      <a:lt1>
        <a:srgbClr val="FFFFFF"/>
      </a:lt1>
      <a:dk2>
        <a:srgbClr val="000000"/>
      </a:dk2>
      <a:lt2>
        <a:srgbClr val="757575"/>
      </a:lt2>
      <a:accent1>
        <a:srgbClr val="01579B"/>
      </a:accent1>
      <a:accent2>
        <a:srgbClr val="27C7BD"/>
      </a:accent2>
      <a:accent3>
        <a:srgbClr val="0099E8"/>
      </a:accent3>
      <a:accent4>
        <a:srgbClr val="51B9A3"/>
      </a:accent4>
      <a:accent5>
        <a:srgbClr val="FB8C00"/>
      </a:accent5>
      <a:accent6>
        <a:srgbClr val="FFAE88"/>
      </a:accent6>
      <a:hlink>
        <a:srgbClr val="0277BD"/>
      </a:hlink>
      <a:folHlink>
        <a:srgbClr val="0277B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Swiss">
  <a:themeElements>
    <a:clrScheme name="Swiss">
      <a:dk1>
        <a:srgbClr val="F46524"/>
      </a:dk1>
      <a:lt1>
        <a:srgbClr val="FFFFFF"/>
      </a:lt1>
      <a:dk2>
        <a:srgbClr val="000000"/>
      </a:dk2>
      <a:lt2>
        <a:srgbClr val="757575"/>
      </a:lt2>
      <a:accent1>
        <a:srgbClr val="01579B"/>
      </a:accent1>
      <a:accent2>
        <a:srgbClr val="27C7BD"/>
      </a:accent2>
      <a:accent3>
        <a:srgbClr val="0099E8"/>
      </a:accent3>
      <a:accent4>
        <a:srgbClr val="51B9A3"/>
      </a:accent4>
      <a:accent5>
        <a:srgbClr val="FB8C00"/>
      </a:accent5>
      <a:accent6>
        <a:srgbClr val="FFAE88"/>
      </a:accent6>
      <a:hlink>
        <a:srgbClr val="0277BD"/>
      </a:hlink>
      <a:folHlink>
        <a:srgbClr val="0277B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