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1F0C92-565C-4910-BEEB-C1A13AAC3136}" v="464" dt="2020-02-19T19:17:10.3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96" d="100"/>
          <a:sy n="96" d="100"/>
        </p:scale>
        <p:origin x="86" y="1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.morris25@outlook.com" userId="19d60e922e007c47" providerId="LiveId" clId="{531F0C92-565C-4910-BEEB-C1A13AAC3136}"/>
    <pc:docChg chg="undo redo custSel addSld delSld modSld">
      <pc:chgData name="f.morris25@outlook.com" userId="19d60e922e007c47" providerId="LiveId" clId="{531F0C92-565C-4910-BEEB-C1A13AAC3136}" dt="2020-02-19T19:55:53.365" v="18812" actId="1076"/>
      <pc:docMkLst>
        <pc:docMk/>
      </pc:docMkLst>
      <pc:sldChg chg="addSp delSp modSp">
        <pc:chgData name="f.morris25@outlook.com" userId="19d60e922e007c47" providerId="LiveId" clId="{531F0C92-565C-4910-BEEB-C1A13AAC3136}" dt="2020-02-19T19:54:45.006" v="18799" actId="20577"/>
        <pc:sldMkLst>
          <pc:docMk/>
          <pc:sldMk cId="3957397966" sldId="256"/>
        </pc:sldMkLst>
        <pc:spChg chg="add mod">
          <ac:chgData name="f.morris25@outlook.com" userId="19d60e922e007c47" providerId="LiveId" clId="{531F0C92-565C-4910-BEEB-C1A13AAC3136}" dt="2020-02-15T12:42:40.625" v="18319" actId="1076"/>
          <ac:spMkLst>
            <pc:docMk/>
            <pc:sldMk cId="3957397966" sldId="256"/>
            <ac:spMk id="2" creationId="{8497D900-1019-4DFD-A0B0-581E8BC416FD}"/>
          </ac:spMkLst>
        </pc:spChg>
        <pc:spChg chg="add mod">
          <ac:chgData name="f.morris25@outlook.com" userId="19d60e922e007c47" providerId="LiveId" clId="{531F0C92-565C-4910-BEEB-C1A13AAC3136}" dt="2020-02-09T16:44:56.837" v="17163" actId="1076"/>
          <ac:spMkLst>
            <pc:docMk/>
            <pc:sldMk cId="3957397966" sldId="256"/>
            <ac:spMk id="3" creationId="{8A639949-3719-457D-8A43-01D1C50A3BA2}"/>
          </ac:spMkLst>
        </pc:spChg>
        <pc:spChg chg="del">
          <ac:chgData name="f.morris25@outlook.com" userId="19d60e922e007c47" providerId="LiveId" clId="{531F0C92-565C-4910-BEEB-C1A13AAC3136}" dt="2020-01-27T16:48:12.232" v="1"/>
          <ac:spMkLst>
            <pc:docMk/>
            <pc:sldMk cId="3957397966" sldId="256"/>
            <ac:spMk id="4" creationId="{27D1D0EF-A458-4469-A92C-2DBB9EAAAAD6}"/>
          </ac:spMkLst>
        </pc:spChg>
        <pc:spChg chg="add mod">
          <ac:chgData name="f.morris25@outlook.com" userId="19d60e922e007c47" providerId="LiveId" clId="{531F0C92-565C-4910-BEEB-C1A13AAC3136}" dt="2020-02-19T18:13:46.319" v="18510" actId="20577"/>
          <ac:spMkLst>
            <pc:docMk/>
            <pc:sldMk cId="3957397966" sldId="256"/>
            <ac:spMk id="4" creationId="{C75F5ACD-0DF6-4D75-A415-A77646C145CF}"/>
          </ac:spMkLst>
        </pc:spChg>
        <pc:spChg chg="add del mod">
          <ac:chgData name="f.morris25@outlook.com" userId="19d60e922e007c47" providerId="LiveId" clId="{531F0C92-565C-4910-BEEB-C1A13AAC3136}" dt="2020-01-31T13:50:14.633" v="905" actId="767"/>
          <ac:spMkLst>
            <pc:docMk/>
            <pc:sldMk cId="3957397966" sldId="256"/>
            <ac:spMk id="5" creationId="{11E1560E-DE7C-4432-A484-09705B32BAB4}"/>
          </ac:spMkLst>
        </pc:spChg>
        <pc:spChg chg="add del mod">
          <ac:chgData name="f.morris25@outlook.com" userId="19d60e922e007c47" providerId="LiveId" clId="{531F0C92-565C-4910-BEEB-C1A13AAC3136}" dt="2020-02-03T20:45:39.581" v="4270" actId="478"/>
          <ac:spMkLst>
            <pc:docMk/>
            <pc:sldMk cId="3957397966" sldId="256"/>
            <ac:spMk id="5" creationId="{3C63A27E-15B7-4DCB-99B4-FEB16FBFEF03}"/>
          </ac:spMkLst>
        </pc:spChg>
        <pc:spChg chg="add mod">
          <ac:chgData name="f.morris25@outlook.com" userId="19d60e922e007c47" providerId="LiveId" clId="{531F0C92-565C-4910-BEEB-C1A13AAC3136}" dt="2020-02-19T18:27:18.552" v="18529" actId="1036"/>
          <ac:spMkLst>
            <pc:docMk/>
            <pc:sldMk cId="3957397966" sldId="256"/>
            <ac:spMk id="6" creationId="{1A9F2CBF-4009-4043-8ECF-7EABED2561EF}"/>
          </ac:spMkLst>
        </pc:spChg>
        <pc:spChg chg="add mod">
          <ac:chgData name="f.morris25@outlook.com" userId="19d60e922e007c47" providerId="LiveId" clId="{531F0C92-565C-4910-BEEB-C1A13AAC3136}" dt="2020-02-19T19:52:42.705" v="18797" actId="20577"/>
          <ac:spMkLst>
            <pc:docMk/>
            <pc:sldMk cId="3957397966" sldId="256"/>
            <ac:spMk id="7" creationId="{659E3418-097E-4B18-B7B7-325C6FFB10DF}"/>
          </ac:spMkLst>
        </pc:spChg>
        <pc:spChg chg="add mod">
          <ac:chgData name="f.morris25@outlook.com" userId="19d60e922e007c47" providerId="LiveId" clId="{531F0C92-565C-4910-BEEB-C1A13AAC3136}" dt="2020-02-19T19:22:02.554" v="18737" actId="1036"/>
          <ac:spMkLst>
            <pc:docMk/>
            <pc:sldMk cId="3957397966" sldId="256"/>
            <ac:spMk id="8" creationId="{B4C55E18-3BE7-46B4-983E-6331E41F0CEF}"/>
          </ac:spMkLst>
        </pc:spChg>
        <pc:spChg chg="add mod">
          <ac:chgData name="f.morris25@outlook.com" userId="19d60e922e007c47" providerId="LiveId" clId="{531F0C92-565C-4910-BEEB-C1A13AAC3136}" dt="2020-02-19T19:33:43.189" v="18787" actId="1037"/>
          <ac:spMkLst>
            <pc:docMk/>
            <pc:sldMk cId="3957397966" sldId="256"/>
            <ac:spMk id="9" creationId="{CB969F2A-B4C5-4086-BEFD-58612187EE58}"/>
          </ac:spMkLst>
        </pc:spChg>
        <pc:spChg chg="add del mod">
          <ac:chgData name="f.morris25@outlook.com" userId="19d60e922e007c47" providerId="LiveId" clId="{531F0C92-565C-4910-BEEB-C1A13AAC3136}" dt="2020-02-03T18:46:15.638" v="3457" actId="478"/>
          <ac:spMkLst>
            <pc:docMk/>
            <pc:sldMk cId="3957397966" sldId="256"/>
            <ac:spMk id="10" creationId="{A25A4757-F9EF-45C3-999D-DB59C555D30C}"/>
          </ac:spMkLst>
        </pc:spChg>
        <pc:spChg chg="add del mod">
          <ac:chgData name="f.morris25@outlook.com" userId="19d60e922e007c47" providerId="LiveId" clId="{531F0C92-565C-4910-BEEB-C1A13AAC3136}" dt="2020-02-02T22:19:01.682" v="2528" actId="478"/>
          <ac:spMkLst>
            <pc:docMk/>
            <pc:sldMk cId="3957397966" sldId="256"/>
            <ac:spMk id="12" creationId="{10A555C4-67B3-408C-BBD0-917A40F126D1}"/>
          </ac:spMkLst>
        </pc:spChg>
        <pc:spChg chg="add mod">
          <ac:chgData name="f.morris25@outlook.com" userId="19d60e922e007c47" providerId="LiveId" clId="{531F0C92-565C-4910-BEEB-C1A13AAC3136}" dt="2020-02-09T16:44:40.475" v="17153" actId="1036"/>
          <ac:spMkLst>
            <pc:docMk/>
            <pc:sldMk cId="3957397966" sldId="256"/>
            <ac:spMk id="12" creationId="{E05418D5-3A2C-4E01-8631-40EB368DD6A5}"/>
          </ac:spMkLst>
        </pc:spChg>
        <pc:spChg chg="add mod">
          <ac:chgData name="f.morris25@outlook.com" userId="19d60e922e007c47" providerId="LiveId" clId="{531F0C92-565C-4910-BEEB-C1A13AAC3136}" dt="2020-02-19T18:37:13.813" v="18657" actId="1035"/>
          <ac:spMkLst>
            <pc:docMk/>
            <pc:sldMk cId="3957397966" sldId="256"/>
            <ac:spMk id="13" creationId="{8909F77D-2677-44F0-8176-641FEF607942}"/>
          </ac:spMkLst>
        </pc:spChg>
        <pc:spChg chg="add mod">
          <ac:chgData name="f.morris25@outlook.com" userId="19d60e922e007c47" providerId="LiveId" clId="{531F0C92-565C-4910-BEEB-C1A13AAC3136}" dt="2020-02-19T19:35:24.547" v="18788" actId="20577"/>
          <ac:spMkLst>
            <pc:docMk/>
            <pc:sldMk cId="3957397966" sldId="256"/>
            <ac:spMk id="14" creationId="{7555AE3C-FDD2-4A2B-80B0-99E837988552}"/>
          </ac:spMkLst>
        </pc:spChg>
        <pc:spChg chg="add del mod">
          <ac:chgData name="f.morris25@outlook.com" userId="19d60e922e007c47" providerId="LiveId" clId="{531F0C92-565C-4910-BEEB-C1A13AAC3136}" dt="2020-02-19T19:54:45.006" v="18799" actId="20577"/>
          <ac:spMkLst>
            <pc:docMk/>
            <pc:sldMk cId="3957397966" sldId="256"/>
            <ac:spMk id="15" creationId="{75E44958-D482-4B92-9248-0F231EDF1DA2}"/>
          </ac:spMkLst>
        </pc:spChg>
        <pc:picChg chg="add mod">
          <ac:chgData name="f.morris25@outlook.com" userId="19d60e922e007c47" providerId="LiveId" clId="{531F0C92-565C-4910-BEEB-C1A13AAC3136}" dt="2020-02-15T12:55:43.467" v="18462" actId="1038"/>
          <ac:picMkLst>
            <pc:docMk/>
            <pc:sldMk cId="3957397966" sldId="256"/>
            <ac:picMk id="11" creationId="{443D0525-F568-49A6-92EF-D3FA0FAE6A19}"/>
          </ac:picMkLst>
        </pc:picChg>
        <pc:picChg chg="add del mod">
          <ac:chgData name="f.morris25@outlook.com" userId="19d60e922e007c47" providerId="LiveId" clId="{531F0C92-565C-4910-BEEB-C1A13AAC3136}" dt="2020-02-02T16:40:58.254" v="1307" actId="478"/>
          <ac:picMkLst>
            <pc:docMk/>
            <pc:sldMk cId="3957397966" sldId="256"/>
            <ac:picMk id="1026" creationId="{2AA2F261-8187-42A7-84A2-2978905BD2D0}"/>
          </ac:picMkLst>
        </pc:picChg>
        <pc:picChg chg="add del mod">
          <ac:chgData name="f.morris25@outlook.com" userId="19d60e922e007c47" providerId="LiveId" clId="{531F0C92-565C-4910-BEEB-C1A13AAC3136}" dt="2020-02-03T18:46:12.486" v="3456" actId="478"/>
          <ac:picMkLst>
            <pc:docMk/>
            <pc:sldMk cId="3957397966" sldId="256"/>
            <ac:picMk id="1026" creationId="{CB79224E-C6B0-4891-A698-F37D9EED7A56}"/>
          </ac:picMkLst>
        </pc:picChg>
      </pc:sldChg>
      <pc:sldChg chg="add del">
        <pc:chgData name="f.morris25@outlook.com" userId="19d60e922e007c47" providerId="LiveId" clId="{531F0C92-565C-4910-BEEB-C1A13AAC3136}" dt="2020-02-05T22:56:35.449" v="8172" actId="2696"/>
        <pc:sldMkLst>
          <pc:docMk/>
          <pc:sldMk cId="616140083" sldId="257"/>
        </pc:sldMkLst>
      </pc:sldChg>
      <pc:sldChg chg="modSp add">
        <pc:chgData name="f.morris25@outlook.com" userId="19d60e922e007c47" providerId="LiveId" clId="{531F0C92-565C-4910-BEEB-C1A13AAC3136}" dt="2020-02-19T19:54:00.853" v="18798" actId="20577"/>
        <pc:sldMkLst>
          <pc:docMk/>
          <pc:sldMk cId="3197855651" sldId="257"/>
        </pc:sldMkLst>
        <pc:spChg chg="mod">
          <ac:chgData name="f.morris25@outlook.com" userId="19d60e922e007c47" providerId="LiveId" clId="{531F0C92-565C-4910-BEEB-C1A13AAC3136}" dt="2020-02-10T13:37:41.896" v="17365" actId="1076"/>
          <ac:spMkLst>
            <pc:docMk/>
            <pc:sldMk cId="3197855651" sldId="257"/>
            <ac:spMk id="2" creationId="{388C056C-D7F5-4727-AD9E-137C7900B302}"/>
          </ac:spMkLst>
        </pc:spChg>
        <pc:spChg chg="mod">
          <ac:chgData name="f.morris25@outlook.com" userId="19d60e922e007c47" providerId="LiveId" clId="{531F0C92-565C-4910-BEEB-C1A13AAC3136}" dt="2020-02-19T19:54:00.853" v="18798" actId="20577"/>
          <ac:spMkLst>
            <pc:docMk/>
            <pc:sldMk cId="3197855651" sldId="257"/>
            <ac:spMk id="3" creationId="{B78DE952-8A1B-465B-852D-32EFC9050AB5}"/>
          </ac:spMkLst>
        </pc:spChg>
      </pc:sldChg>
      <pc:sldChg chg="add del">
        <pc:chgData name="f.morris25@outlook.com" userId="19d60e922e007c47" providerId="LiveId" clId="{531F0C92-565C-4910-BEEB-C1A13AAC3136}" dt="2020-02-04T20:14:20.607" v="4914" actId="2696"/>
        <pc:sldMkLst>
          <pc:docMk/>
          <pc:sldMk cId="3590318861" sldId="257"/>
        </pc:sldMkLst>
      </pc:sldChg>
      <pc:sldChg chg="add del">
        <pc:chgData name="f.morris25@outlook.com" userId="19d60e922e007c47" providerId="LiveId" clId="{531F0C92-565C-4910-BEEB-C1A13AAC3136}" dt="2020-02-07T13:38:17.721" v="15159" actId="2696"/>
        <pc:sldMkLst>
          <pc:docMk/>
          <pc:sldMk cId="2367793466" sldId="258"/>
        </pc:sldMkLst>
      </pc:sldChg>
      <pc:sldChg chg="add del">
        <pc:chgData name="f.morris25@outlook.com" userId="19d60e922e007c47" providerId="LiveId" clId="{531F0C92-565C-4910-BEEB-C1A13AAC3136}" dt="2020-02-07T12:24:00.003" v="15045" actId="2696"/>
        <pc:sldMkLst>
          <pc:docMk/>
          <pc:sldMk cId="4143583193" sldId="258"/>
        </pc:sldMkLst>
      </pc:sldChg>
      <pc:sldChg chg="delSp modSp add">
        <pc:chgData name="f.morris25@outlook.com" userId="19d60e922e007c47" providerId="LiveId" clId="{531F0C92-565C-4910-BEEB-C1A13AAC3136}" dt="2020-02-19T19:55:53.365" v="18812" actId="1076"/>
        <pc:sldMkLst>
          <pc:docMk/>
          <pc:sldMk cId="4175743874" sldId="258"/>
        </pc:sldMkLst>
        <pc:spChg chg="del">
          <ac:chgData name="f.morris25@outlook.com" userId="19d60e922e007c47" providerId="LiveId" clId="{531F0C92-565C-4910-BEEB-C1A13AAC3136}" dt="2020-02-09T15:11:58.703" v="16984" actId="478"/>
          <ac:spMkLst>
            <pc:docMk/>
            <pc:sldMk cId="4175743874" sldId="258"/>
            <ac:spMk id="2" creationId="{E9C19328-543A-4DBA-A1FF-1019186469A1}"/>
          </ac:spMkLst>
        </pc:spChg>
        <pc:spChg chg="mod">
          <ac:chgData name="f.morris25@outlook.com" userId="19d60e922e007c47" providerId="LiveId" clId="{531F0C92-565C-4910-BEEB-C1A13AAC3136}" dt="2020-02-19T19:55:53.365" v="18812" actId="1076"/>
          <ac:spMkLst>
            <pc:docMk/>
            <pc:sldMk cId="4175743874" sldId="258"/>
            <ac:spMk id="3" creationId="{55816A14-DB76-46B5-A660-9E08207D997B}"/>
          </ac:spMkLst>
        </pc:spChg>
      </pc:sldChg>
      <pc:sldChg chg="delSp modSp add">
        <pc:chgData name="f.morris25@outlook.com" userId="19d60e922e007c47" providerId="LiveId" clId="{531F0C92-565C-4910-BEEB-C1A13AAC3136}" dt="2020-02-19T19:55:46.962" v="18811" actId="1076"/>
        <pc:sldMkLst>
          <pc:docMk/>
          <pc:sldMk cId="2692323356" sldId="259"/>
        </pc:sldMkLst>
        <pc:spChg chg="del">
          <ac:chgData name="f.morris25@outlook.com" userId="19d60e922e007c47" providerId="LiveId" clId="{531F0C92-565C-4910-BEEB-C1A13AAC3136}" dt="2020-02-15T12:47:56.155" v="18395" actId="478"/>
          <ac:spMkLst>
            <pc:docMk/>
            <pc:sldMk cId="2692323356" sldId="259"/>
            <ac:spMk id="2" creationId="{55EA1345-77E5-47E0-9B26-4CE55685276E}"/>
          </ac:spMkLst>
        </pc:spChg>
        <pc:spChg chg="mod">
          <ac:chgData name="f.morris25@outlook.com" userId="19d60e922e007c47" providerId="LiveId" clId="{531F0C92-565C-4910-BEEB-C1A13AAC3136}" dt="2020-02-19T19:55:46.962" v="18811" actId="1076"/>
          <ac:spMkLst>
            <pc:docMk/>
            <pc:sldMk cId="2692323356" sldId="259"/>
            <ac:spMk id="3" creationId="{A27DA354-9565-4EED-B16E-78523A5C3A5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204D0-ECC1-4C22-86B9-B990E9D56C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589D72-8B7F-4019-B27E-7AC7ECAF5F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7F9A1E-AC47-4629-A5D8-34E64C60E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E2F60-8C3D-4F85-98C2-8FFB0DFC23BB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8B3F26-FD63-4AA6-8B50-A77B93167C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54C3CC-6AF7-4A82-A0CA-390DE5A58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514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A8114-5B8A-487D-AB1F-6E592C5C5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7E154-4C50-48EE-984D-98CB08C069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834580-1D50-4151-9389-AA62C4F15B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E2F60-8C3D-4F85-98C2-8FFB0DFC23BB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D49AC-4B68-4859-BE4B-BDE479A37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4C1423-5F06-45D8-BBFF-3F48B7FC3A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588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FBA11-6EE2-411C-9FAC-2EA850CA6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E275EF-C61F-45EF-A02F-C743062CB9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D82564-4917-4EFB-A818-59F56B196B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E2F60-8C3D-4F85-98C2-8FFB0DFC23BB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789CEE-37DA-49B4-AA68-D23E28BD5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DDDBEC-9210-4346-ADE4-85948B123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189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AD930-4E4A-4817-940B-9D26F4D58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72B5A-C6D2-4684-87A3-7006254537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28EFE5-91D2-48D6-8E52-C1288ABA2F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F8E4FE-B22C-4541-B03B-7679689CB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E2F60-8C3D-4F85-98C2-8FFB0DFC23BB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D93131-E56F-41DF-98C8-874430548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338F7F-9D8E-4255-9A80-98FF524C2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809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435EF-4778-44B5-9D1F-954964F24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9C17C-65F3-4223-8303-1D4D147376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B16ECE-4453-4EB8-9A6F-12394176BF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0B7821-89F0-44BD-95C4-F667D795631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02E98-8353-4617-ABAE-973D49BD76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96A6EA-EDA0-40B7-9623-5DF6581F2F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E2F60-8C3D-4F85-98C2-8FFB0DFC23BB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9E372EA-8B1C-4538-8F15-BD2E1C6ACC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FE978E-6E7B-4429-8983-A9B7A11AA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1977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287D2-A288-4838-BDC2-E55369F9BF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F46A97-3ED8-4991-988F-9D380F6B6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E2F60-8C3D-4F85-98C2-8FFB0DFC23BB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3F3CA7-41C4-4A42-A7C7-8B5BD3BC4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78F79B-D71D-4244-84B0-DB16973D4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62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B4FE51-A0DD-42F9-B7B4-3123F7CD3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E2F60-8C3D-4F85-98C2-8FFB0DFC23BB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A9DD6AE-B517-40DE-AB70-678F4A335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856DAD-222C-426D-BDE9-A6B26F5AF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486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8A216-7349-4092-AAFF-26C4A6DB0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BB011-DE1A-4B61-89D0-D79859A93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96B20D-788D-4618-9F30-32FF4FA8AC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F0AC00-B121-407F-A4DD-CBEEE0EF63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E2F60-8C3D-4F85-98C2-8FFB0DFC23BB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FEE1C6-F866-4B1B-9AEC-87B8FFD15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2665CA-D2E9-4B91-A2E2-1F1E9A2C5D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319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6069E-F63E-483A-BEA6-4090D2040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7E3B01-7BAD-4918-BEFD-3579E5CE6F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7D8427-A294-4890-B51F-DDFC2F31E2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DCBFD3-4D30-40A0-8812-42D2E26CF9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E2F60-8C3D-4F85-98C2-8FFB0DFC23BB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6B5399-7E49-4545-AE49-DAB62780E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234D71-B577-417C-9BBF-14BED4527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89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CDA45-E058-4D08-96E1-0B9D3F6C5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D4E0E2-F758-4339-AA1D-4D4768D2AD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D7FCFA-556D-4B22-B0F3-7D7894F80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E2F60-8C3D-4F85-98C2-8FFB0DFC23BB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301416-4915-430B-A280-66CF28F97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D42F7C-76FE-448E-8EBB-13B0C4C67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384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E70134-B515-4C5C-B512-AD67102618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D8B362-2165-4BDB-8EB8-CA75467A19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339864-0B24-44BE-BCE5-483280A44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E2F60-8C3D-4F85-98C2-8FFB0DFC23BB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92C274-6524-4800-BBF0-6AA258913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65B878-DB21-48AC-88B2-21B65E6CA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972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848CA8-B2C4-41D8-81C5-072BD0EA0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43D9FF-D833-40CD-A357-0B706F52F0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E68B32-FCD3-4F7C-94D3-1FF15DBA47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BE2F60-8C3D-4F85-98C2-8FFB0DFC23BB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56B6E4-462E-42F9-B90C-A4D3DE9D7C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425DAB-E431-4B24-A127-080913D0DE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1811E0-CA4E-419F-B842-109EF8688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440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nedd.assembly.wales/documents/s59527/Draft%20Additional%20Learning%20Needs%20Code%20February%202017.pdf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provisionmap.co.uk/role-of-the-additional-learning-needs-co-ordinator-alnco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ssembly.wales/Research%20Documents/16-059%20SEN/16-059-Web-%20English.pdf" TargetMode="External"/><Relationship Id="rId13" Type="http://schemas.openxmlformats.org/officeDocument/2006/relationships/hyperlink" Target="https://uk.images.search.yahoo.com/search/images;_ylt=AwrJRCBPaTheICwAKzQM34lQ;_ylu=X3oDMTB0ZTgxN3Q0BGNvbG8DaXIyBHBvcwMxBHZ0aWQDBHNlYwNwaXZz?p=Additional+Learning+Needs+%28ALN%29+in+Wales&amp;fr2=piv-web&amp;fr=mcafee#id=14&amp;iurl=https%3A%2F%2Fwww.erw.wales%2Fmedia%2F2664%2F12345.png%3Fwidth%3D500%26height%3D204.73537604456825&amp;action=click" TargetMode="External"/><Relationship Id="rId3" Type="http://schemas.openxmlformats.org/officeDocument/2006/relationships/hyperlink" Target="https://www.bbc.co.uk/news/uk-wales-politics-38282326" TargetMode="External"/><Relationship Id="rId7" Type="http://schemas.openxmlformats.org/officeDocument/2006/relationships/hyperlink" Target="http://www.snapcymru.org/wp-content/uploads/2015/10/15-025.pdf" TargetMode="External"/><Relationship Id="rId12" Type="http://schemas.openxmlformats.org/officeDocument/2006/relationships/hyperlink" Target="http://www.eteach.com/DataFiles/VacDocs/19215/464009/ALNCo%20jd.pdf" TargetMode="External"/><Relationship Id="rId2" Type="http://schemas.openxmlformats.org/officeDocument/2006/relationships/hyperlink" Target="http://www.aln.wal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hildcomwales.org.uk/wp-content/uploads/2016/04/ccfw_rights_poster_wel.pdf" TargetMode="External"/><Relationship Id="rId11" Type="http://schemas.openxmlformats.org/officeDocument/2006/relationships/hyperlink" Target="https://www.estyn.gov.wales/sites/www.estyn.gov.wales/files/documents/Readiness%20for%20ALN%20reforms%20-%20en_0.pdf" TargetMode="External"/><Relationship Id="rId5" Type="http://schemas.openxmlformats.org/officeDocument/2006/relationships/hyperlink" Target="http://www.ceredigion.gov.uk/resident/schools-education/special-educational-needs-sen/" TargetMode="External"/><Relationship Id="rId10" Type="http://schemas.openxmlformats.org/officeDocument/2006/relationships/hyperlink" Target="https://www.eastriding.gov.uk/council/governance-and-spending/how-we-use-your-information/information-sharing/" TargetMode="External"/><Relationship Id="rId4" Type="http://schemas.openxmlformats.org/officeDocument/2006/relationships/hyperlink" Target="https://www.carmarthenshire.gov.wales/home/council-services/education-schools/additional-learning-needs/parent-partnership/#.XjwUCGj7RPY" TargetMode="External"/><Relationship Id="rId9" Type="http://schemas.openxmlformats.org/officeDocument/2006/relationships/hyperlink" Target="https://www.nursinginpractice.com/improving-information-sharing-practice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era.ioe.ac.uk/20172/1/140522-consultation-document-en.pdf" TargetMode="External"/><Relationship Id="rId13" Type="http://schemas.openxmlformats.org/officeDocument/2006/relationships/hyperlink" Target="https://llyw.cymru/sites/default/files/publications/2019-11/rhaglen-trawsnewid-y-system-anghenion-dysgu-ychwanegol-cwestiynau-cyffredin.pdf" TargetMode="External"/><Relationship Id="rId3" Type="http://schemas.openxmlformats.org/officeDocument/2006/relationships/hyperlink" Target="https://www.hcbgroup.com/changes-to-sen-aln-in-wales.html" TargetMode="External"/><Relationship Id="rId7" Type="http://schemas.openxmlformats.org/officeDocument/2006/relationships/hyperlink" Target="https://dera.ioe.ac.uk/18411/1/130823-programme-action-research-inform-evaluation-additional-learning-needs-pilots-robust-trialling-phase-en.pdf" TargetMode="External"/><Relationship Id="rId12" Type="http://schemas.openxmlformats.org/officeDocument/2006/relationships/hyperlink" Target="https://gov.wales/sites/default/files/publications/2018-03/aln-frequently-asked-questions-faqs.pdf" TargetMode="External"/><Relationship Id="rId2" Type="http://schemas.openxmlformats.org/officeDocument/2006/relationships/hyperlink" Target="https://www.gov.uk/government/publications/inclusive-communication/inclusive-language-words-to-use-and-avoid-when-writing-about-disabili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era.ioe.ac.uk/27029/1/16-048-english-web.pdf" TargetMode="External"/><Relationship Id="rId11" Type="http://schemas.openxmlformats.org/officeDocument/2006/relationships/hyperlink" Target="https://gov.wales/sites/default/files/publications/2018-09/additional-learning-needs-aln-transformation-programme-v2.pdf" TargetMode="External"/><Relationship Id="rId5" Type="http://schemas.openxmlformats.org/officeDocument/2006/relationships/hyperlink" Target="https://assets.publishing.service.gov.uk/government/uploads/system/uploads/attachment_data/file/345124/uk-initial-report-easy-read.pdf" TargetMode="External"/><Relationship Id="rId10" Type="http://schemas.openxmlformats.org/officeDocument/2006/relationships/hyperlink" Target="https://gov.wales/sites/default/files/publications/2018-04/additional-learning-needs-and-education-tribunal-wales-act-2018-explanatory-memorandum.pdf" TargetMode="External"/><Relationship Id="rId4" Type="http://schemas.openxmlformats.org/officeDocument/2006/relationships/hyperlink" Target="https://assets.publishing.service.gov.uk/government/uploads/system/uploads/attachment_data/file/417696/Archived-information_sharing_guidance_for_practitioners_and_managers.pdf" TargetMode="External"/><Relationship Id="rId9" Type="http://schemas.openxmlformats.org/officeDocument/2006/relationships/hyperlink" Target="https://gov.wales/sites/default/files/consultations/2018-01/141014-summary-of-responses-en_1.pdf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napcymru.org/help-for-families/aln-reform/" TargetMode="External"/><Relationship Id="rId3" Type="http://schemas.openxmlformats.org/officeDocument/2006/relationships/hyperlink" Target="https://seneddresearch.blog/2018/03/13/new-publication-additional-learning-needs-and-education-tribunal-wales-act-2018-act-summary/" TargetMode="External"/><Relationship Id="rId7" Type="http://schemas.openxmlformats.org/officeDocument/2006/relationships/hyperlink" Target="http://www.snapcymru.org/wp-content/uploads/2014/09/IDP-Booklet.pdf" TargetMode="External"/><Relationship Id="rId2" Type="http://schemas.openxmlformats.org/officeDocument/2006/relationships/hyperlink" Target="https://www.assembly.wales/en/newhome/pages/newsitem.aspx?itemid=166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pecialneedsjungle.com/the-role-of-the-senco-what-do-you-need-to-know/" TargetMode="External"/><Relationship Id="rId5" Type="http://schemas.openxmlformats.org/officeDocument/2006/relationships/hyperlink" Target="https://www.provisionmap.co.uk/role-of-the-additional-learning-needs-co-ordinator-alnco/" TargetMode="External"/><Relationship Id="rId4" Type="http://schemas.openxmlformats.org/officeDocument/2006/relationships/hyperlink" Target="https://www.nscb.org.uk/staff-and-volunteers/procedures/sharing-information-about-children-young-people-and-their-families" TargetMode="External"/><Relationship Id="rId9" Type="http://schemas.openxmlformats.org/officeDocument/2006/relationships/hyperlink" Target="http://www.snapcymru.org/how-the-additional-learning-needs-education-tribunal-alnet-act-will-be-implemente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497D900-1019-4DFD-A0B0-581E8BC416FD}"/>
              </a:ext>
            </a:extLst>
          </p:cNvPr>
          <p:cNvSpPr txBox="1"/>
          <p:nvPr/>
        </p:nvSpPr>
        <p:spPr>
          <a:xfrm>
            <a:off x="2757756" y="-47376"/>
            <a:ext cx="50610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Deddfwriaeth</a:t>
            </a: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639949-3719-457D-8A43-01D1C50A3BA2}"/>
              </a:ext>
            </a:extLst>
          </p:cNvPr>
          <p:cNvSpPr txBox="1"/>
          <p:nvPr/>
        </p:nvSpPr>
        <p:spPr>
          <a:xfrm>
            <a:off x="-57735" y="-42267"/>
            <a:ext cx="245695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Ffion Morris - 1702487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5F5ACD-0DF6-4D75-A415-A77646C145CF}"/>
              </a:ext>
            </a:extLst>
          </p:cNvPr>
          <p:cNvSpPr txBox="1"/>
          <p:nvPr/>
        </p:nvSpPr>
        <p:spPr>
          <a:xfrm>
            <a:off x="-47705" y="178072"/>
            <a:ext cx="3281768" cy="232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Cefndir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deddfwriaeth</a:t>
            </a: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(Jones, 2016). Mae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diweddaru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(2018 a) a Davies (dim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dyfynnwyd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BBC News, 2016)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bellach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addas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bwrpas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Cynulliad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(2015)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rym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mis Medi 2020.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adolygiadau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ymholiadau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Estyn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Swyddfa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uwcholeuio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y system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gyfredol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gymhleth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ddryslyd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Cymru, 2018 a) 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paper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(2014 a) bod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derminoleg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gyfredol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gwarthnodi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Pwrpas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9F2CBF-4009-4043-8ECF-7EABED2561EF}"/>
              </a:ext>
            </a:extLst>
          </p:cNvPr>
          <p:cNvSpPr txBox="1"/>
          <p:nvPr/>
        </p:nvSpPr>
        <p:spPr>
          <a:xfrm>
            <a:off x="-33882" y="3806340"/>
            <a:ext cx="3301827" cy="3062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Newidiadau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deddfwriaeth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gyfredol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enedigaeth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at 16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enedigaeth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at 25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ac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Senco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Alnco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termenoleg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brofiad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leoliadau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ymchwilio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awdurdodau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megis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Ceredigion County Council (2020) dal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termenoleg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felly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awdurdodau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sefydliadau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termenoleg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achosi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dryswch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ganlyniad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achosi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sefydliadau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rhoi’r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cymorth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orau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ddadlu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rym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mis Medi 2020,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termenoleg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anghywir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heb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cyhoeddi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cyhoeddus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Fe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ddywed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Gov.uk (2018)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defnyddio'r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termenoleg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anghywir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gwarthnodi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National Assembly for Wales (2018) bod y system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cyfredol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parhau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le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tan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ymhlygu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fis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Medi 2020.</a:t>
            </a:r>
            <a:endParaRPr lang="en-GB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9E3418-097E-4B18-B7B7-325C6FFB10DF}"/>
              </a:ext>
            </a:extLst>
          </p:cNvPr>
          <p:cNvSpPr txBox="1"/>
          <p:nvPr/>
        </p:nvSpPr>
        <p:spPr>
          <a:xfrm>
            <a:off x="3286834" y="3629901"/>
            <a:ext cx="5442139" cy="25699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Amcanion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deddfwriaeth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s-ES" sz="8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s-ES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s-ES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s-ES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</a:t>
            </a:r>
            <a:r>
              <a:rPr lang="es-ES" sz="800" dirty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s-ES" sz="800" dirty="0" err="1">
                <a:latin typeface="Arial" panose="020B0604020202020204" pitchFamily="34" charset="0"/>
                <a:cs typeface="Arial" panose="020B0604020202020204" pitchFamily="34" charset="0"/>
              </a:rPr>
              <a:t>amcan</a:t>
            </a:r>
            <a:r>
              <a:rPr lang="es-ES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800" dirty="0" err="1">
                <a:latin typeface="Arial" panose="020B0604020202020204" pitchFamily="34" charset="0"/>
                <a:cs typeface="Arial" panose="020B0604020202020204" pitchFamily="34" charset="0"/>
              </a:rPr>
              <a:t>sef</a:t>
            </a:r>
            <a:r>
              <a:rPr lang="es-ES" sz="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1)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enedigaeth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at 25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2)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proses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integredig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monitro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cydweithredol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3) System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glir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cymorth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pryderion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(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Cynulliad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Cymru, 2015) a (HCB Solicitors, dim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amcanion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gwrdd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wnaeth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sefydlu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11 nod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craidd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Y 11 nod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800" dirty="0">
                <a:latin typeface="Arial" panose="020B0604020202020204" pitchFamily="34" charset="0"/>
                <a:cs typeface="Arial" panose="020B0604020202020204" pitchFamily="34" charset="0"/>
              </a:rPr>
              <a:t>1. Cyflwyno’r term ADY.                              2. Ystod oedran 0 hyd at 25.</a:t>
            </a:r>
          </a:p>
          <a:p>
            <a:r>
              <a:rPr lang="cy-GB" sz="800" dirty="0">
                <a:latin typeface="Arial" panose="020B0604020202020204" pitchFamily="34" charset="0"/>
                <a:cs typeface="Arial" panose="020B0604020202020204" pitchFamily="34" charset="0"/>
              </a:rPr>
              <a:t>3. Cynllun unedig.                                       4. Cynnwys plant yn fwy.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5.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Dyheadau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gwell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canlyniadau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    6. System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symlach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y-GB" sz="800" dirty="0">
                <a:latin typeface="Arial" panose="020B0604020202020204" pitchFamily="34" charset="0"/>
                <a:cs typeface="Arial" panose="020B0604020202020204" pitchFamily="34" charset="0"/>
              </a:rPr>
              <a:t>7. Mwy o gydweithredu.                               8. Osgoi anghytundebau.</a:t>
            </a:r>
          </a:p>
          <a:p>
            <a:r>
              <a:rPr lang="cy-GB" sz="800" dirty="0">
                <a:latin typeface="Arial" panose="020B0604020202020204" pitchFamily="34" charset="0"/>
                <a:cs typeface="Arial" panose="020B0604020202020204" pitchFamily="34" charset="0"/>
              </a:rPr>
              <a:t>9. Hawliau clir i apelio.                                 10. Cod ADY.</a:t>
            </a:r>
          </a:p>
          <a:p>
            <a:r>
              <a:rPr lang="cy-GB" sz="800" dirty="0">
                <a:latin typeface="Arial" panose="020B0604020202020204" pitchFamily="34" charset="0"/>
                <a:cs typeface="Arial" panose="020B0604020202020204" pitchFamily="34" charset="0"/>
              </a:rPr>
              <a:t>11. System ddwyieithog.                                                                           (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Cymru, 2018b) </a:t>
            </a:r>
          </a:p>
          <a:p>
            <a:endParaRPr lang="cy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(2018 c)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(2019) a National Assembly for Wales (2016) bod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plant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popeth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12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Cenhedlaeth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Unedig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(dim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dyfynwyd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Cymru, 2016: dim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tudalen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“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ddylai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”.</a:t>
            </a:r>
            <a:endParaRPr lang="en-GB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C55E18-3BE7-46B4-983E-6331E41F0CEF}"/>
              </a:ext>
            </a:extLst>
          </p:cNvPr>
          <p:cNvSpPr txBox="1"/>
          <p:nvPr/>
        </p:nvSpPr>
        <p:spPr>
          <a:xfrm>
            <a:off x="8580120" y="5683318"/>
            <a:ext cx="3619831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Clo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Rwyf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ymchwilio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megis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newidiad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proses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angehnion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fuddiol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mi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nodweddion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felly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mi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wybod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cymorth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ganlyniad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ymyrraeth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gynnar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angehnion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969F2A-B4C5-4086-BEFD-58612187EE58}"/>
              </a:ext>
            </a:extLst>
          </p:cNvPr>
          <p:cNvSpPr txBox="1"/>
          <p:nvPr/>
        </p:nvSpPr>
        <p:spPr>
          <a:xfrm>
            <a:off x="3096414" y="162171"/>
            <a:ext cx="5731811" cy="2200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 proses o </a:t>
            </a:r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proses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diagnosio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gyfredol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biwrocrataidd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costus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Cymru, 2018a). 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sef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</a:t>
            </a:r>
            <a:r>
              <a:rPr lang="cy-GB" sz="800" dirty="0">
                <a:latin typeface="Arial" panose="020B0604020202020204" pitchFamily="34" charset="0"/>
                <a:cs typeface="Arial" panose="020B0604020202020204" pitchFamily="34" charset="0"/>
              </a:rPr>
              <a:t>ynllun datblygiad unigol (CDU), felly fydd y cynllunio o asesu cyfredol sef datganiad o anghenion addysgol arbennig yn cael i ddisodli gan y cynllun datblygiad unigol (Snap Cymru, 2020a).  Mae cynllun datblygiad unigol yn cynllun unigol sydd â fformat cyffredin, fydd y cynllun yn cael i ddatblygu trwy ddefnyddio dull cynllunio sy’n canolbwyntio a chynnwys y plentyn ac anghenion dysgu ychwanegol.  Fydd pob cynllun datblygiad unigol yn cynnwys cynllun gweithredu. (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Snap Cymru, 2014)</a:t>
            </a:r>
            <a:endParaRPr lang="cy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800" dirty="0">
                <a:latin typeface="Arial" panose="020B0604020202020204" pitchFamily="34" charset="0"/>
                <a:cs typeface="Arial" panose="020B0604020202020204" pitchFamily="34" charset="0"/>
              </a:rPr>
              <a:t>Nodir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(2019)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leoliadau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llunio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brydlon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35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meithrinfeydd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gynhelir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sefydliadau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bellach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cyfrifoldeb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person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mynychu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sefydliad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bellach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awdurdod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cyfrifoldeb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weld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cynnal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Mae system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Lloegr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dim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difrifol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chymhleth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443D0525-F568-49A6-92EF-D3FA0FAE6A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99" y="2488643"/>
            <a:ext cx="3127563" cy="1282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05418D5-3A2C-4E01-8631-40EB368DD6A5}"/>
              </a:ext>
            </a:extLst>
          </p:cNvPr>
          <p:cNvSpPr txBox="1"/>
          <p:nvPr/>
        </p:nvSpPr>
        <p:spPr>
          <a:xfrm>
            <a:off x="522143" y="3561636"/>
            <a:ext cx="243309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: Google images, dim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909F77D-2677-44F0-8176-641FEF607942}"/>
              </a:ext>
            </a:extLst>
          </p:cNvPr>
          <p:cNvSpPr txBox="1"/>
          <p:nvPr/>
        </p:nvSpPr>
        <p:spPr>
          <a:xfrm>
            <a:off x="3234063" y="6150826"/>
            <a:ext cx="551608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pellach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sz="900" dirty="0">
                <a:hlinkClick r:id="rId3"/>
              </a:rPr>
              <a:t>http://www.senedd.assembly.wales/documents/s59527/Draft%20Additional%20Learning%20Needs%20Code%20February%202017.pdf</a:t>
            </a:r>
            <a:endParaRPr lang="en-GB" sz="900" dirty="0"/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>
                <a:hlinkClick r:id="rId4"/>
              </a:rPr>
              <a:t>https://www.provisionmap.co.uk/role-of-the-additional-learning-needs-co-ordinator-alnco/</a:t>
            </a:r>
            <a:endParaRPr lang="en-GB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555AE3C-FDD2-4A2B-80B0-99E837988552}"/>
              </a:ext>
            </a:extLst>
          </p:cNvPr>
          <p:cNvSpPr txBox="1"/>
          <p:nvPr/>
        </p:nvSpPr>
        <p:spPr>
          <a:xfrm>
            <a:off x="3033503" y="2296429"/>
            <a:ext cx="5632243" cy="14619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SENCO </a:t>
            </a:r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 ALNCO?</a:t>
            </a: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Senco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Alnco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(Snap Cymru, 2020a).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Dywed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Provision Map (2019)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Senco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plant ag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gefnogaeth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arnyn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Senco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Alnco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nawr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Alnco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plant ag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gefnogaeth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arnyn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Cyfrifoldebau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Alnco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hyrwyddo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cynhwysiant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37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Cenhedlaeth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Unedig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(dim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dyfynwyd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Cymru, 2016)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drin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deg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HM Government (2011)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thrin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5E44958-D482-4B92-9248-0F231EDF1DA2}"/>
              </a:ext>
            </a:extLst>
          </p:cNvPr>
          <p:cNvSpPr txBox="1"/>
          <p:nvPr/>
        </p:nvSpPr>
        <p:spPr>
          <a:xfrm>
            <a:off x="8714907" y="-22126"/>
            <a:ext cx="3463985" cy="58939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Gydweithredu</a:t>
            </a: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(2018 a) a National Assembly For Wales (2018)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pwysleisio’n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gryf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cydweithredu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plant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awdurdodau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plant ag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gefnogaeth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gorau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posibl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drosglwyddo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Carmarthen County Council (2019)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gydweithredu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a’i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phlentyn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Estyn (2018) a Dyer (2009)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cydweithredu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rheini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awdurdodau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felly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golygu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heb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gydweithredu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dydy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ag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gefnogaeth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arnynt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23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Cenhedlaeth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Unedig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(dim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dyfynwyd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Cymru, 2016)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anabledd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gymorth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chefnogaeth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fyw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annibynnol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chael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gorau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posibl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(2018 a), Newcastle Safeguarding Children Partnership (2010),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(2018 c) a Atkinson et al (2007,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dyfynwyd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Foley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Rixon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2014) 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pwysicrwydd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drosglwyddo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angehnion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gynnar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gefnogaeth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rhoi’r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gorau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hollol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galluogi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ymyrraeth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gynnar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cydweithredu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HM Government (2008)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 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dydy’r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dro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bobl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gam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ddeall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felly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achosi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ymyrraeth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hwyr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felly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golygu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dydy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ddim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cymorth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arnon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East Riding of Yorkshire Council (2020)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13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Cenhedlaeth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Unedig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(dim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dyfynwyd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Plant Cymru, 2016: dim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tudalen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)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sefydliadau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ymwneud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phlant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orau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(2014 a)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3. 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awdurdodau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lleol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cydweithredu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efo’i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nhw’n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orau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angehnion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dygsu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gydweithredu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Cymru (2018 a) bod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meithrinfeydd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gynhelir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sefydliadau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bellach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ofynnol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cydlynydd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(ALNCO).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Cefnogir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Estyn (2018) a Provision Map (2019)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573979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C056C-D7F5-4727-AD9E-137C7900B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4150" y="-389613"/>
            <a:ext cx="2615979" cy="97801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</a:t>
            </a:r>
            <a:r>
              <a:rPr lang="en-GB" sz="32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endParaRPr lang="en-GB" sz="3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DE952-8A1B-465B-852D-32EFC9050A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633" y="775694"/>
            <a:ext cx="11608904" cy="6183906"/>
          </a:xfrm>
        </p:spPr>
        <p:txBody>
          <a:bodyPr>
            <a:no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ALN Wales. (2019) ‘ALN Wales’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http://www.aln.wales/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09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pPr fontAlgn="base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BBC News. (2016) ‘New Law Plan For Children With Learning Needs In Wales’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https://www.bbc.co.uk/news/uk-wales-politics-38282326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09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Carmarthen County Council. (2019) ‘Parent Partnership’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https://www.carmarthenshire.gov.wales/home/council-services/education-schools/additional-learning-needs/parent-partnership/#.XjwUCGj7RPY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06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Ceredigion County Council. (2020) ‘Special Educational Needs (SEN)’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http://www.ceredigion.gov.uk/resident/schools-education/special-educational-needs-sen/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06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Plant Cymru. (2016) ‘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!’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https://www.childcomwales.org.uk/wp-content/uploads/2016/04/ccfw_rights_poster_wel.pdf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02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Cynulliad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Cymru. (2015) ‘Special Educational Needs (SEN)/Additional Learning Needs (ALN) In Wales’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http://www.snapcymru.org/wp-content/uploads/2015/10/15-025.pdf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02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Dauncey, M. (2016) ‘Research Briefing Additional Learning Needs (ALN) In Wales’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https://www.assembly.wales/Research%20Documents/16-059%20SEN/16-059-Web-%20English.pdf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02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Dyer, Ph. (2009) ‘Improving Information-Sharing In Practice’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https://www.nursinginpractice.com/improving-information-sharing-practice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07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East Riding Of Yorkshire Council. (2020) ‘Information Sharing’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https://www.eastriding.gov.uk/council/governance-and-spending/how-we-use-your-information/information-sharing/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07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Estyn. (2018) ‘Readiness For Additional Learning Needs Reforms’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https://www.estyn.gov.wales/sites/www.estyn.gov.wales/files/documents/Readiness%20for%20ALN%20reforms%20-%20en_0.pdf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06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Eteach.com. (2013) ‘Job Details And Specification’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http://www.eteach.com/DataFiles/VacDocs/19215/464009/ALNCo%20jd.pdf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12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Foley, P. 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Rixon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(2014)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Changing Children’s Services Working And Learning Together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(2ed). Bristol: The Open University.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Google Images. (dim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 ‘Dim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Teitl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uk.images.search.yahoo.com/search/images;_ylt=AwrJRCBPaTheICwAKzQM34lQ;_ylu=X3oDMTB0ZTgxN3Q0BGNvbG8DaXIyBHBvcwMxBHZ0aWQDBHNlYwNwaXZz?p=Additional+Learning+Needs+%28ALN%29+in+Wales&amp;fr2=piv-web&amp;fr=mcafee#id=14&amp;iurl=https%3A%2F%2Fwww.erw.wales%2Fmedia%2F2664%2F12345.png%3Fwidth%3D500%26height%3D204.73537604456825&amp;action=clic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03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</p:txBody>
      </p:sp>
    </p:spTree>
    <p:extLst>
      <p:ext uri="{BB962C8B-B14F-4D97-AF65-F5344CB8AC3E}">
        <p14:creationId xmlns:p14="http://schemas.microsoft.com/office/powerpoint/2010/main" val="31978556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16A14-DB76-46B5-A660-9E08207D99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220" y="449249"/>
            <a:ext cx="11608903" cy="6317312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Gov.uk. (2018) ‘Inclusive Language: Words To Use And Avoid When Writing About Disability’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https://www.gov.uk/government/publications/inclusive-communication/inclusive-language-words-to-use-and-avoid-when-writing-about-disability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07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HCB Solicitors. (dim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 ‘Changes To SEN / ALN In Wales’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https://www.hcbgroup.com/changes-to-sen-aln-in-wales.html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09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HM Government. (2008) ‘Information Sharing: Guidance For Practitioners And Managers’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https://assets.publishing.service.gov.uk/government/uploads/system/uploads/attachment_data/file/417696/Archived-information_sharing_guidance_for_practitioners_and_managers.pdf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07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HM Government. (2011) ‘The United Nations Convention On The Rights Of Disabled People’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https://assets.publishing.service.gov.uk/government/uploads/system/uploads/attachment_data/file/345124/uk-initial-report-easy-read.pdf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10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Jones, M. (2016) ‘Research Briefing Welsh-Medium Education And Welsh As A Subject’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https://dera.ioe.ac.uk/27029/1/16-048-english-web.pdf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07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Cymru. (2013) ‘Programme Of Action Research To Inform The Evaluation Of The Additional Learning Needs Pilots: Robust Trialling Phase’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https://dera.ioe.ac.uk/18411/1/130823-programme-action-research-inform-evaluation-additional-learning-needs-pilots-robust-trialling-phase-en.pdf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12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Cymru. (2014 a) ‘White Paper Legislative Proposals For Additional Learning Needs’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https://dera.ioe.ac.uk/20172/1/140522-consultation-document-en.pdf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31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Cymru. (2014 b) ‘Consultation – Summary Of Responses Report On A Consultation With Children, Young People, Parents And Carers About The Welsh Government’s Plans For Additional Learning Needs 2014’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https://gov.wales/sites/default/files/consultations/2018-01/141014-summary-of-responses-en_1.pdf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10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Cymru. (2018 a) ‘Additional Learning Needs And Education Tribunal (Wales) Act: Explanatory Memorandum Incorporating The Regulatory Impact Assessment And Explanatory Notes’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https://gov.wales/sites/default/files/publications/2018-04/additional-learning-needs-and-education-tribunal-wales-act-2018-explanatory-memorandum.pdf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31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Cymru. (2018 b) ‘Additional Learning Needs (ALN) Transformation Programme’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https://gov.wales/sites/default/files/publications/2018-09/additional-learning-needs-aln-transformation-programme-v2.pdf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02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Cymru. (2018 c) ‘The Additional Learning Needs (ALN) Transformation Programme’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https://gov.wales/sites/default/files/publications/2018-03/aln-frequently-asked-questions-faqs.pdf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02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Cymru. (2019) ‘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Rhaglen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Trawsnewid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Y System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(ADY)’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https://llyw.cymru/sites/default/files/publications/2019-11/rhaglen-trawsnewid-y-system-anghenion-dysgu-ychwanegol-cwestiynau-cyffredin.pdf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04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</p:txBody>
      </p:sp>
    </p:spTree>
    <p:extLst>
      <p:ext uri="{BB962C8B-B14F-4D97-AF65-F5344CB8AC3E}">
        <p14:creationId xmlns:p14="http://schemas.microsoft.com/office/powerpoint/2010/main" val="41757438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DA354-9565-4EED-B16E-78523A5C3A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955" y="477079"/>
            <a:ext cx="10876722" cy="4667416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Assembly For Wales. (2016) ‘Additional Learning Needs Consultation’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https://www.assembly.wales/en/newhome/pages/newsitem.aspx?itemid=1661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09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National Assembly For Wales. (2018) ‘New Publication: Additional Learning Needs And Education Tribunal (Wales) Act 2018 – Act Summary’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https://seneddresearch.blog/2018/03/13/new-publication-additional-learning-needs-and-education-tribunal-wales-act-2018-act-summary/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09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Newcastle Safeguarding Children Partnership. (2010) ‘Sharing Information About Children, Young People And Their Families’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https://www.nscb.org.uk/staff-and-volunteers/procedures/sharing-information-about-children-young-people-and-their-families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05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Provision Map. (2019) ‘Role Of The Additional Learning Needs Co-ordinator (ALNCO)’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https://www.provisionmap.co.uk/role-of-the-additional-learning-needs-co-ordinator-alnco/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06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Reeve, M. (2015) ‘The Role Of The SENCO: What Do You Need To Know?’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https://www.specialneedsjungle.com/the-role-of-the-senco-what-do-you-need-to-know/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12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Snap Cymru. (2014) ‘Individual Development Plan (IDP)’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http://www.snapcymru.org/wp-content/uploads/2014/09/IDP-Booklet.pdf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06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Snap Cymru. (2020 a) ‘ALN/SEN Reform’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http://www.snapcymru.org/help-for-families/aln-reform/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06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Snap Cymru. (2020 b) ‘How The Additional Learning Needs Education Tribunal (ALNET) Act Will be Implemented’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http://www.snapcymru.org/how-the-additional-learning-needs-education-tribunal-alnet-act-will-be-implemented/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 10 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23233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3175</TotalTime>
  <Words>3196</Words>
  <Application>Microsoft Office PowerPoint</Application>
  <PresentationFormat>Widescreen</PresentationFormat>
  <Paragraphs>85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                                   Cyfeirnodi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f.morris25@outlook.com</dc:creator>
  <cp:lastModifiedBy>f.morris25@outlook.com</cp:lastModifiedBy>
  <cp:revision>1</cp:revision>
  <dcterms:created xsi:type="dcterms:W3CDTF">2020-01-27T16:47:44Z</dcterms:created>
  <dcterms:modified xsi:type="dcterms:W3CDTF">2020-02-19T19:55:57Z</dcterms:modified>
</cp:coreProperties>
</file>