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9" r:id="rId3"/>
    <p:sldId id="257" r:id="rId4"/>
    <p:sldId id="263" r:id="rId5"/>
    <p:sldId id="258" r:id="rId6"/>
    <p:sldId id="261" r:id="rId7"/>
    <p:sldId id="260" r:id="rId8"/>
    <p:sldId id="262" r:id="rId9"/>
    <p:sldId id="265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36100F-D426-4276-8859-2D6530117AE7}" v="504" dt="2024-03-12T15:17:43.7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cy Egan" userId="2d89adc526733e8f" providerId="LiveId" clId="{7E36100F-D426-4276-8859-2D6530117AE7}"/>
    <pc:docChg chg="undo custSel addSld modSld sldOrd">
      <pc:chgData name="Lucy Egan" userId="2d89adc526733e8f" providerId="LiveId" clId="{7E36100F-D426-4276-8859-2D6530117AE7}" dt="2024-03-12T15:17:54.838" v="4324" actId="14100"/>
      <pc:docMkLst>
        <pc:docMk/>
      </pc:docMkLst>
      <pc:sldChg chg="addSp delSp modSp mod">
        <pc:chgData name="Lucy Egan" userId="2d89adc526733e8f" providerId="LiveId" clId="{7E36100F-D426-4276-8859-2D6530117AE7}" dt="2024-03-12T09:41:50.921" v="4163" actId="20577"/>
        <pc:sldMkLst>
          <pc:docMk/>
          <pc:sldMk cId="466184709" sldId="256"/>
        </pc:sldMkLst>
        <pc:spChg chg="del mod">
          <ac:chgData name="Lucy Egan" userId="2d89adc526733e8f" providerId="LiveId" clId="{7E36100F-D426-4276-8859-2D6530117AE7}" dt="2024-03-11T20:42:41.948" v="2726" actId="478"/>
          <ac:spMkLst>
            <pc:docMk/>
            <pc:sldMk cId="466184709" sldId="256"/>
            <ac:spMk id="4" creationId="{DE32D31D-F4D9-91FD-D0BC-904F17BBE35C}"/>
          </ac:spMkLst>
        </pc:spChg>
        <pc:spChg chg="add mod">
          <ac:chgData name="Lucy Egan" userId="2d89adc526733e8f" providerId="LiveId" clId="{7E36100F-D426-4276-8859-2D6530117AE7}" dt="2024-03-09T15:59:28.424" v="198" actId="207"/>
          <ac:spMkLst>
            <pc:docMk/>
            <pc:sldMk cId="466184709" sldId="256"/>
            <ac:spMk id="5" creationId="{E33848A6-B719-14C1-AA46-98EDA0A4CC32}"/>
          </ac:spMkLst>
        </pc:spChg>
        <pc:spChg chg="add del mod">
          <ac:chgData name="Lucy Egan" userId="2d89adc526733e8f" providerId="LiveId" clId="{7E36100F-D426-4276-8859-2D6530117AE7}" dt="2024-03-12T09:41:50.921" v="4163" actId="20577"/>
          <ac:spMkLst>
            <pc:docMk/>
            <pc:sldMk cId="466184709" sldId="256"/>
            <ac:spMk id="6" creationId="{382CDFD5-56EB-988D-CA10-AE47E90075D3}"/>
          </ac:spMkLst>
        </pc:spChg>
      </pc:sldChg>
      <pc:sldChg chg="addSp delSp modSp mod setBg">
        <pc:chgData name="Lucy Egan" userId="2d89adc526733e8f" providerId="LiveId" clId="{7E36100F-D426-4276-8859-2D6530117AE7}" dt="2024-03-11T20:58:17.034" v="3331" actId="20577"/>
        <pc:sldMkLst>
          <pc:docMk/>
          <pc:sldMk cId="719086951" sldId="257"/>
        </pc:sldMkLst>
        <pc:spChg chg="mod">
          <ac:chgData name="Lucy Egan" userId="2d89adc526733e8f" providerId="LiveId" clId="{7E36100F-D426-4276-8859-2D6530117AE7}" dt="2024-03-11T19:56:35.319" v="1920" actId="26606"/>
          <ac:spMkLst>
            <pc:docMk/>
            <pc:sldMk cId="719086951" sldId="257"/>
            <ac:spMk id="2" creationId="{0DA406ED-368E-C11F-83AB-629717F8AC21}"/>
          </ac:spMkLst>
        </pc:spChg>
        <pc:spChg chg="add del mod">
          <ac:chgData name="Lucy Egan" userId="2d89adc526733e8f" providerId="LiveId" clId="{7E36100F-D426-4276-8859-2D6530117AE7}" dt="2024-03-11T19:56:35.319" v="1920" actId="26606"/>
          <ac:spMkLst>
            <pc:docMk/>
            <pc:sldMk cId="719086951" sldId="257"/>
            <ac:spMk id="4" creationId="{21CB0E42-A9C7-DFF2-9DC3-985EFEE52A55}"/>
          </ac:spMkLst>
        </pc:spChg>
        <pc:spChg chg="add">
          <ac:chgData name="Lucy Egan" userId="2d89adc526733e8f" providerId="LiveId" clId="{7E36100F-D426-4276-8859-2D6530117AE7}" dt="2024-03-11T19:56:35.319" v="1920" actId="26606"/>
          <ac:spMkLst>
            <pc:docMk/>
            <pc:sldMk cId="719086951" sldId="257"/>
            <ac:spMk id="22" creationId="{655AE6B0-AC9E-4167-806F-E9DB135FC46B}"/>
          </ac:spMkLst>
        </pc:spChg>
        <pc:spChg chg="add">
          <ac:chgData name="Lucy Egan" userId="2d89adc526733e8f" providerId="LiveId" clId="{7E36100F-D426-4276-8859-2D6530117AE7}" dt="2024-03-11T19:56:35.319" v="1920" actId="26606"/>
          <ac:spMkLst>
            <pc:docMk/>
            <pc:sldMk cId="719086951" sldId="257"/>
            <ac:spMk id="35" creationId="{87BD1F4E-A66D-4C06-86DA-8D56CA7A3B41}"/>
          </ac:spMkLst>
        </pc:spChg>
        <pc:grpChg chg="add">
          <ac:chgData name="Lucy Egan" userId="2d89adc526733e8f" providerId="LiveId" clId="{7E36100F-D426-4276-8859-2D6530117AE7}" dt="2024-03-11T19:56:35.319" v="1920" actId="26606"/>
          <ac:grpSpMkLst>
            <pc:docMk/>
            <pc:sldMk cId="719086951" sldId="257"/>
            <ac:grpSpMk id="10" creationId="{D920209C-E85B-4D6F-A56F-724F5ADA811C}"/>
          </ac:grpSpMkLst>
        </pc:grpChg>
        <pc:grpChg chg="add">
          <ac:chgData name="Lucy Egan" userId="2d89adc526733e8f" providerId="LiveId" clId="{7E36100F-D426-4276-8859-2D6530117AE7}" dt="2024-03-11T19:56:35.319" v="1920" actId="26606"/>
          <ac:grpSpMkLst>
            <pc:docMk/>
            <pc:sldMk cId="719086951" sldId="257"/>
            <ac:grpSpMk id="24" creationId="{3523416A-383B-4FDC-B4C9-D8EDDFE9C043}"/>
          </ac:grpSpMkLst>
        </pc:grpChg>
        <pc:graphicFrameChg chg="add mod">
          <ac:chgData name="Lucy Egan" userId="2d89adc526733e8f" providerId="LiveId" clId="{7E36100F-D426-4276-8859-2D6530117AE7}" dt="2024-03-11T20:58:17.034" v="3331" actId="20577"/>
          <ac:graphicFrameMkLst>
            <pc:docMk/>
            <pc:sldMk cId="719086951" sldId="257"/>
            <ac:graphicFrameMk id="6" creationId="{A724BFD0-A44E-799E-BD7D-25C44D192E1F}"/>
          </ac:graphicFrameMkLst>
        </pc:graphicFrameChg>
      </pc:sldChg>
      <pc:sldChg chg="addSp delSp modSp mod setBg">
        <pc:chgData name="Lucy Egan" userId="2d89adc526733e8f" providerId="LiveId" clId="{7E36100F-D426-4276-8859-2D6530117AE7}" dt="2024-03-12T15:17:54.838" v="4324" actId="14100"/>
        <pc:sldMkLst>
          <pc:docMk/>
          <pc:sldMk cId="2970243682" sldId="258"/>
        </pc:sldMkLst>
        <pc:spChg chg="mod">
          <ac:chgData name="Lucy Egan" userId="2d89adc526733e8f" providerId="LiveId" clId="{7E36100F-D426-4276-8859-2D6530117AE7}" dt="2024-03-11T20:43:11.687" v="2729" actId="26606"/>
          <ac:spMkLst>
            <pc:docMk/>
            <pc:sldMk cId="2970243682" sldId="258"/>
            <ac:spMk id="2" creationId="{E53D6FEE-5E6F-C208-1541-F3CB7D76DD07}"/>
          </ac:spMkLst>
        </pc:spChg>
        <pc:spChg chg="add del mod ord">
          <ac:chgData name="Lucy Egan" userId="2d89adc526733e8f" providerId="LiveId" clId="{7E36100F-D426-4276-8859-2D6530117AE7}" dt="2024-03-12T10:07:08.353" v="4174" actId="20577"/>
          <ac:spMkLst>
            <pc:docMk/>
            <pc:sldMk cId="2970243682" sldId="258"/>
            <ac:spMk id="3" creationId="{8DA1B0C1-2213-5D54-A953-CE608FDF0CC8}"/>
          </ac:spMkLst>
        </pc:spChg>
        <pc:spChg chg="add mod">
          <ac:chgData name="Lucy Egan" userId="2d89adc526733e8f" providerId="LiveId" clId="{7E36100F-D426-4276-8859-2D6530117AE7}" dt="2024-03-12T15:17:54.838" v="4324" actId="14100"/>
          <ac:spMkLst>
            <pc:docMk/>
            <pc:sldMk cId="2970243682" sldId="258"/>
            <ac:spMk id="4" creationId="{C03E12F7-F705-860F-BA7D-E4657733951E}"/>
          </ac:spMkLst>
        </pc:spChg>
        <pc:grpChg chg="add del">
          <ac:chgData name="Lucy Egan" userId="2d89adc526733e8f" providerId="LiveId" clId="{7E36100F-D426-4276-8859-2D6530117AE7}" dt="2024-03-11T20:43:11.687" v="2729" actId="26606"/>
          <ac:grpSpMkLst>
            <pc:docMk/>
            <pc:sldMk cId="2970243682" sldId="258"/>
            <ac:grpSpMk id="12" creationId="{1F2B4773-3207-44CC-B7AC-892B70498211}"/>
          </ac:grpSpMkLst>
        </pc:grpChg>
        <pc:graphicFrameChg chg="add del">
          <ac:chgData name="Lucy Egan" userId="2d89adc526733e8f" providerId="LiveId" clId="{7E36100F-D426-4276-8859-2D6530117AE7}" dt="2024-03-11T20:03:14.790" v="2080" actId="26606"/>
          <ac:graphicFrameMkLst>
            <pc:docMk/>
            <pc:sldMk cId="2970243682" sldId="258"/>
            <ac:graphicFrameMk id="9" creationId="{A0F964FC-9660-1737-0A55-9C0105F9E467}"/>
          </ac:graphicFrameMkLst>
        </pc:graphicFrameChg>
        <pc:graphicFrameChg chg="add del">
          <ac:chgData name="Lucy Egan" userId="2d89adc526733e8f" providerId="LiveId" clId="{7E36100F-D426-4276-8859-2D6530117AE7}" dt="2024-03-11T20:03:16.881" v="2082" actId="26606"/>
          <ac:graphicFrameMkLst>
            <pc:docMk/>
            <pc:sldMk cId="2970243682" sldId="258"/>
            <ac:graphicFrameMk id="11" creationId="{0EE2AE34-4C47-F2DA-920B-F3C5F7BA5442}"/>
          </ac:graphicFrameMkLst>
        </pc:graphicFrameChg>
        <pc:graphicFrameChg chg="add del">
          <ac:chgData name="Lucy Egan" userId="2d89adc526733e8f" providerId="LiveId" clId="{7E36100F-D426-4276-8859-2D6530117AE7}" dt="2024-03-11T20:03:18.722" v="2084" actId="26606"/>
          <ac:graphicFrameMkLst>
            <pc:docMk/>
            <pc:sldMk cId="2970243682" sldId="258"/>
            <ac:graphicFrameMk id="13" creationId="{E09CED4E-2A63-98D1-F3B9-3F02BFC883C9}"/>
          </ac:graphicFrameMkLst>
        </pc:graphicFrameChg>
        <pc:graphicFrameChg chg="add del">
          <ac:chgData name="Lucy Egan" userId="2d89adc526733e8f" providerId="LiveId" clId="{7E36100F-D426-4276-8859-2D6530117AE7}" dt="2024-03-11T20:03:22.204" v="2086" actId="26606"/>
          <ac:graphicFrameMkLst>
            <pc:docMk/>
            <pc:sldMk cId="2970243682" sldId="258"/>
            <ac:graphicFrameMk id="15" creationId="{0EE2AE34-4C47-F2DA-920B-F3C5F7BA5442}"/>
          </ac:graphicFrameMkLst>
        </pc:graphicFrameChg>
        <pc:picChg chg="add del mod">
          <ac:chgData name="Lucy Egan" userId="2d89adc526733e8f" providerId="LiveId" clId="{7E36100F-D426-4276-8859-2D6530117AE7}" dt="2024-03-11T19:17:16.549" v="1271" actId="478"/>
          <ac:picMkLst>
            <pc:docMk/>
            <pc:sldMk cId="2970243682" sldId="258"/>
            <ac:picMk id="5" creationId="{CCC26BE7-2572-16CF-4576-A03C502D64B8}"/>
          </ac:picMkLst>
        </pc:picChg>
        <pc:picChg chg="add mod">
          <ac:chgData name="Lucy Egan" userId="2d89adc526733e8f" providerId="LiveId" clId="{7E36100F-D426-4276-8859-2D6530117AE7}" dt="2024-03-11T20:43:11.687" v="2729" actId="26606"/>
          <ac:picMkLst>
            <pc:docMk/>
            <pc:sldMk cId="2970243682" sldId="258"/>
            <ac:picMk id="7" creationId="{654CF831-D439-7B12-CAA7-475D30CD2004}"/>
          </ac:picMkLst>
        </pc:picChg>
      </pc:sldChg>
      <pc:sldChg chg="addSp delSp modSp mod ord">
        <pc:chgData name="Lucy Egan" userId="2d89adc526733e8f" providerId="LiveId" clId="{7E36100F-D426-4276-8859-2D6530117AE7}" dt="2024-03-11T21:16:02.247" v="4120" actId="1076"/>
        <pc:sldMkLst>
          <pc:docMk/>
          <pc:sldMk cId="672530999" sldId="259"/>
        </pc:sldMkLst>
        <pc:spChg chg="mod">
          <ac:chgData name="Lucy Egan" userId="2d89adc526733e8f" providerId="LiveId" clId="{7E36100F-D426-4276-8859-2D6530117AE7}" dt="2024-03-11T18:52:19.520" v="1129" actId="1076"/>
          <ac:spMkLst>
            <pc:docMk/>
            <pc:sldMk cId="672530999" sldId="259"/>
            <ac:spMk id="2" creationId="{0AF0D1DC-2EA5-9CE7-C9FC-442D702BE942}"/>
          </ac:spMkLst>
        </pc:spChg>
        <pc:spChg chg="add mod">
          <ac:chgData name="Lucy Egan" userId="2d89adc526733e8f" providerId="LiveId" clId="{7E36100F-D426-4276-8859-2D6530117AE7}" dt="2024-03-11T21:16:01.120" v="4118" actId="1076"/>
          <ac:spMkLst>
            <pc:docMk/>
            <pc:sldMk cId="672530999" sldId="259"/>
            <ac:spMk id="6" creationId="{5E533CD2-5A51-DCF7-65D4-747DCB21AEF1}"/>
          </ac:spMkLst>
        </pc:spChg>
        <pc:spChg chg="add mod">
          <ac:chgData name="Lucy Egan" userId="2d89adc526733e8f" providerId="LiveId" clId="{7E36100F-D426-4276-8859-2D6530117AE7}" dt="2024-03-11T20:51:57.666" v="2854" actId="20577"/>
          <ac:spMkLst>
            <pc:docMk/>
            <pc:sldMk cId="672530999" sldId="259"/>
            <ac:spMk id="8" creationId="{EB0783EA-E754-65D8-B501-76C38113FA65}"/>
          </ac:spMkLst>
        </pc:spChg>
        <pc:picChg chg="add del mod">
          <ac:chgData name="Lucy Egan" userId="2d89adc526733e8f" providerId="LiveId" clId="{7E36100F-D426-4276-8859-2D6530117AE7}" dt="2024-03-11T18:51:25.701" v="1080" actId="478"/>
          <ac:picMkLst>
            <pc:docMk/>
            <pc:sldMk cId="672530999" sldId="259"/>
            <ac:picMk id="3" creationId="{D8A3D545-9260-CED0-40A0-BC568D79B065}"/>
          </ac:picMkLst>
        </pc:picChg>
        <pc:picChg chg="add mod">
          <ac:chgData name="Lucy Egan" userId="2d89adc526733e8f" providerId="LiveId" clId="{7E36100F-D426-4276-8859-2D6530117AE7}" dt="2024-03-11T21:16:02.247" v="4120" actId="1076"/>
          <ac:picMkLst>
            <pc:docMk/>
            <pc:sldMk cId="672530999" sldId="259"/>
            <ac:picMk id="5" creationId="{42F637E7-0047-E305-0440-A79BDE85855B}"/>
          </ac:picMkLst>
        </pc:picChg>
      </pc:sldChg>
      <pc:sldChg chg="addSp modSp mod">
        <pc:chgData name="Lucy Egan" userId="2d89adc526733e8f" providerId="LiveId" clId="{7E36100F-D426-4276-8859-2D6530117AE7}" dt="2024-03-11T19:21:49.582" v="1353" actId="5793"/>
        <pc:sldMkLst>
          <pc:docMk/>
          <pc:sldMk cId="3405365245" sldId="260"/>
        </pc:sldMkLst>
        <pc:spChg chg="add mod">
          <ac:chgData name="Lucy Egan" userId="2d89adc526733e8f" providerId="LiveId" clId="{7E36100F-D426-4276-8859-2D6530117AE7}" dt="2024-03-09T16:00:25.115" v="202"/>
          <ac:spMkLst>
            <pc:docMk/>
            <pc:sldMk cId="3405365245" sldId="260"/>
            <ac:spMk id="2" creationId="{F640007C-958E-677B-B32B-421E252C2AD0}"/>
          </ac:spMkLst>
        </pc:spChg>
        <pc:spChg chg="add mod">
          <ac:chgData name="Lucy Egan" userId="2d89adc526733e8f" providerId="LiveId" clId="{7E36100F-D426-4276-8859-2D6530117AE7}" dt="2024-03-11T19:21:49.582" v="1353" actId="5793"/>
          <ac:spMkLst>
            <pc:docMk/>
            <pc:sldMk cId="3405365245" sldId="260"/>
            <ac:spMk id="4" creationId="{953C5693-6C1A-A16E-48E9-7B280CDD4BB0}"/>
          </ac:spMkLst>
        </pc:spChg>
      </pc:sldChg>
      <pc:sldChg chg="addSp modSp new mod">
        <pc:chgData name="Lucy Egan" userId="2d89adc526733e8f" providerId="LiveId" clId="{7E36100F-D426-4276-8859-2D6530117AE7}" dt="2024-03-11T19:20:43.219" v="1319" actId="1076"/>
        <pc:sldMkLst>
          <pc:docMk/>
          <pc:sldMk cId="431380801" sldId="261"/>
        </pc:sldMkLst>
        <pc:spChg chg="add mod">
          <ac:chgData name="Lucy Egan" userId="2d89adc526733e8f" providerId="LiveId" clId="{7E36100F-D426-4276-8859-2D6530117AE7}" dt="2024-03-09T16:00:03.593" v="200"/>
          <ac:spMkLst>
            <pc:docMk/>
            <pc:sldMk cId="431380801" sldId="261"/>
            <ac:spMk id="2" creationId="{E8166048-54BA-AC65-0124-9110FC4C9807}"/>
          </ac:spMkLst>
        </pc:spChg>
        <pc:spChg chg="add mod">
          <ac:chgData name="Lucy Egan" userId="2d89adc526733e8f" providerId="LiveId" clId="{7E36100F-D426-4276-8859-2D6530117AE7}" dt="2024-03-11T19:20:37.833" v="1317" actId="1076"/>
          <ac:spMkLst>
            <pc:docMk/>
            <pc:sldMk cId="431380801" sldId="261"/>
            <ac:spMk id="4" creationId="{618632E9-22B7-DF8E-89BD-0AA5A580E92D}"/>
          </ac:spMkLst>
        </pc:spChg>
        <pc:spChg chg="add mod">
          <ac:chgData name="Lucy Egan" userId="2d89adc526733e8f" providerId="LiveId" clId="{7E36100F-D426-4276-8859-2D6530117AE7}" dt="2024-03-11T19:20:43.219" v="1319" actId="1076"/>
          <ac:spMkLst>
            <pc:docMk/>
            <pc:sldMk cId="431380801" sldId="261"/>
            <ac:spMk id="6" creationId="{0E252D94-EB09-1149-18F4-FF4E91334C62}"/>
          </ac:spMkLst>
        </pc:spChg>
        <pc:picChg chg="add mod">
          <ac:chgData name="Lucy Egan" userId="2d89adc526733e8f" providerId="LiveId" clId="{7E36100F-D426-4276-8859-2D6530117AE7}" dt="2024-03-11T19:20:39.840" v="1318" actId="1076"/>
          <ac:picMkLst>
            <pc:docMk/>
            <pc:sldMk cId="431380801" sldId="261"/>
            <ac:picMk id="5" creationId="{D8A3D545-9260-CED0-40A0-BC568D79B065}"/>
          </ac:picMkLst>
        </pc:picChg>
      </pc:sldChg>
      <pc:sldChg chg="addSp modSp new mod">
        <pc:chgData name="Lucy Egan" userId="2d89adc526733e8f" providerId="LiveId" clId="{7E36100F-D426-4276-8859-2D6530117AE7}" dt="2024-03-12T10:36:05.714" v="4304" actId="5793"/>
        <pc:sldMkLst>
          <pc:docMk/>
          <pc:sldMk cId="1127806621" sldId="262"/>
        </pc:sldMkLst>
        <pc:spChg chg="add mod">
          <ac:chgData name="Lucy Egan" userId="2d89adc526733e8f" providerId="LiveId" clId="{7E36100F-D426-4276-8859-2D6530117AE7}" dt="2024-03-11T20:45:58.967" v="2754" actId="1076"/>
          <ac:spMkLst>
            <pc:docMk/>
            <pc:sldMk cId="1127806621" sldId="262"/>
            <ac:spMk id="2" creationId="{FB05367B-73ED-040F-01C1-B86CD2C6959F}"/>
          </ac:spMkLst>
        </pc:spChg>
        <pc:spChg chg="add mod">
          <ac:chgData name="Lucy Egan" userId="2d89adc526733e8f" providerId="LiveId" clId="{7E36100F-D426-4276-8859-2D6530117AE7}" dt="2024-03-12T10:36:05.714" v="4304" actId="5793"/>
          <ac:spMkLst>
            <pc:docMk/>
            <pc:sldMk cId="1127806621" sldId="262"/>
            <ac:spMk id="3" creationId="{DF07C6B5-E118-AF75-AA18-B1265D592B4A}"/>
          </ac:spMkLst>
        </pc:spChg>
      </pc:sldChg>
      <pc:sldChg chg="addSp delSp modSp new mod setBg">
        <pc:chgData name="Lucy Egan" userId="2d89adc526733e8f" providerId="LiveId" clId="{7E36100F-D426-4276-8859-2D6530117AE7}" dt="2024-03-12T09:18:38.285" v="4144" actId="20577"/>
        <pc:sldMkLst>
          <pc:docMk/>
          <pc:sldMk cId="4138577257" sldId="263"/>
        </pc:sldMkLst>
        <pc:spChg chg="add mod">
          <ac:chgData name="Lucy Egan" userId="2d89adc526733e8f" providerId="LiveId" clId="{7E36100F-D426-4276-8859-2D6530117AE7}" dt="2024-03-11T19:56:56.844" v="1921" actId="26606"/>
          <ac:spMkLst>
            <pc:docMk/>
            <pc:sldMk cId="4138577257" sldId="263"/>
            <ac:spMk id="2" creationId="{C829AE27-3058-CEA4-5CB6-64096AC16493}"/>
          </ac:spMkLst>
        </pc:spChg>
        <pc:spChg chg="add del mod">
          <ac:chgData name="Lucy Egan" userId="2d89adc526733e8f" providerId="LiveId" clId="{7E36100F-D426-4276-8859-2D6530117AE7}" dt="2024-03-11T19:49:06.577" v="1625"/>
          <ac:spMkLst>
            <pc:docMk/>
            <pc:sldMk cId="4138577257" sldId="263"/>
            <ac:spMk id="3" creationId="{741DA577-3DBB-8D2D-7BBC-5778AA183140}"/>
          </ac:spMkLst>
        </pc:spChg>
        <pc:spChg chg="add del mod">
          <ac:chgData name="Lucy Egan" userId="2d89adc526733e8f" providerId="LiveId" clId="{7E36100F-D426-4276-8859-2D6530117AE7}" dt="2024-03-11T19:56:56.844" v="1921" actId="26606"/>
          <ac:spMkLst>
            <pc:docMk/>
            <pc:sldMk cId="4138577257" sldId="263"/>
            <ac:spMk id="4" creationId="{DDEC6FCE-E6BF-FF9B-0BBB-8422F7D4240D}"/>
          </ac:spMkLst>
        </pc:spChg>
        <pc:spChg chg="add del mod">
          <ac:chgData name="Lucy Egan" userId="2d89adc526733e8f" providerId="LiveId" clId="{7E36100F-D426-4276-8859-2D6530117AE7}" dt="2024-03-11T21:09:52.868" v="3926"/>
          <ac:spMkLst>
            <pc:docMk/>
            <pc:sldMk cId="4138577257" sldId="263"/>
            <ac:spMk id="5" creationId="{064BA698-7C0C-8841-8196-B569AE32907E}"/>
          </ac:spMkLst>
        </pc:spChg>
        <pc:spChg chg="add mod">
          <ac:chgData name="Lucy Egan" userId="2d89adc526733e8f" providerId="LiveId" clId="{7E36100F-D426-4276-8859-2D6530117AE7}" dt="2024-03-12T09:18:38.285" v="4144" actId="20577"/>
          <ac:spMkLst>
            <pc:docMk/>
            <pc:sldMk cId="4138577257" sldId="263"/>
            <ac:spMk id="7" creationId="{7101A039-7412-8FE7-19C3-2CAD1CB7817D}"/>
          </ac:spMkLst>
        </pc:spChg>
        <pc:spChg chg="add">
          <ac:chgData name="Lucy Egan" userId="2d89adc526733e8f" providerId="LiveId" clId="{7E36100F-D426-4276-8859-2D6530117AE7}" dt="2024-03-11T19:56:56.844" v="1921" actId="26606"/>
          <ac:spMkLst>
            <pc:docMk/>
            <pc:sldMk cId="4138577257" sldId="263"/>
            <ac:spMk id="22" creationId="{655AE6B0-AC9E-4167-806F-E9DB135FC46B}"/>
          </ac:spMkLst>
        </pc:spChg>
        <pc:spChg chg="add">
          <ac:chgData name="Lucy Egan" userId="2d89adc526733e8f" providerId="LiveId" clId="{7E36100F-D426-4276-8859-2D6530117AE7}" dt="2024-03-11T19:56:56.844" v="1921" actId="26606"/>
          <ac:spMkLst>
            <pc:docMk/>
            <pc:sldMk cId="4138577257" sldId="263"/>
            <ac:spMk id="35" creationId="{87BD1F4E-A66D-4C06-86DA-8D56CA7A3B41}"/>
          </ac:spMkLst>
        </pc:spChg>
        <pc:grpChg chg="add">
          <ac:chgData name="Lucy Egan" userId="2d89adc526733e8f" providerId="LiveId" clId="{7E36100F-D426-4276-8859-2D6530117AE7}" dt="2024-03-11T19:56:56.844" v="1921" actId="26606"/>
          <ac:grpSpMkLst>
            <pc:docMk/>
            <pc:sldMk cId="4138577257" sldId="263"/>
            <ac:grpSpMk id="10" creationId="{D920209C-E85B-4D6F-A56F-724F5ADA811C}"/>
          </ac:grpSpMkLst>
        </pc:grpChg>
        <pc:grpChg chg="add">
          <ac:chgData name="Lucy Egan" userId="2d89adc526733e8f" providerId="LiveId" clId="{7E36100F-D426-4276-8859-2D6530117AE7}" dt="2024-03-11T19:56:56.844" v="1921" actId="26606"/>
          <ac:grpSpMkLst>
            <pc:docMk/>
            <pc:sldMk cId="4138577257" sldId="263"/>
            <ac:grpSpMk id="24" creationId="{3523416A-383B-4FDC-B4C9-D8EDDFE9C043}"/>
          </ac:grpSpMkLst>
        </pc:grpChg>
        <pc:graphicFrameChg chg="add mod">
          <ac:chgData name="Lucy Egan" userId="2d89adc526733e8f" providerId="LiveId" clId="{7E36100F-D426-4276-8859-2D6530117AE7}" dt="2024-03-11T21:08:19.187" v="3787"/>
          <ac:graphicFrameMkLst>
            <pc:docMk/>
            <pc:sldMk cId="4138577257" sldId="263"/>
            <ac:graphicFrameMk id="6" creationId="{A488DB01-A30D-A5C9-05F0-55E5ADE5DF6D}"/>
          </ac:graphicFrameMkLst>
        </pc:graphicFrameChg>
      </pc:sldChg>
      <pc:sldChg chg="addSp modSp new mod">
        <pc:chgData name="Lucy Egan" userId="2d89adc526733e8f" providerId="LiveId" clId="{7E36100F-D426-4276-8859-2D6530117AE7}" dt="2024-03-11T20:56:12.759" v="3127" actId="20577"/>
        <pc:sldMkLst>
          <pc:docMk/>
          <pc:sldMk cId="2765970108" sldId="264"/>
        </pc:sldMkLst>
        <pc:spChg chg="mod">
          <ac:chgData name="Lucy Egan" userId="2d89adc526733e8f" providerId="LiveId" clId="{7E36100F-D426-4276-8859-2D6530117AE7}" dt="2024-03-11T20:52:40.575" v="2867" actId="1076"/>
          <ac:spMkLst>
            <pc:docMk/>
            <pc:sldMk cId="2765970108" sldId="264"/>
            <ac:spMk id="2" creationId="{D846658D-B3C1-8873-34D3-780653C8290B}"/>
          </ac:spMkLst>
        </pc:spChg>
        <pc:spChg chg="add mod">
          <ac:chgData name="Lucy Egan" userId="2d89adc526733e8f" providerId="LiveId" clId="{7E36100F-D426-4276-8859-2D6530117AE7}" dt="2024-03-11T20:56:12.759" v="3127" actId="20577"/>
          <ac:spMkLst>
            <pc:docMk/>
            <pc:sldMk cId="2765970108" sldId="264"/>
            <ac:spMk id="4" creationId="{15F5E64E-9FF4-5E86-61B0-0B28BDF0CBF4}"/>
          </ac:spMkLst>
        </pc:spChg>
      </pc:sldChg>
      <pc:sldChg chg="addSp modSp new mod">
        <pc:chgData name="Lucy Egan" userId="2d89adc526733e8f" providerId="LiveId" clId="{7E36100F-D426-4276-8859-2D6530117AE7}" dt="2024-03-12T09:28:35.389" v="4145" actId="1076"/>
        <pc:sldMkLst>
          <pc:docMk/>
          <pc:sldMk cId="3854434589" sldId="265"/>
        </pc:sldMkLst>
        <pc:spChg chg="add mod">
          <ac:chgData name="Lucy Egan" userId="2d89adc526733e8f" providerId="LiveId" clId="{7E36100F-D426-4276-8859-2D6530117AE7}" dt="2024-03-12T09:28:35.389" v="4145" actId="1076"/>
          <ac:spMkLst>
            <pc:docMk/>
            <pc:sldMk cId="3854434589" sldId="265"/>
            <ac:spMk id="2" creationId="{8A98FBD6-F5FB-DCDF-7B0A-7CB597FCA95D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ABBFBC-8285-4853-9CFF-C7AD75BD5A0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8854D57-22BC-4866-ACB4-77283FC00D97}">
      <dgm:prSet/>
      <dgm:spPr/>
      <dgm:t>
        <a:bodyPr/>
        <a:lstStyle/>
        <a:p>
          <a:r>
            <a:rPr lang="en-GB" dirty="0"/>
            <a:t>Assess the effectiveness of different habitat management practices within agriculture </a:t>
          </a:r>
          <a:endParaRPr lang="en-US" dirty="0"/>
        </a:p>
      </dgm:t>
    </dgm:pt>
    <dgm:pt modelId="{0423DF2F-F4AD-49FD-9F12-E3D9487863F4}" type="parTrans" cxnId="{71E4C687-7FF6-47A8-92B5-C3CD24887A19}">
      <dgm:prSet/>
      <dgm:spPr/>
      <dgm:t>
        <a:bodyPr/>
        <a:lstStyle/>
        <a:p>
          <a:endParaRPr lang="en-US"/>
        </a:p>
      </dgm:t>
    </dgm:pt>
    <dgm:pt modelId="{BF8C88F0-8185-4328-88E4-9AD367DC7347}" type="sibTrans" cxnId="{71E4C687-7FF6-47A8-92B5-C3CD24887A19}">
      <dgm:prSet/>
      <dgm:spPr/>
      <dgm:t>
        <a:bodyPr/>
        <a:lstStyle/>
        <a:p>
          <a:endParaRPr lang="en-US"/>
        </a:p>
      </dgm:t>
    </dgm:pt>
    <dgm:pt modelId="{0B16C6EC-3608-44EF-A6C9-596B4BD1C66E}">
      <dgm:prSet/>
      <dgm:spPr/>
      <dgm:t>
        <a:bodyPr/>
        <a:lstStyle/>
        <a:p>
          <a:r>
            <a:rPr lang="en-GB"/>
            <a:t>Investigate the impacts of agriculture on biodiversity - Do different farms types have different impacts</a:t>
          </a:r>
          <a:endParaRPr lang="en-US"/>
        </a:p>
      </dgm:t>
    </dgm:pt>
    <dgm:pt modelId="{2A6BE9EA-A677-4864-9026-3F67C914349D}" type="parTrans" cxnId="{CC0B9D32-F251-47A7-918B-D200F1A80EFC}">
      <dgm:prSet/>
      <dgm:spPr/>
      <dgm:t>
        <a:bodyPr/>
        <a:lstStyle/>
        <a:p>
          <a:endParaRPr lang="en-US"/>
        </a:p>
      </dgm:t>
    </dgm:pt>
    <dgm:pt modelId="{9238078E-391A-469C-98CB-A329C66562C1}" type="sibTrans" cxnId="{CC0B9D32-F251-47A7-918B-D200F1A80EFC}">
      <dgm:prSet/>
      <dgm:spPr/>
      <dgm:t>
        <a:bodyPr/>
        <a:lstStyle/>
        <a:p>
          <a:endParaRPr lang="en-US"/>
        </a:p>
      </dgm:t>
    </dgm:pt>
    <dgm:pt modelId="{7F4FFD31-0BF2-43BD-A34E-3D132834D5D0}">
      <dgm:prSet/>
      <dgm:spPr/>
      <dgm:t>
        <a:bodyPr/>
        <a:lstStyle/>
        <a:p>
          <a:r>
            <a:rPr lang="en-GB"/>
            <a:t>Provide recommendations for land management practices</a:t>
          </a:r>
          <a:endParaRPr lang="en-US"/>
        </a:p>
      </dgm:t>
    </dgm:pt>
    <dgm:pt modelId="{BD9484CD-56F1-4ED2-81A9-400665CF6161}" type="parTrans" cxnId="{26C8DBDE-20DB-403D-9FC1-1E2224480598}">
      <dgm:prSet/>
      <dgm:spPr/>
      <dgm:t>
        <a:bodyPr/>
        <a:lstStyle/>
        <a:p>
          <a:endParaRPr lang="en-US"/>
        </a:p>
      </dgm:t>
    </dgm:pt>
    <dgm:pt modelId="{599A6A5A-701B-49D9-B1D8-19143C0875CB}" type="sibTrans" cxnId="{26C8DBDE-20DB-403D-9FC1-1E2224480598}">
      <dgm:prSet/>
      <dgm:spPr/>
      <dgm:t>
        <a:bodyPr/>
        <a:lstStyle/>
        <a:p>
          <a:endParaRPr lang="en-US"/>
        </a:p>
      </dgm:t>
    </dgm:pt>
    <dgm:pt modelId="{5A8DC49A-F9B2-4323-BE1F-FEDEC7A68EEE}" type="pres">
      <dgm:prSet presAssocID="{93ABBFBC-8285-4853-9CFF-C7AD75BD5A06}" presName="root" presStyleCnt="0">
        <dgm:presLayoutVars>
          <dgm:dir/>
          <dgm:resizeHandles val="exact"/>
        </dgm:presLayoutVars>
      </dgm:prSet>
      <dgm:spPr/>
    </dgm:pt>
    <dgm:pt modelId="{B372439C-8059-4290-BF64-EA50B47D4033}" type="pres">
      <dgm:prSet presAssocID="{28854D57-22BC-4866-ACB4-77283FC00D97}" presName="compNode" presStyleCnt="0"/>
      <dgm:spPr/>
    </dgm:pt>
    <dgm:pt modelId="{D6F20CCA-CD58-4FDC-B1C4-900AA5557B3A}" type="pres">
      <dgm:prSet presAssocID="{28854D57-22BC-4866-ACB4-77283FC00D97}" presName="bgRect" presStyleLbl="bgShp" presStyleIdx="0" presStyleCnt="3"/>
      <dgm:spPr/>
    </dgm:pt>
    <dgm:pt modelId="{F682EF02-7193-41DF-9853-173B1FF9EA5F}" type="pres">
      <dgm:prSet presAssocID="{28854D57-22BC-4866-ACB4-77283FC00D9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ECFB1030-6313-44B6-98D2-14FCF9C5F818}" type="pres">
      <dgm:prSet presAssocID="{28854D57-22BC-4866-ACB4-77283FC00D97}" presName="spaceRect" presStyleCnt="0"/>
      <dgm:spPr/>
    </dgm:pt>
    <dgm:pt modelId="{B30FC49D-2C32-4F86-BB7D-960316757C88}" type="pres">
      <dgm:prSet presAssocID="{28854D57-22BC-4866-ACB4-77283FC00D97}" presName="parTx" presStyleLbl="revTx" presStyleIdx="0" presStyleCnt="3">
        <dgm:presLayoutVars>
          <dgm:chMax val="0"/>
          <dgm:chPref val="0"/>
        </dgm:presLayoutVars>
      </dgm:prSet>
      <dgm:spPr/>
    </dgm:pt>
    <dgm:pt modelId="{753382DE-48D4-46D3-856A-A7427DFCBE2B}" type="pres">
      <dgm:prSet presAssocID="{BF8C88F0-8185-4328-88E4-9AD367DC7347}" presName="sibTrans" presStyleCnt="0"/>
      <dgm:spPr/>
    </dgm:pt>
    <dgm:pt modelId="{C7FC4329-73FA-4C75-94CD-E0F7D23AAA6D}" type="pres">
      <dgm:prSet presAssocID="{0B16C6EC-3608-44EF-A6C9-596B4BD1C66E}" presName="compNode" presStyleCnt="0"/>
      <dgm:spPr/>
    </dgm:pt>
    <dgm:pt modelId="{0ED443F6-F30B-4E83-B354-A3FD8453A9F5}" type="pres">
      <dgm:prSet presAssocID="{0B16C6EC-3608-44EF-A6C9-596B4BD1C66E}" presName="bgRect" presStyleLbl="bgShp" presStyleIdx="1" presStyleCnt="3"/>
      <dgm:spPr/>
    </dgm:pt>
    <dgm:pt modelId="{0270C7D1-FFF6-4CDF-8AA1-2384A7141B37}" type="pres">
      <dgm:prSet presAssocID="{0B16C6EC-3608-44EF-A6C9-596B4BD1C66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rm scene"/>
        </a:ext>
      </dgm:extLst>
    </dgm:pt>
    <dgm:pt modelId="{75AFE098-DA51-4BBA-BC6B-B9A794E2598C}" type="pres">
      <dgm:prSet presAssocID="{0B16C6EC-3608-44EF-A6C9-596B4BD1C66E}" presName="spaceRect" presStyleCnt="0"/>
      <dgm:spPr/>
    </dgm:pt>
    <dgm:pt modelId="{DDB79584-9588-48BF-8CB9-7199F3F289BD}" type="pres">
      <dgm:prSet presAssocID="{0B16C6EC-3608-44EF-A6C9-596B4BD1C66E}" presName="parTx" presStyleLbl="revTx" presStyleIdx="1" presStyleCnt="3">
        <dgm:presLayoutVars>
          <dgm:chMax val="0"/>
          <dgm:chPref val="0"/>
        </dgm:presLayoutVars>
      </dgm:prSet>
      <dgm:spPr/>
    </dgm:pt>
    <dgm:pt modelId="{6FBCC47C-AE05-49F8-9E57-C7ED532CDFB7}" type="pres">
      <dgm:prSet presAssocID="{9238078E-391A-469C-98CB-A329C66562C1}" presName="sibTrans" presStyleCnt="0"/>
      <dgm:spPr/>
    </dgm:pt>
    <dgm:pt modelId="{7D9C5619-5B5A-45DE-9774-7B0AEA82FAE2}" type="pres">
      <dgm:prSet presAssocID="{7F4FFD31-0BF2-43BD-A34E-3D132834D5D0}" presName="compNode" presStyleCnt="0"/>
      <dgm:spPr/>
    </dgm:pt>
    <dgm:pt modelId="{70FD0635-7260-4176-86CA-F30634DB7F86}" type="pres">
      <dgm:prSet presAssocID="{7F4FFD31-0BF2-43BD-A34E-3D132834D5D0}" presName="bgRect" presStyleLbl="bgShp" presStyleIdx="2" presStyleCnt="3"/>
      <dgm:spPr/>
    </dgm:pt>
    <dgm:pt modelId="{F5B63C68-D472-4A99-BECE-0D8D6E779E53}" type="pres">
      <dgm:prSet presAssocID="{7F4FFD31-0BF2-43BD-A34E-3D132834D5D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9F2BBE06-1963-4E05-B8FE-7535A297C75C}" type="pres">
      <dgm:prSet presAssocID="{7F4FFD31-0BF2-43BD-A34E-3D132834D5D0}" presName="spaceRect" presStyleCnt="0"/>
      <dgm:spPr/>
    </dgm:pt>
    <dgm:pt modelId="{20D2E900-E97D-4EF3-9446-7E08ED2D20D7}" type="pres">
      <dgm:prSet presAssocID="{7F4FFD31-0BF2-43BD-A34E-3D132834D5D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0388528-CFC5-4752-A96F-572024B732E8}" type="presOf" srcId="{0B16C6EC-3608-44EF-A6C9-596B4BD1C66E}" destId="{DDB79584-9588-48BF-8CB9-7199F3F289BD}" srcOrd="0" destOrd="0" presId="urn:microsoft.com/office/officeart/2018/2/layout/IconVerticalSolidList"/>
    <dgm:cxn modelId="{CC0B9D32-F251-47A7-918B-D200F1A80EFC}" srcId="{93ABBFBC-8285-4853-9CFF-C7AD75BD5A06}" destId="{0B16C6EC-3608-44EF-A6C9-596B4BD1C66E}" srcOrd="1" destOrd="0" parTransId="{2A6BE9EA-A677-4864-9026-3F67C914349D}" sibTransId="{9238078E-391A-469C-98CB-A329C66562C1}"/>
    <dgm:cxn modelId="{7D54AF48-99BA-4F77-B220-AB66DAB81CBF}" type="presOf" srcId="{93ABBFBC-8285-4853-9CFF-C7AD75BD5A06}" destId="{5A8DC49A-F9B2-4323-BE1F-FEDEC7A68EEE}" srcOrd="0" destOrd="0" presId="urn:microsoft.com/office/officeart/2018/2/layout/IconVerticalSolidList"/>
    <dgm:cxn modelId="{71E4C687-7FF6-47A8-92B5-C3CD24887A19}" srcId="{93ABBFBC-8285-4853-9CFF-C7AD75BD5A06}" destId="{28854D57-22BC-4866-ACB4-77283FC00D97}" srcOrd="0" destOrd="0" parTransId="{0423DF2F-F4AD-49FD-9F12-E3D9487863F4}" sibTransId="{BF8C88F0-8185-4328-88E4-9AD367DC7347}"/>
    <dgm:cxn modelId="{D8F44D8E-B18E-4616-AC2C-E765942F78B8}" type="presOf" srcId="{7F4FFD31-0BF2-43BD-A34E-3D132834D5D0}" destId="{20D2E900-E97D-4EF3-9446-7E08ED2D20D7}" srcOrd="0" destOrd="0" presId="urn:microsoft.com/office/officeart/2018/2/layout/IconVerticalSolidList"/>
    <dgm:cxn modelId="{3A1BD2C4-3BC6-4BCE-9713-0FD34DD80174}" type="presOf" srcId="{28854D57-22BC-4866-ACB4-77283FC00D97}" destId="{B30FC49D-2C32-4F86-BB7D-960316757C88}" srcOrd="0" destOrd="0" presId="urn:microsoft.com/office/officeart/2018/2/layout/IconVerticalSolidList"/>
    <dgm:cxn modelId="{26C8DBDE-20DB-403D-9FC1-1E2224480598}" srcId="{93ABBFBC-8285-4853-9CFF-C7AD75BD5A06}" destId="{7F4FFD31-0BF2-43BD-A34E-3D132834D5D0}" srcOrd="2" destOrd="0" parTransId="{BD9484CD-56F1-4ED2-81A9-400665CF6161}" sibTransId="{599A6A5A-701B-49D9-B1D8-19143C0875CB}"/>
    <dgm:cxn modelId="{79DDBAF9-2893-43C5-B4B1-E172BCD18453}" type="presParOf" srcId="{5A8DC49A-F9B2-4323-BE1F-FEDEC7A68EEE}" destId="{B372439C-8059-4290-BF64-EA50B47D4033}" srcOrd="0" destOrd="0" presId="urn:microsoft.com/office/officeart/2018/2/layout/IconVerticalSolidList"/>
    <dgm:cxn modelId="{C4B98182-7776-4F20-BAE0-FE1DA0ADAA97}" type="presParOf" srcId="{B372439C-8059-4290-BF64-EA50B47D4033}" destId="{D6F20CCA-CD58-4FDC-B1C4-900AA5557B3A}" srcOrd="0" destOrd="0" presId="urn:microsoft.com/office/officeart/2018/2/layout/IconVerticalSolidList"/>
    <dgm:cxn modelId="{31E79373-ACB8-4D99-85BD-6E67B00A5537}" type="presParOf" srcId="{B372439C-8059-4290-BF64-EA50B47D4033}" destId="{F682EF02-7193-41DF-9853-173B1FF9EA5F}" srcOrd="1" destOrd="0" presId="urn:microsoft.com/office/officeart/2018/2/layout/IconVerticalSolidList"/>
    <dgm:cxn modelId="{3B506B85-D348-4D4B-A0D3-1804C4084DCB}" type="presParOf" srcId="{B372439C-8059-4290-BF64-EA50B47D4033}" destId="{ECFB1030-6313-44B6-98D2-14FCF9C5F818}" srcOrd="2" destOrd="0" presId="urn:microsoft.com/office/officeart/2018/2/layout/IconVerticalSolidList"/>
    <dgm:cxn modelId="{0415F494-F137-47AD-AA8A-928003B71B09}" type="presParOf" srcId="{B372439C-8059-4290-BF64-EA50B47D4033}" destId="{B30FC49D-2C32-4F86-BB7D-960316757C88}" srcOrd="3" destOrd="0" presId="urn:microsoft.com/office/officeart/2018/2/layout/IconVerticalSolidList"/>
    <dgm:cxn modelId="{86BF4C56-DEF6-4741-9748-382FFE8FEAFA}" type="presParOf" srcId="{5A8DC49A-F9B2-4323-BE1F-FEDEC7A68EEE}" destId="{753382DE-48D4-46D3-856A-A7427DFCBE2B}" srcOrd="1" destOrd="0" presId="urn:microsoft.com/office/officeart/2018/2/layout/IconVerticalSolidList"/>
    <dgm:cxn modelId="{B6BFC7AA-8A86-4A0B-A0AA-76972BF78FB8}" type="presParOf" srcId="{5A8DC49A-F9B2-4323-BE1F-FEDEC7A68EEE}" destId="{C7FC4329-73FA-4C75-94CD-E0F7D23AAA6D}" srcOrd="2" destOrd="0" presId="urn:microsoft.com/office/officeart/2018/2/layout/IconVerticalSolidList"/>
    <dgm:cxn modelId="{D25F280A-D8F0-4E9C-A6E0-9442BB3A5F72}" type="presParOf" srcId="{C7FC4329-73FA-4C75-94CD-E0F7D23AAA6D}" destId="{0ED443F6-F30B-4E83-B354-A3FD8453A9F5}" srcOrd="0" destOrd="0" presId="urn:microsoft.com/office/officeart/2018/2/layout/IconVerticalSolidList"/>
    <dgm:cxn modelId="{7C3EC814-1495-43B7-BCA2-07DCC5DC6D65}" type="presParOf" srcId="{C7FC4329-73FA-4C75-94CD-E0F7D23AAA6D}" destId="{0270C7D1-FFF6-4CDF-8AA1-2384A7141B37}" srcOrd="1" destOrd="0" presId="urn:microsoft.com/office/officeart/2018/2/layout/IconVerticalSolidList"/>
    <dgm:cxn modelId="{E229A334-313E-4F90-AC3B-489E4CFF2A66}" type="presParOf" srcId="{C7FC4329-73FA-4C75-94CD-E0F7D23AAA6D}" destId="{75AFE098-DA51-4BBA-BC6B-B9A794E2598C}" srcOrd="2" destOrd="0" presId="urn:microsoft.com/office/officeart/2018/2/layout/IconVerticalSolidList"/>
    <dgm:cxn modelId="{0F75E22E-BBEF-4E8B-B7CD-8B873029D9B8}" type="presParOf" srcId="{C7FC4329-73FA-4C75-94CD-E0F7D23AAA6D}" destId="{DDB79584-9588-48BF-8CB9-7199F3F289BD}" srcOrd="3" destOrd="0" presId="urn:microsoft.com/office/officeart/2018/2/layout/IconVerticalSolidList"/>
    <dgm:cxn modelId="{7B6D6BE2-B8B5-461A-95E9-EE1E0B90AF9D}" type="presParOf" srcId="{5A8DC49A-F9B2-4323-BE1F-FEDEC7A68EEE}" destId="{6FBCC47C-AE05-49F8-9E57-C7ED532CDFB7}" srcOrd="3" destOrd="0" presId="urn:microsoft.com/office/officeart/2018/2/layout/IconVerticalSolidList"/>
    <dgm:cxn modelId="{AD0EF3F6-A09F-420A-BC58-632CF02B84C8}" type="presParOf" srcId="{5A8DC49A-F9B2-4323-BE1F-FEDEC7A68EEE}" destId="{7D9C5619-5B5A-45DE-9774-7B0AEA82FAE2}" srcOrd="4" destOrd="0" presId="urn:microsoft.com/office/officeart/2018/2/layout/IconVerticalSolidList"/>
    <dgm:cxn modelId="{E47E300E-FE7F-4357-81B0-AF9BC4EAA063}" type="presParOf" srcId="{7D9C5619-5B5A-45DE-9774-7B0AEA82FAE2}" destId="{70FD0635-7260-4176-86CA-F30634DB7F86}" srcOrd="0" destOrd="0" presId="urn:microsoft.com/office/officeart/2018/2/layout/IconVerticalSolidList"/>
    <dgm:cxn modelId="{D16E961D-F988-4032-9DE1-B59DC8A6F326}" type="presParOf" srcId="{7D9C5619-5B5A-45DE-9774-7B0AEA82FAE2}" destId="{F5B63C68-D472-4A99-BECE-0D8D6E779E53}" srcOrd="1" destOrd="0" presId="urn:microsoft.com/office/officeart/2018/2/layout/IconVerticalSolidList"/>
    <dgm:cxn modelId="{B21C5237-39E4-4D1C-9531-C0C18FCC318C}" type="presParOf" srcId="{7D9C5619-5B5A-45DE-9774-7B0AEA82FAE2}" destId="{9F2BBE06-1963-4E05-B8FE-7535A297C75C}" srcOrd="2" destOrd="0" presId="urn:microsoft.com/office/officeart/2018/2/layout/IconVerticalSolidList"/>
    <dgm:cxn modelId="{C0F15B02-29BF-4FFD-8B28-F00395693B84}" type="presParOf" srcId="{7D9C5619-5B5A-45DE-9774-7B0AEA82FAE2}" destId="{20D2E900-E97D-4EF3-9446-7E08ED2D20D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D802777-953A-4B14-8F93-968178C2DCD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31F8C95-38FB-4182-AE66-4C8A67DF287D}">
      <dgm:prSet/>
      <dgm:spPr/>
      <dgm:t>
        <a:bodyPr/>
        <a:lstStyle/>
        <a:p>
          <a:r>
            <a:rPr lang="en-GB" dirty="0"/>
            <a:t>Identify stakeholder views and analyse themes </a:t>
          </a:r>
          <a:endParaRPr lang="en-US" dirty="0"/>
        </a:p>
      </dgm:t>
    </dgm:pt>
    <dgm:pt modelId="{920D9DEA-D52D-4C81-9E42-480249EAFC41}" type="parTrans" cxnId="{19CC0929-B64B-4893-A628-65F2CD50EF23}">
      <dgm:prSet/>
      <dgm:spPr/>
      <dgm:t>
        <a:bodyPr/>
        <a:lstStyle/>
        <a:p>
          <a:endParaRPr lang="en-US"/>
        </a:p>
      </dgm:t>
    </dgm:pt>
    <dgm:pt modelId="{6CD4F958-5BD2-429B-B331-21D610A26CF6}" type="sibTrans" cxnId="{19CC0929-B64B-4893-A628-65F2CD50EF23}">
      <dgm:prSet/>
      <dgm:spPr/>
      <dgm:t>
        <a:bodyPr/>
        <a:lstStyle/>
        <a:p>
          <a:endParaRPr lang="en-US"/>
        </a:p>
      </dgm:t>
    </dgm:pt>
    <dgm:pt modelId="{87E421F6-234E-48BC-8F8B-AE85B9C0A9E4}">
      <dgm:prSet/>
      <dgm:spPr/>
      <dgm:t>
        <a:bodyPr/>
        <a:lstStyle/>
        <a:p>
          <a:r>
            <a:rPr lang="en-GB" dirty="0"/>
            <a:t>Conduct habitat surveys</a:t>
          </a:r>
          <a:endParaRPr lang="en-US" dirty="0"/>
        </a:p>
      </dgm:t>
    </dgm:pt>
    <dgm:pt modelId="{7EE632AF-E188-453E-A943-F01317C2F9BE}" type="parTrans" cxnId="{2204CB1C-65AD-4244-959E-EE5F85B5509E}">
      <dgm:prSet/>
      <dgm:spPr/>
      <dgm:t>
        <a:bodyPr/>
        <a:lstStyle/>
        <a:p>
          <a:endParaRPr lang="en-US"/>
        </a:p>
      </dgm:t>
    </dgm:pt>
    <dgm:pt modelId="{53358908-FB63-4E88-9A43-443786DB0ACA}" type="sibTrans" cxnId="{2204CB1C-65AD-4244-959E-EE5F85B5509E}">
      <dgm:prSet/>
      <dgm:spPr/>
      <dgm:t>
        <a:bodyPr/>
        <a:lstStyle/>
        <a:p>
          <a:endParaRPr lang="en-US"/>
        </a:p>
      </dgm:t>
    </dgm:pt>
    <dgm:pt modelId="{55A46DC4-6C07-4879-A385-8B74DCDED7C7}">
      <dgm:prSet/>
      <dgm:spPr/>
      <dgm:t>
        <a:bodyPr/>
        <a:lstStyle/>
        <a:p>
          <a:endParaRPr lang="en-US" dirty="0"/>
        </a:p>
      </dgm:t>
    </dgm:pt>
    <dgm:pt modelId="{14157B32-BFEA-4446-A5DB-D8E738F4910B}" type="parTrans" cxnId="{EE4FC93D-6070-48A4-B5EF-95515688F66D}">
      <dgm:prSet/>
      <dgm:spPr/>
      <dgm:t>
        <a:bodyPr/>
        <a:lstStyle/>
        <a:p>
          <a:endParaRPr lang="en-US"/>
        </a:p>
      </dgm:t>
    </dgm:pt>
    <dgm:pt modelId="{2504321D-C605-489C-A01F-D6E630977A13}" type="sibTrans" cxnId="{EE4FC93D-6070-48A4-B5EF-95515688F66D}">
      <dgm:prSet/>
      <dgm:spPr/>
      <dgm:t>
        <a:bodyPr/>
        <a:lstStyle/>
        <a:p>
          <a:endParaRPr lang="en-US"/>
        </a:p>
      </dgm:t>
    </dgm:pt>
    <dgm:pt modelId="{E770440E-D1C0-40EE-94EB-FF4ACF5553FE}" type="pres">
      <dgm:prSet presAssocID="{0D802777-953A-4B14-8F93-968178C2DCDD}" presName="root" presStyleCnt="0">
        <dgm:presLayoutVars>
          <dgm:dir/>
          <dgm:resizeHandles val="exact"/>
        </dgm:presLayoutVars>
      </dgm:prSet>
      <dgm:spPr/>
    </dgm:pt>
    <dgm:pt modelId="{9BDA8ED2-CC0B-46BA-846F-23F1F900F54E}" type="pres">
      <dgm:prSet presAssocID="{331F8C95-38FB-4182-AE66-4C8A67DF287D}" presName="compNode" presStyleCnt="0"/>
      <dgm:spPr/>
    </dgm:pt>
    <dgm:pt modelId="{64F7549B-BA6B-453D-A771-3E0D2E86393D}" type="pres">
      <dgm:prSet presAssocID="{331F8C95-38FB-4182-AE66-4C8A67DF287D}" presName="bgRect" presStyleLbl="bgShp" presStyleIdx="0" presStyleCnt="3"/>
      <dgm:spPr/>
    </dgm:pt>
    <dgm:pt modelId="{E9571CE1-0A2D-4C69-A684-D506A5D3C85D}" type="pres">
      <dgm:prSet presAssocID="{331F8C95-38FB-4182-AE66-4C8A67DF287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2A4D1BF3-B6A8-4C2E-A6F6-345C8B4E011B}" type="pres">
      <dgm:prSet presAssocID="{331F8C95-38FB-4182-AE66-4C8A67DF287D}" presName="spaceRect" presStyleCnt="0"/>
      <dgm:spPr/>
    </dgm:pt>
    <dgm:pt modelId="{D7F612B5-8BCE-4D3B-8A02-5102BA100F80}" type="pres">
      <dgm:prSet presAssocID="{331F8C95-38FB-4182-AE66-4C8A67DF287D}" presName="parTx" presStyleLbl="revTx" presStyleIdx="0" presStyleCnt="3">
        <dgm:presLayoutVars>
          <dgm:chMax val="0"/>
          <dgm:chPref val="0"/>
        </dgm:presLayoutVars>
      </dgm:prSet>
      <dgm:spPr/>
    </dgm:pt>
    <dgm:pt modelId="{E6E052D9-6B18-4533-A480-EB025A17443F}" type="pres">
      <dgm:prSet presAssocID="{6CD4F958-5BD2-429B-B331-21D610A26CF6}" presName="sibTrans" presStyleCnt="0"/>
      <dgm:spPr/>
    </dgm:pt>
    <dgm:pt modelId="{B89FA2FA-1A21-4AC8-9B86-62482E11EBF2}" type="pres">
      <dgm:prSet presAssocID="{87E421F6-234E-48BC-8F8B-AE85B9C0A9E4}" presName="compNode" presStyleCnt="0"/>
      <dgm:spPr/>
    </dgm:pt>
    <dgm:pt modelId="{B185BBD8-95EF-4AB5-B916-E150B1CD3084}" type="pres">
      <dgm:prSet presAssocID="{87E421F6-234E-48BC-8F8B-AE85B9C0A9E4}" presName="bgRect" presStyleLbl="bgShp" presStyleIdx="1" presStyleCnt="3" custLinFactNeighborX="-6371" custLinFactNeighborY="-4896"/>
      <dgm:spPr/>
    </dgm:pt>
    <dgm:pt modelId="{65FDDF2B-2E8F-4894-9E23-93CB16F0BEBA}" type="pres">
      <dgm:prSet presAssocID="{87E421F6-234E-48BC-8F8B-AE85B9C0A9E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C11D5483-B3EE-472D-9A1C-CD14EBED1671}" type="pres">
      <dgm:prSet presAssocID="{87E421F6-234E-48BC-8F8B-AE85B9C0A9E4}" presName="spaceRect" presStyleCnt="0"/>
      <dgm:spPr/>
    </dgm:pt>
    <dgm:pt modelId="{E0135C78-2AE2-43F1-BCC9-ED869DE5264B}" type="pres">
      <dgm:prSet presAssocID="{87E421F6-234E-48BC-8F8B-AE85B9C0A9E4}" presName="parTx" presStyleLbl="revTx" presStyleIdx="1" presStyleCnt="3">
        <dgm:presLayoutVars>
          <dgm:chMax val="0"/>
          <dgm:chPref val="0"/>
        </dgm:presLayoutVars>
      </dgm:prSet>
      <dgm:spPr/>
    </dgm:pt>
    <dgm:pt modelId="{DB20DD6F-FB1E-434F-A2C0-DB4D182379EC}" type="pres">
      <dgm:prSet presAssocID="{53358908-FB63-4E88-9A43-443786DB0ACA}" presName="sibTrans" presStyleCnt="0"/>
      <dgm:spPr/>
    </dgm:pt>
    <dgm:pt modelId="{E8EEBFC2-B848-42AB-93C0-0B8898C5B753}" type="pres">
      <dgm:prSet presAssocID="{55A46DC4-6C07-4879-A385-8B74DCDED7C7}" presName="compNode" presStyleCnt="0"/>
      <dgm:spPr/>
    </dgm:pt>
    <dgm:pt modelId="{E6328EEC-BEA1-429F-81D7-37F945C81725}" type="pres">
      <dgm:prSet presAssocID="{55A46DC4-6C07-4879-A385-8B74DCDED7C7}" presName="bgRect" presStyleLbl="bgShp" presStyleIdx="2" presStyleCnt="3"/>
      <dgm:spPr/>
    </dgm:pt>
    <dgm:pt modelId="{BBD15739-C1BE-4E6F-AAA3-8720A507533C}" type="pres">
      <dgm:prSet presAssocID="{55A46DC4-6C07-4879-A385-8B74DCDED7C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855078B-10C0-43FC-AE99-2EDABE40CA5D}" type="pres">
      <dgm:prSet presAssocID="{55A46DC4-6C07-4879-A385-8B74DCDED7C7}" presName="spaceRect" presStyleCnt="0"/>
      <dgm:spPr/>
    </dgm:pt>
    <dgm:pt modelId="{0642FD8B-58EF-459A-9D37-4B4A184A2E5D}" type="pres">
      <dgm:prSet presAssocID="{55A46DC4-6C07-4879-A385-8B74DCDED7C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99B9A10-1984-4E37-B3C0-F88B1AF618EF}" type="presOf" srcId="{0D802777-953A-4B14-8F93-968178C2DCDD}" destId="{E770440E-D1C0-40EE-94EB-FF4ACF5553FE}" srcOrd="0" destOrd="0" presId="urn:microsoft.com/office/officeart/2018/2/layout/IconVerticalSolidList"/>
    <dgm:cxn modelId="{2204CB1C-65AD-4244-959E-EE5F85B5509E}" srcId="{0D802777-953A-4B14-8F93-968178C2DCDD}" destId="{87E421F6-234E-48BC-8F8B-AE85B9C0A9E4}" srcOrd="1" destOrd="0" parTransId="{7EE632AF-E188-453E-A943-F01317C2F9BE}" sibTransId="{53358908-FB63-4E88-9A43-443786DB0ACA}"/>
    <dgm:cxn modelId="{19CC0929-B64B-4893-A628-65F2CD50EF23}" srcId="{0D802777-953A-4B14-8F93-968178C2DCDD}" destId="{331F8C95-38FB-4182-AE66-4C8A67DF287D}" srcOrd="0" destOrd="0" parTransId="{920D9DEA-D52D-4C81-9E42-480249EAFC41}" sibTransId="{6CD4F958-5BD2-429B-B331-21D610A26CF6}"/>
    <dgm:cxn modelId="{B679BF2C-A640-41E9-A34B-34F1394395D1}" type="presOf" srcId="{55A46DC4-6C07-4879-A385-8B74DCDED7C7}" destId="{0642FD8B-58EF-459A-9D37-4B4A184A2E5D}" srcOrd="0" destOrd="0" presId="urn:microsoft.com/office/officeart/2018/2/layout/IconVerticalSolidList"/>
    <dgm:cxn modelId="{EE4FC93D-6070-48A4-B5EF-95515688F66D}" srcId="{0D802777-953A-4B14-8F93-968178C2DCDD}" destId="{55A46DC4-6C07-4879-A385-8B74DCDED7C7}" srcOrd="2" destOrd="0" parTransId="{14157B32-BFEA-4446-A5DB-D8E738F4910B}" sibTransId="{2504321D-C605-489C-A01F-D6E630977A13}"/>
    <dgm:cxn modelId="{FF4E4F8F-7070-4C12-8639-17E0AD992F76}" type="presOf" srcId="{331F8C95-38FB-4182-AE66-4C8A67DF287D}" destId="{D7F612B5-8BCE-4D3B-8A02-5102BA100F80}" srcOrd="0" destOrd="0" presId="urn:microsoft.com/office/officeart/2018/2/layout/IconVerticalSolidList"/>
    <dgm:cxn modelId="{9AB6EE97-49AF-4859-BDDA-6FB1D9D79E6A}" type="presOf" srcId="{87E421F6-234E-48BC-8F8B-AE85B9C0A9E4}" destId="{E0135C78-2AE2-43F1-BCC9-ED869DE5264B}" srcOrd="0" destOrd="0" presId="urn:microsoft.com/office/officeart/2018/2/layout/IconVerticalSolidList"/>
    <dgm:cxn modelId="{28719A08-9BF0-4A2E-B9BE-ED33D75D94E5}" type="presParOf" srcId="{E770440E-D1C0-40EE-94EB-FF4ACF5553FE}" destId="{9BDA8ED2-CC0B-46BA-846F-23F1F900F54E}" srcOrd="0" destOrd="0" presId="urn:microsoft.com/office/officeart/2018/2/layout/IconVerticalSolidList"/>
    <dgm:cxn modelId="{A14019BB-59F4-4B31-A18F-D1C1D13C5A16}" type="presParOf" srcId="{9BDA8ED2-CC0B-46BA-846F-23F1F900F54E}" destId="{64F7549B-BA6B-453D-A771-3E0D2E86393D}" srcOrd="0" destOrd="0" presId="urn:microsoft.com/office/officeart/2018/2/layout/IconVerticalSolidList"/>
    <dgm:cxn modelId="{9250B5D6-8A6F-4414-BDE7-7EEA9D186BA2}" type="presParOf" srcId="{9BDA8ED2-CC0B-46BA-846F-23F1F900F54E}" destId="{E9571CE1-0A2D-4C69-A684-D506A5D3C85D}" srcOrd="1" destOrd="0" presId="urn:microsoft.com/office/officeart/2018/2/layout/IconVerticalSolidList"/>
    <dgm:cxn modelId="{C08AEAA7-7DFF-4CA4-9623-88EA12BFCC4F}" type="presParOf" srcId="{9BDA8ED2-CC0B-46BA-846F-23F1F900F54E}" destId="{2A4D1BF3-B6A8-4C2E-A6F6-345C8B4E011B}" srcOrd="2" destOrd="0" presId="urn:microsoft.com/office/officeart/2018/2/layout/IconVerticalSolidList"/>
    <dgm:cxn modelId="{D86C1B21-A85D-40FF-8FD7-BBE47DF90263}" type="presParOf" srcId="{9BDA8ED2-CC0B-46BA-846F-23F1F900F54E}" destId="{D7F612B5-8BCE-4D3B-8A02-5102BA100F80}" srcOrd="3" destOrd="0" presId="urn:microsoft.com/office/officeart/2018/2/layout/IconVerticalSolidList"/>
    <dgm:cxn modelId="{26B5FC2A-5447-4C0C-9E13-40A8AA67F0D2}" type="presParOf" srcId="{E770440E-D1C0-40EE-94EB-FF4ACF5553FE}" destId="{E6E052D9-6B18-4533-A480-EB025A17443F}" srcOrd="1" destOrd="0" presId="urn:microsoft.com/office/officeart/2018/2/layout/IconVerticalSolidList"/>
    <dgm:cxn modelId="{6656F10F-5886-4DC1-96EC-EB746DD2A8E0}" type="presParOf" srcId="{E770440E-D1C0-40EE-94EB-FF4ACF5553FE}" destId="{B89FA2FA-1A21-4AC8-9B86-62482E11EBF2}" srcOrd="2" destOrd="0" presId="urn:microsoft.com/office/officeart/2018/2/layout/IconVerticalSolidList"/>
    <dgm:cxn modelId="{8E5EEF46-78CF-4186-A4E7-E96D2898AAE7}" type="presParOf" srcId="{B89FA2FA-1A21-4AC8-9B86-62482E11EBF2}" destId="{B185BBD8-95EF-4AB5-B916-E150B1CD3084}" srcOrd="0" destOrd="0" presId="urn:microsoft.com/office/officeart/2018/2/layout/IconVerticalSolidList"/>
    <dgm:cxn modelId="{AE09B331-5CFF-4EA7-9E51-E3CBBC200B98}" type="presParOf" srcId="{B89FA2FA-1A21-4AC8-9B86-62482E11EBF2}" destId="{65FDDF2B-2E8F-4894-9E23-93CB16F0BEBA}" srcOrd="1" destOrd="0" presId="urn:microsoft.com/office/officeart/2018/2/layout/IconVerticalSolidList"/>
    <dgm:cxn modelId="{33EB06C0-E810-41F4-A1E9-80D3F879D331}" type="presParOf" srcId="{B89FA2FA-1A21-4AC8-9B86-62482E11EBF2}" destId="{C11D5483-B3EE-472D-9A1C-CD14EBED1671}" srcOrd="2" destOrd="0" presId="urn:microsoft.com/office/officeart/2018/2/layout/IconVerticalSolidList"/>
    <dgm:cxn modelId="{94228BC0-0E2D-43D6-BB29-015D3FD77EDD}" type="presParOf" srcId="{B89FA2FA-1A21-4AC8-9B86-62482E11EBF2}" destId="{E0135C78-2AE2-43F1-BCC9-ED869DE5264B}" srcOrd="3" destOrd="0" presId="urn:microsoft.com/office/officeart/2018/2/layout/IconVerticalSolidList"/>
    <dgm:cxn modelId="{9274B42B-9188-4C7A-A8D8-07707C4769C3}" type="presParOf" srcId="{E770440E-D1C0-40EE-94EB-FF4ACF5553FE}" destId="{DB20DD6F-FB1E-434F-A2C0-DB4D182379EC}" srcOrd="3" destOrd="0" presId="urn:microsoft.com/office/officeart/2018/2/layout/IconVerticalSolidList"/>
    <dgm:cxn modelId="{4D481794-2929-4DDA-A743-93E83871E559}" type="presParOf" srcId="{E770440E-D1C0-40EE-94EB-FF4ACF5553FE}" destId="{E8EEBFC2-B848-42AB-93C0-0B8898C5B753}" srcOrd="4" destOrd="0" presId="urn:microsoft.com/office/officeart/2018/2/layout/IconVerticalSolidList"/>
    <dgm:cxn modelId="{6BB073AE-906D-41C7-8AE5-20266E80C3C9}" type="presParOf" srcId="{E8EEBFC2-B848-42AB-93C0-0B8898C5B753}" destId="{E6328EEC-BEA1-429F-81D7-37F945C81725}" srcOrd="0" destOrd="0" presId="urn:microsoft.com/office/officeart/2018/2/layout/IconVerticalSolidList"/>
    <dgm:cxn modelId="{601869F7-7DCE-4AA1-B7AF-A3CF2F949591}" type="presParOf" srcId="{E8EEBFC2-B848-42AB-93C0-0B8898C5B753}" destId="{BBD15739-C1BE-4E6F-AAA3-8720A507533C}" srcOrd="1" destOrd="0" presId="urn:microsoft.com/office/officeart/2018/2/layout/IconVerticalSolidList"/>
    <dgm:cxn modelId="{BEECFD41-9C39-440E-8A4D-1A43FF976FC2}" type="presParOf" srcId="{E8EEBFC2-B848-42AB-93C0-0B8898C5B753}" destId="{4855078B-10C0-43FC-AE99-2EDABE40CA5D}" srcOrd="2" destOrd="0" presId="urn:microsoft.com/office/officeart/2018/2/layout/IconVerticalSolidList"/>
    <dgm:cxn modelId="{146FDABB-3EFC-4D93-8641-68C9ECA7D2C4}" type="presParOf" srcId="{E8EEBFC2-B848-42AB-93C0-0B8898C5B753}" destId="{0642FD8B-58EF-459A-9D37-4B4A184A2E5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F20CCA-CD58-4FDC-B1C4-900AA5557B3A}">
      <dsp:nvSpPr>
        <dsp:cNvPr id="0" name=""/>
        <dsp:cNvSpPr/>
      </dsp:nvSpPr>
      <dsp:spPr>
        <a:xfrm>
          <a:off x="0" y="607"/>
          <a:ext cx="6628804" cy="14223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82EF02-7193-41DF-9853-173B1FF9EA5F}">
      <dsp:nvSpPr>
        <dsp:cNvPr id="0" name=""/>
        <dsp:cNvSpPr/>
      </dsp:nvSpPr>
      <dsp:spPr>
        <a:xfrm>
          <a:off x="430272" y="320645"/>
          <a:ext cx="782314" cy="7823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0FC49D-2C32-4F86-BB7D-960316757C88}">
      <dsp:nvSpPr>
        <dsp:cNvPr id="0" name=""/>
        <dsp:cNvSpPr/>
      </dsp:nvSpPr>
      <dsp:spPr>
        <a:xfrm>
          <a:off x="1642860" y="607"/>
          <a:ext cx="4985943" cy="1422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536" tIns="150536" rIns="150536" bIns="150536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Assess the effectiveness of different habitat management practices within agriculture </a:t>
          </a:r>
          <a:endParaRPr lang="en-US" sz="2100" kern="1200" dirty="0"/>
        </a:p>
      </dsp:txBody>
      <dsp:txXfrm>
        <a:off x="1642860" y="607"/>
        <a:ext cx="4985943" cy="1422390"/>
      </dsp:txXfrm>
    </dsp:sp>
    <dsp:sp modelId="{0ED443F6-F30B-4E83-B354-A3FD8453A9F5}">
      <dsp:nvSpPr>
        <dsp:cNvPr id="0" name=""/>
        <dsp:cNvSpPr/>
      </dsp:nvSpPr>
      <dsp:spPr>
        <a:xfrm>
          <a:off x="0" y="1778595"/>
          <a:ext cx="6628804" cy="14223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70C7D1-FFF6-4CDF-8AA1-2384A7141B37}">
      <dsp:nvSpPr>
        <dsp:cNvPr id="0" name=""/>
        <dsp:cNvSpPr/>
      </dsp:nvSpPr>
      <dsp:spPr>
        <a:xfrm>
          <a:off x="430272" y="2098633"/>
          <a:ext cx="782314" cy="7823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B79584-9588-48BF-8CB9-7199F3F289BD}">
      <dsp:nvSpPr>
        <dsp:cNvPr id="0" name=""/>
        <dsp:cNvSpPr/>
      </dsp:nvSpPr>
      <dsp:spPr>
        <a:xfrm>
          <a:off x="1642860" y="1778595"/>
          <a:ext cx="4985943" cy="1422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536" tIns="150536" rIns="150536" bIns="150536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Investigate the impacts of agriculture on biodiversity - Do different farms types have different impacts</a:t>
          </a:r>
          <a:endParaRPr lang="en-US" sz="2100" kern="1200"/>
        </a:p>
      </dsp:txBody>
      <dsp:txXfrm>
        <a:off x="1642860" y="1778595"/>
        <a:ext cx="4985943" cy="1422390"/>
      </dsp:txXfrm>
    </dsp:sp>
    <dsp:sp modelId="{70FD0635-7260-4176-86CA-F30634DB7F86}">
      <dsp:nvSpPr>
        <dsp:cNvPr id="0" name=""/>
        <dsp:cNvSpPr/>
      </dsp:nvSpPr>
      <dsp:spPr>
        <a:xfrm>
          <a:off x="0" y="3556583"/>
          <a:ext cx="6628804" cy="14223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B63C68-D472-4A99-BECE-0D8D6E779E53}">
      <dsp:nvSpPr>
        <dsp:cNvPr id="0" name=""/>
        <dsp:cNvSpPr/>
      </dsp:nvSpPr>
      <dsp:spPr>
        <a:xfrm>
          <a:off x="430272" y="3876620"/>
          <a:ext cx="782314" cy="7823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D2E900-E97D-4EF3-9446-7E08ED2D20D7}">
      <dsp:nvSpPr>
        <dsp:cNvPr id="0" name=""/>
        <dsp:cNvSpPr/>
      </dsp:nvSpPr>
      <dsp:spPr>
        <a:xfrm>
          <a:off x="1642860" y="3556583"/>
          <a:ext cx="4985943" cy="1422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536" tIns="150536" rIns="150536" bIns="150536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Provide recommendations for land management practices</a:t>
          </a:r>
          <a:endParaRPr lang="en-US" sz="2100" kern="1200"/>
        </a:p>
      </dsp:txBody>
      <dsp:txXfrm>
        <a:off x="1642860" y="3556583"/>
        <a:ext cx="4985943" cy="14223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F7549B-BA6B-453D-A771-3E0D2E86393D}">
      <dsp:nvSpPr>
        <dsp:cNvPr id="0" name=""/>
        <dsp:cNvSpPr/>
      </dsp:nvSpPr>
      <dsp:spPr>
        <a:xfrm>
          <a:off x="0" y="607"/>
          <a:ext cx="6628804" cy="14223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571CE1-0A2D-4C69-A684-D506A5D3C85D}">
      <dsp:nvSpPr>
        <dsp:cNvPr id="0" name=""/>
        <dsp:cNvSpPr/>
      </dsp:nvSpPr>
      <dsp:spPr>
        <a:xfrm>
          <a:off x="430272" y="320645"/>
          <a:ext cx="782314" cy="7823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F612B5-8BCE-4D3B-8A02-5102BA100F80}">
      <dsp:nvSpPr>
        <dsp:cNvPr id="0" name=""/>
        <dsp:cNvSpPr/>
      </dsp:nvSpPr>
      <dsp:spPr>
        <a:xfrm>
          <a:off x="1642860" y="607"/>
          <a:ext cx="4985943" cy="1422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536" tIns="150536" rIns="150536" bIns="15053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Identify stakeholder views and analyse themes </a:t>
          </a:r>
          <a:endParaRPr lang="en-US" sz="2500" kern="1200" dirty="0"/>
        </a:p>
      </dsp:txBody>
      <dsp:txXfrm>
        <a:off x="1642860" y="607"/>
        <a:ext cx="4985943" cy="1422390"/>
      </dsp:txXfrm>
    </dsp:sp>
    <dsp:sp modelId="{B185BBD8-95EF-4AB5-B916-E150B1CD3084}">
      <dsp:nvSpPr>
        <dsp:cNvPr id="0" name=""/>
        <dsp:cNvSpPr/>
      </dsp:nvSpPr>
      <dsp:spPr>
        <a:xfrm>
          <a:off x="0" y="1708955"/>
          <a:ext cx="6628804" cy="14223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FDDF2B-2E8F-4894-9E23-93CB16F0BEBA}">
      <dsp:nvSpPr>
        <dsp:cNvPr id="0" name=""/>
        <dsp:cNvSpPr/>
      </dsp:nvSpPr>
      <dsp:spPr>
        <a:xfrm>
          <a:off x="430272" y="2098633"/>
          <a:ext cx="782314" cy="7823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135C78-2AE2-43F1-BCC9-ED869DE5264B}">
      <dsp:nvSpPr>
        <dsp:cNvPr id="0" name=""/>
        <dsp:cNvSpPr/>
      </dsp:nvSpPr>
      <dsp:spPr>
        <a:xfrm>
          <a:off x="1642860" y="1778595"/>
          <a:ext cx="4985943" cy="1422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536" tIns="150536" rIns="150536" bIns="15053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Conduct habitat surveys</a:t>
          </a:r>
          <a:endParaRPr lang="en-US" sz="2500" kern="1200" dirty="0"/>
        </a:p>
      </dsp:txBody>
      <dsp:txXfrm>
        <a:off x="1642860" y="1778595"/>
        <a:ext cx="4985943" cy="1422390"/>
      </dsp:txXfrm>
    </dsp:sp>
    <dsp:sp modelId="{E6328EEC-BEA1-429F-81D7-37F945C81725}">
      <dsp:nvSpPr>
        <dsp:cNvPr id="0" name=""/>
        <dsp:cNvSpPr/>
      </dsp:nvSpPr>
      <dsp:spPr>
        <a:xfrm>
          <a:off x="0" y="3556583"/>
          <a:ext cx="6628804" cy="14223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D15739-C1BE-4E6F-AAA3-8720A507533C}">
      <dsp:nvSpPr>
        <dsp:cNvPr id="0" name=""/>
        <dsp:cNvSpPr/>
      </dsp:nvSpPr>
      <dsp:spPr>
        <a:xfrm>
          <a:off x="430272" y="3876620"/>
          <a:ext cx="782314" cy="7823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42FD8B-58EF-459A-9D37-4B4A184A2E5D}">
      <dsp:nvSpPr>
        <dsp:cNvPr id="0" name=""/>
        <dsp:cNvSpPr/>
      </dsp:nvSpPr>
      <dsp:spPr>
        <a:xfrm>
          <a:off x="1642860" y="3556583"/>
          <a:ext cx="4985943" cy="1422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536" tIns="150536" rIns="150536" bIns="15053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 dirty="0"/>
        </a:p>
      </dsp:txBody>
      <dsp:txXfrm>
        <a:off x="1642860" y="3556583"/>
        <a:ext cx="4985943" cy="14223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02690-7DFD-44F6-BD03-600893928593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01243-05BE-433A-B4FF-CF389E062E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7165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02690-7DFD-44F6-BD03-600893928593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01243-05BE-433A-B4FF-CF389E062E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874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02690-7DFD-44F6-BD03-600893928593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01243-05BE-433A-B4FF-CF389E062E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78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02690-7DFD-44F6-BD03-600893928593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01243-05BE-433A-B4FF-CF389E062E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7676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02690-7DFD-44F6-BD03-600893928593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01243-05BE-433A-B4FF-CF389E062E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676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02690-7DFD-44F6-BD03-600893928593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01243-05BE-433A-B4FF-CF389E062E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658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02690-7DFD-44F6-BD03-600893928593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01243-05BE-433A-B4FF-CF389E062E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6761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02690-7DFD-44F6-BD03-600893928593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01243-05BE-433A-B4FF-CF389E062E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5268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02690-7DFD-44F6-BD03-600893928593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01243-05BE-433A-B4FF-CF389E062E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305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02690-7DFD-44F6-BD03-600893928593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01243-05BE-433A-B4FF-CF389E062E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6716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02690-7DFD-44F6-BD03-600893928593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01243-05BE-433A-B4FF-CF389E062EDA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770208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02690-7DFD-44F6-BD03-600893928593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01243-05BE-433A-B4FF-CF389E062E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2236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02690-7DFD-44F6-BD03-600893928593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01243-05BE-433A-B4FF-CF389E062EDA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898801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02690-7DFD-44F6-BD03-600893928593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01243-05BE-433A-B4FF-CF389E062E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7850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02690-7DFD-44F6-BD03-600893928593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01243-05BE-433A-B4FF-CF389E062E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5893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02690-7DFD-44F6-BD03-600893928593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01243-05BE-433A-B4FF-CF389E062E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5275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702690-7DFD-44F6-BD03-600893928593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B901243-05BE-433A-B4FF-CF389E062E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854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uk-news/2024/feb/28/why-are-farmers-protesting-against-welsh-governments-rural-policies-explainer" TargetMode="External"/><Relationship Id="rId2" Type="http://schemas.openxmlformats.org/officeDocument/2006/relationships/hyperlink" Target="https://doi.org/10.1093/oxrep/grab042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33848A6-B719-14C1-AA46-98EDA0A4CC32}"/>
              </a:ext>
            </a:extLst>
          </p:cNvPr>
          <p:cNvSpPr txBox="1"/>
          <p:nvPr/>
        </p:nvSpPr>
        <p:spPr>
          <a:xfrm>
            <a:off x="182880" y="5933440"/>
            <a:ext cx="130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Lucy Egan</a:t>
            </a:r>
          </a:p>
          <a:p>
            <a:r>
              <a:rPr lang="en-GB" dirty="0"/>
              <a:t>2218418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82CDFD5-56EB-988D-CA10-AE47E90075D3}"/>
              </a:ext>
            </a:extLst>
          </p:cNvPr>
          <p:cNvSpPr/>
          <p:nvPr/>
        </p:nvSpPr>
        <p:spPr>
          <a:xfrm>
            <a:off x="1621016" y="2228671"/>
            <a:ext cx="8012082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1" dirty="0">
                <a:ln w="1016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90000"/>
                  </a:schemeClr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Examining the impacts of agricultural management practices on habitats</a:t>
            </a:r>
            <a:endParaRPr lang="en-US" sz="3600" b="1" cap="none" spc="0" dirty="0">
              <a:ln w="10160">
                <a:solidFill>
                  <a:schemeClr val="accent2">
                    <a:lumMod val="50000"/>
                  </a:schemeClr>
                </a:solidFill>
                <a:prstDash val="solid"/>
              </a:ln>
              <a:solidFill>
                <a:schemeClr val="accent1">
                  <a:lumMod val="90000"/>
                </a:schemeClr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661847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AF0D1DC-2EA5-9CE7-C9FC-442D702BE942}"/>
              </a:ext>
            </a:extLst>
          </p:cNvPr>
          <p:cNvSpPr/>
          <p:nvPr/>
        </p:nvSpPr>
        <p:spPr>
          <a:xfrm>
            <a:off x="150648" y="101600"/>
            <a:ext cx="41633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90000"/>
                  </a:schemeClr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Background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F637E7-0047-E305-0440-A79BDE8585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435643"/>
            <a:ext cx="6007409" cy="473099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E533CD2-5A51-DCF7-65D4-747DCB21AEF1}"/>
              </a:ext>
            </a:extLst>
          </p:cNvPr>
          <p:cNvSpPr txBox="1"/>
          <p:nvPr/>
        </p:nvSpPr>
        <p:spPr>
          <a:xfrm>
            <a:off x="6889898" y="6347637"/>
            <a:ext cx="28495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(The Guardian, 2024)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B0783EA-E754-65D8-B501-76C38113FA65}"/>
              </a:ext>
            </a:extLst>
          </p:cNvPr>
          <p:cNvSpPr txBox="1"/>
          <p:nvPr/>
        </p:nvSpPr>
        <p:spPr>
          <a:xfrm>
            <a:off x="88591" y="2499779"/>
            <a:ext cx="6103088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Since Brexit, f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armers have been driven to diversify their income sources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(Helm, 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Sustainable Farming Scheme 2024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 payment for ‘public good’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  <a:sym typeface="Wingdings" panose="05000000000000000000" pitchFamily="2" charset="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10% habitat /tree cover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  <a:sym typeface="Wingdings" panose="05000000000000000000" pitchFamily="2" charset="2"/>
            </a:endParaRP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6725309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D920209C-E85B-4D6F-A56F-724F5ADA8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9125522E-1DFD-4F78-912B-B922A2D39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DA72C10-FE9D-49B3-80CB-A7EE8BCB3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6E7DF470-1055-45E4-AB9D-11E42EC53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6AA35CFF-3837-4B7F-B875-718AC2E14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62F41804-A347-47E3-8BD8-BD00CF2F6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76894B81-EE9C-4546-BCFA-DD9ED2C0A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AF181D1-71AC-43D8-A6E1-D4C488D5D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4132D661-917C-4D2D-8E37-8590B55D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7969643D-8B71-434D-A235-68CB241F9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F15C24A-4BCF-47C0-B2FA-76A0EF33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DA406ED-368E-C11F-83AB-629717F8AC21}"/>
              </a:ext>
            </a:extLst>
          </p:cNvPr>
          <p:cNvSpPr/>
          <p:nvPr/>
        </p:nvSpPr>
        <p:spPr>
          <a:xfrm>
            <a:off x="652481" y="1382486"/>
            <a:ext cx="3547581" cy="40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 b="1" cap="none" spc="0" dirty="0">
                <a:ln w="1016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Aims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A724BFD0-A44E-799E-BD7D-25C44D192E1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26922573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190869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D920209C-E85B-4D6F-A56F-724F5ADA8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9125522E-1DFD-4F78-912B-B922A2D39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DA72C10-FE9D-49B3-80CB-A7EE8BCB3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6E7DF470-1055-45E4-AB9D-11E42EC53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6AA35CFF-3837-4B7F-B875-718AC2E14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62F41804-A347-47E3-8BD8-BD00CF2F6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76894B81-EE9C-4546-BCFA-DD9ED2C0A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AF181D1-71AC-43D8-A6E1-D4C488D5D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4132D661-917C-4D2D-8E37-8590B55D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7969643D-8B71-434D-A235-68CB241F9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F15C24A-4BCF-47C0-B2FA-76A0EF33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829AE27-3058-CEA4-5CB6-64096AC16493}"/>
              </a:ext>
            </a:extLst>
          </p:cNvPr>
          <p:cNvSpPr/>
          <p:nvPr/>
        </p:nvSpPr>
        <p:spPr>
          <a:xfrm>
            <a:off x="652481" y="1382486"/>
            <a:ext cx="3547581" cy="40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 b="1" cap="none" spc="0">
                <a:ln w="1016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Objectives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A488DB01-A30D-A5C9-05F0-55E5ADE5DF6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81156682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7101A039-7412-8FE7-19C3-2CAD1CB7817D}"/>
              </a:ext>
            </a:extLst>
          </p:cNvPr>
          <p:cNvSpPr txBox="1"/>
          <p:nvPr/>
        </p:nvSpPr>
        <p:spPr>
          <a:xfrm>
            <a:off x="6489904" y="4603898"/>
            <a:ext cx="42170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Identify successes and failures of management practices</a:t>
            </a:r>
          </a:p>
        </p:txBody>
      </p:sp>
    </p:spTree>
    <p:extLst>
      <p:ext uri="{BB962C8B-B14F-4D97-AF65-F5344CB8AC3E}">
        <p14:creationId xmlns:p14="http://schemas.microsoft.com/office/powerpoint/2010/main" val="41385772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53D6FEE-5E6F-C208-1541-F3CB7D76DD07}"/>
              </a:ext>
            </a:extLst>
          </p:cNvPr>
          <p:cNvSpPr/>
          <p:nvPr/>
        </p:nvSpPr>
        <p:spPr>
          <a:xfrm>
            <a:off x="0" y="0"/>
            <a:ext cx="42803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>
                <a:ln w="1016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90000"/>
                  </a:schemeClr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Methodology</a:t>
            </a:r>
            <a:endParaRPr lang="en-US" sz="5400" b="1" cap="none" spc="0" dirty="0">
              <a:ln w="10160">
                <a:solidFill>
                  <a:schemeClr val="accent2">
                    <a:lumMod val="50000"/>
                  </a:schemeClr>
                </a:solidFill>
                <a:prstDash val="solid"/>
              </a:ln>
              <a:solidFill>
                <a:schemeClr val="accent1">
                  <a:lumMod val="90000"/>
                </a:schemeClr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B0C1-2213-5D54-A953-CE608FDF0CC8}"/>
              </a:ext>
            </a:extLst>
          </p:cNvPr>
          <p:cNvSpPr txBox="1"/>
          <p:nvPr/>
        </p:nvSpPr>
        <p:spPr>
          <a:xfrm>
            <a:off x="406400" y="1463040"/>
            <a:ext cx="58420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u="sng" dirty="0"/>
              <a:t>Semi-structured interviews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15-20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Stakeholders – policy makers, local authority, famers, farming groups etc.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Different questions – identify themes.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Allows for exploration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Picture 6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654CF831-D439-7B12-CAA7-475D30CD20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3798" y="923330"/>
            <a:ext cx="5048081" cy="40859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03E12F7-F705-860F-BA7D-E4657733951E}"/>
              </a:ext>
            </a:extLst>
          </p:cNvPr>
          <p:cNvSpPr txBox="1"/>
          <p:nvPr/>
        </p:nvSpPr>
        <p:spPr>
          <a:xfrm>
            <a:off x="10393680" y="5201920"/>
            <a:ext cx="16281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(Egan, 2024)</a:t>
            </a:r>
          </a:p>
        </p:txBody>
      </p:sp>
    </p:spTree>
    <p:extLst>
      <p:ext uri="{BB962C8B-B14F-4D97-AF65-F5344CB8AC3E}">
        <p14:creationId xmlns:p14="http://schemas.microsoft.com/office/powerpoint/2010/main" val="29702436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8166048-54BA-AC65-0124-9110FC4C9807}"/>
              </a:ext>
            </a:extLst>
          </p:cNvPr>
          <p:cNvSpPr/>
          <p:nvPr/>
        </p:nvSpPr>
        <p:spPr>
          <a:xfrm>
            <a:off x="0" y="0"/>
            <a:ext cx="42803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016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90000"/>
                  </a:schemeClr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Methodology</a:t>
            </a:r>
            <a:endParaRPr lang="en-US" sz="5400" b="1" cap="none" spc="0" dirty="0">
              <a:ln w="10160">
                <a:solidFill>
                  <a:schemeClr val="accent2">
                    <a:lumMod val="50000"/>
                  </a:schemeClr>
                </a:solidFill>
                <a:prstDash val="solid"/>
              </a:ln>
              <a:solidFill>
                <a:schemeClr val="accent1">
                  <a:lumMod val="90000"/>
                </a:schemeClr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8632E9-22B7-DF8E-89BD-0AA5A580E92D}"/>
              </a:ext>
            </a:extLst>
          </p:cNvPr>
          <p:cNvSpPr txBox="1"/>
          <p:nvPr/>
        </p:nvSpPr>
        <p:spPr>
          <a:xfrm>
            <a:off x="317263" y="2235895"/>
            <a:ext cx="610108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u="sng" dirty="0"/>
              <a:t>Geographic Information System (GIS) Analysis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Map habitat features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Visual display of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Aids management suggestions</a:t>
            </a:r>
          </a:p>
        </p:txBody>
      </p:sp>
      <p:pic>
        <p:nvPicPr>
          <p:cNvPr id="5" name="Picture 4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D8A3D545-9260-CED0-40A0-BC568D79B06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80" t="32170" r="65902" b="12222"/>
          <a:stretch/>
        </p:blipFill>
        <p:spPr>
          <a:xfrm>
            <a:off x="6096000" y="1412907"/>
            <a:ext cx="6194344" cy="43793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E252D94-EB09-1149-18F4-FF4E91334C62}"/>
              </a:ext>
            </a:extLst>
          </p:cNvPr>
          <p:cNvSpPr txBox="1"/>
          <p:nvPr/>
        </p:nvSpPr>
        <p:spPr>
          <a:xfrm>
            <a:off x="10377376" y="5792267"/>
            <a:ext cx="21796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(Egan, 2023)</a:t>
            </a:r>
          </a:p>
        </p:txBody>
      </p:sp>
    </p:spTree>
    <p:extLst>
      <p:ext uri="{BB962C8B-B14F-4D97-AF65-F5344CB8AC3E}">
        <p14:creationId xmlns:p14="http://schemas.microsoft.com/office/powerpoint/2010/main" val="4313808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640007C-958E-677B-B32B-421E252C2AD0}"/>
              </a:ext>
            </a:extLst>
          </p:cNvPr>
          <p:cNvSpPr/>
          <p:nvPr/>
        </p:nvSpPr>
        <p:spPr>
          <a:xfrm>
            <a:off x="0" y="0"/>
            <a:ext cx="42803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016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90000"/>
                  </a:schemeClr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Methodology</a:t>
            </a:r>
            <a:endParaRPr lang="en-US" sz="5400" b="1" cap="none" spc="0" dirty="0">
              <a:ln w="10160">
                <a:solidFill>
                  <a:schemeClr val="accent2">
                    <a:lumMod val="50000"/>
                  </a:schemeClr>
                </a:solidFill>
                <a:prstDash val="solid"/>
              </a:ln>
              <a:solidFill>
                <a:schemeClr val="accent1">
                  <a:lumMod val="90000"/>
                </a:schemeClr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3C5693-6C1A-A16E-48E9-7B280CDD4BB0}"/>
              </a:ext>
            </a:extLst>
          </p:cNvPr>
          <p:cNvSpPr txBox="1"/>
          <p:nvPr/>
        </p:nvSpPr>
        <p:spPr>
          <a:xfrm>
            <a:off x="416974" y="1720840"/>
            <a:ext cx="6175213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u="sng" dirty="0"/>
              <a:t>Field surveys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15- 20 different farms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are the current management techniques? – tick box survey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Flora/Fauna survey – tick box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Compare different farm types e.g. arable to hill farm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Record presence/ absence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53652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B05367B-73ED-040F-01C1-B86CD2C6959F}"/>
              </a:ext>
            </a:extLst>
          </p:cNvPr>
          <p:cNvSpPr/>
          <p:nvPr/>
        </p:nvSpPr>
        <p:spPr>
          <a:xfrm>
            <a:off x="0" y="0"/>
            <a:ext cx="36792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016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90000"/>
                  </a:schemeClr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Conclusion</a:t>
            </a:r>
            <a:endParaRPr lang="en-US" sz="5400" b="1" cap="none" spc="0" dirty="0">
              <a:ln w="10160">
                <a:solidFill>
                  <a:schemeClr val="accent2">
                    <a:lumMod val="50000"/>
                  </a:schemeClr>
                </a:solidFill>
                <a:prstDash val="solid"/>
              </a:ln>
              <a:solidFill>
                <a:schemeClr val="accent1">
                  <a:lumMod val="90000"/>
                </a:schemeClr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07C6B5-E118-AF75-AA18-B1265D592B4A}"/>
              </a:ext>
            </a:extLst>
          </p:cNvPr>
          <p:cNvSpPr txBox="1"/>
          <p:nvPr/>
        </p:nvSpPr>
        <p:spPr>
          <a:xfrm>
            <a:off x="151160" y="2103612"/>
            <a:ext cx="9981668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Identify impacts of management practices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Measure how different farm types compare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Identify how farmers and policymakers feel about the changes to policy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Map each farm to identify habitats  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Provide suggestions for improvement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78066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A98FBD6-F5FB-DCDF-7B0A-7CB597FCA95D}"/>
              </a:ext>
            </a:extLst>
          </p:cNvPr>
          <p:cNvSpPr/>
          <p:nvPr/>
        </p:nvSpPr>
        <p:spPr>
          <a:xfrm>
            <a:off x="3551874" y="2631440"/>
            <a:ext cx="50882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016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90000"/>
                  </a:schemeClr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Any Questions?</a:t>
            </a:r>
            <a:endParaRPr lang="en-US" sz="5400" b="1" cap="none" spc="0" dirty="0">
              <a:ln w="10160">
                <a:solidFill>
                  <a:schemeClr val="accent2">
                    <a:lumMod val="50000"/>
                  </a:schemeClr>
                </a:solidFill>
                <a:prstDash val="solid"/>
              </a:ln>
              <a:solidFill>
                <a:schemeClr val="accent1">
                  <a:lumMod val="90000"/>
                </a:schemeClr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544345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6658D-B3C1-8873-34D3-780653C829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11" y="131135"/>
            <a:ext cx="8596668" cy="1320800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F5E64E-9FF4-5E86-61B0-0B28BDF0CBF4}"/>
              </a:ext>
            </a:extLst>
          </p:cNvPr>
          <p:cNvSpPr txBox="1"/>
          <p:nvPr/>
        </p:nvSpPr>
        <p:spPr>
          <a:xfrm>
            <a:off x="-1" y="1165867"/>
            <a:ext cx="10994065" cy="35439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20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800" kern="1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Helm, D. (2022). Agriculture after Brexit. </a:t>
            </a:r>
            <a:r>
              <a:rPr lang="en-GB" sz="1800" i="1" kern="1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Oxford Review of Economic Policy</a:t>
            </a:r>
            <a:r>
              <a:rPr lang="en-GB" sz="1800" kern="1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800" i="1" kern="1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38</a:t>
            </a:r>
            <a:r>
              <a:rPr lang="en-GB" sz="1800" kern="1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(1), 112–126.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https://doi.org/10.1093/oxrep/grab042</a:t>
            </a:r>
            <a:endParaRPr lang="en-GB" sz="1800" u="sng" kern="100" dirty="0">
              <a:solidFill>
                <a:srgbClr val="0563C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20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i="1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Guardian </a:t>
            </a:r>
            <a: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(2024) Why farmers are protesting against Welsh Government rural policies. Available at </a:t>
            </a:r>
            <a: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https://www.theguardian.com/uk-news/2024/feb/28/why-are-farmers-protesting-against-welsh-governments-rural-policies-explainer</a:t>
            </a:r>
            <a:endParaRPr lang="en-GB" b="1" kern="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20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Welsh Government  (2024) Sustainable Farming Scheme.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597010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Custom 1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EAF4D8"/>
      </a:accent1>
      <a:accent2>
        <a:srgbClr val="B7E995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6033</TotalTime>
  <Words>311</Words>
  <Application>Microsoft Office PowerPoint</Application>
  <PresentationFormat>Widescreen</PresentationFormat>
  <Paragraphs>67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Lucy Egan</dc:creator>
  <cp:lastModifiedBy>Lucy Egan</cp:lastModifiedBy>
  <cp:revision>1</cp:revision>
  <dcterms:created xsi:type="dcterms:W3CDTF">2024-03-07T19:12:29Z</dcterms:created>
  <dcterms:modified xsi:type="dcterms:W3CDTF">2024-03-12T15:17:56Z</dcterms:modified>
</cp:coreProperties>
</file>