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drawings/drawing3.xml" ContentType="application/vnd.openxmlformats-officedocument.drawingml.chartshapes+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drawings/drawing4.xml" ContentType="application/vnd.openxmlformats-officedocument.drawingml.chartshapes+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4"/>
  </p:notesMasterIdLst>
  <p:handoutMasterIdLst>
    <p:handoutMasterId r:id="rId15"/>
  </p:handoutMasterIdLst>
  <p:sldIdLst>
    <p:sldId id="288" r:id="rId5"/>
    <p:sldId id="289" r:id="rId6"/>
    <p:sldId id="290" r:id="rId7"/>
    <p:sldId id="292" r:id="rId8"/>
    <p:sldId id="274" r:id="rId9"/>
    <p:sldId id="273" r:id="rId10"/>
    <p:sldId id="300" r:id="rId11"/>
    <p:sldId id="29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79A466"/>
    <a:srgbClr val="FFFFFF"/>
    <a:srgbClr val="7F7F7F"/>
    <a:srgbClr val="302030"/>
    <a:srgbClr val="A466A1"/>
    <a:srgbClr val="7C4B7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C06F9A-21E9-4B24-821F-08A4A510FEEB}" v="238" dt="2026-07-12T23:49:34.632"/>
  </p1510:revLst>
</p1510:revInfo>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411" autoAdjust="0"/>
  </p:normalViewPr>
  <p:slideViewPr>
    <p:cSldViewPr snapToGrid="0">
      <p:cViewPr varScale="1">
        <p:scale>
          <a:sx n="70" d="100"/>
          <a:sy n="70" d="100"/>
        </p:scale>
        <p:origin x="536" y="56"/>
      </p:cViewPr>
      <p:guideLst/>
    </p:cSldViewPr>
  </p:slideViewPr>
  <p:outlineViewPr>
    <p:cViewPr>
      <p:scale>
        <a:sx n="33" d="100"/>
        <a:sy n="33" d="100"/>
      </p:scale>
      <p:origin x="0" y="-2780"/>
    </p:cViewPr>
  </p:outlineViewPr>
  <p:notesTextViewPr>
    <p:cViewPr>
      <p:scale>
        <a:sx n="1" d="1"/>
        <a:sy n="1" d="1"/>
      </p:scale>
      <p:origin x="0" y="0"/>
    </p:cViewPr>
  </p:notesTextViewPr>
  <p:notesViewPr>
    <p:cSldViewPr snapToGrid="0">
      <p:cViewPr>
        <p:scale>
          <a:sx n="1" d="2"/>
          <a:sy n="1" d="2"/>
        </p:scale>
        <p:origin x="3403" y="3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gun Anthony Shanu (2505369)" userId="19c44a11-c536-489f-8b64-7e645f32b93c" providerId="ADAL" clId="{09FDF712-1070-4D5E-A091-9386C7B7DA89}"/>
    <pc:docChg chg="modSld sldOrd modMainMaster">
      <pc:chgData name="Segun Anthony Shanu (2505369)" userId="19c44a11-c536-489f-8b64-7e645f32b93c" providerId="ADAL" clId="{09FDF712-1070-4D5E-A091-9386C7B7DA89}" dt="2026-07-12T23:49:34.630" v="89"/>
      <pc:docMkLst>
        <pc:docMk/>
      </pc:docMkLst>
      <pc:sldChg chg="modSp modTransition">
        <pc:chgData name="Segun Anthony Shanu (2505369)" userId="19c44a11-c536-489f-8b64-7e645f32b93c" providerId="ADAL" clId="{09FDF712-1070-4D5E-A091-9386C7B7DA89}" dt="2026-07-12T23:47:16.805" v="88"/>
        <pc:sldMkLst>
          <pc:docMk/>
          <pc:sldMk cId="4041457393" sldId="268"/>
        </pc:sldMkLst>
        <pc:picChg chg="mod">
          <ac:chgData name="Segun Anthony Shanu (2505369)" userId="19c44a11-c536-489f-8b64-7e645f32b93c" providerId="ADAL" clId="{09FDF712-1070-4D5E-A091-9386C7B7DA89}" dt="2026-07-12T21:59:35.114" v="1" actId="14826"/>
          <ac:picMkLst>
            <pc:docMk/>
            <pc:sldMk cId="4041457393" sldId="268"/>
            <ac:picMk id="8" creationId="{553FC3EB-D4C2-4C52-9AAB-3A4530ED79A0}"/>
          </ac:picMkLst>
        </pc:picChg>
      </pc:sldChg>
      <pc:sldChg chg="modTransition">
        <pc:chgData name="Segun Anthony Shanu (2505369)" userId="19c44a11-c536-489f-8b64-7e645f32b93c" providerId="ADAL" clId="{09FDF712-1070-4D5E-A091-9386C7B7DA89}" dt="2026-07-12T23:46:58.376" v="85"/>
        <pc:sldMkLst>
          <pc:docMk/>
          <pc:sldMk cId="4273981052" sldId="273"/>
        </pc:sldMkLst>
      </pc:sldChg>
      <pc:sldChg chg="modTransition">
        <pc:chgData name="Segun Anthony Shanu (2505369)" userId="19c44a11-c536-489f-8b64-7e645f32b93c" providerId="ADAL" clId="{09FDF712-1070-4D5E-A091-9386C7B7DA89}" dt="2026-07-12T23:46:51.379" v="84"/>
        <pc:sldMkLst>
          <pc:docMk/>
          <pc:sldMk cId="2748703257" sldId="274"/>
        </pc:sldMkLst>
      </pc:sldChg>
      <pc:sldChg chg="modTransition">
        <pc:chgData name="Segun Anthony Shanu (2505369)" userId="19c44a11-c536-489f-8b64-7e645f32b93c" providerId="ADAL" clId="{09FDF712-1070-4D5E-A091-9386C7B7DA89}" dt="2026-07-12T23:46:03.803" v="80"/>
        <pc:sldMkLst>
          <pc:docMk/>
          <pc:sldMk cId="2835773453" sldId="288"/>
        </pc:sldMkLst>
      </pc:sldChg>
      <pc:sldChg chg="modTransition">
        <pc:chgData name="Segun Anthony Shanu (2505369)" userId="19c44a11-c536-489f-8b64-7e645f32b93c" providerId="ADAL" clId="{09FDF712-1070-4D5E-A091-9386C7B7DA89}" dt="2026-07-12T23:46:15.523" v="81"/>
        <pc:sldMkLst>
          <pc:docMk/>
          <pc:sldMk cId="2703902735" sldId="289"/>
        </pc:sldMkLst>
      </pc:sldChg>
      <pc:sldChg chg="modTransition">
        <pc:chgData name="Segun Anthony Shanu (2505369)" userId="19c44a11-c536-489f-8b64-7e645f32b93c" providerId="ADAL" clId="{09FDF712-1070-4D5E-A091-9386C7B7DA89}" dt="2026-07-12T23:46:38.349" v="82"/>
        <pc:sldMkLst>
          <pc:docMk/>
          <pc:sldMk cId="30060098" sldId="290"/>
        </pc:sldMkLst>
      </pc:sldChg>
      <pc:sldChg chg="modTransition">
        <pc:chgData name="Segun Anthony Shanu (2505369)" userId="19c44a11-c536-489f-8b64-7e645f32b93c" providerId="ADAL" clId="{09FDF712-1070-4D5E-A091-9386C7B7DA89}" dt="2026-07-12T23:46:45.860" v="83"/>
        <pc:sldMkLst>
          <pc:docMk/>
          <pc:sldMk cId="2322951236" sldId="292"/>
        </pc:sldMkLst>
      </pc:sldChg>
      <pc:sldChg chg="addSp delSp modSp ord modTransition">
        <pc:chgData name="Segun Anthony Shanu (2505369)" userId="19c44a11-c536-489f-8b64-7e645f32b93c" providerId="ADAL" clId="{09FDF712-1070-4D5E-A091-9386C7B7DA89}" dt="2026-07-12T23:47:09.751" v="87"/>
        <pc:sldMkLst>
          <pc:docMk/>
          <pc:sldMk cId="3673319965" sldId="299"/>
        </pc:sldMkLst>
        <pc:spChg chg="add del mod">
          <ac:chgData name="Segun Anthony Shanu (2505369)" userId="19c44a11-c536-489f-8b64-7e645f32b93c" providerId="ADAL" clId="{09FDF712-1070-4D5E-A091-9386C7B7DA89}" dt="2026-07-12T22:02:16.288" v="3"/>
          <ac:spMkLst>
            <pc:docMk/>
            <pc:sldMk cId="3673319965" sldId="299"/>
            <ac:spMk id="8" creationId="{F39BD070-DA2B-61AE-F6BA-C79C9EC5C63E}"/>
          </ac:spMkLst>
        </pc:spChg>
        <pc:spChg chg="add del mod">
          <ac:chgData name="Segun Anthony Shanu (2505369)" userId="19c44a11-c536-489f-8b64-7e645f32b93c" providerId="ADAL" clId="{09FDF712-1070-4D5E-A091-9386C7B7DA89}" dt="2026-07-12T22:05:02.579" v="6"/>
          <ac:spMkLst>
            <pc:docMk/>
            <pc:sldMk cId="3673319965" sldId="299"/>
            <ac:spMk id="9" creationId="{A9E78E1F-570A-482F-F244-E362035FA430}"/>
          </ac:spMkLst>
        </pc:spChg>
        <pc:graphicFrameChg chg="add mod">
          <ac:chgData name="Segun Anthony Shanu (2505369)" userId="19c44a11-c536-489f-8b64-7e645f32b93c" providerId="ADAL" clId="{09FDF712-1070-4D5E-A091-9386C7B7DA89}" dt="2026-07-12T22:05:02.571" v="5"/>
          <ac:graphicFrameMkLst>
            <pc:docMk/>
            <pc:sldMk cId="3673319965" sldId="299"/>
            <ac:graphicFrameMk id="11" creationId="{65770E3D-A8E7-9D74-1A1D-A145FC133CC7}"/>
          </ac:graphicFrameMkLst>
        </pc:graphicFrameChg>
      </pc:sldChg>
      <pc:sldChg chg="addSp modSp modTransition setBg">
        <pc:chgData name="Segun Anthony Shanu (2505369)" userId="19c44a11-c536-489f-8b64-7e645f32b93c" providerId="ADAL" clId="{09FDF712-1070-4D5E-A091-9386C7B7DA89}" dt="2026-07-12T23:49:34.630" v="89"/>
        <pc:sldMkLst>
          <pc:docMk/>
          <pc:sldMk cId="2104931585" sldId="300"/>
        </pc:sldMkLst>
        <pc:spChg chg="add mod">
          <ac:chgData name="Segun Anthony Shanu (2505369)" userId="19c44a11-c536-489f-8b64-7e645f32b93c" providerId="ADAL" clId="{09FDF712-1070-4D5E-A091-9386C7B7DA89}" dt="2026-07-12T23:20:09.266" v="53" actId="767"/>
          <ac:spMkLst>
            <pc:docMk/>
            <pc:sldMk cId="2104931585" sldId="300"/>
            <ac:spMk id="5" creationId="{0142076A-9B03-41C4-F511-2C055FF22D1D}"/>
          </ac:spMkLst>
        </pc:spChg>
        <pc:spChg chg="add mod">
          <ac:chgData name="Segun Anthony Shanu (2505369)" userId="19c44a11-c536-489f-8b64-7e645f32b93c" providerId="ADAL" clId="{09FDF712-1070-4D5E-A091-9386C7B7DA89}" dt="2026-07-12T23:23:47.376" v="54" actId="767"/>
          <ac:spMkLst>
            <pc:docMk/>
            <pc:sldMk cId="2104931585" sldId="300"/>
            <ac:spMk id="6" creationId="{04DB9A02-373D-691F-AA22-5F2CED59CE4B}"/>
          </ac:spMkLst>
        </pc:spChg>
        <pc:graphicFrameChg chg="mod">
          <ac:chgData name="Segun Anthony Shanu (2505369)" userId="19c44a11-c536-489f-8b64-7e645f32b93c" providerId="ADAL" clId="{09FDF712-1070-4D5E-A091-9386C7B7DA89}" dt="2026-07-12T23:16:09.877" v="50"/>
          <ac:graphicFrameMkLst>
            <pc:docMk/>
            <pc:sldMk cId="2104931585" sldId="300"/>
            <ac:graphicFrameMk id="64" creationId="{ABEA5C33-3B3A-4AB6-B3F3-06495CBFF96B}"/>
          </ac:graphicFrameMkLst>
        </pc:graphicFrameChg>
        <pc:graphicFrameChg chg="mod">
          <ac:chgData name="Segun Anthony Shanu (2505369)" userId="19c44a11-c536-489f-8b64-7e645f32b93c" providerId="ADAL" clId="{09FDF712-1070-4D5E-A091-9386C7B7DA89}" dt="2026-07-12T23:17:11.595" v="52"/>
          <ac:graphicFrameMkLst>
            <pc:docMk/>
            <pc:sldMk cId="2104931585" sldId="300"/>
            <ac:graphicFrameMk id="66" creationId="{14EDA538-C253-43CA-9545-80B5870F1A51}"/>
          </ac:graphicFrameMkLst>
        </pc:graphicFrameChg>
        <pc:graphicFrameChg chg="mod">
          <ac:chgData name="Segun Anthony Shanu (2505369)" userId="19c44a11-c536-489f-8b64-7e645f32b93c" providerId="ADAL" clId="{09FDF712-1070-4D5E-A091-9386C7B7DA89}" dt="2026-07-12T23:10:43.291" v="45"/>
          <ac:graphicFrameMkLst>
            <pc:docMk/>
            <pc:sldMk cId="2104931585" sldId="300"/>
            <ac:graphicFrameMk id="75" creationId="{B4354F43-2CA9-412C-ACDF-28CB7E760500}"/>
          </ac:graphicFrameMkLst>
        </pc:graphicFrameChg>
        <pc:graphicFrameChg chg="mod">
          <ac:chgData name="Segun Anthony Shanu (2505369)" userId="19c44a11-c536-489f-8b64-7e645f32b93c" providerId="ADAL" clId="{09FDF712-1070-4D5E-A091-9386C7B7DA89}" dt="2026-07-12T23:14:51.130" v="47"/>
          <ac:graphicFrameMkLst>
            <pc:docMk/>
            <pc:sldMk cId="2104931585" sldId="300"/>
            <ac:graphicFrameMk id="77" creationId="{10650F59-F044-4A7D-9B2C-0620A414F126}"/>
          </ac:graphicFrameMkLst>
        </pc:graphicFrameChg>
        <pc:picChg chg="add mod">
          <ac:chgData name="Segun Anthony Shanu (2505369)" userId="19c44a11-c536-489f-8b64-7e645f32b93c" providerId="ADAL" clId="{09FDF712-1070-4D5E-A091-9386C7B7DA89}" dt="2026-07-12T23:27:54.904" v="55" actId="931"/>
          <ac:picMkLst>
            <pc:docMk/>
            <pc:sldMk cId="2104931585" sldId="300"/>
            <ac:picMk id="8" creationId="{2EA237A5-4A28-1486-3E38-B9EADB3150AF}"/>
          </ac:picMkLst>
        </pc:picChg>
      </pc:sldChg>
      <pc:sldMasterChg chg="modTransition modSldLayout">
        <pc:chgData name="Segun Anthony Shanu (2505369)" userId="19c44a11-c536-489f-8b64-7e645f32b93c" providerId="ADAL" clId="{09FDF712-1070-4D5E-A091-9386C7B7DA89}" dt="2026-07-12T23:42:19.165" v="71"/>
        <pc:sldMasterMkLst>
          <pc:docMk/>
          <pc:sldMasterMk cId="2887958588" sldId="2147483648"/>
        </pc:sldMasterMkLst>
        <pc:sldLayoutChg chg="modTransition">
          <pc:chgData name="Segun Anthony Shanu (2505369)" userId="19c44a11-c536-489f-8b64-7e645f32b93c" providerId="ADAL" clId="{09FDF712-1070-4D5E-A091-9386C7B7DA89}" dt="2026-07-12T23:42:19.165" v="71"/>
          <pc:sldLayoutMkLst>
            <pc:docMk/>
            <pc:sldMasterMk cId="2887958588" sldId="2147483648"/>
            <pc:sldLayoutMk cId="3377346824" sldId="2147483649"/>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1504950762" sldId="2147483650"/>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857263184" sldId="2147483651"/>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529233637" sldId="2147483652"/>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389264771" sldId="2147483653"/>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2113413952" sldId="2147483654"/>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782318114" sldId="2147483655"/>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2640302606" sldId="2147483656"/>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3220009342" sldId="2147483657"/>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865040308" sldId="2147483658"/>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694769862" sldId="2147483659"/>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199710483" sldId="2147483660"/>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4291993955" sldId="2147483661"/>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2382968484" sldId="2147483662"/>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2939626586" sldId="2147483663"/>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927572029" sldId="2147483664"/>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2869747691" sldId="2147483665"/>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485222496" sldId="2147483666"/>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3753759559" sldId="2147483667"/>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138423976" sldId="2147483668"/>
          </pc:sldLayoutMkLst>
        </pc:sldLayoutChg>
        <pc:sldLayoutChg chg="modTransition">
          <pc:chgData name="Segun Anthony Shanu (2505369)" userId="19c44a11-c536-489f-8b64-7e645f32b93c" providerId="ADAL" clId="{09FDF712-1070-4D5E-A091-9386C7B7DA89}" dt="2026-07-12T23:42:19.165" v="71"/>
          <pc:sldLayoutMkLst>
            <pc:docMk/>
            <pc:sldMasterMk cId="2887958588" sldId="2147483648"/>
            <pc:sldLayoutMk cId="1640576373" sldId="2147483669"/>
          </pc:sldLayoutMkLst>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chartUserShapes" Target="../drawings/drawing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chartUserShapes" Target="../drawings/drawing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2302780398243105"/>
          <c:y val="0.12077386567663796"/>
          <c:w val="0.57809916517046545"/>
          <c:h val="0.86714874775569828"/>
        </c:manualLayout>
      </c:layout>
      <c:doughnutChart>
        <c:varyColors val="1"/>
        <c:ser>
          <c:idx val="0"/>
          <c:order val="0"/>
          <c:spPr>
            <a:solidFill>
              <a:srgbClr val="FFFFFF"/>
            </a:solidFill>
            <a:ln>
              <a:solidFill>
                <a:srgbClr val="FFFFFF"/>
              </a:solidFill>
            </a:ln>
          </c:spPr>
          <c:dPt>
            <c:idx val="0"/>
            <c:bubble3D val="0"/>
            <c:spPr>
              <a:solidFill>
                <a:schemeClr val="tx2"/>
              </a:solidFill>
              <a:ln w="19050">
                <a:solidFill>
                  <a:schemeClr val="tx2"/>
                </a:solidFill>
              </a:ln>
              <a:effectLst/>
            </c:spPr>
            <c:extLst>
              <c:ext xmlns:c16="http://schemas.microsoft.com/office/drawing/2014/chart" uri="{C3380CC4-5D6E-409C-BE32-E72D297353CC}">
                <c16:uniqueId val="{00000001-3459-4AF9-A42C-3BFB0BA878CD}"/>
              </c:ext>
            </c:extLst>
          </c:dPt>
          <c:dPt>
            <c:idx val="1"/>
            <c:bubble3D val="0"/>
            <c:spPr>
              <a:solidFill>
                <a:srgbClr val="FFFFFF"/>
              </a:solidFill>
              <a:ln w="19050">
                <a:solidFill>
                  <a:srgbClr val="FFFFFF"/>
                </a:solidFill>
              </a:ln>
              <a:effectLst/>
            </c:spPr>
            <c:extLst>
              <c:ext xmlns:c16="http://schemas.microsoft.com/office/drawing/2014/chart" uri="{C3380CC4-5D6E-409C-BE32-E72D297353CC}">
                <c16:uniqueId val="{00000003-3459-4AF9-A42C-3BFB0BA878CD}"/>
              </c:ext>
            </c:extLst>
          </c:dPt>
          <c:dPt>
            <c:idx val="2"/>
            <c:bubble3D val="0"/>
            <c:spPr>
              <a:solidFill>
                <a:srgbClr val="FFFFFF"/>
              </a:solidFill>
              <a:ln w="19050">
                <a:solidFill>
                  <a:srgbClr val="FFFFFF"/>
                </a:solidFill>
              </a:ln>
              <a:effectLst/>
            </c:spPr>
            <c:extLst>
              <c:ext xmlns:c16="http://schemas.microsoft.com/office/drawing/2014/chart" uri="{C3380CC4-5D6E-409C-BE32-E72D297353CC}">
                <c16:uniqueId val="{00000005-3459-4AF9-A42C-3BFB0BA878CD}"/>
              </c:ext>
            </c:extLst>
          </c:dPt>
          <c:dPt>
            <c:idx val="3"/>
            <c:bubble3D val="0"/>
            <c:spPr>
              <a:solidFill>
                <a:srgbClr val="FFFFFF"/>
              </a:solidFill>
              <a:ln w="19050">
                <a:solidFill>
                  <a:srgbClr val="FFFFFF"/>
                </a:solidFill>
              </a:ln>
              <a:effectLst/>
            </c:spPr>
            <c:extLst>
              <c:ext xmlns:c16="http://schemas.microsoft.com/office/drawing/2014/chart" uri="{C3380CC4-5D6E-409C-BE32-E72D297353CC}">
                <c16:uniqueId val="{00000007-3459-4AF9-A42C-3BFB0BA878CD}"/>
              </c:ext>
            </c:extLst>
          </c:dPt>
          <c:val>
            <c:numRef>
              <c:f>Sheet1!$B$2:$B$5</c:f>
              <c:numCache>
                <c:formatCode>General</c:formatCode>
                <c:ptCount val="4"/>
                <c:pt idx="0">
                  <c:v>25</c:v>
                </c:pt>
                <c:pt idx="1">
                  <c:v>14</c:v>
                </c:pt>
                <c:pt idx="2">
                  <c:v>32</c:v>
                </c:pt>
                <c:pt idx="3">
                  <c:v>82</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3459-4AF9-A42C-3BFB0BA878CD}"/>
            </c:ext>
          </c:extLst>
        </c:ser>
        <c:dLbls>
          <c:showLegendKey val="0"/>
          <c:showVal val="0"/>
          <c:showCatName val="0"/>
          <c:showSerName val="0"/>
          <c:showPercent val="0"/>
          <c:showBubbleSize val="0"/>
          <c:showLeaderLines val="1"/>
        </c:dLbls>
        <c:firstSliceAng val="0"/>
        <c:holeSize val="75"/>
      </c:doughnutChart>
      <c:spPr>
        <a:solidFill>
          <a:schemeClr val="accent6"/>
        </a:soli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801416065650264"/>
          <c:y val="0.10795024528353681"/>
          <c:w val="0.57809916517046545"/>
          <c:h val="0.86714874775569828"/>
        </c:manualLayout>
      </c:layout>
      <c:doughnutChart>
        <c:varyColors val="1"/>
        <c:ser>
          <c:idx val="0"/>
          <c:order val="0"/>
          <c:spPr>
            <a:solidFill>
              <a:srgbClr val="FFFFFF"/>
            </a:solidFill>
            <a:ln>
              <a:noFill/>
            </a:ln>
          </c:spPr>
          <c:dPt>
            <c:idx val="0"/>
            <c:bubble3D val="0"/>
            <c:spPr>
              <a:solidFill>
                <a:srgbClr val="FFFFFF"/>
              </a:solidFill>
              <a:ln w="19050">
                <a:solidFill>
                  <a:srgbClr val="FFFFFF"/>
                </a:solidFill>
              </a:ln>
              <a:effectLst/>
            </c:spPr>
            <c:extLst>
              <c:ext xmlns:c16="http://schemas.microsoft.com/office/drawing/2014/chart" uri="{C3380CC4-5D6E-409C-BE32-E72D297353CC}">
                <c16:uniqueId val="{00000001-CC1B-442A-BEBD-E9B15C1E1C92}"/>
              </c:ext>
            </c:extLst>
          </c:dPt>
          <c:dPt>
            <c:idx val="1"/>
            <c:bubble3D val="0"/>
            <c:spPr>
              <a:solidFill>
                <a:schemeClr val="tx2"/>
              </a:solidFill>
              <a:ln w="19050">
                <a:solidFill>
                  <a:schemeClr val="tx2"/>
                </a:solidFill>
              </a:ln>
              <a:effectLst/>
            </c:spPr>
            <c:extLst>
              <c:ext xmlns:c16="http://schemas.microsoft.com/office/drawing/2014/chart" uri="{C3380CC4-5D6E-409C-BE32-E72D297353CC}">
                <c16:uniqueId val="{00000003-CC1B-442A-BEBD-E9B15C1E1C92}"/>
              </c:ext>
            </c:extLst>
          </c:dPt>
          <c:dPt>
            <c:idx val="2"/>
            <c:bubble3D val="0"/>
            <c:spPr>
              <a:solidFill>
                <a:srgbClr val="FFFFFF"/>
              </a:solidFill>
              <a:ln w="19050">
                <a:solidFill>
                  <a:srgbClr val="FFFFFF"/>
                </a:solidFill>
              </a:ln>
              <a:effectLst/>
            </c:spPr>
            <c:extLst>
              <c:ext xmlns:c16="http://schemas.microsoft.com/office/drawing/2014/chart" uri="{C3380CC4-5D6E-409C-BE32-E72D297353CC}">
                <c16:uniqueId val="{00000005-CC1B-442A-BEBD-E9B15C1E1C92}"/>
              </c:ext>
            </c:extLst>
          </c:dPt>
          <c:dPt>
            <c:idx val="3"/>
            <c:bubble3D val="0"/>
            <c:spPr>
              <a:solidFill>
                <a:srgbClr val="FFFFFF"/>
              </a:solidFill>
              <a:ln w="19050">
                <a:solidFill>
                  <a:srgbClr val="FFFFFF"/>
                </a:solidFill>
              </a:ln>
              <a:effectLst/>
            </c:spPr>
            <c:extLst>
              <c:ext xmlns:c16="http://schemas.microsoft.com/office/drawing/2014/chart" uri="{C3380CC4-5D6E-409C-BE32-E72D297353CC}">
                <c16:uniqueId val="{00000007-CC1B-442A-BEBD-E9B15C1E1C92}"/>
              </c:ext>
            </c:extLst>
          </c:dPt>
          <c:val>
            <c:numRef>
              <c:f>Sheet1!$B$2:$B$5</c:f>
              <c:numCache>
                <c:formatCode>"£"#,##0_);[Red]\("£"#,##0\)</c:formatCode>
                <c:ptCount val="4"/>
                <c:pt idx="0">
                  <c:v>45000</c:v>
                </c:pt>
                <c:pt idx="1">
                  <c:v>10000</c:v>
                </c:pt>
                <c:pt idx="2">
                  <c:v>4000</c:v>
                </c:pt>
                <c:pt idx="3">
                  <c:v>7500</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CC1B-442A-BEBD-E9B15C1E1C92}"/>
            </c:ext>
          </c:extLst>
        </c:ser>
        <c:dLbls>
          <c:showLegendKey val="0"/>
          <c:showVal val="0"/>
          <c:showCatName val="0"/>
          <c:showSerName val="0"/>
          <c:showPercent val="0"/>
          <c:showBubbleSize val="0"/>
          <c:showLeaderLines val="1"/>
        </c:dLbls>
        <c:firstSliceAng val="0"/>
        <c:holeSize val="75"/>
      </c:doughnutChart>
      <c:spPr>
        <a:solidFill>
          <a:schemeClr val="accent6"/>
        </a:solidFill>
        <a:ln w="25400">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8396585871803456"/>
          <c:y val="0.13285149889582643"/>
          <c:w val="0.57809916517046545"/>
          <c:h val="0.86714874775569828"/>
        </c:manualLayout>
      </c:layout>
      <c:doughnutChart>
        <c:varyColors val="1"/>
        <c:ser>
          <c:idx val="0"/>
          <c:order val="0"/>
          <c:spPr>
            <a:solidFill>
              <a:srgbClr val="FFFFFF"/>
            </a:solidFill>
            <a:ln>
              <a:noFill/>
            </a:ln>
          </c:spPr>
          <c:dPt>
            <c:idx val="0"/>
            <c:bubble3D val="0"/>
            <c:spPr>
              <a:solidFill>
                <a:srgbClr val="FFFFFF"/>
              </a:solidFill>
              <a:ln w="19050">
                <a:solidFill>
                  <a:srgbClr val="FFFFFF"/>
                </a:solidFill>
              </a:ln>
              <a:effectLst/>
            </c:spPr>
            <c:extLst>
              <c:ext xmlns:c16="http://schemas.microsoft.com/office/drawing/2014/chart" uri="{C3380CC4-5D6E-409C-BE32-E72D297353CC}">
                <c16:uniqueId val="{00000001-C1CD-4E95-9159-7200AC2BEF69}"/>
              </c:ext>
            </c:extLst>
          </c:dPt>
          <c:dPt>
            <c:idx val="1"/>
            <c:bubble3D val="0"/>
            <c:spPr>
              <a:solidFill>
                <a:srgbClr val="FFFFFF"/>
              </a:solidFill>
              <a:ln w="19050">
                <a:solidFill>
                  <a:srgbClr val="FFFFFF"/>
                </a:solidFill>
              </a:ln>
              <a:effectLst/>
            </c:spPr>
            <c:extLst>
              <c:ext xmlns:c16="http://schemas.microsoft.com/office/drawing/2014/chart" uri="{C3380CC4-5D6E-409C-BE32-E72D297353CC}">
                <c16:uniqueId val="{00000003-C1CD-4E95-9159-7200AC2BEF69}"/>
              </c:ext>
            </c:extLst>
          </c:dPt>
          <c:dPt>
            <c:idx val="2"/>
            <c:bubble3D val="0"/>
            <c:spPr>
              <a:solidFill>
                <a:schemeClr val="tx2"/>
              </a:solidFill>
              <a:ln w="19050">
                <a:solidFill>
                  <a:schemeClr val="tx2"/>
                </a:solidFill>
              </a:ln>
              <a:effectLst/>
            </c:spPr>
            <c:extLst>
              <c:ext xmlns:c16="http://schemas.microsoft.com/office/drawing/2014/chart" uri="{C3380CC4-5D6E-409C-BE32-E72D297353CC}">
                <c16:uniqueId val="{00000005-C1CD-4E95-9159-7200AC2BEF69}"/>
              </c:ext>
            </c:extLst>
          </c:dPt>
          <c:dPt>
            <c:idx val="3"/>
            <c:bubble3D val="0"/>
            <c:spPr>
              <a:solidFill>
                <a:srgbClr val="FFFFFF"/>
              </a:solidFill>
              <a:ln w="19050">
                <a:solidFill>
                  <a:srgbClr val="FFFFFF"/>
                </a:solidFill>
              </a:ln>
              <a:effectLst/>
            </c:spPr>
            <c:extLst>
              <c:ext xmlns:c16="http://schemas.microsoft.com/office/drawing/2014/chart" uri="{C3380CC4-5D6E-409C-BE32-E72D297353CC}">
                <c16:uniqueId val="{00000007-C1CD-4E95-9159-7200AC2BEF69}"/>
              </c:ext>
            </c:extLst>
          </c:dPt>
          <c:val>
            <c:numRef>
              <c:f>Sheet1!$B$2:$B$5</c:f>
              <c:numCache>
                <c:formatCode>General</c:formatCode>
                <c:ptCount val="4"/>
                <c:pt idx="0">
                  <c:v>12</c:v>
                </c:pt>
                <c:pt idx="1">
                  <c:v>14</c:v>
                </c:pt>
                <c:pt idx="2">
                  <c:v>32</c:v>
                </c:pt>
                <c:pt idx="3">
                  <c:v>82</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C1CD-4E95-9159-7200AC2BEF69}"/>
            </c:ext>
          </c:extLst>
        </c:ser>
        <c:dLbls>
          <c:showLegendKey val="0"/>
          <c:showVal val="0"/>
          <c:showCatName val="0"/>
          <c:showSerName val="0"/>
          <c:showPercent val="0"/>
          <c:showBubbleSize val="0"/>
          <c:showLeaderLines val="1"/>
        </c:dLbls>
        <c:firstSliceAng val="0"/>
        <c:holeSize val="75"/>
      </c:doughnutChart>
      <c:spPr>
        <a:solidFill>
          <a:schemeClr val="accent6"/>
        </a:soli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27335658784983213"/>
          <c:y val="6.6806521884966844E-2"/>
          <c:w val="0.57809916517046545"/>
          <c:h val="0.86714874775569828"/>
        </c:manualLayout>
      </c:layout>
      <c:doughnutChart>
        <c:varyColors val="1"/>
        <c:ser>
          <c:idx val="0"/>
          <c:order val="0"/>
          <c:spPr>
            <a:ln>
              <a:noFill/>
            </a:ln>
          </c:spPr>
          <c:explosion val="1"/>
          <c:dPt>
            <c:idx val="0"/>
            <c:bubble3D val="0"/>
            <c:spPr>
              <a:solidFill>
                <a:schemeClr val="tx2"/>
              </a:solidFill>
              <a:ln w="19050">
                <a:solidFill>
                  <a:schemeClr val="tx2"/>
                </a:solidFill>
              </a:ln>
              <a:effectLst/>
            </c:spPr>
            <c:extLst>
              <c:ext xmlns:c16="http://schemas.microsoft.com/office/drawing/2014/chart" uri="{C3380CC4-5D6E-409C-BE32-E72D297353CC}">
                <c16:uniqueId val="{00000001-14DF-49E7-9AF1-A4D851C2554A}"/>
              </c:ext>
            </c:extLst>
          </c:dPt>
          <c:dPt>
            <c:idx val="1"/>
            <c:bubble3D val="0"/>
            <c:spPr>
              <a:solidFill>
                <a:schemeClr val="tx2"/>
              </a:solidFill>
              <a:ln w="19050">
                <a:solidFill>
                  <a:schemeClr val="tx2"/>
                </a:solidFill>
              </a:ln>
              <a:effectLst/>
            </c:spPr>
            <c:extLst>
              <c:ext xmlns:c16="http://schemas.microsoft.com/office/drawing/2014/chart" uri="{C3380CC4-5D6E-409C-BE32-E72D297353CC}">
                <c16:uniqueId val="{00000003-14DF-49E7-9AF1-A4D851C2554A}"/>
              </c:ext>
            </c:extLst>
          </c:dPt>
          <c:dPt>
            <c:idx val="2"/>
            <c:bubble3D val="0"/>
            <c:explosion val="3"/>
            <c:spPr>
              <a:solidFill>
                <a:schemeClr val="tx2"/>
              </a:solidFill>
              <a:ln w="19050">
                <a:solidFill>
                  <a:schemeClr val="tx2"/>
                </a:solidFill>
              </a:ln>
              <a:effectLst/>
            </c:spPr>
            <c:extLst>
              <c:ext xmlns:c16="http://schemas.microsoft.com/office/drawing/2014/chart" uri="{C3380CC4-5D6E-409C-BE32-E72D297353CC}">
                <c16:uniqueId val="{00000005-14DF-49E7-9AF1-A4D851C2554A}"/>
              </c:ext>
            </c:extLst>
          </c:dPt>
          <c:dPt>
            <c:idx val="3"/>
            <c:bubble3D val="0"/>
            <c:spPr>
              <a:solidFill>
                <a:srgbClr val="FFFFFF"/>
              </a:solidFill>
              <a:ln w="19050">
                <a:solidFill>
                  <a:srgbClr val="FFFFFF"/>
                </a:solidFill>
              </a:ln>
              <a:effectLst/>
            </c:spPr>
            <c:extLst>
              <c:ext xmlns:c16="http://schemas.microsoft.com/office/drawing/2014/chart" uri="{C3380CC4-5D6E-409C-BE32-E72D297353CC}">
                <c16:uniqueId val="{00000007-14DF-49E7-9AF1-A4D851C2554A}"/>
              </c:ext>
            </c:extLst>
          </c:dPt>
          <c:val>
            <c:numRef>
              <c:f>Sheet1!$B$2:$B$5</c:f>
              <c:numCache>
                <c:formatCode>General</c:formatCode>
                <c:ptCount val="4"/>
                <c:pt idx="0">
                  <c:v>12</c:v>
                </c:pt>
                <c:pt idx="1">
                  <c:v>14</c:v>
                </c:pt>
                <c:pt idx="2">
                  <c:v>32</c:v>
                </c:pt>
                <c:pt idx="3">
                  <c:v>82</c:v>
                </c:pt>
              </c:numCache>
            </c:numRef>
          </c:val>
          <c:extLst>
            <c:ext xmlns:c15="http://schemas.microsoft.com/office/drawing/2012/chart" uri="{02D57815-91ED-43cb-92C2-25804820EDAC}">
              <c15:filteredSeriesTitle>
                <c15:tx>
                  <c:strRef>
                    <c:extLst>
                      <c:ext uri="{02D57815-91ED-43cb-92C2-25804820EDAC}">
                        <c15:formulaRef>
                          <c15:sqref>Sheet1!$B$1</c15:sqref>
                        </c15:formulaRef>
                      </c:ext>
                    </c:extLst>
                    <c:strCache>
                      <c:ptCount val="1"/>
                      <c:pt idx="0">
                        <c:v>Sales</c:v>
                      </c:pt>
                    </c:strCache>
                  </c:strRef>
                </c15:tx>
              </c15:filteredSeriesTitle>
            </c:ext>
            <c:ext xmlns:c15="http://schemas.microsoft.com/office/drawing/2012/chart" uri="{02D57815-91ED-43cb-92C2-25804820EDAC}">
              <c15:filteredCategoryTitle>
                <c15:cat>
                  <c:strRef>
                    <c:extLst>
                      <c:ext uri="{02D57815-91ED-43cb-92C2-25804820EDAC}">
                        <c15:formulaRef>
                          <c15:sqref>Sheet1!$A$2:$A$5</c15:sqref>
                        </c15:formulaRef>
                      </c:ext>
                    </c:extLst>
                    <c:strCache>
                      <c:ptCount val="4"/>
                      <c:pt idx="0">
                        <c:v>1st Qtr</c:v>
                      </c:pt>
                      <c:pt idx="1">
                        <c:v>2nd Qtr</c:v>
                      </c:pt>
                      <c:pt idx="2">
                        <c:v>3rd Qtr</c:v>
                      </c:pt>
                      <c:pt idx="3">
                        <c:v>4th Qtr</c:v>
                      </c:pt>
                    </c:strCache>
                  </c:strRef>
                </c15:cat>
              </c15:filteredCategoryTitle>
            </c:ext>
            <c:ext xmlns:c16="http://schemas.microsoft.com/office/drawing/2014/chart" uri="{C3380CC4-5D6E-409C-BE32-E72D297353CC}">
              <c16:uniqueId val="{00000008-14DF-49E7-9AF1-A4D851C2554A}"/>
            </c:ext>
          </c:extLst>
        </c:ser>
        <c:dLbls>
          <c:showLegendKey val="0"/>
          <c:showVal val="0"/>
          <c:showCatName val="0"/>
          <c:showSerName val="0"/>
          <c:showPercent val="0"/>
          <c:showBubbleSize val="0"/>
          <c:showLeaderLines val="1"/>
        </c:dLbls>
        <c:firstSliceAng val="11"/>
        <c:holeSize val="75"/>
      </c:doughnutChart>
      <c:spPr>
        <a:solidFill>
          <a:schemeClr val="accent6"/>
        </a:solid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svg"/><Relationship Id="rId1" Type="http://schemas.openxmlformats.org/officeDocument/2006/relationships/image" Target="../media/image8.jpg"/><Relationship Id="rId6" Type="http://schemas.openxmlformats.org/officeDocument/2006/relationships/image" Target="../media/image13.svg"/><Relationship Id="rId5" Type="http://schemas.openxmlformats.org/officeDocument/2006/relationships/image" Target="../media/image12.jp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svg"/><Relationship Id="rId1" Type="http://schemas.openxmlformats.org/officeDocument/2006/relationships/image" Target="../media/image8.jpg"/><Relationship Id="rId6" Type="http://schemas.openxmlformats.org/officeDocument/2006/relationships/image" Target="../media/image13.svg"/><Relationship Id="rId5" Type="http://schemas.openxmlformats.org/officeDocument/2006/relationships/image" Target="../media/image12.jp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39FE34-42D1-473B-BBB3-D35DBF0B9ED9}"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63B2A889-1EAF-4B59-B40E-E56654529CED}">
      <dgm:prSet/>
      <dgm:spPr/>
      <dgm:t>
        <a:bodyPr/>
        <a:lstStyle/>
        <a:p>
          <a:r>
            <a:rPr lang="en-GB"/>
            <a:t>ECONOMICAL</a:t>
          </a:r>
        </a:p>
      </dgm:t>
    </dgm:pt>
    <dgm:pt modelId="{BEEEE70C-D9BD-4B0A-B372-793F88363641}" type="parTrans" cxnId="{4B7A6B53-436C-4A27-8646-5C7CE3CE4B6F}">
      <dgm:prSet/>
      <dgm:spPr/>
      <dgm:t>
        <a:bodyPr/>
        <a:lstStyle/>
        <a:p>
          <a:endParaRPr lang="en-GB"/>
        </a:p>
      </dgm:t>
    </dgm:pt>
    <dgm:pt modelId="{F39548E6-5CCC-44D5-B277-C87949AAA83C}" type="sibTrans" cxnId="{4B7A6B53-436C-4A27-8646-5C7CE3CE4B6F}">
      <dgm:prSet/>
      <dgm:spPr/>
      <dgm:t>
        <a:bodyPr/>
        <a:lstStyle/>
        <a:p>
          <a:endParaRPr lang="en-GB"/>
        </a:p>
      </dgm:t>
    </dgm:pt>
    <dgm:pt modelId="{FA71F3EC-D601-48B4-8BC2-69E250B3860C}">
      <dgm:prSet/>
      <dgm:spPr/>
      <dgm:t>
        <a:bodyPr/>
        <a:lstStyle/>
        <a:p>
          <a:r>
            <a:rPr lang="en-GB" dirty="0"/>
            <a:t>Customer spending habits may be reduced due to customers being hit by inflation.</a:t>
          </a:r>
        </a:p>
      </dgm:t>
    </dgm:pt>
    <dgm:pt modelId="{4184B939-5919-48AD-B294-F0A68079ABCC}" type="parTrans" cxnId="{DF081392-2A77-43C8-8112-9CBB58B0CFAA}">
      <dgm:prSet/>
      <dgm:spPr/>
      <dgm:t>
        <a:bodyPr/>
        <a:lstStyle/>
        <a:p>
          <a:endParaRPr lang="en-GB"/>
        </a:p>
      </dgm:t>
    </dgm:pt>
    <dgm:pt modelId="{0BE0BC1E-FE79-450A-B1F7-F60F01A0200E}" type="sibTrans" cxnId="{DF081392-2A77-43C8-8112-9CBB58B0CFAA}">
      <dgm:prSet/>
      <dgm:spPr/>
      <dgm:t>
        <a:bodyPr/>
        <a:lstStyle/>
        <a:p>
          <a:endParaRPr lang="en-GB"/>
        </a:p>
      </dgm:t>
    </dgm:pt>
    <dgm:pt modelId="{1D508C77-D269-4D75-891D-A069DEE852F1}">
      <dgm:prSet/>
      <dgm:spPr/>
      <dgm:t>
        <a:bodyPr/>
        <a:lstStyle/>
        <a:p>
          <a:r>
            <a:rPr lang="en-GB" dirty="0"/>
            <a:t>SOCIAL</a:t>
          </a:r>
        </a:p>
      </dgm:t>
    </dgm:pt>
    <dgm:pt modelId="{D5EC043B-D1C3-4E6D-8D8C-25E0065C630F}" type="parTrans" cxnId="{689817D2-EF13-4C5E-967F-3AAAE9AE8B9F}">
      <dgm:prSet/>
      <dgm:spPr/>
      <dgm:t>
        <a:bodyPr/>
        <a:lstStyle/>
        <a:p>
          <a:endParaRPr lang="en-GB"/>
        </a:p>
      </dgm:t>
    </dgm:pt>
    <dgm:pt modelId="{65F584F6-DC39-4425-8A4A-8E99A0CA0F5D}" type="sibTrans" cxnId="{689817D2-EF13-4C5E-967F-3AAAE9AE8B9F}">
      <dgm:prSet/>
      <dgm:spPr/>
      <dgm:t>
        <a:bodyPr/>
        <a:lstStyle/>
        <a:p>
          <a:endParaRPr lang="en-GB"/>
        </a:p>
      </dgm:t>
    </dgm:pt>
    <dgm:pt modelId="{44579E26-F76A-4E3E-B902-CACCD50D4CF6}">
      <dgm:prSet/>
      <dgm:spPr/>
      <dgm:t>
        <a:bodyPr/>
        <a:lstStyle/>
        <a:p>
          <a:r>
            <a:rPr lang="en-GB" dirty="0"/>
            <a:t>Bad reviews on social media platforms can reach the masses in minutes, and this can affect the business significantly.</a:t>
          </a:r>
        </a:p>
      </dgm:t>
    </dgm:pt>
    <dgm:pt modelId="{461F0767-27A8-4B2D-B640-188A9F0FB972}" type="parTrans" cxnId="{1FA4C480-D44E-4CCB-98FD-6433F1948BA7}">
      <dgm:prSet/>
      <dgm:spPr/>
      <dgm:t>
        <a:bodyPr/>
        <a:lstStyle/>
        <a:p>
          <a:endParaRPr lang="en-GB"/>
        </a:p>
      </dgm:t>
    </dgm:pt>
    <dgm:pt modelId="{931EC2D8-E85A-44AC-BC7D-6FB0CFCEBDF0}" type="sibTrans" cxnId="{1FA4C480-D44E-4CCB-98FD-6433F1948BA7}">
      <dgm:prSet/>
      <dgm:spPr/>
      <dgm:t>
        <a:bodyPr/>
        <a:lstStyle/>
        <a:p>
          <a:endParaRPr lang="en-GB"/>
        </a:p>
      </dgm:t>
    </dgm:pt>
    <dgm:pt modelId="{0C72438F-7B83-4E56-9F1F-71BBB5488B4B}">
      <dgm:prSet/>
      <dgm:spPr/>
      <dgm:t>
        <a:bodyPr/>
        <a:lstStyle/>
        <a:p>
          <a:r>
            <a:rPr lang="en-GB" dirty="0"/>
            <a:t>LEGAL</a:t>
          </a:r>
        </a:p>
      </dgm:t>
    </dgm:pt>
    <dgm:pt modelId="{5A3B7EAC-2F17-467D-95B1-80159A16C5FA}" type="parTrans" cxnId="{7E036B92-7E59-4E73-AB01-F6A3874604F2}">
      <dgm:prSet/>
      <dgm:spPr/>
      <dgm:t>
        <a:bodyPr/>
        <a:lstStyle/>
        <a:p>
          <a:endParaRPr lang="en-GB"/>
        </a:p>
      </dgm:t>
    </dgm:pt>
    <dgm:pt modelId="{61FDC8C9-28EA-414B-887D-748430A34C3A}" type="sibTrans" cxnId="{7E036B92-7E59-4E73-AB01-F6A3874604F2}">
      <dgm:prSet/>
      <dgm:spPr/>
      <dgm:t>
        <a:bodyPr/>
        <a:lstStyle/>
        <a:p>
          <a:endParaRPr lang="en-GB"/>
        </a:p>
      </dgm:t>
    </dgm:pt>
    <dgm:pt modelId="{067D5A7E-EE7C-43EE-87C5-75FE5C535DDA}">
      <dgm:prSet/>
      <dgm:spPr/>
      <dgm:t>
        <a:bodyPr/>
        <a:lstStyle/>
        <a:p>
          <a:r>
            <a:rPr lang="en-GB"/>
            <a:t>Trading regulations over goods and products importation over concerns for health and safety.</a:t>
          </a:r>
        </a:p>
      </dgm:t>
    </dgm:pt>
    <dgm:pt modelId="{56368C74-2EF1-4B3E-B206-276054E89081}" type="parTrans" cxnId="{0A457C1C-4984-44E2-BBA1-45EEBF232AC1}">
      <dgm:prSet/>
      <dgm:spPr/>
      <dgm:t>
        <a:bodyPr/>
        <a:lstStyle/>
        <a:p>
          <a:endParaRPr lang="en-GB"/>
        </a:p>
      </dgm:t>
    </dgm:pt>
    <dgm:pt modelId="{221EC8F5-341B-4EA4-894F-712A1DCFAB6E}" type="sibTrans" cxnId="{0A457C1C-4984-44E2-BBA1-45EEBF232AC1}">
      <dgm:prSet/>
      <dgm:spPr/>
      <dgm:t>
        <a:bodyPr/>
        <a:lstStyle/>
        <a:p>
          <a:endParaRPr lang="en-GB"/>
        </a:p>
      </dgm:t>
    </dgm:pt>
    <dgm:pt modelId="{65EE617B-F8BC-4163-8A01-375936659AEF}" type="pres">
      <dgm:prSet presAssocID="{7239FE34-42D1-473B-BBB3-D35DBF0B9ED9}" presName="linearFlow" presStyleCnt="0">
        <dgm:presLayoutVars>
          <dgm:dir/>
          <dgm:resizeHandles val="exact"/>
        </dgm:presLayoutVars>
      </dgm:prSet>
      <dgm:spPr/>
    </dgm:pt>
    <dgm:pt modelId="{45C6EB5E-DE38-4014-B433-DBD57D7A5070}" type="pres">
      <dgm:prSet presAssocID="{63B2A889-1EAF-4B59-B40E-E56654529CED}" presName="composite" presStyleCnt="0"/>
      <dgm:spPr/>
    </dgm:pt>
    <dgm:pt modelId="{344DA33D-0E9F-467F-ABEC-5154C9A7C92C}" type="pres">
      <dgm:prSet presAssocID="{63B2A889-1EAF-4B59-B40E-E56654529CED}" presName="imgShp" presStyleLbl="fgImgPlace1" presStyleIdx="0" presStyleCnt="6"/>
      <dgm:spPr>
        <a:blipFill>
          <a:blip xmlns:r="http://schemas.openxmlformats.org/officeDocument/2006/relationships" r:embed="rId1"/>
          <a:srcRect/>
          <a:stretch>
            <a:fillRect l="-17000" r="-17000"/>
          </a:stretch>
        </a:blipFill>
      </dgm:spPr>
      <dgm:extLst>
        <a:ext uri="{E40237B7-FDA0-4F09-8148-C483321AD2D9}">
          <dgm14:cNvPr xmlns:dgm14="http://schemas.microsoft.com/office/drawing/2010/diagram" id="0" name="" descr="Arrows pointing up"/>
        </a:ext>
      </dgm:extLst>
    </dgm:pt>
    <dgm:pt modelId="{21E2DD3B-81EB-4A2D-BB67-953C74E96BF7}" type="pres">
      <dgm:prSet presAssocID="{63B2A889-1EAF-4B59-B40E-E56654529CED}" presName="txShp" presStyleLbl="node1" presStyleIdx="0" presStyleCnt="6">
        <dgm:presLayoutVars>
          <dgm:bulletEnabled val="1"/>
        </dgm:presLayoutVars>
      </dgm:prSet>
      <dgm:spPr/>
    </dgm:pt>
    <dgm:pt modelId="{4A6755C6-095A-45FA-8F72-BA0D864B183C}" type="pres">
      <dgm:prSet presAssocID="{F39548E6-5CCC-44D5-B277-C87949AAA83C}" presName="spacing" presStyleCnt="0"/>
      <dgm:spPr/>
    </dgm:pt>
    <dgm:pt modelId="{E845B204-E30E-4AD3-9418-EBA27F6851D6}" type="pres">
      <dgm:prSet presAssocID="{FA71F3EC-D601-48B4-8BC2-69E250B3860C}" presName="composite" presStyleCnt="0"/>
      <dgm:spPr/>
    </dgm:pt>
    <dgm:pt modelId="{989C9606-F7AC-4312-97B6-789155A10E1C}" type="pres">
      <dgm:prSet presAssocID="{FA71F3EC-D601-48B4-8BC2-69E250B3860C}" presName="imgShp" presStyleLbl="fgImgPlace1" presStyleIdx="1" presStyleCnt="6"/>
      <dgm:spPr>
        <a:blipFill>
          <a:blip xmlns:r="http://schemas.openxmlformats.org/officeDocument/2006/relationships">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Flying Money with solid fill"/>
        </a:ext>
      </dgm:extLst>
    </dgm:pt>
    <dgm:pt modelId="{D237DDE9-099E-4143-AF91-78B8DEF76ABC}" type="pres">
      <dgm:prSet presAssocID="{FA71F3EC-D601-48B4-8BC2-69E250B3860C}" presName="txShp" presStyleLbl="node1" presStyleIdx="1" presStyleCnt="6">
        <dgm:presLayoutVars>
          <dgm:bulletEnabled val="1"/>
        </dgm:presLayoutVars>
      </dgm:prSet>
      <dgm:spPr/>
    </dgm:pt>
    <dgm:pt modelId="{71D15C2A-3A5F-49D1-9EA7-F5F7EA763F39}" type="pres">
      <dgm:prSet presAssocID="{0BE0BC1E-FE79-450A-B1F7-F60F01A0200E}" presName="spacing" presStyleCnt="0"/>
      <dgm:spPr/>
    </dgm:pt>
    <dgm:pt modelId="{04373126-5A44-4ADE-8720-9C9FBF7C7269}" type="pres">
      <dgm:prSet presAssocID="{1D508C77-D269-4D75-891D-A069DEE852F1}" presName="composite" presStyleCnt="0"/>
      <dgm:spPr/>
    </dgm:pt>
    <dgm:pt modelId="{B39E51E6-9235-4D62-9361-71974B621407}" type="pres">
      <dgm:prSet presAssocID="{1D508C77-D269-4D75-891D-A069DEE852F1}" presName="imgShp" presStyleLbl="fgImgPlace1" presStyleIdx="2" presStyleCnt="6"/>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Mobile phone and text message bubbles"/>
        </a:ext>
      </dgm:extLst>
    </dgm:pt>
    <dgm:pt modelId="{69B780A9-7FBC-453D-83D0-39C75BF660F2}" type="pres">
      <dgm:prSet presAssocID="{1D508C77-D269-4D75-891D-A069DEE852F1}" presName="txShp" presStyleLbl="node1" presStyleIdx="2" presStyleCnt="6">
        <dgm:presLayoutVars>
          <dgm:bulletEnabled val="1"/>
        </dgm:presLayoutVars>
      </dgm:prSet>
      <dgm:spPr/>
    </dgm:pt>
    <dgm:pt modelId="{A75956F4-FAF8-4A44-BC60-54772E8F27E2}" type="pres">
      <dgm:prSet presAssocID="{65F584F6-DC39-4425-8A4A-8E99A0CA0F5D}" presName="spacing" presStyleCnt="0"/>
      <dgm:spPr/>
    </dgm:pt>
    <dgm:pt modelId="{A680C381-DC06-4AA8-9CF2-C24CC4589C7D}" type="pres">
      <dgm:prSet presAssocID="{44579E26-F76A-4E3E-B902-CACCD50D4CF6}" presName="composite" presStyleCnt="0"/>
      <dgm:spPr/>
    </dgm:pt>
    <dgm:pt modelId="{FED3AEF9-212D-4C17-B372-F6B0DA25A9B3}" type="pres">
      <dgm:prSet presAssocID="{44579E26-F76A-4E3E-B902-CACCD50D4CF6}" presName="imgShp" presStyleLbl="fgImgPlace1" presStyleIdx="3" presStyleCnt="6"/>
      <dgm:spPr>
        <a:blipFill>
          <a:blip xmlns:r="http://schemas.openxmlformats.org/officeDocument/2006/relationships">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Group brainstorm outline"/>
        </a:ext>
      </dgm:extLst>
    </dgm:pt>
    <dgm:pt modelId="{FDA62B9D-518F-47B7-92DA-DA7583E5BFC4}" type="pres">
      <dgm:prSet presAssocID="{44579E26-F76A-4E3E-B902-CACCD50D4CF6}" presName="txShp" presStyleLbl="node1" presStyleIdx="3" presStyleCnt="6">
        <dgm:presLayoutVars>
          <dgm:bulletEnabled val="1"/>
        </dgm:presLayoutVars>
      </dgm:prSet>
      <dgm:spPr/>
    </dgm:pt>
    <dgm:pt modelId="{F04F2FE0-4439-47A0-A1BE-4E78386C621C}" type="pres">
      <dgm:prSet presAssocID="{931EC2D8-E85A-44AC-BC7D-6FB0CFCEBDF0}" presName="spacing" presStyleCnt="0"/>
      <dgm:spPr/>
    </dgm:pt>
    <dgm:pt modelId="{13861EB5-373D-41DC-AC4B-46B51BA75E8E}" type="pres">
      <dgm:prSet presAssocID="{0C72438F-7B83-4E56-9F1F-71BBB5488B4B}" presName="composite" presStyleCnt="0"/>
      <dgm:spPr/>
    </dgm:pt>
    <dgm:pt modelId="{7B30C72F-086A-4F14-91E3-610A5CA11EB3}" type="pres">
      <dgm:prSet presAssocID="{0C72438F-7B83-4E56-9F1F-71BBB5488B4B}" presName="imgShp" presStyleLbl="fgImgPlace1" presStyleIdx="4" presStyleCnt="6"/>
      <dgm:spPr>
        <a:blipFill>
          <a:blip xmlns:r="http://schemas.openxmlformats.org/officeDocument/2006/relationships" r:embed="rId5"/>
          <a:srcRect/>
          <a:stretch>
            <a:fillRect l="-25000" r="-25000"/>
          </a:stretch>
        </a:blipFill>
      </dgm:spPr>
      <dgm:extLst>
        <a:ext uri="{E40237B7-FDA0-4F09-8148-C483321AD2D9}">
          <dgm14:cNvPr xmlns:dgm14="http://schemas.microsoft.com/office/drawing/2010/diagram" id="0" name="" descr="Gavel resting on block"/>
        </a:ext>
      </dgm:extLst>
    </dgm:pt>
    <dgm:pt modelId="{68B22444-2F7A-49C5-B65D-B12C4AAFC019}" type="pres">
      <dgm:prSet presAssocID="{0C72438F-7B83-4E56-9F1F-71BBB5488B4B}" presName="txShp" presStyleLbl="node1" presStyleIdx="4" presStyleCnt="6">
        <dgm:presLayoutVars>
          <dgm:bulletEnabled val="1"/>
        </dgm:presLayoutVars>
      </dgm:prSet>
      <dgm:spPr/>
    </dgm:pt>
    <dgm:pt modelId="{B4A1F0CD-BA11-45DB-A0BD-9DB9ED904DA4}" type="pres">
      <dgm:prSet presAssocID="{61FDC8C9-28EA-414B-887D-748430A34C3A}" presName="spacing" presStyleCnt="0"/>
      <dgm:spPr/>
    </dgm:pt>
    <dgm:pt modelId="{B9CE96FD-4B4C-4F5B-8715-8E84F0A7076F}" type="pres">
      <dgm:prSet presAssocID="{067D5A7E-EE7C-43EE-87C5-75FE5C535DDA}" presName="composite" presStyleCnt="0"/>
      <dgm:spPr/>
    </dgm:pt>
    <dgm:pt modelId="{525B8354-9D59-4D3D-8CAF-4C691BA3D7E2}" type="pres">
      <dgm:prSet presAssocID="{067D5A7E-EE7C-43EE-87C5-75FE5C535DDA}" presName="imgShp" presStyleLbl="fgImgPlace1" presStyleIdx="5" presStyleCnt="6"/>
      <dgm:spPr>
        <a:blipFill>
          <a:blip xmlns:r="http://schemas.openxmlformats.org/officeDocument/2006/relationships">
            <a:extLs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Heartbeat with solid fill"/>
        </a:ext>
      </dgm:extLst>
    </dgm:pt>
    <dgm:pt modelId="{6A758CCB-C734-4E8A-B746-AD0A96EC2E75}" type="pres">
      <dgm:prSet presAssocID="{067D5A7E-EE7C-43EE-87C5-75FE5C535DDA}" presName="txShp" presStyleLbl="node1" presStyleIdx="5" presStyleCnt="6">
        <dgm:presLayoutVars>
          <dgm:bulletEnabled val="1"/>
        </dgm:presLayoutVars>
      </dgm:prSet>
      <dgm:spPr/>
    </dgm:pt>
  </dgm:ptLst>
  <dgm:cxnLst>
    <dgm:cxn modelId="{4DC70515-5B33-45A3-8A7A-2E2B13BF3892}" type="presOf" srcId="{0C72438F-7B83-4E56-9F1F-71BBB5488B4B}" destId="{68B22444-2F7A-49C5-B65D-B12C4AAFC019}" srcOrd="0" destOrd="0" presId="urn:microsoft.com/office/officeart/2005/8/layout/vList3"/>
    <dgm:cxn modelId="{0A457C1C-4984-44E2-BBA1-45EEBF232AC1}" srcId="{7239FE34-42D1-473B-BBB3-D35DBF0B9ED9}" destId="{067D5A7E-EE7C-43EE-87C5-75FE5C535DDA}" srcOrd="5" destOrd="0" parTransId="{56368C74-2EF1-4B3E-B206-276054E89081}" sibTransId="{221EC8F5-341B-4EA4-894F-712A1DCFAB6E}"/>
    <dgm:cxn modelId="{15870838-564B-4A2E-A886-588BA54A8DE5}" type="presOf" srcId="{067D5A7E-EE7C-43EE-87C5-75FE5C535DDA}" destId="{6A758CCB-C734-4E8A-B746-AD0A96EC2E75}" srcOrd="0" destOrd="0" presId="urn:microsoft.com/office/officeart/2005/8/layout/vList3"/>
    <dgm:cxn modelId="{6F3C954C-A56B-4CEF-AF4D-05DE51E90CEB}" type="presOf" srcId="{44579E26-F76A-4E3E-B902-CACCD50D4CF6}" destId="{FDA62B9D-518F-47B7-92DA-DA7583E5BFC4}" srcOrd="0" destOrd="0" presId="urn:microsoft.com/office/officeart/2005/8/layout/vList3"/>
    <dgm:cxn modelId="{4B7A6B53-436C-4A27-8646-5C7CE3CE4B6F}" srcId="{7239FE34-42D1-473B-BBB3-D35DBF0B9ED9}" destId="{63B2A889-1EAF-4B59-B40E-E56654529CED}" srcOrd="0" destOrd="0" parTransId="{BEEEE70C-D9BD-4B0A-B372-793F88363641}" sibTransId="{F39548E6-5CCC-44D5-B277-C87949AAA83C}"/>
    <dgm:cxn modelId="{AD07FD7C-D74F-4DE4-9819-CB8B544CC46C}" type="presOf" srcId="{1D508C77-D269-4D75-891D-A069DEE852F1}" destId="{69B780A9-7FBC-453D-83D0-39C75BF660F2}" srcOrd="0" destOrd="0" presId="urn:microsoft.com/office/officeart/2005/8/layout/vList3"/>
    <dgm:cxn modelId="{1FA4C480-D44E-4CCB-98FD-6433F1948BA7}" srcId="{7239FE34-42D1-473B-BBB3-D35DBF0B9ED9}" destId="{44579E26-F76A-4E3E-B902-CACCD50D4CF6}" srcOrd="3" destOrd="0" parTransId="{461F0767-27A8-4B2D-B640-188A9F0FB972}" sibTransId="{931EC2D8-E85A-44AC-BC7D-6FB0CFCEBDF0}"/>
    <dgm:cxn modelId="{5E62D981-30FC-491C-8CC3-A81C9748FC7A}" type="presOf" srcId="{7239FE34-42D1-473B-BBB3-D35DBF0B9ED9}" destId="{65EE617B-F8BC-4163-8A01-375936659AEF}" srcOrd="0" destOrd="0" presId="urn:microsoft.com/office/officeart/2005/8/layout/vList3"/>
    <dgm:cxn modelId="{DF081392-2A77-43C8-8112-9CBB58B0CFAA}" srcId="{7239FE34-42D1-473B-BBB3-D35DBF0B9ED9}" destId="{FA71F3EC-D601-48B4-8BC2-69E250B3860C}" srcOrd="1" destOrd="0" parTransId="{4184B939-5919-48AD-B294-F0A68079ABCC}" sibTransId="{0BE0BC1E-FE79-450A-B1F7-F60F01A0200E}"/>
    <dgm:cxn modelId="{7E036B92-7E59-4E73-AB01-F6A3874604F2}" srcId="{7239FE34-42D1-473B-BBB3-D35DBF0B9ED9}" destId="{0C72438F-7B83-4E56-9F1F-71BBB5488B4B}" srcOrd="4" destOrd="0" parTransId="{5A3B7EAC-2F17-467D-95B1-80159A16C5FA}" sibTransId="{61FDC8C9-28EA-414B-887D-748430A34C3A}"/>
    <dgm:cxn modelId="{9DEDB2A6-8DEB-45A7-9F3E-2CDB15FF98D2}" type="presOf" srcId="{FA71F3EC-D601-48B4-8BC2-69E250B3860C}" destId="{D237DDE9-099E-4143-AF91-78B8DEF76ABC}" srcOrd="0" destOrd="0" presId="urn:microsoft.com/office/officeart/2005/8/layout/vList3"/>
    <dgm:cxn modelId="{689817D2-EF13-4C5E-967F-3AAAE9AE8B9F}" srcId="{7239FE34-42D1-473B-BBB3-D35DBF0B9ED9}" destId="{1D508C77-D269-4D75-891D-A069DEE852F1}" srcOrd="2" destOrd="0" parTransId="{D5EC043B-D1C3-4E6D-8D8C-25E0065C630F}" sibTransId="{65F584F6-DC39-4425-8A4A-8E99A0CA0F5D}"/>
    <dgm:cxn modelId="{8CEA83FF-8BD8-4D38-9AFA-71D936CAD725}" type="presOf" srcId="{63B2A889-1EAF-4B59-B40E-E56654529CED}" destId="{21E2DD3B-81EB-4A2D-BB67-953C74E96BF7}" srcOrd="0" destOrd="0" presId="urn:microsoft.com/office/officeart/2005/8/layout/vList3"/>
    <dgm:cxn modelId="{FE556CBE-A1F5-4953-A8FF-D61AFBC4F567}" type="presParOf" srcId="{65EE617B-F8BC-4163-8A01-375936659AEF}" destId="{45C6EB5E-DE38-4014-B433-DBD57D7A5070}" srcOrd="0" destOrd="0" presId="urn:microsoft.com/office/officeart/2005/8/layout/vList3"/>
    <dgm:cxn modelId="{19C6E8CA-CC8A-43A4-A48F-FDAD1222F405}" type="presParOf" srcId="{45C6EB5E-DE38-4014-B433-DBD57D7A5070}" destId="{344DA33D-0E9F-467F-ABEC-5154C9A7C92C}" srcOrd="0" destOrd="0" presId="urn:microsoft.com/office/officeart/2005/8/layout/vList3"/>
    <dgm:cxn modelId="{77B95BF6-7178-448A-965C-359BE8191F9B}" type="presParOf" srcId="{45C6EB5E-DE38-4014-B433-DBD57D7A5070}" destId="{21E2DD3B-81EB-4A2D-BB67-953C74E96BF7}" srcOrd="1" destOrd="0" presId="urn:microsoft.com/office/officeart/2005/8/layout/vList3"/>
    <dgm:cxn modelId="{AE25D4E7-788B-4405-B2A8-C22A5A9D12E0}" type="presParOf" srcId="{65EE617B-F8BC-4163-8A01-375936659AEF}" destId="{4A6755C6-095A-45FA-8F72-BA0D864B183C}" srcOrd="1" destOrd="0" presId="urn:microsoft.com/office/officeart/2005/8/layout/vList3"/>
    <dgm:cxn modelId="{D9DF870B-C728-471F-A062-5B6B5F473FB6}" type="presParOf" srcId="{65EE617B-F8BC-4163-8A01-375936659AEF}" destId="{E845B204-E30E-4AD3-9418-EBA27F6851D6}" srcOrd="2" destOrd="0" presId="urn:microsoft.com/office/officeart/2005/8/layout/vList3"/>
    <dgm:cxn modelId="{BEE090FB-C6AF-41E0-B47B-0B4A776C2903}" type="presParOf" srcId="{E845B204-E30E-4AD3-9418-EBA27F6851D6}" destId="{989C9606-F7AC-4312-97B6-789155A10E1C}" srcOrd="0" destOrd="0" presId="urn:microsoft.com/office/officeart/2005/8/layout/vList3"/>
    <dgm:cxn modelId="{4A4E973A-0A56-486E-B827-806E2A70ECB2}" type="presParOf" srcId="{E845B204-E30E-4AD3-9418-EBA27F6851D6}" destId="{D237DDE9-099E-4143-AF91-78B8DEF76ABC}" srcOrd="1" destOrd="0" presId="urn:microsoft.com/office/officeart/2005/8/layout/vList3"/>
    <dgm:cxn modelId="{B26EA8F7-FDD3-498E-B751-660DE5971264}" type="presParOf" srcId="{65EE617B-F8BC-4163-8A01-375936659AEF}" destId="{71D15C2A-3A5F-49D1-9EA7-F5F7EA763F39}" srcOrd="3" destOrd="0" presId="urn:microsoft.com/office/officeart/2005/8/layout/vList3"/>
    <dgm:cxn modelId="{88F3C538-DB9C-4CB8-B63D-3E2B50830B41}" type="presParOf" srcId="{65EE617B-F8BC-4163-8A01-375936659AEF}" destId="{04373126-5A44-4ADE-8720-9C9FBF7C7269}" srcOrd="4" destOrd="0" presId="urn:microsoft.com/office/officeart/2005/8/layout/vList3"/>
    <dgm:cxn modelId="{7001BFE9-9F6B-4F7E-B17E-B722E570FB0B}" type="presParOf" srcId="{04373126-5A44-4ADE-8720-9C9FBF7C7269}" destId="{B39E51E6-9235-4D62-9361-71974B621407}" srcOrd="0" destOrd="0" presId="urn:microsoft.com/office/officeart/2005/8/layout/vList3"/>
    <dgm:cxn modelId="{976A9AF8-68CF-48D8-BBC0-0DBD2CC35068}" type="presParOf" srcId="{04373126-5A44-4ADE-8720-9C9FBF7C7269}" destId="{69B780A9-7FBC-453D-83D0-39C75BF660F2}" srcOrd="1" destOrd="0" presId="urn:microsoft.com/office/officeart/2005/8/layout/vList3"/>
    <dgm:cxn modelId="{5DAED211-EBBA-4AA1-A5E8-8D4F7611B6B8}" type="presParOf" srcId="{65EE617B-F8BC-4163-8A01-375936659AEF}" destId="{A75956F4-FAF8-4A44-BC60-54772E8F27E2}" srcOrd="5" destOrd="0" presId="urn:microsoft.com/office/officeart/2005/8/layout/vList3"/>
    <dgm:cxn modelId="{0B7DA0BE-3FED-4382-B3DB-596A11E0E574}" type="presParOf" srcId="{65EE617B-F8BC-4163-8A01-375936659AEF}" destId="{A680C381-DC06-4AA8-9CF2-C24CC4589C7D}" srcOrd="6" destOrd="0" presId="urn:microsoft.com/office/officeart/2005/8/layout/vList3"/>
    <dgm:cxn modelId="{0D39341A-971F-4821-93B4-D7D267A01713}" type="presParOf" srcId="{A680C381-DC06-4AA8-9CF2-C24CC4589C7D}" destId="{FED3AEF9-212D-4C17-B372-F6B0DA25A9B3}" srcOrd="0" destOrd="0" presId="urn:microsoft.com/office/officeart/2005/8/layout/vList3"/>
    <dgm:cxn modelId="{F15B8892-458A-423C-9C82-C6FC219265BF}" type="presParOf" srcId="{A680C381-DC06-4AA8-9CF2-C24CC4589C7D}" destId="{FDA62B9D-518F-47B7-92DA-DA7583E5BFC4}" srcOrd="1" destOrd="0" presId="urn:microsoft.com/office/officeart/2005/8/layout/vList3"/>
    <dgm:cxn modelId="{DF3235EF-1EB6-42BA-83F2-2E93502F2A10}" type="presParOf" srcId="{65EE617B-F8BC-4163-8A01-375936659AEF}" destId="{F04F2FE0-4439-47A0-A1BE-4E78386C621C}" srcOrd="7" destOrd="0" presId="urn:microsoft.com/office/officeart/2005/8/layout/vList3"/>
    <dgm:cxn modelId="{3E07A221-C3C7-488A-BEA6-DC15F7A23F9D}" type="presParOf" srcId="{65EE617B-F8BC-4163-8A01-375936659AEF}" destId="{13861EB5-373D-41DC-AC4B-46B51BA75E8E}" srcOrd="8" destOrd="0" presId="urn:microsoft.com/office/officeart/2005/8/layout/vList3"/>
    <dgm:cxn modelId="{2CC9C92A-4E1C-4717-B303-380BFECC74AB}" type="presParOf" srcId="{13861EB5-373D-41DC-AC4B-46B51BA75E8E}" destId="{7B30C72F-086A-4F14-91E3-610A5CA11EB3}" srcOrd="0" destOrd="0" presId="urn:microsoft.com/office/officeart/2005/8/layout/vList3"/>
    <dgm:cxn modelId="{CF3BC912-08CF-491B-878A-96B7639C9E6B}" type="presParOf" srcId="{13861EB5-373D-41DC-AC4B-46B51BA75E8E}" destId="{68B22444-2F7A-49C5-B65D-B12C4AAFC019}" srcOrd="1" destOrd="0" presId="urn:microsoft.com/office/officeart/2005/8/layout/vList3"/>
    <dgm:cxn modelId="{9387F50C-C406-444E-B8FD-6A8F56B66C27}" type="presParOf" srcId="{65EE617B-F8BC-4163-8A01-375936659AEF}" destId="{B4A1F0CD-BA11-45DB-A0BD-9DB9ED904DA4}" srcOrd="9" destOrd="0" presId="urn:microsoft.com/office/officeart/2005/8/layout/vList3"/>
    <dgm:cxn modelId="{2158F8DF-4606-4A1A-8D25-0C610370E71F}" type="presParOf" srcId="{65EE617B-F8BC-4163-8A01-375936659AEF}" destId="{B9CE96FD-4B4C-4F5B-8715-8E84F0A7076F}" srcOrd="10" destOrd="0" presId="urn:microsoft.com/office/officeart/2005/8/layout/vList3"/>
    <dgm:cxn modelId="{F749C7D7-2707-4DAD-9089-CDF90AE93ED5}" type="presParOf" srcId="{B9CE96FD-4B4C-4F5B-8715-8E84F0A7076F}" destId="{525B8354-9D59-4D3D-8CAF-4C691BA3D7E2}" srcOrd="0" destOrd="0" presId="urn:microsoft.com/office/officeart/2005/8/layout/vList3"/>
    <dgm:cxn modelId="{640CBCBB-6BCA-4E16-9615-314344B00661}" type="presParOf" srcId="{B9CE96FD-4B4C-4F5B-8715-8E84F0A7076F}" destId="{6A758CCB-C734-4E8A-B746-AD0A96EC2E75}"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2DD3B-81EB-4A2D-BB67-953C74E96BF7}">
      <dsp:nvSpPr>
        <dsp:cNvPr id="0" name=""/>
        <dsp:cNvSpPr/>
      </dsp:nvSpPr>
      <dsp:spPr>
        <a:xfrm rot="10800000">
          <a:off x="1316380" y="2146"/>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a:t>ECONOMICAL</a:t>
          </a:r>
        </a:p>
      </dsp:txBody>
      <dsp:txXfrm rot="10800000">
        <a:off x="1467197" y="2146"/>
        <a:ext cx="4476641" cy="603269"/>
      </dsp:txXfrm>
    </dsp:sp>
    <dsp:sp modelId="{344DA33D-0E9F-467F-ABEC-5154C9A7C92C}">
      <dsp:nvSpPr>
        <dsp:cNvPr id="0" name=""/>
        <dsp:cNvSpPr/>
      </dsp:nvSpPr>
      <dsp:spPr>
        <a:xfrm>
          <a:off x="1014745" y="2146"/>
          <a:ext cx="603269" cy="603269"/>
        </a:xfrm>
        <a:prstGeom prst="ellipse">
          <a:avLst/>
        </a:prstGeom>
        <a:blipFill>
          <a:blip xmlns:r="http://schemas.openxmlformats.org/officeDocument/2006/relationships" r:embed="rId1"/>
          <a:srcRect/>
          <a:stretch>
            <a:fillRect l="-17000" r="-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37DDE9-099E-4143-AF91-78B8DEF76ABC}">
      <dsp:nvSpPr>
        <dsp:cNvPr id="0" name=""/>
        <dsp:cNvSpPr/>
      </dsp:nvSpPr>
      <dsp:spPr>
        <a:xfrm rot="10800000">
          <a:off x="1316380" y="785497"/>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dirty="0"/>
            <a:t>Customer spending habits may be reduced due to customers being hit by inflation.</a:t>
          </a:r>
        </a:p>
      </dsp:txBody>
      <dsp:txXfrm rot="10800000">
        <a:off x="1467197" y="785497"/>
        <a:ext cx="4476641" cy="603269"/>
      </dsp:txXfrm>
    </dsp:sp>
    <dsp:sp modelId="{989C9606-F7AC-4312-97B6-789155A10E1C}">
      <dsp:nvSpPr>
        <dsp:cNvPr id="0" name=""/>
        <dsp:cNvSpPr/>
      </dsp:nvSpPr>
      <dsp:spPr>
        <a:xfrm>
          <a:off x="1014745" y="785497"/>
          <a:ext cx="603269" cy="603269"/>
        </a:xfrm>
        <a:prstGeom prst="ellipse">
          <a:avLst/>
        </a:prstGeom>
        <a:blipFill>
          <a:blip xmlns:r="http://schemas.openxmlformats.org/officeDocument/2006/relationships">
            <a:extLst>
              <a:ext uri="{96DAC541-7B7A-43D3-8B79-37D633B846F1}">
                <asvg:svgBlip xmlns:asvg="http://schemas.microsoft.com/office/drawing/2016/SVG/main" r:embed="rId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B780A9-7FBC-453D-83D0-39C75BF660F2}">
      <dsp:nvSpPr>
        <dsp:cNvPr id="0" name=""/>
        <dsp:cNvSpPr/>
      </dsp:nvSpPr>
      <dsp:spPr>
        <a:xfrm rot="10800000">
          <a:off x="1316380" y="1568847"/>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dirty="0"/>
            <a:t>SOCIAL</a:t>
          </a:r>
        </a:p>
      </dsp:txBody>
      <dsp:txXfrm rot="10800000">
        <a:off x="1467197" y="1568847"/>
        <a:ext cx="4476641" cy="603269"/>
      </dsp:txXfrm>
    </dsp:sp>
    <dsp:sp modelId="{B39E51E6-9235-4D62-9361-71974B621407}">
      <dsp:nvSpPr>
        <dsp:cNvPr id="0" name=""/>
        <dsp:cNvSpPr/>
      </dsp:nvSpPr>
      <dsp:spPr>
        <a:xfrm>
          <a:off x="1014745" y="1568847"/>
          <a:ext cx="603269" cy="603269"/>
        </a:xfrm>
        <a:prstGeom prst="ellipse">
          <a:avLst/>
        </a:prstGeom>
        <a:blipFill>
          <a:blip xmlns:r="http://schemas.openxmlformats.org/officeDocument/2006/relationships" r:embed="rId3"/>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A62B9D-518F-47B7-92DA-DA7583E5BFC4}">
      <dsp:nvSpPr>
        <dsp:cNvPr id="0" name=""/>
        <dsp:cNvSpPr/>
      </dsp:nvSpPr>
      <dsp:spPr>
        <a:xfrm rot="10800000">
          <a:off x="1316380" y="2352197"/>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dirty="0"/>
            <a:t>Bad reviews on social media platforms can reach the masses in minutes, and this can affect the business significantly.</a:t>
          </a:r>
        </a:p>
      </dsp:txBody>
      <dsp:txXfrm rot="10800000">
        <a:off x="1467197" y="2352197"/>
        <a:ext cx="4476641" cy="603269"/>
      </dsp:txXfrm>
    </dsp:sp>
    <dsp:sp modelId="{FED3AEF9-212D-4C17-B372-F6B0DA25A9B3}">
      <dsp:nvSpPr>
        <dsp:cNvPr id="0" name=""/>
        <dsp:cNvSpPr/>
      </dsp:nvSpPr>
      <dsp:spPr>
        <a:xfrm>
          <a:off x="1014745" y="2352197"/>
          <a:ext cx="603269" cy="603269"/>
        </a:xfrm>
        <a:prstGeom prst="ellipse">
          <a:avLst/>
        </a:prstGeom>
        <a:blipFill>
          <a:blip xmlns:r="http://schemas.openxmlformats.org/officeDocument/2006/relationships">
            <a:extLst>
              <a:ext uri="{96DAC541-7B7A-43D3-8B79-37D633B846F1}">
                <asvg:svgBlip xmlns:asvg="http://schemas.microsoft.com/office/drawing/2016/SVG/main" r:embed="rId4"/>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B22444-2F7A-49C5-B65D-B12C4AAFC019}">
      <dsp:nvSpPr>
        <dsp:cNvPr id="0" name=""/>
        <dsp:cNvSpPr/>
      </dsp:nvSpPr>
      <dsp:spPr>
        <a:xfrm rot="10800000">
          <a:off x="1316380" y="3135548"/>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dirty="0"/>
            <a:t>LEGAL</a:t>
          </a:r>
        </a:p>
      </dsp:txBody>
      <dsp:txXfrm rot="10800000">
        <a:off x="1467197" y="3135548"/>
        <a:ext cx="4476641" cy="603269"/>
      </dsp:txXfrm>
    </dsp:sp>
    <dsp:sp modelId="{7B30C72F-086A-4F14-91E3-610A5CA11EB3}">
      <dsp:nvSpPr>
        <dsp:cNvPr id="0" name=""/>
        <dsp:cNvSpPr/>
      </dsp:nvSpPr>
      <dsp:spPr>
        <a:xfrm>
          <a:off x="1014745" y="3135548"/>
          <a:ext cx="603269" cy="603269"/>
        </a:xfrm>
        <a:prstGeom prst="ellipse">
          <a:avLst/>
        </a:prstGeom>
        <a:blipFill>
          <a:blip xmlns:r="http://schemas.openxmlformats.org/officeDocument/2006/relationships" r:embed="rId5"/>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758CCB-C734-4E8A-B746-AD0A96EC2E75}">
      <dsp:nvSpPr>
        <dsp:cNvPr id="0" name=""/>
        <dsp:cNvSpPr/>
      </dsp:nvSpPr>
      <dsp:spPr>
        <a:xfrm rot="10800000">
          <a:off x="1316380" y="3918898"/>
          <a:ext cx="4627458" cy="603269"/>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025"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kern="1200"/>
            <a:t>Trading regulations over goods and products importation over concerns for health and safety.</a:t>
          </a:r>
        </a:p>
      </dsp:txBody>
      <dsp:txXfrm rot="10800000">
        <a:off x="1467197" y="3918898"/>
        <a:ext cx="4476641" cy="603269"/>
      </dsp:txXfrm>
    </dsp:sp>
    <dsp:sp modelId="{525B8354-9D59-4D3D-8CAF-4C691BA3D7E2}">
      <dsp:nvSpPr>
        <dsp:cNvPr id="0" name=""/>
        <dsp:cNvSpPr/>
      </dsp:nvSpPr>
      <dsp:spPr>
        <a:xfrm>
          <a:off x="1014745" y="3918898"/>
          <a:ext cx="603269" cy="603269"/>
        </a:xfrm>
        <a:prstGeom prst="ellipse">
          <a:avLst/>
        </a:prstGeom>
        <a:blipFill>
          <a:blip xmlns:r="http://schemas.openxmlformats.org/officeDocument/2006/relationships">
            <a:extLst>
              <a:ext uri="{96DAC541-7B7A-43D3-8B79-37D633B846F1}">
                <asvg:svgBlip xmlns:asvg="http://schemas.microsoft.com/office/drawing/2016/SVG/main" r:embed="rId6"/>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0.35385</cdr:x>
      <cdr:y>0.42062</cdr:y>
    </cdr:from>
    <cdr:to>
      <cdr:x>0.65659</cdr:x>
      <cdr:y>0.70819</cdr:y>
    </cdr:to>
    <cdr:sp macro="" textlink="">
      <cdr:nvSpPr>
        <cdr:cNvPr id="2" name="TextBox 1">
          <a:extLst xmlns:a="http://schemas.openxmlformats.org/drawingml/2006/main">
            <a:ext uri="{FF2B5EF4-FFF2-40B4-BE49-F238E27FC236}">
              <a16:creationId xmlns:a16="http://schemas.microsoft.com/office/drawing/2014/main" id="{026201E7-D431-FAAC-2D2D-7D292A271AC6}"/>
            </a:ext>
          </a:extLst>
        </cdr:cNvPr>
        <cdr:cNvSpPr txBox="1"/>
      </cdr:nvSpPr>
      <cdr:spPr>
        <a:xfrm xmlns:a="http://schemas.openxmlformats.org/drawingml/2006/main">
          <a:off x="1116289" y="884603"/>
          <a:ext cx="955040" cy="60479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000" kern="1200" dirty="0">
              <a:solidFill>
                <a:srgbClr val="FFC000"/>
              </a:solidFill>
            </a:rPr>
            <a:t>45000</a:t>
          </a:r>
        </a:p>
      </cdr:txBody>
    </cdr:sp>
  </cdr:relSizeAnchor>
</c:userShapes>
</file>

<file path=ppt/drawings/drawing2.xml><?xml version="1.0" encoding="utf-8"?>
<c:userShapes xmlns:c="http://schemas.openxmlformats.org/drawingml/2006/chart">
  <cdr:relSizeAnchor xmlns:cdr="http://schemas.openxmlformats.org/drawingml/2006/chartDrawing">
    <cdr:from>
      <cdr:x>0.30833</cdr:x>
      <cdr:y>0.41734</cdr:y>
    </cdr:from>
    <cdr:to>
      <cdr:x>0.63435</cdr:x>
      <cdr:y>0.68627</cdr:y>
    </cdr:to>
    <cdr:sp macro="" textlink="">
      <cdr:nvSpPr>
        <cdr:cNvPr id="2" name="TextBox 1">
          <a:extLst xmlns:a="http://schemas.openxmlformats.org/drawingml/2006/main">
            <a:ext uri="{FF2B5EF4-FFF2-40B4-BE49-F238E27FC236}">
              <a16:creationId xmlns:a16="http://schemas.microsoft.com/office/drawing/2014/main" id="{8BFA8619-247E-8E5F-DBE2-1C0ADBFDCC42}"/>
            </a:ext>
          </a:extLst>
        </cdr:cNvPr>
        <cdr:cNvSpPr txBox="1"/>
      </cdr:nvSpPr>
      <cdr:spPr>
        <a:xfrm xmlns:a="http://schemas.openxmlformats.org/drawingml/2006/main">
          <a:off x="972660" y="851418"/>
          <a:ext cx="1028509" cy="54864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000" kern="1200" dirty="0">
              <a:solidFill>
                <a:srgbClr val="FFC000"/>
              </a:solidFill>
            </a:rPr>
            <a:t>10000</a:t>
          </a:r>
        </a:p>
      </cdr:txBody>
    </cdr:sp>
  </cdr:relSizeAnchor>
</c:userShapes>
</file>

<file path=ppt/drawings/drawing3.xml><?xml version="1.0" encoding="utf-8"?>
<c:userShapes xmlns:c="http://schemas.openxmlformats.org/drawingml/2006/chart">
  <cdr:relSizeAnchor xmlns:cdr="http://schemas.openxmlformats.org/drawingml/2006/chartDrawing">
    <cdr:from>
      <cdr:x>0.32985</cdr:x>
      <cdr:y>0.42953</cdr:y>
    </cdr:from>
    <cdr:to>
      <cdr:x>0.60812</cdr:x>
      <cdr:y>0.67715</cdr:y>
    </cdr:to>
    <cdr:sp macro="" textlink="">
      <cdr:nvSpPr>
        <cdr:cNvPr id="2" name="TextBox 1">
          <a:extLst xmlns:a="http://schemas.openxmlformats.org/drawingml/2006/main">
            <a:ext uri="{FF2B5EF4-FFF2-40B4-BE49-F238E27FC236}">
              <a16:creationId xmlns:a16="http://schemas.microsoft.com/office/drawing/2014/main" id="{87C59412-0534-F958-57AC-895C758A9276}"/>
            </a:ext>
          </a:extLst>
        </cdr:cNvPr>
        <cdr:cNvSpPr txBox="1"/>
      </cdr:nvSpPr>
      <cdr:spPr>
        <a:xfrm xmlns:a="http://schemas.openxmlformats.org/drawingml/2006/main">
          <a:off x="1040576" y="786384"/>
          <a:ext cx="877824" cy="453321"/>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000" kern="1200" dirty="0">
              <a:solidFill>
                <a:srgbClr val="FFC000"/>
              </a:solidFill>
            </a:rPr>
            <a:t>4000</a:t>
          </a:r>
          <a:endParaRPr lang="en-GB" sz="1100" kern="1200" dirty="0">
            <a:solidFill>
              <a:srgbClr val="FFC000"/>
            </a:solidFill>
          </a:endParaRPr>
        </a:p>
      </cdr:txBody>
    </cdr:sp>
  </cdr:relSizeAnchor>
</c:userShapes>
</file>

<file path=ppt/drawings/drawing4.xml><?xml version="1.0" encoding="utf-8"?>
<c:userShapes xmlns:c="http://schemas.openxmlformats.org/drawingml/2006/chart">
  <cdr:relSizeAnchor xmlns:cdr="http://schemas.openxmlformats.org/drawingml/2006/chartDrawing">
    <cdr:from>
      <cdr:x>0.44713</cdr:x>
      <cdr:y>0.38665</cdr:y>
    </cdr:from>
    <cdr:to>
      <cdr:x>0.72024</cdr:x>
      <cdr:y>0.63868</cdr:y>
    </cdr:to>
    <cdr:sp macro="" textlink="">
      <cdr:nvSpPr>
        <cdr:cNvPr id="2" name="TextBox 1">
          <a:extLst xmlns:a="http://schemas.openxmlformats.org/drawingml/2006/main">
            <a:ext uri="{FF2B5EF4-FFF2-40B4-BE49-F238E27FC236}">
              <a16:creationId xmlns:a16="http://schemas.microsoft.com/office/drawing/2014/main" id="{CD7C58BB-A176-4AAB-A8DB-D161DDB47D27}"/>
            </a:ext>
          </a:extLst>
        </cdr:cNvPr>
        <cdr:cNvSpPr txBox="1"/>
      </cdr:nvSpPr>
      <cdr:spPr>
        <a:xfrm xmlns:a="http://schemas.openxmlformats.org/drawingml/2006/main">
          <a:off x="1410534" y="743513"/>
          <a:ext cx="861568" cy="4846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000" kern="1200" dirty="0">
              <a:solidFill>
                <a:srgbClr val="FFC000"/>
              </a:solidFill>
            </a:rPr>
            <a:t>7500</a:t>
          </a:r>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85332F6-84D5-43CF-B5CE-301BBE7CB9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7AB049E7-4E52-4F78-B7E3-9EEEB887E5D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0782036-3E43-445A-9A77-06D97C6EDFFA}" type="datetimeFigureOut">
              <a:rPr lang="en-US" smtClean="0"/>
              <a:t>7/10/2026</a:t>
            </a:fld>
            <a:endParaRPr lang="en-US" dirty="0"/>
          </a:p>
        </p:txBody>
      </p:sp>
      <p:sp>
        <p:nvSpPr>
          <p:cNvPr id="4" name="Footer Placeholder 3">
            <a:extLst>
              <a:ext uri="{FF2B5EF4-FFF2-40B4-BE49-F238E27FC236}">
                <a16:creationId xmlns:a16="http://schemas.microsoft.com/office/drawing/2014/main" id="{00DD62C5-62E7-4FCF-A26E-C100A22EE53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A9C5A79-BC51-4C21-A236-759CEAE5D8F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3333638-148D-48F3-93EA-686F1AB9FFB0}" type="slidenum">
              <a:rPr lang="en-US" smtClean="0"/>
              <a:t>‹#›</a:t>
            </a:fld>
            <a:endParaRPr lang="en-US" dirty="0"/>
          </a:p>
        </p:txBody>
      </p:sp>
    </p:spTree>
    <p:extLst>
      <p:ext uri="{BB962C8B-B14F-4D97-AF65-F5344CB8AC3E}">
        <p14:creationId xmlns:p14="http://schemas.microsoft.com/office/powerpoint/2010/main" val="3505086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18FFC2-F437-4D89-B6E7-BDC71715B609}" type="datetimeFigureOut">
              <a:rPr lang="en-US" smtClean="0"/>
              <a:t>7/10/2026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C4120E-D8D4-4AFA-B0E2-7989D1701DEB}" type="slidenum">
              <a:rPr lang="en-US" smtClean="0"/>
              <a:t>‹#›</a:t>
            </a:fld>
            <a:endParaRPr lang="en-US" dirty="0"/>
          </a:p>
        </p:txBody>
      </p:sp>
    </p:spTree>
    <p:extLst>
      <p:ext uri="{BB962C8B-B14F-4D97-AF65-F5344CB8AC3E}">
        <p14:creationId xmlns:p14="http://schemas.microsoft.com/office/powerpoint/2010/main" val="338389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C4120E-D8D4-4AFA-B0E2-7989D1701DEB}" type="slidenum">
              <a:rPr lang="en-US" smtClean="0"/>
              <a:t>1</a:t>
            </a:fld>
            <a:endParaRPr lang="en-US" dirty="0"/>
          </a:p>
        </p:txBody>
      </p:sp>
    </p:spTree>
    <p:extLst>
      <p:ext uri="{BB962C8B-B14F-4D97-AF65-F5344CB8AC3E}">
        <p14:creationId xmlns:p14="http://schemas.microsoft.com/office/powerpoint/2010/main" val="1753585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6">
            <a:alpha val="91000"/>
          </a:schemeClr>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18D1035F-A14F-4F81-AC61-2AF512D7F821}"/>
              </a:ext>
            </a:extLst>
          </p:cNvPr>
          <p:cNvSpPr>
            <a:spLocks noGrp="1"/>
          </p:cNvSpPr>
          <p:nvPr>
            <p:ph type="pic" sz="quarter" idx="10" hasCustomPrompt="1"/>
          </p:nvPr>
        </p:nvSpPr>
        <p:spPr>
          <a:xfrm>
            <a:off x="0" y="0"/>
            <a:ext cx="767715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 name="Title 1">
            <a:extLst>
              <a:ext uri="{FF2B5EF4-FFF2-40B4-BE49-F238E27FC236}">
                <a16:creationId xmlns:a16="http://schemas.microsoft.com/office/drawing/2014/main" id="{39E05B43-D8B3-4B3A-93E9-5A84CF7F3D2A}"/>
              </a:ext>
            </a:extLst>
          </p:cNvPr>
          <p:cNvSpPr>
            <a:spLocks noGrp="1"/>
          </p:cNvSpPr>
          <p:nvPr>
            <p:ph type="ctrTitle" hasCustomPrompt="1"/>
          </p:nvPr>
        </p:nvSpPr>
        <p:spPr>
          <a:xfrm>
            <a:off x="8336042" y="1550988"/>
            <a:ext cx="3284832" cy="2387600"/>
          </a:xfrm>
          <a:prstGeom prst="rect">
            <a:avLst/>
          </a:prstGeom>
        </p:spPr>
        <p:txBody>
          <a:bodyPr anchor="b"/>
          <a:lstStyle>
            <a:lvl1pPr algn="l">
              <a:defRPr sz="5000" cap="all" spc="200" baseline="0">
                <a:solidFill>
                  <a:schemeClr val="accent6">
                    <a:lumMod val="10000"/>
                    <a:lumOff val="90000"/>
                  </a:schemeClr>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99F2A661-E12F-4DA4-89DE-F2048B1B4308}"/>
              </a:ext>
            </a:extLst>
          </p:cNvPr>
          <p:cNvSpPr>
            <a:spLocks noGrp="1"/>
          </p:cNvSpPr>
          <p:nvPr>
            <p:ph type="subTitle" idx="1" hasCustomPrompt="1"/>
          </p:nvPr>
        </p:nvSpPr>
        <p:spPr>
          <a:xfrm>
            <a:off x="8336042" y="4057095"/>
            <a:ext cx="3284832" cy="1553129"/>
          </a:xfrm>
          <a:prstGeom prst="rect">
            <a:avLst/>
          </a:prstGeom>
        </p:spPr>
        <p:txBody>
          <a:bodyPr/>
          <a:lstStyle>
            <a:lvl1pPr marL="0" indent="0" algn="l">
              <a:buNone/>
              <a:defRPr sz="18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
        <p:nvSpPr>
          <p:cNvPr id="5" name="Text Placeholder 4">
            <a:extLst>
              <a:ext uri="{FF2B5EF4-FFF2-40B4-BE49-F238E27FC236}">
                <a16:creationId xmlns:a16="http://schemas.microsoft.com/office/drawing/2014/main" id="{F464D5FB-99FD-4266-B81F-46B037643600}"/>
              </a:ext>
            </a:extLst>
          </p:cNvPr>
          <p:cNvSpPr>
            <a:spLocks noGrp="1"/>
          </p:cNvSpPr>
          <p:nvPr>
            <p:ph type="body" sz="quarter" idx="11" hasCustomPrompt="1"/>
          </p:nvPr>
        </p:nvSpPr>
        <p:spPr>
          <a:xfrm>
            <a:off x="1654175" y="4241283"/>
            <a:ext cx="10537825" cy="2616717"/>
          </a:xfrm>
          <a:prstGeom prst="rect">
            <a:avLst/>
          </a:prstGeom>
        </p:spPr>
        <p:txBody>
          <a:bodyPr/>
          <a:lstStyle>
            <a:lvl1pPr marL="0" indent="0" algn="r">
              <a:lnSpc>
                <a:spcPct val="50000"/>
              </a:lnSpc>
              <a:spcBef>
                <a:spcPts val="0"/>
              </a:spcBef>
              <a:buNone/>
              <a:defRPr sz="45000" baseline="0">
                <a:solidFill>
                  <a:schemeClr val="bg1">
                    <a:alpha val="8000"/>
                  </a:schemeClr>
                </a:solidFill>
                <a:latin typeface="Kunstler Script" panose="030304020206070D0D06" pitchFamily="66" charset="0"/>
              </a:defRPr>
            </a:lvl1pPr>
          </a:lstStyle>
          <a:p>
            <a:pPr lvl="0"/>
            <a:r>
              <a:rPr lang="en-US" dirty="0"/>
              <a:t>Pitch</a:t>
            </a:r>
          </a:p>
        </p:txBody>
      </p:sp>
    </p:spTree>
    <p:extLst>
      <p:ext uri="{BB962C8B-B14F-4D97-AF65-F5344CB8AC3E}">
        <p14:creationId xmlns:p14="http://schemas.microsoft.com/office/powerpoint/2010/main" val="337734682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bg>
      <p:bgPr>
        <a:solidFill>
          <a:schemeClr val="accent1"/>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E265C839-12C3-47EF-9941-39B43796B35E}"/>
              </a:ext>
            </a:extLst>
          </p:cNvPr>
          <p:cNvSpPr>
            <a:spLocks noGrp="1"/>
          </p:cNvSpPr>
          <p:nvPr>
            <p:ph type="pic" sz="quarter" idx="13" hasCustomPrompt="1"/>
          </p:nvPr>
        </p:nvSpPr>
        <p:spPr>
          <a:xfrm>
            <a:off x="5361215" y="0"/>
            <a:ext cx="6830785"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E6AB2BC9-972D-4B30-981B-BAD528A7FBE9}"/>
              </a:ext>
            </a:extLst>
          </p:cNvPr>
          <p:cNvSpPr>
            <a:spLocks noGrp="1"/>
          </p:cNvSpPr>
          <p:nvPr>
            <p:ph type="body" sz="quarter" idx="14" hasCustomPrompt="1"/>
          </p:nvPr>
        </p:nvSpPr>
        <p:spPr>
          <a:xfrm>
            <a:off x="0" y="4002437"/>
            <a:ext cx="12186555" cy="2855564"/>
          </a:xfrm>
          <a:prstGeom prst="rect">
            <a:avLst/>
          </a:prstGeom>
        </p:spPr>
        <p:txBody>
          <a:bodyPr/>
          <a:lstStyle>
            <a:lvl1pPr marL="0" indent="0" algn="ctr">
              <a:lnSpc>
                <a:spcPct val="50000"/>
              </a:lnSpc>
              <a:spcBef>
                <a:spcPts val="0"/>
              </a:spcBef>
              <a:buNone/>
              <a:defRPr sz="50000" baseline="0">
                <a:solidFill>
                  <a:schemeClr val="bg1">
                    <a:alpha val="8000"/>
                  </a:schemeClr>
                </a:solidFill>
                <a:latin typeface="Kunstler Script" panose="030304020206070D0D06" pitchFamily="66" charset="0"/>
              </a:defRPr>
            </a:lvl1pPr>
          </a:lstStyle>
          <a:p>
            <a:pPr lvl="0"/>
            <a:r>
              <a:rPr lang="en-US" dirty="0"/>
              <a:t>About</a:t>
            </a:r>
          </a:p>
        </p:txBody>
      </p:sp>
      <p:sp>
        <p:nvSpPr>
          <p:cNvPr id="4" name="Date Placeholder 3">
            <a:extLst>
              <a:ext uri="{FF2B5EF4-FFF2-40B4-BE49-F238E27FC236}">
                <a16:creationId xmlns:a16="http://schemas.microsoft.com/office/drawing/2014/main" id="{CE1F2E92-C9AF-47A3-84EF-181F642A4110}"/>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5" name="Footer Placeholder 4">
            <a:extLst>
              <a:ext uri="{FF2B5EF4-FFF2-40B4-BE49-F238E27FC236}">
                <a16:creationId xmlns:a16="http://schemas.microsoft.com/office/drawing/2014/main" id="{274F2C06-CE94-4D97-A7F5-08D8D7BF144E}"/>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6" name="Slide Number Placeholder 5">
            <a:extLst>
              <a:ext uri="{FF2B5EF4-FFF2-40B4-BE49-F238E27FC236}">
                <a16:creationId xmlns:a16="http://schemas.microsoft.com/office/drawing/2014/main" id="{E210CA9D-6428-41AF-B478-FB553C041DE9}"/>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214FDE4-5230-4BC7-8C8A-024BF947CD9C}"/>
              </a:ext>
            </a:extLst>
          </p:cNvPr>
          <p:cNvSpPr>
            <a:spLocks noGrp="1"/>
          </p:cNvSpPr>
          <p:nvPr>
            <p:ph type="ctrTitle" hasCustomPrompt="1"/>
          </p:nvPr>
        </p:nvSpPr>
        <p:spPr>
          <a:xfrm>
            <a:off x="838201" y="901598"/>
            <a:ext cx="3684814" cy="336548"/>
          </a:xfrm>
          <a:prstGeom prst="rect">
            <a:avLst/>
          </a:prstGeom>
        </p:spPr>
        <p:txBody>
          <a:bodyPr anchor="b"/>
          <a:lstStyle>
            <a:lvl1pPr algn="l">
              <a:defRPr sz="2200" cap="all" spc="200" baseline="0">
                <a:solidFill>
                  <a:schemeClr val="bg1">
                    <a:lumMod val="95000"/>
                  </a:schemeClr>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95062B64-8BE7-421C-8F8F-F0CEEB1C5C92}"/>
              </a:ext>
            </a:extLst>
          </p:cNvPr>
          <p:cNvSpPr>
            <a:spLocks noGrp="1"/>
          </p:cNvSpPr>
          <p:nvPr>
            <p:ph type="subTitle" idx="1" hasCustomPrompt="1"/>
          </p:nvPr>
        </p:nvSpPr>
        <p:spPr>
          <a:xfrm>
            <a:off x="838201" y="1454764"/>
            <a:ext cx="3684814" cy="2801597"/>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cxnSp>
        <p:nvCxnSpPr>
          <p:cNvPr id="3" name="Straight Connector 2">
            <a:extLst>
              <a:ext uri="{FF2B5EF4-FFF2-40B4-BE49-F238E27FC236}">
                <a16:creationId xmlns:a16="http://schemas.microsoft.com/office/drawing/2014/main" id="{51A8088E-EE7F-4006-9745-8926E1ABB691}"/>
              </a:ext>
            </a:extLst>
          </p:cNvPr>
          <p:cNvCxnSpPr>
            <a:cxnSpLocks/>
          </p:cNvCxnSpPr>
          <p:nvPr userDrawn="1"/>
        </p:nvCxnSpPr>
        <p:spPr>
          <a:xfrm>
            <a:off x="587189" y="0"/>
            <a:ext cx="0" cy="3048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150495076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bg>
      <p:bgPr>
        <a:solidFill>
          <a:schemeClr val="accent6"/>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E3D34C3A-6235-4BB3-A283-CAE0A33D378B}"/>
              </a:ext>
            </a:extLst>
          </p:cNvPr>
          <p:cNvSpPr>
            <a:spLocks noGrp="1"/>
          </p:cNvSpPr>
          <p:nvPr>
            <p:ph type="pic" sz="quarter" idx="13" hasCustomPrompt="1"/>
          </p:nvPr>
        </p:nvSpPr>
        <p:spPr>
          <a:xfrm>
            <a:off x="0" y="0"/>
            <a:ext cx="40386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Date Placeholder 3">
            <a:extLst>
              <a:ext uri="{FF2B5EF4-FFF2-40B4-BE49-F238E27FC236}">
                <a16:creationId xmlns:a16="http://schemas.microsoft.com/office/drawing/2014/main" id="{109EDE6B-5E65-4F08-A24A-A9EC90670C80}"/>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5" name="Footer Placeholder 4">
            <a:extLst>
              <a:ext uri="{FF2B5EF4-FFF2-40B4-BE49-F238E27FC236}">
                <a16:creationId xmlns:a16="http://schemas.microsoft.com/office/drawing/2014/main" id="{CD674259-E892-4133-9796-2A1A30CF71E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E462A321-B440-475F-8F1F-B5B3B697ED3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ED1A311C-7C5B-4A6A-9430-1FDF9E65E23B}"/>
              </a:ext>
            </a:extLst>
          </p:cNvPr>
          <p:cNvSpPr>
            <a:spLocks noGrp="1"/>
          </p:cNvSpPr>
          <p:nvPr>
            <p:ph type="subTitle" idx="1" hasCustomPrompt="1"/>
          </p:nvPr>
        </p:nvSpPr>
        <p:spPr>
          <a:xfrm>
            <a:off x="4376050" y="2149803"/>
            <a:ext cx="2383973" cy="1583142"/>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9294BC1C-A5F3-4428-A88F-0029F652AEC7}"/>
              </a:ext>
            </a:extLst>
          </p:cNvPr>
          <p:cNvSpPr>
            <a:spLocks noGrp="1"/>
          </p:cNvSpPr>
          <p:nvPr>
            <p:ph type="body" sz="quarter" idx="14" hasCustomPrompt="1"/>
          </p:nvPr>
        </p:nvSpPr>
        <p:spPr>
          <a:xfrm>
            <a:off x="4376050" y="178337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1" name="Text Placeholder 30">
            <a:extLst>
              <a:ext uri="{FF2B5EF4-FFF2-40B4-BE49-F238E27FC236}">
                <a16:creationId xmlns:a16="http://schemas.microsoft.com/office/drawing/2014/main" id="{E1A93ECB-2477-4750-92EB-808431F55826}"/>
              </a:ext>
            </a:extLst>
          </p:cNvPr>
          <p:cNvSpPr>
            <a:spLocks noGrp="1"/>
          </p:cNvSpPr>
          <p:nvPr>
            <p:ph type="body" sz="quarter" idx="15" hasCustomPrompt="1"/>
          </p:nvPr>
        </p:nvSpPr>
        <p:spPr>
          <a:xfrm>
            <a:off x="6934192"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2" name="Text Placeholder 15">
            <a:extLst>
              <a:ext uri="{FF2B5EF4-FFF2-40B4-BE49-F238E27FC236}">
                <a16:creationId xmlns:a16="http://schemas.microsoft.com/office/drawing/2014/main" id="{1B981D60-5094-418F-8053-F9AC3EE2F6F3}"/>
              </a:ext>
            </a:extLst>
          </p:cNvPr>
          <p:cNvSpPr>
            <a:spLocks noGrp="1"/>
          </p:cNvSpPr>
          <p:nvPr>
            <p:ph type="body" sz="quarter" idx="16" hasCustomPrompt="1"/>
          </p:nvPr>
        </p:nvSpPr>
        <p:spPr>
          <a:xfrm>
            <a:off x="6934192"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3" name="Text Placeholder 30">
            <a:extLst>
              <a:ext uri="{FF2B5EF4-FFF2-40B4-BE49-F238E27FC236}">
                <a16:creationId xmlns:a16="http://schemas.microsoft.com/office/drawing/2014/main" id="{D4577FD4-018C-4FC5-8B3C-5F10F8D1D7B8}"/>
              </a:ext>
            </a:extLst>
          </p:cNvPr>
          <p:cNvSpPr>
            <a:spLocks noGrp="1"/>
          </p:cNvSpPr>
          <p:nvPr>
            <p:ph type="body" sz="quarter" idx="17" hasCustomPrompt="1"/>
          </p:nvPr>
        </p:nvSpPr>
        <p:spPr>
          <a:xfrm>
            <a:off x="4376050" y="4414557"/>
            <a:ext cx="2383973"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4" name="Text Placeholder 15">
            <a:extLst>
              <a:ext uri="{FF2B5EF4-FFF2-40B4-BE49-F238E27FC236}">
                <a16:creationId xmlns:a16="http://schemas.microsoft.com/office/drawing/2014/main" id="{F7BB952E-0716-4503-B1A2-C64348D4C67C}"/>
              </a:ext>
            </a:extLst>
          </p:cNvPr>
          <p:cNvSpPr>
            <a:spLocks noGrp="1"/>
          </p:cNvSpPr>
          <p:nvPr>
            <p:ph type="body" sz="quarter" idx="18" hasCustomPrompt="1"/>
          </p:nvPr>
        </p:nvSpPr>
        <p:spPr>
          <a:xfrm>
            <a:off x="4376050" y="4048132"/>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5" name="Text Placeholder 30">
            <a:extLst>
              <a:ext uri="{FF2B5EF4-FFF2-40B4-BE49-F238E27FC236}">
                <a16:creationId xmlns:a16="http://schemas.microsoft.com/office/drawing/2014/main" id="{31F6468A-E1B5-499E-BE6D-B6B35AB5C017}"/>
              </a:ext>
            </a:extLst>
          </p:cNvPr>
          <p:cNvSpPr>
            <a:spLocks noGrp="1"/>
          </p:cNvSpPr>
          <p:nvPr>
            <p:ph type="body" sz="quarter" idx="19" hasCustomPrompt="1"/>
          </p:nvPr>
        </p:nvSpPr>
        <p:spPr>
          <a:xfrm>
            <a:off x="6934192" y="4414557"/>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6" name="Text Placeholder 15">
            <a:extLst>
              <a:ext uri="{FF2B5EF4-FFF2-40B4-BE49-F238E27FC236}">
                <a16:creationId xmlns:a16="http://schemas.microsoft.com/office/drawing/2014/main" id="{67A73001-AEEA-4FA6-BD1D-2FB7F79AB2BC}"/>
              </a:ext>
            </a:extLst>
          </p:cNvPr>
          <p:cNvSpPr>
            <a:spLocks noGrp="1"/>
          </p:cNvSpPr>
          <p:nvPr>
            <p:ph type="body" sz="quarter" idx="20" hasCustomPrompt="1"/>
          </p:nvPr>
        </p:nvSpPr>
        <p:spPr>
          <a:xfrm>
            <a:off x="6934192" y="4048132"/>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7" name="Title 1">
            <a:extLst>
              <a:ext uri="{FF2B5EF4-FFF2-40B4-BE49-F238E27FC236}">
                <a16:creationId xmlns:a16="http://schemas.microsoft.com/office/drawing/2014/main" id="{F7D1EE2B-BA7E-4102-A1AB-D36A04A32751}"/>
              </a:ext>
            </a:extLst>
          </p:cNvPr>
          <p:cNvSpPr>
            <a:spLocks noGrp="1"/>
          </p:cNvSpPr>
          <p:nvPr>
            <p:ph type="ctrTitle" hasCustomPrompt="1"/>
          </p:nvPr>
        </p:nvSpPr>
        <p:spPr>
          <a:xfrm>
            <a:off x="4376051" y="893523"/>
            <a:ext cx="5094517" cy="296198"/>
          </a:xfrm>
          <a:prstGeom prst="rect">
            <a:avLst/>
          </a:prstGeom>
        </p:spPr>
        <p:txBody>
          <a:bodyPr anchor="ctr"/>
          <a:lstStyle>
            <a:lvl1pPr algn="l">
              <a:defRPr sz="2200" cap="all" spc="200" baseline="0">
                <a:solidFill>
                  <a:schemeClr val="bg1"/>
                </a:solidFill>
                <a:latin typeface="+mj-lt"/>
              </a:defRPr>
            </a:lvl1pPr>
          </a:lstStyle>
          <a:p>
            <a:r>
              <a:rPr lang="en-US"/>
              <a:t>Click to add title</a:t>
            </a:r>
          </a:p>
        </p:txBody>
      </p:sp>
      <p:sp>
        <p:nvSpPr>
          <p:cNvPr id="18" name="Text Placeholder 30">
            <a:extLst>
              <a:ext uri="{FF2B5EF4-FFF2-40B4-BE49-F238E27FC236}">
                <a16:creationId xmlns:a16="http://schemas.microsoft.com/office/drawing/2014/main" id="{84447B14-E16C-4164-8093-80762E5341AC}"/>
              </a:ext>
            </a:extLst>
          </p:cNvPr>
          <p:cNvSpPr>
            <a:spLocks noGrp="1"/>
          </p:cNvSpPr>
          <p:nvPr>
            <p:ph type="body" sz="quarter" idx="21" hasCustomPrompt="1"/>
          </p:nvPr>
        </p:nvSpPr>
        <p:spPr>
          <a:xfrm>
            <a:off x="9492333" y="2149803"/>
            <a:ext cx="2383972" cy="1549920"/>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9" name="Text Placeholder 15">
            <a:extLst>
              <a:ext uri="{FF2B5EF4-FFF2-40B4-BE49-F238E27FC236}">
                <a16:creationId xmlns:a16="http://schemas.microsoft.com/office/drawing/2014/main" id="{0ADD1433-3072-4EBB-9720-0F0DB8DE2A35}"/>
              </a:ext>
            </a:extLst>
          </p:cNvPr>
          <p:cNvSpPr>
            <a:spLocks noGrp="1"/>
          </p:cNvSpPr>
          <p:nvPr>
            <p:ph type="body" sz="quarter" idx="22" hasCustomPrompt="1"/>
          </p:nvPr>
        </p:nvSpPr>
        <p:spPr>
          <a:xfrm>
            <a:off x="9492333" y="178337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85726318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bg>
      <p:bgPr>
        <a:solidFill>
          <a:schemeClr val="bg1">
            <a:lumMod val="50000"/>
          </a:schemeClr>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0BEAA80F-F328-4E79-9BF7-351D45B7B7FD}"/>
              </a:ext>
            </a:extLst>
          </p:cNvPr>
          <p:cNvSpPr>
            <a:spLocks noGrp="1"/>
          </p:cNvSpPr>
          <p:nvPr>
            <p:ph type="body" sz="quarter" idx="20" hasCustomPrompt="1"/>
          </p:nvPr>
        </p:nvSpPr>
        <p:spPr>
          <a:xfrm>
            <a:off x="1029788" y="1449390"/>
            <a:ext cx="15294428" cy="3076572"/>
          </a:xfrm>
          <a:prstGeom prst="rect">
            <a:avLst/>
          </a:prstGeom>
        </p:spPr>
        <p:txBody>
          <a:bodyPr/>
          <a:lstStyle>
            <a:lvl1pPr marL="0" indent="0" algn="ctr">
              <a:lnSpc>
                <a:spcPct val="40000"/>
              </a:lnSpc>
              <a:spcBef>
                <a:spcPts val="0"/>
              </a:spcBef>
              <a:buNone/>
              <a:defRPr sz="50000" baseline="0">
                <a:solidFill>
                  <a:schemeClr val="bg1">
                    <a:alpha val="5000"/>
                  </a:schemeClr>
                </a:solidFill>
                <a:latin typeface="Kunstler Script" panose="030304020206070D0D06" pitchFamily="66" charset="0"/>
              </a:defRPr>
            </a:lvl1pPr>
          </a:lstStyle>
          <a:p>
            <a:pPr lvl="0"/>
            <a:r>
              <a:rPr lang="en-US" dirty="0"/>
              <a:t>Solution</a:t>
            </a:r>
          </a:p>
        </p:txBody>
      </p:sp>
      <p:sp>
        <p:nvSpPr>
          <p:cNvPr id="5" name="Date Placeholder 4">
            <a:extLst>
              <a:ext uri="{FF2B5EF4-FFF2-40B4-BE49-F238E27FC236}">
                <a16:creationId xmlns:a16="http://schemas.microsoft.com/office/drawing/2014/main" id="{92A1422C-C630-4C48-A1BD-5097502AC0D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6" name="Footer Placeholder 5">
            <a:extLst>
              <a:ext uri="{FF2B5EF4-FFF2-40B4-BE49-F238E27FC236}">
                <a16:creationId xmlns:a16="http://schemas.microsoft.com/office/drawing/2014/main" id="{AEAF124C-643E-4BA6-9FF7-DFF06D9A981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7" name="Slide Number Placeholder 6">
            <a:extLst>
              <a:ext uri="{FF2B5EF4-FFF2-40B4-BE49-F238E27FC236}">
                <a16:creationId xmlns:a16="http://schemas.microsoft.com/office/drawing/2014/main" id="{514ACCC8-5EF3-4F6A-B7EC-5208088FBA0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DAD665EC-5C19-4FBE-8A06-0D1AA7483EF7}"/>
              </a:ext>
            </a:extLst>
          </p:cNvPr>
          <p:cNvSpPr>
            <a:spLocks noGrp="1"/>
          </p:cNvSpPr>
          <p:nvPr>
            <p:ph type="ctrTitle" hasCustomPrompt="1"/>
          </p:nvPr>
        </p:nvSpPr>
        <p:spPr>
          <a:xfrm>
            <a:off x="1360714" y="1863161"/>
            <a:ext cx="9993085" cy="892630"/>
          </a:xfrm>
          <a:prstGeom prst="rect">
            <a:avLst/>
          </a:prstGeom>
        </p:spPr>
        <p:txBody>
          <a:bodyPr anchor="ctr"/>
          <a:lstStyle>
            <a:lvl1pPr algn="ctr">
              <a:defRPr sz="2200" cap="all" spc="200" baseline="0">
                <a:solidFill>
                  <a:schemeClr val="bg1"/>
                </a:solidFill>
                <a:latin typeface="+mj-lt"/>
              </a:defRPr>
            </a:lvl1pPr>
          </a:lstStyle>
          <a:p>
            <a:r>
              <a:rPr lang="en-US" dirty="0"/>
              <a:t>Click to add title</a:t>
            </a:r>
          </a:p>
        </p:txBody>
      </p:sp>
      <p:sp>
        <p:nvSpPr>
          <p:cNvPr id="9" name="Subtitle 2">
            <a:extLst>
              <a:ext uri="{FF2B5EF4-FFF2-40B4-BE49-F238E27FC236}">
                <a16:creationId xmlns:a16="http://schemas.microsoft.com/office/drawing/2014/main" id="{089BE564-7E4F-4A70-9321-1F1BB911BABC}"/>
              </a:ext>
            </a:extLst>
          </p:cNvPr>
          <p:cNvSpPr>
            <a:spLocks noGrp="1"/>
          </p:cNvSpPr>
          <p:nvPr>
            <p:ph type="subTitle" idx="1" hasCustomPrompt="1"/>
          </p:nvPr>
        </p:nvSpPr>
        <p:spPr>
          <a:xfrm>
            <a:off x="707573" y="3751002"/>
            <a:ext cx="2383973" cy="1583142"/>
          </a:xfrm>
          <a:prstGeom prst="rect">
            <a:avLst/>
          </a:prstGeom>
        </p:spPr>
        <p:txBody>
          <a:bodyPr/>
          <a:lstStyle>
            <a:lvl1pPr marL="0" indent="0" algn="ctr">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6" name="Text Placeholder 15">
            <a:extLst>
              <a:ext uri="{FF2B5EF4-FFF2-40B4-BE49-F238E27FC236}">
                <a16:creationId xmlns:a16="http://schemas.microsoft.com/office/drawing/2014/main" id="{1821488E-83E5-4683-8C32-9E4E97E57CDB}"/>
              </a:ext>
            </a:extLst>
          </p:cNvPr>
          <p:cNvSpPr>
            <a:spLocks noGrp="1"/>
          </p:cNvSpPr>
          <p:nvPr>
            <p:ph type="body" sz="quarter" idx="13" hasCustomPrompt="1"/>
          </p:nvPr>
        </p:nvSpPr>
        <p:spPr>
          <a:xfrm>
            <a:off x="707573"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1" name="Text Placeholder 30">
            <a:extLst>
              <a:ext uri="{FF2B5EF4-FFF2-40B4-BE49-F238E27FC236}">
                <a16:creationId xmlns:a16="http://schemas.microsoft.com/office/drawing/2014/main" id="{14EE872B-A4DD-4519-AFD8-36F6339BAB44}"/>
              </a:ext>
            </a:extLst>
          </p:cNvPr>
          <p:cNvSpPr>
            <a:spLocks noGrp="1"/>
          </p:cNvSpPr>
          <p:nvPr>
            <p:ph type="body" sz="quarter" idx="14" hasCustomPrompt="1"/>
          </p:nvPr>
        </p:nvSpPr>
        <p:spPr>
          <a:xfrm>
            <a:off x="3494316"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2" name="Text Placeholder 15">
            <a:extLst>
              <a:ext uri="{FF2B5EF4-FFF2-40B4-BE49-F238E27FC236}">
                <a16:creationId xmlns:a16="http://schemas.microsoft.com/office/drawing/2014/main" id="{1577DCED-2EF9-4095-B443-E1D09F96DE16}"/>
              </a:ext>
            </a:extLst>
          </p:cNvPr>
          <p:cNvSpPr>
            <a:spLocks noGrp="1"/>
          </p:cNvSpPr>
          <p:nvPr>
            <p:ph type="body" sz="quarter" idx="15" hasCustomPrompt="1"/>
          </p:nvPr>
        </p:nvSpPr>
        <p:spPr>
          <a:xfrm>
            <a:off x="3494316" y="3384577"/>
            <a:ext cx="2383972"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3" name="Text Placeholder 30">
            <a:extLst>
              <a:ext uri="{FF2B5EF4-FFF2-40B4-BE49-F238E27FC236}">
                <a16:creationId xmlns:a16="http://schemas.microsoft.com/office/drawing/2014/main" id="{0638478C-F9BC-4D44-96AB-486806CC9C2D}"/>
              </a:ext>
            </a:extLst>
          </p:cNvPr>
          <p:cNvSpPr>
            <a:spLocks noGrp="1"/>
          </p:cNvSpPr>
          <p:nvPr>
            <p:ph type="body" sz="quarter" idx="16" hasCustomPrompt="1"/>
          </p:nvPr>
        </p:nvSpPr>
        <p:spPr>
          <a:xfrm>
            <a:off x="6281057" y="3751002"/>
            <a:ext cx="2383973"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4" name="Text Placeholder 15">
            <a:extLst>
              <a:ext uri="{FF2B5EF4-FFF2-40B4-BE49-F238E27FC236}">
                <a16:creationId xmlns:a16="http://schemas.microsoft.com/office/drawing/2014/main" id="{7CA913FF-6AA8-4452-95D6-DAE89F1071CC}"/>
              </a:ext>
            </a:extLst>
          </p:cNvPr>
          <p:cNvSpPr>
            <a:spLocks noGrp="1"/>
          </p:cNvSpPr>
          <p:nvPr>
            <p:ph type="body" sz="quarter" idx="17" hasCustomPrompt="1"/>
          </p:nvPr>
        </p:nvSpPr>
        <p:spPr>
          <a:xfrm>
            <a:off x="6281057" y="3384577"/>
            <a:ext cx="2383973" cy="464399"/>
          </a:xfrm>
          <a:prstGeom prst="rect">
            <a:avLst/>
          </a:prstGeom>
        </p:spPr>
        <p:txBody>
          <a:bodyPr anchor="ctr"/>
          <a:lstStyle>
            <a:lvl1pPr marL="0" indent="0" algn="ctr">
              <a:buNone/>
              <a:defRPr sz="1400" cap="all" spc="200" baseline="0">
                <a:solidFill>
                  <a:schemeClr val="bg1"/>
                </a:solidFill>
                <a:latin typeface="+mj-lt"/>
              </a:defRPr>
            </a:lvl1pPr>
          </a:lstStyle>
          <a:p>
            <a:pPr lvl="0"/>
            <a:r>
              <a:rPr lang="en-US"/>
              <a:t>Click to add subtitle</a:t>
            </a:r>
          </a:p>
        </p:txBody>
      </p:sp>
      <p:sp>
        <p:nvSpPr>
          <p:cNvPr id="35" name="Text Placeholder 30">
            <a:extLst>
              <a:ext uri="{FF2B5EF4-FFF2-40B4-BE49-F238E27FC236}">
                <a16:creationId xmlns:a16="http://schemas.microsoft.com/office/drawing/2014/main" id="{513D6F39-D316-4BC6-872C-70B2AEABF2D9}"/>
              </a:ext>
            </a:extLst>
          </p:cNvPr>
          <p:cNvSpPr>
            <a:spLocks noGrp="1"/>
          </p:cNvSpPr>
          <p:nvPr>
            <p:ph type="body" sz="quarter" idx="18" hasCustomPrompt="1"/>
          </p:nvPr>
        </p:nvSpPr>
        <p:spPr>
          <a:xfrm>
            <a:off x="9067800" y="3751002"/>
            <a:ext cx="2383972" cy="1549920"/>
          </a:xfrm>
          <a:prstGeom prst="rect">
            <a:avLst/>
          </a:prstGeom>
        </p:spPr>
        <p:txBody>
          <a:bodyPr/>
          <a:lstStyle>
            <a:lvl1pPr marL="0" indent="0" algn="ctr">
              <a:lnSpc>
                <a:spcPct val="125000"/>
              </a:lnSpc>
              <a:spcBef>
                <a:spcPts val="0"/>
              </a:spcBef>
              <a:buNone/>
              <a:defRPr sz="1400" spc="100" baseline="0">
                <a:solidFill>
                  <a:schemeClr val="bg1"/>
                </a:solidFill>
              </a:defRPr>
            </a:lvl1pPr>
          </a:lstStyle>
          <a:p>
            <a:pPr lvl="0"/>
            <a:r>
              <a:rPr lang="en-US"/>
              <a:t>Click to add text</a:t>
            </a:r>
          </a:p>
        </p:txBody>
      </p:sp>
      <p:sp>
        <p:nvSpPr>
          <p:cNvPr id="36" name="Text Placeholder 15">
            <a:extLst>
              <a:ext uri="{FF2B5EF4-FFF2-40B4-BE49-F238E27FC236}">
                <a16:creationId xmlns:a16="http://schemas.microsoft.com/office/drawing/2014/main" id="{812D9D34-44F4-4272-B889-6A16352E6CBE}"/>
              </a:ext>
            </a:extLst>
          </p:cNvPr>
          <p:cNvSpPr>
            <a:spLocks noGrp="1"/>
          </p:cNvSpPr>
          <p:nvPr>
            <p:ph type="body" sz="quarter" idx="19" hasCustomPrompt="1"/>
          </p:nvPr>
        </p:nvSpPr>
        <p:spPr>
          <a:xfrm>
            <a:off x="9067800" y="3384577"/>
            <a:ext cx="2383972" cy="464399"/>
          </a:xfrm>
          <a:prstGeom prst="rect">
            <a:avLst/>
          </a:prstGeom>
        </p:spPr>
        <p:txBody>
          <a:bodyPr anchor="ctr"/>
          <a:lstStyle>
            <a:lvl1pPr marL="0" indent="0" algn="ctr">
              <a:buNone/>
              <a:defRPr sz="1400" kern="1200" cap="all" spc="200" baseline="0">
                <a:solidFill>
                  <a:schemeClr val="bg1"/>
                </a:solidFill>
                <a:latin typeface="+mj-lt"/>
              </a:defRPr>
            </a:lvl1pPr>
          </a:lstStyle>
          <a:p>
            <a:pPr lvl="0"/>
            <a:r>
              <a:rPr lang="en-US"/>
              <a:t>Click to add subtitle</a:t>
            </a:r>
          </a:p>
        </p:txBody>
      </p:sp>
    </p:spTree>
    <p:extLst>
      <p:ext uri="{BB962C8B-B14F-4D97-AF65-F5344CB8AC3E}">
        <p14:creationId xmlns:p14="http://schemas.microsoft.com/office/powerpoint/2010/main" val="52923363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bg>
      <p:bgPr>
        <a:solidFill>
          <a:schemeClr val="accent1"/>
        </a:solidFill>
        <a:effectLst/>
      </p:bgPr>
    </p:bg>
    <p:spTree>
      <p:nvGrpSpPr>
        <p:cNvPr id="1" name=""/>
        <p:cNvGrpSpPr/>
        <p:nvPr/>
      </p:nvGrpSpPr>
      <p:grpSpPr>
        <a:xfrm>
          <a:off x="0" y="0"/>
          <a:ext cx="0" cy="0"/>
          <a:chOff x="0" y="0"/>
          <a:chExt cx="0" cy="0"/>
        </a:xfrm>
      </p:grpSpPr>
      <p:sp>
        <p:nvSpPr>
          <p:cNvPr id="19" name="Picture Placeholder 7">
            <a:extLst>
              <a:ext uri="{FF2B5EF4-FFF2-40B4-BE49-F238E27FC236}">
                <a16:creationId xmlns:a16="http://schemas.microsoft.com/office/drawing/2014/main" id="{FE652442-8170-498C-A898-AF94B2DD1175}"/>
              </a:ext>
            </a:extLst>
          </p:cNvPr>
          <p:cNvSpPr>
            <a:spLocks noGrp="1"/>
          </p:cNvSpPr>
          <p:nvPr>
            <p:ph type="pic" sz="quarter" idx="13" hasCustomPrompt="1"/>
          </p:nvPr>
        </p:nvSpPr>
        <p:spPr>
          <a:xfrm>
            <a:off x="6862439" y="0"/>
            <a:ext cx="5328822"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7" name="Date Placeholder 6">
            <a:extLst>
              <a:ext uri="{FF2B5EF4-FFF2-40B4-BE49-F238E27FC236}">
                <a16:creationId xmlns:a16="http://schemas.microsoft.com/office/drawing/2014/main" id="{3270AEB0-C94B-4451-9167-6BD905C0F451}"/>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8" name="Footer Placeholder 7">
            <a:extLst>
              <a:ext uri="{FF2B5EF4-FFF2-40B4-BE49-F238E27FC236}">
                <a16:creationId xmlns:a16="http://schemas.microsoft.com/office/drawing/2014/main" id="{972ADD39-75F0-48ED-9F83-7301863941C4}"/>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9" name="Slide Number Placeholder 8">
            <a:extLst>
              <a:ext uri="{FF2B5EF4-FFF2-40B4-BE49-F238E27FC236}">
                <a16:creationId xmlns:a16="http://schemas.microsoft.com/office/drawing/2014/main" id="{7446418F-6895-486C-A333-AE3A509B7A5B}"/>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5" name="Subtitle 2">
            <a:extLst>
              <a:ext uri="{FF2B5EF4-FFF2-40B4-BE49-F238E27FC236}">
                <a16:creationId xmlns:a16="http://schemas.microsoft.com/office/drawing/2014/main" id="{AFEC7295-AA7A-4373-AFCC-01672D79269F}"/>
              </a:ext>
            </a:extLst>
          </p:cNvPr>
          <p:cNvSpPr>
            <a:spLocks noGrp="1"/>
          </p:cNvSpPr>
          <p:nvPr>
            <p:ph type="subTitle" idx="1" hasCustomPrompt="1"/>
          </p:nvPr>
        </p:nvSpPr>
        <p:spPr>
          <a:xfrm>
            <a:off x="838200" y="2154063"/>
            <a:ext cx="2383973" cy="1452926"/>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text</a:t>
            </a:r>
          </a:p>
        </p:txBody>
      </p:sp>
      <p:sp>
        <p:nvSpPr>
          <p:cNvPr id="6" name="Text Placeholder 15">
            <a:extLst>
              <a:ext uri="{FF2B5EF4-FFF2-40B4-BE49-F238E27FC236}">
                <a16:creationId xmlns:a16="http://schemas.microsoft.com/office/drawing/2014/main" id="{598ED1F4-A00A-4498-9EE6-005CF2D8FA7F}"/>
              </a:ext>
            </a:extLst>
          </p:cNvPr>
          <p:cNvSpPr>
            <a:spLocks noGrp="1"/>
          </p:cNvSpPr>
          <p:nvPr>
            <p:ph type="body" sz="quarter" idx="14" hasCustomPrompt="1"/>
          </p:nvPr>
        </p:nvSpPr>
        <p:spPr>
          <a:xfrm>
            <a:off x="838200" y="1787638"/>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dirty="0"/>
              <a:t>Click to add subtitle</a:t>
            </a:r>
          </a:p>
        </p:txBody>
      </p:sp>
      <p:sp>
        <p:nvSpPr>
          <p:cNvPr id="10" name="Text Placeholder 30">
            <a:extLst>
              <a:ext uri="{FF2B5EF4-FFF2-40B4-BE49-F238E27FC236}">
                <a16:creationId xmlns:a16="http://schemas.microsoft.com/office/drawing/2014/main" id="{CF8F506C-096D-434B-8C0A-B784CA4AC7A9}"/>
              </a:ext>
            </a:extLst>
          </p:cNvPr>
          <p:cNvSpPr>
            <a:spLocks noGrp="1"/>
          </p:cNvSpPr>
          <p:nvPr>
            <p:ph type="body" sz="quarter" idx="15" hasCustomPrompt="1"/>
          </p:nvPr>
        </p:nvSpPr>
        <p:spPr>
          <a:xfrm>
            <a:off x="3548746" y="2154063"/>
            <a:ext cx="2383972" cy="1422437"/>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1" name="Text Placeholder 15">
            <a:extLst>
              <a:ext uri="{FF2B5EF4-FFF2-40B4-BE49-F238E27FC236}">
                <a16:creationId xmlns:a16="http://schemas.microsoft.com/office/drawing/2014/main" id="{1DC47ED6-4130-40E7-8FC9-D611942ACAA4}"/>
              </a:ext>
            </a:extLst>
          </p:cNvPr>
          <p:cNvSpPr>
            <a:spLocks noGrp="1"/>
          </p:cNvSpPr>
          <p:nvPr>
            <p:ph type="body" sz="quarter" idx="16" hasCustomPrompt="1"/>
          </p:nvPr>
        </p:nvSpPr>
        <p:spPr>
          <a:xfrm>
            <a:off x="3548746" y="1787638"/>
            <a:ext cx="2383972"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2" name="Text Placeholder 30">
            <a:extLst>
              <a:ext uri="{FF2B5EF4-FFF2-40B4-BE49-F238E27FC236}">
                <a16:creationId xmlns:a16="http://schemas.microsoft.com/office/drawing/2014/main" id="{ED4BD005-97C0-42DC-8C08-6B9F4DB00199}"/>
              </a:ext>
            </a:extLst>
          </p:cNvPr>
          <p:cNvSpPr>
            <a:spLocks noGrp="1"/>
          </p:cNvSpPr>
          <p:nvPr>
            <p:ph type="body" sz="quarter" idx="17" hasCustomPrompt="1"/>
          </p:nvPr>
        </p:nvSpPr>
        <p:spPr>
          <a:xfrm>
            <a:off x="838200" y="4415035"/>
            <a:ext cx="2383973"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dirty="0"/>
              <a:t>Click to add text</a:t>
            </a:r>
          </a:p>
        </p:txBody>
      </p:sp>
      <p:sp>
        <p:nvSpPr>
          <p:cNvPr id="13" name="Text Placeholder 15">
            <a:extLst>
              <a:ext uri="{FF2B5EF4-FFF2-40B4-BE49-F238E27FC236}">
                <a16:creationId xmlns:a16="http://schemas.microsoft.com/office/drawing/2014/main" id="{96E60615-9B40-4EAF-87C7-81C56B101A9B}"/>
              </a:ext>
            </a:extLst>
          </p:cNvPr>
          <p:cNvSpPr>
            <a:spLocks noGrp="1"/>
          </p:cNvSpPr>
          <p:nvPr>
            <p:ph type="body" sz="quarter" idx="18" hasCustomPrompt="1"/>
          </p:nvPr>
        </p:nvSpPr>
        <p:spPr>
          <a:xfrm>
            <a:off x="838200" y="4048610"/>
            <a:ext cx="2383973" cy="464399"/>
          </a:xfrm>
          <a:prstGeom prst="rect">
            <a:avLst/>
          </a:prstGeom>
        </p:spPr>
        <p:txBody>
          <a:bodyPr anchor="ctr"/>
          <a:lstStyle>
            <a:lvl1pPr marL="0" indent="0" algn="l">
              <a:buNone/>
              <a:defRPr sz="1400" cap="all" spc="200" baseline="0">
                <a:solidFill>
                  <a:schemeClr val="bg1"/>
                </a:solidFill>
                <a:latin typeface="+mj-lt"/>
              </a:defRPr>
            </a:lvl1pPr>
          </a:lstStyle>
          <a:p>
            <a:pPr lvl="0"/>
            <a:r>
              <a:rPr lang="en-US"/>
              <a:t>Click to add subtitle</a:t>
            </a:r>
          </a:p>
        </p:txBody>
      </p:sp>
      <p:sp>
        <p:nvSpPr>
          <p:cNvPr id="14" name="Text Placeholder 30">
            <a:extLst>
              <a:ext uri="{FF2B5EF4-FFF2-40B4-BE49-F238E27FC236}">
                <a16:creationId xmlns:a16="http://schemas.microsoft.com/office/drawing/2014/main" id="{A88908D1-7E92-448F-A890-1C2E229F6C4F}"/>
              </a:ext>
            </a:extLst>
          </p:cNvPr>
          <p:cNvSpPr>
            <a:spLocks noGrp="1"/>
          </p:cNvSpPr>
          <p:nvPr>
            <p:ph type="body" sz="quarter" idx="19" hasCustomPrompt="1"/>
          </p:nvPr>
        </p:nvSpPr>
        <p:spPr>
          <a:xfrm>
            <a:off x="3548746" y="4415035"/>
            <a:ext cx="2383972" cy="1332622"/>
          </a:xfrm>
          <a:prstGeom prst="rect">
            <a:avLst/>
          </a:prstGeom>
        </p:spPr>
        <p:txBody>
          <a:bodyPr/>
          <a:lstStyle>
            <a:lvl1pPr marL="0" indent="0" algn="l">
              <a:lnSpc>
                <a:spcPct val="125000"/>
              </a:lnSpc>
              <a:spcBef>
                <a:spcPts val="0"/>
              </a:spcBef>
              <a:buNone/>
              <a:defRPr sz="1400" spc="100" baseline="0">
                <a:solidFill>
                  <a:schemeClr val="bg1"/>
                </a:solidFill>
              </a:defRPr>
            </a:lvl1pPr>
          </a:lstStyle>
          <a:p>
            <a:pPr lvl="0"/>
            <a:r>
              <a:rPr lang="en-US"/>
              <a:t>Click to add text</a:t>
            </a:r>
          </a:p>
        </p:txBody>
      </p:sp>
      <p:sp>
        <p:nvSpPr>
          <p:cNvPr id="15" name="Text Placeholder 15">
            <a:extLst>
              <a:ext uri="{FF2B5EF4-FFF2-40B4-BE49-F238E27FC236}">
                <a16:creationId xmlns:a16="http://schemas.microsoft.com/office/drawing/2014/main" id="{1BD5AD54-7BC4-4C94-BE3A-18B3144A2BB9}"/>
              </a:ext>
            </a:extLst>
          </p:cNvPr>
          <p:cNvSpPr>
            <a:spLocks noGrp="1"/>
          </p:cNvSpPr>
          <p:nvPr>
            <p:ph type="body" sz="quarter" idx="20" hasCustomPrompt="1"/>
          </p:nvPr>
        </p:nvSpPr>
        <p:spPr>
          <a:xfrm>
            <a:off x="3548746" y="4048610"/>
            <a:ext cx="2383972" cy="464399"/>
          </a:xfrm>
          <a:prstGeom prst="rect">
            <a:avLst/>
          </a:prstGeom>
        </p:spPr>
        <p:txBody>
          <a:bodyPr anchor="ctr"/>
          <a:lstStyle>
            <a:lvl1pPr marL="0" indent="0" algn="l">
              <a:buNone/>
              <a:defRPr sz="1400" kern="1200" cap="all" spc="200" baseline="0">
                <a:solidFill>
                  <a:schemeClr val="bg1"/>
                </a:solidFill>
                <a:latin typeface="+mj-lt"/>
              </a:defRPr>
            </a:lvl1pPr>
          </a:lstStyle>
          <a:p>
            <a:pPr lvl="0"/>
            <a:r>
              <a:rPr lang="en-US"/>
              <a:t>Click to add subtitle</a:t>
            </a:r>
          </a:p>
        </p:txBody>
      </p:sp>
      <p:sp>
        <p:nvSpPr>
          <p:cNvPr id="16" name="Title 1">
            <a:extLst>
              <a:ext uri="{FF2B5EF4-FFF2-40B4-BE49-F238E27FC236}">
                <a16:creationId xmlns:a16="http://schemas.microsoft.com/office/drawing/2014/main" id="{D3673029-D2A1-4074-ACCA-13D6DE34D6BC}"/>
              </a:ext>
            </a:extLst>
          </p:cNvPr>
          <p:cNvSpPr>
            <a:spLocks noGrp="1"/>
          </p:cNvSpPr>
          <p:nvPr>
            <p:ph type="ctrTitle" hasCustomPrompt="1"/>
          </p:nvPr>
        </p:nvSpPr>
        <p:spPr>
          <a:xfrm>
            <a:off x="838201" y="893045"/>
            <a:ext cx="5094517" cy="296676"/>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Tree>
    <p:extLst>
      <p:ext uri="{BB962C8B-B14F-4D97-AF65-F5344CB8AC3E}">
        <p14:creationId xmlns:p14="http://schemas.microsoft.com/office/powerpoint/2010/main" val="38926477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bg>
      <p:bgPr>
        <a:solidFill>
          <a:schemeClr val="bg1">
            <a:lumMod val="50000"/>
          </a:schemeClr>
        </a:solidFill>
        <a:effectLst/>
      </p:bgPr>
    </p:bg>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20E9FD2F-C591-4424-9786-FC0584ED99A8}"/>
              </a:ext>
            </a:extLst>
          </p:cNvPr>
          <p:cNvSpPr>
            <a:spLocks noGrp="1"/>
          </p:cNvSpPr>
          <p:nvPr>
            <p:ph type="pic" sz="quarter" idx="13" hasCustomPrompt="1"/>
          </p:nvPr>
        </p:nvSpPr>
        <p:spPr>
          <a:xfrm>
            <a:off x="-4281" y="3429000"/>
            <a:ext cx="12196282" cy="342900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53A582BA-E159-4C50-B38C-77C5DBB401BA}"/>
              </a:ext>
            </a:extLst>
          </p:cNvPr>
          <p:cNvSpPr>
            <a:spLocks noGrp="1"/>
          </p:cNvSpPr>
          <p:nvPr>
            <p:ph type="body" sz="quarter" idx="20" hasCustomPrompt="1"/>
          </p:nvPr>
        </p:nvSpPr>
        <p:spPr>
          <a:xfrm>
            <a:off x="838200" y="-2355262"/>
            <a:ext cx="11353799" cy="5551580"/>
          </a:xfrm>
          <a:prstGeom prst="rect">
            <a:avLst/>
          </a:prstGeom>
        </p:spPr>
        <p:txBody>
          <a:bodyPr anchor="ctr"/>
          <a:lstStyle>
            <a:lvl1pPr marL="0" indent="0" algn="r">
              <a:lnSpc>
                <a:spcPct val="100000"/>
              </a:lnSpc>
              <a:spcBef>
                <a:spcPts val="1500"/>
              </a:spcBef>
              <a:buNone/>
              <a:defRPr sz="50000" baseline="0">
                <a:solidFill>
                  <a:schemeClr val="bg1">
                    <a:alpha val="5000"/>
                  </a:schemeClr>
                </a:solidFill>
                <a:latin typeface="Kunstler Script" panose="030304020206070D0D06" pitchFamily="66" charset="0"/>
              </a:defRPr>
            </a:lvl1pPr>
          </a:lstStyle>
          <a:p>
            <a:pPr lvl="0"/>
            <a:r>
              <a:rPr lang="en-US" dirty="0"/>
              <a:t>Benefits</a:t>
            </a:r>
          </a:p>
        </p:txBody>
      </p:sp>
      <p:sp>
        <p:nvSpPr>
          <p:cNvPr id="3" name="Date Placeholder 2">
            <a:extLst>
              <a:ext uri="{FF2B5EF4-FFF2-40B4-BE49-F238E27FC236}">
                <a16:creationId xmlns:a16="http://schemas.microsoft.com/office/drawing/2014/main" id="{AF03B677-4EE8-4758-B5E7-E0E64796354E}"/>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5048A148-5926-44EC-857E-A52EE5AB851F}"/>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C0ACD214-48A4-4D6C-9016-FDB6AD88C755}"/>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655EB74-3BFE-4C75-92A7-86B8A0870A27}"/>
              </a:ext>
            </a:extLst>
          </p:cNvPr>
          <p:cNvSpPr>
            <a:spLocks noGrp="1"/>
          </p:cNvSpPr>
          <p:nvPr>
            <p:ph type="ctrTitle" hasCustomPrompt="1"/>
          </p:nvPr>
        </p:nvSpPr>
        <p:spPr>
          <a:xfrm>
            <a:off x="838200" y="727508"/>
            <a:ext cx="10515600"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6EBA1834-F4E8-4C34-9017-E3D85F613D44}"/>
              </a:ext>
            </a:extLst>
          </p:cNvPr>
          <p:cNvSpPr>
            <a:spLocks noGrp="1"/>
          </p:cNvSpPr>
          <p:nvPr>
            <p:ph type="subTitle" idx="1" hasCustomPrompt="1"/>
          </p:nvPr>
        </p:nvSpPr>
        <p:spPr>
          <a:xfrm>
            <a:off x="838200" y="1453589"/>
            <a:ext cx="10515600" cy="1518211"/>
          </a:xfrm>
          <a:prstGeom prst="rect">
            <a:avLst/>
          </a:prstGeom>
        </p:spPr>
        <p:txBody>
          <a:bodyPr/>
          <a:lstStyle>
            <a:lvl1pPr marL="0" indent="0" algn="ctr">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Tree>
    <p:extLst>
      <p:ext uri="{BB962C8B-B14F-4D97-AF65-F5344CB8AC3E}">
        <p14:creationId xmlns:p14="http://schemas.microsoft.com/office/powerpoint/2010/main" val="211341395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p:bg>
      <p:bgPr>
        <a:solidFill>
          <a:schemeClr val="accent6"/>
        </a:solidFill>
        <a:effectLst/>
      </p:bgPr>
    </p:bg>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F9C9AE60-466C-4BDA-9E87-7701D81CFE3C}"/>
              </a:ext>
            </a:extLst>
          </p:cNvPr>
          <p:cNvSpPr>
            <a:spLocks noGrp="1"/>
          </p:cNvSpPr>
          <p:nvPr>
            <p:ph type="pic" sz="quarter" idx="10" hasCustomPrompt="1"/>
          </p:nvPr>
        </p:nvSpPr>
        <p:spPr>
          <a:xfrm>
            <a:off x="0" y="0"/>
            <a:ext cx="12192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4" name="Text Placeholder 4">
            <a:extLst>
              <a:ext uri="{FF2B5EF4-FFF2-40B4-BE49-F238E27FC236}">
                <a16:creationId xmlns:a16="http://schemas.microsoft.com/office/drawing/2014/main" id="{4DF025DF-FE0B-4046-8687-417DFBEB3113}"/>
              </a:ext>
            </a:extLst>
          </p:cNvPr>
          <p:cNvSpPr>
            <a:spLocks noGrp="1"/>
          </p:cNvSpPr>
          <p:nvPr>
            <p:ph type="body" sz="quarter" idx="20" hasCustomPrompt="1"/>
          </p:nvPr>
        </p:nvSpPr>
        <p:spPr>
          <a:xfrm>
            <a:off x="-3250937" y="1278117"/>
            <a:ext cx="19788513" cy="2514600"/>
          </a:xfrm>
          <a:prstGeom prst="rect">
            <a:avLst/>
          </a:prstGeom>
        </p:spPr>
        <p:txBody>
          <a:bodyPr/>
          <a:lstStyle>
            <a:lvl1pPr marL="0" indent="0" algn="ct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Company</a:t>
            </a:r>
          </a:p>
        </p:txBody>
      </p:sp>
      <p:sp>
        <p:nvSpPr>
          <p:cNvPr id="6" name="Title 1">
            <a:extLst>
              <a:ext uri="{FF2B5EF4-FFF2-40B4-BE49-F238E27FC236}">
                <a16:creationId xmlns:a16="http://schemas.microsoft.com/office/drawing/2014/main" id="{254DB932-57BE-437E-B336-17F289AFD79B}"/>
              </a:ext>
            </a:extLst>
          </p:cNvPr>
          <p:cNvSpPr>
            <a:spLocks noGrp="1"/>
          </p:cNvSpPr>
          <p:nvPr>
            <p:ph type="ctrTitle" hasCustomPrompt="1"/>
          </p:nvPr>
        </p:nvSpPr>
        <p:spPr>
          <a:xfrm>
            <a:off x="1253218" y="2685143"/>
            <a:ext cx="9685563" cy="1487714"/>
          </a:xfrm>
          <a:prstGeom prst="rect">
            <a:avLst/>
          </a:prstGeom>
        </p:spPr>
        <p:txBody>
          <a:bodyPr anchor="ctr"/>
          <a:lstStyle>
            <a:lvl1pPr algn="ctr">
              <a:defRPr sz="5000" cap="all" spc="200" baseline="0">
                <a:solidFill>
                  <a:schemeClr val="accent6">
                    <a:lumMod val="10000"/>
                    <a:lumOff val="90000"/>
                  </a:schemeClr>
                </a:solidFill>
                <a:latin typeface="Avenir Next LT Pro" panose="020B0504020202020204" pitchFamily="34" charset="0"/>
              </a:defRPr>
            </a:lvl1pPr>
          </a:lstStyle>
          <a:p>
            <a:r>
              <a:rPr lang="en-US"/>
              <a:t>Click to add title</a:t>
            </a:r>
          </a:p>
        </p:txBody>
      </p:sp>
    </p:spTree>
    <p:extLst>
      <p:ext uri="{BB962C8B-B14F-4D97-AF65-F5344CB8AC3E}">
        <p14:creationId xmlns:p14="http://schemas.microsoft.com/office/powerpoint/2010/main" val="78231811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8F9D74B8-165B-49A6-ACBB-8B7950289D66}"/>
              </a:ext>
            </a:extLst>
          </p:cNvPr>
          <p:cNvSpPr>
            <a:spLocks noGrp="1"/>
          </p:cNvSpPr>
          <p:nvPr>
            <p:ph type="pic" sz="quarter" idx="13" hasCustomPrompt="1"/>
          </p:nvPr>
        </p:nvSpPr>
        <p:spPr>
          <a:xfrm>
            <a:off x="6096001" y="0"/>
            <a:ext cx="6096000"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21" name="Text Placeholder 4">
            <a:extLst>
              <a:ext uri="{FF2B5EF4-FFF2-40B4-BE49-F238E27FC236}">
                <a16:creationId xmlns:a16="http://schemas.microsoft.com/office/drawing/2014/main" id="{00B316D0-6EE1-4FB2-A993-B0CD4CFE5026}"/>
              </a:ext>
            </a:extLst>
          </p:cNvPr>
          <p:cNvSpPr>
            <a:spLocks noGrp="1"/>
          </p:cNvSpPr>
          <p:nvPr>
            <p:ph type="body" sz="quarter" idx="19" hasCustomPrompt="1"/>
          </p:nvPr>
        </p:nvSpPr>
        <p:spPr>
          <a:xfrm>
            <a:off x="-1325217" y="3977202"/>
            <a:ext cx="16229934" cy="2852057"/>
          </a:xfrm>
          <a:prstGeom prst="rect">
            <a:avLst/>
          </a:prstGeom>
        </p:spPr>
        <p:txBody>
          <a:bodyPr/>
          <a:lstStyle>
            <a:lvl1pPr marL="0" indent="0" algn="r">
              <a:lnSpc>
                <a:spcPct val="50000"/>
              </a:lnSpc>
              <a:spcBef>
                <a:spcPts val="0"/>
              </a:spcBef>
              <a:buNone/>
              <a:defRPr sz="50000" baseline="0">
                <a:solidFill>
                  <a:schemeClr val="bg1">
                    <a:alpha val="8000"/>
                  </a:schemeClr>
                </a:solidFill>
                <a:latin typeface="Kunstler Script" panose="030304020206070D0D06" pitchFamily="66" charset="0"/>
              </a:defRPr>
            </a:lvl1pPr>
          </a:lstStyle>
          <a:p>
            <a:r>
              <a:rPr lang="en-US" dirty="0"/>
              <a:t>Business</a:t>
            </a:r>
          </a:p>
        </p:txBody>
      </p:sp>
      <p:sp>
        <p:nvSpPr>
          <p:cNvPr id="5" name="Date Placeholder 4">
            <a:extLst>
              <a:ext uri="{FF2B5EF4-FFF2-40B4-BE49-F238E27FC236}">
                <a16:creationId xmlns:a16="http://schemas.microsoft.com/office/drawing/2014/main" id="{6D10495B-28B8-4389-8E1C-F335846C93C2}"/>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6" name="Footer Placeholder 5">
            <a:extLst>
              <a:ext uri="{FF2B5EF4-FFF2-40B4-BE49-F238E27FC236}">
                <a16:creationId xmlns:a16="http://schemas.microsoft.com/office/drawing/2014/main" id="{841E258A-A128-4BAF-B8C3-723C638236F6}"/>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7" name="Slide Number Placeholder 6">
            <a:extLst>
              <a:ext uri="{FF2B5EF4-FFF2-40B4-BE49-F238E27FC236}">
                <a16:creationId xmlns:a16="http://schemas.microsoft.com/office/drawing/2014/main" id="{AD369002-18F2-427F-A791-0E26DD2F0A57}"/>
              </a:ext>
            </a:extLst>
          </p:cNvPr>
          <p:cNvSpPr>
            <a:spLocks noGrp="1"/>
          </p:cNvSpPr>
          <p:nvPr>
            <p:ph type="sldNum" sz="quarter" idx="12"/>
          </p:nvPr>
        </p:nvSpPr>
        <p:spPr/>
        <p:txBody>
          <a:bodyPr/>
          <a:lstStyle>
            <a:lvl1pPr>
              <a:defRPr>
                <a:solidFill>
                  <a:schemeClr val="bg1">
                    <a:lumMod val="95000"/>
                  </a:schemeClr>
                </a:solidFill>
              </a:defRPr>
            </a:lvl1pPr>
          </a:lstStyle>
          <a:p>
            <a:fld id="{4F6357DA-28E9-40D3-918C-4D14E8263D81}" type="slidenum">
              <a:rPr lang="en-US" smtClean="0"/>
              <a:pPr/>
              <a:t>‹#›</a:t>
            </a:fld>
            <a:endParaRPr lang="en-US" dirty="0"/>
          </a:p>
        </p:txBody>
      </p:sp>
      <p:sp>
        <p:nvSpPr>
          <p:cNvPr id="9" name="Subtitle 2">
            <a:extLst>
              <a:ext uri="{FF2B5EF4-FFF2-40B4-BE49-F238E27FC236}">
                <a16:creationId xmlns:a16="http://schemas.microsoft.com/office/drawing/2014/main" id="{23AD8AD8-9C40-44FB-8FF8-815C53458223}"/>
              </a:ext>
            </a:extLst>
          </p:cNvPr>
          <p:cNvSpPr>
            <a:spLocks noGrp="1"/>
          </p:cNvSpPr>
          <p:nvPr>
            <p:ph type="subTitle" idx="1" hasCustomPrompt="1"/>
          </p:nvPr>
        </p:nvSpPr>
        <p:spPr>
          <a:xfrm>
            <a:off x="838199" y="2067161"/>
            <a:ext cx="4386945" cy="1006199"/>
          </a:xfrm>
          <a:prstGeom prst="rect">
            <a:avLst/>
          </a:prstGeom>
        </p:spPr>
        <p:txBody>
          <a:bodyPr/>
          <a:lstStyle>
            <a:lvl1pPr marL="0" indent="0" algn="l">
              <a:lnSpc>
                <a:spcPct val="125000"/>
              </a:lnSpc>
              <a:spcBef>
                <a:spcPts val="0"/>
              </a:spcBef>
              <a:buNone/>
              <a:defRPr sz="1400" spc="100" baseline="0">
                <a:solidFill>
                  <a:schemeClr val="accent6">
                    <a:lumMod val="10000"/>
                    <a:lumOff val="9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text</a:t>
            </a:r>
          </a:p>
        </p:txBody>
      </p:sp>
      <p:sp>
        <p:nvSpPr>
          <p:cNvPr id="10" name="Text Placeholder 15">
            <a:extLst>
              <a:ext uri="{FF2B5EF4-FFF2-40B4-BE49-F238E27FC236}">
                <a16:creationId xmlns:a16="http://schemas.microsoft.com/office/drawing/2014/main" id="{1411AFC0-5C52-4C0E-AD29-3DFFD3039CEC}"/>
              </a:ext>
            </a:extLst>
          </p:cNvPr>
          <p:cNvSpPr>
            <a:spLocks noGrp="1"/>
          </p:cNvSpPr>
          <p:nvPr>
            <p:ph type="body" sz="quarter" idx="14" hasCustomPrompt="1"/>
          </p:nvPr>
        </p:nvSpPr>
        <p:spPr>
          <a:xfrm>
            <a:off x="838199" y="176605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1" name="Title 1">
            <a:extLst>
              <a:ext uri="{FF2B5EF4-FFF2-40B4-BE49-F238E27FC236}">
                <a16:creationId xmlns:a16="http://schemas.microsoft.com/office/drawing/2014/main" id="{42010AEB-C0FD-48C8-A1FA-1BD96B6A548E}"/>
              </a:ext>
            </a:extLst>
          </p:cNvPr>
          <p:cNvSpPr>
            <a:spLocks noGrp="1"/>
          </p:cNvSpPr>
          <p:nvPr>
            <p:ph type="ctrTitle" hasCustomPrompt="1"/>
          </p:nvPr>
        </p:nvSpPr>
        <p:spPr>
          <a:xfrm>
            <a:off x="838200" y="722217"/>
            <a:ext cx="4386945" cy="639955"/>
          </a:xfrm>
          <a:prstGeom prst="rect">
            <a:avLst/>
          </a:prstGeom>
        </p:spPr>
        <p:txBody>
          <a:bodyPr anchor="ctr"/>
          <a:lstStyle>
            <a:lvl1pPr algn="l">
              <a:defRPr sz="2200" cap="all" spc="200" baseline="0">
                <a:solidFill>
                  <a:schemeClr val="bg1">
                    <a:lumMod val="95000"/>
                  </a:schemeClr>
                </a:solidFill>
                <a:latin typeface="+mj-lt"/>
              </a:defRPr>
            </a:lvl1pPr>
          </a:lstStyle>
          <a:p>
            <a:r>
              <a:rPr lang="en-US"/>
              <a:t>Click to add title</a:t>
            </a:r>
          </a:p>
        </p:txBody>
      </p:sp>
      <p:sp>
        <p:nvSpPr>
          <p:cNvPr id="15" name="Text Placeholder 15">
            <a:extLst>
              <a:ext uri="{FF2B5EF4-FFF2-40B4-BE49-F238E27FC236}">
                <a16:creationId xmlns:a16="http://schemas.microsoft.com/office/drawing/2014/main" id="{8B45D3B9-84F4-4A17-9D4D-8CBE603A1433}"/>
              </a:ext>
            </a:extLst>
          </p:cNvPr>
          <p:cNvSpPr>
            <a:spLocks noGrp="1"/>
          </p:cNvSpPr>
          <p:nvPr>
            <p:ph type="body" sz="quarter" idx="15" hasCustomPrompt="1"/>
          </p:nvPr>
        </p:nvSpPr>
        <p:spPr>
          <a:xfrm>
            <a:off x="838199" y="3199611"/>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18" name="Text Placeholder 17">
            <a:extLst>
              <a:ext uri="{FF2B5EF4-FFF2-40B4-BE49-F238E27FC236}">
                <a16:creationId xmlns:a16="http://schemas.microsoft.com/office/drawing/2014/main" id="{27A1B57C-13D8-4BB6-9D45-D83EB1BD6657}"/>
              </a:ext>
            </a:extLst>
          </p:cNvPr>
          <p:cNvSpPr>
            <a:spLocks noGrp="1"/>
          </p:cNvSpPr>
          <p:nvPr>
            <p:ph type="body" sz="quarter" idx="16" hasCustomPrompt="1"/>
          </p:nvPr>
        </p:nvSpPr>
        <p:spPr>
          <a:xfrm>
            <a:off x="838200" y="3512803"/>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sp>
        <p:nvSpPr>
          <p:cNvPr id="19" name="Text Placeholder 15">
            <a:extLst>
              <a:ext uri="{FF2B5EF4-FFF2-40B4-BE49-F238E27FC236}">
                <a16:creationId xmlns:a16="http://schemas.microsoft.com/office/drawing/2014/main" id="{2301C86B-1946-426F-9494-C64455A7E670}"/>
              </a:ext>
            </a:extLst>
          </p:cNvPr>
          <p:cNvSpPr>
            <a:spLocks noGrp="1"/>
          </p:cNvSpPr>
          <p:nvPr>
            <p:ph type="body" sz="quarter" idx="17" hasCustomPrompt="1"/>
          </p:nvPr>
        </p:nvSpPr>
        <p:spPr>
          <a:xfrm>
            <a:off x="837976" y="4643683"/>
            <a:ext cx="4386945" cy="464399"/>
          </a:xfrm>
          <a:prstGeom prst="rect">
            <a:avLst/>
          </a:prstGeom>
        </p:spPr>
        <p:txBody>
          <a:bodyPr anchor="t"/>
          <a:lstStyle>
            <a:lvl1pPr marL="0" indent="0" algn="l">
              <a:buNone/>
              <a:defRPr sz="1400" cap="all" spc="200" baseline="0">
                <a:solidFill>
                  <a:schemeClr val="bg1"/>
                </a:solidFill>
                <a:latin typeface="+mj-lt"/>
              </a:defRPr>
            </a:lvl1pPr>
          </a:lstStyle>
          <a:p>
            <a:pPr lvl="0"/>
            <a:r>
              <a:rPr lang="en-US"/>
              <a:t>Click to add subtitle</a:t>
            </a:r>
          </a:p>
        </p:txBody>
      </p:sp>
      <p:sp>
        <p:nvSpPr>
          <p:cNvPr id="20" name="Text Placeholder 17">
            <a:extLst>
              <a:ext uri="{FF2B5EF4-FFF2-40B4-BE49-F238E27FC236}">
                <a16:creationId xmlns:a16="http://schemas.microsoft.com/office/drawing/2014/main" id="{3BD347B5-FD69-4D61-BBDA-09FB8EF51B58}"/>
              </a:ext>
            </a:extLst>
          </p:cNvPr>
          <p:cNvSpPr>
            <a:spLocks noGrp="1"/>
          </p:cNvSpPr>
          <p:nvPr>
            <p:ph type="body" sz="quarter" idx="18" hasCustomPrompt="1"/>
          </p:nvPr>
        </p:nvSpPr>
        <p:spPr>
          <a:xfrm>
            <a:off x="837977" y="4956875"/>
            <a:ext cx="4386758" cy="1006475"/>
          </a:xfrm>
          <a:prstGeom prst="rect">
            <a:avLst/>
          </a:prstGeom>
        </p:spPr>
        <p:txBody>
          <a:bodyPr/>
          <a:lstStyle>
            <a:lvl1pPr marL="0" indent="0">
              <a:lnSpc>
                <a:spcPct val="125000"/>
              </a:lnSpc>
              <a:spcBef>
                <a:spcPts val="0"/>
              </a:spcBef>
              <a:buNone/>
              <a:defRPr sz="1400" spc="100" baseline="0">
                <a:solidFill>
                  <a:schemeClr val="bg1"/>
                </a:solidFill>
              </a:defRPr>
            </a:lvl1pPr>
          </a:lstStyle>
          <a:p>
            <a:r>
              <a:rPr lang="en-US"/>
              <a:t>Click to add text</a:t>
            </a:r>
          </a:p>
        </p:txBody>
      </p:sp>
      <p:cxnSp>
        <p:nvCxnSpPr>
          <p:cNvPr id="2" name="Straight Connector 1">
            <a:extLst>
              <a:ext uri="{FF2B5EF4-FFF2-40B4-BE49-F238E27FC236}">
                <a16:creationId xmlns:a16="http://schemas.microsoft.com/office/drawing/2014/main" id="{ACBD29BE-7E3F-457E-808D-E151E479D755}"/>
              </a:ext>
            </a:extLst>
          </p:cNvPr>
          <p:cNvCxnSpPr>
            <a:cxnSpLocks/>
          </p:cNvCxnSpPr>
          <p:nvPr userDrawn="1"/>
        </p:nvCxnSpPr>
        <p:spPr>
          <a:xfrm>
            <a:off x="590349" y="923365"/>
            <a:ext cx="0" cy="5934635"/>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264030260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verview">
    <p:bg>
      <p:bgPr>
        <a:solidFill>
          <a:schemeClr val="accent6"/>
        </a:solidFill>
        <a:effectLst/>
      </p:bgPr>
    </p:bg>
    <p:spTree>
      <p:nvGrpSpPr>
        <p:cNvPr id="1" name=""/>
        <p:cNvGrpSpPr/>
        <p:nvPr/>
      </p:nvGrpSpPr>
      <p:grpSpPr>
        <a:xfrm>
          <a:off x="0" y="0"/>
          <a:ext cx="0" cy="0"/>
          <a:chOff x="0" y="0"/>
          <a:chExt cx="0" cy="0"/>
        </a:xfrm>
      </p:grpSpPr>
      <p:sp>
        <p:nvSpPr>
          <p:cNvPr id="18" name="Text Placeholder 4">
            <a:extLst>
              <a:ext uri="{FF2B5EF4-FFF2-40B4-BE49-F238E27FC236}">
                <a16:creationId xmlns:a16="http://schemas.microsoft.com/office/drawing/2014/main" id="{4721D2A8-92CC-4A4D-9252-1D5E72D9996D}"/>
              </a:ext>
            </a:extLst>
          </p:cNvPr>
          <p:cNvSpPr>
            <a:spLocks noGrp="1"/>
          </p:cNvSpPr>
          <p:nvPr>
            <p:ph type="body" sz="quarter" idx="26" hasCustomPrompt="1"/>
          </p:nvPr>
        </p:nvSpPr>
        <p:spPr>
          <a:xfrm>
            <a:off x="0" y="0"/>
            <a:ext cx="13879773" cy="2514600"/>
          </a:xfrm>
          <a:prstGeom prst="rect">
            <a:avLst/>
          </a:prstGeom>
        </p:spPr>
        <p:txBody>
          <a:bodyPr/>
          <a:lstStyle>
            <a:lvl1pPr marL="0" indent="0" algn="r">
              <a:lnSpc>
                <a:spcPct val="40000"/>
              </a:lnSpc>
              <a:spcBef>
                <a:spcPts val="0"/>
              </a:spcBef>
              <a:buNone/>
              <a:defRPr sz="50000" baseline="0">
                <a:solidFill>
                  <a:schemeClr val="bg1">
                    <a:alpha val="8000"/>
                  </a:schemeClr>
                </a:solidFill>
                <a:latin typeface="Kunstler Script" panose="030304020206070D0D06" pitchFamily="66" charset="0"/>
              </a:defRPr>
            </a:lvl1pPr>
          </a:lstStyle>
          <a:p>
            <a:r>
              <a:rPr lang="en-US" dirty="0"/>
              <a:t>Market</a:t>
            </a:r>
          </a:p>
        </p:txBody>
      </p:sp>
      <p:sp>
        <p:nvSpPr>
          <p:cNvPr id="5" name="Date Placeholder 4">
            <a:extLst>
              <a:ext uri="{FF2B5EF4-FFF2-40B4-BE49-F238E27FC236}">
                <a16:creationId xmlns:a16="http://schemas.microsoft.com/office/drawing/2014/main" id="{D4D09877-9D5E-4728-9E1B-F801C727CDBA}"/>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6" name="Footer Placeholder 5">
            <a:extLst>
              <a:ext uri="{FF2B5EF4-FFF2-40B4-BE49-F238E27FC236}">
                <a16:creationId xmlns:a16="http://schemas.microsoft.com/office/drawing/2014/main" id="{3435AAD1-49C3-459F-8752-6773813AA19E}"/>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7" name="Slide Number Placeholder 6">
            <a:extLst>
              <a:ext uri="{FF2B5EF4-FFF2-40B4-BE49-F238E27FC236}">
                <a16:creationId xmlns:a16="http://schemas.microsoft.com/office/drawing/2014/main" id="{D0DC1F07-5ADF-4FA1-890D-55E05685BDA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8" name="Title 1">
            <a:extLst>
              <a:ext uri="{FF2B5EF4-FFF2-40B4-BE49-F238E27FC236}">
                <a16:creationId xmlns:a16="http://schemas.microsoft.com/office/drawing/2014/main" id="{5E430114-0FFE-44D3-9D11-77F649F9B108}"/>
              </a:ext>
            </a:extLst>
          </p:cNvPr>
          <p:cNvSpPr>
            <a:spLocks noGrp="1"/>
          </p:cNvSpPr>
          <p:nvPr>
            <p:ph type="ctrTitle" hasCustomPrompt="1"/>
          </p:nvPr>
        </p:nvSpPr>
        <p:spPr>
          <a:xfrm>
            <a:off x="7075483" y="1941509"/>
            <a:ext cx="4386945" cy="639955"/>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9" name="Text Placeholder 14">
            <a:extLst>
              <a:ext uri="{FF2B5EF4-FFF2-40B4-BE49-F238E27FC236}">
                <a16:creationId xmlns:a16="http://schemas.microsoft.com/office/drawing/2014/main" id="{4A448A10-6C5A-42B4-AFD7-DF6DD58F0737}"/>
              </a:ext>
            </a:extLst>
          </p:cNvPr>
          <p:cNvSpPr>
            <a:spLocks noGrp="1"/>
          </p:cNvSpPr>
          <p:nvPr>
            <p:ph type="body" sz="quarter" idx="20" hasCustomPrompt="1"/>
          </p:nvPr>
        </p:nvSpPr>
        <p:spPr>
          <a:xfrm>
            <a:off x="860223" y="4076963"/>
            <a:ext cx="2834640"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0" name="Text Placeholder 10">
            <a:extLst>
              <a:ext uri="{FF2B5EF4-FFF2-40B4-BE49-F238E27FC236}">
                <a16:creationId xmlns:a16="http://schemas.microsoft.com/office/drawing/2014/main" id="{6D1B0E05-9C40-4BB7-B07F-D8FD6B11F6AF}"/>
              </a:ext>
            </a:extLst>
          </p:cNvPr>
          <p:cNvSpPr>
            <a:spLocks noGrp="1"/>
          </p:cNvSpPr>
          <p:nvPr>
            <p:ph type="body" sz="quarter" idx="14" hasCustomPrompt="1"/>
          </p:nvPr>
        </p:nvSpPr>
        <p:spPr>
          <a:xfrm>
            <a:off x="1070773"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1" name="Text Placeholder 14">
            <a:extLst>
              <a:ext uri="{FF2B5EF4-FFF2-40B4-BE49-F238E27FC236}">
                <a16:creationId xmlns:a16="http://schemas.microsoft.com/office/drawing/2014/main" id="{FF94E508-0A60-413A-9DE0-DE8BDEC1FC2E}"/>
              </a:ext>
            </a:extLst>
          </p:cNvPr>
          <p:cNvSpPr>
            <a:spLocks noGrp="1"/>
          </p:cNvSpPr>
          <p:nvPr>
            <p:ph type="body" sz="quarter" idx="21" hasCustomPrompt="1"/>
          </p:nvPr>
        </p:nvSpPr>
        <p:spPr>
          <a:xfrm>
            <a:off x="4728372" y="4076963"/>
            <a:ext cx="2833338"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sp>
        <p:nvSpPr>
          <p:cNvPr id="12" name="Text Placeholder 14">
            <a:extLst>
              <a:ext uri="{FF2B5EF4-FFF2-40B4-BE49-F238E27FC236}">
                <a16:creationId xmlns:a16="http://schemas.microsoft.com/office/drawing/2014/main" id="{3A34A8A7-647E-4685-A99B-1177931A13C7}"/>
              </a:ext>
            </a:extLst>
          </p:cNvPr>
          <p:cNvSpPr>
            <a:spLocks noGrp="1"/>
          </p:cNvSpPr>
          <p:nvPr>
            <p:ph type="body" sz="quarter" idx="23" hasCustomPrompt="1"/>
          </p:nvPr>
        </p:nvSpPr>
        <p:spPr>
          <a:xfrm>
            <a:off x="8595219" y="4076963"/>
            <a:ext cx="2833339" cy="1151633"/>
          </a:xfrm>
          <a:prstGeom prst="rect">
            <a:avLst/>
          </a:prstGeom>
        </p:spPr>
        <p:txBody>
          <a:bodyPr anchor="t"/>
          <a:lstStyle>
            <a:lvl1pPr marL="0" indent="0" algn="r">
              <a:lnSpc>
                <a:spcPct val="150000"/>
              </a:lnSpc>
              <a:spcBef>
                <a:spcPts val="0"/>
              </a:spcBef>
              <a:buClr>
                <a:schemeClr val="accent6"/>
              </a:buClr>
              <a:buFont typeface="Courier New" panose="02070309020205020404" pitchFamily="49" charset="0"/>
              <a:buNone/>
              <a:defRPr sz="1400" cap="none" spc="100" baseline="0">
                <a:solidFill>
                  <a:schemeClr val="bg1"/>
                </a:solidFill>
                <a:latin typeface="+mn-lt"/>
              </a:defRPr>
            </a:lvl1pPr>
          </a:lstStyle>
          <a:p>
            <a:pPr lvl="0"/>
            <a:r>
              <a:rPr lang="en-US"/>
              <a:t>Add text here</a:t>
            </a:r>
          </a:p>
        </p:txBody>
      </p:sp>
      <p:cxnSp>
        <p:nvCxnSpPr>
          <p:cNvPr id="13" name="Straight Connector 12">
            <a:extLst>
              <a:ext uri="{FF2B5EF4-FFF2-40B4-BE49-F238E27FC236}">
                <a16:creationId xmlns:a16="http://schemas.microsoft.com/office/drawing/2014/main" id="{FCECDC73-A31B-4C94-AE4B-BDC32D94F1EA}"/>
              </a:ext>
            </a:extLst>
          </p:cNvPr>
          <p:cNvCxnSpPr>
            <a:cxnSpLocks/>
          </p:cNvCxnSpPr>
          <p:nvPr userDrawn="1"/>
        </p:nvCxnSpPr>
        <p:spPr>
          <a:xfrm>
            <a:off x="860223"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4" name="Text Placeholder 10">
            <a:extLst>
              <a:ext uri="{FF2B5EF4-FFF2-40B4-BE49-F238E27FC236}">
                <a16:creationId xmlns:a16="http://schemas.microsoft.com/office/drawing/2014/main" id="{DD83A920-6634-4731-94D5-4186C82C6A93}"/>
              </a:ext>
            </a:extLst>
          </p:cNvPr>
          <p:cNvSpPr>
            <a:spLocks noGrp="1"/>
          </p:cNvSpPr>
          <p:nvPr>
            <p:ph type="body" sz="quarter" idx="24" hasCustomPrompt="1"/>
          </p:nvPr>
        </p:nvSpPr>
        <p:spPr>
          <a:xfrm>
            <a:off x="4937619"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sp>
        <p:nvSpPr>
          <p:cNvPr id="15" name="Text Placeholder 10">
            <a:extLst>
              <a:ext uri="{FF2B5EF4-FFF2-40B4-BE49-F238E27FC236}">
                <a16:creationId xmlns:a16="http://schemas.microsoft.com/office/drawing/2014/main" id="{16592B16-F73C-4572-ACB3-FBB03EE7EE7F}"/>
              </a:ext>
            </a:extLst>
          </p:cNvPr>
          <p:cNvSpPr>
            <a:spLocks noGrp="1"/>
          </p:cNvSpPr>
          <p:nvPr>
            <p:ph type="body" sz="quarter" idx="25" hasCustomPrompt="1"/>
          </p:nvPr>
        </p:nvSpPr>
        <p:spPr>
          <a:xfrm>
            <a:off x="8804467" y="2806964"/>
            <a:ext cx="2693128" cy="991689"/>
          </a:xfrm>
          <a:prstGeom prst="rect">
            <a:avLst/>
          </a:prstGeom>
        </p:spPr>
        <p:txBody>
          <a:bodyPr anchor="b"/>
          <a:lstStyle>
            <a:lvl1pPr marL="0" indent="0" algn="r">
              <a:buNone/>
              <a:defRPr sz="4000" kern="0" cap="all" spc="400" baseline="0">
                <a:solidFill>
                  <a:schemeClr val="tx2"/>
                </a:solidFill>
                <a:latin typeface="+mj-lt"/>
              </a:defRPr>
            </a:lvl1pPr>
          </a:lstStyle>
          <a:p>
            <a:pPr lvl="0"/>
            <a:r>
              <a:rPr lang="en-US"/>
              <a:t>Add title</a:t>
            </a:r>
          </a:p>
        </p:txBody>
      </p:sp>
      <p:cxnSp>
        <p:nvCxnSpPr>
          <p:cNvPr id="27" name="Straight Connector 26">
            <a:extLst>
              <a:ext uri="{FF2B5EF4-FFF2-40B4-BE49-F238E27FC236}">
                <a16:creationId xmlns:a16="http://schemas.microsoft.com/office/drawing/2014/main" id="{E8685373-D021-44D0-B9F5-DD46F7C2EACA}"/>
              </a:ext>
            </a:extLst>
          </p:cNvPr>
          <p:cNvCxnSpPr>
            <a:cxnSpLocks/>
          </p:cNvCxnSpPr>
          <p:nvPr userDrawn="1"/>
        </p:nvCxnSpPr>
        <p:spPr>
          <a:xfrm>
            <a:off x="8593917" y="3939883"/>
            <a:ext cx="274111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6020995-72BD-4944-B899-E6DA4064D131}"/>
              </a:ext>
            </a:extLst>
          </p:cNvPr>
          <p:cNvCxnSpPr>
            <a:cxnSpLocks/>
          </p:cNvCxnSpPr>
          <p:nvPr userDrawn="1"/>
        </p:nvCxnSpPr>
        <p:spPr>
          <a:xfrm>
            <a:off x="4727069"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0C8E87B-2B7F-4A86-8EE0-6B1F9CDB72CD}"/>
              </a:ext>
            </a:extLst>
          </p:cNvPr>
          <p:cNvCxnSpPr>
            <a:cxnSpLocks/>
          </p:cNvCxnSpPr>
          <p:nvPr userDrawn="1"/>
        </p:nvCxnSpPr>
        <p:spPr>
          <a:xfrm>
            <a:off x="8593917" y="3939883"/>
            <a:ext cx="2903678"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00093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bg1">
            <a:lumMod val="50000"/>
          </a:schemeClr>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9927B5-CD76-4CF2-9218-21B4ABE3CED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5" name="Footer Placeholder 4">
            <a:extLst>
              <a:ext uri="{FF2B5EF4-FFF2-40B4-BE49-F238E27FC236}">
                <a16:creationId xmlns:a16="http://schemas.microsoft.com/office/drawing/2014/main" id="{89DE09AE-94B2-4BFF-BDCE-0B4930D63674}"/>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6" name="Slide Number Placeholder 5">
            <a:extLst>
              <a:ext uri="{FF2B5EF4-FFF2-40B4-BE49-F238E27FC236}">
                <a16:creationId xmlns:a16="http://schemas.microsoft.com/office/drawing/2014/main" id="{6F7DB683-0E38-45C3-A062-8642CC4CC8AF}"/>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11" name="Text Placeholder 10">
            <a:extLst>
              <a:ext uri="{FF2B5EF4-FFF2-40B4-BE49-F238E27FC236}">
                <a16:creationId xmlns:a16="http://schemas.microsoft.com/office/drawing/2014/main" id="{B3A9F833-D729-4A7C-AE1F-BAAF1214BA7E}"/>
              </a:ext>
            </a:extLst>
          </p:cNvPr>
          <p:cNvSpPr>
            <a:spLocks noGrp="1"/>
          </p:cNvSpPr>
          <p:nvPr>
            <p:ph type="body" sz="quarter" idx="13" hasCustomPrompt="1"/>
          </p:nvPr>
        </p:nvSpPr>
        <p:spPr>
          <a:xfrm>
            <a:off x="838200"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3" name="Text Placeholder 10">
            <a:extLst>
              <a:ext uri="{FF2B5EF4-FFF2-40B4-BE49-F238E27FC236}">
                <a16:creationId xmlns:a16="http://schemas.microsoft.com/office/drawing/2014/main" id="{D914E175-8C78-40BB-9962-8A85F2F0E41A}"/>
              </a:ext>
            </a:extLst>
          </p:cNvPr>
          <p:cNvSpPr>
            <a:spLocks noGrp="1"/>
          </p:cNvSpPr>
          <p:nvPr>
            <p:ph type="body" sz="quarter" idx="17" hasCustomPrompt="1"/>
          </p:nvPr>
        </p:nvSpPr>
        <p:spPr>
          <a:xfrm>
            <a:off x="838200"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4" name="Text Placeholder 10">
            <a:extLst>
              <a:ext uri="{FF2B5EF4-FFF2-40B4-BE49-F238E27FC236}">
                <a16:creationId xmlns:a16="http://schemas.microsoft.com/office/drawing/2014/main" id="{13F63585-E36E-41A6-95F2-CD2BE2D6559D}"/>
              </a:ext>
            </a:extLst>
          </p:cNvPr>
          <p:cNvSpPr>
            <a:spLocks noGrp="1"/>
          </p:cNvSpPr>
          <p:nvPr>
            <p:ph type="body" sz="quarter" idx="18" hasCustomPrompt="1"/>
          </p:nvPr>
        </p:nvSpPr>
        <p:spPr>
          <a:xfrm>
            <a:off x="4626428"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6" name="Text Placeholder 10">
            <a:extLst>
              <a:ext uri="{FF2B5EF4-FFF2-40B4-BE49-F238E27FC236}">
                <a16:creationId xmlns:a16="http://schemas.microsoft.com/office/drawing/2014/main" id="{10FF23F7-3892-471E-AFA1-0D8BE8F43FB8}"/>
              </a:ext>
            </a:extLst>
          </p:cNvPr>
          <p:cNvSpPr>
            <a:spLocks noGrp="1"/>
          </p:cNvSpPr>
          <p:nvPr>
            <p:ph type="body" sz="quarter" idx="20" hasCustomPrompt="1"/>
          </p:nvPr>
        </p:nvSpPr>
        <p:spPr>
          <a:xfrm>
            <a:off x="4626428"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17" name="Text Placeholder 10">
            <a:extLst>
              <a:ext uri="{FF2B5EF4-FFF2-40B4-BE49-F238E27FC236}">
                <a16:creationId xmlns:a16="http://schemas.microsoft.com/office/drawing/2014/main" id="{24D6B59F-6577-4B1E-B7F8-134B42084EF6}"/>
              </a:ext>
            </a:extLst>
          </p:cNvPr>
          <p:cNvSpPr>
            <a:spLocks noGrp="1"/>
          </p:cNvSpPr>
          <p:nvPr>
            <p:ph type="body" sz="quarter" idx="21" hasCustomPrompt="1"/>
          </p:nvPr>
        </p:nvSpPr>
        <p:spPr>
          <a:xfrm>
            <a:off x="8414657" y="4428271"/>
            <a:ext cx="2939143" cy="469089"/>
          </a:xfrm>
          <a:prstGeom prst="rect">
            <a:avLst/>
          </a:prstGeom>
        </p:spPr>
        <p:txBody>
          <a:bodyPr anchor="t"/>
          <a:lstStyle>
            <a:lvl1pPr marL="0" indent="0" algn="ctr">
              <a:lnSpc>
                <a:spcPct val="125000"/>
              </a:lnSpc>
              <a:spcBef>
                <a:spcPts val="0"/>
              </a:spcBef>
              <a:buNone/>
              <a:defRPr sz="1400" cap="all" spc="100" baseline="0">
                <a:solidFill>
                  <a:schemeClr val="bg1"/>
                </a:solidFill>
                <a:latin typeface="+mj-lt"/>
              </a:defRPr>
            </a:lvl1pPr>
          </a:lstStyle>
          <a:p>
            <a:pPr lvl="0"/>
            <a:r>
              <a:rPr lang="en-US"/>
              <a:t>Click to add text</a:t>
            </a:r>
          </a:p>
        </p:txBody>
      </p:sp>
      <p:sp>
        <p:nvSpPr>
          <p:cNvPr id="19" name="Text Placeholder 10">
            <a:extLst>
              <a:ext uri="{FF2B5EF4-FFF2-40B4-BE49-F238E27FC236}">
                <a16:creationId xmlns:a16="http://schemas.microsoft.com/office/drawing/2014/main" id="{39A963ED-FD03-4AAC-B023-59B209A5EB88}"/>
              </a:ext>
            </a:extLst>
          </p:cNvPr>
          <p:cNvSpPr>
            <a:spLocks noGrp="1"/>
          </p:cNvSpPr>
          <p:nvPr>
            <p:ph type="body" sz="quarter" idx="23" hasCustomPrompt="1"/>
          </p:nvPr>
        </p:nvSpPr>
        <p:spPr>
          <a:xfrm>
            <a:off x="8414657" y="4753993"/>
            <a:ext cx="2939143" cy="469089"/>
          </a:xfrm>
          <a:prstGeom prst="rect">
            <a:avLst/>
          </a:prstGeom>
        </p:spPr>
        <p:txBody>
          <a:bodyPr anchor="t"/>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itle 1">
            <a:extLst>
              <a:ext uri="{FF2B5EF4-FFF2-40B4-BE49-F238E27FC236}">
                <a16:creationId xmlns:a16="http://schemas.microsoft.com/office/drawing/2014/main" id="{23ED9778-7DC1-4EFA-92B5-2B9F0740F53A}"/>
              </a:ext>
            </a:extLst>
          </p:cNvPr>
          <p:cNvSpPr>
            <a:spLocks noGrp="1"/>
          </p:cNvSpPr>
          <p:nvPr>
            <p:ph type="ctrTitle" hasCustomPrompt="1"/>
          </p:nvPr>
        </p:nvSpPr>
        <p:spPr>
          <a:xfrm>
            <a:off x="2989604" y="724868"/>
            <a:ext cx="6212793"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8" name="Text Placeholder 14">
            <a:extLst>
              <a:ext uri="{FF2B5EF4-FFF2-40B4-BE49-F238E27FC236}">
                <a16:creationId xmlns:a16="http://schemas.microsoft.com/office/drawing/2014/main" id="{F1777D6D-27DD-4DA3-8C4C-B8F9BA9B189D}"/>
              </a:ext>
            </a:extLst>
          </p:cNvPr>
          <p:cNvSpPr>
            <a:spLocks noGrp="1"/>
          </p:cNvSpPr>
          <p:nvPr>
            <p:ph type="body" sz="quarter" idx="26" hasCustomPrompt="1"/>
          </p:nvPr>
        </p:nvSpPr>
        <p:spPr>
          <a:xfrm>
            <a:off x="1390331" y="2383034"/>
            <a:ext cx="1837944" cy="1837944"/>
          </a:xfrm>
          <a:prstGeom prst="ellipse">
            <a:avLst/>
          </a:prstGeom>
          <a:solidFill>
            <a:schemeClr val="accent6"/>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$3b</a:t>
            </a:r>
          </a:p>
        </p:txBody>
      </p:sp>
      <p:sp>
        <p:nvSpPr>
          <p:cNvPr id="20" name="Text Placeholder 14">
            <a:extLst>
              <a:ext uri="{FF2B5EF4-FFF2-40B4-BE49-F238E27FC236}">
                <a16:creationId xmlns:a16="http://schemas.microsoft.com/office/drawing/2014/main" id="{B99795F1-D282-42EE-BFEC-2F47E8BE5D33}"/>
              </a:ext>
            </a:extLst>
          </p:cNvPr>
          <p:cNvSpPr>
            <a:spLocks noGrp="1"/>
          </p:cNvSpPr>
          <p:nvPr>
            <p:ph type="body" sz="quarter" idx="27" hasCustomPrompt="1"/>
          </p:nvPr>
        </p:nvSpPr>
        <p:spPr>
          <a:xfrm>
            <a:off x="5178559" y="2383034"/>
            <a:ext cx="1837944" cy="1837944"/>
          </a:xfrm>
          <a:prstGeom prst="ellipse">
            <a:avLst/>
          </a:prstGeom>
          <a:solidFill>
            <a:schemeClr val="accent4">
              <a:lumMod val="75000"/>
            </a:schemeClr>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$2b</a:t>
            </a:r>
          </a:p>
        </p:txBody>
      </p:sp>
      <p:sp>
        <p:nvSpPr>
          <p:cNvPr id="21" name="Text Placeholder 14">
            <a:extLst>
              <a:ext uri="{FF2B5EF4-FFF2-40B4-BE49-F238E27FC236}">
                <a16:creationId xmlns:a16="http://schemas.microsoft.com/office/drawing/2014/main" id="{E7EDCD32-FC44-473D-A0D4-F71DAF57286F}"/>
              </a:ext>
            </a:extLst>
          </p:cNvPr>
          <p:cNvSpPr>
            <a:spLocks noGrp="1"/>
          </p:cNvSpPr>
          <p:nvPr>
            <p:ph type="body" sz="quarter" idx="28" hasCustomPrompt="1"/>
          </p:nvPr>
        </p:nvSpPr>
        <p:spPr>
          <a:xfrm>
            <a:off x="8966788" y="2383034"/>
            <a:ext cx="1837944" cy="1837944"/>
          </a:xfrm>
          <a:prstGeom prst="ellipse">
            <a:avLst/>
          </a:prstGeom>
          <a:solidFill>
            <a:schemeClr val="accent4"/>
          </a:solidFill>
        </p:spPr>
        <p:txBody>
          <a:bodyPr anchor="ctr"/>
          <a:lstStyle>
            <a:lvl1pPr marL="0" indent="0" algn="ctr">
              <a:lnSpc>
                <a:spcPct val="100000"/>
              </a:lnSpc>
              <a:spcBef>
                <a:spcPts val="0"/>
              </a:spcBef>
              <a:buNone/>
              <a:defRPr sz="4000" cap="all" spc="200" baseline="0">
                <a:solidFill>
                  <a:schemeClr val="bg1"/>
                </a:solidFill>
                <a:latin typeface="+mj-lt"/>
              </a:defRPr>
            </a:lvl1pPr>
          </a:lstStyle>
          <a:p>
            <a:pPr lvl="0"/>
            <a:r>
              <a:rPr lang="en-US" dirty="0"/>
              <a:t>$1b</a:t>
            </a:r>
          </a:p>
        </p:txBody>
      </p:sp>
    </p:spTree>
    <p:extLst>
      <p:ext uri="{BB962C8B-B14F-4D97-AF65-F5344CB8AC3E}">
        <p14:creationId xmlns:p14="http://schemas.microsoft.com/office/powerpoint/2010/main" val="865040308"/>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9332B195-6B28-453B-8483-E18845F548FE}"/>
              </a:ext>
            </a:extLst>
          </p:cNvPr>
          <p:cNvSpPr>
            <a:spLocks noGrp="1"/>
          </p:cNvSpPr>
          <p:nvPr>
            <p:ph type="pic" sz="quarter" idx="13" hasCustomPrompt="1"/>
          </p:nvPr>
        </p:nvSpPr>
        <p:spPr>
          <a:xfrm>
            <a:off x="-4281" y="0"/>
            <a:ext cx="12196282" cy="2442916"/>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5" name="Text Placeholder 4">
            <a:extLst>
              <a:ext uri="{FF2B5EF4-FFF2-40B4-BE49-F238E27FC236}">
                <a16:creationId xmlns:a16="http://schemas.microsoft.com/office/drawing/2014/main" id="{70B36DB2-10C9-40E1-A939-F9F3E99AA97E}"/>
              </a:ext>
            </a:extLst>
          </p:cNvPr>
          <p:cNvSpPr>
            <a:spLocks noGrp="1"/>
          </p:cNvSpPr>
          <p:nvPr>
            <p:ph type="body" sz="quarter" idx="29" hasCustomPrompt="1"/>
          </p:nvPr>
        </p:nvSpPr>
        <p:spPr>
          <a:xfrm>
            <a:off x="-316523" y="104279"/>
            <a:ext cx="12508523" cy="2679238"/>
          </a:xfrm>
          <a:prstGeom prst="rect">
            <a:avLst/>
          </a:prstGeom>
        </p:spPr>
        <p:txBody>
          <a:bodyPr/>
          <a:lstStyle>
            <a:lvl1pPr marL="0" indent="0" algn="r">
              <a:lnSpc>
                <a:spcPct val="40000"/>
              </a:lnSpc>
              <a:spcBef>
                <a:spcPts val="0"/>
              </a:spcBef>
              <a:buNone/>
              <a:defRPr sz="50000" baseline="0">
                <a:solidFill>
                  <a:schemeClr val="bg1">
                    <a:alpha val="20000"/>
                  </a:schemeClr>
                </a:solidFill>
                <a:latin typeface="Kunstler Script" panose="030304020206070D0D06" pitchFamily="66" charset="0"/>
              </a:defRPr>
            </a:lvl1pPr>
          </a:lstStyle>
          <a:p>
            <a:r>
              <a:rPr lang="en-US" dirty="0"/>
              <a:t>Comp</a:t>
            </a:r>
          </a:p>
        </p:txBody>
      </p:sp>
      <p:sp>
        <p:nvSpPr>
          <p:cNvPr id="3" name="Date Placeholder 2">
            <a:extLst>
              <a:ext uri="{FF2B5EF4-FFF2-40B4-BE49-F238E27FC236}">
                <a16:creationId xmlns:a16="http://schemas.microsoft.com/office/drawing/2014/main" id="{F1034CA5-4FBD-4728-A5D5-B55A51F3EC89}"/>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DEB12970-8175-4B63-9ABC-FF21E5FB07CA}"/>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D2E5FFB0-6DFB-4547-AB5E-A22910F479A1}"/>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3B15B0B7-1296-4FBF-8D28-A0D282176365}"/>
              </a:ext>
            </a:extLst>
          </p:cNvPr>
          <p:cNvSpPr>
            <a:spLocks noGrp="1"/>
          </p:cNvSpPr>
          <p:nvPr>
            <p:ph type="ctrTitle" hasCustomPrompt="1"/>
          </p:nvPr>
        </p:nvSpPr>
        <p:spPr>
          <a:xfrm>
            <a:off x="819728" y="2679238"/>
            <a:ext cx="4386945" cy="545148"/>
          </a:xfrm>
          <a:prstGeom prst="rect">
            <a:avLst/>
          </a:prstGeom>
        </p:spPr>
        <p:txBody>
          <a:bodyPr anchor="b"/>
          <a:lstStyle>
            <a:lvl1pPr algn="l">
              <a:defRPr sz="2200" cap="all" spc="200" baseline="0">
                <a:solidFill>
                  <a:schemeClr val="accent1"/>
                </a:solidFill>
                <a:latin typeface="+mj-lt"/>
              </a:defRPr>
            </a:lvl1pPr>
          </a:lstStyle>
          <a:p>
            <a:r>
              <a:rPr lang="en-US"/>
              <a:t>Click to add title</a:t>
            </a:r>
          </a:p>
        </p:txBody>
      </p:sp>
      <p:sp>
        <p:nvSpPr>
          <p:cNvPr id="10" name="Text Placeholder 10">
            <a:extLst>
              <a:ext uri="{FF2B5EF4-FFF2-40B4-BE49-F238E27FC236}">
                <a16:creationId xmlns:a16="http://schemas.microsoft.com/office/drawing/2014/main" id="{41958F62-D93E-4433-9FC8-4CFA9792BDB2}"/>
              </a:ext>
            </a:extLst>
          </p:cNvPr>
          <p:cNvSpPr>
            <a:spLocks noGrp="1"/>
          </p:cNvSpPr>
          <p:nvPr>
            <p:ph type="body" sz="quarter" idx="14" hasCustomPrompt="1"/>
          </p:nvPr>
        </p:nvSpPr>
        <p:spPr>
          <a:xfrm>
            <a:off x="819728"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1" name="Text Placeholder 10">
            <a:extLst>
              <a:ext uri="{FF2B5EF4-FFF2-40B4-BE49-F238E27FC236}">
                <a16:creationId xmlns:a16="http://schemas.microsoft.com/office/drawing/2014/main" id="{23D482AA-5393-4260-A25C-77242CC39847}"/>
              </a:ext>
            </a:extLst>
          </p:cNvPr>
          <p:cNvSpPr>
            <a:spLocks noGrp="1"/>
          </p:cNvSpPr>
          <p:nvPr>
            <p:ph type="body" sz="quarter" idx="16" hasCustomPrompt="1"/>
          </p:nvPr>
        </p:nvSpPr>
        <p:spPr>
          <a:xfrm>
            <a:off x="819728"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
        <p:nvSpPr>
          <p:cNvPr id="12" name="Text Placeholder 10">
            <a:extLst>
              <a:ext uri="{FF2B5EF4-FFF2-40B4-BE49-F238E27FC236}">
                <a16:creationId xmlns:a16="http://schemas.microsoft.com/office/drawing/2014/main" id="{57434F13-1C2F-416A-A9F8-479D11410BED}"/>
              </a:ext>
            </a:extLst>
          </p:cNvPr>
          <p:cNvSpPr>
            <a:spLocks noGrp="1"/>
          </p:cNvSpPr>
          <p:nvPr>
            <p:ph type="body" sz="quarter" idx="17" hasCustomPrompt="1"/>
          </p:nvPr>
        </p:nvSpPr>
        <p:spPr>
          <a:xfrm>
            <a:off x="6400800" y="4085594"/>
            <a:ext cx="4953000" cy="2046251"/>
          </a:xfrm>
          <a:prstGeom prst="rect">
            <a:avLst/>
          </a:prstGeom>
        </p:spPr>
        <p:txBody>
          <a:bodyPr anchor="t"/>
          <a:lstStyle>
            <a:lvl1pPr marL="0" indent="0" algn="l">
              <a:lnSpc>
                <a:spcPct val="125000"/>
              </a:lnSpc>
              <a:spcBef>
                <a:spcPts val="0"/>
              </a:spcBef>
              <a:spcAft>
                <a:spcPts val="1000"/>
              </a:spcAft>
              <a:buNone/>
              <a:defRPr sz="1400" cap="none" spc="100" baseline="0">
                <a:solidFill>
                  <a:schemeClr val="tx1"/>
                </a:solidFill>
                <a:latin typeface="+mn-lt"/>
              </a:defRPr>
            </a:lvl1pPr>
          </a:lstStyle>
          <a:p>
            <a:pPr lvl="0"/>
            <a:r>
              <a:rPr lang="en-US"/>
              <a:t>Click to add text</a:t>
            </a:r>
          </a:p>
        </p:txBody>
      </p:sp>
      <p:sp>
        <p:nvSpPr>
          <p:cNvPr id="13" name="Text Placeholder 10">
            <a:extLst>
              <a:ext uri="{FF2B5EF4-FFF2-40B4-BE49-F238E27FC236}">
                <a16:creationId xmlns:a16="http://schemas.microsoft.com/office/drawing/2014/main" id="{FC8B7634-CFB8-480E-9065-D580A180133A}"/>
              </a:ext>
            </a:extLst>
          </p:cNvPr>
          <p:cNvSpPr>
            <a:spLocks noGrp="1"/>
          </p:cNvSpPr>
          <p:nvPr>
            <p:ph type="body" sz="quarter" idx="18" hasCustomPrompt="1"/>
          </p:nvPr>
        </p:nvSpPr>
        <p:spPr>
          <a:xfrm>
            <a:off x="6400800" y="3706090"/>
            <a:ext cx="4953000" cy="426393"/>
          </a:xfrm>
          <a:prstGeom prst="rect">
            <a:avLst/>
          </a:prstGeom>
        </p:spPr>
        <p:txBody>
          <a:bodyPr anchor="b"/>
          <a:lstStyle>
            <a:lvl1pPr marL="0" indent="0" algn="l">
              <a:buNone/>
              <a:defRPr sz="1400" cap="all" spc="100" baseline="0">
                <a:solidFill>
                  <a:schemeClr val="accent1"/>
                </a:solidFill>
                <a:latin typeface="+mj-lt"/>
              </a:defRPr>
            </a:lvl1pPr>
          </a:lstStyle>
          <a:p>
            <a:pPr lvl="0"/>
            <a:r>
              <a:rPr lang="en-US"/>
              <a:t>Click to add subtitle</a:t>
            </a:r>
          </a:p>
        </p:txBody>
      </p:sp>
    </p:spTree>
    <p:extLst>
      <p:ext uri="{BB962C8B-B14F-4D97-AF65-F5344CB8AC3E}">
        <p14:creationId xmlns:p14="http://schemas.microsoft.com/office/powerpoint/2010/main" val="19971048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2433EF2-C2C4-4062-9D92-0FB277293D45}"/>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5" name="Footer Placeholder 4">
            <a:extLst>
              <a:ext uri="{FF2B5EF4-FFF2-40B4-BE49-F238E27FC236}">
                <a16:creationId xmlns:a16="http://schemas.microsoft.com/office/drawing/2014/main" id="{CD63FBE5-A165-4D71-A770-FE4E13B1A687}"/>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6" name="Slide Number Placeholder 5">
            <a:extLst>
              <a:ext uri="{FF2B5EF4-FFF2-40B4-BE49-F238E27FC236}">
                <a16:creationId xmlns:a16="http://schemas.microsoft.com/office/drawing/2014/main" id="{B9B91C94-93DA-4850-9EE8-968DAF8900BD}"/>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ext Placeholder 14">
            <a:extLst>
              <a:ext uri="{FF2B5EF4-FFF2-40B4-BE49-F238E27FC236}">
                <a16:creationId xmlns:a16="http://schemas.microsoft.com/office/drawing/2014/main" id="{C9C019F9-A0CC-42FD-9A58-9A76FBC64749}"/>
              </a:ext>
            </a:extLst>
          </p:cNvPr>
          <p:cNvSpPr>
            <a:spLocks noGrp="1"/>
          </p:cNvSpPr>
          <p:nvPr>
            <p:ph type="body" sz="quarter" idx="15" hasCustomPrompt="1"/>
          </p:nvPr>
        </p:nvSpPr>
        <p:spPr>
          <a:xfrm>
            <a:off x="6236499" y="1425477"/>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8" name="Text Placeholder 14">
            <a:extLst>
              <a:ext uri="{FF2B5EF4-FFF2-40B4-BE49-F238E27FC236}">
                <a16:creationId xmlns:a16="http://schemas.microsoft.com/office/drawing/2014/main" id="{2F0A1D53-A949-49E7-820F-D18CEC7EA781}"/>
              </a:ext>
            </a:extLst>
          </p:cNvPr>
          <p:cNvSpPr>
            <a:spLocks noGrp="1"/>
          </p:cNvSpPr>
          <p:nvPr>
            <p:ph type="body" sz="quarter" idx="17" hasCustomPrompt="1"/>
          </p:nvPr>
        </p:nvSpPr>
        <p:spPr>
          <a:xfrm>
            <a:off x="6236499" y="5294320"/>
            <a:ext cx="1706965"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9" name="Text Placeholder 14">
            <a:extLst>
              <a:ext uri="{FF2B5EF4-FFF2-40B4-BE49-F238E27FC236}">
                <a16:creationId xmlns:a16="http://schemas.microsoft.com/office/drawing/2014/main" id="{FC5403F6-AE51-438F-AF93-56FA7D2A5675}"/>
              </a:ext>
            </a:extLst>
          </p:cNvPr>
          <p:cNvSpPr>
            <a:spLocks noGrp="1"/>
          </p:cNvSpPr>
          <p:nvPr>
            <p:ph type="body" sz="quarter" idx="19" hasCustomPrompt="1"/>
          </p:nvPr>
        </p:nvSpPr>
        <p:spPr>
          <a:xfrm>
            <a:off x="9440311" y="3354359"/>
            <a:ext cx="1380681"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sp>
        <p:nvSpPr>
          <p:cNvPr id="11" name="Text Placeholder 14">
            <a:extLst>
              <a:ext uri="{FF2B5EF4-FFF2-40B4-BE49-F238E27FC236}">
                <a16:creationId xmlns:a16="http://schemas.microsoft.com/office/drawing/2014/main" id="{0494832D-1AEB-4A7B-8BC3-8AC645057F58}"/>
              </a:ext>
            </a:extLst>
          </p:cNvPr>
          <p:cNvSpPr>
            <a:spLocks noGrp="1"/>
          </p:cNvSpPr>
          <p:nvPr>
            <p:ph type="body" sz="quarter" idx="20" hasCustomPrompt="1"/>
          </p:nvPr>
        </p:nvSpPr>
        <p:spPr>
          <a:xfrm>
            <a:off x="4743347" y="2194947"/>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3" name="Text Placeholder 14">
            <a:extLst>
              <a:ext uri="{FF2B5EF4-FFF2-40B4-BE49-F238E27FC236}">
                <a16:creationId xmlns:a16="http://schemas.microsoft.com/office/drawing/2014/main" id="{9DED817B-58D3-4713-A66F-2E4CF578D5E7}"/>
              </a:ext>
            </a:extLst>
          </p:cNvPr>
          <p:cNvSpPr>
            <a:spLocks noGrp="1"/>
          </p:cNvSpPr>
          <p:nvPr>
            <p:ph type="body" sz="quarter" idx="21" hasCustomPrompt="1"/>
          </p:nvPr>
        </p:nvSpPr>
        <p:spPr>
          <a:xfrm>
            <a:off x="5179839" y="430766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5" name="Text Placeholder 14">
            <a:extLst>
              <a:ext uri="{FF2B5EF4-FFF2-40B4-BE49-F238E27FC236}">
                <a16:creationId xmlns:a16="http://schemas.microsoft.com/office/drawing/2014/main" id="{D1FE5CBC-B2B8-45FE-986C-504C397B9E10}"/>
              </a:ext>
            </a:extLst>
          </p:cNvPr>
          <p:cNvSpPr>
            <a:spLocks noGrp="1"/>
          </p:cNvSpPr>
          <p:nvPr>
            <p:ph type="body" sz="quarter" idx="22" hasCustomPrompt="1"/>
          </p:nvPr>
        </p:nvSpPr>
        <p:spPr>
          <a:xfrm>
            <a:off x="3642362" y="4439394"/>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17" name="Text Placeholder 14">
            <a:extLst>
              <a:ext uri="{FF2B5EF4-FFF2-40B4-BE49-F238E27FC236}">
                <a16:creationId xmlns:a16="http://schemas.microsoft.com/office/drawing/2014/main" id="{CE71774F-D73F-4B7F-9152-95EC3F36DDA8}"/>
              </a:ext>
            </a:extLst>
          </p:cNvPr>
          <p:cNvSpPr>
            <a:spLocks noGrp="1"/>
          </p:cNvSpPr>
          <p:nvPr>
            <p:ph type="body" sz="quarter" idx="23" hasCustomPrompt="1"/>
          </p:nvPr>
        </p:nvSpPr>
        <p:spPr>
          <a:xfrm>
            <a:off x="7398712" y="4008089"/>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154305F-5D9B-4B4A-9F2B-6FBECE7371AA}"/>
              </a:ext>
            </a:extLst>
          </p:cNvPr>
          <p:cNvSpPr>
            <a:spLocks noGrp="1"/>
          </p:cNvSpPr>
          <p:nvPr>
            <p:ph type="body" sz="quarter" idx="25" hasCustomPrompt="1"/>
          </p:nvPr>
        </p:nvSpPr>
        <p:spPr>
          <a:xfrm>
            <a:off x="3543692" y="3354359"/>
            <a:ext cx="1209143" cy="492025"/>
          </a:xfrm>
          <a:prstGeom prst="rect">
            <a:avLst/>
          </a:prstGeom>
        </p:spPr>
        <p:txBody>
          <a:bodyPr anchor="ctr"/>
          <a:lstStyle>
            <a:lvl1pPr marL="0" indent="0" algn="ctr">
              <a:lnSpc>
                <a:spcPct val="100000"/>
              </a:lnSpc>
              <a:buNone/>
              <a:defRPr sz="1000" cap="all" spc="200" baseline="0">
                <a:solidFill>
                  <a:schemeClr val="accent6"/>
                </a:solidFill>
                <a:latin typeface="+mj-lt"/>
              </a:defRPr>
            </a:lvl1pPr>
          </a:lstStyle>
          <a:p>
            <a:pPr lvl="0"/>
            <a:r>
              <a:rPr lang="en-US"/>
              <a:t>Click to add name</a:t>
            </a:r>
          </a:p>
        </p:txBody>
      </p:sp>
      <p:cxnSp>
        <p:nvCxnSpPr>
          <p:cNvPr id="21" name="Straight Connector 20">
            <a:extLst>
              <a:ext uri="{FF2B5EF4-FFF2-40B4-BE49-F238E27FC236}">
                <a16:creationId xmlns:a16="http://schemas.microsoft.com/office/drawing/2014/main" id="{8C5FED44-231C-4E53-B41C-81293135ACB1}"/>
              </a:ext>
            </a:extLst>
          </p:cNvPr>
          <p:cNvCxnSpPr>
            <a:cxnSpLocks/>
          </p:cNvCxnSpPr>
          <p:nvPr userDrawn="1"/>
        </p:nvCxnSpPr>
        <p:spPr>
          <a:xfrm>
            <a:off x="4756662" y="3600372"/>
            <a:ext cx="4683649" cy="0"/>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2105B5D-04B2-4415-A88E-6BE695BAD6D0}"/>
              </a:ext>
            </a:extLst>
          </p:cNvPr>
          <p:cNvCxnSpPr>
            <a:cxnSpLocks/>
          </p:cNvCxnSpPr>
          <p:nvPr userDrawn="1"/>
        </p:nvCxnSpPr>
        <p:spPr>
          <a:xfrm flipV="1">
            <a:off x="7089982" y="1917502"/>
            <a:ext cx="4678" cy="3376818"/>
          </a:xfrm>
          <a:prstGeom prst="line">
            <a:avLst/>
          </a:prstGeom>
          <a:ln>
            <a:solidFill>
              <a:schemeClr val="accent6"/>
            </a:solidFill>
          </a:ln>
        </p:spPr>
        <p:style>
          <a:lnRef idx="1">
            <a:schemeClr val="accent1"/>
          </a:lnRef>
          <a:fillRef idx="0">
            <a:schemeClr val="accent1"/>
          </a:fillRef>
          <a:effectRef idx="0">
            <a:schemeClr val="accent1"/>
          </a:effectRef>
          <a:fontRef idx="minor">
            <a:schemeClr val="tx1"/>
          </a:fontRef>
        </p:style>
      </p:cxnSp>
      <p:sp>
        <p:nvSpPr>
          <p:cNvPr id="24" name="Text Placeholder 14">
            <a:extLst>
              <a:ext uri="{FF2B5EF4-FFF2-40B4-BE49-F238E27FC236}">
                <a16:creationId xmlns:a16="http://schemas.microsoft.com/office/drawing/2014/main" id="{8F362A87-DBB9-4FFD-9F42-9D6D5AD35E94}"/>
              </a:ext>
            </a:extLst>
          </p:cNvPr>
          <p:cNvSpPr>
            <a:spLocks noGrp="1"/>
          </p:cNvSpPr>
          <p:nvPr>
            <p:ph type="body" sz="quarter" idx="26" hasCustomPrompt="1"/>
          </p:nvPr>
        </p:nvSpPr>
        <p:spPr>
          <a:xfrm>
            <a:off x="7752879" y="1954712"/>
            <a:ext cx="1706965" cy="1048575"/>
          </a:xfrm>
          <a:prstGeom prst="rect">
            <a:avLst/>
          </a:prstGeom>
        </p:spPr>
        <p:txBody>
          <a:bodyPr anchor="ctr"/>
          <a:lstStyle>
            <a:lvl1pPr marL="0" indent="0" algn="ctr">
              <a:lnSpc>
                <a:spcPct val="100000"/>
              </a:lnSpc>
              <a:buNone/>
              <a:defRPr sz="1600" cap="all" spc="200" baseline="0">
                <a:solidFill>
                  <a:schemeClr val="bg1"/>
                </a:solidFill>
                <a:latin typeface="+mj-lt"/>
              </a:defRPr>
            </a:lvl1pPr>
          </a:lstStyle>
          <a:p>
            <a:pPr lvl="0"/>
            <a:r>
              <a:rPr lang="en-US"/>
              <a:t>Click to add name</a:t>
            </a:r>
          </a:p>
        </p:txBody>
      </p:sp>
      <p:sp>
        <p:nvSpPr>
          <p:cNvPr id="19" name="Text Placeholder 14">
            <a:extLst>
              <a:ext uri="{FF2B5EF4-FFF2-40B4-BE49-F238E27FC236}">
                <a16:creationId xmlns:a16="http://schemas.microsoft.com/office/drawing/2014/main" id="{B6713B5A-6FE2-4827-A18D-2F81B40F069D}"/>
              </a:ext>
            </a:extLst>
          </p:cNvPr>
          <p:cNvSpPr>
            <a:spLocks noGrp="1"/>
          </p:cNvSpPr>
          <p:nvPr>
            <p:ph type="body" sz="quarter" idx="24" hasCustomPrompt="1"/>
          </p:nvPr>
        </p:nvSpPr>
        <p:spPr>
          <a:xfrm>
            <a:off x="8859355" y="4708093"/>
            <a:ext cx="1183179" cy="492025"/>
          </a:xfrm>
          <a:prstGeom prst="rect">
            <a:avLst/>
          </a:prstGeom>
        </p:spPr>
        <p:txBody>
          <a:bodyPr anchor="ctr"/>
          <a:lstStyle>
            <a:lvl1pPr marL="0" indent="0" algn="ctr">
              <a:lnSpc>
                <a:spcPct val="100000"/>
              </a:lnSpc>
              <a:buNone/>
              <a:defRPr sz="1200" cap="all" spc="200" baseline="0">
                <a:solidFill>
                  <a:schemeClr val="bg1"/>
                </a:solidFill>
                <a:latin typeface="+mj-lt"/>
              </a:defRPr>
            </a:lvl1pPr>
          </a:lstStyle>
          <a:p>
            <a:pPr lvl="0"/>
            <a:r>
              <a:rPr lang="en-US"/>
              <a:t>Click to add name</a:t>
            </a:r>
          </a:p>
        </p:txBody>
      </p:sp>
      <p:sp>
        <p:nvSpPr>
          <p:cNvPr id="26" name="Title 1">
            <a:extLst>
              <a:ext uri="{FF2B5EF4-FFF2-40B4-BE49-F238E27FC236}">
                <a16:creationId xmlns:a16="http://schemas.microsoft.com/office/drawing/2014/main" id="{2B665ABC-CB0A-4595-8165-3205CED4DCF5}"/>
              </a:ext>
            </a:extLst>
          </p:cNvPr>
          <p:cNvSpPr>
            <a:spLocks noGrp="1"/>
          </p:cNvSpPr>
          <p:nvPr>
            <p:ph type="ctrTitle" hasCustomPrompt="1"/>
          </p:nvPr>
        </p:nvSpPr>
        <p:spPr>
          <a:xfrm>
            <a:off x="832040" y="72221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Tree>
    <p:extLst>
      <p:ext uri="{BB962C8B-B14F-4D97-AF65-F5344CB8AC3E}">
        <p14:creationId xmlns:p14="http://schemas.microsoft.com/office/powerpoint/2010/main" val="69476986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bg>
      <p:bgPr>
        <a:solidFill>
          <a:schemeClr val="bg1"/>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5F09839D-FDC1-4EDF-9E51-F73351ABBD6C}"/>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B60B182A-200F-405E-B287-2F7A7F928951}"/>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AFE8CEAE-624C-4615-8252-893F3A04CAB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8AE4140-1E60-4ABF-8C5B-6AA249168701}"/>
              </a:ext>
            </a:extLst>
          </p:cNvPr>
          <p:cNvSpPr>
            <a:spLocks noGrp="1"/>
          </p:cNvSpPr>
          <p:nvPr>
            <p:ph type="ctrTitle" hasCustomPrompt="1"/>
          </p:nvPr>
        </p:nvSpPr>
        <p:spPr>
          <a:xfrm>
            <a:off x="2989603" y="727515"/>
            <a:ext cx="6212793" cy="639955"/>
          </a:xfrm>
          <a:prstGeom prst="rect">
            <a:avLst/>
          </a:prstGeom>
        </p:spPr>
        <p:txBody>
          <a:bodyPr anchor="ctr"/>
          <a:lstStyle>
            <a:lvl1pPr algn="ctr">
              <a:defRPr sz="2200" cap="all" spc="200" baseline="0">
                <a:solidFill>
                  <a:schemeClr val="accent1"/>
                </a:solidFill>
                <a:latin typeface="+mj-lt"/>
              </a:defRPr>
            </a:lvl1pPr>
          </a:lstStyle>
          <a:p>
            <a:r>
              <a:rPr lang="en-US" dirty="0"/>
              <a:t>Click to add title</a:t>
            </a:r>
          </a:p>
        </p:txBody>
      </p:sp>
      <p:sp>
        <p:nvSpPr>
          <p:cNvPr id="15" name="Text Placeholder 14">
            <a:extLst>
              <a:ext uri="{FF2B5EF4-FFF2-40B4-BE49-F238E27FC236}">
                <a16:creationId xmlns:a16="http://schemas.microsoft.com/office/drawing/2014/main" id="{562056E9-39CD-4DAA-AF46-D107C1680734}"/>
              </a:ext>
            </a:extLst>
          </p:cNvPr>
          <p:cNvSpPr>
            <a:spLocks noGrp="1"/>
          </p:cNvSpPr>
          <p:nvPr>
            <p:ph type="body" sz="quarter" idx="13" hasCustomPrompt="1"/>
          </p:nvPr>
        </p:nvSpPr>
        <p:spPr>
          <a:xfrm>
            <a:off x="1780446"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39F4B0E4-0A8E-4F79-B6E9-9015E62C2CA7}"/>
              </a:ext>
            </a:extLst>
          </p:cNvPr>
          <p:cNvSpPr>
            <a:spLocks noGrp="1"/>
          </p:cNvSpPr>
          <p:nvPr>
            <p:ph type="body" sz="quarter" idx="29" hasCustomPrompt="1"/>
          </p:nvPr>
        </p:nvSpPr>
        <p:spPr>
          <a:xfrm>
            <a:off x="5009724" y="4192396"/>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7128A45A-DF71-4640-A1BF-8F1866D09CE6}"/>
              </a:ext>
            </a:extLst>
          </p:cNvPr>
          <p:cNvSpPr>
            <a:spLocks noGrp="1"/>
          </p:cNvSpPr>
          <p:nvPr>
            <p:ph type="body" sz="quarter" idx="30" hasCustomPrompt="1"/>
          </p:nvPr>
        </p:nvSpPr>
        <p:spPr>
          <a:xfrm>
            <a:off x="8153400" y="4192395"/>
            <a:ext cx="2431015" cy="1148945"/>
          </a:xfrm>
          <a:prstGeom prst="rect">
            <a:avLst/>
          </a:prstGeom>
        </p:spPr>
        <p:txBody>
          <a:bodyPr/>
          <a:lstStyle>
            <a:lvl1pPr marL="0" indent="0" algn="ctr">
              <a:lnSpc>
                <a:spcPct val="125000"/>
              </a:lnSpc>
              <a:spcBef>
                <a:spcPts val="0"/>
              </a:spcBef>
              <a:buNone/>
              <a:defRPr sz="1400" cap="none" spc="100" baseline="0">
                <a:solidFill>
                  <a:schemeClr val="accent6"/>
                </a:solidFill>
                <a:latin typeface="+mn-lt"/>
              </a:defRPr>
            </a:lvl1pPr>
          </a:lstStyle>
          <a:p>
            <a:pPr lvl="0"/>
            <a:r>
              <a:rPr lang="en-US"/>
              <a:t>Click to add text</a:t>
            </a:r>
          </a:p>
        </p:txBody>
      </p:sp>
      <p:sp>
        <p:nvSpPr>
          <p:cNvPr id="18" name="Text Placeholder 10">
            <a:extLst>
              <a:ext uri="{FF2B5EF4-FFF2-40B4-BE49-F238E27FC236}">
                <a16:creationId xmlns:a16="http://schemas.microsoft.com/office/drawing/2014/main" id="{D63BCEA8-1DF2-474C-A867-36E22D2F6114}"/>
              </a:ext>
            </a:extLst>
          </p:cNvPr>
          <p:cNvSpPr>
            <a:spLocks noGrp="1"/>
          </p:cNvSpPr>
          <p:nvPr>
            <p:ph type="body" sz="quarter" idx="33" hasCustomPrompt="1"/>
          </p:nvPr>
        </p:nvSpPr>
        <p:spPr>
          <a:xfrm>
            <a:off x="2989603" y="1124727"/>
            <a:ext cx="6212793" cy="568896"/>
          </a:xfrm>
          <a:prstGeom prst="rect">
            <a:avLst/>
          </a:prstGeom>
        </p:spPr>
        <p:txBody>
          <a:bodyPr anchor="ctr"/>
          <a:lstStyle>
            <a:lvl1pPr marL="0" indent="0" algn="ctr">
              <a:buNone/>
              <a:defRPr sz="2000" cap="none" spc="100" baseline="0">
                <a:solidFill>
                  <a:schemeClr val="accent1"/>
                </a:solidFill>
                <a:latin typeface="Avenir Next LT Pro" panose="020B0504020202020204" pitchFamily="34" charset="0"/>
              </a:defRPr>
            </a:lvl1pPr>
          </a:lstStyle>
          <a:p>
            <a:pPr lvl="0"/>
            <a:r>
              <a:rPr lang="en-US"/>
              <a:t>Click to add subtitle</a:t>
            </a:r>
          </a:p>
        </p:txBody>
      </p:sp>
      <p:sp>
        <p:nvSpPr>
          <p:cNvPr id="19" name="Text Placeholder 14">
            <a:extLst>
              <a:ext uri="{FF2B5EF4-FFF2-40B4-BE49-F238E27FC236}">
                <a16:creationId xmlns:a16="http://schemas.microsoft.com/office/drawing/2014/main" id="{6F23D9F0-2D86-4938-96EE-A32A42E6DBFB}"/>
              </a:ext>
            </a:extLst>
          </p:cNvPr>
          <p:cNvSpPr>
            <a:spLocks noGrp="1"/>
          </p:cNvSpPr>
          <p:nvPr>
            <p:ph type="body" sz="quarter" idx="26" hasCustomPrompt="1"/>
          </p:nvPr>
        </p:nvSpPr>
        <p:spPr>
          <a:xfrm>
            <a:off x="2206278" y="2482446"/>
            <a:ext cx="1581912" cy="1581912"/>
          </a:xfrm>
          <a:prstGeom prst="ellipse">
            <a:avLst/>
          </a:prstGeom>
          <a:solidFill>
            <a:schemeClr val="accent6"/>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a:t>Click to add name</a:t>
            </a:r>
          </a:p>
        </p:txBody>
      </p:sp>
      <p:sp>
        <p:nvSpPr>
          <p:cNvPr id="20" name="Text Placeholder 14">
            <a:extLst>
              <a:ext uri="{FF2B5EF4-FFF2-40B4-BE49-F238E27FC236}">
                <a16:creationId xmlns:a16="http://schemas.microsoft.com/office/drawing/2014/main" id="{154C8C8A-D882-4AB4-BD1F-8D2E1EF0A811}"/>
              </a:ext>
            </a:extLst>
          </p:cNvPr>
          <p:cNvSpPr>
            <a:spLocks noGrp="1"/>
          </p:cNvSpPr>
          <p:nvPr>
            <p:ph type="body" sz="quarter" idx="27" hasCustomPrompt="1"/>
          </p:nvPr>
        </p:nvSpPr>
        <p:spPr>
          <a:xfrm>
            <a:off x="5426320" y="2482446"/>
            <a:ext cx="1581912" cy="1581912"/>
          </a:xfrm>
          <a:prstGeom prst="ellipse">
            <a:avLst/>
          </a:prstGeom>
          <a:solidFill>
            <a:schemeClr val="accent4"/>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
        <p:nvSpPr>
          <p:cNvPr id="21" name="Text Placeholder 14">
            <a:extLst>
              <a:ext uri="{FF2B5EF4-FFF2-40B4-BE49-F238E27FC236}">
                <a16:creationId xmlns:a16="http://schemas.microsoft.com/office/drawing/2014/main" id="{48F571DC-88C7-42E3-8699-F9C41BE828F3}"/>
              </a:ext>
            </a:extLst>
          </p:cNvPr>
          <p:cNvSpPr>
            <a:spLocks noGrp="1"/>
          </p:cNvSpPr>
          <p:nvPr>
            <p:ph type="body" sz="quarter" idx="28" hasCustomPrompt="1"/>
          </p:nvPr>
        </p:nvSpPr>
        <p:spPr>
          <a:xfrm>
            <a:off x="8569996" y="2482446"/>
            <a:ext cx="1581912" cy="1581912"/>
          </a:xfrm>
          <a:prstGeom prst="ellipse">
            <a:avLst/>
          </a:prstGeom>
          <a:solidFill>
            <a:schemeClr val="accent3">
              <a:lumMod val="50000"/>
            </a:schemeClr>
          </a:solidFill>
        </p:spPr>
        <p:txBody>
          <a:bodyPr anchor="ctr"/>
          <a:lstStyle>
            <a:lvl1pPr marL="0" indent="0" algn="ctr">
              <a:lnSpc>
                <a:spcPct val="100000"/>
              </a:lnSpc>
              <a:spcBef>
                <a:spcPts val="0"/>
              </a:spcBef>
              <a:buNone/>
              <a:defRPr sz="1600" cap="all" spc="2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48522249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41F48AB2-7C16-4B56-A53A-93B714BC1722}"/>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FBBB994E-24A9-40A8-93EB-5515D89EE926}"/>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B0DF8D0D-83A0-4570-97D9-255518FCEEF8}"/>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F9591A4D-603C-42D9-AA8F-07BD22871E57}"/>
              </a:ext>
            </a:extLst>
          </p:cNvPr>
          <p:cNvSpPr>
            <a:spLocks noGrp="1"/>
          </p:cNvSpPr>
          <p:nvPr>
            <p:ph type="ctrTitle" hasCustomPrompt="1"/>
          </p:nvPr>
        </p:nvSpPr>
        <p:spPr>
          <a:xfrm>
            <a:off x="3160939" y="725448"/>
            <a:ext cx="5870122"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11" name="Text Placeholder 10">
            <a:extLst>
              <a:ext uri="{FF2B5EF4-FFF2-40B4-BE49-F238E27FC236}">
                <a16:creationId xmlns:a16="http://schemas.microsoft.com/office/drawing/2014/main" id="{5FB9A868-1432-40BF-A3DF-CB2F95429888}"/>
              </a:ext>
            </a:extLst>
          </p:cNvPr>
          <p:cNvSpPr>
            <a:spLocks noGrp="1"/>
          </p:cNvSpPr>
          <p:nvPr>
            <p:ph type="body" sz="quarter" idx="25" hasCustomPrompt="1"/>
          </p:nvPr>
        </p:nvSpPr>
        <p:spPr>
          <a:xfrm>
            <a:off x="6274141" y="2326023"/>
            <a:ext cx="4998576"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1" name="Text Placeholder 10">
            <a:extLst>
              <a:ext uri="{FF2B5EF4-FFF2-40B4-BE49-F238E27FC236}">
                <a16:creationId xmlns:a16="http://schemas.microsoft.com/office/drawing/2014/main" id="{6772DEF8-21EE-47DD-AE5F-1EC03FDCF7D4}"/>
              </a:ext>
            </a:extLst>
          </p:cNvPr>
          <p:cNvSpPr>
            <a:spLocks noGrp="1"/>
          </p:cNvSpPr>
          <p:nvPr>
            <p:ph type="body" sz="quarter" idx="34" hasCustomPrompt="1"/>
          </p:nvPr>
        </p:nvSpPr>
        <p:spPr>
          <a:xfrm>
            <a:off x="910838" y="2326023"/>
            <a:ext cx="5007023" cy="448769"/>
          </a:xfrm>
          <a:prstGeom prst="rect">
            <a:avLst/>
          </a:prstGeom>
        </p:spPr>
        <p:txBody>
          <a:bodyPr/>
          <a:lstStyle>
            <a:lvl1pPr marL="0" indent="0" algn="ctr">
              <a:buNone/>
              <a:defRPr sz="1400" cap="all" spc="200" baseline="0">
                <a:solidFill>
                  <a:schemeClr val="bg1"/>
                </a:solidFill>
                <a:latin typeface="+mj-lt"/>
              </a:defRPr>
            </a:lvl1pPr>
          </a:lstStyle>
          <a:p>
            <a:pPr lvl="0"/>
            <a:r>
              <a:rPr lang="en-US"/>
              <a:t>Click to add title</a:t>
            </a:r>
          </a:p>
        </p:txBody>
      </p:sp>
      <p:sp>
        <p:nvSpPr>
          <p:cNvPr id="37" name="Text Placeholder 10">
            <a:extLst>
              <a:ext uri="{FF2B5EF4-FFF2-40B4-BE49-F238E27FC236}">
                <a16:creationId xmlns:a16="http://schemas.microsoft.com/office/drawing/2014/main" id="{BC31E94F-1411-4EA2-8AB2-A76E9A578372}"/>
              </a:ext>
            </a:extLst>
          </p:cNvPr>
          <p:cNvSpPr>
            <a:spLocks noGrp="1"/>
          </p:cNvSpPr>
          <p:nvPr>
            <p:ph type="body" sz="quarter" idx="33" hasCustomPrompt="1"/>
          </p:nvPr>
        </p:nvSpPr>
        <p:spPr>
          <a:xfrm>
            <a:off x="3160940" y="1113029"/>
            <a:ext cx="5870121" cy="568896"/>
          </a:xfrm>
          <a:prstGeom prst="rect">
            <a:avLst/>
          </a:prstGeom>
        </p:spPr>
        <p:txBody>
          <a:bodyPr anchor="ctr"/>
          <a:lstStyle>
            <a:lvl1pPr marL="0" indent="0" algn="ctr">
              <a:buNone/>
              <a:defRPr sz="2000" cap="none" spc="100" baseline="0">
                <a:solidFill>
                  <a:schemeClr val="bg1"/>
                </a:solidFill>
                <a:latin typeface="Avenir Next LT Pro" panose="020B0504020202020204" pitchFamily="34" charset="0"/>
              </a:defRPr>
            </a:lvl1pPr>
          </a:lstStyle>
          <a:p>
            <a:pPr lvl="0"/>
            <a:r>
              <a:rPr lang="en-US" dirty="0"/>
              <a:t>Click to add subtitle</a:t>
            </a:r>
          </a:p>
        </p:txBody>
      </p:sp>
      <p:sp>
        <p:nvSpPr>
          <p:cNvPr id="15" name="Content Placeholder 14">
            <a:extLst>
              <a:ext uri="{FF2B5EF4-FFF2-40B4-BE49-F238E27FC236}">
                <a16:creationId xmlns:a16="http://schemas.microsoft.com/office/drawing/2014/main" id="{AF0062E6-1EBE-4CBF-B0D1-4737DBF54008}"/>
              </a:ext>
            </a:extLst>
          </p:cNvPr>
          <p:cNvSpPr>
            <a:spLocks noGrp="1"/>
          </p:cNvSpPr>
          <p:nvPr>
            <p:ph sz="quarter" idx="36"/>
          </p:nvPr>
        </p:nvSpPr>
        <p:spPr>
          <a:xfrm>
            <a:off x="906949" y="2925763"/>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0" name="Content Placeholder 14">
            <a:extLst>
              <a:ext uri="{FF2B5EF4-FFF2-40B4-BE49-F238E27FC236}">
                <a16:creationId xmlns:a16="http://schemas.microsoft.com/office/drawing/2014/main" id="{0E683F27-7485-420D-A15D-93A48B8CFD27}"/>
              </a:ext>
            </a:extLst>
          </p:cNvPr>
          <p:cNvSpPr>
            <a:spLocks noGrp="1"/>
          </p:cNvSpPr>
          <p:nvPr>
            <p:ph sz="quarter" idx="37"/>
          </p:nvPr>
        </p:nvSpPr>
        <p:spPr>
          <a:xfrm>
            <a:off x="6261805" y="2874716"/>
            <a:ext cx="5010912" cy="2651760"/>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5375955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Year Action Plan">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9F6C305-4C96-4875-9AEF-C88E3E62D330}"/>
              </a:ext>
            </a:extLst>
          </p:cNvPr>
          <p:cNvSpPr>
            <a:spLocks noGrp="1"/>
          </p:cNvSpPr>
          <p:nvPr>
            <p:ph type="dt" sz="half" idx="10"/>
          </p:nvPr>
        </p:nvSpPr>
        <p:spPr/>
        <p:txBody>
          <a:bodyPr/>
          <a:lstStyle>
            <a:lvl1pPr>
              <a:defRPr>
                <a:solidFill>
                  <a:schemeClr val="bg2">
                    <a:lumMod val="50000"/>
                  </a:schemeClr>
                </a:solidFill>
              </a:defRPr>
            </a:lvl1pPr>
          </a:lstStyle>
          <a:p>
            <a:r>
              <a:rPr lang="en-US" dirty="0"/>
              <a:t>8/03/20XX</a:t>
            </a:r>
          </a:p>
        </p:txBody>
      </p:sp>
      <p:sp>
        <p:nvSpPr>
          <p:cNvPr id="4" name="Footer Placeholder 3">
            <a:extLst>
              <a:ext uri="{FF2B5EF4-FFF2-40B4-BE49-F238E27FC236}">
                <a16:creationId xmlns:a16="http://schemas.microsoft.com/office/drawing/2014/main" id="{2FFFF3E7-19BF-4E1B-86A9-BB3CBD8978FE}"/>
              </a:ext>
            </a:extLst>
          </p:cNvPr>
          <p:cNvSpPr>
            <a:spLocks noGrp="1"/>
          </p:cNvSpPr>
          <p:nvPr>
            <p:ph type="ftr" sz="quarter" idx="11"/>
          </p:nvPr>
        </p:nvSpPr>
        <p:spPr/>
        <p:txBody>
          <a:bodyPr/>
          <a:lstStyle>
            <a:lvl1pPr>
              <a:defRPr>
                <a:solidFill>
                  <a:schemeClr val="bg2">
                    <a:lumMod val="50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09CD6203-1BDD-481A-8B5A-0CE7676C81E3}"/>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26458F71-90A6-4816-BD12-E5F24297EB50}"/>
              </a:ext>
            </a:extLst>
          </p:cNvPr>
          <p:cNvSpPr>
            <a:spLocks noGrp="1"/>
          </p:cNvSpPr>
          <p:nvPr>
            <p:ph type="ctrTitle" hasCustomPrompt="1"/>
          </p:nvPr>
        </p:nvSpPr>
        <p:spPr>
          <a:xfrm>
            <a:off x="832040" y="724868"/>
            <a:ext cx="4386945" cy="639955"/>
          </a:xfrm>
          <a:prstGeom prst="rect">
            <a:avLst/>
          </a:prstGeom>
        </p:spPr>
        <p:txBody>
          <a:bodyPr anchor="ctr"/>
          <a:lstStyle>
            <a:lvl1pPr algn="l">
              <a:defRPr sz="2200" cap="all" spc="200" baseline="0">
                <a:solidFill>
                  <a:schemeClr val="accent1"/>
                </a:solidFill>
                <a:latin typeface="+mj-lt"/>
              </a:defRPr>
            </a:lvl1pPr>
          </a:lstStyle>
          <a:p>
            <a:r>
              <a:rPr lang="en-US"/>
              <a:t>Click to add title</a:t>
            </a:r>
          </a:p>
        </p:txBody>
      </p:sp>
      <p:sp>
        <p:nvSpPr>
          <p:cNvPr id="15" name="Text Placeholder 14">
            <a:extLst>
              <a:ext uri="{FF2B5EF4-FFF2-40B4-BE49-F238E27FC236}">
                <a16:creationId xmlns:a16="http://schemas.microsoft.com/office/drawing/2014/main" id="{C65C6C0E-E988-4670-AC4F-46DF25AB1AA9}"/>
              </a:ext>
            </a:extLst>
          </p:cNvPr>
          <p:cNvSpPr>
            <a:spLocks noGrp="1"/>
          </p:cNvSpPr>
          <p:nvPr>
            <p:ph type="body" sz="quarter" idx="17" hasCustomPrompt="1"/>
          </p:nvPr>
        </p:nvSpPr>
        <p:spPr>
          <a:xfrm>
            <a:off x="171234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6" name="Text Placeholder 14">
            <a:extLst>
              <a:ext uri="{FF2B5EF4-FFF2-40B4-BE49-F238E27FC236}">
                <a16:creationId xmlns:a16="http://schemas.microsoft.com/office/drawing/2014/main" id="{D08F3328-96B5-4F00-9D88-C2B1CFB100B9}"/>
              </a:ext>
            </a:extLst>
          </p:cNvPr>
          <p:cNvSpPr>
            <a:spLocks noGrp="1"/>
          </p:cNvSpPr>
          <p:nvPr>
            <p:ph type="body" sz="quarter" idx="18" hasCustomPrompt="1"/>
          </p:nvPr>
        </p:nvSpPr>
        <p:spPr>
          <a:xfrm>
            <a:off x="250176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7" name="Text Placeholder 14">
            <a:extLst>
              <a:ext uri="{FF2B5EF4-FFF2-40B4-BE49-F238E27FC236}">
                <a16:creationId xmlns:a16="http://schemas.microsoft.com/office/drawing/2014/main" id="{AF2A90E7-217C-439F-A3C7-41589A223FBC}"/>
              </a:ext>
            </a:extLst>
          </p:cNvPr>
          <p:cNvSpPr>
            <a:spLocks noGrp="1"/>
          </p:cNvSpPr>
          <p:nvPr>
            <p:ph type="body" sz="quarter" idx="19" hasCustomPrompt="1"/>
          </p:nvPr>
        </p:nvSpPr>
        <p:spPr>
          <a:xfrm>
            <a:off x="3230365" y="3027930"/>
            <a:ext cx="615309"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8" name="Text Placeholder 14">
            <a:extLst>
              <a:ext uri="{FF2B5EF4-FFF2-40B4-BE49-F238E27FC236}">
                <a16:creationId xmlns:a16="http://schemas.microsoft.com/office/drawing/2014/main" id="{8553117D-AEE8-4CDA-9B76-4465B03947A6}"/>
              </a:ext>
            </a:extLst>
          </p:cNvPr>
          <p:cNvSpPr>
            <a:spLocks noGrp="1"/>
          </p:cNvSpPr>
          <p:nvPr>
            <p:ph type="body" sz="quarter" idx="20" hasCustomPrompt="1"/>
          </p:nvPr>
        </p:nvSpPr>
        <p:spPr>
          <a:xfrm>
            <a:off x="408059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19" name="Text Placeholder 14">
            <a:extLst>
              <a:ext uri="{FF2B5EF4-FFF2-40B4-BE49-F238E27FC236}">
                <a16:creationId xmlns:a16="http://schemas.microsoft.com/office/drawing/2014/main" id="{D768892F-3B07-49B8-B76F-DA245223D26A}"/>
              </a:ext>
            </a:extLst>
          </p:cNvPr>
          <p:cNvSpPr>
            <a:spLocks noGrp="1"/>
          </p:cNvSpPr>
          <p:nvPr>
            <p:ph type="body" sz="quarter" idx="21" hasCustomPrompt="1"/>
          </p:nvPr>
        </p:nvSpPr>
        <p:spPr>
          <a:xfrm>
            <a:off x="4810807"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0" name="Text Placeholder 14">
            <a:extLst>
              <a:ext uri="{FF2B5EF4-FFF2-40B4-BE49-F238E27FC236}">
                <a16:creationId xmlns:a16="http://schemas.microsoft.com/office/drawing/2014/main" id="{5C805EDD-6FC0-466B-B5E2-AA7150A85836}"/>
              </a:ext>
            </a:extLst>
          </p:cNvPr>
          <p:cNvSpPr>
            <a:spLocks noGrp="1"/>
          </p:cNvSpPr>
          <p:nvPr>
            <p:ph type="body" sz="quarter" idx="22" hasCustomPrompt="1"/>
          </p:nvPr>
        </p:nvSpPr>
        <p:spPr>
          <a:xfrm>
            <a:off x="565942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1" name="Text Placeholder 14">
            <a:extLst>
              <a:ext uri="{FF2B5EF4-FFF2-40B4-BE49-F238E27FC236}">
                <a16:creationId xmlns:a16="http://schemas.microsoft.com/office/drawing/2014/main" id="{9D2E9DFD-B289-41E0-A706-0DF99250C3A8}"/>
              </a:ext>
            </a:extLst>
          </p:cNvPr>
          <p:cNvSpPr>
            <a:spLocks noGrp="1"/>
          </p:cNvSpPr>
          <p:nvPr>
            <p:ph type="body" sz="quarter" idx="23" hasCustomPrompt="1"/>
          </p:nvPr>
        </p:nvSpPr>
        <p:spPr>
          <a:xfrm>
            <a:off x="644883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29CFE769-E334-4852-98D4-D2686E7A177D}"/>
              </a:ext>
            </a:extLst>
          </p:cNvPr>
          <p:cNvSpPr>
            <a:spLocks noGrp="1"/>
          </p:cNvSpPr>
          <p:nvPr>
            <p:ph type="body" sz="quarter" idx="24" hasCustomPrompt="1"/>
          </p:nvPr>
        </p:nvSpPr>
        <p:spPr>
          <a:xfrm>
            <a:off x="7177978"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3" name="Text Placeholder 14">
            <a:extLst>
              <a:ext uri="{FF2B5EF4-FFF2-40B4-BE49-F238E27FC236}">
                <a16:creationId xmlns:a16="http://schemas.microsoft.com/office/drawing/2014/main" id="{656E6239-48C4-41A4-9AA4-44A85F3A09DD}"/>
              </a:ext>
            </a:extLst>
          </p:cNvPr>
          <p:cNvSpPr>
            <a:spLocks noGrp="1"/>
          </p:cNvSpPr>
          <p:nvPr>
            <p:ph type="body" sz="quarter" idx="25" hasCustomPrompt="1"/>
          </p:nvPr>
        </p:nvSpPr>
        <p:spPr>
          <a:xfrm>
            <a:off x="8027666"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677AF2E7-6E1A-4486-9E9C-831E8AA4E31C}"/>
              </a:ext>
            </a:extLst>
          </p:cNvPr>
          <p:cNvSpPr>
            <a:spLocks noGrp="1"/>
          </p:cNvSpPr>
          <p:nvPr>
            <p:ph type="body" sz="quarter" idx="26" hasCustomPrompt="1"/>
          </p:nvPr>
        </p:nvSpPr>
        <p:spPr>
          <a:xfrm>
            <a:off x="8817081"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5" name="Text Placeholder 14">
            <a:extLst>
              <a:ext uri="{FF2B5EF4-FFF2-40B4-BE49-F238E27FC236}">
                <a16:creationId xmlns:a16="http://schemas.microsoft.com/office/drawing/2014/main" id="{54CB8F8F-95F4-4C90-B6B0-E05E3FD39060}"/>
              </a:ext>
            </a:extLst>
          </p:cNvPr>
          <p:cNvSpPr>
            <a:spLocks noGrp="1"/>
          </p:cNvSpPr>
          <p:nvPr>
            <p:ph type="body" sz="quarter" idx="27" hasCustomPrompt="1"/>
          </p:nvPr>
        </p:nvSpPr>
        <p:spPr>
          <a:xfrm>
            <a:off x="9546420" y="3027930"/>
            <a:ext cx="61531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D4D4CBEB-ED3F-458B-89D4-BF7B87EEA701}"/>
              </a:ext>
            </a:extLst>
          </p:cNvPr>
          <p:cNvSpPr>
            <a:spLocks noGrp="1"/>
          </p:cNvSpPr>
          <p:nvPr>
            <p:ph type="body" sz="quarter" idx="28" hasCustomPrompt="1"/>
          </p:nvPr>
        </p:nvSpPr>
        <p:spPr>
          <a:xfrm>
            <a:off x="10395907" y="3027930"/>
            <a:ext cx="495300" cy="652276"/>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7" name="Text Placeholder 14">
            <a:extLst>
              <a:ext uri="{FF2B5EF4-FFF2-40B4-BE49-F238E27FC236}">
                <a16:creationId xmlns:a16="http://schemas.microsoft.com/office/drawing/2014/main" id="{7D178BD8-37BB-4369-9089-458E4AFC029B}"/>
              </a:ext>
            </a:extLst>
          </p:cNvPr>
          <p:cNvSpPr>
            <a:spLocks noGrp="1"/>
          </p:cNvSpPr>
          <p:nvPr>
            <p:ph type="body" sz="quarter" idx="29" hasCustomPrompt="1"/>
          </p:nvPr>
        </p:nvSpPr>
        <p:spPr>
          <a:xfrm>
            <a:off x="171234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8" name="Text Placeholder 14">
            <a:extLst>
              <a:ext uri="{FF2B5EF4-FFF2-40B4-BE49-F238E27FC236}">
                <a16:creationId xmlns:a16="http://schemas.microsoft.com/office/drawing/2014/main" id="{EB35E26F-6E4D-49E5-8B52-C3DFC5DAED94}"/>
              </a:ext>
            </a:extLst>
          </p:cNvPr>
          <p:cNvSpPr>
            <a:spLocks noGrp="1"/>
          </p:cNvSpPr>
          <p:nvPr>
            <p:ph type="body" sz="quarter" idx="30" hasCustomPrompt="1"/>
          </p:nvPr>
        </p:nvSpPr>
        <p:spPr>
          <a:xfrm>
            <a:off x="250176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29" name="Text Placeholder 14">
            <a:extLst>
              <a:ext uri="{FF2B5EF4-FFF2-40B4-BE49-F238E27FC236}">
                <a16:creationId xmlns:a16="http://schemas.microsoft.com/office/drawing/2014/main" id="{57091E21-E4FD-4EFC-A957-BC31C0E5E066}"/>
              </a:ext>
            </a:extLst>
          </p:cNvPr>
          <p:cNvSpPr>
            <a:spLocks noGrp="1"/>
          </p:cNvSpPr>
          <p:nvPr>
            <p:ph type="body" sz="quarter" idx="31" hasCustomPrompt="1"/>
          </p:nvPr>
        </p:nvSpPr>
        <p:spPr>
          <a:xfrm>
            <a:off x="3230365" y="4871997"/>
            <a:ext cx="615309"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0" name="Text Placeholder 14">
            <a:extLst>
              <a:ext uri="{FF2B5EF4-FFF2-40B4-BE49-F238E27FC236}">
                <a16:creationId xmlns:a16="http://schemas.microsoft.com/office/drawing/2014/main" id="{93BD433F-C233-4D3A-A836-157F6D8E7877}"/>
              </a:ext>
            </a:extLst>
          </p:cNvPr>
          <p:cNvSpPr>
            <a:spLocks noGrp="1"/>
          </p:cNvSpPr>
          <p:nvPr>
            <p:ph type="body" sz="quarter" idx="32" hasCustomPrompt="1"/>
          </p:nvPr>
        </p:nvSpPr>
        <p:spPr>
          <a:xfrm>
            <a:off x="408059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1" name="Text Placeholder 14">
            <a:extLst>
              <a:ext uri="{FF2B5EF4-FFF2-40B4-BE49-F238E27FC236}">
                <a16:creationId xmlns:a16="http://schemas.microsoft.com/office/drawing/2014/main" id="{A047DD8B-C64B-4EEF-A394-1EF5D78C9199}"/>
              </a:ext>
            </a:extLst>
          </p:cNvPr>
          <p:cNvSpPr>
            <a:spLocks noGrp="1"/>
          </p:cNvSpPr>
          <p:nvPr>
            <p:ph type="body" sz="quarter" idx="33" hasCustomPrompt="1"/>
          </p:nvPr>
        </p:nvSpPr>
        <p:spPr>
          <a:xfrm>
            <a:off x="4810807"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2" name="Text Placeholder 14">
            <a:extLst>
              <a:ext uri="{FF2B5EF4-FFF2-40B4-BE49-F238E27FC236}">
                <a16:creationId xmlns:a16="http://schemas.microsoft.com/office/drawing/2014/main" id="{9F7A3216-3089-45BC-B307-8D5B15FE5D06}"/>
              </a:ext>
            </a:extLst>
          </p:cNvPr>
          <p:cNvSpPr>
            <a:spLocks noGrp="1"/>
          </p:cNvSpPr>
          <p:nvPr>
            <p:ph type="body" sz="quarter" idx="34" hasCustomPrompt="1"/>
          </p:nvPr>
        </p:nvSpPr>
        <p:spPr>
          <a:xfrm>
            <a:off x="565942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3" name="Text Placeholder 14">
            <a:extLst>
              <a:ext uri="{FF2B5EF4-FFF2-40B4-BE49-F238E27FC236}">
                <a16:creationId xmlns:a16="http://schemas.microsoft.com/office/drawing/2014/main" id="{C4C055EF-54DF-4BA1-A25C-B1010981E7CB}"/>
              </a:ext>
            </a:extLst>
          </p:cNvPr>
          <p:cNvSpPr>
            <a:spLocks noGrp="1"/>
          </p:cNvSpPr>
          <p:nvPr>
            <p:ph type="body" sz="quarter" idx="35" hasCustomPrompt="1"/>
          </p:nvPr>
        </p:nvSpPr>
        <p:spPr>
          <a:xfrm>
            <a:off x="644883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4" name="Text Placeholder 14">
            <a:extLst>
              <a:ext uri="{FF2B5EF4-FFF2-40B4-BE49-F238E27FC236}">
                <a16:creationId xmlns:a16="http://schemas.microsoft.com/office/drawing/2014/main" id="{46C13F5D-6794-400F-906D-2D40EEEC343B}"/>
              </a:ext>
            </a:extLst>
          </p:cNvPr>
          <p:cNvSpPr>
            <a:spLocks noGrp="1"/>
          </p:cNvSpPr>
          <p:nvPr>
            <p:ph type="body" sz="quarter" idx="36" hasCustomPrompt="1"/>
          </p:nvPr>
        </p:nvSpPr>
        <p:spPr>
          <a:xfrm>
            <a:off x="7177978"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5" name="Text Placeholder 14">
            <a:extLst>
              <a:ext uri="{FF2B5EF4-FFF2-40B4-BE49-F238E27FC236}">
                <a16:creationId xmlns:a16="http://schemas.microsoft.com/office/drawing/2014/main" id="{45714E98-02E2-48DF-9367-87F55E4FB6A8}"/>
              </a:ext>
            </a:extLst>
          </p:cNvPr>
          <p:cNvSpPr>
            <a:spLocks noGrp="1"/>
          </p:cNvSpPr>
          <p:nvPr>
            <p:ph type="body" sz="quarter" idx="37" hasCustomPrompt="1"/>
          </p:nvPr>
        </p:nvSpPr>
        <p:spPr>
          <a:xfrm>
            <a:off x="8027666"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6" name="Text Placeholder 14">
            <a:extLst>
              <a:ext uri="{FF2B5EF4-FFF2-40B4-BE49-F238E27FC236}">
                <a16:creationId xmlns:a16="http://schemas.microsoft.com/office/drawing/2014/main" id="{9C13007C-3478-4694-B3D7-8AE2F4C80DEF}"/>
              </a:ext>
            </a:extLst>
          </p:cNvPr>
          <p:cNvSpPr>
            <a:spLocks noGrp="1"/>
          </p:cNvSpPr>
          <p:nvPr>
            <p:ph type="body" sz="quarter" idx="38" hasCustomPrompt="1"/>
          </p:nvPr>
        </p:nvSpPr>
        <p:spPr>
          <a:xfrm>
            <a:off x="8817081"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7" name="Text Placeholder 14">
            <a:extLst>
              <a:ext uri="{FF2B5EF4-FFF2-40B4-BE49-F238E27FC236}">
                <a16:creationId xmlns:a16="http://schemas.microsoft.com/office/drawing/2014/main" id="{0F8E2313-703C-4CF3-9F33-F2FA123ED3BE}"/>
              </a:ext>
            </a:extLst>
          </p:cNvPr>
          <p:cNvSpPr>
            <a:spLocks noGrp="1"/>
          </p:cNvSpPr>
          <p:nvPr>
            <p:ph type="body" sz="quarter" idx="39" hasCustomPrompt="1"/>
          </p:nvPr>
        </p:nvSpPr>
        <p:spPr>
          <a:xfrm>
            <a:off x="9546420" y="4871997"/>
            <a:ext cx="61531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38" name="Text Placeholder 14">
            <a:extLst>
              <a:ext uri="{FF2B5EF4-FFF2-40B4-BE49-F238E27FC236}">
                <a16:creationId xmlns:a16="http://schemas.microsoft.com/office/drawing/2014/main" id="{11BB185B-EE3A-4221-9885-0A23F6BB9B43}"/>
              </a:ext>
            </a:extLst>
          </p:cNvPr>
          <p:cNvSpPr>
            <a:spLocks noGrp="1"/>
          </p:cNvSpPr>
          <p:nvPr>
            <p:ph type="body" sz="quarter" idx="40" hasCustomPrompt="1"/>
          </p:nvPr>
        </p:nvSpPr>
        <p:spPr>
          <a:xfrm>
            <a:off x="10395907" y="4871997"/>
            <a:ext cx="495300" cy="652272"/>
          </a:xfrm>
          <a:prstGeom prst="rect">
            <a:avLst/>
          </a:prstGeom>
        </p:spPr>
        <p:txBody>
          <a:bodyPr/>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a:r>
              <a:rPr lang="en-US"/>
              <a:t>Click to add text</a:t>
            </a:r>
          </a:p>
        </p:txBody>
      </p:sp>
      <p:sp>
        <p:nvSpPr>
          <p:cNvPr id="51" name="Text Placeholder 14">
            <a:extLst>
              <a:ext uri="{FF2B5EF4-FFF2-40B4-BE49-F238E27FC236}">
                <a16:creationId xmlns:a16="http://schemas.microsoft.com/office/drawing/2014/main" id="{ABA1EBA0-06C6-4473-9072-0B46D901EEE4}"/>
              </a:ext>
            </a:extLst>
          </p:cNvPr>
          <p:cNvSpPr>
            <a:spLocks noGrp="1"/>
          </p:cNvSpPr>
          <p:nvPr>
            <p:ph type="body" sz="quarter" idx="41" hasCustomPrompt="1"/>
          </p:nvPr>
        </p:nvSpPr>
        <p:spPr>
          <a:xfrm>
            <a:off x="696804" y="2618463"/>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2" name="Text Placeholder 14">
            <a:extLst>
              <a:ext uri="{FF2B5EF4-FFF2-40B4-BE49-F238E27FC236}">
                <a16:creationId xmlns:a16="http://schemas.microsoft.com/office/drawing/2014/main" id="{E3E7422E-C8DE-4304-BC2C-D7A9200338B2}"/>
              </a:ext>
            </a:extLst>
          </p:cNvPr>
          <p:cNvSpPr>
            <a:spLocks noGrp="1"/>
          </p:cNvSpPr>
          <p:nvPr>
            <p:ph type="body" sz="quarter" idx="42" hasCustomPrompt="1"/>
          </p:nvPr>
        </p:nvSpPr>
        <p:spPr>
          <a:xfrm>
            <a:off x="696804" y="4449901"/>
            <a:ext cx="1021001" cy="501726"/>
          </a:xfrm>
          <a:prstGeom prst="rect">
            <a:avLst/>
          </a:prstGeom>
        </p:spPr>
        <p:txBody>
          <a:bodyPr anchor="ctr"/>
          <a:lstStyle>
            <a:lvl1pPr marL="0" indent="0" algn="ctr">
              <a:buNone/>
              <a:defRPr sz="1800" cap="all" spc="100" baseline="0">
                <a:solidFill>
                  <a:schemeClr val="accent5">
                    <a:lumMod val="50000"/>
                  </a:schemeClr>
                </a:solidFill>
                <a:latin typeface="+mj-lt"/>
              </a:defRPr>
            </a:lvl1pPr>
          </a:lstStyle>
          <a:p>
            <a:pPr lvl="0"/>
            <a:r>
              <a:rPr lang="en-US" dirty="0"/>
              <a:t>Add year</a:t>
            </a:r>
          </a:p>
        </p:txBody>
      </p:sp>
      <p:sp>
        <p:nvSpPr>
          <p:cNvPr id="53" name="Text Placeholder 14">
            <a:extLst>
              <a:ext uri="{FF2B5EF4-FFF2-40B4-BE49-F238E27FC236}">
                <a16:creationId xmlns:a16="http://schemas.microsoft.com/office/drawing/2014/main" id="{E5B67A4A-03EA-4C59-B052-C3AC86249195}"/>
              </a:ext>
            </a:extLst>
          </p:cNvPr>
          <p:cNvSpPr>
            <a:spLocks noGrp="1"/>
          </p:cNvSpPr>
          <p:nvPr>
            <p:ph type="body" sz="quarter" idx="43" hasCustomPrompt="1"/>
          </p:nvPr>
        </p:nvSpPr>
        <p:spPr>
          <a:xfrm>
            <a:off x="202936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4" name="Text Placeholder 14">
            <a:extLst>
              <a:ext uri="{FF2B5EF4-FFF2-40B4-BE49-F238E27FC236}">
                <a16:creationId xmlns:a16="http://schemas.microsoft.com/office/drawing/2014/main" id="{386D9727-6EAF-44BD-B5BB-FF9FB2E38F27}"/>
              </a:ext>
            </a:extLst>
          </p:cNvPr>
          <p:cNvSpPr>
            <a:spLocks noGrp="1"/>
          </p:cNvSpPr>
          <p:nvPr>
            <p:ph type="body" sz="quarter" idx="44" hasCustomPrompt="1"/>
          </p:nvPr>
        </p:nvSpPr>
        <p:spPr>
          <a:xfrm>
            <a:off x="4397612"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5" name="Text Placeholder 14">
            <a:extLst>
              <a:ext uri="{FF2B5EF4-FFF2-40B4-BE49-F238E27FC236}">
                <a16:creationId xmlns:a16="http://schemas.microsoft.com/office/drawing/2014/main" id="{8ED3541C-CC4E-4C36-9758-9D66DDE2BA3D}"/>
              </a:ext>
            </a:extLst>
          </p:cNvPr>
          <p:cNvSpPr>
            <a:spLocks noGrp="1"/>
          </p:cNvSpPr>
          <p:nvPr>
            <p:ph type="body" sz="quarter" idx="45" hasCustomPrompt="1"/>
          </p:nvPr>
        </p:nvSpPr>
        <p:spPr>
          <a:xfrm>
            <a:off x="8344687" y="2058310"/>
            <a:ext cx="1440088" cy="469597"/>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6" name="Text Placeholder 14">
            <a:extLst>
              <a:ext uri="{FF2B5EF4-FFF2-40B4-BE49-F238E27FC236}">
                <a16:creationId xmlns:a16="http://schemas.microsoft.com/office/drawing/2014/main" id="{5C4B9123-0034-44EB-AE51-BE0E95C36F9D}"/>
              </a:ext>
            </a:extLst>
          </p:cNvPr>
          <p:cNvSpPr>
            <a:spLocks noGrp="1"/>
          </p:cNvSpPr>
          <p:nvPr>
            <p:ph type="body" sz="quarter" idx="46" hasCustomPrompt="1"/>
          </p:nvPr>
        </p:nvSpPr>
        <p:spPr>
          <a:xfrm>
            <a:off x="202936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
        <p:nvSpPr>
          <p:cNvPr id="57" name="Text Placeholder 14">
            <a:extLst>
              <a:ext uri="{FF2B5EF4-FFF2-40B4-BE49-F238E27FC236}">
                <a16:creationId xmlns:a16="http://schemas.microsoft.com/office/drawing/2014/main" id="{F6EBC080-B92D-4FC1-91BB-CBB73125903E}"/>
              </a:ext>
            </a:extLst>
          </p:cNvPr>
          <p:cNvSpPr>
            <a:spLocks noGrp="1"/>
          </p:cNvSpPr>
          <p:nvPr>
            <p:ph type="body" sz="quarter" idx="47" hasCustomPrompt="1"/>
          </p:nvPr>
        </p:nvSpPr>
        <p:spPr>
          <a:xfrm>
            <a:off x="5976442" y="4003137"/>
            <a:ext cx="1440088" cy="408780"/>
          </a:xfrm>
          <a:prstGeom prst="rect">
            <a:avLst/>
          </a:prstGeom>
        </p:spPr>
        <p:txBody>
          <a:bodyPr anchor="b"/>
          <a:lstStyle>
            <a:lvl1pPr marL="0" indent="0" algn="ctr">
              <a:lnSpc>
                <a:spcPct val="100000"/>
              </a:lnSpc>
              <a:spcBef>
                <a:spcPts val="0"/>
              </a:spcBef>
              <a:buNone/>
              <a:defRPr sz="1400" b="1" cap="none" spc="100" baseline="0">
                <a:solidFill>
                  <a:schemeClr val="accent3">
                    <a:lumMod val="50000"/>
                  </a:schemeClr>
                </a:solidFill>
                <a:latin typeface="+mn-lt"/>
              </a:defRPr>
            </a:lvl1pPr>
          </a:lstStyle>
          <a:p>
            <a:pPr lvl="0"/>
            <a:r>
              <a:rPr lang="en-US"/>
              <a:t>Click to add text</a:t>
            </a:r>
          </a:p>
        </p:txBody>
      </p:sp>
      <p:sp>
        <p:nvSpPr>
          <p:cNvPr id="58" name="Text Placeholder 14">
            <a:extLst>
              <a:ext uri="{FF2B5EF4-FFF2-40B4-BE49-F238E27FC236}">
                <a16:creationId xmlns:a16="http://schemas.microsoft.com/office/drawing/2014/main" id="{45A0B38A-6949-43DC-8059-9B50415B16B7}"/>
              </a:ext>
            </a:extLst>
          </p:cNvPr>
          <p:cNvSpPr>
            <a:spLocks noGrp="1"/>
          </p:cNvSpPr>
          <p:nvPr>
            <p:ph type="body" sz="quarter" idx="48" hasCustomPrompt="1"/>
          </p:nvPr>
        </p:nvSpPr>
        <p:spPr>
          <a:xfrm>
            <a:off x="9923517" y="4003137"/>
            <a:ext cx="1440088" cy="408780"/>
          </a:xfrm>
          <a:prstGeom prst="rect">
            <a:avLst/>
          </a:prstGeom>
        </p:spPr>
        <p:txBody>
          <a:bodyPr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a:r>
              <a:rPr lang="en-US"/>
              <a:t>Click to add text</a:t>
            </a:r>
          </a:p>
        </p:txBody>
      </p:sp>
    </p:spTree>
    <p:extLst>
      <p:ext uri="{BB962C8B-B14F-4D97-AF65-F5344CB8AC3E}">
        <p14:creationId xmlns:p14="http://schemas.microsoft.com/office/powerpoint/2010/main" val="13842397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bg>
      <p:bgPr>
        <a:solidFill>
          <a:schemeClr val="accent1"/>
        </a:solidFill>
        <a:effectLst/>
      </p:bgPr>
    </p:bg>
    <p:spTree>
      <p:nvGrpSpPr>
        <p:cNvPr id="1" name=""/>
        <p:cNvGrpSpPr/>
        <p:nvPr/>
      </p:nvGrpSpPr>
      <p:grpSpPr>
        <a:xfrm>
          <a:off x="0" y="0"/>
          <a:ext cx="0" cy="0"/>
          <a:chOff x="0" y="0"/>
          <a:chExt cx="0" cy="0"/>
        </a:xfrm>
      </p:grpSpPr>
      <p:sp>
        <p:nvSpPr>
          <p:cNvPr id="9" name="Picture Placeholder 7">
            <a:extLst>
              <a:ext uri="{FF2B5EF4-FFF2-40B4-BE49-F238E27FC236}">
                <a16:creationId xmlns:a16="http://schemas.microsoft.com/office/drawing/2014/main" id="{216878F0-817D-4F26-8B43-746016119A3F}"/>
              </a:ext>
            </a:extLst>
          </p:cNvPr>
          <p:cNvSpPr>
            <a:spLocks noGrp="1"/>
          </p:cNvSpPr>
          <p:nvPr>
            <p:ph type="pic" sz="quarter" idx="13" hasCustomPrompt="1"/>
          </p:nvPr>
        </p:nvSpPr>
        <p:spPr>
          <a:xfrm>
            <a:off x="-1" y="0"/>
            <a:ext cx="4661647" cy="6858000"/>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3" name="Date Placeholder 2">
            <a:extLst>
              <a:ext uri="{FF2B5EF4-FFF2-40B4-BE49-F238E27FC236}">
                <a16:creationId xmlns:a16="http://schemas.microsoft.com/office/drawing/2014/main" id="{B0B4271A-ED63-46FF-9282-ECA9140CB04C}"/>
              </a:ext>
            </a:extLst>
          </p:cNvPr>
          <p:cNvSpPr>
            <a:spLocks noGrp="1"/>
          </p:cNvSpPr>
          <p:nvPr>
            <p:ph type="dt" sz="half" idx="10"/>
          </p:nvPr>
        </p:nvSpPr>
        <p:spPr/>
        <p:txBody>
          <a:bodyPr/>
          <a:lstStyle>
            <a:lvl1pPr>
              <a:defRPr>
                <a:solidFill>
                  <a:schemeClr val="bg1">
                    <a:lumMod val="95000"/>
                  </a:schemeClr>
                </a:solidFill>
              </a:defRPr>
            </a:lvl1pPr>
          </a:lstStyle>
          <a:p>
            <a:r>
              <a:rPr lang="en-US" dirty="0"/>
              <a:t>8/03/20XX</a:t>
            </a:r>
          </a:p>
        </p:txBody>
      </p:sp>
      <p:sp>
        <p:nvSpPr>
          <p:cNvPr id="4" name="Footer Placeholder 3">
            <a:extLst>
              <a:ext uri="{FF2B5EF4-FFF2-40B4-BE49-F238E27FC236}">
                <a16:creationId xmlns:a16="http://schemas.microsoft.com/office/drawing/2014/main" id="{53F05D42-821E-4E1A-ACD8-5D4B39CFC481}"/>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E2A47555-EEE6-41B1-9AA5-E70CA2B604D2}"/>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88D863BC-52D6-4182-94E2-EA35621A8A6D}"/>
              </a:ext>
            </a:extLst>
          </p:cNvPr>
          <p:cNvSpPr>
            <a:spLocks noGrp="1"/>
          </p:cNvSpPr>
          <p:nvPr>
            <p:ph type="ctrTitle" hasCustomPrompt="1"/>
          </p:nvPr>
        </p:nvSpPr>
        <p:spPr>
          <a:xfrm>
            <a:off x="5360889" y="729426"/>
            <a:ext cx="5903262" cy="635397"/>
          </a:xfrm>
          <a:prstGeom prst="rect">
            <a:avLst/>
          </a:prstGeom>
        </p:spPr>
        <p:txBody>
          <a:bodyPr anchor="ctr"/>
          <a:lstStyle>
            <a:lvl1pPr algn="l">
              <a:defRPr sz="2200" cap="all" spc="200" baseline="0">
                <a:solidFill>
                  <a:schemeClr val="bg1">
                    <a:lumMod val="95000"/>
                  </a:schemeClr>
                </a:solidFill>
                <a:latin typeface="+mj-lt"/>
              </a:defRPr>
            </a:lvl1pPr>
          </a:lstStyle>
          <a:p>
            <a:r>
              <a:rPr lang="en-US" dirty="0"/>
              <a:t>Click to add title</a:t>
            </a:r>
          </a:p>
        </p:txBody>
      </p:sp>
      <p:sp>
        <p:nvSpPr>
          <p:cNvPr id="7" name="Content Placeholder 6">
            <a:extLst>
              <a:ext uri="{FF2B5EF4-FFF2-40B4-BE49-F238E27FC236}">
                <a16:creationId xmlns:a16="http://schemas.microsoft.com/office/drawing/2014/main" id="{4F792BF5-C216-472F-93C8-9E12D88E6BB7}"/>
              </a:ext>
            </a:extLst>
          </p:cNvPr>
          <p:cNvSpPr>
            <a:spLocks noGrp="1"/>
          </p:cNvSpPr>
          <p:nvPr>
            <p:ph sz="quarter" idx="14"/>
          </p:nvPr>
        </p:nvSpPr>
        <p:spPr>
          <a:xfrm>
            <a:off x="5360988" y="1625600"/>
            <a:ext cx="5903912" cy="4429125"/>
          </a:xfrm>
          <a:prstGeom prst="rect">
            <a:avLst/>
          </a:prstGeom>
        </p:spPr>
        <p:txBody>
          <a:bodyPr/>
          <a:lstStyle>
            <a:lvl1pPr>
              <a:defRPr>
                <a:solidFill>
                  <a:schemeClr val="bg1">
                    <a:lumMod val="95000"/>
                  </a:schemeClr>
                </a:solidFill>
              </a:defRPr>
            </a:lvl1pPr>
            <a:lvl2pPr>
              <a:defRPr>
                <a:solidFill>
                  <a:schemeClr val="bg1">
                    <a:lumMod val="95000"/>
                  </a:schemeClr>
                </a:solidFill>
              </a:defRPr>
            </a:lvl2pPr>
            <a:lvl3pPr>
              <a:defRPr>
                <a:solidFill>
                  <a:schemeClr val="bg1">
                    <a:lumMod val="95000"/>
                  </a:schemeClr>
                </a:solidFill>
              </a:defRPr>
            </a:lvl3pPr>
            <a:lvl4pPr>
              <a:defRPr>
                <a:solidFill>
                  <a:schemeClr val="bg1">
                    <a:lumMod val="95000"/>
                  </a:schemeClr>
                </a:solidFill>
              </a:defRPr>
            </a:lvl4pPr>
            <a:lvl5pPr>
              <a:defRPr>
                <a:solidFill>
                  <a:schemeClr val="bg1">
                    <a:lumMod val="9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0576373"/>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Meet Our Team 4-Up">
    <p:bg>
      <p:bgPr>
        <a:solidFill>
          <a:schemeClr val="bg1">
            <a:lumMod val="50000"/>
          </a:schemeClr>
        </a:solidFill>
        <a:effectLst/>
      </p:bgPr>
    </p:bg>
    <p:spTree>
      <p:nvGrpSpPr>
        <p:cNvPr id="1" name=""/>
        <p:cNvGrpSpPr/>
        <p:nvPr/>
      </p:nvGrpSpPr>
      <p:grpSpPr>
        <a:xfrm>
          <a:off x="0" y="0"/>
          <a:ext cx="0" cy="0"/>
          <a:chOff x="0" y="0"/>
          <a:chExt cx="0" cy="0"/>
        </a:xfrm>
      </p:grpSpPr>
      <p:sp>
        <p:nvSpPr>
          <p:cNvPr id="21" name="Text Placeholder 4">
            <a:extLst>
              <a:ext uri="{FF2B5EF4-FFF2-40B4-BE49-F238E27FC236}">
                <a16:creationId xmlns:a16="http://schemas.microsoft.com/office/drawing/2014/main" id="{71C49FEB-B8EF-4D85-AF1E-FF1A08DED40F}"/>
              </a:ext>
            </a:extLst>
          </p:cNvPr>
          <p:cNvSpPr>
            <a:spLocks noGrp="1"/>
          </p:cNvSpPr>
          <p:nvPr>
            <p:ph type="body" sz="quarter" idx="29" hasCustomPrompt="1"/>
          </p:nvPr>
        </p:nvSpPr>
        <p:spPr>
          <a:xfrm>
            <a:off x="1" y="1"/>
            <a:ext cx="12192000" cy="2514600"/>
          </a:xfrm>
          <a:prstGeom prst="rect">
            <a:avLst/>
          </a:prstGeom>
        </p:spPr>
        <p:txBody>
          <a:bodyPr/>
          <a:lstStyle>
            <a:lvl1pPr marL="0" indent="0" algn="r">
              <a:lnSpc>
                <a:spcPct val="35000"/>
              </a:lnSpc>
              <a:spcBef>
                <a:spcPts val="0"/>
              </a:spcBef>
              <a:buNone/>
              <a:defRPr sz="50000" baseline="0">
                <a:solidFill>
                  <a:schemeClr val="bg1">
                    <a:alpha val="5000"/>
                  </a:schemeClr>
                </a:solidFill>
                <a:latin typeface="Kunstler Script" panose="030304020206070D0D06" pitchFamily="66" charset="0"/>
              </a:defRPr>
            </a:lvl1pPr>
          </a:lstStyle>
          <a:p>
            <a:r>
              <a:rPr lang="en-US" dirty="0"/>
              <a:t>Team</a:t>
            </a:r>
          </a:p>
        </p:txBody>
      </p:sp>
      <p:sp>
        <p:nvSpPr>
          <p:cNvPr id="3" name="Date Placeholder 2">
            <a:extLst>
              <a:ext uri="{FF2B5EF4-FFF2-40B4-BE49-F238E27FC236}">
                <a16:creationId xmlns:a16="http://schemas.microsoft.com/office/drawing/2014/main" id="{2751E4D1-453A-486C-AC10-C420246031B9}"/>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0BD6862B-8836-4F15-B05B-24B5EFFD7650}"/>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E7F95F47-BBF4-4271-B6F5-E9C3507ADD58}"/>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B06E153E-70D2-4FA6-AE08-1FF540897371}"/>
              </a:ext>
            </a:extLst>
          </p:cNvPr>
          <p:cNvSpPr>
            <a:spLocks noGrp="1"/>
          </p:cNvSpPr>
          <p:nvPr>
            <p:ph type="ctrTitle" hasCustomPrompt="1"/>
          </p:nvPr>
        </p:nvSpPr>
        <p:spPr>
          <a:xfrm>
            <a:off x="2933903" y="1655011"/>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9" name="Picture Placeholder 9">
            <a:extLst>
              <a:ext uri="{FF2B5EF4-FFF2-40B4-BE49-F238E27FC236}">
                <a16:creationId xmlns:a16="http://schemas.microsoft.com/office/drawing/2014/main" id="{DC04EBE4-2F20-469F-8A53-9BEC2E378220}"/>
              </a:ext>
            </a:extLst>
          </p:cNvPr>
          <p:cNvSpPr>
            <a:spLocks noGrp="1"/>
          </p:cNvSpPr>
          <p:nvPr>
            <p:ph type="pic" sz="quarter" idx="14" hasCustomPrompt="1"/>
          </p:nvPr>
        </p:nvSpPr>
        <p:spPr>
          <a:xfrm>
            <a:off x="1644345"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0" name="Text Placeholder 10">
            <a:extLst>
              <a:ext uri="{FF2B5EF4-FFF2-40B4-BE49-F238E27FC236}">
                <a16:creationId xmlns:a16="http://schemas.microsoft.com/office/drawing/2014/main" id="{B4BA6AEB-B1AF-4446-A7B4-97B679BC9309}"/>
              </a:ext>
            </a:extLst>
          </p:cNvPr>
          <p:cNvSpPr>
            <a:spLocks noGrp="1"/>
          </p:cNvSpPr>
          <p:nvPr>
            <p:ph type="body" sz="quarter" idx="18" hasCustomPrompt="1"/>
          </p:nvPr>
        </p:nvSpPr>
        <p:spPr>
          <a:xfrm>
            <a:off x="1204655" y="4463647"/>
            <a:ext cx="2330873"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1" name="Text Placeholder 10">
            <a:extLst>
              <a:ext uri="{FF2B5EF4-FFF2-40B4-BE49-F238E27FC236}">
                <a16:creationId xmlns:a16="http://schemas.microsoft.com/office/drawing/2014/main" id="{A3462D3F-0728-4C38-B170-389153ED5A5F}"/>
              </a:ext>
            </a:extLst>
          </p:cNvPr>
          <p:cNvSpPr>
            <a:spLocks noGrp="1"/>
          </p:cNvSpPr>
          <p:nvPr>
            <p:ph type="body" sz="quarter" idx="19" hasCustomPrompt="1"/>
          </p:nvPr>
        </p:nvSpPr>
        <p:spPr>
          <a:xfrm>
            <a:off x="1204655" y="4779469"/>
            <a:ext cx="2330873"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2" name="Picture Placeholder 9">
            <a:extLst>
              <a:ext uri="{FF2B5EF4-FFF2-40B4-BE49-F238E27FC236}">
                <a16:creationId xmlns:a16="http://schemas.microsoft.com/office/drawing/2014/main" id="{3E3EC61F-D3A5-4658-8BA3-A91338AF2FAF}"/>
              </a:ext>
            </a:extLst>
          </p:cNvPr>
          <p:cNvSpPr>
            <a:spLocks noGrp="1"/>
          </p:cNvSpPr>
          <p:nvPr>
            <p:ph type="pic" sz="quarter" idx="20" hasCustomPrompt="1"/>
          </p:nvPr>
        </p:nvSpPr>
        <p:spPr>
          <a:xfrm>
            <a:off x="4133091"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3" name="Picture Placeholder 9">
            <a:extLst>
              <a:ext uri="{FF2B5EF4-FFF2-40B4-BE49-F238E27FC236}">
                <a16:creationId xmlns:a16="http://schemas.microsoft.com/office/drawing/2014/main" id="{CDB9F756-6446-412A-9650-AAB15FCA3623}"/>
              </a:ext>
            </a:extLst>
          </p:cNvPr>
          <p:cNvSpPr>
            <a:spLocks noGrp="1"/>
          </p:cNvSpPr>
          <p:nvPr>
            <p:ph type="pic" sz="quarter" idx="21" hasCustomPrompt="1"/>
          </p:nvPr>
        </p:nvSpPr>
        <p:spPr>
          <a:xfrm>
            <a:off x="6621836"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4" name="Picture Placeholder 9">
            <a:extLst>
              <a:ext uri="{FF2B5EF4-FFF2-40B4-BE49-F238E27FC236}">
                <a16:creationId xmlns:a16="http://schemas.microsoft.com/office/drawing/2014/main" id="{382166CD-0B9A-4F3F-9C64-C140FABE85C7}"/>
              </a:ext>
            </a:extLst>
          </p:cNvPr>
          <p:cNvSpPr>
            <a:spLocks noGrp="1"/>
          </p:cNvSpPr>
          <p:nvPr>
            <p:ph type="pic" sz="quarter" idx="22" hasCustomPrompt="1"/>
          </p:nvPr>
        </p:nvSpPr>
        <p:spPr>
          <a:xfrm>
            <a:off x="9110582" y="2757949"/>
            <a:ext cx="1451493" cy="1462225"/>
          </a:xfrm>
          <a:prstGeom prst="ellipse">
            <a:avLst/>
          </a:prstGeom>
        </p:spPr>
        <p:txBody>
          <a:bodyPr/>
          <a:lstStyle>
            <a:lvl1pPr marL="0" indent="0" algn="ctr">
              <a:buNone/>
              <a:defRPr>
                <a:solidFill>
                  <a:schemeClr val="bg1"/>
                </a:solidFill>
              </a:defRPr>
            </a:lvl1pPr>
          </a:lstStyle>
          <a:p>
            <a:r>
              <a:rPr lang="en-US" dirty="0"/>
              <a:t>Click to add photo</a:t>
            </a:r>
          </a:p>
        </p:txBody>
      </p:sp>
      <p:sp>
        <p:nvSpPr>
          <p:cNvPr id="15" name="Text Placeholder 10">
            <a:extLst>
              <a:ext uri="{FF2B5EF4-FFF2-40B4-BE49-F238E27FC236}">
                <a16:creationId xmlns:a16="http://schemas.microsoft.com/office/drawing/2014/main" id="{40DF12CD-BCB4-467F-B7E3-499EC97EFEB6}"/>
              </a:ext>
            </a:extLst>
          </p:cNvPr>
          <p:cNvSpPr>
            <a:spLocks noGrp="1"/>
          </p:cNvSpPr>
          <p:nvPr>
            <p:ph type="body" sz="quarter" idx="23" hasCustomPrompt="1"/>
          </p:nvPr>
        </p:nvSpPr>
        <p:spPr>
          <a:xfrm>
            <a:off x="3693400" y="4463647"/>
            <a:ext cx="2330874"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6" name="Text Placeholder 10">
            <a:extLst>
              <a:ext uri="{FF2B5EF4-FFF2-40B4-BE49-F238E27FC236}">
                <a16:creationId xmlns:a16="http://schemas.microsoft.com/office/drawing/2014/main" id="{5A467C8A-05E4-4C98-85BA-9199B1C1E1D8}"/>
              </a:ext>
            </a:extLst>
          </p:cNvPr>
          <p:cNvSpPr>
            <a:spLocks noGrp="1"/>
          </p:cNvSpPr>
          <p:nvPr>
            <p:ph type="body" sz="quarter" idx="24" hasCustomPrompt="1"/>
          </p:nvPr>
        </p:nvSpPr>
        <p:spPr>
          <a:xfrm>
            <a:off x="3693400" y="4779469"/>
            <a:ext cx="2330874"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7" name="Text Placeholder 10">
            <a:extLst>
              <a:ext uri="{FF2B5EF4-FFF2-40B4-BE49-F238E27FC236}">
                <a16:creationId xmlns:a16="http://schemas.microsoft.com/office/drawing/2014/main" id="{9058072E-F9B0-4371-960E-E67B496E3020}"/>
              </a:ext>
            </a:extLst>
          </p:cNvPr>
          <p:cNvSpPr>
            <a:spLocks noGrp="1"/>
          </p:cNvSpPr>
          <p:nvPr>
            <p:ph type="body" sz="quarter" idx="25" hasCustomPrompt="1"/>
          </p:nvPr>
        </p:nvSpPr>
        <p:spPr>
          <a:xfrm>
            <a:off x="6182145"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18" name="Text Placeholder 10">
            <a:extLst>
              <a:ext uri="{FF2B5EF4-FFF2-40B4-BE49-F238E27FC236}">
                <a16:creationId xmlns:a16="http://schemas.microsoft.com/office/drawing/2014/main" id="{0A657816-CBF3-4FE7-86AD-21BF42DD1528}"/>
              </a:ext>
            </a:extLst>
          </p:cNvPr>
          <p:cNvSpPr>
            <a:spLocks noGrp="1"/>
          </p:cNvSpPr>
          <p:nvPr>
            <p:ph type="body" sz="quarter" idx="26" hasCustomPrompt="1"/>
          </p:nvPr>
        </p:nvSpPr>
        <p:spPr>
          <a:xfrm>
            <a:off x="6182145"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
        <p:nvSpPr>
          <p:cNvPr id="19" name="Text Placeholder 10">
            <a:extLst>
              <a:ext uri="{FF2B5EF4-FFF2-40B4-BE49-F238E27FC236}">
                <a16:creationId xmlns:a16="http://schemas.microsoft.com/office/drawing/2014/main" id="{886C1499-EEAF-4BF5-99C2-BE435BED3F5B}"/>
              </a:ext>
            </a:extLst>
          </p:cNvPr>
          <p:cNvSpPr>
            <a:spLocks noGrp="1"/>
          </p:cNvSpPr>
          <p:nvPr>
            <p:ph type="body" sz="quarter" idx="27" hasCustomPrompt="1"/>
          </p:nvPr>
        </p:nvSpPr>
        <p:spPr>
          <a:xfrm>
            <a:off x="8670891" y="4463647"/>
            <a:ext cx="2330875" cy="442298"/>
          </a:xfrm>
          <a:prstGeom prst="rect">
            <a:avLst/>
          </a:prstGeom>
        </p:spPr>
        <p:txBody>
          <a:bodyPr anchor="ctr"/>
          <a:lstStyle>
            <a:lvl1pPr marL="0" indent="0" algn="ctr">
              <a:buNone/>
              <a:defRPr sz="1200" cap="all" spc="100" baseline="0">
                <a:solidFill>
                  <a:schemeClr val="bg1"/>
                </a:solidFill>
                <a:latin typeface="+mj-lt"/>
              </a:defRPr>
            </a:lvl1pPr>
          </a:lstStyle>
          <a:p>
            <a:pPr lvl="0"/>
            <a:r>
              <a:rPr lang="en-US"/>
              <a:t>Add name</a:t>
            </a:r>
          </a:p>
        </p:txBody>
      </p:sp>
      <p:sp>
        <p:nvSpPr>
          <p:cNvPr id="20" name="Text Placeholder 10">
            <a:extLst>
              <a:ext uri="{FF2B5EF4-FFF2-40B4-BE49-F238E27FC236}">
                <a16:creationId xmlns:a16="http://schemas.microsoft.com/office/drawing/2014/main" id="{58984A54-7368-4F62-B02D-6A062366006A}"/>
              </a:ext>
            </a:extLst>
          </p:cNvPr>
          <p:cNvSpPr>
            <a:spLocks noGrp="1"/>
          </p:cNvSpPr>
          <p:nvPr>
            <p:ph type="body" sz="quarter" idx="28" hasCustomPrompt="1"/>
          </p:nvPr>
        </p:nvSpPr>
        <p:spPr>
          <a:xfrm>
            <a:off x="8670891" y="4779469"/>
            <a:ext cx="2330875" cy="442298"/>
          </a:xfrm>
          <a:prstGeom prst="rect">
            <a:avLst/>
          </a:prstGeom>
        </p:spPr>
        <p:txBody>
          <a:bodyPr anchor="t"/>
          <a:lstStyle>
            <a:lvl1pPr marL="0" indent="0" algn="ctr">
              <a:buNone/>
              <a:defRPr sz="1100" cap="none" spc="100" baseline="0">
                <a:solidFill>
                  <a:schemeClr val="bg1"/>
                </a:solidFill>
                <a:latin typeface="+mn-lt"/>
              </a:defRPr>
            </a:lvl1pPr>
          </a:lstStyle>
          <a:p>
            <a:pPr lvl="0"/>
            <a:r>
              <a:rPr lang="en-US"/>
              <a:t>Add title</a:t>
            </a:r>
          </a:p>
        </p:txBody>
      </p:sp>
    </p:spTree>
    <p:extLst>
      <p:ext uri="{BB962C8B-B14F-4D97-AF65-F5344CB8AC3E}">
        <p14:creationId xmlns:p14="http://schemas.microsoft.com/office/powerpoint/2010/main" val="293962658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Meet Our Team 8-Up">
    <p:bg>
      <p:bgPr>
        <a:solidFill>
          <a:schemeClr val="bg1">
            <a:lumMod val="50000"/>
          </a:schemeClr>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386F087D-92DE-4035-8192-586AF5C8FE12}"/>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7A9928F3-1B10-463F-9157-B6A079A7903E}"/>
              </a:ext>
            </a:extLst>
          </p:cNvPr>
          <p:cNvSpPr>
            <a:spLocks noGrp="1"/>
          </p:cNvSpPr>
          <p:nvPr>
            <p:ph type="ftr" sz="quarter" idx="11"/>
          </p:nvPr>
        </p:nvSpPr>
        <p:spPr/>
        <p:txBody>
          <a:bodyPr/>
          <a:lstStyle>
            <a:lvl1pP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746BA99F-4B60-460A-B00E-4D0B0DDD5C5E}"/>
              </a:ext>
            </a:extLst>
          </p:cNvPr>
          <p:cNvSpPr>
            <a:spLocks noGrp="1"/>
          </p:cNvSpPr>
          <p:nvPr>
            <p:ph type="sldNum" sz="quarter" idx="12"/>
          </p:nvPr>
        </p:nvSpPr>
        <p:spPr/>
        <p:txBody>
          <a:bodyPr/>
          <a:lstStyle>
            <a:lvl1pPr>
              <a:defRPr>
                <a:solidFill>
                  <a:schemeClr val="bg1"/>
                </a:solidFill>
              </a:defRPr>
            </a:lvl1pPr>
          </a:lstStyle>
          <a:p>
            <a:fld id="{4F6357DA-28E9-40D3-918C-4D14E8263D81}" type="slidenum">
              <a:rPr lang="en-US" smtClean="0"/>
              <a:pPr/>
              <a:t>‹#›</a:t>
            </a:fld>
            <a:endParaRPr lang="en-US" dirty="0"/>
          </a:p>
        </p:txBody>
      </p:sp>
      <p:sp>
        <p:nvSpPr>
          <p:cNvPr id="8" name="Picture Placeholder 9">
            <a:extLst>
              <a:ext uri="{FF2B5EF4-FFF2-40B4-BE49-F238E27FC236}">
                <a16:creationId xmlns:a16="http://schemas.microsoft.com/office/drawing/2014/main" id="{5A869ECF-2DFC-48EE-97D9-84DCD25E5473}"/>
              </a:ext>
            </a:extLst>
          </p:cNvPr>
          <p:cNvSpPr>
            <a:spLocks noGrp="1"/>
          </p:cNvSpPr>
          <p:nvPr>
            <p:ph type="pic" sz="quarter" idx="16" hasCustomPrompt="1"/>
          </p:nvPr>
        </p:nvSpPr>
        <p:spPr>
          <a:xfrm>
            <a:off x="1979488"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10" name="Text Placeholder 14">
            <a:extLst>
              <a:ext uri="{FF2B5EF4-FFF2-40B4-BE49-F238E27FC236}">
                <a16:creationId xmlns:a16="http://schemas.microsoft.com/office/drawing/2014/main" id="{156C8A56-CD27-4C90-94A0-6C6EE02744F4}"/>
              </a:ext>
            </a:extLst>
          </p:cNvPr>
          <p:cNvSpPr>
            <a:spLocks noGrp="1"/>
          </p:cNvSpPr>
          <p:nvPr>
            <p:ph type="body" sz="quarter" idx="20" hasCustomPrompt="1"/>
          </p:nvPr>
        </p:nvSpPr>
        <p:spPr>
          <a:xfrm>
            <a:off x="1485529" y="3495484"/>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1" name="Text Placeholder 14">
            <a:extLst>
              <a:ext uri="{FF2B5EF4-FFF2-40B4-BE49-F238E27FC236}">
                <a16:creationId xmlns:a16="http://schemas.microsoft.com/office/drawing/2014/main" id="{22104C50-BDDE-4917-8F64-30BB543A7349}"/>
              </a:ext>
            </a:extLst>
          </p:cNvPr>
          <p:cNvSpPr>
            <a:spLocks noGrp="1"/>
          </p:cNvSpPr>
          <p:nvPr>
            <p:ph type="body" sz="quarter" idx="21" hasCustomPrompt="1"/>
          </p:nvPr>
        </p:nvSpPr>
        <p:spPr>
          <a:xfrm>
            <a:off x="3859819"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2" name="Text Placeholder 14">
            <a:extLst>
              <a:ext uri="{FF2B5EF4-FFF2-40B4-BE49-F238E27FC236}">
                <a16:creationId xmlns:a16="http://schemas.microsoft.com/office/drawing/2014/main" id="{16490CE7-7241-4A9F-9A19-0D1533BA52E5}"/>
              </a:ext>
            </a:extLst>
          </p:cNvPr>
          <p:cNvSpPr>
            <a:spLocks noGrp="1"/>
          </p:cNvSpPr>
          <p:nvPr>
            <p:ph type="body" sz="quarter" idx="22" hasCustomPrompt="1"/>
          </p:nvPr>
        </p:nvSpPr>
        <p:spPr>
          <a:xfrm>
            <a:off x="3859818" y="3495484"/>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3" name="Text Placeholder 14">
            <a:extLst>
              <a:ext uri="{FF2B5EF4-FFF2-40B4-BE49-F238E27FC236}">
                <a16:creationId xmlns:a16="http://schemas.microsoft.com/office/drawing/2014/main" id="{02C7036D-56D2-4D6E-8F25-344484C61A1F}"/>
              </a:ext>
            </a:extLst>
          </p:cNvPr>
          <p:cNvSpPr>
            <a:spLocks noGrp="1"/>
          </p:cNvSpPr>
          <p:nvPr>
            <p:ph type="body" sz="quarter" idx="23" hasCustomPrompt="1"/>
          </p:nvPr>
        </p:nvSpPr>
        <p:spPr>
          <a:xfrm>
            <a:off x="6234108" y="3269684"/>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4" name="Text Placeholder 14">
            <a:extLst>
              <a:ext uri="{FF2B5EF4-FFF2-40B4-BE49-F238E27FC236}">
                <a16:creationId xmlns:a16="http://schemas.microsoft.com/office/drawing/2014/main" id="{420E5CE0-16E9-48C3-AEAE-C29C2448D78B}"/>
              </a:ext>
            </a:extLst>
          </p:cNvPr>
          <p:cNvSpPr>
            <a:spLocks noGrp="1"/>
          </p:cNvSpPr>
          <p:nvPr>
            <p:ph type="body" sz="quarter" idx="24" hasCustomPrompt="1"/>
          </p:nvPr>
        </p:nvSpPr>
        <p:spPr>
          <a:xfrm>
            <a:off x="6234107"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15" name="Text Placeholder 14">
            <a:extLst>
              <a:ext uri="{FF2B5EF4-FFF2-40B4-BE49-F238E27FC236}">
                <a16:creationId xmlns:a16="http://schemas.microsoft.com/office/drawing/2014/main" id="{532463BC-AC80-43A6-8BB3-50F5A28E80BC}"/>
              </a:ext>
            </a:extLst>
          </p:cNvPr>
          <p:cNvSpPr>
            <a:spLocks noGrp="1"/>
          </p:cNvSpPr>
          <p:nvPr>
            <p:ph type="body" sz="quarter" idx="25" hasCustomPrompt="1"/>
          </p:nvPr>
        </p:nvSpPr>
        <p:spPr>
          <a:xfrm>
            <a:off x="8608394"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16" name="Text Placeholder 14">
            <a:extLst>
              <a:ext uri="{FF2B5EF4-FFF2-40B4-BE49-F238E27FC236}">
                <a16:creationId xmlns:a16="http://schemas.microsoft.com/office/drawing/2014/main" id="{4CF5287C-0936-4244-B1EE-226996FEC9A0}"/>
              </a:ext>
            </a:extLst>
          </p:cNvPr>
          <p:cNvSpPr>
            <a:spLocks noGrp="1"/>
          </p:cNvSpPr>
          <p:nvPr>
            <p:ph type="body" sz="quarter" idx="26" hasCustomPrompt="1"/>
          </p:nvPr>
        </p:nvSpPr>
        <p:spPr>
          <a:xfrm>
            <a:off x="8608391" y="3495484"/>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38" name="Text Placeholder 14">
            <a:extLst>
              <a:ext uri="{FF2B5EF4-FFF2-40B4-BE49-F238E27FC236}">
                <a16:creationId xmlns:a16="http://schemas.microsoft.com/office/drawing/2014/main" id="{80E59778-6A5E-4CAE-8EB2-BBEBB43F6D4B}"/>
              </a:ext>
            </a:extLst>
          </p:cNvPr>
          <p:cNvSpPr>
            <a:spLocks noGrp="1"/>
          </p:cNvSpPr>
          <p:nvPr>
            <p:ph type="body" sz="quarter" idx="46" hasCustomPrompt="1"/>
          </p:nvPr>
        </p:nvSpPr>
        <p:spPr>
          <a:xfrm>
            <a:off x="1485530" y="3269516"/>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7" name="Text Placeholder 14">
            <a:extLst>
              <a:ext uri="{FF2B5EF4-FFF2-40B4-BE49-F238E27FC236}">
                <a16:creationId xmlns:a16="http://schemas.microsoft.com/office/drawing/2014/main" id="{393D72E6-E684-4731-B139-4BA8111999D9}"/>
              </a:ext>
            </a:extLst>
          </p:cNvPr>
          <p:cNvSpPr>
            <a:spLocks noGrp="1"/>
          </p:cNvSpPr>
          <p:nvPr>
            <p:ph type="body" sz="quarter" idx="48" hasCustomPrompt="1"/>
          </p:nvPr>
        </p:nvSpPr>
        <p:spPr>
          <a:xfrm>
            <a:off x="1485442" y="5546241"/>
            <a:ext cx="2085792"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48" name="Text Placeholder 14">
            <a:extLst>
              <a:ext uri="{FF2B5EF4-FFF2-40B4-BE49-F238E27FC236}">
                <a16:creationId xmlns:a16="http://schemas.microsoft.com/office/drawing/2014/main" id="{17AF8A36-96BD-4383-BD10-0AF6C3CAA215}"/>
              </a:ext>
            </a:extLst>
          </p:cNvPr>
          <p:cNvSpPr>
            <a:spLocks noGrp="1"/>
          </p:cNvSpPr>
          <p:nvPr>
            <p:ph type="body" sz="quarter" idx="49" hasCustomPrompt="1"/>
          </p:nvPr>
        </p:nvSpPr>
        <p:spPr>
          <a:xfrm>
            <a:off x="3859819"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49" name="Text Placeholder 14">
            <a:extLst>
              <a:ext uri="{FF2B5EF4-FFF2-40B4-BE49-F238E27FC236}">
                <a16:creationId xmlns:a16="http://schemas.microsoft.com/office/drawing/2014/main" id="{F26B5D3A-6C13-4204-9756-1BCA5AE8D12C}"/>
              </a:ext>
            </a:extLst>
          </p:cNvPr>
          <p:cNvSpPr>
            <a:spLocks noGrp="1"/>
          </p:cNvSpPr>
          <p:nvPr>
            <p:ph type="body" sz="quarter" idx="50" hasCustomPrompt="1"/>
          </p:nvPr>
        </p:nvSpPr>
        <p:spPr>
          <a:xfrm>
            <a:off x="3859730" y="5546241"/>
            <a:ext cx="2085793"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0" name="Text Placeholder 14">
            <a:extLst>
              <a:ext uri="{FF2B5EF4-FFF2-40B4-BE49-F238E27FC236}">
                <a16:creationId xmlns:a16="http://schemas.microsoft.com/office/drawing/2014/main" id="{80D112F0-B8AB-4FA9-B732-BE08CD1234D5}"/>
              </a:ext>
            </a:extLst>
          </p:cNvPr>
          <p:cNvSpPr>
            <a:spLocks noGrp="1"/>
          </p:cNvSpPr>
          <p:nvPr>
            <p:ph type="body" sz="quarter" idx="51" hasCustomPrompt="1"/>
          </p:nvPr>
        </p:nvSpPr>
        <p:spPr>
          <a:xfrm>
            <a:off x="6234108" y="5320441"/>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1" name="Text Placeholder 14">
            <a:extLst>
              <a:ext uri="{FF2B5EF4-FFF2-40B4-BE49-F238E27FC236}">
                <a16:creationId xmlns:a16="http://schemas.microsoft.com/office/drawing/2014/main" id="{4784D9A7-36A5-4F3B-AA7B-CB5E2D655945}"/>
              </a:ext>
            </a:extLst>
          </p:cNvPr>
          <p:cNvSpPr>
            <a:spLocks noGrp="1"/>
          </p:cNvSpPr>
          <p:nvPr>
            <p:ph type="body" sz="quarter" idx="52" hasCustomPrompt="1"/>
          </p:nvPr>
        </p:nvSpPr>
        <p:spPr>
          <a:xfrm>
            <a:off x="6234063"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2" name="Text Placeholder 14">
            <a:extLst>
              <a:ext uri="{FF2B5EF4-FFF2-40B4-BE49-F238E27FC236}">
                <a16:creationId xmlns:a16="http://schemas.microsoft.com/office/drawing/2014/main" id="{D7A99E46-923F-4364-BF2F-FBB534A10648}"/>
              </a:ext>
            </a:extLst>
          </p:cNvPr>
          <p:cNvSpPr>
            <a:spLocks noGrp="1"/>
          </p:cNvSpPr>
          <p:nvPr>
            <p:ph type="body" sz="quarter" idx="53" hasCustomPrompt="1"/>
          </p:nvPr>
        </p:nvSpPr>
        <p:spPr>
          <a:xfrm>
            <a:off x="8608394"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53" name="Text Placeholder 14">
            <a:extLst>
              <a:ext uri="{FF2B5EF4-FFF2-40B4-BE49-F238E27FC236}">
                <a16:creationId xmlns:a16="http://schemas.microsoft.com/office/drawing/2014/main" id="{506EFF4D-3C39-4F6E-A14E-EFF1C741CCCB}"/>
              </a:ext>
            </a:extLst>
          </p:cNvPr>
          <p:cNvSpPr>
            <a:spLocks noGrp="1"/>
          </p:cNvSpPr>
          <p:nvPr>
            <p:ph type="body" sz="quarter" idx="54" hasCustomPrompt="1"/>
          </p:nvPr>
        </p:nvSpPr>
        <p:spPr>
          <a:xfrm>
            <a:off x="8608391" y="5546241"/>
            <a:ext cx="2085791" cy="365125"/>
          </a:xfrm>
          <a:prstGeom prst="rect">
            <a:avLst/>
          </a:prstGeom>
        </p:spPr>
        <p:txBody>
          <a:bodyPr/>
          <a:lstStyle>
            <a:lvl1pPr marL="0" indent="0" algn="ctr">
              <a:lnSpc>
                <a:spcPct val="90000"/>
              </a:lnSpc>
              <a:spcBef>
                <a:spcPts val="0"/>
              </a:spcBef>
              <a:buNone/>
              <a:defRPr sz="1100" cap="none" spc="100" baseline="0">
                <a:solidFill>
                  <a:schemeClr val="bg1"/>
                </a:solidFill>
                <a:latin typeface="+mn-lt"/>
              </a:defRPr>
            </a:lvl1pPr>
          </a:lstStyle>
          <a:p>
            <a:pPr lvl="0"/>
            <a:r>
              <a:rPr lang="en-US"/>
              <a:t>Add title</a:t>
            </a:r>
          </a:p>
        </p:txBody>
      </p:sp>
      <p:sp>
        <p:nvSpPr>
          <p:cNvPr id="57" name="Text Placeholder 14">
            <a:extLst>
              <a:ext uri="{FF2B5EF4-FFF2-40B4-BE49-F238E27FC236}">
                <a16:creationId xmlns:a16="http://schemas.microsoft.com/office/drawing/2014/main" id="{0C5A43DB-AE3F-48FC-B6D4-8879D4CDADB4}"/>
              </a:ext>
            </a:extLst>
          </p:cNvPr>
          <p:cNvSpPr>
            <a:spLocks noGrp="1"/>
          </p:cNvSpPr>
          <p:nvPr>
            <p:ph type="body" sz="quarter" idx="58" hasCustomPrompt="1"/>
          </p:nvPr>
        </p:nvSpPr>
        <p:spPr>
          <a:xfrm>
            <a:off x="1485530" y="5320273"/>
            <a:ext cx="2085792" cy="274650"/>
          </a:xfrm>
          <a:prstGeom prst="rect">
            <a:avLst/>
          </a:prstGeom>
        </p:spPr>
        <p:txBody>
          <a:bodyPr/>
          <a:lstStyle>
            <a:lvl1pPr marL="0" indent="0" algn="ctr">
              <a:buNone/>
              <a:defRPr sz="1200" cap="all" spc="200" baseline="0">
                <a:solidFill>
                  <a:schemeClr val="bg1"/>
                </a:solidFill>
                <a:latin typeface="+mj-lt"/>
              </a:defRPr>
            </a:lvl1pPr>
          </a:lstStyle>
          <a:p>
            <a:pPr lvl="0"/>
            <a:r>
              <a:rPr lang="en-US"/>
              <a:t>Add name</a:t>
            </a:r>
          </a:p>
        </p:txBody>
      </p:sp>
      <p:sp>
        <p:nvSpPr>
          <p:cNvPr id="33" name="Picture Placeholder 9">
            <a:extLst>
              <a:ext uri="{FF2B5EF4-FFF2-40B4-BE49-F238E27FC236}">
                <a16:creationId xmlns:a16="http://schemas.microsoft.com/office/drawing/2014/main" id="{BF616705-4A53-4806-B16C-BA39A5A02D23}"/>
              </a:ext>
            </a:extLst>
          </p:cNvPr>
          <p:cNvSpPr>
            <a:spLocks noGrp="1"/>
          </p:cNvSpPr>
          <p:nvPr>
            <p:ph type="pic" sz="quarter" idx="59" hasCustomPrompt="1"/>
          </p:nvPr>
        </p:nvSpPr>
        <p:spPr>
          <a:xfrm>
            <a:off x="4353776"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9" name="Picture Placeholder 9">
            <a:extLst>
              <a:ext uri="{FF2B5EF4-FFF2-40B4-BE49-F238E27FC236}">
                <a16:creationId xmlns:a16="http://schemas.microsoft.com/office/drawing/2014/main" id="{12C5AB77-7FB0-4FE2-A742-FA3672277633}"/>
              </a:ext>
            </a:extLst>
          </p:cNvPr>
          <p:cNvSpPr>
            <a:spLocks noGrp="1"/>
          </p:cNvSpPr>
          <p:nvPr>
            <p:ph type="pic" sz="quarter" idx="60" hasCustomPrompt="1"/>
          </p:nvPr>
        </p:nvSpPr>
        <p:spPr>
          <a:xfrm>
            <a:off x="6728064"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0" name="Picture Placeholder 9">
            <a:extLst>
              <a:ext uri="{FF2B5EF4-FFF2-40B4-BE49-F238E27FC236}">
                <a16:creationId xmlns:a16="http://schemas.microsoft.com/office/drawing/2014/main" id="{8A37ED26-A40F-40E4-9FB0-0F305BCB23F4}"/>
              </a:ext>
            </a:extLst>
          </p:cNvPr>
          <p:cNvSpPr>
            <a:spLocks noGrp="1"/>
          </p:cNvSpPr>
          <p:nvPr>
            <p:ph type="pic" sz="quarter" idx="61" hasCustomPrompt="1"/>
          </p:nvPr>
        </p:nvSpPr>
        <p:spPr>
          <a:xfrm>
            <a:off x="9102352" y="1979244"/>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1" name="Picture Placeholder 9">
            <a:extLst>
              <a:ext uri="{FF2B5EF4-FFF2-40B4-BE49-F238E27FC236}">
                <a16:creationId xmlns:a16="http://schemas.microsoft.com/office/drawing/2014/main" id="{B6231166-8699-4C7F-8542-01C947970C37}"/>
              </a:ext>
            </a:extLst>
          </p:cNvPr>
          <p:cNvSpPr>
            <a:spLocks noGrp="1"/>
          </p:cNvSpPr>
          <p:nvPr>
            <p:ph type="pic" sz="quarter" idx="62" hasCustomPrompt="1"/>
          </p:nvPr>
        </p:nvSpPr>
        <p:spPr>
          <a:xfrm>
            <a:off x="1979488"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2" name="Picture Placeholder 9">
            <a:extLst>
              <a:ext uri="{FF2B5EF4-FFF2-40B4-BE49-F238E27FC236}">
                <a16:creationId xmlns:a16="http://schemas.microsoft.com/office/drawing/2014/main" id="{C8BBF1DC-9382-4EDC-8A43-26FBDBA89C72}"/>
              </a:ext>
            </a:extLst>
          </p:cNvPr>
          <p:cNvSpPr>
            <a:spLocks noGrp="1"/>
          </p:cNvSpPr>
          <p:nvPr>
            <p:ph type="pic" sz="quarter" idx="63" hasCustomPrompt="1"/>
          </p:nvPr>
        </p:nvSpPr>
        <p:spPr>
          <a:xfrm>
            <a:off x="4353776"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3" name="Picture Placeholder 9">
            <a:extLst>
              <a:ext uri="{FF2B5EF4-FFF2-40B4-BE49-F238E27FC236}">
                <a16:creationId xmlns:a16="http://schemas.microsoft.com/office/drawing/2014/main" id="{E1600B1D-A51F-4CD2-B131-483A6088B903}"/>
              </a:ext>
            </a:extLst>
          </p:cNvPr>
          <p:cNvSpPr>
            <a:spLocks noGrp="1"/>
          </p:cNvSpPr>
          <p:nvPr>
            <p:ph type="pic" sz="quarter" idx="64" hasCustomPrompt="1"/>
          </p:nvPr>
        </p:nvSpPr>
        <p:spPr>
          <a:xfrm>
            <a:off x="6728064"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44" name="Picture Placeholder 9">
            <a:extLst>
              <a:ext uri="{FF2B5EF4-FFF2-40B4-BE49-F238E27FC236}">
                <a16:creationId xmlns:a16="http://schemas.microsoft.com/office/drawing/2014/main" id="{C6C004ED-2B06-4144-9164-96A4CDC05395}"/>
              </a:ext>
            </a:extLst>
          </p:cNvPr>
          <p:cNvSpPr>
            <a:spLocks noGrp="1"/>
          </p:cNvSpPr>
          <p:nvPr>
            <p:ph type="pic" sz="quarter" idx="65" hasCustomPrompt="1"/>
          </p:nvPr>
        </p:nvSpPr>
        <p:spPr>
          <a:xfrm>
            <a:off x="9102352" y="4028080"/>
            <a:ext cx="1097876" cy="1097875"/>
          </a:xfrm>
          <a:prstGeom prst="ellipse">
            <a:avLst/>
          </a:prstGeom>
        </p:spPr>
        <p:txBody>
          <a:bodyPr/>
          <a:lstStyle>
            <a:lvl1pPr marL="0" indent="0" algn="ctr">
              <a:buNone/>
              <a:defRPr sz="2000">
                <a:solidFill>
                  <a:schemeClr val="bg1"/>
                </a:solidFill>
              </a:defRPr>
            </a:lvl1pPr>
          </a:lstStyle>
          <a:p>
            <a:r>
              <a:rPr lang="en-US" dirty="0"/>
              <a:t>Click to add photo</a:t>
            </a:r>
          </a:p>
        </p:txBody>
      </p:sp>
      <p:sp>
        <p:nvSpPr>
          <p:cNvPr id="30" name="Title 1">
            <a:extLst>
              <a:ext uri="{FF2B5EF4-FFF2-40B4-BE49-F238E27FC236}">
                <a16:creationId xmlns:a16="http://schemas.microsoft.com/office/drawing/2014/main" id="{4002D7BD-981B-493B-A5A0-DA83B6593157}"/>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Tree>
    <p:extLst>
      <p:ext uri="{BB962C8B-B14F-4D97-AF65-F5344CB8AC3E}">
        <p14:creationId xmlns:p14="http://schemas.microsoft.com/office/powerpoint/2010/main" val="286974769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accent6"/>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E636A6C4-760E-4DFC-9166-0346E320E61C}"/>
              </a:ext>
            </a:extLst>
          </p:cNvPr>
          <p:cNvSpPr>
            <a:spLocks noGrp="1"/>
          </p:cNvSpPr>
          <p:nvPr>
            <p:ph type="dt" sz="half" idx="10"/>
          </p:nvPr>
        </p:nvSpPr>
        <p:spPr/>
        <p:txBody>
          <a:bodyPr/>
          <a:lstStyle>
            <a:lvl1pPr>
              <a:defRPr>
                <a:solidFill>
                  <a:schemeClr val="accent6">
                    <a:lumMod val="25000"/>
                    <a:lumOff val="75000"/>
                  </a:schemeClr>
                </a:solidFill>
              </a:defRPr>
            </a:lvl1pPr>
          </a:lstStyle>
          <a:p>
            <a:r>
              <a:rPr lang="en-US" dirty="0"/>
              <a:t>8/03/20XX</a:t>
            </a:r>
          </a:p>
        </p:txBody>
      </p:sp>
      <p:sp>
        <p:nvSpPr>
          <p:cNvPr id="4" name="Footer Placeholder 3">
            <a:extLst>
              <a:ext uri="{FF2B5EF4-FFF2-40B4-BE49-F238E27FC236}">
                <a16:creationId xmlns:a16="http://schemas.microsoft.com/office/drawing/2014/main" id="{2AA830E9-38B9-41B2-9047-8F9003630EF4}"/>
              </a:ext>
            </a:extLst>
          </p:cNvPr>
          <p:cNvSpPr>
            <a:spLocks noGrp="1"/>
          </p:cNvSpPr>
          <p:nvPr>
            <p:ph type="ftr" sz="quarter" idx="11"/>
          </p:nvPr>
        </p:nvSpPr>
        <p:spPr/>
        <p:txBody>
          <a:bodyPr/>
          <a:lstStyle>
            <a:lvl1pPr>
              <a:defRPr>
                <a:solidFill>
                  <a:schemeClr val="accent6">
                    <a:lumMod val="25000"/>
                    <a:lumOff val="75000"/>
                  </a:schemeClr>
                </a:solidFill>
              </a:defRPr>
            </a:lvl1pPr>
          </a:lstStyle>
          <a:p>
            <a:r>
              <a:rPr lang="en-US" dirty="0"/>
              <a:t>PITCH DECK</a:t>
            </a:r>
          </a:p>
        </p:txBody>
      </p:sp>
      <p:sp>
        <p:nvSpPr>
          <p:cNvPr id="5" name="Slide Number Placeholder 4">
            <a:extLst>
              <a:ext uri="{FF2B5EF4-FFF2-40B4-BE49-F238E27FC236}">
                <a16:creationId xmlns:a16="http://schemas.microsoft.com/office/drawing/2014/main" id="{705897FB-ACEE-45BF-9704-D517B9B958B9}"/>
              </a:ext>
            </a:extLst>
          </p:cNvPr>
          <p:cNvSpPr>
            <a:spLocks noGrp="1"/>
          </p:cNvSpPr>
          <p:nvPr>
            <p:ph type="sldNum" sz="quarter" idx="12"/>
          </p:nvPr>
        </p:nvSpPr>
        <p:spPr/>
        <p:txBody>
          <a:bodyPr/>
          <a:lstStyle>
            <a:lvl1pPr>
              <a:defRPr>
                <a:solidFill>
                  <a:schemeClr val="accent6">
                    <a:lumMod val="25000"/>
                    <a:lumOff val="75000"/>
                  </a:schemeClr>
                </a:solidFill>
              </a:defRPr>
            </a:lvl1pPr>
          </a:lstStyle>
          <a:p>
            <a:fld id="{4F6357DA-28E9-40D3-918C-4D14E8263D81}" type="slidenum">
              <a:rPr lang="en-US" smtClean="0"/>
              <a:pPr/>
              <a:t>‹#›</a:t>
            </a:fld>
            <a:endParaRPr lang="en-US" dirty="0"/>
          </a:p>
        </p:txBody>
      </p:sp>
      <p:sp>
        <p:nvSpPr>
          <p:cNvPr id="6" name="Title 1">
            <a:extLst>
              <a:ext uri="{FF2B5EF4-FFF2-40B4-BE49-F238E27FC236}">
                <a16:creationId xmlns:a16="http://schemas.microsoft.com/office/drawing/2014/main" id="{4F61A60D-EA13-4C4C-9816-85480A2E2A90}"/>
              </a:ext>
            </a:extLst>
          </p:cNvPr>
          <p:cNvSpPr>
            <a:spLocks noGrp="1"/>
          </p:cNvSpPr>
          <p:nvPr>
            <p:ph type="ctrTitle" hasCustomPrompt="1"/>
          </p:nvPr>
        </p:nvSpPr>
        <p:spPr>
          <a:xfrm>
            <a:off x="2933903" y="724868"/>
            <a:ext cx="6324194" cy="639955"/>
          </a:xfrm>
          <a:prstGeom prst="rect">
            <a:avLst/>
          </a:prstGeom>
        </p:spPr>
        <p:txBody>
          <a:bodyPr anchor="ctr"/>
          <a:lstStyle>
            <a:lvl1pPr algn="ctr">
              <a:defRPr sz="2200" cap="all" spc="200" baseline="0">
                <a:solidFill>
                  <a:schemeClr val="bg1"/>
                </a:solidFill>
                <a:latin typeface="+mj-lt"/>
              </a:defRPr>
            </a:lvl1pPr>
          </a:lstStyle>
          <a:p>
            <a:r>
              <a:rPr lang="en-US"/>
              <a:t>Click to add title</a:t>
            </a:r>
          </a:p>
        </p:txBody>
      </p:sp>
      <p:sp>
        <p:nvSpPr>
          <p:cNvPr id="20" name="Text Placeholder 14">
            <a:extLst>
              <a:ext uri="{FF2B5EF4-FFF2-40B4-BE49-F238E27FC236}">
                <a16:creationId xmlns:a16="http://schemas.microsoft.com/office/drawing/2014/main" id="{1C424B8B-6301-4675-9015-050DF1DF9113}"/>
              </a:ext>
            </a:extLst>
          </p:cNvPr>
          <p:cNvSpPr>
            <a:spLocks noGrp="1"/>
          </p:cNvSpPr>
          <p:nvPr>
            <p:ph type="body" sz="quarter" idx="13" hasCustomPrompt="1"/>
          </p:nvPr>
        </p:nvSpPr>
        <p:spPr>
          <a:xfrm>
            <a:off x="900511"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1" name="Text Placeholder 14">
            <a:extLst>
              <a:ext uri="{FF2B5EF4-FFF2-40B4-BE49-F238E27FC236}">
                <a16:creationId xmlns:a16="http://schemas.microsoft.com/office/drawing/2014/main" id="{44297A50-8392-4EB9-9BF6-451C4B9977BA}"/>
              </a:ext>
            </a:extLst>
          </p:cNvPr>
          <p:cNvSpPr>
            <a:spLocks noGrp="1"/>
          </p:cNvSpPr>
          <p:nvPr>
            <p:ph type="body" sz="quarter" idx="14" hasCustomPrompt="1"/>
          </p:nvPr>
        </p:nvSpPr>
        <p:spPr>
          <a:xfrm>
            <a:off x="900511"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2" name="Text Placeholder 14">
            <a:extLst>
              <a:ext uri="{FF2B5EF4-FFF2-40B4-BE49-F238E27FC236}">
                <a16:creationId xmlns:a16="http://schemas.microsoft.com/office/drawing/2014/main" id="{01B3A901-BBC6-44D9-9C97-6CFD76C17CDF}"/>
              </a:ext>
            </a:extLst>
          </p:cNvPr>
          <p:cNvSpPr>
            <a:spLocks noGrp="1"/>
          </p:cNvSpPr>
          <p:nvPr>
            <p:ph type="body" sz="quarter" idx="15" hasCustomPrompt="1"/>
          </p:nvPr>
        </p:nvSpPr>
        <p:spPr>
          <a:xfrm>
            <a:off x="3584039"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3" name="Text Placeholder 14">
            <a:extLst>
              <a:ext uri="{FF2B5EF4-FFF2-40B4-BE49-F238E27FC236}">
                <a16:creationId xmlns:a16="http://schemas.microsoft.com/office/drawing/2014/main" id="{C60306D6-8D77-403B-B3D3-93E771A63E25}"/>
              </a:ext>
            </a:extLst>
          </p:cNvPr>
          <p:cNvSpPr>
            <a:spLocks noGrp="1"/>
          </p:cNvSpPr>
          <p:nvPr>
            <p:ph type="body" sz="quarter" idx="16" hasCustomPrompt="1"/>
          </p:nvPr>
        </p:nvSpPr>
        <p:spPr>
          <a:xfrm>
            <a:off x="3584039"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4" name="Text Placeholder 14">
            <a:extLst>
              <a:ext uri="{FF2B5EF4-FFF2-40B4-BE49-F238E27FC236}">
                <a16:creationId xmlns:a16="http://schemas.microsoft.com/office/drawing/2014/main" id="{156D61BA-EB24-4A41-8CAD-DF8D3ACF23F3}"/>
              </a:ext>
            </a:extLst>
          </p:cNvPr>
          <p:cNvSpPr>
            <a:spLocks noGrp="1"/>
          </p:cNvSpPr>
          <p:nvPr>
            <p:ph type="body" sz="quarter" idx="17" hasCustomPrompt="1"/>
          </p:nvPr>
        </p:nvSpPr>
        <p:spPr>
          <a:xfrm>
            <a:off x="6267567"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5" name="Text Placeholder 14">
            <a:extLst>
              <a:ext uri="{FF2B5EF4-FFF2-40B4-BE49-F238E27FC236}">
                <a16:creationId xmlns:a16="http://schemas.microsoft.com/office/drawing/2014/main" id="{7D92CD70-81FF-405A-B419-FCACE6F2F97A}"/>
              </a:ext>
            </a:extLst>
          </p:cNvPr>
          <p:cNvSpPr>
            <a:spLocks noGrp="1"/>
          </p:cNvSpPr>
          <p:nvPr>
            <p:ph type="body" sz="quarter" idx="18" hasCustomPrompt="1"/>
          </p:nvPr>
        </p:nvSpPr>
        <p:spPr>
          <a:xfrm>
            <a:off x="6267567"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6" name="Text Placeholder 14">
            <a:extLst>
              <a:ext uri="{FF2B5EF4-FFF2-40B4-BE49-F238E27FC236}">
                <a16:creationId xmlns:a16="http://schemas.microsoft.com/office/drawing/2014/main" id="{1F7A98D9-A50A-41D8-BD51-327D4B647F26}"/>
              </a:ext>
            </a:extLst>
          </p:cNvPr>
          <p:cNvSpPr>
            <a:spLocks noGrp="1"/>
          </p:cNvSpPr>
          <p:nvPr>
            <p:ph type="body" sz="quarter" idx="19" hasCustomPrompt="1"/>
          </p:nvPr>
        </p:nvSpPr>
        <p:spPr>
          <a:xfrm>
            <a:off x="8951094" y="4059648"/>
            <a:ext cx="2382386" cy="613702"/>
          </a:xfrm>
          <a:prstGeom prst="rect">
            <a:avLst/>
          </a:prstGeom>
        </p:spPr>
        <p:txBody>
          <a:bodyPr anchor="b"/>
          <a:lstStyle>
            <a:lvl1pPr marL="0" indent="0" algn="ctr">
              <a:lnSpc>
                <a:spcPct val="100000"/>
              </a:lnSpc>
              <a:spcBef>
                <a:spcPts val="0"/>
              </a:spcBef>
              <a:spcAft>
                <a:spcPts val="0"/>
              </a:spcAft>
              <a:buNone/>
              <a:defRPr sz="1400" cap="all" spc="200" baseline="0">
                <a:solidFill>
                  <a:schemeClr val="tx2"/>
                </a:solidFill>
                <a:latin typeface="+mj-lt"/>
              </a:defRPr>
            </a:lvl1pPr>
          </a:lstStyle>
          <a:p>
            <a:pPr lvl="0"/>
            <a:r>
              <a:rPr lang="en-US"/>
              <a:t>Click to add title</a:t>
            </a:r>
          </a:p>
        </p:txBody>
      </p:sp>
      <p:sp>
        <p:nvSpPr>
          <p:cNvPr id="27" name="Text Placeholder 14">
            <a:extLst>
              <a:ext uri="{FF2B5EF4-FFF2-40B4-BE49-F238E27FC236}">
                <a16:creationId xmlns:a16="http://schemas.microsoft.com/office/drawing/2014/main" id="{CD4953C5-A270-4C37-B878-3D3E51E01A1B}"/>
              </a:ext>
            </a:extLst>
          </p:cNvPr>
          <p:cNvSpPr>
            <a:spLocks noGrp="1"/>
          </p:cNvSpPr>
          <p:nvPr>
            <p:ph type="body" sz="quarter" idx="20" hasCustomPrompt="1"/>
          </p:nvPr>
        </p:nvSpPr>
        <p:spPr>
          <a:xfrm>
            <a:off x="8951094" y="4651391"/>
            <a:ext cx="2382386" cy="857935"/>
          </a:xfrm>
          <a:prstGeom prst="rect">
            <a:avLst/>
          </a:prstGeom>
        </p:spPr>
        <p:txBody>
          <a:bodyPr/>
          <a:lstStyle>
            <a:lvl1pPr marL="0" indent="0" algn="ctr">
              <a:lnSpc>
                <a:spcPct val="125000"/>
              </a:lnSpc>
              <a:spcBef>
                <a:spcPts val="0"/>
              </a:spcBef>
              <a:buNone/>
              <a:defRPr sz="1200" cap="none" spc="100" baseline="0">
                <a:solidFill>
                  <a:schemeClr val="bg1"/>
                </a:solidFill>
                <a:latin typeface="+mn-lt"/>
              </a:defRPr>
            </a:lvl1pPr>
          </a:lstStyle>
          <a:p>
            <a:pPr lvl="0"/>
            <a:r>
              <a:rPr lang="en-US"/>
              <a:t>Click to add text</a:t>
            </a:r>
          </a:p>
        </p:txBody>
      </p:sp>
      <p:sp>
        <p:nvSpPr>
          <p:cNvPr id="28" name="Text Placeholder 10">
            <a:extLst>
              <a:ext uri="{FF2B5EF4-FFF2-40B4-BE49-F238E27FC236}">
                <a16:creationId xmlns:a16="http://schemas.microsoft.com/office/drawing/2014/main" id="{B419FAA5-674D-4D1B-B6F0-7F6B786D9D2C}"/>
              </a:ext>
            </a:extLst>
          </p:cNvPr>
          <p:cNvSpPr>
            <a:spLocks noGrp="1"/>
          </p:cNvSpPr>
          <p:nvPr>
            <p:ph type="body" sz="quarter" idx="21" hasCustomPrompt="1"/>
          </p:nvPr>
        </p:nvSpPr>
        <p:spPr>
          <a:xfrm>
            <a:off x="1285758" y="2399173"/>
            <a:ext cx="1611892" cy="1151632"/>
          </a:xfrm>
          <a:prstGeom prst="rect">
            <a:avLst/>
          </a:prstGeom>
        </p:spPr>
        <p:txBody>
          <a:bodyPr anchor="ctr"/>
          <a:lstStyle>
            <a:lvl1pPr marL="0" indent="0" algn="ctr">
              <a:lnSpc>
                <a:spcPct val="80000"/>
              </a:lnSpc>
              <a:spcBef>
                <a:spcPts val="1000"/>
              </a:spcBef>
              <a:spcAft>
                <a:spcPts val="0"/>
              </a:spcAft>
              <a:buNone/>
              <a:defRPr sz="2800" cap="all" spc="100" baseline="0">
                <a:solidFill>
                  <a:schemeClr val="tx2"/>
                </a:solidFill>
                <a:latin typeface="+mj-lt"/>
              </a:defRPr>
            </a:lvl1pPr>
          </a:lstStyle>
          <a:p>
            <a:pPr lvl="0"/>
            <a:r>
              <a:rPr lang="en-US"/>
              <a:t>Add title</a:t>
            </a:r>
          </a:p>
        </p:txBody>
      </p:sp>
      <p:sp>
        <p:nvSpPr>
          <p:cNvPr id="29" name="Text Placeholder 10">
            <a:extLst>
              <a:ext uri="{FF2B5EF4-FFF2-40B4-BE49-F238E27FC236}">
                <a16:creationId xmlns:a16="http://schemas.microsoft.com/office/drawing/2014/main" id="{4301E9A5-7F5A-49AF-A4F3-EA73CC55905B}"/>
              </a:ext>
            </a:extLst>
          </p:cNvPr>
          <p:cNvSpPr>
            <a:spLocks noGrp="1"/>
          </p:cNvSpPr>
          <p:nvPr>
            <p:ph type="body" sz="quarter" idx="23" hasCustomPrompt="1"/>
          </p:nvPr>
        </p:nvSpPr>
        <p:spPr>
          <a:xfrm>
            <a:off x="6652814"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0" name="Text Placeholder 10">
            <a:extLst>
              <a:ext uri="{FF2B5EF4-FFF2-40B4-BE49-F238E27FC236}">
                <a16:creationId xmlns:a16="http://schemas.microsoft.com/office/drawing/2014/main" id="{44658DCD-8753-4536-A41F-2975ECE9D039}"/>
              </a:ext>
            </a:extLst>
          </p:cNvPr>
          <p:cNvSpPr>
            <a:spLocks noGrp="1"/>
          </p:cNvSpPr>
          <p:nvPr>
            <p:ph type="body" sz="quarter" idx="24" hasCustomPrompt="1"/>
          </p:nvPr>
        </p:nvSpPr>
        <p:spPr>
          <a:xfrm>
            <a:off x="9336341"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
        <p:nvSpPr>
          <p:cNvPr id="31" name="Text Placeholder 10">
            <a:extLst>
              <a:ext uri="{FF2B5EF4-FFF2-40B4-BE49-F238E27FC236}">
                <a16:creationId xmlns:a16="http://schemas.microsoft.com/office/drawing/2014/main" id="{2708ADA9-A84B-4176-A4A4-3BEEB2F71F93}"/>
              </a:ext>
            </a:extLst>
          </p:cNvPr>
          <p:cNvSpPr>
            <a:spLocks noGrp="1"/>
          </p:cNvSpPr>
          <p:nvPr>
            <p:ph type="body" sz="quarter" idx="22" hasCustomPrompt="1"/>
          </p:nvPr>
        </p:nvSpPr>
        <p:spPr>
          <a:xfrm>
            <a:off x="3969286" y="2399173"/>
            <a:ext cx="1611892" cy="1151632"/>
          </a:xfrm>
          <a:prstGeom prst="rect">
            <a:avLst/>
          </a:prstGeom>
        </p:spPr>
        <p:txBody>
          <a:bodyPr anchor="ctr"/>
          <a:lstStyle>
            <a:lvl1pPr marL="0" indent="0" algn="ctr">
              <a:lnSpc>
                <a:spcPct val="80000"/>
              </a:lnSpc>
              <a:spcBef>
                <a:spcPts val="1000"/>
              </a:spcBef>
              <a:buNone/>
              <a:defRPr sz="2800" cap="all" spc="100" baseline="0">
                <a:solidFill>
                  <a:schemeClr val="tx2"/>
                </a:solidFill>
                <a:latin typeface="+mj-lt"/>
              </a:defRPr>
            </a:lvl1pPr>
          </a:lstStyle>
          <a:p>
            <a:pPr lvl="0"/>
            <a:r>
              <a:rPr lang="en-US"/>
              <a:t>Add title</a:t>
            </a:r>
          </a:p>
        </p:txBody>
      </p:sp>
    </p:spTree>
    <p:extLst>
      <p:ext uri="{BB962C8B-B14F-4D97-AF65-F5344CB8AC3E}">
        <p14:creationId xmlns:p14="http://schemas.microsoft.com/office/powerpoint/2010/main" val="92757202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solidFill>
        <a:effectLst/>
      </p:bgPr>
    </p:bg>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9FD50E8B-97D3-485C-9645-AACC303DDF33}"/>
              </a:ext>
            </a:extLst>
          </p:cNvPr>
          <p:cNvSpPr>
            <a:spLocks noGrp="1"/>
          </p:cNvSpPr>
          <p:nvPr>
            <p:ph type="pic" sz="quarter" idx="13" hasCustomPrompt="1"/>
          </p:nvPr>
        </p:nvSpPr>
        <p:spPr>
          <a:xfrm>
            <a:off x="-4281" y="-1"/>
            <a:ext cx="12196282" cy="2917371"/>
          </a:xfrm>
          <a:prstGeom prst="rect">
            <a:avLst/>
          </a:prstGeom>
        </p:spPr>
        <p:txBody>
          <a:bodyPr/>
          <a:lstStyle>
            <a:lvl1pPr marL="0" indent="0" algn="ctr">
              <a:buNone/>
              <a:defRPr>
                <a:solidFill>
                  <a:schemeClr val="accent6">
                    <a:lumMod val="10000"/>
                    <a:lumOff val="90000"/>
                  </a:schemeClr>
                </a:solidFill>
              </a:defRPr>
            </a:lvl1pPr>
          </a:lstStyle>
          <a:p>
            <a:r>
              <a:rPr lang="en-US" dirty="0"/>
              <a:t>Click to add photo</a:t>
            </a:r>
          </a:p>
        </p:txBody>
      </p:sp>
      <p:sp>
        <p:nvSpPr>
          <p:cNvPr id="10" name="Text Placeholder 4">
            <a:extLst>
              <a:ext uri="{FF2B5EF4-FFF2-40B4-BE49-F238E27FC236}">
                <a16:creationId xmlns:a16="http://schemas.microsoft.com/office/drawing/2014/main" id="{44211F90-6E18-443B-BDFF-5A72A7950276}"/>
              </a:ext>
            </a:extLst>
          </p:cNvPr>
          <p:cNvSpPr>
            <a:spLocks noGrp="1"/>
          </p:cNvSpPr>
          <p:nvPr>
            <p:ph type="body" sz="quarter" idx="19" hasCustomPrompt="1"/>
          </p:nvPr>
        </p:nvSpPr>
        <p:spPr>
          <a:xfrm>
            <a:off x="0" y="4006735"/>
            <a:ext cx="12192000" cy="2851264"/>
          </a:xfrm>
          <a:prstGeom prst="rect">
            <a:avLst/>
          </a:prstGeom>
        </p:spPr>
        <p:txBody>
          <a:bodyPr/>
          <a:lstStyle>
            <a:lvl1pPr marL="0" indent="0" algn="r">
              <a:lnSpc>
                <a:spcPct val="50000"/>
              </a:lnSpc>
              <a:spcBef>
                <a:spcPts val="0"/>
              </a:spcBef>
              <a:buNone/>
              <a:defRPr sz="50000" baseline="0">
                <a:solidFill>
                  <a:schemeClr val="bg1">
                    <a:alpha val="5000"/>
                  </a:schemeClr>
                </a:solidFill>
                <a:latin typeface="Kunstler Script" panose="030304020206070D0D06" pitchFamily="66" charset="0"/>
              </a:defRPr>
            </a:lvl1pPr>
          </a:lstStyle>
          <a:p>
            <a:r>
              <a:rPr lang="en-US" dirty="0"/>
              <a:t>Sum</a:t>
            </a:r>
          </a:p>
        </p:txBody>
      </p:sp>
      <p:sp>
        <p:nvSpPr>
          <p:cNvPr id="3" name="Date Placeholder 2">
            <a:extLst>
              <a:ext uri="{FF2B5EF4-FFF2-40B4-BE49-F238E27FC236}">
                <a16:creationId xmlns:a16="http://schemas.microsoft.com/office/drawing/2014/main" id="{50B2CC2F-A541-4A4B-985A-73901B9F107C}"/>
              </a:ext>
            </a:extLst>
          </p:cNvPr>
          <p:cNvSpPr>
            <a:spLocks noGrp="1"/>
          </p:cNvSpPr>
          <p:nvPr>
            <p:ph type="dt" sz="half" idx="10"/>
          </p:nvPr>
        </p:nvSpPr>
        <p:spPr/>
        <p:txBody>
          <a:bodyPr/>
          <a:lstStyle>
            <a:lvl1pPr>
              <a:defRPr>
                <a:solidFill>
                  <a:schemeClr val="accent3"/>
                </a:solidFill>
              </a:defRPr>
            </a:lvl1pPr>
          </a:lstStyle>
          <a:p>
            <a:r>
              <a:rPr lang="en-US" dirty="0"/>
              <a:t>8/03/20XX</a:t>
            </a:r>
          </a:p>
        </p:txBody>
      </p:sp>
      <p:sp>
        <p:nvSpPr>
          <p:cNvPr id="4" name="Footer Placeholder 3">
            <a:extLst>
              <a:ext uri="{FF2B5EF4-FFF2-40B4-BE49-F238E27FC236}">
                <a16:creationId xmlns:a16="http://schemas.microsoft.com/office/drawing/2014/main" id="{FB1D1C2B-CD69-4515-87A0-866E32DCE938}"/>
              </a:ext>
            </a:extLst>
          </p:cNvPr>
          <p:cNvSpPr>
            <a:spLocks noGrp="1"/>
          </p:cNvSpPr>
          <p:nvPr>
            <p:ph type="ftr" sz="quarter" idx="11"/>
          </p:nvPr>
        </p:nvSpPr>
        <p:spPr/>
        <p:txBody>
          <a:bodyPr/>
          <a:lstStyle>
            <a:lvl1pPr>
              <a:defRPr>
                <a:solidFill>
                  <a:schemeClr val="accent3"/>
                </a:solidFill>
              </a:defRPr>
            </a:lvl1pPr>
          </a:lstStyle>
          <a:p>
            <a:r>
              <a:rPr lang="en-US" dirty="0"/>
              <a:t>PITCH DECK</a:t>
            </a:r>
          </a:p>
        </p:txBody>
      </p:sp>
      <p:sp>
        <p:nvSpPr>
          <p:cNvPr id="5" name="Slide Number Placeholder 4">
            <a:extLst>
              <a:ext uri="{FF2B5EF4-FFF2-40B4-BE49-F238E27FC236}">
                <a16:creationId xmlns:a16="http://schemas.microsoft.com/office/drawing/2014/main" id="{63F4DBC1-4594-4961-A9D3-27E0113B3768}"/>
              </a:ext>
            </a:extLst>
          </p:cNvPr>
          <p:cNvSpPr>
            <a:spLocks noGrp="1"/>
          </p:cNvSpPr>
          <p:nvPr>
            <p:ph type="sldNum" sz="quarter" idx="12"/>
          </p:nvPr>
        </p:nvSpPr>
        <p:spPr/>
        <p:txBody>
          <a:bodyPr/>
          <a:lstStyle>
            <a:lvl1pPr>
              <a:defRPr>
                <a:solidFill>
                  <a:schemeClr val="accent3"/>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C15AE508-339B-4118-9121-4A160D09F2A0}"/>
              </a:ext>
            </a:extLst>
          </p:cNvPr>
          <p:cNvSpPr>
            <a:spLocks noGrp="1"/>
          </p:cNvSpPr>
          <p:nvPr>
            <p:ph type="ctrTitle" hasCustomPrompt="1"/>
          </p:nvPr>
        </p:nvSpPr>
        <p:spPr>
          <a:xfrm>
            <a:off x="838200" y="4122721"/>
            <a:ext cx="2895600" cy="1111250"/>
          </a:xfrm>
          <a:prstGeom prst="rect">
            <a:avLst/>
          </a:prstGeom>
        </p:spPr>
        <p:txBody>
          <a:bodyPr anchor="ctr"/>
          <a:lstStyle>
            <a:lvl1pPr algn="r">
              <a:defRPr sz="2200" cap="all" spc="200" baseline="0">
                <a:solidFill>
                  <a:schemeClr val="bg1"/>
                </a:solidFill>
                <a:latin typeface="+mj-lt"/>
              </a:defRPr>
            </a:lvl1pPr>
          </a:lstStyle>
          <a:p>
            <a:r>
              <a:rPr lang="en-US"/>
              <a:t>Click to add title</a:t>
            </a:r>
          </a:p>
        </p:txBody>
      </p:sp>
      <p:sp>
        <p:nvSpPr>
          <p:cNvPr id="8" name="Subtitle 2">
            <a:extLst>
              <a:ext uri="{FF2B5EF4-FFF2-40B4-BE49-F238E27FC236}">
                <a16:creationId xmlns:a16="http://schemas.microsoft.com/office/drawing/2014/main" id="{43A3F931-4B84-489F-8B0A-7FEF462532DB}"/>
              </a:ext>
            </a:extLst>
          </p:cNvPr>
          <p:cNvSpPr>
            <a:spLocks noGrp="1"/>
          </p:cNvSpPr>
          <p:nvPr>
            <p:ph type="subTitle" idx="1" hasCustomPrompt="1"/>
          </p:nvPr>
        </p:nvSpPr>
        <p:spPr>
          <a:xfrm>
            <a:off x="4332514" y="3833158"/>
            <a:ext cx="7021287" cy="1690377"/>
          </a:xfrm>
          <a:prstGeom prst="rect">
            <a:avLst/>
          </a:prstGeom>
        </p:spPr>
        <p:txBody>
          <a:bodyPr anchor="ctr"/>
          <a:lstStyle>
            <a:lvl1pPr marL="0" indent="0" algn="l">
              <a:lnSpc>
                <a:spcPct val="125000"/>
              </a:lnSpc>
              <a:spcBef>
                <a:spcPts val="0"/>
              </a:spcBef>
              <a:spcAft>
                <a:spcPts val="1000"/>
              </a:spcAft>
              <a:buNone/>
              <a:defRPr sz="1400" spc="1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spTree>
    <p:extLst>
      <p:ext uri="{BB962C8B-B14F-4D97-AF65-F5344CB8AC3E}">
        <p14:creationId xmlns:p14="http://schemas.microsoft.com/office/powerpoint/2010/main" val="4291993955"/>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61D6F08F-239E-4E92-B5E7-36638ED4657D}"/>
              </a:ext>
            </a:extLst>
          </p:cNvPr>
          <p:cNvSpPr>
            <a:spLocks noGrp="1"/>
          </p:cNvSpPr>
          <p:nvPr>
            <p:ph type="pic" sz="quarter" idx="13" hasCustomPrompt="1"/>
          </p:nvPr>
        </p:nvSpPr>
        <p:spPr>
          <a:xfrm>
            <a:off x="0" y="0"/>
            <a:ext cx="7677150" cy="6858000"/>
          </a:xfrm>
          <a:prstGeom prst="rect">
            <a:avLst/>
          </a:prstGeom>
        </p:spPr>
        <p:txBody>
          <a:bodyPr/>
          <a:lstStyle>
            <a:lvl1pPr marL="0" indent="0" algn="ctr">
              <a:buNone/>
              <a:defRPr>
                <a:solidFill>
                  <a:schemeClr val="accent1"/>
                </a:solidFill>
              </a:defRPr>
            </a:lvl1pPr>
          </a:lstStyle>
          <a:p>
            <a:r>
              <a:rPr lang="en-US" dirty="0"/>
              <a:t>Click to add photo</a:t>
            </a:r>
          </a:p>
        </p:txBody>
      </p:sp>
      <p:sp>
        <p:nvSpPr>
          <p:cNvPr id="3" name="Date Placeholder 2">
            <a:extLst>
              <a:ext uri="{FF2B5EF4-FFF2-40B4-BE49-F238E27FC236}">
                <a16:creationId xmlns:a16="http://schemas.microsoft.com/office/drawing/2014/main" id="{E88D0F4F-65EB-4DC2-B7AD-AD23E6DBE22B}"/>
              </a:ext>
            </a:extLst>
          </p:cNvPr>
          <p:cNvSpPr>
            <a:spLocks noGrp="1"/>
          </p:cNvSpPr>
          <p:nvPr>
            <p:ph type="dt" sz="half" idx="10"/>
          </p:nvPr>
        </p:nvSpPr>
        <p:spPr/>
        <p:txBody>
          <a:bodyPr/>
          <a:lstStyle>
            <a:lvl1pPr>
              <a:defRPr>
                <a:solidFill>
                  <a:schemeClr val="bg1"/>
                </a:solidFill>
              </a:defRPr>
            </a:lvl1pPr>
          </a:lstStyle>
          <a:p>
            <a:r>
              <a:rPr lang="en-US" dirty="0"/>
              <a:t>8/03/20XX</a:t>
            </a:r>
          </a:p>
        </p:txBody>
      </p:sp>
      <p:sp>
        <p:nvSpPr>
          <p:cNvPr id="4" name="Footer Placeholder 3">
            <a:extLst>
              <a:ext uri="{FF2B5EF4-FFF2-40B4-BE49-F238E27FC236}">
                <a16:creationId xmlns:a16="http://schemas.microsoft.com/office/drawing/2014/main" id="{66CF9EC8-F9C6-4CE1-91F5-A956792CBC86}"/>
              </a:ext>
            </a:extLst>
          </p:cNvPr>
          <p:cNvSpPr>
            <a:spLocks noGrp="1"/>
          </p:cNvSpPr>
          <p:nvPr>
            <p:ph type="ftr" sz="quarter" idx="11"/>
          </p:nvPr>
        </p:nvSpPr>
        <p:spPr>
          <a:xfrm>
            <a:off x="4038600" y="6356350"/>
            <a:ext cx="3156857" cy="365125"/>
          </a:xfrm>
        </p:spPr>
        <p:txBody>
          <a:bodyPr/>
          <a:lstStyle>
            <a:lvl1pPr algn="r">
              <a:defRPr>
                <a:solidFill>
                  <a:schemeClr val="bg1"/>
                </a:solidFill>
              </a:defRPr>
            </a:lvl1pPr>
          </a:lstStyle>
          <a:p>
            <a:r>
              <a:rPr lang="en-US" dirty="0"/>
              <a:t>PITCH DECK</a:t>
            </a:r>
          </a:p>
        </p:txBody>
      </p:sp>
      <p:sp>
        <p:nvSpPr>
          <p:cNvPr id="5" name="Slide Number Placeholder 4">
            <a:extLst>
              <a:ext uri="{FF2B5EF4-FFF2-40B4-BE49-F238E27FC236}">
                <a16:creationId xmlns:a16="http://schemas.microsoft.com/office/drawing/2014/main" id="{89721C21-E285-4AF2-9E8D-243F4CBC2ABF}"/>
              </a:ext>
            </a:extLst>
          </p:cNvPr>
          <p:cNvSpPr>
            <a:spLocks noGrp="1"/>
          </p:cNvSpPr>
          <p:nvPr>
            <p:ph type="sldNum" sz="quarter" idx="12"/>
          </p:nvPr>
        </p:nvSpPr>
        <p:spPr/>
        <p:txBody>
          <a:bodyPr/>
          <a:lstStyle>
            <a:lvl1pPr>
              <a:defRPr>
                <a:solidFill>
                  <a:schemeClr val="bg2">
                    <a:lumMod val="50000"/>
                  </a:schemeClr>
                </a:solidFill>
              </a:defRPr>
            </a:lvl1pPr>
          </a:lstStyle>
          <a:p>
            <a:fld id="{4F6357DA-28E9-40D3-918C-4D14E8263D81}" type="slidenum">
              <a:rPr lang="en-US" smtClean="0"/>
              <a:pPr/>
              <a:t>‹#›</a:t>
            </a:fld>
            <a:endParaRPr lang="en-US" dirty="0"/>
          </a:p>
        </p:txBody>
      </p:sp>
      <p:sp>
        <p:nvSpPr>
          <p:cNvPr id="7" name="Title 1">
            <a:extLst>
              <a:ext uri="{FF2B5EF4-FFF2-40B4-BE49-F238E27FC236}">
                <a16:creationId xmlns:a16="http://schemas.microsoft.com/office/drawing/2014/main" id="{EC201BA1-98C5-4728-9204-5B3A2F7B03FD}"/>
              </a:ext>
            </a:extLst>
          </p:cNvPr>
          <p:cNvSpPr>
            <a:spLocks noGrp="1"/>
          </p:cNvSpPr>
          <p:nvPr>
            <p:ph type="ctrTitle" hasCustomPrompt="1"/>
          </p:nvPr>
        </p:nvSpPr>
        <p:spPr>
          <a:xfrm>
            <a:off x="8487939" y="1638359"/>
            <a:ext cx="3058885" cy="1111250"/>
          </a:xfrm>
          <a:prstGeom prst="rect">
            <a:avLst/>
          </a:prstGeom>
        </p:spPr>
        <p:txBody>
          <a:bodyPr anchor="b"/>
          <a:lstStyle>
            <a:lvl1pPr algn="l">
              <a:defRPr sz="2200" cap="all" spc="200" baseline="0">
                <a:solidFill>
                  <a:schemeClr val="accent6"/>
                </a:solidFill>
                <a:latin typeface="+mj-lt"/>
              </a:defRPr>
            </a:lvl1pPr>
          </a:lstStyle>
          <a:p>
            <a:r>
              <a:rPr lang="en-US"/>
              <a:t>Click to add title</a:t>
            </a:r>
          </a:p>
        </p:txBody>
      </p:sp>
      <p:sp>
        <p:nvSpPr>
          <p:cNvPr id="8" name="Subtitle 2">
            <a:extLst>
              <a:ext uri="{FF2B5EF4-FFF2-40B4-BE49-F238E27FC236}">
                <a16:creationId xmlns:a16="http://schemas.microsoft.com/office/drawing/2014/main" id="{75C106A2-F65A-4519-B7A6-CB7477C6846B}"/>
              </a:ext>
            </a:extLst>
          </p:cNvPr>
          <p:cNvSpPr>
            <a:spLocks noGrp="1"/>
          </p:cNvSpPr>
          <p:nvPr>
            <p:ph type="subTitle" idx="1" hasCustomPrompt="1"/>
          </p:nvPr>
        </p:nvSpPr>
        <p:spPr>
          <a:xfrm>
            <a:off x="8487939" y="3135086"/>
            <a:ext cx="3058885" cy="2388450"/>
          </a:xfrm>
          <a:prstGeom prst="rect">
            <a:avLst/>
          </a:prstGeom>
        </p:spPr>
        <p:txBody>
          <a:bodyPr/>
          <a:lstStyle>
            <a:lvl1pPr marL="0" indent="0" algn="l">
              <a:lnSpc>
                <a:spcPct val="125000"/>
              </a:lnSpc>
              <a:spcBef>
                <a:spcPts val="0"/>
              </a:spcBef>
              <a:spcAft>
                <a:spcPts val="1000"/>
              </a:spcAft>
              <a:buNone/>
              <a:defRPr sz="1400" spc="100" baseline="0">
                <a:solidFill>
                  <a:schemeClr val="accent6"/>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add subtitle</a:t>
            </a:r>
          </a:p>
        </p:txBody>
      </p:sp>
      <p:cxnSp>
        <p:nvCxnSpPr>
          <p:cNvPr id="2" name="Straight Connector 1">
            <a:extLst>
              <a:ext uri="{FF2B5EF4-FFF2-40B4-BE49-F238E27FC236}">
                <a16:creationId xmlns:a16="http://schemas.microsoft.com/office/drawing/2014/main" id="{2E7A08CD-CF6C-4ABF-B086-481F36611730}"/>
              </a:ext>
            </a:extLst>
          </p:cNvPr>
          <p:cNvCxnSpPr>
            <a:cxnSpLocks/>
          </p:cNvCxnSpPr>
          <p:nvPr userDrawn="1"/>
        </p:nvCxnSpPr>
        <p:spPr>
          <a:xfrm>
            <a:off x="8130026" y="0"/>
            <a:ext cx="0" cy="4572000"/>
          </a:xfrm>
          <a:prstGeom prst="line">
            <a:avLst/>
          </a:prstGeom>
          <a:ln>
            <a:solidFill>
              <a:schemeClr val="tx2"/>
            </a:solidFill>
          </a:ln>
        </p:spPr>
        <p:style>
          <a:lnRef idx="1">
            <a:schemeClr val="accent3"/>
          </a:lnRef>
          <a:fillRef idx="0">
            <a:schemeClr val="accent3"/>
          </a:fillRef>
          <a:effectRef idx="0">
            <a:schemeClr val="accent3"/>
          </a:effectRef>
          <a:fontRef idx="minor">
            <a:schemeClr val="tx1"/>
          </a:fontRef>
        </p:style>
      </p:cxnSp>
      <p:sp>
        <p:nvSpPr>
          <p:cNvPr id="10" name="Text Placeholder 4">
            <a:extLst>
              <a:ext uri="{FF2B5EF4-FFF2-40B4-BE49-F238E27FC236}">
                <a16:creationId xmlns:a16="http://schemas.microsoft.com/office/drawing/2014/main" id="{E4AB2649-B78D-4A9D-9F1D-F447A521EEB4}"/>
              </a:ext>
            </a:extLst>
          </p:cNvPr>
          <p:cNvSpPr>
            <a:spLocks noGrp="1"/>
          </p:cNvSpPr>
          <p:nvPr>
            <p:ph type="body" sz="quarter" idx="23" hasCustomPrompt="1"/>
          </p:nvPr>
        </p:nvSpPr>
        <p:spPr>
          <a:xfrm>
            <a:off x="100735" y="4698088"/>
            <a:ext cx="11996058" cy="2059185"/>
          </a:xfrm>
          <a:prstGeom prst="rect">
            <a:avLst/>
          </a:prstGeom>
        </p:spPr>
        <p:txBody>
          <a:bodyPr/>
          <a:lstStyle>
            <a:lvl1pPr marL="0" indent="0" algn="r">
              <a:lnSpc>
                <a:spcPct val="37000"/>
              </a:lnSpc>
              <a:spcBef>
                <a:spcPts val="0"/>
              </a:spcBef>
              <a:buNone/>
              <a:defRPr sz="50000" baseline="0">
                <a:solidFill>
                  <a:schemeClr val="accent6">
                    <a:lumMod val="10000"/>
                    <a:lumOff val="90000"/>
                    <a:alpha val="25000"/>
                  </a:schemeClr>
                </a:solidFill>
                <a:latin typeface="Kunstler Script" panose="030304020206070D0D06" pitchFamily="66" charset="0"/>
              </a:defRPr>
            </a:lvl1pPr>
          </a:lstStyle>
          <a:p>
            <a:r>
              <a:rPr lang="en-US" dirty="0"/>
              <a:t>Than</a:t>
            </a:r>
          </a:p>
        </p:txBody>
      </p:sp>
    </p:spTree>
    <p:extLst>
      <p:ext uri="{BB962C8B-B14F-4D97-AF65-F5344CB8AC3E}">
        <p14:creationId xmlns:p14="http://schemas.microsoft.com/office/powerpoint/2010/main" val="238296848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1A4C966-5542-475A-B224-2E541D9AEBE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spc="100" baseline="0">
                <a:solidFill>
                  <a:schemeClr val="bg2">
                    <a:lumMod val="25000"/>
                  </a:schemeClr>
                </a:solidFill>
                <a:latin typeface="Avenir Next LT Pro" panose="020B0504020202020204" pitchFamily="34" charset="0"/>
              </a:defRPr>
            </a:lvl1pPr>
          </a:lstStyle>
          <a:p>
            <a:r>
              <a:rPr lang="en-US" dirty="0"/>
              <a:t>8/03/20XX</a:t>
            </a:r>
          </a:p>
        </p:txBody>
      </p:sp>
      <p:sp>
        <p:nvSpPr>
          <p:cNvPr id="5" name="Footer Placeholder 4">
            <a:extLst>
              <a:ext uri="{FF2B5EF4-FFF2-40B4-BE49-F238E27FC236}">
                <a16:creationId xmlns:a16="http://schemas.microsoft.com/office/drawing/2014/main" id="{68F1E08C-E5A1-412C-88D3-C6BF9430D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2">
                    <a:lumMod val="25000"/>
                  </a:schemeClr>
                </a:solidFill>
                <a:latin typeface="Avenir Next LT Pro" panose="020B0504020202020204"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466BAFCC-DBDE-4891-B3DD-4B3754E7DD2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spc="100" baseline="0">
                <a:solidFill>
                  <a:schemeClr val="bg2">
                    <a:lumMod val="25000"/>
                  </a:schemeClr>
                </a:solidFill>
                <a:latin typeface="Avenir Next LT Pro" panose="020B0504020202020204" pitchFamily="34" charset="0"/>
              </a:defRPr>
            </a:lvl1pPr>
          </a:lstStyle>
          <a:p>
            <a:fld id="{4F6357DA-28E9-40D3-918C-4D14E8263D81}" type="slidenum">
              <a:rPr lang="en-US" smtClean="0"/>
              <a:pPr/>
              <a:t>‹#›</a:t>
            </a:fld>
            <a:endParaRPr lang="en-US" dirty="0"/>
          </a:p>
        </p:txBody>
      </p:sp>
    </p:spTree>
    <p:extLst>
      <p:ext uri="{BB962C8B-B14F-4D97-AF65-F5344CB8AC3E}">
        <p14:creationId xmlns:p14="http://schemas.microsoft.com/office/powerpoint/2010/main" val="2887958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59" r:id="rId12"/>
    <p:sldLayoutId id="2147483666" r:id="rId13"/>
    <p:sldLayoutId id="2147483667" r:id="rId14"/>
    <p:sldLayoutId id="2147483668" r:id="rId15"/>
    <p:sldLayoutId id="2147483669" r:id="rId16"/>
    <p:sldLayoutId id="2147483663" r:id="rId17"/>
    <p:sldLayoutId id="2147483665" r:id="rId18"/>
    <p:sldLayoutId id="2147483664" r:id="rId19"/>
    <p:sldLayoutId id="2147483661" r:id="rId20"/>
    <p:sldLayoutId id="2147483662" r:id="rId21"/>
  </p:sldLayoutIdLst>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3.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8" Type="http://schemas.openxmlformats.org/officeDocument/2006/relationships/hyperlink" Target="https://1office.vn/mo-hinh-pestel" TargetMode="External"/><Relationship Id="rId3" Type="http://schemas.openxmlformats.org/officeDocument/2006/relationships/diagramLayout" Target="../diagrams/layout1.xml"/><Relationship Id="rId7" Type="http://schemas.openxmlformats.org/officeDocument/2006/relationships/image" Target="../media/image14.jpg"/><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19.xml"/><Relationship Id="rId6" Type="http://schemas.openxmlformats.org/officeDocument/2006/relationships/image" Target="../media/image15.jpg"/><Relationship Id="rId5" Type="http://schemas.openxmlformats.org/officeDocument/2006/relationships/chart" Target="../charts/chart4.xml"/><Relationship Id="rId4" Type="http://schemas.openxmlformats.org/officeDocument/2006/relationships/chart" Target="../charts/chart3.xml"/></Relationships>
</file>

<file path=ppt/slides/_rels/slide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Placeholder 18" descr="Close-up of menu at café table">
            <a:extLst>
              <a:ext uri="{FF2B5EF4-FFF2-40B4-BE49-F238E27FC236}">
                <a16:creationId xmlns:a16="http://schemas.microsoft.com/office/drawing/2014/main" id="{43474057-1F43-4A8C-A00F-A151DC1D1075}"/>
              </a:ext>
            </a:extLst>
          </p:cNvPr>
          <p:cNvPicPr>
            <a:picLocks noGrp="1" noChangeAspect="1"/>
          </p:cNvPicPr>
          <p:nvPr>
            <p:ph type="pic" sz="quarter" idx="10"/>
          </p:nvPr>
        </p:nvPicPr>
        <p:blipFill>
          <a:blip r:embed="rId3"/>
          <a:stretch/>
        </p:blipFill>
        <p:spPr>
          <a:xfrm>
            <a:off x="0" y="1078992"/>
            <a:ext cx="6995160" cy="5779007"/>
          </a:xfrm>
          <a:noFill/>
        </p:spPr>
      </p:pic>
      <p:sp>
        <p:nvSpPr>
          <p:cNvPr id="8" name="Subtitle 7">
            <a:extLst>
              <a:ext uri="{FF2B5EF4-FFF2-40B4-BE49-F238E27FC236}">
                <a16:creationId xmlns:a16="http://schemas.microsoft.com/office/drawing/2014/main" id="{D79862A8-72F8-4043-A021-816AC74E8776}"/>
              </a:ext>
            </a:extLst>
          </p:cNvPr>
          <p:cNvSpPr>
            <a:spLocks noGrp="1"/>
          </p:cNvSpPr>
          <p:nvPr>
            <p:ph type="subTitle" idx="1"/>
          </p:nvPr>
        </p:nvSpPr>
        <p:spPr>
          <a:xfrm>
            <a:off x="7059168" y="73152"/>
            <a:ext cx="4561706" cy="6684263"/>
          </a:xfrm>
        </p:spPr>
        <p:txBody>
          <a:bodyPr>
            <a:normAutofit/>
          </a:bodyPr>
          <a:lstStyle/>
          <a:p>
            <a:r>
              <a:rPr lang="en-US" dirty="0"/>
              <a:t>​​</a:t>
            </a:r>
          </a:p>
        </p:txBody>
      </p:sp>
      <p:sp>
        <p:nvSpPr>
          <p:cNvPr id="6" name="TextBox 5">
            <a:extLst>
              <a:ext uri="{FF2B5EF4-FFF2-40B4-BE49-F238E27FC236}">
                <a16:creationId xmlns:a16="http://schemas.microsoft.com/office/drawing/2014/main" id="{2AB0438A-B018-56D7-EBDB-A5A751CDF457}"/>
              </a:ext>
            </a:extLst>
          </p:cNvPr>
          <p:cNvSpPr txBox="1"/>
          <p:nvPr/>
        </p:nvSpPr>
        <p:spPr>
          <a:xfrm>
            <a:off x="7059168" y="1078992"/>
            <a:ext cx="5001768" cy="5346272"/>
          </a:xfrm>
          <a:prstGeom prst="rect">
            <a:avLst/>
          </a:prstGeom>
          <a:noFill/>
        </p:spPr>
        <p:txBody>
          <a:bodyPr wrap="square" rtlCol="0">
            <a:spAutoFit/>
          </a:bodyPr>
          <a:lstStyle/>
          <a:p>
            <a:pPr>
              <a:lnSpc>
                <a:spcPct val="115000"/>
              </a:lnSpc>
              <a:spcAft>
                <a:spcPts val="800"/>
              </a:spcAft>
              <a:buNone/>
            </a:pPr>
            <a:r>
              <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rPr>
              <a:t>Module Title: Enterprise and Entrepreneurship</a:t>
            </a:r>
          </a:p>
          <a:p>
            <a:pPr algn="just">
              <a:lnSpc>
                <a:spcPct val="115000"/>
              </a:lnSpc>
              <a:spcAft>
                <a:spcPts val="800"/>
              </a:spcAft>
              <a:buNone/>
            </a:pPr>
            <a:endParaRPr lang="en-US" sz="18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spcAft>
                <a:spcPts val="800"/>
              </a:spcAft>
              <a:buNone/>
            </a:pPr>
            <a:r>
              <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rPr>
              <a:t>Module Code: LCLM 4006</a:t>
            </a:r>
          </a:p>
          <a:p>
            <a:pPr algn="just">
              <a:lnSpc>
                <a:spcPct val="115000"/>
              </a:lnSpc>
              <a:spcAft>
                <a:spcPts val="800"/>
              </a:spcAft>
              <a:buNone/>
            </a:pPr>
            <a:endParaRPr lang="en-US" sz="1800" b="1" dirty="0">
              <a:solidFill>
                <a:schemeClr val="bg1"/>
              </a:solidFill>
              <a:effectLst/>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spcAft>
                <a:spcPts val="800"/>
              </a:spcAft>
              <a:buNone/>
            </a:pPr>
            <a:r>
              <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rPr>
              <a:t>Assessment Title: Part 2</a:t>
            </a:r>
          </a:p>
          <a:p>
            <a:pPr algn="just">
              <a:lnSpc>
                <a:spcPct val="115000"/>
              </a:lnSpc>
              <a:spcAft>
                <a:spcPts val="800"/>
              </a:spcAft>
              <a:buNone/>
            </a:pPr>
            <a:r>
              <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rPr>
              <a:t>Individual Presentation Pitch</a:t>
            </a:r>
          </a:p>
          <a:p>
            <a:pPr algn="just">
              <a:lnSpc>
                <a:spcPct val="115000"/>
              </a:lnSpc>
              <a:spcAft>
                <a:spcPts val="800"/>
              </a:spcAft>
              <a:buNone/>
            </a:pPr>
            <a:endPar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spcAft>
                <a:spcPts val="800"/>
              </a:spcAft>
              <a:buNone/>
            </a:pPr>
            <a:r>
              <a:rPr lang="en-US" b="1" dirty="0">
                <a:solidFill>
                  <a:schemeClr val="bg1"/>
                </a:solidFill>
                <a:latin typeface="Arial" panose="020B0604020202020204" pitchFamily="34" charset="0"/>
                <a:ea typeface="Arial" panose="020B0604020202020204" pitchFamily="34" charset="0"/>
                <a:cs typeface="Times New Roman" panose="02020603050405020304" pitchFamily="18" charset="0"/>
              </a:rPr>
              <a:t>Lecturer Name: Doreen Amundam</a:t>
            </a:r>
          </a:p>
          <a:p>
            <a:pPr algn="just">
              <a:lnSpc>
                <a:spcPct val="115000"/>
              </a:lnSpc>
              <a:spcAft>
                <a:spcPts val="800"/>
              </a:spcAft>
              <a:buNone/>
            </a:pPr>
            <a:endParaRPr lang="en-US" dirty="0">
              <a:solidFill>
                <a:srgbClr val="4C94D8"/>
              </a:solidFill>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spcAft>
                <a:spcPts val="800"/>
              </a:spcAft>
              <a:buNone/>
            </a:pPr>
            <a:endParaRPr lang="en-US" sz="1800" dirty="0">
              <a:solidFill>
                <a:srgbClr val="4C94D8"/>
              </a:solidFill>
              <a:effectLst/>
              <a:latin typeface="Arial" panose="020B0604020202020204" pitchFamily="34" charset="0"/>
              <a:ea typeface="Arial" panose="020B0604020202020204" pitchFamily="34" charset="0"/>
              <a:cs typeface="Times New Roman" panose="02020603050405020304" pitchFamily="18" charset="0"/>
            </a:endParaRPr>
          </a:p>
          <a:p>
            <a:pPr algn="just">
              <a:lnSpc>
                <a:spcPct val="115000"/>
              </a:lnSpc>
              <a:spcAft>
                <a:spcPts val="800"/>
              </a:spcAft>
              <a:buNone/>
            </a:pPr>
            <a:endParaRPr lang="en-US" dirty="0">
              <a:solidFill>
                <a:srgbClr val="4C94D8"/>
              </a:solidFill>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spcAft>
                <a:spcPts val="800"/>
              </a:spcAft>
              <a:buNone/>
            </a:pPr>
            <a:endParaRPr lang="en-GB" sz="1800" dirty="0">
              <a:effectLst/>
              <a:latin typeface="Aptos" panose="020B0004020202020204" pitchFamily="34"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4AFFF7E-FF30-7614-2F6B-D8C7FA60721C}"/>
              </a:ext>
            </a:extLst>
          </p:cNvPr>
          <p:cNvSpPr txBox="1"/>
          <p:nvPr/>
        </p:nvSpPr>
        <p:spPr>
          <a:xfrm>
            <a:off x="82296" y="201168"/>
            <a:ext cx="6300216" cy="584775"/>
          </a:xfrm>
          <a:prstGeom prst="rect">
            <a:avLst/>
          </a:prstGeom>
          <a:noFill/>
        </p:spPr>
        <p:txBody>
          <a:bodyPr wrap="square" rtlCol="0">
            <a:spAutoFit/>
          </a:bodyPr>
          <a:lstStyle/>
          <a:p>
            <a:r>
              <a:rPr lang="en-GB" sz="3200" dirty="0">
                <a:solidFill>
                  <a:schemeClr val="accent4">
                    <a:lumMod val="40000"/>
                    <a:lumOff val="60000"/>
                  </a:schemeClr>
                </a:solidFill>
                <a:latin typeface="Algerian" panose="04020705040A02060702" pitchFamily="82" charset="0"/>
              </a:rPr>
              <a:t>VICTORY CENTER</a:t>
            </a:r>
          </a:p>
        </p:txBody>
      </p:sp>
    </p:spTree>
    <p:extLst>
      <p:ext uri="{BB962C8B-B14F-4D97-AF65-F5344CB8AC3E}">
        <p14:creationId xmlns:p14="http://schemas.microsoft.com/office/powerpoint/2010/main" val="28357734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Man putting up sign for store opening">
            <a:extLst>
              <a:ext uri="{FF2B5EF4-FFF2-40B4-BE49-F238E27FC236}">
                <a16:creationId xmlns:a16="http://schemas.microsoft.com/office/drawing/2014/main" id="{173CF312-33FE-4C78-AF0C-380127412913}"/>
              </a:ext>
            </a:extLst>
          </p:cNvPr>
          <p:cNvPicPr>
            <a:picLocks noGrp="1" noChangeAspect="1"/>
          </p:cNvPicPr>
          <p:nvPr>
            <p:ph type="pic" sz="quarter" idx="13"/>
          </p:nvPr>
        </p:nvPicPr>
        <p:blipFill>
          <a:blip r:embed="rId2"/>
          <a:srcRect l="9744" r="22774" b="-1"/>
          <a:stretch>
            <a:fillRect/>
          </a:stretch>
        </p:blipFill>
        <p:spPr>
          <a:xfrm>
            <a:off x="5361215" y="10"/>
            <a:ext cx="6830785" cy="6857990"/>
          </a:xfrm>
          <a:noFill/>
        </p:spPr>
      </p:pic>
      <p:sp>
        <p:nvSpPr>
          <p:cNvPr id="11" name="Text Placeholder 10">
            <a:extLst>
              <a:ext uri="{FF2B5EF4-FFF2-40B4-BE49-F238E27FC236}">
                <a16:creationId xmlns:a16="http://schemas.microsoft.com/office/drawing/2014/main" id="{8C553516-5C72-4D87-B46F-91D466877B67}"/>
              </a:ext>
            </a:extLst>
          </p:cNvPr>
          <p:cNvSpPr>
            <a:spLocks noGrp="1"/>
          </p:cNvSpPr>
          <p:nvPr>
            <p:ph type="body" sz="quarter" idx="14"/>
          </p:nvPr>
        </p:nvSpPr>
        <p:spPr>
          <a:xfrm>
            <a:off x="0" y="4002437"/>
            <a:ext cx="12186555" cy="2855564"/>
          </a:xfrm>
        </p:spPr>
        <p:txBody>
          <a:bodyPr>
            <a:normAutofit/>
          </a:bodyPr>
          <a:lstStyle/>
          <a:p>
            <a:pPr>
              <a:spcAft>
                <a:spcPts val="600"/>
              </a:spcAft>
            </a:pPr>
            <a:r>
              <a:rPr lang="en-US" sz="27500"/>
              <a:t>About</a:t>
            </a:r>
          </a:p>
        </p:txBody>
      </p:sp>
      <p:sp>
        <p:nvSpPr>
          <p:cNvPr id="3" name="Date Placeholder 2">
            <a:extLst>
              <a:ext uri="{FF2B5EF4-FFF2-40B4-BE49-F238E27FC236}">
                <a16:creationId xmlns:a16="http://schemas.microsoft.com/office/drawing/2014/main" id="{7BAA9AFE-9410-4506-BB86-B28E4E67CE6B}"/>
              </a:ext>
            </a:extLst>
          </p:cNvPr>
          <p:cNvSpPr>
            <a:spLocks noGrp="1"/>
          </p:cNvSpPr>
          <p:nvPr>
            <p:ph type="dt" sz="half" idx="10"/>
          </p:nvPr>
        </p:nvSpPr>
        <p:spPr>
          <a:xfrm>
            <a:off x="838200" y="6356350"/>
            <a:ext cx="2743200" cy="365125"/>
          </a:xfrm>
        </p:spPr>
        <p:txBody>
          <a:bodyPr anchor="ctr">
            <a:normAutofit/>
          </a:bodyPr>
          <a:lstStyle/>
          <a:p>
            <a:pPr>
              <a:spcAft>
                <a:spcPts val="600"/>
              </a:spcAft>
            </a:pPr>
            <a:r>
              <a:rPr lang="en-US" dirty="0"/>
              <a:t>15/07/2026</a:t>
            </a:r>
            <a:endParaRPr lang="en-US"/>
          </a:p>
        </p:txBody>
      </p:sp>
      <p:sp>
        <p:nvSpPr>
          <p:cNvPr id="4" name="Footer Placeholder 3">
            <a:extLst>
              <a:ext uri="{FF2B5EF4-FFF2-40B4-BE49-F238E27FC236}">
                <a16:creationId xmlns:a16="http://schemas.microsoft.com/office/drawing/2014/main" id="{92EB8589-4778-44CD-881F-7A7231F619F4}"/>
              </a:ext>
            </a:extLst>
          </p:cNvPr>
          <p:cNvSpPr>
            <a:spLocks noGrp="1"/>
          </p:cNvSpPr>
          <p:nvPr>
            <p:ph type="ftr" sz="quarter" idx="11"/>
          </p:nvPr>
        </p:nvSpPr>
        <p:spPr>
          <a:xfrm>
            <a:off x="4038600" y="6356350"/>
            <a:ext cx="4114800" cy="365125"/>
          </a:xfrm>
        </p:spPr>
        <p:txBody>
          <a:bodyPr anchor="ctr">
            <a:normAutofit/>
          </a:bodyPr>
          <a:lstStyle/>
          <a:p>
            <a:pPr>
              <a:spcAft>
                <a:spcPts val="600"/>
              </a:spcAft>
            </a:pPr>
            <a:r>
              <a:rPr lang="en-US" dirty="0"/>
              <a:t>PITCH DECK</a:t>
            </a:r>
            <a:endParaRPr lang="en-US"/>
          </a:p>
        </p:txBody>
      </p:sp>
      <p:sp>
        <p:nvSpPr>
          <p:cNvPr id="5" name="Slide Number Placeholder 4">
            <a:extLst>
              <a:ext uri="{FF2B5EF4-FFF2-40B4-BE49-F238E27FC236}">
                <a16:creationId xmlns:a16="http://schemas.microsoft.com/office/drawing/2014/main" id="{E419B032-9B39-4E33-A8E4-7843247F4036}"/>
              </a:ext>
            </a:extLst>
          </p:cNvPr>
          <p:cNvSpPr>
            <a:spLocks noGrp="1"/>
          </p:cNvSpPr>
          <p:nvPr>
            <p:ph type="sldNum" sz="quarter" idx="12"/>
          </p:nvPr>
        </p:nvSpPr>
        <p:spPr>
          <a:xfrm>
            <a:off x="8610600" y="6356350"/>
            <a:ext cx="2743200" cy="365125"/>
          </a:xfrm>
        </p:spPr>
        <p:txBody>
          <a:bodyPr anchor="ctr">
            <a:normAutofit/>
          </a:bodyPr>
          <a:lstStyle/>
          <a:p>
            <a:pPr>
              <a:spcAft>
                <a:spcPts val="600"/>
              </a:spcAft>
            </a:pPr>
            <a:fld id="{4F6357DA-28E9-40D3-918C-4D14E8263D81}" type="slidenum">
              <a:rPr lang="en-US" smtClean="0"/>
              <a:pPr>
                <a:spcAft>
                  <a:spcPts val="600"/>
                </a:spcAft>
              </a:pPr>
              <a:t>2</a:t>
            </a:fld>
            <a:endParaRPr lang="en-US"/>
          </a:p>
        </p:txBody>
      </p:sp>
      <p:sp>
        <p:nvSpPr>
          <p:cNvPr id="17" name="Title 16">
            <a:extLst>
              <a:ext uri="{FF2B5EF4-FFF2-40B4-BE49-F238E27FC236}">
                <a16:creationId xmlns:a16="http://schemas.microsoft.com/office/drawing/2014/main" id="{9B7C68D5-425C-4465-842E-6EC3B305DF8F}"/>
              </a:ext>
            </a:extLst>
          </p:cNvPr>
          <p:cNvSpPr>
            <a:spLocks noGrp="1"/>
          </p:cNvSpPr>
          <p:nvPr>
            <p:ph type="ctrTitle"/>
          </p:nvPr>
        </p:nvSpPr>
        <p:spPr>
          <a:xfrm>
            <a:off x="838201" y="901598"/>
            <a:ext cx="3684814" cy="336548"/>
          </a:xfrm>
        </p:spPr>
        <p:txBody>
          <a:bodyPr anchor="b">
            <a:normAutofit/>
          </a:bodyPr>
          <a:lstStyle/>
          <a:p>
            <a:r>
              <a:rPr lang="en-US" sz="1700"/>
              <a:t>Overview</a:t>
            </a:r>
          </a:p>
        </p:txBody>
      </p:sp>
      <p:sp>
        <p:nvSpPr>
          <p:cNvPr id="18" name="Subtitle 17">
            <a:extLst>
              <a:ext uri="{FF2B5EF4-FFF2-40B4-BE49-F238E27FC236}">
                <a16:creationId xmlns:a16="http://schemas.microsoft.com/office/drawing/2014/main" id="{37F7ED61-C894-4A41-AC49-EFA304B05229}"/>
              </a:ext>
            </a:extLst>
          </p:cNvPr>
          <p:cNvSpPr>
            <a:spLocks noGrp="1"/>
          </p:cNvSpPr>
          <p:nvPr>
            <p:ph type="subTitle" idx="1"/>
          </p:nvPr>
        </p:nvSpPr>
        <p:spPr>
          <a:xfrm>
            <a:off x="838201" y="1454764"/>
            <a:ext cx="3684814" cy="2801597"/>
          </a:xfrm>
        </p:spPr>
        <p:txBody>
          <a:bodyPr>
            <a:noAutofit/>
          </a:bodyPr>
          <a:lstStyle/>
          <a:p>
            <a:pPr algn="just">
              <a:lnSpc>
                <a:spcPct val="115000"/>
              </a:lnSpc>
              <a:spcAft>
                <a:spcPts val="600"/>
              </a:spcAft>
            </a:pPr>
            <a:r>
              <a:rPr lang="en-US" sz="1600" dirty="0"/>
              <a:t>Victory Centre will be a themed Nigerian pub in </a:t>
            </a:r>
            <a:r>
              <a:rPr lang="en-US" sz="1600" dirty="0" err="1"/>
              <a:t>Rugeley</a:t>
            </a:r>
            <a:r>
              <a:rPr lang="en-US" sz="1600" dirty="0"/>
              <a:t>, Staffordshire. This will be an entertainment </a:t>
            </a:r>
            <a:r>
              <a:rPr lang="en-US" sz="1600" dirty="0" err="1"/>
              <a:t>centre</a:t>
            </a:r>
            <a:r>
              <a:rPr lang="en-US" sz="1600" dirty="0"/>
              <a:t> where people from the local community and wider areas can relax and have drinks, watch matches, have a karaoke session and much more. A place where a tropical atmosphere will be created for consumers to feel like they are on an ‘everyday vacation’ without borders.</a:t>
            </a:r>
          </a:p>
          <a:p>
            <a:pPr algn="just">
              <a:lnSpc>
                <a:spcPct val="115000"/>
              </a:lnSpc>
              <a:spcAft>
                <a:spcPts val="600"/>
              </a:spcAft>
            </a:pPr>
            <a:r>
              <a:rPr lang="en-US" sz="1600" dirty="0"/>
              <a:t>Nigerian homemade small chops and snacks will be freshly made daily for customers to also have a taste of Africa. </a:t>
            </a:r>
          </a:p>
        </p:txBody>
      </p:sp>
    </p:spTree>
    <p:extLst>
      <p:ext uri="{BB962C8B-B14F-4D97-AF65-F5344CB8AC3E}">
        <p14:creationId xmlns:p14="http://schemas.microsoft.com/office/powerpoint/2010/main" val="27039027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FCC2A221-B199-4A29-BC00-83D349B94F14}"/>
              </a:ext>
            </a:extLst>
          </p:cNvPr>
          <p:cNvSpPr>
            <a:spLocks noGrp="1"/>
          </p:cNvSpPr>
          <p:nvPr>
            <p:ph type="ctrTitle"/>
          </p:nvPr>
        </p:nvSpPr>
        <p:spPr>
          <a:xfrm>
            <a:off x="4376051" y="893523"/>
            <a:ext cx="5094517" cy="296198"/>
          </a:xfrm>
        </p:spPr>
        <p:txBody>
          <a:bodyPr/>
          <a:lstStyle/>
          <a:p>
            <a:r>
              <a:rPr lang="en-US" dirty="0"/>
              <a:t>Unique selling point</a:t>
            </a:r>
          </a:p>
        </p:txBody>
      </p:sp>
      <p:pic>
        <p:nvPicPr>
          <p:cNvPr id="9" name="Picture Placeholder 8" descr="Globe at night">
            <a:extLst>
              <a:ext uri="{FF2B5EF4-FFF2-40B4-BE49-F238E27FC236}">
                <a16:creationId xmlns:a16="http://schemas.microsoft.com/office/drawing/2014/main" id="{4EF477F3-5AC0-413A-B339-D306DD3A25AD}"/>
              </a:ext>
            </a:extLst>
          </p:cNvPr>
          <p:cNvPicPr>
            <a:picLocks noGrp="1" noChangeAspect="1"/>
          </p:cNvPicPr>
          <p:nvPr>
            <p:ph type="pic" sz="quarter" idx="13"/>
          </p:nvPr>
        </p:nvPicPr>
        <p:blipFill>
          <a:blip r:embed="rId2"/>
          <a:srcRect/>
          <a:stretch/>
        </p:blipFill>
        <p:spPr>
          <a:xfrm>
            <a:off x="0" y="0"/>
            <a:ext cx="4038600" cy="3264408"/>
          </a:xfrm>
        </p:spPr>
      </p:pic>
      <p:sp>
        <p:nvSpPr>
          <p:cNvPr id="3" name="Date Placeholder 2">
            <a:extLst>
              <a:ext uri="{FF2B5EF4-FFF2-40B4-BE49-F238E27FC236}">
                <a16:creationId xmlns:a16="http://schemas.microsoft.com/office/drawing/2014/main" id="{FA550418-AF50-4D31-B9E4-A06E19A8C91E}"/>
              </a:ext>
            </a:extLst>
          </p:cNvPr>
          <p:cNvSpPr>
            <a:spLocks noGrp="1"/>
          </p:cNvSpPr>
          <p:nvPr>
            <p:ph type="dt" sz="half" idx="10"/>
          </p:nvPr>
        </p:nvSpPr>
        <p:spPr>
          <a:xfrm>
            <a:off x="838200" y="6356350"/>
            <a:ext cx="2743200" cy="365125"/>
          </a:xfrm>
        </p:spPr>
        <p:txBody>
          <a:bodyPr/>
          <a:lstStyle/>
          <a:p>
            <a:r>
              <a:rPr lang="en-US" dirty="0"/>
              <a:t>15/07/2026</a:t>
            </a:r>
          </a:p>
        </p:txBody>
      </p:sp>
      <p:sp>
        <p:nvSpPr>
          <p:cNvPr id="4" name="Footer Placeholder 3">
            <a:extLst>
              <a:ext uri="{FF2B5EF4-FFF2-40B4-BE49-F238E27FC236}">
                <a16:creationId xmlns:a16="http://schemas.microsoft.com/office/drawing/2014/main" id="{10E3C0D1-A0E4-4E8C-BE1E-4E1639C59E5D}"/>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5" name="Slide Number Placeholder 4">
            <a:extLst>
              <a:ext uri="{FF2B5EF4-FFF2-40B4-BE49-F238E27FC236}">
                <a16:creationId xmlns:a16="http://schemas.microsoft.com/office/drawing/2014/main" id="{A4192C76-963F-40D9-85E5-6FACCA8BA2A3}"/>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3</a:t>
            </a:fld>
            <a:endParaRPr lang="en-US" dirty="0"/>
          </a:p>
        </p:txBody>
      </p:sp>
      <p:sp>
        <p:nvSpPr>
          <p:cNvPr id="20" name="TextBox 19">
            <a:extLst>
              <a:ext uri="{FF2B5EF4-FFF2-40B4-BE49-F238E27FC236}">
                <a16:creationId xmlns:a16="http://schemas.microsoft.com/office/drawing/2014/main" id="{7BC70237-A17D-4181-D5B8-D1AAC2D9BC04}"/>
              </a:ext>
            </a:extLst>
          </p:cNvPr>
          <p:cNvSpPr txBox="1"/>
          <p:nvPr/>
        </p:nvSpPr>
        <p:spPr>
          <a:xfrm>
            <a:off x="4535424" y="2441448"/>
            <a:ext cx="5257800" cy="3970318"/>
          </a:xfrm>
          <a:prstGeom prst="rect">
            <a:avLst/>
          </a:prstGeom>
          <a:noFill/>
        </p:spPr>
        <p:txBody>
          <a:bodyPr wrap="square" rtlCol="0">
            <a:spAutoFit/>
          </a:bodyPr>
          <a:lstStyle/>
          <a:p>
            <a:pPr marL="285750" indent="-285750" algn="just">
              <a:buFont typeface="Arial" panose="020B0604020202020204" pitchFamily="34" charset="0"/>
              <a:buChar char="•"/>
            </a:pPr>
            <a:r>
              <a:rPr lang="en-GB" dirty="0">
                <a:solidFill>
                  <a:schemeClr val="bg1"/>
                </a:solidFill>
              </a:rPr>
              <a:t>This will be the first Nigerian Pub/ Entertainment Centre in the Rugeley area of Staffordshire.</a:t>
            </a:r>
          </a:p>
          <a:p>
            <a:pPr marL="285750" indent="-285750" algn="just">
              <a:buFont typeface="Arial" panose="020B0604020202020204" pitchFamily="34" charset="0"/>
              <a:buChar char="•"/>
            </a:pPr>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Serving expats missing their home serenity, as well as providing the local community with the hospitality and atmosphere they seek far away from home, while at home.</a:t>
            </a:r>
          </a:p>
          <a:p>
            <a:pPr marL="285750" indent="-285750" algn="just">
              <a:buFont typeface="Arial" panose="020B0604020202020204" pitchFamily="34" charset="0"/>
              <a:buChar char="•"/>
            </a:pPr>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Nigeria is not well known as a tourist country, so I am bringing the culture out of Africa to be explored abroad for those who are willing to experience it, and also for others who have no idea of our vibrant culture.</a:t>
            </a:r>
          </a:p>
        </p:txBody>
      </p:sp>
      <p:pic>
        <p:nvPicPr>
          <p:cNvPr id="27" name="Picture 26" descr="Three orange cocktails">
            <a:extLst>
              <a:ext uri="{FF2B5EF4-FFF2-40B4-BE49-F238E27FC236}">
                <a16:creationId xmlns:a16="http://schemas.microsoft.com/office/drawing/2014/main" id="{C9A9A140-493B-33A1-A2C1-8DAE9E23F981}"/>
              </a:ext>
            </a:extLst>
          </p:cNvPr>
          <p:cNvPicPr>
            <a:picLocks noChangeAspect="1"/>
          </p:cNvPicPr>
          <p:nvPr/>
        </p:nvPicPr>
        <p:blipFill>
          <a:blip r:embed="rId3"/>
          <a:stretch>
            <a:fillRect/>
          </a:stretch>
        </p:blipFill>
        <p:spPr>
          <a:xfrm>
            <a:off x="-1" y="3264408"/>
            <a:ext cx="2258569" cy="3147358"/>
          </a:xfrm>
          <a:prstGeom prst="rect">
            <a:avLst/>
          </a:prstGeom>
        </p:spPr>
      </p:pic>
      <p:pic>
        <p:nvPicPr>
          <p:cNvPr id="29" name="Picture 28" descr="Blue table decor">
            <a:extLst>
              <a:ext uri="{FF2B5EF4-FFF2-40B4-BE49-F238E27FC236}">
                <a16:creationId xmlns:a16="http://schemas.microsoft.com/office/drawing/2014/main" id="{7F68150C-DDB3-4E3E-95D7-B8ADDEF13E2B}"/>
              </a:ext>
            </a:extLst>
          </p:cNvPr>
          <p:cNvPicPr>
            <a:picLocks noChangeAspect="1"/>
          </p:cNvPicPr>
          <p:nvPr/>
        </p:nvPicPr>
        <p:blipFill>
          <a:blip r:embed="rId4"/>
          <a:stretch>
            <a:fillRect/>
          </a:stretch>
        </p:blipFill>
        <p:spPr>
          <a:xfrm>
            <a:off x="2258569" y="3264408"/>
            <a:ext cx="1780032" cy="3147358"/>
          </a:xfrm>
          <a:prstGeom prst="rect">
            <a:avLst/>
          </a:prstGeom>
        </p:spPr>
      </p:pic>
    </p:spTree>
    <p:extLst>
      <p:ext uri="{BB962C8B-B14F-4D97-AF65-F5344CB8AC3E}">
        <p14:creationId xmlns:p14="http://schemas.microsoft.com/office/powerpoint/2010/main" val="30060098"/>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A666E47-001E-4F4E-B62E-8A6D933DFAE9}"/>
              </a:ext>
            </a:extLst>
          </p:cNvPr>
          <p:cNvSpPr>
            <a:spLocks noGrp="1"/>
          </p:cNvSpPr>
          <p:nvPr>
            <p:ph type="ctrTitle"/>
          </p:nvPr>
        </p:nvSpPr>
        <p:spPr>
          <a:xfrm>
            <a:off x="838201" y="893045"/>
            <a:ext cx="5094517" cy="296676"/>
          </a:xfrm>
        </p:spPr>
        <p:txBody>
          <a:bodyPr/>
          <a:lstStyle/>
          <a:p>
            <a:r>
              <a:rPr lang="en-US" dirty="0"/>
              <a:t>Management Structure And legal format</a:t>
            </a:r>
          </a:p>
        </p:txBody>
      </p:sp>
      <p:sp>
        <p:nvSpPr>
          <p:cNvPr id="2" name="Date Placeholder 1">
            <a:extLst>
              <a:ext uri="{FF2B5EF4-FFF2-40B4-BE49-F238E27FC236}">
                <a16:creationId xmlns:a16="http://schemas.microsoft.com/office/drawing/2014/main" id="{865D3F84-DDBC-430C-9B78-396B46C6A2A6}"/>
              </a:ext>
            </a:extLst>
          </p:cNvPr>
          <p:cNvSpPr>
            <a:spLocks noGrp="1"/>
          </p:cNvSpPr>
          <p:nvPr>
            <p:ph type="dt" sz="half" idx="10"/>
          </p:nvPr>
        </p:nvSpPr>
        <p:spPr>
          <a:xfrm>
            <a:off x="838200" y="6356350"/>
            <a:ext cx="2743200" cy="365125"/>
          </a:xfrm>
        </p:spPr>
        <p:txBody>
          <a:bodyPr/>
          <a:lstStyle/>
          <a:p>
            <a:r>
              <a:rPr lang="en-US"/>
              <a:t>15/07/2026</a:t>
            </a:r>
            <a:endParaRPr lang="en-US" dirty="0"/>
          </a:p>
        </p:txBody>
      </p:sp>
      <p:sp>
        <p:nvSpPr>
          <p:cNvPr id="3" name="Footer Placeholder 2">
            <a:extLst>
              <a:ext uri="{FF2B5EF4-FFF2-40B4-BE49-F238E27FC236}">
                <a16:creationId xmlns:a16="http://schemas.microsoft.com/office/drawing/2014/main" id="{372ED3D6-EA52-4B2D-9031-AB0E52E9F1D2}"/>
              </a:ext>
            </a:extLst>
          </p:cNvPr>
          <p:cNvSpPr>
            <a:spLocks noGrp="1"/>
          </p:cNvSpPr>
          <p:nvPr>
            <p:ph type="ftr" sz="quarter" idx="11"/>
          </p:nvPr>
        </p:nvSpPr>
        <p:spPr>
          <a:xfrm>
            <a:off x="4038600" y="6356350"/>
            <a:ext cx="4114800" cy="365125"/>
          </a:xfrm>
        </p:spPr>
        <p:txBody>
          <a:bodyPr/>
          <a:lstStyle/>
          <a:p>
            <a:r>
              <a:rPr lang="en-US"/>
              <a:t>PITCH DECK</a:t>
            </a:r>
            <a:endParaRPr lang="en-US" dirty="0"/>
          </a:p>
        </p:txBody>
      </p:sp>
      <p:pic>
        <p:nvPicPr>
          <p:cNvPr id="9" name="Picture Placeholder 8" descr="A blue pendulum on an orange background">
            <a:extLst>
              <a:ext uri="{FF2B5EF4-FFF2-40B4-BE49-F238E27FC236}">
                <a16:creationId xmlns:a16="http://schemas.microsoft.com/office/drawing/2014/main" id="{085E5B6A-0758-4158-877E-C7279ECA014A}"/>
              </a:ext>
            </a:extLst>
          </p:cNvPr>
          <p:cNvPicPr>
            <a:picLocks noGrp="1" noChangeAspect="1"/>
          </p:cNvPicPr>
          <p:nvPr>
            <p:ph type="pic" sz="quarter" idx="13"/>
          </p:nvPr>
        </p:nvPicPr>
        <p:blipFill>
          <a:blip r:embed="rId2"/>
          <a:srcRect/>
          <a:stretch/>
        </p:blipFill>
        <p:spPr>
          <a:xfrm>
            <a:off x="6862439" y="0"/>
            <a:ext cx="5328822" cy="3154680"/>
          </a:xfrm>
        </p:spPr>
      </p:pic>
      <p:sp>
        <p:nvSpPr>
          <p:cNvPr id="4" name="Slide Number Placeholder 3">
            <a:extLst>
              <a:ext uri="{FF2B5EF4-FFF2-40B4-BE49-F238E27FC236}">
                <a16:creationId xmlns:a16="http://schemas.microsoft.com/office/drawing/2014/main" id="{DD90521C-0778-4218-AC9C-D1774B90893F}"/>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4</a:t>
            </a:fld>
            <a:endParaRPr lang="en-US" dirty="0"/>
          </a:p>
        </p:txBody>
      </p:sp>
      <p:sp>
        <p:nvSpPr>
          <p:cNvPr id="12" name="TextBox 11">
            <a:extLst>
              <a:ext uri="{FF2B5EF4-FFF2-40B4-BE49-F238E27FC236}">
                <a16:creationId xmlns:a16="http://schemas.microsoft.com/office/drawing/2014/main" id="{ED1CD54C-6EDE-581F-5FA4-D83A4BFFFDAA}"/>
              </a:ext>
            </a:extLst>
          </p:cNvPr>
          <p:cNvSpPr txBox="1"/>
          <p:nvPr/>
        </p:nvSpPr>
        <p:spPr>
          <a:xfrm>
            <a:off x="493776" y="2231136"/>
            <a:ext cx="5602224" cy="3693319"/>
          </a:xfrm>
          <a:prstGeom prst="rect">
            <a:avLst/>
          </a:prstGeom>
          <a:noFill/>
        </p:spPr>
        <p:txBody>
          <a:bodyPr wrap="square" rtlCol="0">
            <a:spAutoFit/>
          </a:bodyPr>
          <a:lstStyle/>
          <a:p>
            <a:pPr marL="285750" indent="-285750" algn="just">
              <a:buFont typeface="Arial" panose="020B0604020202020204" pitchFamily="34" charset="0"/>
              <a:buChar char="•"/>
            </a:pPr>
            <a:r>
              <a:rPr lang="en-GB" dirty="0">
                <a:solidFill>
                  <a:schemeClr val="bg1"/>
                </a:solidFill>
              </a:rPr>
              <a:t>I will be the sole proprietor and sole trader of the entity.</a:t>
            </a:r>
          </a:p>
          <a:p>
            <a:pPr marL="285750" indent="-285750" algn="just">
              <a:buFont typeface="Arial" panose="020B0604020202020204" pitchFamily="34" charset="0"/>
              <a:buChar char="•"/>
            </a:pPr>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As the business advances, I will decide to employ staff, starting with a part-time schedule.</a:t>
            </a:r>
          </a:p>
          <a:p>
            <a:pPr marL="285750" indent="-285750" algn="just">
              <a:buFont typeface="Arial" panose="020B0604020202020204" pitchFamily="34" charset="0"/>
              <a:buChar char="•"/>
            </a:pPr>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Only Busy periods would imply that I employ more staff so as not to incur too many expenses at the initial stage.</a:t>
            </a:r>
          </a:p>
          <a:p>
            <a:pPr marL="285750" indent="-285750" algn="just">
              <a:buFont typeface="Arial" panose="020B0604020202020204" pitchFamily="34" charset="0"/>
              <a:buChar char="•"/>
            </a:pPr>
            <a:endParaRPr lang="en-GB" dirty="0">
              <a:solidFill>
                <a:schemeClr val="bg1"/>
              </a:solidFill>
            </a:endParaRPr>
          </a:p>
          <a:p>
            <a:pPr marL="285750" indent="-285750" algn="just">
              <a:buFont typeface="Arial" panose="020B0604020202020204" pitchFamily="34" charset="0"/>
              <a:buChar char="•"/>
            </a:pPr>
            <a:r>
              <a:rPr lang="en-GB" dirty="0">
                <a:solidFill>
                  <a:schemeClr val="bg1"/>
                </a:solidFill>
              </a:rPr>
              <a:t>I will be responsible for the supplier, connections, strategy and overseeing the basic and primary interactions for the progression of the business.</a:t>
            </a:r>
          </a:p>
        </p:txBody>
      </p:sp>
      <p:pic>
        <p:nvPicPr>
          <p:cNvPr id="14" name="Picture 13" descr="Scales of justice on blue background">
            <a:extLst>
              <a:ext uri="{FF2B5EF4-FFF2-40B4-BE49-F238E27FC236}">
                <a16:creationId xmlns:a16="http://schemas.microsoft.com/office/drawing/2014/main" id="{B2FEF013-BBBE-7A2B-4800-01873406577E}"/>
              </a:ext>
            </a:extLst>
          </p:cNvPr>
          <p:cNvPicPr>
            <a:picLocks noChangeAspect="1"/>
          </p:cNvPicPr>
          <p:nvPr/>
        </p:nvPicPr>
        <p:blipFill>
          <a:blip r:embed="rId3"/>
          <a:stretch>
            <a:fillRect/>
          </a:stretch>
        </p:blipFill>
        <p:spPr>
          <a:xfrm>
            <a:off x="6862438" y="3154680"/>
            <a:ext cx="5329562" cy="3703320"/>
          </a:xfrm>
          <a:prstGeom prst="rect">
            <a:avLst/>
          </a:prstGeom>
        </p:spPr>
      </p:pic>
    </p:spTree>
    <p:extLst>
      <p:ext uri="{BB962C8B-B14F-4D97-AF65-F5344CB8AC3E}">
        <p14:creationId xmlns:p14="http://schemas.microsoft.com/office/powerpoint/2010/main" val="232295123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Text Placeholder 274">
            <a:extLst>
              <a:ext uri="{FF2B5EF4-FFF2-40B4-BE49-F238E27FC236}">
                <a16:creationId xmlns:a16="http://schemas.microsoft.com/office/drawing/2014/main" id="{DA00E54B-69E1-493F-B6CC-87583EA21142}"/>
              </a:ext>
            </a:extLst>
          </p:cNvPr>
          <p:cNvSpPr>
            <a:spLocks noGrp="1"/>
          </p:cNvSpPr>
          <p:nvPr>
            <p:ph type="body" sz="quarter" idx="33"/>
          </p:nvPr>
        </p:nvSpPr>
        <p:spPr>
          <a:xfrm>
            <a:off x="5358547" y="457200"/>
            <a:ext cx="4267037" cy="913829"/>
          </a:xfrm>
        </p:spPr>
        <p:txBody>
          <a:bodyPr/>
          <a:lstStyle/>
          <a:p>
            <a:pPr>
              <a:lnSpc>
                <a:spcPct val="100000"/>
              </a:lnSpc>
            </a:pPr>
            <a:r>
              <a:rPr lang="en-US" dirty="0"/>
              <a:t>THREE IMPORTANT EXTERNAL FACTORS FROM MY PETSEL ANALYSIS.</a:t>
            </a:r>
          </a:p>
        </p:txBody>
      </p:sp>
      <p:sp>
        <p:nvSpPr>
          <p:cNvPr id="2" name="Date Placeholder 1">
            <a:extLst>
              <a:ext uri="{FF2B5EF4-FFF2-40B4-BE49-F238E27FC236}">
                <a16:creationId xmlns:a16="http://schemas.microsoft.com/office/drawing/2014/main" id="{F2D3C13E-77D0-4398-85D4-2B2E12CB9788}"/>
              </a:ext>
            </a:extLst>
          </p:cNvPr>
          <p:cNvSpPr>
            <a:spLocks noGrp="1"/>
          </p:cNvSpPr>
          <p:nvPr>
            <p:ph type="dt" sz="half" idx="10"/>
          </p:nvPr>
        </p:nvSpPr>
        <p:spPr>
          <a:xfrm>
            <a:off x="838200" y="6356350"/>
            <a:ext cx="2743200" cy="365125"/>
          </a:xfrm>
        </p:spPr>
        <p:txBody>
          <a:bodyPr/>
          <a:lstStyle/>
          <a:p>
            <a:r>
              <a:rPr lang="en-US" dirty="0"/>
              <a:t>15/07/2026</a:t>
            </a:r>
          </a:p>
        </p:txBody>
      </p:sp>
      <p:sp>
        <p:nvSpPr>
          <p:cNvPr id="3" name="Footer Placeholder 2">
            <a:extLst>
              <a:ext uri="{FF2B5EF4-FFF2-40B4-BE49-F238E27FC236}">
                <a16:creationId xmlns:a16="http://schemas.microsoft.com/office/drawing/2014/main" id="{16106D12-5214-4132-8BDC-D3C49E230E61}"/>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983F2185-3C0A-49BD-B0D2-30D7AAFD8434}"/>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5</a:t>
            </a:fld>
            <a:endParaRPr lang="en-US" dirty="0"/>
          </a:p>
        </p:txBody>
      </p:sp>
      <p:graphicFrame>
        <p:nvGraphicFramePr>
          <p:cNvPr id="21" name="Diagram 20">
            <a:extLst>
              <a:ext uri="{FF2B5EF4-FFF2-40B4-BE49-F238E27FC236}">
                <a16:creationId xmlns:a16="http://schemas.microsoft.com/office/drawing/2014/main" id="{AB9672BC-A151-F357-0B5B-933AE6A9F7AB}"/>
              </a:ext>
            </a:extLst>
          </p:cNvPr>
          <p:cNvGraphicFramePr/>
          <p:nvPr>
            <p:extLst>
              <p:ext uri="{D42A27DB-BD31-4B8C-83A1-F6EECF244321}">
                <p14:modId xmlns:p14="http://schemas.microsoft.com/office/powerpoint/2010/main" val="277426008"/>
              </p:ext>
            </p:extLst>
          </p:nvPr>
        </p:nvGraphicFramePr>
        <p:xfrm>
          <a:off x="4674108" y="1645920"/>
          <a:ext cx="6958584"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 name="Picture 19">
            <a:extLst>
              <a:ext uri="{FF2B5EF4-FFF2-40B4-BE49-F238E27FC236}">
                <a16:creationId xmlns:a16="http://schemas.microsoft.com/office/drawing/2014/main" id="{4383F531-A7EF-4690-0128-EDABDC692AC1}"/>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0" y="185737"/>
            <a:ext cx="4674108" cy="6170613"/>
          </a:xfrm>
          <a:prstGeom prst="rect">
            <a:avLst/>
          </a:prstGeom>
        </p:spPr>
      </p:pic>
    </p:spTree>
    <p:extLst>
      <p:ext uri="{BB962C8B-B14F-4D97-AF65-F5344CB8AC3E}">
        <p14:creationId xmlns:p14="http://schemas.microsoft.com/office/powerpoint/2010/main" val="27487032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95CA1E60-4DBF-4E5A-B74D-DB53E13DE908}"/>
              </a:ext>
            </a:extLst>
          </p:cNvPr>
          <p:cNvSpPr>
            <a:spLocks noGrp="1"/>
          </p:cNvSpPr>
          <p:nvPr>
            <p:ph type="ctrTitle"/>
          </p:nvPr>
        </p:nvSpPr>
        <p:spPr>
          <a:xfrm>
            <a:off x="2280150" y="512469"/>
            <a:ext cx="6212793" cy="639955"/>
          </a:xfrm>
        </p:spPr>
        <p:txBody>
          <a:bodyPr/>
          <a:lstStyle/>
          <a:p>
            <a:r>
              <a:rPr lang="en-US" dirty="0"/>
              <a:t>TWO MAJOR Marketing Strategy</a:t>
            </a:r>
          </a:p>
        </p:txBody>
      </p:sp>
      <p:sp>
        <p:nvSpPr>
          <p:cNvPr id="38" name="Text Placeholder 37">
            <a:extLst>
              <a:ext uri="{FF2B5EF4-FFF2-40B4-BE49-F238E27FC236}">
                <a16:creationId xmlns:a16="http://schemas.microsoft.com/office/drawing/2014/main" id="{78D2C7F6-368E-449F-9425-47ED4ECD0F55}"/>
              </a:ext>
            </a:extLst>
          </p:cNvPr>
          <p:cNvSpPr>
            <a:spLocks noGrp="1"/>
          </p:cNvSpPr>
          <p:nvPr>
            <p:ph type="body" sz="quarter" idx="26"/>
          </p:nvPr>
        </p:nvSpPr>
        <p:spPr>
          <a:xfrm>
            <a:off x="1396324" y="1847088"/>
            <a:ext cx="1986955" cy="1581912"/>
          </a:xfrm>
          <a:solidFill>
            <a:srgbClr val="79A466"/>
          </a:solidFill>
        </p:spPr>
        <p:txBody>
          <a:bodyPr/>
          <a:lstStyle/>
          <a:p>
            <a:r>
              <a:rPr lang="en-US" dirty="0"/>
              <a:t>Guerilla method</a:t>
            </a:r>
          </a:p>
        </p:txBody>
      </p:sp>
      <p:sp>
        <p:nvSpPr>
          <p:cNvPr id="37" name="Text Placeholder 36">
            <a:extLst>
              <a:ext uri="{FF2B5EF4-FFF2-40B4-BE49-F238E27FC236}">
                <a16:creationId xmlns:a16="http://schemas.microsoft.com/office/drawing/2014/main" id="{19A909A6-66AD-4F11-B7D0-F3469DD129E1}"/>
              </a:ext>
            </a:extLst>
          </p:cNvPr>
          <p:cNvSpPr>
            <a:spLocks noGrp="1"/>
          </p:cNvSpPr>
          <p:nvPr>
            <p:ph type="body" sz="quarter" idx="13"/>
          </p:nvPr>
        </p:nvSpPr>
        <p:spPr>
          <a:xfrm>
            <a:off x="209603" y="4123664"/>
            <a:ext cx="4490413" cy="1979389"/>
          </a:xfrm>
        </p:spPr>
        <p:txBody>
          <a:bodyPr/>
          <a:lstStyle/>
          <a:p>
            <a:r>
              <a:rPr lang="en-US" sz="1800" b="1" dirty="0"/>
              <a:t>As a sole trader do not often have large budgets, so I will be adopting this method by walking around the town and doing 1-2-1 advertisement by word of mouth while sharing leaflets from door to door.</a:t>
            </a:r>
          </a:p>
        </p:txBody>
      </p:sp>
      <p:sp>
        <p:nvSpPr>
          <p:cNvPr id="39" name="Text Placeholder 38">
            <a:extLst>
              <a:ext uri="{FF2B5EF4-FFF2-40B4-BE49-F238E27FC236}">
                <a16:creationId xmlns:a16="http://schemas.microsoft.com/office/drawing/2014/main" id="{105C0149-E2B9-415E-BC6B-081E51703C42}"/>
              </a:ext>
            </a:extLst>
          </p:cNvPr>
          <p:cNvSpPr>
            <a:spLocks noGrp="1"/>
          </p:cNvSpPr>
          <p:nvPr>
            <p:ph type="body" sz="quarter" idx="27"/>
          </p:nvPr>
        </p:nvSpPr>
        <p:spPr>
          <a:xfrm>
            <a:off x="7617122" y="1847088"/>
            <a:ext cx="1986955" cy="1581912"/>
          </a:xfrm>
        </p:spPr>
        <p:txBody>
          <a:bodyPr/>
          <a:lstStyle/>
          <a:p>
            <a:r>
              <a:rPr lang="en-US" dirty="0"/>
              <a:t>SOCIAL MEDIA</a:t>
            </a:r>
          </a:p>
        </p:txBody>
      </p:sp>
      <p:sp>
        <p:nvSpPr>
          <p:cNvPr id="41" name="Text Placeholder 40">
            <a:extLst>
              <a:ext uri="{FF2B5EF4-FFF2-40B4-BE49-F238E27FC236}">
                <a16:creationId xmlns:a16="http://schemas.microsoft.com/office/drawing/2014/main" id="{DD3F51C1-D1E0-48F8-B657-763BE6031D6E}"/>
              </a:ext>
            </a:extLst>
          </p:cNvPr>
          <p:cNvSpPr>
            <a:spLocks noGrp="1"/>
          </p:cNvSpPr>
          <p:nvPr>
            <p:ph type="body" sz="quarter" idx="29"/>
          </p:nvPr>
        </p:nvSpPr>
        <p:spPr>
          <a:xfrm>
            <a:off x="6534912" y="4123664"/>
            <a:ext cx="4818888" cy="1979389"/>
          </a:xfrm>
        </p:spPr>
        <p:txBody>
          <a:bodyPr/>
          <a:lstStyle/>
          <a:p>
            <a:r>
              <a:rPr lang="en-US" sz="1600" b="1" dirty="0"/>
              <a:t>Social media is one of the free and paid media channels for reaching the masses and engaging them with my business venture. YouTube will also be used to enlighten existing customers and potential customers about my goods and services.</a:t>
            </a:r>
          </a:p>
        </p:txBody>
      </p:sp>
      <p:sp>
        <p:nvSpPr>
          <p:cNvPr id="2" name="Date Placeholder 1">
            <a:extLst>
              <a:ext uri="{FF2B5EF4-FFF2-40B4-BE49-F238E27FC236}">
                <a16:creationId xmlns:a16="http://schemas.microsoft.com/office/drawing/2014/main" id="{10524C65-8AB8-4E0B-B64B-D914BE2C1B45}"/>
              </a:ext>
            </a:extLst>
          </p:cNvPr>
          <p:cNvSpPr>
            <a:spLocks noGrp="1"/>
          </p:cNvSpPr>
          <p:nvPr>
            <p:ph type="dt" sz="half" idx="10"/>
          </p:nvPr>
        </p:nvSpPr>
        <p:spPr>
          <a:xfrm>
            <a:off x="838200" y="6356350"/>
            <a:ext cx="2743200" cy="365125"/>
          </a:xfrm>
        </p:spPr>
        <p:txBody>
          <a:bodyPr/>
          <a:lstStyle/>
          <a:p>
            <a:r>
              <a:rPr lang="en-US" dirty="0"/>
              <a:t>15/07/2026</a:t>
            </a:r>
          </a:p>
        </p:txBody>
      </p:sp>
      <p:sp>
        <p:nvSpPr>
          <p:cNvPr id="3" name="Footer Placeholder 2">
            <a:extLst>
              <a:ext uri="{FF2B5EF4-FFF2-40B4-BE49-F238E27FC236}">
                <a16:creationId xmlns:a16="http://schemas.microsoft.com/office/drawing/2014/main" id="{74279C68-28A8-4777-9796-23F5C940F15E}"/>
              </a:ext>
            </a:extLst>
          </p:cNvPr>
          <p:cNvSpPr>
            <a:spLocks noGrp="1"/>
          </p:cNvSpPr>
          <p:nvPr>
            <p:ph type="ftr" sz="quarter" idx="11"/>
          </p:nvPr>
        </p:nvSpPr>
        <p:spPr>
          <a:xfrm>
            <a:off x="4148328" y="6345531"/>
            <a:ext cx="4114800"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067203EB-37A0-4C77-AD21-AD529D4A6A24}"/>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6</a:t>
            </a:fld>
            <a:endParaRPr lang="en-US" dirty="0"/>
          </a:p>
        </p:txBody>
      </p:sp>
    </p:spTree>
    <p:extLst>
      <p:ext uri="{BB962C8B-B14F-4D97-AF65-F5344CB8AC3E}">
        <p14:creationId xmlns:p14="http://schemas.microsoft.com/office/powerpoint/2010/main" val="427398105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DB452DE9-A1A2-4346-90EA-44FE6391EEAF}"/>
              </a:ext>
            </a:extLst>
          </p:cNvPr>
          <p:cNvSpPr>
            <a:spLocks noGrp="1"/>
          </p:cNvSpPr>
          <p:nvPr>
            <p:ph type="ctrTitle"/>
          </p:nvPr>
        </p:nvSpPr>
        <p:spPr>
          <a:xfrm>
            <a:off x="2801689" y="66500"/>
            <a:ext cx="6324194" cy="639955"/>
          </a:xfrm>
        </p:spPr>
        <p:txBody>
          <a:bodyPr/>
          <a:lstStyle/>
          <a:p>
            <a:r>
              <a:rPr lang="en-US" dirty="0"/>
              <a:t>Funding</a:t>
            </a:r>
          </a:p>
        </p:txBody>
      </p:sp>
      <p:sp>
        <p:nvSpPr>
          <p:cNvPr id="68" name="Text Placeholder 67">
            <a:extLst>
              <a:ext uri="{FF2B5EF4-FFF2-40B4-BE49-F238E27FC236}">
                <a16:creationId xmlns:a16="http://schemas.microsoft.com/office/drawing/2014/main" id="{4D16F759-86DA-4600-97EF-5CAD7D1E25A3}"/>
              </a:ext>
            </a:extLst>
          </p:cNvPr>
          <p:cNvSpPr>
            <a:spLocks noGrp="1"/>
          </p:cNvSpPr>
          <p:nvPr>
            <p:ph type="body" sz="quarter" idx="21"/>
          </p:nvPr>
        </p:nvSpPr>
        <p:spPr>
          <a:xfrm>
            <a:off x="1285758" y="3550805"/>
            <a:ext cx="1611892" cy="1020722"/>
          </a:xfrm>
        </p:spPr>
        <p:txBody>
          <a:bodyPr/>
          <a:lstStyle/>
          <a:p>
            <a:r>
              <a:rPr lang="en-US" dirty="0"/>
              <a:t>$12K</a:t>
            </a:r>
          </a:p>
        </p:txBody>
      </p:sp>
      <p:graphicFrame>
        <p:nvGraphicFramePr>
          <p:cNvPr id="64" name="Chart 63">
            <a:extLst>
              <a:ext uri="{FF2B5EF4-FFF2-40B4-BE49-F238E27FC236}">
                <a16:creationId xmlns:a16="http://schemas.microsoft.com/office/drawing/2014/main" id="{ABEA5C33-3B3A-4AB6-B3F3-06495CBFF96B}"/>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4202110637"/>
              </p:ext>
            </p:extLst>
          </p:nvPr>
        </p:nvGraphicFramePr>
        <p:xfrm>
          <a:off x="387391" y="2925397"/>
          <a:ext cx="3154656" cy="2103104"/>
        </p:xfrm>
        <a:graphic>
          <a:graphicData uri="http://schemas.openxmlformats.org/drawingml/2006/chart">
            <c:chart xmlns:c="http://schemas.openxmlformats.org/drawingml/2006/chart" xmlns:r="http://schemas.openxmlformats.org/officeDocument/2006/relationships" r:id="rId2"/>
          </a:graphicData>
        </a:graphic>
      </p:graphicFrame>
      <p:sp>
        <p:nvSpPr>
          <p:cNvPr id="9" name="Text Placeholder 8">
            <a:extLst>
              <a:ext uri="{FF2B5EF4-FFF2-40B4-BE49-F238E27FC236}">
                <a16:creationId xmlns:a16="http://schemas.microsoft.com/office/drawing/2014/main" id="{6C4565C9-1B33-44A7-8B4E-CF1D53C963FE}"/>
              </a:ext>
            </a:extLst>
          </p:cNvPr>
          <p:cNvSpPr>
            <a:spLocks noGrp="1"/>
          </p:cNvSpPr>
          <p:nvPr>
            <p:ph type="body" sz="quarter" idx="13"/>
          </p:nvPr>
        </p:nvSpPr>
        <p:spPr>
          <a:xfrm>
            <a:off x="773526" y="4728258"/>
            <a:ext cx="2382386" cy="613702"/>
          </a:xfrm>
        </p:spPr>
        <p:txBody>
          <a:bodyPr/>
          <a:lstStyle/>
          <a:p>
            <a:r>
              <a:rPr lang="en-GB" dirty="0"/>
              <a:t>CASH</a:t>
            </a:r>
            <a:endParaRPr lang="en-US" dirty="0"/>
          </a:p>
        </p:txBody>
      </p:sp>
      <p:sp>
        <p:nvSpPr>
          <p:cNvPr id="28" name="Text Placeholder 27">
            <a:extLst>
              <a:ext uri="{FF2B5EF4-FFF2-40B4-BE49-F238E27FC236}">
                <a16:creationId xmlns:a16="http://schemas.microsoft.com/office/drawing/2014/main" id="{493BA8D6-A9D1-4162-8B51-7663FA155A82}"/>
              </a:ext>
            </a:extLst>
          </p:cNvPr>
          <p:cNvSpPr>
            <a:spLocks noGrp="1"/>
          </p:cNvSpPr>
          <p:nvPr>
            <p:ph type="body" sz="quarter" idx="14"/>
          </p:nvPr>
        </p:nvSpPr>
        <p:spPr>
          <a:xfrm>
            <a:off x="888154" y="5498415"/>
            <a:ext cx="2382386" cy="857935"/>
          </a:xfrm>
        </p:spPr>
        <p:txBody>
          <a:bodyPr/>
          <a:lstStyle/>
          <a:p>
            <a:r>
              <a:rPr lang="en-US" dirty="0"/>
              <a:t>Personal capital</a:t>
            </a:r>
          </a:p>
        </p:txBody>
      </p:sp>
      <p:sp>
        <p:nvSpPr>
          <p:cNvPr id="70" name="Text Placeholder 69">
            <a:extLst>
              <a:ext uri="{FF2B5EF4-FFF2-40B4-BE49-F238E27FC236}">
                <a16:creationId xmlns:a16="http://schemas.microsoft.com/office/drawing/2014/main" id="{A3B30E8E-71D7-45D1-8C42-A9DCD85C7A92}"/>
              </a:ext>
            </a:extLst>
          </p:cNvPr>
          <p:cNvSpPr>
            <a:spLocks noGrp="1"/>
          </p:cNvSpPr>
          <p:nvPr>
            <p:ph type="body" sz="quarter" idx="22"/>
          </p:nvPr>
        </p:nvSpPr>
        <p:spPr>
          <a:xfrm>
            <a:off x="3998558" y="3485350"/>
            <a:ext cx="1611892" cy="1151632"/>
          </a:xfrm>
        </p:spPr>
        <p:txBody>
          <a:bodyPr/>
          <a:lstStyle/>
          <a:p>
            <a:r>
              <a:rPr lang="en-US" dirty="0"/>
              <a:t>$14K</a:t>
            </a:r>
          </a:p>
        </p:txBody>
      </p:sp>
      <p:graphicFrame>
        <p:nvGraphicFramePr>
          <p:cNvPr id="66" name="Chart 65">
            <a:extLst>
              <a:ext uri="{FF2B5EF4-FFF2-40B4-BE49-F238E27FC236}">
                <a16:creationId xmlns:a16="http://schemas.microsoft.com/office/drawing/2014/main" id="{14EDA538-C253-43CA-9545-80B5870F1A51}"/>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889496187"/>
              </p:ext>
            </p:extLst>
          </p:nvPr>
        </p:nvGraphicFramePr>
        <p:xfrm>
          <a:off x="3325020" y="2826502"/>
          <a:ext cx="3154656" cy="2111110"/>
        </p:xfrm>
        <a:graphic>
          <a:graphicData uri="http://schemas.openxmlformats.org/drawingml/2006/chart">
            <c:chart xmlns:c="http://schemas.openxmlformats.org/drawingml/2006/chart" xmlns:r="http://schemas.openxmlformats.org/officeDocument/2006/relationships" r:id="rId3"/>
          </a:graphicData>
        </a:graphic>
      </p:graphicFrame>
      <p:sp>
        <p:nvSpPr>
          <p:cNvPr id="29" name="Text Placeholder 28">
            <a:extLst>
              <a:ext uri="{FF2B5EF4-FFF2-40B4-BE49-F238E27FC236}">
                <a16:creationId xmlns:a16="http://schemas.microsoft.com/office/drawing/2014/main" id="{84307AAF-82E7-48A5-8333-9CAADF6FBA0A}"/>
              </a:ext>
            </a:extLst>
          </p:cNvPr>
          <p:cNvSpPr>
            <a:spLocks noGrp="1"/>
          </p:cNvSpPr>
          <p:nvPr>
            <p:ph type="body" sz="quarter" idx="15"/>
          </p:nvPr>
        </p:nvSpPr>
        <p:spPr>
          <a:xfrm>
            <a:off x="3581400" y="4883759"/>
            <a:ext cx="2382386" cy="597485"/>
          </a:xfrm>
        </p:spPr>
        <p:txBody>
          <a:bodyPr/>
          <a:lstStyle/>
          <a:p>
            <a:r>
              <a:rPr lang="en-ZA" dirty="0"/>
              <a:t>Government grant</a:t>
            </a:r>
            <a:r>
              <a:rPr lang="en-US" dirty="0"/>
              <a:t>​</a:t>
            </a:r>
          </a:p>
        </p:txBody>
      </p:sp>
      <p:sp>
        <p:nvSpPr>
          <p:cNvPr id="30" name="Text Placeholder 29">
            <a:extLst>
              <a:ext uri="{FF2B5EF4-FFF2-40B4-BE49-F238E27FC236}">
                <a16:creationId xmlns:a16="http://schemas.microsoft.com/office/drawing/2014/main" id="{65125558-1CAC-40C9-80FF-C4C7ABBF9BC1}"/>
              </a:ext>
            </a:extLst>
          </p:cNvPr>
          <p:cNvSpPr>
            <a:spLocks noGrp="1"/>
          </p:cNvSpPr>
          <p:nvPr>
            <p:ph type="body" sz="quarter" idx="16"/>
          </p:nvPr>
        </p:nvSpPr>
        <p:spPr>
          <a:xfrm>
            <a:off x="3656675" y="5464076"/>
            <a:ext cx="2382386" cy="857935"/>
          </a:xfrm>
        </p:spPr>
        <p:txBody>
          <a:bodyPr/>
          <a:lstStyle/>
          <a:p>
            <a:r>
              <a:rPr lang="en-ZA" dirty="0"/>
              <a:t>Amount obtained through grant</a:t>
            </a:r>
            <a:r>
              <a:rPr lang="en-US" dirty="0"/>
              <a:t>​</a:t>
            </a:r>
          </a:p>
        </p:txBody>
      </p:sp>
      <p:sp>
        <p:nvSpPr>
          <p:cNvPr id="69" name="Text Placeholder 68">
            <a:extLst>
              <a:ext uri="{FF2B5EF4-FFF2-40B4-BE49-F238E27FC236}">
                <a16:creationId xmlns:a16="http://schemas.microsoft.com/office/drawing/2014/main" id="{0885CED5-D87F-4E1B-8132-D0A6ABFE0452}"/>
              </a:ext>
            </a:extLst>
          </p:cNvPr>
          <p:cNvSpPr>
            <a:spLocks noGrp="1"/>
          </p:cNvSpPr>
          <p:nvPr>
            <p:ph type="body" sz="quarter" idx="23"/>
          </p:nvPr>
        </p:nvSpPr>
        <p:spPr>
          <a:xfrm>
            <a:off x="6608874" y="3550805"/>
            <a:ext cx="1611892" cy="1151632"/>
          </a:xfrm>
        </p:spPr>
        <p:txBody>
          <a:bodyPr/>
          <a:lstStyle/>
          <a:p>
            <a:r>
              <a:rPr lang="en-US" dirty="0"/>
              <a:t>$32K</a:t>
            </a:r>
          </a:p>
        </p:txBody>
      </p:sp>
      <p:graphicFrame>
        <p:nvGraphicFramePr>
          <p:cNvPr id="75" name="Chart 74">
            <a:extLst>
              <a:ext uri="{FF2B5EF4-FFF2-40B4-BE49-F238E27FC236}">
                <a16:creationId xmlns:a16="http://schemas.microsoft.com/office/drawing/2014/main" id="{B4354F43-2CA9-412C-ACDF-28CB7E760500}"/>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2770151408"/>
              </p:ext>
            </p:extLst>
          </p:nvPr>
        </p:nvGraphicFramePr>
        <p:xfrm>
          <a:off x="5881432" y="3035808"/>
          <a:ext cx="3154656" cy="1830781"/>
        </p:xfrm>
        <a:graphic>
          <a:graphicData uri="http://schemas.openxmlformats.org/drawingml/2006/chart">
            <c:chart xmlns:c="http://schemas.openxmlformats.org/drawingml/2006/chart" xmlns:r="http://schemas.openxmlformats.org/officeDocument/2006/relationships" r:id="rId4"/>
          </a:graphicData>
        </a:graphic>
      </p:graphicFrame>
      <p:sp>
        <p:nvSpPr>
          <p:cNvPr id="31" name="Text Placeholder 30">
            <a:extLst>
              <a:ext uri="{FF2B5EF4-FFF2-40B4-BE49-F238E27FC236}">
                <a16:creationId xmlns:a16="http://schemas.microsoft.com/office/drawing/2014/main" id="{5F7D47DD-A5F3-4290-B3FE-5069EDC532A5}"/>
              </a:ext>
            </a:extLst>
          </p:cNvPr>
          <p:cNvSpPr>
            <a:spLocks noGrp="1"/>
          </p:cNvSpPr>
          <p:nvPr>
            <p:ph type="body" sz="quarter" idx="17"/>
          </p:nvPr>
        </p:nvSpPr>
        <p:spPr>
          <a:xfrm>
            <a:off x="6310063" y="4571528"/>
            <a:ext cx="2382386" cy="613702"/>
          </a:xfrm>
        </p:spPr>
        <p:txBody>
          <a:bodyPr/>
          <a:lstStyle/>
          <a:p>
            <a:r>
              <a:rPr lang="en-US" dirty="0"/>
              <a:t>​CASH Out</a:t>
            </a:r>
          </a:p>
        </p:txBody>
      </p:sp>
      <p:sp>
        <p:nvSpPr>
          <p:cNvPr id="32" name="Text Placeholder 31">
            <a:extLst>
              <a:ext uri="{FF2B5EF4-FFF2-40B4-BE49-F238E27FC236}">
                <a16:creationId xmlns:a16="http://schemas.microsoft.com/office/drawing/2014/main" id="{B2926420-1024-4825-895C-B37935A5073D}"/>
              </a:ext>
            </a:extLst>
          </p:cNvPr>
          <p:cNvSpPr>
            <a:spLocks noGrp="1"/>
          </p:cNvSpPr>
          <p:nvPr>
            <p:ph type="body" sz="quarter" idx="18"/>
          </p:nvPr>
        </p:nvSpPr>
        <p:spPr>
          <a:xfrm>
            <a:off x="6267567" y="5481245"/>
            <a:ext cx="2382386" cy="857935"/>
          </a:xfrm>
        </p:spPr>
        <p:txBody>
          <a:bodyPr/>
          <a:lstStyle/>
          <a:p>
            <a:r>
              <a:rPr lang="en-GB" dirty="0"/>
              <a:t>Business rate for business premises</a:t>
            </a:r>
            <a:endParaRPr lang="en-US" dirty="0"/>
          </a:p>
        </p:txBody>
      </p:sp>
      <p:sp>
        <p:nvSpPr>
          <p:cNvPr id="67" name="Text Placeholder 66">
            <a:extLst>
              <a:ext uri="{FF2B5EF4-FFF2-40B4-BE49-F238E27FC236}">
                <a16:creationId xmlns:a16="http://schemas.microsoft.com/office/drawing/2014/main" id="{05CBFD63-584D-437E-B8EE-0580E3A184D4}"/>
              </a:ext>
            </a:extLst>
          </p:cNvPr>
          <p:cNvSpPr>
            <a:spLocks noGrp="1"/>
          </p:cNvSpPr>
          <p:nvPr>
            <p:ph type="body" sz="quarter" idx="24"/>
          </p:nvPr>
        </p:nvSpPr>
        <p:spPr>
          <a:xfrm>
            <a:off x="9208338" y="3543495"/>
            <a:ext cx="1611892" cy="1151632"/>
          </a:xfrm>
        </p:spPr>
        <p:txBody>
          <a:bodyPr/>
          <a:lstStyle/>
          <a:p>
            <a:r>
              <a:rPr lang="en-US" dirty="0"/>
              <a:t>$82K</a:t>
            </a:r>
          </a:p>
        </p:txBody>
      </p:sp>
      <p:graphicFrame>
        <p:nvGraphicFramePr>
          <p:cNvPr id="77" name="Chart 76">
            <a:extLst>
              <a:ext uri="{FF2B5EF4-FFF2-40B4-BE49-F238E27FC236}">
                <a16:creationId xmlns:a16="http://schemas.microsoft.com/office/drawing/2014/main" id="{10650F59-F044-4A7D-9B2C-0620A414F126}"/>
              </a:ext>
              <a:ext uri="{C183D7F6-B498-43B3-948B-1728B52AA6E4}">
                <adec:decorative xmlns:adec="http://schemas.microsoft.com/office/drawing/2017/decorative" val="1"/>
              </a:ext>
            </a:extLst>
          </p:cNvPr>
          <p:cNvGraphicFramePr/>
          <p:nvPr>
            <p:extLst>
              <p:ext uri="{D42A27DB-BD31-4B8C-83A1-F6EECF244321}">
                <p14:modId xmlns:p14="http://schemas.microsoft.com/office/powerpoint/2010/main" val="114374695"/>
              </p:ext>
            </p:extLst>
          </p:nvPr>
        </p:nvGraphicFramePr>
        <p:xfrm>
          <a:off x="8263818" y="3014671"/>
          <a:ext cx="3154656" cy="1922941"/>
        </p:xfrm>
        <a:graphic>
          <a:graphicData uri="http://schemas.openxmlformats.org/drawingml/2006/chart">
            <c:chart xmlns:c="http://schemas.openxmlformats.org/drawingml/2006/chart" xmlns:r="http://schemas.openxmlformats.org/officeDocument/2006/relationships" r:id="rId5"/>
          </a:graphicData>
        </a:graphic>
      </p:graphicFrame>
      <p:sp>
        <p:nvSpPr>
          <p:cNvPr id="33" name="Text Placeholder 32">
            <a:extLst>
              <a:ext uri="{FF2B5EF4-FFF2-40B4-BE49-F238E27FC236}">
                <a16:creationId xmlns:a16="http://schemas.microsoft.com/office/drawing/2014/main" id="{54F8266A-5692-4EF5-AA09-740AF7921293}"/>
              </a:ext>
            </a:extLst>
          </p:cNvPr>
          <p:cNvSpPr>
            <a:spLocks noGrp="1"/>
          </p:cNvSpPr>
          <p:nvPr>
            <p:ph type="body" sz="quarter" idx="19"/>
          </p:nvPr>
        </p:nvSpPr>
        <p:spPr>
          <a:xfrm>
            <a:off x="9036088" y="4810631"/>
            <a:ext cx="2382386" cy="413320"/>
          </a:xfrm>
        </p:spPr>
        <p:txBody>
          <a:bodyPr/>
          <a:lstStyle/>
          <a:p>
            <a:r>
              <a:rPr lang="en-ZA" dirty="0"/>
              <a:t>Bills</a:t>
            </a:r>
            <a:r>
              <a:rPr lang="en-US" dirty="0"/>
              <a:t>​</a:t>
            </a:r>
          </a:p>
        </p:txBody>
      </p:sp>
      <p:sp>
        <p:nvSpPr>
          <p:cNvPr id="34" name="Text Placeholder 33">
            <a:extLst>
              <a:ext uri="{FF2B5EF4-FFF2-40B4-BE49-F238E27FC236}">
                <a16:creationId xmlns:a16="http://schemas.microsoft.com/office/drawing/2014/main" id="{340C54F2-8A40-4451-A585-EB560CA0B977}"/>
              </a:ext>
            </a:extLst>
          </p:cNvPr>
          <p:cNvSpPr>
            <a:spLocks noGrp="1"/>
          </p:cNvSpPr>
          <p:nvPr>
            <p:ph type="body" sz="quarter" idx="20"/>
          </p:nvPr>
        </p:nvSpPr>
        <p:spPr>
          <a:xfrm>
            <a:off x="8960555" y="5382911"/>
            <a:ext cx="2382386" cy="857935"/>
          </a:xfrm>
        </p:spPr>
        <p:txBody>
          <a:bodyPr/>
          <a:lstStyle/>
          <a:p>
            <a:r>
              <a:rPr lang="en-GB" dirty="0"/>
              <a:t>Rent cost</a:t>
            </a:r>
            <a:endParaRPr lang="en-US" dirty="0"/>
          </a:p>
        </p:txBody>
      </p:sp>
      <p:sp>
        <p:nvSpPr>
          <p:cNvPr id="2" name="Date Placeholder 1">
            <a:extLst>
              <a:ext uri="{FF2B5EF4-FFF2-40B4-BE49-F238E27FC236}">
                <a16:creationId xmlns:a16="http://schemas.microsoft.com/office/drawing/2014/main" id="{8620B10D-E79F-450D-8121-78C2045E5F88}"/>
              </a:ext>
            </a:extLst>
          </p:cNvPr>
          <p:cNvSpPr>
            <a:spLocks noGrp="1"/>
          </p:cNvSpPr>
          <p:nvPr>
            <p:ph type="dt" sz="half" idx="10"/>
          </p:nvPr>
        </p:nvSpPr>
        <p:spPr>
          <a:xfrm>
            <a:off x="838200" y="6356350"/>
            <a:ext cx="2743200" cy="365125"/>
          </a:xfrm>
        </p:spPr>
        <p:txBody>
          <a:bodyPr/>
          <a:lstStyle/>
          <a:p>
            <a:r>
              <a:rPr lang="en-US" dirty="0"/>
              <a:t>15/07/2026</a:t>
            </a:r>
          </a:p>
        </p:txBody>
      </p:sp>
      <p:sp>
        <p:nvSpPr>
          <p:cNvPr id="3" name="Footer Placeholder 2">
            <a:extLst>
              <a:ext uri="{FF2B5EF4-FFF2-40B4-BE49-F238E27FC236}">
                <a16:creationId xmlns:a16="http://schemas.microsoft.com/office/drawing/2014/main" id="{BE932658-7910-4A09-A91C-417AD16226CD}"/>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083E2AC5-A310-481A-8181-EF2B0E8DFC73}"/>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7</a:t>
            </a:fld>
            <a:endParaRPr lang="en-US" dirty="0"/>
          </a:p>
        </p:txBody>
      </p:sp>
      <p:sp>
        <p:nvSpPr>
          <p:cNvPr id="5" name="TextBox 4">
            <a:extLst>
              <a:ext uri="{FF2B5EF4-FFF2-40B4-BE49-F238E27FC236}">
                <a16:creationId xmlns:a16="http://schemas.microsoft.com/office/drawing/2014/main" id="{0142076A-9B03-41C4-F511-2C055FF22D1D}"/>
              </a:ext>
            </a:extLst>
          </p:cNvPr>
          <p:cNvSpPr txBox="1"/>
          <p:nvPr/>
        </p:nvSpPr>
        <p:spPr>
          <a:xfrm>
            <a:off x="773526" y="1093858"/>
            <a:ext cx="10493914" cy="369332"/>
          </a:xfrm>
          <a:prstGeom prst="rect">
            <a:avLst/>
          </a:prstGeom>
          <a:noFill/>
        </p:spPr>
        <p:txBody>
          <a:bodyPr wrap="square" rtlCol="0">
            <a:spAutoFit/>
          </a:bodyPr>
          <a:lstStyle/>
          <a:p>
            <a:r>
              <a:rPr lang="en-GB" dirty="0">
                <a:solidFill>
                  <a:schemeClr val="bg1"/>
                </a:solidFill>
              </a:rPr>
              <a:t>PERSONAL FUNDING AND GOVERNMENT GRANT</a:t>
            </a:r>
          </a:p>
        </p:txBody>
      </p:sp>
      <p:sp>
        <p:nvSpPr>
          <p:cNvPr id="6" name="TextBox 5">
            <a:extLst>
              <a:ext uri="{FF2B5EF4-FFF2-40B4-BE49-F238E27FC236}">
                <a16:creationId xmlns:a16="http://schemas.microsoft.com/office/drawing/2014/main" id="{04DB9A02-373D-691F-AA22-5F2CED59CE4B}"/>
              </a:ext>
            </a:extLst>
          </p:cNvPr>
          <p:cNvSpPr txBox="1"/>
          <p:nvPr/>
        </p:nvSpPr>
        <p:spPr>
          <a:xfrm>
            <a:off x="773526" y="1534213"/>
            <a:ext cx="6917594" cy="1200329"/>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No interest rates</a:t>
            </a:r>
          </a:p>
          <a:p>
            <a:pPr marL="285750" indent="-285750">
              <a:buFont typeface="Arial" panose="020B0604020202020204" pitchFamily="34" charset="0"/>
              <a:buChar char="•"/>
            </a:pPr>
            <a:r>
              <a:rPr lang="en-GB" dirty="0">
                <a:solidFill>
                  <a:schemeClr val="bg1"/>
                </a:solidFill>
              </a:rPr>
              <a:t>Greater flexibility</a:t>
            </a:r>
          </a:p>
          <a:p>
            <a:pPr marL="285750" indent="-285750">
              <a:buFont typeface="Arial" panose="020B0604020202020204" pitchFamily="34" charset="0"/>
              <a:buChar char="•"/>
            </a:pPr>
            <a:r>
              <a:rPr lang="en-GB" dirty="0">
                <a:solidFill>
                  <a:schemeClr val="bg1"/>
                </a:solidFill>
              </a:rPr>
              <a:t>Faster funding </a:t>
            </a:r>
          </a:p>
          <a:p>
            <a:pPr marL="285750" indent="-285750">
              <a:buFont typeface="Arial" panose="020B0604020202020204" pitchFamily="34" charset="0"/>
              <a:buChar char="•"/>
            </a:pPr>
            <a:r>
              <a:rPr lang="en-GB" dirty="0">
                <a:solidFill>
                  <a:schemeClr val="bg1"/>
                </a:solidFill>
              </a:rPr>
              <a:t>Extra support</a:t>
            </a:r>
          </a:p>
        </p:txBody>
      </p:sp>
      <p:pic>
        <p:nvPicPr>
          <p:cNvPr id="8" name="Picture 7" descr="Display stock market numbers">
            <a:extLst>
              <a:ext uri="{FF2B5EF4-FFF2-40B4-BE49-F238E27FC236}">
                <a16:creationId xmlns:a16="http://schemas.microsoft.com/office/drawing/2014/main" id="{2EA237A5-4A28-1486-3E38-B9EADB3150AF}"/>
              </a:ext>
            </a:extLst>
          </p:cNvPr>
          <p:cNvPicPr>
            <a:picLocks noChangeAspect="1"/>
          </p:cNvPicPr>
          <p:nvPr/>
        </p:nvPicPr>
        <p:blipFill>
          <a:blip r:embed="rId6"/>
          <a:stretch>
            <a:fillRect/>
          </a:stretch>
        </p:blipFill>
        <p:spPr>
          <a:xfrm>
            <a:off x="6907046" y="35619"/>
            <a:ext cx="5279682" cy="3000190"/>
          </a:xfrm>
          <a:prstGeom prst="rect">
            <a:avLst/>
          </a:prstGeom>
        </p:spPr>
      </p:pic>
    </p:spTree>
    <p:extLst>
      <p:ext uri="{BB962C8B-B14F-4D97-AF65-F5344CB8AC3E}">
        <p14:creationId xmlns:p14="http://schemas.microsoft.com/office/powerpoint/2010/main" val="21049315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F65BBA0-595D-4970-8768-2D8DC31F2C2F}"/>
              </a:ext>
            </a:extLst>
          </p:cNvPr>
          <p:cNvSpPr>
            <a:spLocks noGrp="1"/>
          </p:cNvSpPr>
          <p:nvPr>
            <p:ph type="ctrTitle"/>
          </p:nvPr>
        </p:nvSpPr>
        <p:spPr>
          <a:xfrm>
            <a:off x="5450538" y="136525"/>
            <a:ext cx="5903262" cy="635397"/>
          </a:xfrm>
        </p:spPr>
        <p:txBody>
          <a:bodyPr/>
          <a:lstStyle/>
          <a:p>
            <a:r>
              <a:rPr lang="en-US" dirty="0"/>
              <a:t>Financials</a:t>
            </a:r>
          </a:p>
        </p:txBody>
      </p:sp>
      <p:pic>
        <p:nvPicPr>
          <p:cNvPr id="10" name="Picture Placeholder 9" descr="A close up of a fork and knife">
            <a:extLst>
              <a:ext uri="{FF2B5EF4-FFF2-40B4-BE49-F238E27FC236}">
                <a16:creationId xmlns:a16="http://schemas.microsoft.com/office/drawing/2014/main" id="{4091BEB8-367A-43EC-85AA-BF46CFFE3E07}"/>
              </a:ext>
            </a:extLst>
          </p:cNvPr>
          <p:cNvPicPr>
            <a:picLocks noGrp="1" noChangeAspect="1"/>
          </p:cNvPicPr>
          <p:nvPr>
            <p:ph type="pic" sz="quarter" idx="13"/>
          </p:nvPr>
        </p:nvPicPr>
        <p:blipFill rotWithShape="1">
          <a:blip r:embed="rId2" cstate="email">
            <a:extLst>
              <a:ext uri="{28A0092B-C50C-407E-A947-70E740481C1C}">
                <a14:useLocalDpi xmlns:a14="http://schemas.microsoft.com/office/drawing/2010/main"/>
              </a:ext>
            </a:extLst>
          </a:blip>
          <a:srcRect/>
          <a:stretch/>
        </p:blipFill>
        <p:spPr>
          <a:xfrm>
            <a:off x="-1" y="0"/>
            <a:ext cx="4661647" cy="6858000"/>
          </a:xfrm>
        </p:spPr>
      </p:pic>
      <p:sp>
        <p:nvSpPr>
          <p:cNvPr id="2" name="Date Placeholder 1">
            <a:extLst>
              <a:ext uri="{FF2B5EF4-FFF2-40B4-BE49-F238E27FC236}">
                <a16:creationId xmlns:a16="http://schemas.microsoft.com/office/drawing/2014/main" id="{80DB088D-5629-4F27-A688-7D8F606CD5A7}"/>
              </a:ext>
            </a:extLst>
          </p:cNvPr>
          <p:cNvSpPr>
            <a:spLocks noGrp="1"/>
          </p:cNvSpPr>
          <p:nvPr>
            <p:ph type="dt" sz="half" idx="10"/>
          </p:nvPr>
        </p:nvSpPr>
        <p:spPr>
          <a:xfrm>
            <a:off x="838200" y="6356350"/>
            <a:ext cx="2743200" cy="365125"/>
          </a:xfrm>
        </p:spPr>
        <p:txBody>
          <a:bodyPr/>
          <a:lstStyle/>
          <a:p>
            <a:r>
              <a:rPr lang="en-US" dirty="0"/>
              <a:t>15/07/2026</a:t>
            </a:r>
          </a:p>
        </p:txBody>
      </p:sp>
      <p:sp>
        <p:nvSpPr>
          <p:cNvPr id="3" name="Footer Placeholder 2">
            <a:extLst>
              <a:ext uri="{FF2B5EF4-FFF2-40B4-BE49-F238E27FC236}">
                <a16:creationId xmlns:a16="http://schemas.microsoft.com/office/drawing/2014/main" id="{34D96B73-3DB1-42C1-B9F3-8004C43897DD}"/>
              </a:ext>
            </a:extLst>
          </p:cNvPr>
          <p:cNvSpPr>
            <a:spLocks noGrp="1"/>
          </p:cNvSpPr>
          <p:nvPr>
            <p:ph type="ftr" sz="quarter" idx="11"/>
          </p:nvPr>
        </p:nvSpPr>
        <p:spPr>
          <a:xfrm>
            <a:off x="4038600" y="6356350"/>
            <a:ext cx="4114800"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1055283C-F40F-4ABA-B7D5-4D429358CE75}"/>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8</a:t>
            </a:fld>
            <a:endParaRPr lang="en-US" dirty="0"/>
          </a:p>
        </p:txBody>
      </p:sp>
      <p:graphicFrame>
        <p:nvGraphicFramePr>
          <p:cNvPr id="11" name="Table 10">
            <a:extLst>
              <a:ext uri="{FF2B5EF4-FFF2-40B4-BE49-F238E27FC236}">
                <a16:creationId xmlns:a16="http://schemas.microsoft.com/office/drawing/2014/main" id="{65770E3D-A8E7-9D74-1A1D-A145FC133CC7}"/>
              </a:ext>
            </a:extLst>
          </p:cNvPr>
          <p:cNvGraphicFramePr>
            <a:graphicFrameLocks noGrp="1"/>
          </p:cNvGraphicFramePr>
          <p:nvPr>
            <p:extLst>
              <p:ext uri="{D42A27DB-BD31-4B8C-83A1-F6EECF244321}">
                <p14:modId xmlns:p14="http://schemas.microsoft.com/office/powerpoint/2010/main" val="3304577648"/>
              </p:ext>
            </p:extLst>
          </p:nvPr>
        </p:nvGraphicFramePr>
        <p:xfrm>
          <a:off x="4773168" y="771922"/>
          <a:ext cx="7260334" cy="5683741"/>
        </p:xfrm>
        <a:graphic>
          <a:graphicData uri="http://schemas.openxmlformats.org/drawingml/2006/table">
            <a:tbl>
              <a:tblPr/>
              <a:tblGrid>
                <a:gridCol w="352442">
                  <a:extLst>
                    <a:ext uri="{9D8B030D-6E8A-4147-A177-3AD203B41FA5}">
                      <a16:colId xmlns:a16="http://schemas.microsoft.com/office/drawing/2014/main" val="343942347"/>
                    </a:ext>
                  </a:extLst>
                </a:gridCol>
                <a:gridCol w="4172931">
                  <a:extLst>
                    <a:ext uri="{9D8B030D-6E8A-4147-A177-3AD203B41FA5}">
                      <a16:colId xmlns:a16="http://schemas.microsoft.com/office/drawing/2014/main" val="4066284051"/>
                    </a:ext>
                  </a:extLst>
                </a:gridCol>
                <a:gridCol w="2734961">
                  <a:extLst>
                    <a:ext uri="{9D8B030D-6E8A-4147-A177-3AD203B41FA5}">
                      <a16:colId xmlns:a16="http://schemas.microsoft.com/office/drawing/2014/main" val="2777166696"/>
                    </a:ext>
                  </a:extLst>
                </a:gridCol>
              </a:tblGrid>
              <a:tr h="258641">
                <a:tc>
                  <a:txBody>
                    <a:bodyPr/>
                    <a:lstStyle/>
                    <a:p>
                      <a:pPr algn="l" fontAlgn="b">
                        <a:buNone/>
                      </a:pPr>
                      <a:r>
                        <a:rPr lang="en-GB" sz="800" b="1"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ctr">
                        <a:buNone/>
                      </a:pPr>
                      <a:r>
                        <a:rPr lang="en-GB" sz="1300" b="1" i="0" u="none" strike="noStrike">
                          <a:solidFill>
                            <a:srgbClr val="000000"/>
                          </a:solidFill>
                          <a:effectLst/>
                          <a:latin typeface="Arial" panose="020B0604020202020204" pitchFamily="34" charset="0"/>
                        </a:rPr>
                        <a:t>CASH FLOW</a:t>
                      </a:r>
                    </a:p>
                  </a:txBody>
                  <a:tcPr marL="0" marR="0" marT="0" marB="0" anchor="ctr">
                    <a:lnL>
                      <a:noFill/>
                    </a:lnL>
                    <a:lnR>
                      <a:noFill/>
                    </a:lnR>
                    <a:lnT>
                      <a:noFill/>
                    </a:lnT>
                    <a:lnB>
                      <a:noFill/>
                    </a:lnB>
                    <a:solidFill>
                      <a:srgbClr val="FFFFFF"/>
                    </a:solidFill>
                  </a:tcPr>
                </a:tc>
                <a:tc>
                  <a:txBody>
                    <a:bodyPr/>
                    <a:lstStyle/>
                    <a:p>
                      <a:pPr algn="l" fontAlgn="ctr">
                        <a:buNone/>
                      </a:pPr>
                      <a:r>
                        <a:rPr lang="en-GB" sz="900" b="1" i="0" u="none" strike="noStrike">
                          <a:solidFill>
                            <a:srgbClr val="000000"/>
                          </a:solidFill>
                          <a:effectLst/>
                          <a:latin typeface="Arial" panose="020B0604020202020204" pitchFamily="34" charset="0"/>
                        </a:rPr>
                        <a:t> </a:t>
                      </a:r>
                    </a:p>
                  </a:txBody>
                  <a:tcPr marL="0" marR="0" marT="0" marB="0" anchor="ctr">
                    <a:lnL>
                      <a:noFill/>
                    </a:lnL>
                    <a:lnR>
                      <a:noFill/>
                    </a:lnR>
                    <a:lnT>
                      <a:noFill/>
                    </a:lnT>
                    <a:lnB>
                      <a:noFill/>
                    </a:lnB>
                    <a:solidFill>
                      <a:srgbClr val="FFFFFF"/>
                    </a:solidFill>
                  </a:tcPr>
                </a:tc>
                <a:extLst>
                  <a:ext uri="{0D108BD9-81ED-4DB2-BD59-A6C34878D82A}">
                    <a16:rowId xmlns:a16="http://schemas.microsoft.com/office/drawing/2014/main" val="3451561533"/>
                  </a:ext>
                </a:extLst>
              </a:tr>
              <a:tr h="159648">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ctr" fontAlgn="b">
                        <a:buNone/>
                      </a:pPr>
                      <a:r>
                        <a:rPr lang="en-GB" sz="600" b="1" i="0" u="none" strike="noStrike">
                          <a:solidFill>
                            <a:srgbClr val="000000"/>
                          </a:solidFill>
                          <a:effectLst/>
                          <a:latin typeface="Arial" panose="020B0604020202020204" pitchFamily="34" charset="0"/>
                        </a:rPr>
                        <a:t> </a:t>
                      </a:r>
                    </a:p>
                  </a:txBody>
                  <a:tcPr marL="0" marR="0" marT="0" marB="0" anchor="b">
                    <a:lnL>
                      <a:noFill/>
                    </a:lnL>
                    <a:lnR>
                      <a:noFill/>
                    </a:lnR>
                    <a:lnT>
                      <a:noFill/>
                    </a:lnT>
                    <a:lnB w="1270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3817212199"/>
                  </a:ext>
                </a:extLst>
              </a:tr>
              <a:tr h="178999">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800" b="1"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ctr" fontAlgn="ctr">
                        <a:buNone/>
                      </a:pPr>
                      <a:r>
                        <a:rPr lang="en-GB" sz="800" b="1" i="0" u="none" strike="noStrike">
                          <a:solidFill>
                            <a:srgbClr val="FFFFFF"/>
                          </a:solidFill>
                          <a:effectLst/>
                          <a:latin typeface="Arial" panose="020B0604020202020204" pitchFamily="34" charset="0"/>
                        </a:rPr>
                        <a:t>MONTH</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3445513835"/>
                  </a:ext>
                </a:extLst>
              </a:tr>
              <a:tr h="304781">
                <a:tc>
                  <a:txBody>
                    <a:bodyPr/>
                    <a:lstStyle/>
                    <a:p>
                      <a:pPr algn="l" fontAlgn="ctr">
                        <a:buNone/>
                      </a:pPr>
                      <a:r>
                        <a:rPr lang="en-GB" sz="600" b="0" i="0" u="none" strike="noStrike">
                          <a:solidFill>
                            <a:srgbClr val="000000"/>
                          </a:solidFill>
                          <a:effectLst/>
                          <a:latin typeface="Arial" panose="020B0604020202020204" pitchFamily="34" charset="0"/>
                        </a:rPr>
                        <a:t> </a:t>
                      </a:r>
                    </a:p>
                  </a:txBody>
                  <a:tcPr marL="0" marR="0" marT="0" marB="0"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ctr" fontAlgn="ctr">
                        <a:buNone/>
                      </a:pPr>
                      <a:r>
                        <a:rPr lang="en-GB" sz="800" b="1" i="0" u="none" strike="noStrike">
                          <a:solidFill>
                            <a:srgbClr val="FFFFFF"/>
                          </a:solidFill>
                          <a:effectLst/>
                          <a:latin typeface="Arial" panose="020B0604020202020204" pitchFamily="34" charset="0"/>
                        </a:rPr>
                        <a:t>Cash in</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tc>
                  <a:txBody>
                    <a:bodyPr/>
                    <a:lstStyle/>
                    <a:p>
                      <a:pPr algn="ctr" fontAlgn="ctr">
                        <a:buNone/>
                      </a:pPr>
                      <a:r>
                        <a:rPr lang="en-GB" sz="800" b="1" i="0" u="none" strike="noStrike">
                          <a:solidFill>
                            <a:srgbClr val="FFFFFF"/>
                          </a:solidFill>
                          <a:effectLst/>
                          <a:latin typeface="Arial" panose="020B0604020202020204" pitchFamily="34" charset="0"/>
                        </a:rPr>
                        <a:t>1</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3796747705"/>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Loan- start up capital</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£45,000</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505424188"/>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Sales (total sales of product and/or services)</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£5,000</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635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2348593823"/>
                  </a:ext>
                </a:extLst>
              </a:tr>
              <a:tr h="154810">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Other</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£10,000</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635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CD5B4"/>
                    </a:solidFill>
                  </a:tcPr>
                </a:tc>
                <a:extLst>
                  <a:ext uri="{0D108BD9-81ED-4DB2-BD59-A6C34878D82A}">
                    <a16:rowId xmlns:a16="http://schemas.microsoft.com/office/drawing/2014/main" val="324804093"/>
                  </a:ext>
                </a:extLst>
              </a:tr>
              <a:tr h="195931">
                <a:tc>
                  <a:txBody>
                    <a:bodyPr/>
                    <a:lstStyle/>
                    <a:p>
                      <a:pPr algn="l" fontAlgn="b">
                        <a:buNone/>
                      </a:pPr>
                      <a:r>
                        <a:rPr lang="en-GB" sz="600" b="1"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Total cash in-flows (A)</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700" b="1" i="0" u="none" strike="noStrike">
                          <a:solidFill>
                            <a:srgbClr val="000000"/>
                          </a:solidFill>
                          <a:effectLst/>
                          <a:latin typeface="Arial" panose="020B0604020202020204" pitchFamily="34" charset="0"/>
                        </a:rPr>
                        <a:t>£60,000</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1146085970"/>
                  </a:ext>
                </a:extLst>
              </a:tr>
              <a:tr h="297525">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w="12700" cap="flat" cmpd="sng" algn="ctr">
                      <a:solidFill>
                        <a:srgbClr val="808080"/>
                      </a:solidFill>
                      <a:prstDash val="solid"/>
                      <a:round/>
                      <a:headEnd type="none" w="med" len="med"/>
                      <a:tailEnd type="none" w="med" len="med"/>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w="12700" cap="flat" cmpd="sng" algn="ctr">
                      <a:solidFill>
                        <a:srgbClr val="808080"/>
                      </a:solidFill>
                      <a:prstDash val="solid"/>
                      <a:round/>
                      <a:headEnd type="none" w="med" len="med"/>
                      <a:tailEnd type="none" w="med" len="med"/>
                    </a:lnT>
                    <a:lnB>
                      <a:noFill/>
                    </a:lnB>
                    <a:solidFill>
                      <a:srgbClr val="FFFFFF"/>
                    </a:solidFill>
                  </a:tcPr>
                </a:tc>
                <a:extLst>
                  <a:ext uri="{0D108BD9-81ED-4DB2-BD59-A6C34878D82A}">
                    <a16:rowId xmlns:a16="http://schemas.microsoft.com/office/drawing/2014/main" val="409814526"/>
                  </a:ext>
                </a:extLst>
              </a:tr>
              <a:tr h="297525">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w="1270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1361729051"/>
                  </a:ext>
                </a:extLst>
              </a:tr>
              <a:tr h="181418">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w="12700" cap="flat" cmpd="sng" algn="ctr">
                      <a:solidFill>
                        <a:srgbClr val="808080"/>
                      </a:solidFill>
                      <a:prstDash val="solid"/>
                      <a:round/>
                      <a:headEnd type="none" w="med" len="med"/>
                      <a:tailEnd type="none" w="med" len="med"/>
                    </a:lnB>
                    <a:solidFill>
                      <a:srgbClr val="FFFFFF"/>
                    </a:solidFill>
                  </a:tcPr>
                </a:tc>
                <a:tc>
                  <a:txBody>
                    <a:bodyPr/>
                    <a:lstStyle/>
                    <a:p>
                      <a:pPr algn="ctr" fontAlgn="ctr">
                        <a:buNone/>
                      </a:pPr>
                      <a:r>
                        <a:rPr lang="en-GB" sz="800" b="1" i="0" u="none" strike="noStrike">
                          <a:solidFill>
                            <a:srgbClr val="FFFFFF"/>
                          </a:solidFill>
                          <a:effectLst/>
                          <a:latin typeface="Arial" panose="020B0604020202020204" pitchFamily="34" charset="0"/>
                        </a:rPr>
                        <a:t>MONTH</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3F8846"/>
                    </a:solidFill>
                  </a:tcPr>
                </a:tc>
                <a:extLst>
                  <a:ext uri="{0D108BD9-81ED-4DB2-BD59-A6C34878D82A}">
                    <a16:rowId xmlns:a16="http://schemas.microsoft.com/office/drawing/2014/main" val="1828055510"/>
                  </a:ext>
                </a:extLst>
              </a:tr>
              <a:tr h="304781">
                <a:tc>
                  <a:txBody>
                    <a:bodyPr/>
                    <a:lstStyle/>
                    <a:p>
                      <a:pPr algn="l" fontAlgn="ctr">
                        <a:buNone/>
                      </a:pPr>
                      <a:r>
                        <a:rPr lang="en-GB" sz="600" b="0" i="0" u="none" strike="noStrike">
                          <a:solidFill>
                            <a:srgbClr val="000000"/>
                          </a:solidFill>
                          <a:effectLst/>
                          <a:latin typeface="Arial" panose="020B0604020202020204" pitchFamily="34" charset="0"/>
                        </a:rPr>
                        <a:t> </a:t>
                      </a:r>
                    </a:p>
                  </a:txBody>
                  <a:tcPr marL="0" marR="0" marT="0" marB="0"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ctr" fontAlgn="ctr">
                        <a:buNone/>
                      </a:pPr>
                      <a:r>
                        <a:rPr lang="en-GB" sz="800" b="1" i="0" u="none" strike="noStrike" dirty="0">
                          <a:solidFill>
                            <a:srgbClr val="FFFFFF"/>
                          </a:solidFill>
                          <a:effectLst/>
                          <a:latin typeface="Arial" panose="020B0604020202020204" pitchFamily="34" charset="0"/>
                        </a:rPr>
                        <a:t>Cash out-expenses</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tc>
                  <a:txBody>
                    <a:bodyPr/>
                    <a:lstStyle/>
                    <a:p>
                      <a:pPr algn="ctr" fontAlgn="ctr">
                        <a:buNone/>
                      </a:pPr>
                      <a:r>
                        <a:rPr lang="en-GB" sz="800" b="1" i="0" u="none" strike="noStrike" dirty="0">
                          <a:solidFill>
                            <a:srgbClr val="FFFFFF"/>
                          </a:solidFill>
                          <a:effectLst/>
                          <a:latin typeface="Arial" panose="020B0604020202020204" pitchFamily="34" charset="0"/>
                        </a:rPr>
                        <a:t>1</a:t>
                      </a:r>
                    </a:p>
                  </a:txBody>
                  <a:tcPr marL="0" marR="0" marT="0" marB="0" anchor="ctr">
                    <a:lnL w="6350" cap="flat" cmpd="sng" algn="ctr">
                      <a:solidFill>
                        <a:srgbClr val="808080"/>
                      </a:solidFill>
                      <a:prstDash val="solid"/>
                      <a:round/>
                      <a:headEnd type="none" w="med" len="med"/>
                      <a:tailEnd type="none" w="med" len="med"/>
                    </a:lnL>
                    <a:lnR w="6350" cap="flat" cmpd="sng" algn="ctr">
                      <a:solidFill>
                        <a:srgbClr val="808080"/>
                      </a:solidFill>
                      <a:prstDash val="solid"/>
                      <a:round/>
                      <a:headEnd type="none" w="med" len="med"/>
                      <a:tailEnd type="none" w="med" len="med"/>
                    </a:lnR>
                    <a:lnT w="12700" cap="flat" cmpd="sng" algn="ctr">
                      <a:solidFill>
                        <a:srgbClr val="80808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3F8846"/>
                    </a:solidFill>
                  </a:tcPr>
                </a:tc>
                <a:extLst>
                  <a:ext uri="{0D108BD9-81ED-4DB2-BD59-A6C34878D82A}">
                    <a16:rowId xmlns:a16="http://schemas.microsoft.com/office/drawing/2014/main" val="3199745816"/>
                  </a:ext>
                </a:extLst>
              </a:tr>
              <a:tr h="139329">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Rent or premises costs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£7,500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63454706"/>
                  </a:ext>
                </a:extLst>
              </a:tr>
              <a:tr h="139329">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Business rates for your business premises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£4,000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366388194"/>
                  </a:ext>
                </a:extLst>
              </a:tr>
              <a:tr h="139329">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Utilities (gas, electricity, water)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£500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792733412"/>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Insurance</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£60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979404615"/>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Telephone and internet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£60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860426199"/>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Marketing and advertising expenses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£100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71935274"/>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Vehicle running costs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£280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3815786"/>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Equipment purchase or leasing</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£1,000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841347440"/>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Postage, printing, stationery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2451171956"/>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Transport and delivery</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£1,000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703368681"/>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Professional fees (legal, accounting etc.)</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£200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221507909"/>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Cost of sales (Cost of product)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£3,000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591733870"/>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Wages your own</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£1,500</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1036604943"/>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Staff wages</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583931548"/>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Any other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3799383766"/>
                  </a:ext>
                </a:extLst>
              </a:tr>
              <a:tr h="14997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l" fontAlgn="ctr">
                        <a:buNone/>
                      </a:pPr>
                      <a:r>
                        <a:rPr lang="en-GB" sz="700" b="1" i="0" u="none" strike="noStrike">
                          <a:solidFill>
                            <a:srgbClr val="000000"/>
                          </a:solidFill>
                          <a:effectLst/>
                          <a:latin typeface="Arial" panose="020B0604020202020204" pitchFamily="34" charset="0"/>
                        </a:rPr>
                        <a:t>Any other</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tc>
                  <a:txBody>
                    <a:bodyPr/>
                    <a:lstStyle/>
                    <a:p>
                      <a:pPr algn="ctr" fontAlgn="ctr">
                        <a:buNone/>
                      </a:pPr>
                      <a:r>
                        <a:rPr lang="en-GB" sz="700" b="0" i="0" u="none" strike="noStrike">
                          <a:solidFill>
                            <a:srgbClr val="000000"/>
                          </a:solidFill>
                          <a:effectLst/>
                          <a:latin typeface="Arial" panose="020B0604020202020204" pitchFamily="34" charset="0"/>
                        </a:rPr>
                        <a:t>£</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CD5B4"/>
                    </a:solidFill>
                  </a:tcPr>
                </a:tc>
                <a:extLst>
                  <a:ext uri="{0D108BD9-81ED-4DB2-BD59-A6C34878D82A}">
                    <a16:rowId xmlns:a16="http://schemas.microsoft.com/office/drawing/2014/main" val="4079355905"/>
                  </a:ext>
                </a:extLst>
              </a:tr>
              <a:tr h="181418">
                <a:tc>
                  <a:txBody>
                    <a:bodyPr/>
                    <a:lstStyle/>
                    <a:p>
                      <a:pPr algn="l" fontAlgn="ctr">
                        <a:buNone/>
                      </a:pPr>
                      <a:r>
                        <a:rPr lang="en-GB" sz="600" b="0" i="0" u="none" strike="noStrike">
                          <a:solidFill>
                            <a:srgbClr val="000000"/>
                          </a:solidFill>
                          <a:effectLst/>
                          <a:latin typeface="Arial" panose="020B0604020202020204" pitchFamily="34" charset="0"/>
                        </a:rPr>
                        <a:t> </a:t>
                      </a:r>
                    </a:p>
                  </a:txBody>
                  <a:tcPr marL="0" marR="0" marT="0" marB="0" anchor="ctr">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l" fontAlgn="ctr">
                        <a:buNone/>
                      </a:pPr>
                      <a:r>
                        <a:rPr lang="en-GB" sz="600" b="1" i="0" u="none" strike="noStrike">
                          <a:solidFill>
                            <a:srgbClr val="000000"/>
                          </a:solidFill>
                          <a:effectLst/>
                          <a:latin typeface="Arial" panose="020B0604020202020204" pitchFamily="34" charset="0"/>
                        </a:rPr>
                        <a:t>Total cash out-flows (B)</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BFBFBF"/>
                    </a:solidFill>
                  </a:tcPr>
                </a:tc>
                <a:tc>
                  <a:txBody>
                    <a:bodyPr/>
                    <a:lstStyle/>
                    <a:p>
                      <a:pPr algn="ctr" fontAlgn="ctr">
                        <a:buNone/>
                      </a:pPr>
                      <a:r>
                        <a:rPr lang="en-GB" sz="700" b="1" i="0" u="none" strike="noStrike">
                          <a:solidFill>
                            <a:srgbClr val="000000"/>
                          </a:solidFill>
                          <a:effectLst/>
                          <a:latin typeface="Arial" panose="020B0604020202020204" pitchFamily="34" charset="0"/>
                        </a:rPr>
                        <a:t>£19,400</a:t>
                      </a:r>
                    </a:p>
                  </a:txBody>
                  <a:tcPr marL="0" marR="0" marT="0" marB="0"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327118247"/>
                  </a:ext>
                </a:extLst>
              </a:tr>
              <a:tr h="195931">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a:noFill/>
                    </a:lnT>
                    <a:lnB>
                      <a:noFill/>
                    </a:lnB>
                    <a:solidFill>
                      <a:srgbClr val="FFFFFF"/>
                    </a:solidFill>
                  </a:tcPr>
                </a:tc>
                <a:tc>
                  <a:txBody>
                    <a:bodyPr/>
                    <a:lstStyle/>
                    <a:p>
                      <a:pPr algn="l" fontAlgn="b">
                        <a:buNone/>
                      </a:pPr>
                      <a:r>
                        <a:rPr lang="en-GB" sz="600" b="0" i="0" u="none" strike="noStrike">
                          <a:solidFill>
                            <a:srgbClr val="000000"/>
                          </a:solidFill>
                          <a:effectLst/>
                          <a:latin typeface="Arial" panose="020B0604020202020204" pitchFamily="34" charset="0"/>
                        </a:rPr>
                        <a:t> </a:t>
                      </a:r>
                    </a:p>
                  </a:txBody>
                  <a:tcPr marL="0" marR="0" marT="0" marB="0" anchor="b">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FFFFF"/>
                    </a:solidFill>
                  </a:tcPr>
                </a:tc>
                <a:tc>
                  <a:txBody>
                    <a:bodyPr/>
                    <a:lstStyle/>
                    <a:p>
                      <a:pPr algn="ctr" fontAlgn="ctr">
                        <a:buNone/>
                      </a:pPr>
                      <a:r>
                        <a:rPr lang="en-GB" sz="700" b="0" i="0" u="none" strike="noStrike">
                          <a:solidFill>
                            <a:srgbClr val="000000"/>
                          </a:solidFill>
                          <a:effectLst/>
                          <a:latin typeface="Arial" panose="020B0604020202020204" pitchFamily="34" charset="0"/>
                        </a:rPr>
                        <a:t> </a:t>
                      </a:r>
                    </a:p>
                  </a:txBody>
                  <a:tcPr marL="0" marR="0" marT="0" marB="0" anchor="ctr">
                    <a:lnL>
                      <a:noFill/>
                    </a:lnL>
                    <a:lnR>
                      <a:noFill/>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FFFFFF"/>
                    </a:solidFill>
                  </a:tcPr>
                </a:tc>
                <a:extLst>
                  <a:ext uri="{0D108BD9-81ED-4DB2-BD59-A6C34878D82A}">
                    <a16:rowId xmlns:a16="http://schemas.microsoft.com/office/drawing/2014/main" val="2332908483"/>
                  </a:ext>
                </a:extLst>
              </a:tr>
              <a:tr h="304781">
                <a:tc>
                  <a:txBody>
                    <a:bodyPr/>
                    <a:lstStyle/>
                    <a:p>
                      <a:pPr algn="l" fontAlgn="b">
                        <a:buNone/>
                      </a:pPr>
                      <a:r>
                        <a:rPr lang="en-GB" sz="600" b="1" i="0" u="none" strike="noStrike">
                          <a:solidFill>
                            <a:srgbClr val="000000"/>
                          </a:solidFill>
                          <a:effectLst/>
                          <a:latin typeface="Arial" panose="020B0604020202020204" pitchFamily="34" charset="0"/>
                        </a:rPr>
                        <a:t> </a:t>
                      </a:r>
                    </a:p>
                  </a:txBody>
                  <a:tcPr marL="0" marR="0" marT="0" marB="0" anchor="b">
                    <a:lnL>
                      <a:noFill/>
                    </a:lnL>
                    <a:lnR w="12700" cap="flat" cmpd="sng" algn="ctr">
                      <a:solidFill>
                        <a:srgbClr val="808080"/>
                      </a:solidFill>
                      <a:prstDash val="solid"/>
                      <a:round/>
                      <a:headEnd type="none" w="med" len="med"/>
                      <a:tailEnd type="none" w="med" len="med"/>
                    </a:lnR>
                    <a:lnT>
                      <a:noFill/>
                    </a:lnT>
                    <a:lnB>
                      <a:noFill/>
                    </a:lnB>
                    <a:solidFill>
                      <a:srgbClr val="FFFFFF"/>
                    </a:solidFill>
                  </a:tcPr>
                </a:tc>
                <a:tc>
                  <a:txBody>
                    <a:bodyPr/>
                    <a:lstStyle/>
                    <a:p>
                      <a:pPr algn="r" fontAlgn="ctr">
                        <a:buNone/>
                      </a:pPr>
                      <a:r>
                        <a:rPr lang="en-GB" sz="600" b="1" i="0" u="none" strike="noStrike" dirty="0">
                          <a:solidFill>
                            <a:srgbClr val="FFFFFF"/>
                          </a:solidFill>
                          <a:effectLst/>
                          <a:latin typeface="Arial" panose="020B0604020202020204" pitchFamily="34" charset="0"/>
                        </a:rPr>
                        <a:t>Your net cash flow (A-B)</a:t>
                      </a:r>
                    </a:p>
                  </a:txBody>
                  <a:tcPr marL="0" marR="0" marT="0" marB="0" anchor="ctr">
                    <a:lnL w="12700" cap="flat" cmpd="sng" algn="ctr">
                      <a:solidFill>
                        <a:srgbClr val="808080"/>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000000"/>
                    </a:solidFill>
                  </a:tcPr>
                </a:tc>
                <a:tc>
                  <a:txBody>
                    <a:bodyPr/>
                    <a:lstStyle/>
                    <a:p>
                      <a:pPr algn="ctr" fontAlgn="ctr">
                        <a:buNone/>
                      </a:pPr>
                      <a:r>
                        <a:rPr lang="en-GB" sz="600" b="1" i="0" u="none" strike="noStrike" dirty="0">
                          <a:solidFill>
                            <a:srgbClr val="000000"/>
                          </a:solidFill>
                          <a:effectLst/>
                          <a:latin typeface="Arial" panose="020B0604020202020204" pitchFamily="34" charset="0"/>
                        </a:rPr>
                        <a:t>£40,600</a:t>
                      </a:r>
                    </a:p>
                  </a:txBody>
                  <a:tcPr marL="0" marR="0" marT="0" marB="0" anchor="ctr">
                    <a:lnL w="6350" cap="flat" cmpd="sng" algn="ctr">
                      <a:solidFill>
                        <a:srgbClr val="595959"/>
                      </a:solidFill>
                      <a:prstDash val="solid"/>
                      <a:round/>
                      <a:headEnd type="none" w="med" len="med"/>
                      <a:tailEnd type="none" w="med" len="med"/>
                    </a:lnL>
                    <a:lnR w="6350" cap="flat" cmpd="sng" algn="ctr">
                      <a:solidFill>
                        <a:srgbClr val="595959"/>
                      </a:solidFill>
                      <a:prstDash val="solid"/>
                      <a:round/>
                      <a:headEnd type="none" w="med" len="med"/>
                      <a:tailEnd type="none" w="med" len="med"/>
                    </a:lnR>
                    <a:lnT w="12700" cap="flat" cmpd="sng" algn="ctr">
                      <a:solidFill>
                        <a:srgbClr val="808080"/>
                      </a:solidFill>
                      <a:prstDash val="solid"/>
                      <a:round/>
                      <a:headEnd type="none" w="med" len="med"/>
                      <a:tailEnd type="none" w="med" len="med"/>
                    </a:lnT>
                    <a:lnB w="12700" cap="flat" cmpd="sng" algn="ctr">
                      <a:solidFill>
                        <a:srgbClr val="808080"/>
                      </a:solidFill>
                      <a:prstDash val="solid"/>
                      <a:round/>
                      <a:headEnd type="none" w="med" len="med"/>
                      <a:tailEnd type="none" w="med" len="med"/>
                    </a:lnB>
                    <a:solidFill>
                      <a:srgbClr val="D8E4BC"/>
                    </a:solidFill>
                  </a:tcPr>
                </a:tc>
                <a:extLst>
                  <a:ext uri="{0D108BD9-81ED-4DB2-BD59-A6C34878D82A}">
                    <a16:rowId xmlns:a16="http://schemas.microsoft.com/office/drawing/2014/main" val="1490224774"/>
                  </a:ext>
                </a:extLst>
              </a:tr>
            </a:tbl>
          </a:graphicData>
        </a:graphic>
      </p:graphicFrame>
    </p:spTree>
    <p:extLst>
      <p:ext uri="{BB962C8B-B14F-4D97-AF65-F5344CB8AC3E}">
        <p14:creationId xmlns:p14="http://schemas.microsoft.com/office/powerpoint/2010/main" val="3673319965"/>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284643B-288B-4193-AFF3-324BA95A77A6}"/>
              </a:ext>
            </a:extLst>
          </p:cNvPr>
          <p:cNvSpPr>
            <a:spLocks noGrp="1"/>
          </p:cNvSpPr>
          <p:nvPr>
            <p:ph type="ctrTitle"/>
          </p:nvPr>
        </p:nvSpPr>
        <p:spPr>
          <a:xfrm>
            <a:off x="8487939" y="1638359"/>
            <a:ext cx="3058885" cy="1111250"/>
          </a:xfrm>
        </p:spPr>
        <p:txBody>
          <a:bodyPr/>
          <a:lstStyle/>
          <a:p>
            <a:r>
              <a:rPr lang="en-US" dirty="0"/>
              <a:t>Thank You</a:t>
            </a:r>
          </a:p>
        </p:txBody>
      </p:sp>
      <p:sp>
        <p:nvSpPr>
          <p:cNvPr id="17" name="Subtitle 16">
            <a:extLst>
              <a:ext uri="{FF2B5EF4-FFF2-40B4-BE49-F238E27FC236}">
                <a16:creationId xmlns:a16="http://schemas.microsoft.com/office/drawing/2014/main" id="{AEAA1571-277D-4DF6-83F9-1438CBE64F71}"/>
              </a:ext>
            </a:extLst>
          </p:cNvPr>
          <p:cNvSpPr>
            <a:spLocks noGrp="1"/>
          </p:cNvSpPr>
          <p:nvPr>
            <p:ph type="subTitle" idx="1"/>
          </p:nvPr>
        </p:nvSpPr>
        <p:spPr>
          <a:xfrm>
            <a:off x="8487939" y="3135086"/>
            <a:ext cx="3603326" cy="2388450"/>
          </a:xfrm>
        </p:spPr>
        <p:txBody>
          <a:bodyPr/>
          <a:lstStyle/>
          <a:p>
            <a:r>
              <a:rPr lang="en-US" dirty="0"/>
              <a:t>Segun Shanu</a:t>
            </a:r>
          </a:p>
          <a:p>
            <a:r>
              <a:rPr lang="en-US" dirty="0"/>
              <a:t>07438802048​</a:t>
            </a:r>
          </a:p>
          <a:p>
            <a:r>
              <a:rPr lang="en-US" dirty="0"/>
              <a:t>Facebook: Victory Centre </a:t>
            </a:r>
          </a:p>
          <a:p>
            <a:r>
              <a:rPr lang="en-US" dirty="0"/>
              <a:t>Instagram: @VictoryCenter</a:t>
            </a:r>
          </a:p>
        </p:txBody>
      </p:sp>
      <p:pic>
        <p:nvPicPr>
          <p:cNvPr id="8" name="Picture Placeholder 7" descr="Yellow question mark">
            <a:extLst>
              <a:ext uri="{FF2B5EF4-FFF2-40B4-BE49-F238E27FC236}">
                <a16:creationId xmlns:a16="http://schemas.microsoft.com/office/drawing/2014/main" id="{553FC3EB-D4C2-4C52-9AAB-3A4530ED79A0}"/>
              </a:ext>
            </a:extLst>
          </p:cNvPr>
          <p:cNvPicPr>
            <a:picLocks noGrp="1" noChangeAspect="1"/>
          </p:cNvPicPr>
          <p:nvPr>
            <p:ph type="pic" sz="quarter" idx="13"/>
          </p:nvPr>
        </p:nvPicPr>
        <p:blipFill>
          <a:blip r:embed="rId2"/>
          <a:srcRect/>
          <a:stretch/>
        </p:blipFill>
        <p:spPr>
          <a:xfrm>
            <a:off x="0" y="0"/>
            <a:ext cx="7677150" cy="6858000"/>
          </a:xfrm>
        </p:spPr>
      </p:pic>
      <p:sp>
        <p:nvSpPr>
          <p:cNvPr id="37" name="Text Placeholder 36">
            <a:extLst>
              <a:ext uri="{FF2B5EF4-FFF2-40B4-BE49-F238E27FC236}">
                <a16:creationId xmlns:a16="http://schemas.microsoft.com/office/drawing/2014/main" id="{FB5E91BB-582C-4004-94F2-5E1501D33E17}"/>
              </a:ext>
            </a:extLst>
          </p:cNvPr>
          <p:cNvSpPr>
            <a:spLocks noGrp="1"/>
          </p:cNvSpPr>
          <p:nvPr>
            <p:ph type="body" sz="quarter" idx="23"/>
          </p:nvPr>
        </p:nvSpPr>
        <p:spPr>
          <a:xfrm>
            <a:off x="100735" y="4698088"/>
            <a:ext cx="11996058" cy="2059185"/>
          </a:xfrm>
        </p:spPr>
        <p:txBody>
          <a:bodyPr/>
          <a:lstStyle/>
          <a:p>
            <a:r>
              <a:rPr lang="en-US" dirty="0"/>
              <a:t>Than</a:t>
            </a:r>
          </a:p>
        </p:txBody>
      </p:sp>
      <p:sp>
        <p:nvSpPr>
          <p:cNvPr id="2" name="Date Placeholder 1">
            <a:extLst>
              <a:ext uri="{FF2B5EF4-FFF2-40B4-BE49-F238E27FC236}">
                <a16:creationId xmlns:a16="http://schemas.microsoft.com/office/drawing/2014/main" id="{59D1294D-3F13-4F4B-8004-41165CEA9B8C}"/>
              </a:ext>
            </a:extLst>
          </p:cNvPr>
          <p:cNvSpPr>
            <a:spLocks noGrp="1"/>
          </p:cNvSpPr>
          <p:nvPr>
            <p:ph type="dt" sz="half" idx="10"/>
          </p:nvPr>
        </p:nvSpPr>
        <p:spPr>
          <a:xfrm>
            <a:off x="838200" y="6356350"/>
            <a:ext cx="2743200" cy="365125"/>
          </a:xfrm>
        </p:spPr>
        <p:txBody>
          <a:bodyPr/>
          <a:lstStyle/>
          <a:p>
            <a:r>
              <a:rPr lang="en-US" dirty="0"/>
              <a:t>15/07/2026</a:t>
            </a:r>
          </a:p>
        </p:txBody>
      </p:sp>
      <p:sp>
        <p:nvSpPr>
          <p:cNvPr id="3" name="Footer Placeholder 2">
            <a:extLst>
              <a:ext uri="{FF2B5EF4-FFF2-40B4-BE49-F238E27FC236}">
                <a16:creationId xmlns:a16="http://schemas.microsoft.com/office/drawing/2014/main" id="{19CBFDB8-719B-42E9-9967-BDF0B7AFF39E}"/>
              </a:ext>
            </a:extLst>
          </p:cNvPr>
          <p:cNvSpPr>
            <a:spLocks noGrp="1"/>
          </p:cNvSpPr>
          <p:nvPr>
            <p:ph type="ftr" sz="quarter" idx="11"/>
          </p:nvPr>
        </p:nvSpPr>
        <p:spPr>
          <a:xfrm>
            <a:off x="4038600" y="6356350"/>
            <a:ext cx="3156857" cy="365125"/>
          </a:xfrm>
        </p:spPr>
        <p:txBody>
          <a:bodyPr/>
          <a:lstStyle/>
          <a:p>
            <a:r>
              <a:rPr lang="en-US" dirty="0"/>
              <a:t>PITCH DECK</a:t>
            </a:r>
          </a:p>
        </p:txBody>
      </p:sp>
      <p:sp>
        <p:nvSpPr>
          <p:cNvPr id="4" name="Slide Number Placeholder 3">
            <a:extLst>
              <a:ext uri="{FF2B5EF4-FFF2-40B4-BE49-F238E27FC236}">
                <a16:creationId xmlns:a16="http://schemas.microsoft.com/office/drawing/2014/main" id="{965E6C65-AC3A-49C1-A182-26B5AA40CD7F}"/>
              </a:ext>
            </a:extLst>
          </p:cNvPr>
          <p:cNvSpPr>
            <a:spLocks noGrp="1"/>
          </p:cNvSpPr>
          <p:nvPr>
            <p:ph type="sldNum" sz="quarter" idx="12"/>
          </p:nvPr>
        </p:nvSpPr>
        <p:spPr>
          <a:xfrm>
            <a:off x="8610600" y="6356350"/>
            <a:ext cx="2743200" cy="365125"/>
          </a:xfrm>
        </p:spPr>
        <p:txBody>
          <a:bodyPr/>
          <a:lstStyle/>
          <a:p>
            <a:fld id="{4F6357DA-28E9-40D3-918C-4D14E8263D81}" type="slidenum">
              <a:rPr lang="en-US" smtClean="0"/>
              <a:pPr/>
              <a:t>9</a:t>
            </a:fld>
            <a:endParaRPr lang="en-US" dirty="0"/>
          </a:p>
        </p:txBody>
      </p:sp>
    </p:spTree>
    <p:extLst>
      <p:ext uri="{BB962C8B-B14F-4D97-AF65-F5344CB8AC3E}">
        <p14:creationId xmlns:p14="http://schemas.microsoft.com/office/powerpoint/2010/main" val="404145739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Office Theme">
  <a:themeElements>
    <a:clrScheme name="Custom 21">
      <a:dk1>
        <a:sysClr val="windowText" lastClr="000000"/>
      </a:dk1>
      <a:lt1>
        <a:sysClr val="window" lastClr="FFFFFF"/>
      </a:lt1>
      <a:dk2>
        <a:srgbClr val="E3C375"/>
      </a:dk2>
      <a:lt2>
        <a:srgbClr val="E7E6E6"/>
      </a:lt2>
      <a:accent1>
        <a:srgbClr val="485441"/>
      </a:accent1>
      <a:accent2>
        <a:srgbClr val="EBFFE4"/>
      </a:accent2>
      <a:accent3>
        <a:srgbClr val="AAC59E"/>
      </a:accent3>
      <a:accent4>
        <a:srgbClr val="7C4B79"/>
      </a:accent4>
      <a:accent5>
        <a:srgbClr val="C59EC3"/>
      </a:accent5>
      <a:accent6>
        <a:srgbClr val="302030"/>
      </a:accent6>
      <a:hlink>
        <a:srgbClr val="0563C1"/>
      </a:hlink>
      <a:folHlink>
        <a:srgbClr val="954F72"/>
      </a:folHlink>
    </a:clrScheme>
    <a:fontScheme name="Custom 74">
      <a:majorFont>
        <a:latin typeface="Avenir Next LT Pro"/>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staurant Pitch Deck_TM16411246_Win32_JC_v4.potx" id="{579F7F05-5F3A-44F6-BAD8-A9CB3AB382EA}" vid="{1F780C43-0257-417B-AF27-9B769DABFA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509A09C-A249-4D30-8888-26F183AD8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CF18AE-D61A-46A3-9130-AB96E808872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4416BC72-0158-4AB8-9F35-F365C88D29DB}">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Restaurant pitch deck</Template>
  <TotalTime>3523</TotalTime>
  <Words>741</Words>
  <Application>Microsoft Office PowerPoint</Application>
  <PresentationFormat>Widescreen</PresentationFormat>
  <Paragraphs>189</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Algerian</vt:lpstr>
      <vt:lpstr>Aptos</vt:lpstr>
      <vt:lpstr>Arial</vt:lpstr>
      <vt:lpstr>Avenir Next LT Pro</vt:lpstr>
      <vt:lpstr>Calibri</vt:lpstr>
      <vt:lpstr>Courier New</vt:lpstr>
      <vt:lpstr>Kunstler Script</vt:lpstr>
      <vt:lpstr>Office Theme</vt:lpstr>
      <vt:lpstr>PowerPoint Presentation</vt:lpstr>
      <vt:lpstr>Overview</vt:lpstr>
      <vt:lpstr>Unique selling point</vt:lpstr>
      <vt:lpstr>Management Structure And legal format</vt:lpstr>
      <vt:lpstr>PowerPoint Presentation</vt:lpstr>
      <vt:lpstr>TWO MAJOR Marketing Strategy</vt:lpstr>
      <vt:lpstr>Funding</vt:lpstr>
      <vt:lpstr>Financials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Segun Anthony Shanu (2505369)</dc:creator>
  <cp:lastModifiedBy>Segun Anthony Shanu (2505369)</cp:lastModifiedBy>
  <cp:revision>1</cp:revision>
  <dcterms:created xsi:type="dcterms:W3CDTF">2026-07-10T13:03:55Z</dcterms:created>
  <dcterms:modified xsi:type="dcterms:W3CDTF">2026-07-12T23:49:43Z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