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9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FD6A1D-EA88-55DB-0DA8-B27FFC86E584}" v="509" dt="2026-07-27T16:07:08"/>
    <p1510:client id="{A7652B5F-C935-2BDC-1CD2-8AA5DEB57B10}" v="831" dt="2026-07-27T15:50:11.647"/>
    <p1510:client id="{C8A98EB7-CE1B-8542-B986-569F35E39EFD}" v="13" dt="2026-07-27T16:05:16.9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Dudusova (2509008)" userId="dd9cc49c-34f5-47bd-b4ae-7210b74da7c3" providerId="ADAL" clId="{FDDD7BCF-F8C2-408D-82E7-FD165F109763}"/>
    <pc:docChg chg="addSld modSld">
      <pc:chgData name="Jessica Dudusova (2509008)" userId="dd9cc49c-34f5-47bd-b4ae-7210b74da7c3" providerId="ADAL" clId="{FDDD7BCF-F8C2-408D-82E7-FD165F109763}" dt="2026-07-27T16:05:16.918" v="12" actId="22"/>
      <pc:docMkLst>
        <pc:docMk/>
      </pc:docMkLst>
      <pc:sldChg chg="addSp modSp mod">
        <pc:chgData name="Jessica Dudusova (2509008)" userId="dd9cc49c-34f5-47bd-b4ae-7210b74da7c3" providerId="ADAL" clId="{FDDD7BCF-F8C2-408D-82E7-FD165F109763}" dt="2026-07-27T15:50:37.129" v="6" actId="1076"/>
        <pc:sldMkLst>
          <pc:docMk/>
          <pc:sldMk cId="2424590086" sldId="263"/>
        </pc:sldMkLst>
        <pc:picChg chg="add mod">
          <ac:chgData name="Jessica Dudusova (2509008)" userId="dd9cc49c-34f5-47bd-b4ae-7210b74da7c3" providerId="ADAL" clId="{FDDD7BCF-F8C2-408D-82E7-FD165F109763}" dt="2026-07-27T15:50:37.129" v="6" actId="1076"/>
          <ac:picMkLst>
            <pc:docMk/>
            <pc:sldMk cId="2424590086" sldId="263"/>
            <ac:picMk id="4" creationId="{1BC52A5C-7036-1D30-925A-41B21417353A}"/>
          </ac:picMkLst>
        </pc:picChg>
      </pc:sldChg>
      <pc:sldChg chg="modSp mod">
        <pc:chgData name="Jessica Dudusova (2509008)" userId="dd9cc49c-34f5-47bd-b4ae-7210b74da7c3" providerId="ADAL" clId="{FDDD7BCF-F8C2-408D-82E7-FD165F109763}" dt="2026-07-27T16:05:03.541" v="10" actId="20577"/>
        <pc:sldMkLst>
          <pc:docMk/>
          <pc:sldMk cId="3601578194" sldId="265"/>
        </pc:sldMkLst>
        <pc:spChg chg="mod">
          <ac:chgData name="Jessica Dudusova (2509008)" userId="dd9cc49c-34f5-47bd-b4ae-7210b74da7c3" providerId="ADAL" clId="{FDDD7BCF-F8C2-408D-82E7-FD165F109763}" dt="2026-07-27T16:04:49.342" v="8" actId="1076"/>
          <ac:spMkLst>
            <pc:docMk/>
            <pc:sldMk cId="3601578194" sldId="265"/>
            <ac:spMk id="2" creationId="{2C07662E-5197-346B-3ECC-717A9FF49D13}"/>
          </ac:spMkLst>
        </pc:spChg>
        <pc:spChg chg="mod">
          <ac:chgData name="Jessica Dudusova (2509008)" userId="dd9cc49c-34f5-47bd-b4ae-7210b74da7c3" providerId="ADAL" clId="{FDDD7BCF-F8C2-408D-82E7-FD165F109763}" dt="2026-07-27T16:05:03.541" v="10" actId="20577"/>
          <ac:spMkLst>
            <pc:docMk/>
            <pc:sldMk cId="3601578194" sldId="265"/>
            <ac:spMk id="3" creationId="{30686EFE-373E-DF26-B166-BE83A8170A30}"/>
          </ac:spMkLst>
        </pc:spChg>
      </pc:sldChg>
      <pc:sldChg chg="modSp new mod">
        <pc:chgData name="Jessica Dudusova (2509008)" userId="dd9cc49c-34f5-47bd-b4ae-7210b74da7c3" providerId="ADAL" clId="{FDDD7BCF-F8C2-408D-82E7-FD165F109763}" dt="2026-07-27T16:05:16.918" v="12" actId="22"/>
        <pc:sldMkLst>
          <pc:docMk/>
          <pc:sldMk cId="833617771" sldId="266"/>
        </pc:sldMkLst>
        <pc:spChg chg="mod">
          <ac:chgData name="Jessica Dudusova (2509008)" userId="dd9cc49c-34f5-47bd-b4ae-7210b74da7c3" providerId="ADAL" clId="{FDDD7BCF-F8C2-408D-82E7-FD165F109763}" dt="2026-07-27T16:05:16.918" v="12" actId="22"/>
          <ac:spMkLst>
            <pc:docMk/>
            <pc:sldMk cId="833617771" sldId="266"/>
            <ac:spMk id="3" creationId="{8ADB261E-DAD9-066E-253D-BFB18F6B1EAD}"/>
          </ac:spMkLst>
        </pc:spChg>
      </pc:sldChg>
    </pc:docChg>
  </pc:docChgLst>
  <pc:docChgLst>
    <pc:chgData name="2509008@student.uwtsd.ac.uk" userId="S::2509008@student.uwtsd.ac.uk::dd9cc49c-34f5-47bd-b4ae-7210b74da7c3" providerId="AD" clId="Web-{50FD6A1D-EA88-55DB-0DA8-B27FFC86E584}"/>
    <pc:docChg chg="delSld modSld">
      <pc:chgData name="2509008@student.uwtsd.ac.uk" userId="S::2509008@student.uwtsd.ac.uk::dd9cc49c-34f5-47bd-b4ae-7210b74da7c3" providerId="AD" clId="Web-{50FD6A1D-EA88-55DB-0DA8-B27FFC86E584}" dt="2026-07-27T16:07:08" v="316"/>
      <pc:docMkLst>
        <pc:docMk/>
      </pc:docMkLst>
      <pc:sldChg chg="modSp">
        <pc:chgData name="2509008@student.uwtsd.ac.uk" userId="S::2509008@student.uwtsd.ac.uk::dd9cc49c-34f5-47bd-b4ae-7210b74da7c3" providerId="AD" clId="Web-{50FD6A1D-EA88-55DB-0DA8-B27FFC86E584}" dt="2026-07-27T15:59:05.913" v="213" actId="20577"/>
        <pc:sldMkLst>
          <pc:docMk/>
          <pc:sldMk cId="1093524689" sldId="256"/>
        </pc:sldMkLst>
        <pc:spChg chg="mod">
          <ac:chgData name="2509008@student.uwtsd.ac.uk" userId="S::2509008@student.uwtsd.ac.uk::dd9cc49c-34f5-47bd-b4ae-7210b74da7c3" providerId="AD" clId="Web-{50FD6A1D-EA88-55DB-0DA8-B27FFC86E584}" dt="2026-07-27T15:59:05.913" v="213" actId="20577"/>
          <ac:spMkLst>
            <pc:docMk/>
            <pc:sldMk cId="1093524689" sldId="256"/>
            <ac:spMk id="3" creationId="{BBC8A162-07D8-6D4C-F56E-CD26A9EE4599}"/>
          </ac:spMkLst>
        </pc:spChg>
      </pc:sldChg>
      <pc:sldChg chg="modSp">
        <pc:chgData name="2509008@student.uwtsd.ac.uk" userId="S::2509008@student.uwtsd.ac.uk::dd9cc49c-34f5-47bd-b4ae-7210b74da7c3" providerId="AD" clId="Web-{50FD6A1D-EA88-55DB-0DA8-B27FFC86E584}" dt="2026-07-27T15:59:30.759" v="215" actId="20577"/>
        <pc:sldMkLst>
          <pc:docMk/>
          <pc:sldMk cId="2582360620" sldId="257"/>
        </pc:sldMkLst>
        <pc:spChg chg="mod">
          <ac:chgData name="2509008@student.uwtsd.ac.uk" userId="S::2509008@student.uwtsd.ac.uk::dd9cc49c-34f5-47bd-b4ae-7210b74da7c3" providerId="AD" clId="Web-{50FD6A1D-EA88-55DB-0DA8-B27FFC86E584}" dt="2026-07-27T15:59:18.743" v="214" actId="20577"/>
          <ac:spMkLst>
            <pc:docMk/>
            <pc:sldMk cId="2582360620" sldId="257"/>
            <ac:spMk id="2" creationId="{73CC733C-6AFE-0040-1F60-753A5D4FB60D}"/>
          </ac:spMkLst>
        </pc:spChg>
        <pc:spChg chg="mod">
          <ac:chgData name="2509008@student.uwtsd.ac.uk" userId="S::2509008@student.uwtsd.ac.uk::dd9cc49c-34f5-47bd-b4ae-7210b74da7c3" providerId="AD" clId="Web-{50FD6A1D-EA88-55DB-0DA8-B27FFC86E584}" dt="2026-07-27T15:59:30.759" v="215" actId="20577"/>
          <ac:spMkLst>
            <pc:docMk/>
            <pc:sldMk cId="2582360620" sldId="257"/>
            <ac:spMk id="3" creationId="{5462C52A-8B0F-0722-5DCC-E7CFCD80A295}"/>
          </ac:spMkLst>
        </pc:spChg>
      </pc:sldChg>
      <pc:sldChg chg="modSp">
        <pc:chgData name="2509008@student.uwtsd.ac.uk" userId="S::2509008@student.uwtsd.ac.uk::dd9cc49c-34f5-47bd-b4ae-7210b74da7c3" providerId="AD" clId="Web-{50FD6A1D-EA88-55DB-0DA8-B27FFC86E584}" dt="2026-07-27T15:59:58.652" v="218" actId="20577"/>
        <pc:sldMkLst>
          <pc:docMk/>
          <pc:sldMk cId="2629316925" sldId="259"/>
        </pc:sldMkLst>
        <pc:spChg chg="mod">
          <ac:chgData name="2509008@student.uwtsd.ac.uk" userId="S::2509008@student.uwtsd.ac.uk::dd9cc49c-34f5-47bd-b4ae-7210b74da7c3" providerId="AD" clId="Web-{50FD6A1D-EA88-55DB-0DA8-B27FFC86E584}" dt="2026-07-27T15:59:58.652" v="218" actId="20577"/>
          <ac:spMkLst>
            <pc:docMk/>
            <pc:sldMk cId="2629316925" sldId="259"/>
            <ac:spMk id="2" creationId="{2AC10E86-3A80-F634-A2E5-0724FC0AB263}"/>
          </ac:spMkLst>
        </pc:spChg>
        <pc:spChg chg="mod">
          <ac:chgData name="2509008@student.uwtsd.ac.uk" userId="S::2509008@student.uwtsd.ac.uk::dd9cc49c-34f5-47bd-b4ae-7210b74da7c3" providerId="AD" clId="Web-{50FD6A1D-EA88-55DB-0DA8-B27FFC86E584}" dt="2026-07-27T15:59:51.980" v="217" actId="20577"/>
          <ac:spMkLst>
            <pc:docMk/>
            <pc:sldMk cId="2629316925" sldId="259"/>
            <ac:spMk id="3" creationId="{E9D16F34-6A38-119C-BCB4-DFDB537968AD}"/>
          </ac:spMkLst>
        </pc:spChg>
        <pc:spChg chg="mod">
          <ac:chgData name="2509008@student.uwtsd.ac.uk" userId="S::2509008@student.uwtsd.ac.uk::dd9cc49c-34f5-47bd-b4ae-7210b74da7c3" providerId="AD" clId="Web-{50FD6A1D-EA88-55DB-0DA8-B27FFC86E584}" dt="2026-07-27T15:59:42.745" v="216" actId="20577"/>
          <ac:spMkLst>
            <pc:docMk/>
            <pc:sldMk cId="2629316925" sldId="259"/>
            <ac:spMk id="8" creationId="{B218F52A-2E26-7B6F-2119-A6C0C231DBFA}"/>
          </ac:spMkLst>
        </pc:spChg>
      </pc:sldChg>
      <pc:sldChg chg="modSp">
        <pc:chgData name="2509008@student.uwtsd.ac.uk" userId="S::2509008@student.uwtsd.ac.uk::dd9cc49c-34f5-47bd-b4ae-7210b74da7c3" providerId="AD" clId="Web-{50FD6A1D-EA88-55DB-0DA8-B27FFC86E584}" dt="2026-07-27T16:00:07.403" v="219" actId="20577"/>
        <pc:sldMkLst>
          <pc:docMk/>
          <pc:sldMk cId="910182566" sldId="260"/>
        </pc:sldMkLst>
        <pc:spChg chg="mod">
          <ac:chgData name="2509008@student.uwtsd.ac.uk" userId="S::2509008@student.uwtsd.ac.uk::dd9cc49c-34f5-47bd-b4ae-7210b74da7c3" providerId="AD" clId="Web-{50FD6A1D-EA88-55DB-0DA8-B27FFC86E584}" dt="2026-07-27T16:00:07.403" v="219" actId="20577"/>
          <ac:spMkLst>
            <pc:docMk/>
            <pc:sldMk cId="910182566" sldId="260"/>
            <ac:spMk id="164" creationId="{E488928F-4397-8B4F-8993-8C1ACB5D0921}"/>
          </ac:spMkLst>
        </pc:spChg>
      </pc:sldChg>
      <pc:sldChg chg="del">
        <pc:chgData name="2509008@student.uwtsd.ac.uk" userId="S::2509008@student.uwtsd.ac.uk::dd9cc49c-34f5-47bd-b4ae-7210b74da7c3" providerId="AD" clId="Web-{50FD6A1D-EA88-55DB-0DA8-B27FFC86E584}" dt="2026-07-27T15:51:54.972" v="0"/>
        <pc:sldMkLst>
          <pc:docMk/>
          <pc:sldMk cId="3241792001" sldId="262"/>
        </pc:sldMkLst>
      </pc:sldChg>
      <pc:sldChg chg="addSp modSp">
        <pc:chgData name="2509008@student.uwtsd.ac.uk" userId="S::2509008@student.uwtsd.ac.uk::dd9cc49c-34f5-47bd-b4ae-7210b74da7c3" providerId="AD" clId="Web-{50FD6A1D-EA88-55DB-0DA8-B27FFC86E584}" dt="2026-07-27T16:00:29.889" v="223" actId="20577"/>
        <pc:sldMkLst>
          <pc:docMk/>
          <pc:sldMk cId="2424590086" sldId="263"/>
        </pc:sldMkLst>
        <pc:spChg chg="mod">
          <ac:chgData name="2509008@student.uwtsd.ac.uk" userId="S::2509008@student.uwtsd.ac.uk::dd9cc49c-34f5-47bd-b4ae-7210b74da7c3" providerId="AD" clId="Web-{50FD6A1D-EA88-55DB-0DA8-B27FFC86E584}" dt="2026-07-27T16:00:29.889" v="223" actId="20577"/>
          <ac:spMkLst>
            <pc:docMk/>
            <pc:sldMk cId="2424590086" sldId="263"/>
            <ac:spMk id="2" creationId="{4027CFDD-F348-50F1-4173-6F96859F49BA}"/>
          </ac:spMkLst>
        </pc:spChg>
        <pc:spChg chg="add mod">
          <ac:chgData name="2509008@student.uwtsd.ac.uk" userId="S::2509008@student.uwtsd.ac.uk::dd9cc49c-34f5-47bd-b4ae-7210b74da7c3" providerId="AD" clId="Web-{50FD6A1D-EA88-55DB-0DA8-B27FFC86E584}" dt="2026-07-27T16:00:19.263" v="220" actId="20577"/>
          <ac:spMkLst>
            <pc:docMk/>
            <pc:sldMk cId="2424590086" sldId="263"/>
            <ac:spMk id="3" creationId="{EF3125B9-2512-6CFB-B02E-7B39C6EA1CC9}"/>
          </ac:spMkLst>
        </pc:spChg>
      </pc:sldChg>
      <pc:sldChg chg="modSp">
        <pc:chgData name="2509008@student.uwtsd.ac.uk" userId="S::2509008@student.uwtsd.ac.uk::dd9cc49c-34f5-47bd-b4ae-7210b74da7c3" providerId="AD" clId="Web-{50FD6A1D-EA88-55DB-0DA8-B27FFC86E584}" dt="2026-07-27T16:00:48.063" v="226" actId="20577"/>
        <pc:sldMkLst>
          <pc:docMk/>
          <pc:sldMk cId="903237696" sldId="264"/>
        </pc:sldMkLst>
        <pc:spChg chg="mod">
          <ac:chgData name="2509008@student.uwtsd.ac.uk" userId="S::2509008@student.uwtsd.ac.uk::dd9cc49c-34f5-47bd-b4ae-7210b74da7c3" providerId="AD" clId="Web-{50FD6A1D-EA88-55DB-0DA8-B27FFC86E584}" dt="2026-07-27T16:00:48.063" v="226" actId="20577"/>
          <ac:spMkLst>
            <pc:docMk/>
            <pc:sldMk cId="903237696" sldId="264"/>
            <ac:spMk id="2" creationId="{21E9F2C2-F4B2-6F9D-8706-4FBB6CE94D00}"/>
          </ac:spMkLst>
        </pc:spChg>
        <pc:spChg chg="mod">
          <ac:chgData name="2509008@student.uwtsd.ac.uk" userId="S::2509008@student.uwtsd.ac.uk::dd9cc49c-34f5-47bd-b4ae-7210b74da7c3" providerId="AD" clId="Web-{50FD6A1D-EA88-55DB-0DA8-B27FFC86E584}" dt="2026-07-27T16:00:41.156" v="224" actId="20577"/>
          <ac:spMkLst>
            <pc:docMk/>
            <pc:sldMk cId="903237696" sldId="264"/>
            <ac:spMk id="3" creationId="{AB890657-BA24-0B3B-9C1D-D8E09FF8F9F8}"/>
          </ac:spMkLst>
        </pc:spChg>
      </pc:sldChg>
      <pc:sldChg chg="addSp modSp">
        <pc:chgData name="2509008@student.uwtsd.ac.uk" userId="S::2509008@student.uwtsd.ac.uk::dd9cc49c-34f5-47bd-b4ae-7210b74da7c3" providerId="AD" clId="Web-{50FD6A1D-EA88-55DB-0DA8-B27FFC86E584}" dt="2026-07-27T16:07:02.125" v="313" actId="20577"/>
        <pc:sldMkLst>
          <pc:docMk/>
          <pc:sldMk cId="3601578194" sldId="265"/>
        </pc:sldMkLst>
        <pc:spChg chg="mod">
          <ac:chgData name="2509008@student.uwtsd.ac.uk" userId="S::2509008@student.uwtsd.ac.uk::dd9cc49c-34f5-47bd-b4ae-7210b74da7c3" providerId="AD" clId="Web-{50FD6A1D-EA88-55DB-0DA8-B27FFC86E584}" dt="2026-07-27T16:02:00.194" v="235" actId="20577"/>
          <ac:spMkLst>
            <pc:docMk/>
            <pc:sldMk cId="3601578194" sldId="265"/>
            <ac:spMk id="2" creationId="{2C07662E-5197-346B-3ECC-717A9FF49D13}"/>
          </ac:spMkLst>
        </pc:spChg>
        <pc:spChg chg="mod">
          <ac:chgData name="2509008@student.uwtsd.ac.uk" userId="S::2509008@student.uwtsd.ac.uk::dd9cc49c-34f5-47bd-b4ae-7210b74da7c3" providerId="AD" clId="Web-{50FD6A1D-EA88-55DB-0DA8-B27FFC86E584}" dt="2026-07-27T16:07:02.125" v="313" actId="20577"/>
          <ac:spMkLst>
            <pc:docMk/>
            <pc:sldMk cId="3601578194" sldId="265"/>
            <ac:spMk id="3" creationId="{30686EFE-373E-DF26-B166-BE83A8170A30}"/>
          </ac:spMkLst>
        </pc:spChg>
        <pc:spChg chg="add mod">
          <ac:chgData name="2509008@student.uwtsd.ac.uk" userId="S::2509008@student.uwtsd.ac.uk::dd9cc49c-34f5-47bd-b4ae-7210b74da7c3" providerId="AD" clId="Web-{50FD6A1D-EA88-55DB-0DA8-B27FFC86E584}" dt="2026-07-27T16:06:28.997" v="307" actId="20577"/>
          <ac:spMkLst>
            <pc:docMk/>
            <pc:sldMk cId="3601578194" sldId="265"/>
            <ac:spMk id="4" creationId="{3F7FF602-868C-44E0-EC84-3DAB34D3A652}"/>
          </ac:spMkLst>
        </pc:spChg>
      </pc:sldChg>
      <pc:sldChg chg="delSp modSp del">
        <pc:chgData name="2509008@student.uwtsd.ac.uk" userId="S::2509008@student.uwtsd.ac.uk::dd9cc49c-34f5-47bd-b4ae-7210b74da7c3" providerId="AD" clId="Web-{50FD6A1D-EA88-55DB-0DA8-B27FFC86E584}" dt="2026-07-27T16:07:08" v="316"/>
        <pc:sldMkLst>
          <pc:docMk/>
          <pc:sldMk cId="833617771" sldId="266"/>
        </pc:sldMkLst>
        <pc:spChg chg="del">
          <ac:chgData name="2509008@student.uwtsd.ac.uk" userId="S::2509008@student.uwtsd.ac.uk::dd9cc49c-34f5-47bd-b4ae-7210b74da7c3" providerId="AD" clId="Web-{50FD6A1D-EA88-55DB-0DA8-B27FFC86E584}" dt="2026-07-27T16:06:41.904" v="310"/>
          <ac:spMkLst>
            <pc:docMk/>
            <pc:sldMk cId="833617771" sldId="266"/>
            <ac:spMk id="2" creationId="{8E5F2100-21CC-E3DD-80DB-FB660B56800E}"/>
          </ac:spMkLst>
        </pc:spChg>
        <pc:spChg chg="mod">
          <ac:chgData name="2509008@student.uwtsd.ac.uk" userId="S::2509008@student.uwtsd.ac.uk::dd9cc49c-34f5-47bd-b4ae-7210b74da7c3" providerId="AD" clId="Web-{50FD6A1D-EA88-55DB-0DA8-B27FFC86E584}" dt="2026-07-27T16:07:04.812" v="315" actId="20577"/>
          <ac:spMkLst>
            <pc:docMk/>
            <pc:sldMk cId="833617771" sldId="266"/>
            <ac:spMk id="3" creationId="{8ADB261E-DAD9-066E-253D-BFB18F6B1EAD}"/>
          </ac:spMkLst>
        </pc:spChg>
      </pc:sldChg>
    </pc:docChg>
  </pc:docChgLst>
  <pc:docChgLst>
    <pc:chgData name="2509008@student.uwtsd.ac.uk" userId="S::2509008@student.uwtsd.ac.uk::dd9cc49c-34f5-47bd-b4ae-7210b74da7c3" providerId="AD" clId="Web-{A7652B5F-C935-2BDC-1CD2-8AA5DEB57B10}"/>
    <pc:docChg chg="mod addSld delSld modSld addMainMaster delMainMaster">
      <pc:chgData name="2509008@student.uwtsd.ac.uk" userId="S::2509008@student.uwtsd.ac.uk::dd9cc49c-34f5-47bd-b4ae-7210b74da7c3" providerId="AD" clId="Web-{A7652B5F-C935-2BDC-1CD2-8AA5DEB57B10}" dt="2026-07-27T15:50:11.647" v="575"/>
      <pc:docMkLst>
        <pc:docMk/>
      </pc:docMkLst>
      <pc:sldChg chg="modSp mod modClrScheme chgLayout">
        <pc:chgData name="2509008@student.uwtsd.ac.uk" userId="S::2509008@student.uwtsd.ac.uk::dd9cc49c-34f5-47bd-b4ae-7210b74da7c3" providerId="AD" clId="Web-{A7652B5F-C935-2BDC-1CD2-8AA5DEB57B10}" dt="2026-07-27T14:48:47.873" v="31"/>
        <pc:sldMkLst>
          <pc:docMk/>
          <pc:sldMk cId="1093524689" sldId="256"/>
        </pc:sldMkLst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1093524689" sldId="256"/>
            <ac:spMk id="3" creationId="{BBC8A162-07D8-6D4C-F56E-CD26A9EE4599}"/>
          </ac:spMkLst>
        </pc:spChg>
      </pc:sldChg>
      <pc:sldChg chg="modSp mod modClrScheme chgLayout">
        <pc:chgData name="2509008@student.uwtsd.ac.uk" userId="S::2509008@student.uwtsd.ac.uk::dd9cc49c-34f5-47bd-b4ae-7210b74da7c3" providerId="AD" clId="Web-{A7652B5F-C935-2BDC-1CD2-8AA5DEB57B10}" dt="2026-07-27T15:23:22.244" v="302" actId="1076"/>
        <pc:sldMkLst>
          <pc:docMk/>
          <pc:sldMk cId="2582360620" sldId="257"/>
        </pc:sldMkLst>
        <pc:spChg chg="mod ord">
          <ac:chgData name="2509008@student.uwtsd.ac.uk" userId="S::2509008@student.uwtsd.ac.uk::dd9cc49c-34f5-47bd-b4ae-7210b74da7c3" providerId="AD" clId="Web-{A7652B5F-C935-2BDC-1CD2-8AA5DEB57B10}" dt="2026-07-27T15:23:17.275" v="301" actId="1076"/>
          <ac:spMkLst>
            <pc:docMk/>
            <pc:sldMk cId="2582360620" sldId="257"/>
            <ac:spMk id="2" creationId="{73CC733C-6AFE-0040-1F60-753A5D4FB60D}"/>
          </ac:spMkLst>
        </pc:spChg>
        <pc:spChg chg="mod ord">
          <ac:chgData name="2509008@student.uwtsd.ac.uk" userId="S::2509008@student.uwtsd.ac.uk::dd9cc49c-34f5-47bd-b4ae-7210b74da7c3" providerId="AD" clId="Web-{A7652B5F-C935-2BDC-1CD2-8AA5DEB57B10}" dt="2026-07-27T15:23:22.244" v="302" actId="1076"/>
          <ac:spMkLst>
            <pc:docMk/>
            <pc:sldMk cId="2582360620" sldId="257"/>
            <ac:spMk id="3" creationId="{5462C52A-8B0F-0722-5DCC-E7CFCD80A295}"/>
          </ac:spMkLst>
        </pc:spChg>
      </pc:sldChg>
      <pc:sldChg chg="modSp del mod modClrScheme chgLayout">
        <pc:chgData name="2509008@student.uwtsd.ac.uk" userId="S::2509008@student.uwtsd.ac.uk::dd9cc49c-34f5-47bd-b4ae-7210b74da7c3" providerId="AD" clId="Web-{A7652B5F-C935-2BDC-1CD2-8AA5DEB57B10}" dt="2026-07-27T14:52:15.407" v="49"/>
        <pc:sldMkLst>
          <pc:docMk/>
          <pc:sldMk cId="4277557490" sldId="258"/>
        </pc:sldMkLst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4277557490" sldId="258"/>
            <ac:spMk id="2" creationId="{0BC54CF1-58AD-ABEB-33B8-E6A56761F8B0}"/>
          </ac:spMkLst>
        </pc:spChg>
        <pc:spChg chg="mod ord">
          <ac:chgData name="2509008@student.uwtsd.ac.uk" userId="S::2509008@student.uwtsd.ac.uk::dd9cc49c-34f5-47bd-b4ae-7210b74da7c3" providerId="AD" clId="Web-{A7652B5F-C935-2BDC-1CD2-8AA5DEB57B10}" dt="2026-07-27T14:51:57.922" v="48" actId="20577"/>
          <ac:spMkLst>
            <pc:docMk/>
            <pc:sldMk cId="4277557490" sldId="258"/>
            <ac:spMk id="3" creationId="{FB622503-8DA5-3FD5-DFF7-98C19DCD633A}"/>
          </ac:spMkLst>
        </pc:spChg>
      </pc:sldChg>
      <pc:sldChg chg="addSp delSp modSp mod modClrScheme chgLayout">
        <pc:chgData name="2509008@student.uwtsd.ac.uk" userId="S::2509008@student.uwtsd.ac.uk::dd9cc49c-34f5-47bd-b4ae-7210b74da7c3" providerId="AD" clId="Web-{A7652B5F-C935-2BDC-1CD2-8AA5DEB57B10}" dt="2026-07-27T15:24:08.841" v="305" actId="1076"/>
        <pc:sldMkLst>
          <pc:docMk/>
          <pc:sldMk cId="2629316925" sldId="259"/>
        </pc:sldMkLst>
        <pc:spChg chg="mod ord">
          <ac:chgData name="2509008@student.uwtsd.ac.uk" userId="S::2509008@student.uwtsd.ac.uk::dd9cc49c-34f5-47bd-b4ae-7210b74da7c3" providerId="AD" clId="Web-{A7652B5F-C935-2BDC-1CD2-8AA5DEB57B10}" dt="2026-07-27T15:04:09.706" v="93" actId="1076"/>
          <ac:spMkLst>
            <pc:docMk/>
            <pc:sldMk cId="2629316925" sldId="259"/>
            <ac:spMk id="2" creationId="{2AC10E86-3A80-F634-A2E5-0724FC0AB263}"/>
          </ac:spMkLst>
        </pc:spChg>
        <pc:spChg chg="mod ord">
          <ac:chgData name="2509008@student.uwtsd.ac.uk" userId="S::2509008@student.uwtsd.ac.uk::dd9cc49c-34f5-47bd-b4ae-7210b74da7c3" providerId="AD" clId="Web-{A7652B5F-C935-2BDC-1CD2-8AA5DEB57B10}" dt="2026-07-27T15:04:24.566" v="96" actId="1076"/>
          <ac:spMkLst>
            <pc:docMk/>
            <pc:sldMk cId="2629316925" sldId="259"/>
            <ac:spMk id="3" creationId="{E9D16F34-6A38-119C-BCB4-DFDB537968AD}"/>
          </ac:spMkLst>
        </pc:spChg>
        <pc:spChg chg="add del">
          <ac:chgData name="2509008@student.uwtsd.ac.uk" userId="S::2509008@student.uwtsd.ac.uk::dd9cc49c-34f5-47bd-b4ae-7210b74da7c3" providerId="AD" clId="Web-{A7652B5F-C935-2BDC-1CD2-8AA5DEB57B10}" dt="2026-07-27T15:09:05.322" v="120"/>
          <ac:spMkLst>
            <pc:docMk/>
            <pc:sldMk cId="2629316925" sldId="259"/>
            <ac:spMk id="6" creationId="{1F60C207-A177-5465-81D8-88AC87264898}"/>
          </ac:spMkLst>
        </pc:spChg>
        <pc:spChg chg="add del">
          <ac:chgData name="2509008@student.uwtsd.ac.uk" userId="S::2509008@student.uwtsd.ac.uk::dd9cc49c-34f5-47bd-b4ae-7210b74da7c3" providerId="AD" clId="Web-{A7652B5F-C935-2BDC-1CD2-8AA5DEB57B10}" dt="2026-07-27T15:09:40.151" v="127"/>
          <ac:spMkLst>
            <pc:docMk/>
            <pc:sldMk cId="2629316925" sldId="259"/>
            <ac:spMk id="7" creationId="{FCBAB78E-0AB9-2702-BB41-6A610F2A5CD7}"/>
          </ac:spMkLst>
        </pc:spChg>
        <pc:spChg chg="add mod">
          <ac:chgData name="2509008@student.uwtsd.ac.uk" userId="S::2509008@student.uwtsd.ac.uk::dd9cc49c-34f5-47bd-b4ae-7210b74da7c3" providerId="AD" clId="Web-{A7652B5F-C935-2BDC-1CD2-8AA5DEB57B10}" dt="2026-07-27T15:11:30.545" v="129" actId="20577"/>
          <ac:spMkLst>
            <pc:docMk/>
            <pc:sldMk cId="2629316925" sldId="259"/>
            <ac:spMk id="8" creationId="{B218F52A-2E26-7B6F-2119-A6C0C231DBFA}"/>
          </ac:spMkLst>
        </pc:spChg>
        <pc:graphicFrameChg chg="add mod modGraphic">
          <ac:chgData name="2509008@student.uwtsd.ac.uk" userId="S::2509008@student.uwtsd.ac.uk::dd9cc49c-34f5-47bd-b4ae-7210b74da7c3" providerId="AD" clId="Web-{A7652B5F-C935-2BDC-1CD2-8AA5DEB57B10}" dt="2026-07-27T15:24:08.841" v="305" actId="1076"/>
          <ac:graphicFrameMkLst>
            <pc:docMk/>
            <pc:sldMk cId="2629316925" sldId="259"/>
            <ac:graphicFrameMk id="5" creationId="{DB1B02EA-42E4-CA0C-B415-48D57074F000}"/>
          </ac:graphicFrameMkLst>
        </pc:graphicFrameChg>
      </pc:sldChg>
      <pc:sldChg chg="addSp delSp modSp mod modClrScheme chgLayout">
        <pc:chgData name="2509008@student.uwtsd.ac.uk" userId="S::2509008@student.uwtsd.ac.uk::dd9cc49c-34f5-47bd-b4ae-7210b74da7c3" providerId="AD" clId="Web-{A7652B5F-C935-2BDC-1CD2-8AA5DEB57B10}" dt="2026-07-27T15:42:28.040" v="563" actId="1076"/>
        <pc:sldMkLst>
          <pc:docMk/>
          <pc:sldMk cId="910182566" sldId="260"/>
        </pc:sldMkLst>
        <pc:spChg chg="mod ord">
          <ac:chgData name="2509008@student.uwtsd.ac.uk" userId="S::2509008@student.uwtsd.ac.uk::dd9cc49c-34f5-47bd-b4ae-7210b74da7c3" providerId="AD" clId="Web-{A7652B5F-C935-2BDC-1CD2-8AA5DEB57B10}" dt="2026-07-27T15:12:17.764" v="132" actId="20577"/>
          <ac:spMkLst>
            <pc:docMk/>
            <pc:sldMk cId="910182566" sldId="260"/>
            <ac:spMk id="2" creationId="{BA495A3E-0C57-6519-E430-58A3DDB9C381}"/>
          </ac:spMkLst>
        </pc:spChg>
        <pc:spChg chg="mod ord">
          <ac:chgData name="2509008@student.uwtsd.ac.uk" userId="S::2509008@student.uwtsd.ac.uk::dd9cc49c-34f5-47bd-b4ae-7210b74da7c3" providerId="AD" clId="Web-{A7652B5F-C935-2BDC-1CD2-8AA5DEB57B10}" dt="2026-07-27T15:12:14.123" v="130" actId="20577"/>
          <ac:spMkLst>
            <pc:docMk/>
            <pc:sldMk cId="910182566" sldId="260"/>
            <ac:spMk id="3" creationId="{1B3BC9F5-B3EB-A29E-B1E2-18154BAB35B4}"/>
          </ac:spMkLst>
        </pc:spChg>
        <pc:spChg chg="add mod">
          <ac:chgData name="2509008@student.uwtsd.ac.uk" userId="S::2509008@student.uwtsd.ac.uk::dd9cc49c-34f5-47bd-b4ae-7210b74da7c3" providerId="AD" clId="Web-{A7652B5F-C935-2BDC-1CD2-8AA5DEB57B10}" dt="2026-07-27T15:41:56.587" v="554" actId="20577"/>
          <ac:spMkLst>
            <pc:docMk/>
            <pc:sldMk cId="910182566" sldId="260"/>
            <ac:spMk id="164" creationId="{E488928F-4397-8B4F-8993-8C1ACB5D0921}"/>
          </ac:spMkLst>
        </pc:spChg>
        <pc:graphicFrameChg chg="add del mod modGraphic">
          <ac:chgData name="2509008@student.uwtsd.ac.uk" userId="S::2509008@student.uwtsd.ac.uk::dd9cc49c-34f5-47bd-b4ae-7210b74da7c3" providerId="AD" clId="Web-{A7652B5F-C935-2BDC-1CD2-8AA5DEB57B10}" dt="2026-07-27T14:55:23.173" v="66"/>
          <ac:graphicFrameMkLst>
            <pc:docMk/>
            <pc:sldMk cId="910182566" sldId="260"/>
            <ac:graphicFrameMk id="4" creationId="{39D73F04-0DE1-4EF6-829E-50E38D0426AE}"/>
          </ac:graphicFrameMkLst>
        </pc:graphicFrameChg>
        <pc:graphicFrameChg chg="del mod modGraphic">
          <ac:chgData name="2509008@student.uwtsd.ac.uk" userId="S::2509008@student.uwtsd.ac.uk::dd9cc49c-34f5-47bd-b4ae-7210b74da7c3" providerId="AD" clId="Web-{A7652B5F-C935-2BDC-1CD2-8AA5DEB57B10}" dt="2026-07-27T15:04:59.738" v="101"/>
          <ac:graphicFrameMkLst>
            <pc:docMk/>
            <pc:sldMk cId="910182566" sldId="260"/>
            <ac:graphicFrameMk id="5" creationId="{BC15FF95-61C2-00E9-B934-45C87969276F}"/>
          </ac:graphicFrameMkLst>
        </pc:graphicFrameChg>
        <pc:graphicFrameChg chg="add del mod modGraphic">
          <ac:chgData name="2509008@student.uwtsd.ac.uk" userId="S::2509008@student.uwtsd.ac.uk::dd9cc49c-34f5-47bd-b4ae-7210b74da7c3" providerId="AD" clId="Web-{A7652B5F-C935-2BDC-1CD2-8AA5DEB57B10}" dt="2026-07-27T14:56:38.439" v="75"/>
          <ac:graphicFrameMkLst>
            <pc:docMk/>
            <pc:sldMk cId="910182566" sldId="260"/>
            <ac:graphicFrameMk id="66" creationId="{E7BF9B50-933F-1CE6-34EA-ABB9771ED01F}"/>
          </ac:graphicFrameMkLst>
        </pc:graphicFrameChg>
        <pc:graphicFrameChg chg="add del mod modGraphic">
          <ac:chgData name="2509008@student.uwtsd.ac.uk" userId="S::2509008@student.uwtsd.ac.uk::dd9cc49c-34f5-47bd-b4ae-7210b74da7c3" providerId="AD" clId="Web-{A7652B5F-C935-2BDC-1CD2-8AA5DEB57B10}" dt="2026-07-27T14:58:57.987" v="83"/>
          <ac:graphicFrameMkLst>
            <pc:docMk/>
            <pc:sldMk cId="910182566" sldId="260"/>
            <ac:graphicFrameMk id="77" creationId="{B4193C3F-7B5A-CBC1-CEF7-85CE44A6C4E4}"/>
          </ac:graphicFrameMkLst>
        </pc:graphicFrameChg>
        <pc:graphicFrameChg chg="add mod modGraphic">
          <ac:chgData name="2509008@student.uwtsd.ac.uk" userId="S::2509008@student.uwtsd.ac.uk::dd9cc49c-34f5-47bd-b4ae-7210b74da7c3" providerId="AD" clId="Web-{A7652B5F-C935-2BDC-1CD2-8AA5DEB57B10}" dt="2026-07-27T15:42:28.040" v="563" actId="1076"/>
          <ac:graphicFrameMkLst>
            <pc:docMk/>
            <pc:sldMk cId="910182566" sldId="260"/>
            <ac:graphicFrameMk id="163" creationId="{CB70596F-6047-3BEE-7D48-6851EF22AA8A}"/>
          </ac:graphicFrameMkLst>
        </pc:graphicFrameChg>
      </pc:sldChg>
      <pc:sldChg chg="modSp del mod modClrScheme chgLayout">
        <pc:chgData name="2509008@student.uwtsd.ac.uk" userId="S::2509008@student.uwtsd.ac.uk::dd9cc49c-34f5-47bd-b4ae-7210b74da7c3" providerId="AD" clId="Web-{A7652B5F-C935-2BDC-1CD2-8AA5DEB57B10}" dt="2026-07-27T15:42:49.259" v="566"/>
        <pc:sldMkLst>
          <pc:docMk/>
          <pc:sldMk cId="3643024059" sldId="261"/>
        </pc:sldMkLst>
        <pc:spChg chg="mod ord">
          <ac:chgData name="2509008@student.uwtsd.ac.uk" userId="S::2509008@student.uwtsd.ac.uk::dd9cc49c-34f5-47bd-b4ae-7210b74da7c3" providerId="AD" clId="Web-{A7652B5F-C935-2BDC-1CD2-8AA5DEB57B10}" dt="2026-07-27T15:42:43.806" v="565" actId="20577"/>
          <ac:spMkLst>
            <pc:docMk/>
            <pc:sldMk cId="3643024059" sldId="261"/>
            <ac:spMk id="2" creationId="{ABBDF63E-9243-320B-DF84-09F0C3D34AA2}"/>
          </ac:spMkLst>
        </pc:spChg>
        <pc:spChg chg="mod ord">
          <ac:chgData name="2509008@student.uwtsd.ac.uk" userId="S::2509008@student.uwtsd.ac.uk::dd9cc49c-34f5-47bd-b4ae-7210b74da7c3" providerId="AD" clId="Web-{A7652B5F-C935-2BDC-1CD2-8AA5DEB57B10}" dt="2026-07-27T15:42:41.493" v="564" actId="20577"/>
          <ac:spMkLst>
            <pc:docMk/>
            <pc:sldMk cId="3643024059" sldId="261"/>
            <ac:spMk id="3" creationId="{89D842EE-E1C3-1F8F-3856-51F2824816CF}"/>
          </ac:spMkLst>
        </pc:spChg>
      </pc:sldChg>
      <pc:sldChg chg="modSp mod modClrScheme chgLayout">
        <pc:chgData name="2509008@student.uwtsd.ac.uk" userId="S::2509008@student.uwtsd.ac.uk::dd9cc49c-34f5-47bd-b4ae-7210b74da7c3" providerId="AD" clId="Web-{A7652B5F-C935-2BDC-1CD2-8AA5DEB57B10}" dt="2026-07-27T15:26:07.676" v="307"/>
        <pc:sldMkLst>
          <pc:docMk/>
          <pc:sldMk cId="3241792001" sldId="262"/>
        </pc:sldMkLst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3241792001" sldId="262"/>
            <ac:spMk id="2" creationId="{AF9149FA-774F-8249-1441-63DB9480BD6E}"/>
          </ac:spMkLst>
        </pc:spChg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3241792001" sldId="262"/>
            <ac:spMk id="3" creationId="{1AD5E39E-201C-2DFB-1020-170136FD24B6}"/>
          </ac:spMkLst>
        </pc:spChg>
        <pc:graphicFrameChg chg="mod modGraphic">
          <ac:chgData name="2509008@student.uwtsd.ac.uk" userId="S::2509008@student.uwtsd.ac.uk::dd9cc49c-34f5-47bd-b4ae-7210b74da7c3" providerId="AD" clId="Web-{A7652B5F-C935-2BDC-1CD2-8AA5DEB57B10}" dt="2026-07-27T15:26:07.676" v="307"/>
          <ac:graphicFrameMkLst>
            <pc:docMk/>
            <pc:sldMk cId="3241792001" sldId="262"/>
            <ac:graphicFrameMk id="5" creationId="{705700E6-A51F-177C-9D0A-07295FA3A36D}"/>
          </ac:graphicFrameMkLst>
        </pc:graphicFrameChg>
      </pc:sldChg>
      <pc:sldChg chg="addSp delSp modSp mod modClrScheme chgLayout">
        <pc:chgData name="2509008@student.uwtsd.ac.uk" userId="S::2509008@student.uwtsd.ac.uk::dd9cc49c-34f5-47bd-b4ae-7210b74da7c3" providerId="AD" clId="Web-{A7652B5F-C935-2BDC-1CD2-8AA5DEB57B10}" dt="2026-07-27T15:50:11.647" v="575"/>
        <pc:sldMkLst>
          <pc:docMk/>
          <pc:sldMk cId="2424590086" sldId="263"/>
        </pc:sldMkLst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2424590086" sldId="263"/>
            <ac:spMk id="2" creationId="{4027CFDD-F348-50F1-4173-6F96859F49BA}"/>
          </ac:spMkLst>
        </pc:spChg>
        <pc:spChg chg="del mod ord">
          <ac:chgData name="2509008@student.uwtsd.ac.uk" userId="S::2509008@student.uwtsd.ac.uk::dd9cc49c-34f5-47bd-b4ae-7210b74da7c3" providerId="AD" clId="Web-{A7652B5F-C935-2BDC-1CD2-8AA5DEB57B10}" dt="2026-07-27T15:44:50.448" v="568"/>
          <ac:spMkLst>
            <pc:docMk/>
            <pc:sldMk cId="2424590086" sldId="263"/>
            <ac:spMk id="3" creationId="{D53C8B94-995E-263F-BEB0-4F7049CBF87C}"/>
          </ac:spMkLst>
        </pc:spChg>
        <pc:spChg chg="add del mod">
          <ac:chgData name="2509008@student.uwtsd.ac.uk" userId="S::2509008@student.uwtsd.ac.uk::dd9cc49c-34f5-47bd-b4ae-7210b74da7c3" providerId="AD" clId="Web-{A7652B5F-C935-2BDC-1CD2-8AA5DEB57B10}" dt="2026-07-27T15:49:58.100" v="573"/>
          <ac:spMkLst>
            <pc:docMk/>
            <pc:sldMk cId="2424590086" sldId="263"/>
            <ac:spMk id="13" creationId="{82697B0E-9101-3B1A-690F-C2BC9F85A760}"/>
          </ac:spMkLst>
        </pc:spChg>
        <pc:graphicFrameChg chg="add del mod ord modGraphic">
          <ac:chgData name="2509008@student.uwtsd.ac.uk" userId="S::2509008@student.uwtsd.ac.uk::dd9cc49c-34f5-47bd-b4ae-7210b74da7c3" providerId="AD" clId="Web-{A7652B5F-C935-2BDC-1CD2-8AA5DEB57B10}" dt="2026-07-27T15:49:05.585" v="572"/>
          <ac:graphicFrameMkLst>
            <pc:docMk/>
            <pc:sldMk cId="2424590086" sldId="263"/>
            <ac:graphicFrameMk id="4" creationId="{20E61544-684D-8214-1915-156C7136042E}"/>
          </ac:graphicFrameMkLst>
        </pc:graphicFrameChg>
        <pc:graphicFrameChg chg="del mod modGraphic">
          <ac:chgData name="2509008@student.uwtsd.ac.uk" userId="S::2509008@student.uwtsd.ac.uk::dd9cc49c-34f5-47bd-b4ae-7210b74da7c3" providerId="AD" clId="Web-{A7652B5F-C935-2BDC-1CD2-8AA5DEB57B10}" dt="2026-07-27T15:50:11.647" v="575"/>
          <ac:graphicFrameMkLst>
            <pc:docMk/>
            <pc:sldMk cId="2424590086" sldId="263"/>
            <ac:graphicFrameMk id="5" creationId="{7EB41D98-0117-60B7-02CA-55DC604ACB7E}"/>
          </ac:graphicFrameMkLst>
        </pc:graphicFrameChg>
      </pc:sldChg>
      <pc:sldChg chg="modSp mod modClrScheme chgLayout">
        <pc:chgData name="2509008@student.uwtsd.ac.uk" userId="S::2509008@student.uwtsd.ac.uk::dd9cc49c-34f5-47bd-b4ae-7210b74da7c3" providerId="AD" clId="Web-{A7652B5F-C935-2BDC-1CD2-8AA5DEB57B10}" dt="2026-07-27T14:48:47.873" v="31"/>
        <pc:sldMkLst>
          <pc:docMk/>
          <pc:sldMk cId="903237696" sldId="264"/>
        </pc:sldMkLst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903237696" sldId="264"/>
            <ac:spMk id="2" creationId="{21E9F2C2-F4B2-6F9D-8706-4FBB6CE94D00}"/>
          </ac:spMkLst>
        </pc:spChg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903237696" sldId="264"/>
            <ac:spMk id="3" creationId="{AB890657-BA24-0B3B-9C1D-D8E09FF8F9F8}"/>
          </ac:spMkLst>
        </pc:spChg>
      </pc:sldChg>
      <pc:sldChg chg="modSp mod modClrScheme chgLayout">
        <pc:chgData name="2509008@student.uwtsd.ac.uk" userId="S::2509008@student.uwtsd.ac.uk::dd9cc49c-34f5-47bd-b4ae-7210b74da7c3" providerId="AD" clId="Web-{A7652B5F-C935-2BDC-1CD2-8AA5DEB57B10}" dt="2026-07-27T14:48:47.873" v="31"/>
        <pc:sldMkLst>
          <pc:docMk/>
          <pc:sldMk cId="3601578194" sldId="265"/>
        </pc:sldMkLst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3601578194" sldId="265"/>
            <ac:spMk id="2" creationId="{2C07662E-5197-346B-3ECC-717A9FF49D13}"/>
          </ac:spMkLst>
        </pc:spChg>
        <pc:spChg chg="mod ord">
          <ac:chgData name="2509008@student.uwtsd.ac.uk" userId="S::2509008@student.uwtsd.ac.uk::dd9cc49c-34f5-47bd-b4ae-7210b74da7c3" providerId="AD" clId="Web-{A7652B5F-C935-2BDC-1CD2-8AA5DEB57B10}" dt="2026-07-27T14:48:47.873" v="31"/>
          <ac:spMkLst>
            <pc:docMk/>
            <pc:sldMk cId="3601578194" sldId="265"/>
            <ac:spMk id="3" creationId="{30686EFE-373E-DF26-B166-BE83A8170A30}"/>
          </ac:spMkLst>
        </pc:spChg>
      </pc:sldChg>
      <pc:sldChg chg="new add del">
        <pc:chgData name="2509008@student.uwtsd.ac.uk" userId="S::2509008@student.uwtsd.ac.uk::dd9cc49c-34f5-47bd-b4ae-7210b74da7c3" providerId="AD" clId="Web-{A7652B5F-C935-2BDC-1CD2-8AA5DEB57B10}" dt="2026-07-27T15:09:02.307" v="119"/>
        <pc:sldMkLst>
          <pc:docMk/>
          <pc:sldMk cId="3168495621" sldId="266"/>
        </pc:sldMkLst>
      </pc:sldChg>
      <pc:sldChg chg="new del">
        <pc:chgData name="2509008@student.uwtsd.ac.uk" userId="S::2509008@student.uwtsd.ac.uk::dd9cc49c-34f5-47bd-b4ae-7210b74da7c3" providerId="AD" clId="Web-{A7652B5F-C935-2BDC-1CD2-8AA5DEB57B10}" dt="2026-07-27T15:26:44.132" v="309"/>
        <pc:sldMkLst>
          <pc:docMk/>
          <pc:sldMk cId="3483420266" sldId="266"/>
        </pc:sldMkLst>
      </pc:sldChg>
      <pc:sldMasterChg chg="del delSldLayout">
        <pc:chgData name="2509008@student.uwtsd.ac.uk" userId="S::2509008@student.uwtsd.ac.uk::dd9cc49c-34f5-47bd-b4ae-7210b74da7c3" providerId="AD" clId="Web-{A7652B5F-C935-2BDC-1CD2-8AA5DEB57B10}" dt="2026-07-27T14:48:37.780" v="28"/>
        <pc:sldMasterMkLst>
          <pc:docMk/>
          <pc:sldMasterMk cId="3641414924" sldId="2147483648"/>
        </pc:sldMasterMkLst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3849153365" sldId="2147483649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3249863305" sldId="2147483650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3140375313" sldId="2147483651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3784727213" sldId="2147483652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764396508" sldId="2147483653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3582806963" sldId="2147483654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3584315652" sldId="2147483655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444882228" sldId="2147483656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2092364758" sldId="2147483657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1066962309" sldId="2147483658"/>
          </pc:sldLayoutMkLst>
        </pc:sldLayoutChg>
        <pc:sldLayoutChg chg="del">
          <pc:chgData name="2509008@student.uwtsd.ac.uk" userId="S::2509008@student.uwtsd.ac.uk::dd9cc49c-34f5-47bd-b4ae-7210b74da7c3" providerId="AD" clId="Web-{A7652B5F-C935-2BDC-1CD2-8AA5DEB57B10}" dt="2026-07-27T14:48:37.780" v="28"/>
          <pc:sldLayoutMkLst>
            <pc:docMk/>
            <pc:sldMasterMk cId="3641414924" sldId="2147483648"/>
            <pc:sldLayoutMk cId="2924835036" sldId="2147483659"/>
          </pc:sldLayoutMkLst>
        </pc:sldLayoutChg>
      </pc:sldMasterChg>
      <pc:sldMasterChg chg="add del addSldLayout delSldLayout modSldLayout">
        <pc:chgData name="2509008@student.uwtsd.ac.uk" userId="S::2509008@student.uwtsd.ac.uk::dd9cc49c-34f5-47bd-b4ae-7210b74da7c3" providerId="AD" clId="Web-{A7652B5F-C935-2BDC-1CD2-8AA5DEB57B10}" dt="2026-07-27T14:48:40.436" v="29"/>
        <pc:sldMasterMkLst>
          <pc:docMk/>
          <pc:sldMasterMk cId="2806014863" sldId="2147483660"/>
        </pc:sldMasterMkLst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2201174172" sldId="2147483661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1687780579" sldId="2147483662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2260912266" sldId="2147483663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1615394103" sldId="2147483664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2591116306" sldId="2147483665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1366432162" sldId="2147483666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2742086412" sldId="2147483667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3249103151" sldId="2147483668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1726438609" sldId="2147483669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354082285" sldId="2147483670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0.436" v="29"/>
          <pc:sldLayoutMkLst>
            <pc:docMk/>
            <pc:sldMasterMk cId="2806014863" sldId="2147483660"/>
            <pc:sldLayoutMk cId="2497618162" sldId="2147483671"/>
          </pc:sldLayoutMkLst>
        </pc:sldLayoutChg>
      </pc:sldMasterChg>
      <pc:sldMasterChg chg="add del addSldLayout delSldLayout modSldLayout">
        <pc:chgData name="2509008@student.uwtsd.ac.uk" userId="S::2509008@student.uwtsd.ac.uk::dd9cc49c-34f5-47bd-b4ae-7210b74da7c3" providerId="AD" clId="Web-{A7652B5F-C935-2BDC-1CD2-8AA5DEB57B10}" dt="2026-07-27T14:48:44.045" v="30"/>
        <pc:sldMasterMkLst>
          <pc:docMk/>
          <pc:sldMasterMk cId="2665614010" sldId="2147483672"/>
        </pc:sldMasterMkLst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1461618396" sldId="2147483673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2470136597" sldId="2147483674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3586126255" sldId="2147483675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2557765982" sldId="2147483676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3971829651" sldId="2147483677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2700793827" sldId="2147483678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258972842" sldId="2147483679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964928001" sldId="2147483680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2060395648" sldId="2147483681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689698662" sldId="2147483682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4.045" v="30"/>
          <pc:sldLayoutMkLst>
            <pc:docMk/>
            <pc:sldMasterMk cId="2665614010" sldId="2147483672"/>
            <pc:sldLayoutMk cId="2420520485" sldId="2147483683"/>
          </pc:sldLayoutMkLst>
        </pc:sldLayoutChg>
      </pc:sldMasterChg>
      <pc:sldMasterChg chg="add del addSldLayout delSldLayout modSldLayout">
        <pc:chgData name="2509008@student.uwtsd.ac.uk" userId="S::2509008@student.uwtsd.ac.uk::dd9cc49c-34f5-47bd-b4ae-7210b74da7c3" providerId="AD" clId="Web-{A7652B5F-C935-2BDC-1CD2-8AA5DEB57B10}" dt="2026-07-27T14:48:47.873" v="31"/>
        <pc:sldMasterMkLst>
          <pc:docMk/>
          <pc:sldMasterMk cId="1850694647" sldId="2147483684"/>
        </pc:sldMasterMkLst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275764218" sldId="2147483685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802798304" sldId="2147483686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3193704307" sldId="2147483687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2476131183" sldId="2147483688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713529975" sldId="2147483689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09458800" sldId="2147483690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749768007" sldId="2147483691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353908522" sldId="2147483692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3082795818" sldId="2147483693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2489327318" sldId="2147483694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2973884310" sldId="2147483695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2418321309" sldId="2147483696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3703805482" sldId="2147483697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3971387447" sldId="2147483698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3168106300" sldId="2147483699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26391192" sldId="2147483700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2075273334" sldId="2147483701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4045869727" sldId="2147483702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970724268" sldId="2147483703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393466804" sldId="2147483704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4129581504" sldId="2147483705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2713970297" sldId="2147483706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70264103" sldId="2147483707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117902768" sldId="2147483708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186834260" sldId="2147483709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001447411" sldId="2147483710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235955717" sldId="2147483711"/>
          </pc:sldLayoutMkLst>
        </pc:sldLayoutChg>
        <pc:sldLayoutChg chg="add del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1850694647" sldId="2147483684"/>
            <pc:sldLayoutMk cId="1440018419" sldId="2147483712"/>
          </pc:sldLayoutMkLst>
        </pc:sldLayoutChg>
      </pc:sldMasterChg>
      <pc:sldMasterChg chg="add addSldLayout modSldLayout">
        <pc:chgData name="2509008@student.uwtsd.ac.uk" userId="S::2509008@student.uwtsd.ac.uk::dd9cc49c-34f5-47bd-b4ae-7210b74da7c3" providerId="AD" clId="Web-{A7652B5F-C935-2BDC-1CD2-8AA5DEB57B10}" dt="2026-07-27T14:48:47.873" v="31"/>
        <pc:sldMasterMkLst>
          <pc:docMk/>
          <pc:sldMasterMk cId="78000442" sldId="2147483713"/>
        </pc:sldMasterMkLst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093889070" sldId="2147483714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943999780" sldId="2147483715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535427076" sldId="2147483716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4138669734" sldId="2147483717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790782860" sldId="2147483718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195308032" sldId="2147483719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43775454" sldId="2147483720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945971679" sldId="2147483721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109053886" sldId="2147483722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588997766" sldId="2147483723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1388748527" sldId="2147483724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861921539" sldId="2147483725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902308521" sldId="2147483726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510736531" sldId="2147483727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55839037" sldId="2147483728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97869625" sldId="2147483729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806135720" sldId="2147483730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402512709" sldId="2147483731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1395351901" sldId="2147483732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547960641" sldId="2147483733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12922645" sldId="2147483734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1813270192" sldId="2147483735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3441478730" sldId="2147483736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1219055892" sldId="2147483737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401649720" sldId="2147483738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273492841" sldId="2147483739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433252043" sldId="2147483740"/>
          </pc:sldLayoutMkLst>
        </pc:sldLayoutChg>
        <pc:sldLayoutChg chg="add mod replId">
          <pc:chgData name="2509008@student.uwtsd.ac.uk" userId="S::2509008@student.uwtsd.ac.uk::dd9cc49c-34f5-47bd-b4ae-7210b74da7c3" providerId="AD" clId="Web-{A7652B5F-C935-2BDC-1CD2-8AA5DEB57B10}" dt="2026-07-27T14:48:47.873" v="31"/>
          <pc:sldLayoutMkLst>
            <pc:docMk/>
            <pc:sldMasterMk cId="78000442" sldId="2147483713"/>
            <pc:sldLayoutMk cId="896791220" sldId="2147483741"/>
          </pc:sldLayoutMkLst>
        </pc:sldLayoutChg>
      </pc:sldMasterChg>
    </pc:docChg>
  </pc:docChgLst>
  <pc:docChgLst>
    <pc:chgData clId="Web-{A7652B5F-C935-2BDC-1CD2-8AA5DEB57B10}"/>
    <pc:docChg chg="modSld">
      <pc:chgData name="" userId="" providerId="" clId="Web-{A7652B5F-C935-2BDC-1CD2-8AA5DEB57B10}" dt="2026-07-27T14:47:23.357" v="3" actId="20577"/>
      <pc:docMkLst>
        <pc:docMk/>
      </pc:docMkLst>
      <pc:sldChg chg="modSp">
        <pc:chgData name="" userId="" providerId="" clId="Web-{A7652B5F-C935-2BDC-1CD2-8AA5DEB57B10}" dt="2026-07-27T14:47:23.357" v="3" actId="20577"/>
        <pc:sldMkLst>
          <pc:docMk/>
          <pc:sldMk cId="1093524689" sldId="256"/>
        </pc:sldMkLst>
        <pc:spChg chg="mod">
          <ac:chgData name="" userId="" providerId="" clId="Web-{A7652B5F-C935-2BDC-1CD2-8AA5DEB57B10}" dt="2026-07-27T14:47:23.357" v="3" actId="20577"/>
          <ac:spMkLst>
            <pc:docMk/>
            <pc:sldMk cId="1093524689" sldId="256"/>
            <ac:spMk id="3" creationId="{BBC8A162-07D8-6D4C-F56E-CD26A9EE459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79867CD-CD09-0EEC-D165-96584688B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" y="64007"/>
            <a:ext cx="12015216" cy="5120639"/>
          </a:xfrm>
        </p:spPr>
        <p:txBody>
          <a:bodyPr>
            <a:normAutofit/>
          </a:bodyPr>
          <a:lstStyle>
            <a:lvl1pPr>
              <a:defRPr sz="110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5360878"/>
            <a:ext cx="10037064" cy="566928"/>
          </a:xfrm>
        </p:spPr>
        <p:txBody>
          <a:bodyPr anchor="b" anchorCtr="0">
            <a:normAutofit/>
          </a:bodyPr>
          <a:lstStyle>
            <a:lvl1pPr marL="0" indent="0" algn="r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C1F8589-B640-4540-D0AD-2B0461CD3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49927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3889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6"/>
            <a:ext cx="10840626" cy="79051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135" y="1880756"/>
            <a:ext cx="10840627" cy="45581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D144482-F463-E942-01AE-69DF54F41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586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3999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7847" y="4676177"/>
            <a:ext cx="10835639" cy="131951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7847" y="6065134"/>
            <a:ext cx="10835639" cy="373766"/>
          </a:xfrm>
        </p:spPr>
        <p:txBody>
          <a:bodyPr vert="horz" lIns="91440" tIns="45720" rIns="91440" bIns="45720" rtlCol="0" anchor="b">
            <a:noAutofit/>
          </a:bodyPr>
          <a:lstStyle>
            <a:lvl1pPr marL="0" indent="0">
              <a:spcBef>
                <a:spcPts val="0"/>
              </a:spcBef>
              <a:buNone/>
              <a:defRPr lang="en-US" sz="20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1"/>
            <a:ext cx="12191999" cy="446782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7765164-0D02-5316-1845-119CB0111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715000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FA2081-8ED6-0719-D0B6-2818D60193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1F47A-9B8B-A343-2C56-110E21331A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259CCC4-FA9E-2074-3142-5EBA62F91B2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4270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6390" y="1411358"/>
            <a:ext cx="3736010" cy="284556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36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6388" y="4403039"/>
            <a:ext cx="3729915" cy="112312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6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51A639AF-317A-79DF-3175-64C726EA3189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0" y="0"/>
            <a:ext cx="7617785" cy="6858000"/>
          </a:xfrm>
          <a:custGeom>
            <a:avLst/>
            <a:gdLst/>
            <a:ahLst/>
            <a:cxnLst/>
            <a:rect l="l" t="t" r="r" b="b"/>
            <a:pathLst>
              <a:path w="7195675" h="6858000">
                <a:moveTo>
                  <a:pt x="0" y="0"/>
                </a:moveTo>
                <a:lnTo>
                  <a:pt x="7195675" y="0"/>
                </a:lnTo>
                <a:lnTo>
                  <a:pt x="7195675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F8C2BF2-38FB-0598-A4BE-DD111229A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46388" y="6438900"/>
            <a:ext cx="1714301" cy="419100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8" name="Date Placeholder 4">
            <a:extLst>
              <a:ext uri="{FF2B5EF4-FFF2-40B4-BE49-F238E27FC236}">
                <a16:creationId xmlns:a16="http://schemas.microsoft.com/office/drawing/2014/main" id="{5A41BBAF-5441-8512-B575-2EB961DD48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89401810-4A83-D1CF-00A6-76F622C71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6697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61A7175-8061-E7CC-68E4-2B3CECB6CC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8136" y="1090244"/>
            <a:ext cx="10037064" cy="5159257"/>
          </a:xfrm>
        </p:spPr>
        <p:txBody>
          <a:bodyPr>
            <a:norm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DF5BAF5-ABAB-4575-8E56-D109A3D17F9F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6A5A591-C2D3-D6A3-432F-2C1371951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5868"/>
            <a:ext cx="804195" cy="0"/>
          </a:xfrm>
          <a:prstGeom prst="line">
            <a:avLst/>
          </a:prstGeom>
          <a:ln w="1206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782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B916BDA-9E36-8180-7EBC-AC2A35C79F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0940" y="1088702"/>
            <a:ext cx="8479072" cy="139555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92AF672E-4752-50B9-9301-C8042FD003C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96697" y="2484255"/>
            <a:ext cx="8467558" cy="3539514"/>
          </a:xfrm>
        </p:spPr>
        <p:txBody>
          <a:bodyPr>
            <a:normAutofit/>
          </a:bodyPr>
          <a:lstStyle>
            <a:lvl1pPr marL="457200" indent="-457200">
              <a:lnSpc>
                <a:spcPct val="100000"/>
              </a:lnSpc>
              <a:buFont typeface="+mj-lt"/>
              <a:buAutoNum type="arabicPeriod"/>
              <a:defRPr sz="2000"/>
            </a:lvl1pPr>
            <a:lvl2pPr marL="685800" indent="-457200">
              <a:lnSpc>
                <a:spcPct val="100000"/>
              </a:lnSpc>
              <a:buFont typeface="+mj-lt"/>
              <a:buAutoNum type="arabicPeriod"/>
              <a:defRPr sz="2000"/>
            </a:lvl2pPr>
            <a:lvl3pPr marL="800100" indent="-342900">
              <a:lnSpc>
                <a:spcPct val="100000"/>
              </a:lnSpc>
              <a:buFont typeface="+mj-lt"/>
              <a:buAutoNum type="arabicPeriod"/>
              <a:defRPr sz="2000"/>
            </a:lvl3pPr>
            <a:lvl4pPr marL="1028700" indent="-342900">
              <a:lnSpc>
                <a:spcPct val="100000"/>
              </a:lnSpc>
              <a:buFont typeface="+mj-lt"/>
              <a:buAutoNum type="arabicPeriod"/>
              <a:defRPr sz="2000"/>
            </a:lvl4pPr>
            <a:lvl5pPr marL="1257300" indent="-342900">
              <a:lnSpc>
                <a:spcPct val="100000"/>
              </a:lnSpc>
              <a:buFont typeface="+mj-lt"/>
              <a:buAutoNum type="arabicPeriod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B404-9532-4DA8-8A40-EC339A5BE635}" type="datetimeFigureOut">
              <a:rPr lang="en-US" dirty="0"/>
              <a:t>7/27/2026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65070F-FB67-7572-2807-986A25537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5308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8136" y="1088136"/>
            <a:ext cx="5749392" cy="155448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88136" y="2651760"/>
            <a:ext cx="5749392" cy="3694176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System Font Regular"/>
              <a:buChar char="-"/>
              <a:defRPr sz="20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2000"/>
            </a:lvl4pPr>
            <a:lvl5pPr>
              <a:lnSpc>
                <a:spcPct val="100000"/>
              </a:lnSpc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0940" y="6438900"/>
            <a:ext cx="3915404" cy="419100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06344" y="6438900"/>
            <a:ext cx="1126120" cy="419100"/>
          </a:xfrm>
        </p:spPr>
        <p:txBody>
          <a:bodyPr/>
          <a:lstStyle/>
          <a:p>
            <a:fld id="{8A60B404-9532-4DA8-8A40-EC339A5BE635}" type="datetimeFigureOut">
              <a:rPr lang="en-US" dirty="0"/>
              <a:t>7/27/2026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132464" y="6438900"/>
            <a:ext cx="705064" cy="419100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E4B52E79-E470-1B1A-EADF-94DA7253B328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7315200" y="0"/>
            <a:ext cx="48768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C1AE97-7274-F222-2135-C3524958A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775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676" y="1114856"/>
            <a:ext cx="3923455" cy="408358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94612" y="1115290"/>
            <a:ext cx="5809713" cy="5171210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B700-8552-46A0-B700-5DA0068ADBFC}" type="datetimeFigureOut">
              <a:rPr lang="en-US" dirty="0"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954F329-E63B-9F25-4E06-2E98A6453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5971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701" y="1114655"/>
            <a:ext cx="2771326" cy="3675552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34532" y="1129145"/>
            <a:ext cx="7794231" cy="515735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D9374-B0AF-43C5-90A8-C409C7D54B55}" type="datetimeFigureOut">
              <a:rPr lang="en-US" dirty="0"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547F2C9-46DC-B902-E883-CE0360E6D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9053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5788" y="1111101"/>
            <a:ext cx="6339412" cy="114300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6FB7CB50-241E-E6B6-1C0E-1B5466B14779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2192" y="0"/>
            <a:ext cx="45065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A1C94DDD-A7D7-1407-F63C-F296AB4542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785787" y="2402887"/>
            <a:ext cx="6339414" cy="388361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63871FB-7459-8C2E-BA80-AD31AE855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04282-04A3-1CE1-50A4-AF83D0D40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85788" y="6438900"/>
            <a:ext cx="4774902" cy="419100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CA12AEFE-D7DE-804A-807C-704D5B34E130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C293909-C7AB-A707-F48B-6007FE725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997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91" y="1112104"/>
            <a:ext cx="7321615" cy="932688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5189CF27-6D02-DB0D-F5D1-1535F1479166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0" y="0"/>
            <a:ext cx="352643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6373ED08-D584-FD0F-C5B0-EF4E07A0D89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776075" y="2187258"/>
            <a:ext cx="7349126" cy="409924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906524-8E7E-05A8-4F9E-A2C39750A3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256971-28FA-FA33-0A85-0B851EA7A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6076" y="6438900"/>
            <a:ext cx="5784614" cy="419100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F04B437D-29C2-D3ED-BEFA-E1F868B0FB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0EB108D-6128-5356-6097-7D1D10551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748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94" y="1112104"/>
            <a:ext cx="7343564" cy="932688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3393" y="2187258"/>
            <a:ext cx="7343565" cy="409924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D039FC6-F740-7D02-FD07-5B1B076DC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66571-786A-B2D2-4FC3-C22E71C24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3394" y="6438900"/>
            <a:ext cx="5779054" cy="419100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324A0C0-9CB0-6208-0780-67E3C7F2C02C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962654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F7421E2-5EEC-7791-DBEE-600FF5170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35522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61964118-5CFA-FFA8-E19F-A107D63DDC08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8665559" y="0"/>
            <a:ext cx="352643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61921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066" y="1115736"/>
            <a:ext cx="4738583" cy="12881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88192" y="2552124"/>
            <a:ext cx="4738450" cy="373437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84581EB-7A5A-925D-6E20-5C04A0EAA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84EA123-AEAB-8F33-C22D-31F9F11A9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88066" y="6438900"/>
            <a:ext cx="3174065" cy="419100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AA2FCA56-AA13-81B1-1707-7A5D7557B5F8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352338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358A8E3-C7AA-9216-35FD-FE820598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5206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023085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396" y="1111101"/>
            <a:ext cx="3813845" cy="1493863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8397" y="2700671"/>
            <a:ext cx="3813846" cy="358583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6A796DD-1556-39E2-B5E4-90C1C2459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13B13-BCC2-B853-769C-4BC6A57D7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8395" y="6438900"/>
            <a:ext cx="2249335" cy="419100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9915D6C-CE56-12D3-C15C-C56B3EFEAFE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437937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C3F576B-887C-7B84-0990-9143EA6C6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310805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5192232" y="0"/>
            <a:ext cx="699976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10736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175ACA1F-D859-596B-9F50-F1E9A2654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7894207" y="1112431"/>
            <a:ext cx="3230993" cy="1858941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2A43D9F3-C10E-5B48-BB59-16A8600BD36F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2192" y="0"/>
            <a:ext cx="7481777" cy="6858000"/>
          </a:xfrm>
          <a:custGeom>
            <a:avLst/>
            <a:gdLst/>
            <a:ahLst/>
            <a:cxnLst/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2E10F120-2F5B-B2FD-DB40-683E6176C3D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901280" y="3133255"/>
            <a:ext cx="3223920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dirty="0"/>
            </a:lvl1pPr>
            <a:lvl2pPr marL="228600" indent="0">
              <a:lnSpc>
                <a:spcPct val="100000"/>
              </a:lnSpc>
              <a:buNone/>
              <a:defRPr lang="en-US" dirty="0"/>
            </a:lvl2pPr>
            <a:lvl3pPr marL="457200" indent="0">
              <a:lnSpc>
                <a:spcPct val="100000"/>
              </a:lnSpc>
              <a:buNone/>
              <a:defRPr lang="en-US" dirty="0"/>
            </a:lvl3pPr>
            <a:lvl4pPr marL="685800" indent="0">
              <a:lnSpc>
                <a:spcPct val="100000"/>
              </a:lnSpc>
              <a:buNone/>
              <a:defRPr lang="en-US" dirty="0"/>
            </a:lvl4pPr>
            <a:lvl5pPr marL="914400" indent="0">
              <a:lnSpc>
                <a:spcPct val="100000"/>
              </a:lnSpc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9A12B08-97E1-66BD-9B69-377E28512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EACEEC7-E0DC-ABF5-188B-5636A17BD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94207" y="6438900"/>
            <a:ext cx="1666482" cy="419100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D0A24C6D-468E-EAE9-2363-772EA5E51DD0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4C85811-EF51-7552-5F12-17748D280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39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324" y="3987802"/>
            <a:ext cx="3044954" cy="2309785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-1" y="0"/>
            <a:ext cx="12192000" cy="3443331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55935" y="3987802"/>
            <a:ext cx="7460029" cy="230978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lang="en-US" dirty="0"/>
            </a:lvl1pPr>
            <a:lvl2pPr marL="228600" indent="0">
              <a:lnSpc>
                <a:spcPct val="100000"/>
              </a:lnSpc>
              <a:buNone/>
              <a:defRPr lang="en-US" dirty="0"/>
            </a:lvl2pPr>
            <a:lvl3pPr marL="457200" indent="0">
              <a:lnSpc>
                <a:spcPct val="100000"/>
              </a:lnSpc>
              <a:buNone/>
              <a:defRPr lang="en-US" dirty="0"/>
            </a:lvl3pPr>
            <a:lvl4pPr marL="685800" indent="0">
              <a:lnSpc>
                <a:spcPct val="100000"/>
              </a:lnSpc>
              <a:buNone/>
              <a:defRPr lang="en-US" dirty="0"/>
            </a:lvl4pPr>
            <a:lvl5pPr marL="914400" indent="0">
              <a:lnSpc>
                <a:spcPct val="100000"/>
              </a:lnSpc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C699AE1-DA01-C4DA-C5BE-8DD9BE13F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4115092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73F0BC-3C5E-8E58-AFDC-804E1C1C761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6E5C888-EE74-5D59-47AA-40A53F60011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794CA46-7ABA-FF39-20BD-C83B4F6D957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696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85BA164-9326-7934-95DF-A6AAB3F42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20990"/>
            <a:ext cx="10477320" cy="969264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" y="2286008"/>
            <a:ext cx="6096000" cy="4571992"/>
          </a:xfrm>
          <a:custGeom>
            <a:avLst/>
            <a:gdLst/>
            <a:ahLst/>
            <a:cxnLst/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dirty="0"/>
            </a:lvl1pPr>
          </a:lstStyle>
          <a:p>
            <a:pPr marL="0" lvl="0" indent="0">
              <a:buNone/>
            </a:pPr>
            <a:endParaRPr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691745" y="2286008"/>
            <a:ext cx="4876515" cy="400049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FB0BF8A-7D94-1C82-F661-F1B7A93A4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88C72B-1D4E-3882-C750-7F965F6E7BC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691744" y="6438900"/>
            <a:ext cx="2959151" cy="419100"/>
          </a:xfrm>
        </p:spPr>
        <p:txBody>
          <a:bodyPr/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14FA71-0863-B2C8-8E42-C0A1F133DC6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6C2E8-E8FC-5DC8-863C-CF7823CD4AE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135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243CE06-05E5-2B64-1E1C-8F81B788D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22200"/>
            <a:ext cx="3696859" cy="1505157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9ADE1102-BF4C-FC7C-22F6-B8453DE3B195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181100" y="2840181"/>
            <a:ext cx="3606699" cy="344631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6C8ACD7F-7B34-5741-6323-6829CFDA10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13673" y="1122201"/>
            <a:ext cx="6602291" cy="516429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59A7-84EB-4384-87AF-59CC16704CF8}" type="datetimeFigureOut">
              <a:rPr lang="en-US" dirty="0"/>
              <a:t>7/27/2026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1322A97-1C32-A52E-951B-60B114B30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25127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99AD5248-C0E5-8356-EB8F-904EDDA5F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7304" y="4757193"/>
            <a:ext cx="6477896" cy="1126554"/>
          </a:xfrm>
        </p:spPr>
        <p:txBody>
          <a:bodyPr anchor="b">
            <a:normAutofit/>
          </a:bodyPr>
          <a:lstStyle>
            <a:lvl1pPr algn="r">
              <a:defRPr sz="20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5F5F1C4-3BA4-0163-6A5F-9D95D58C7EA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" y="64008"/>
            <a:ext cx="12027408" cy="4600592"/>
          </a:xfrm>
        </p:spPr>
        <p:txBody>
          <a:bodyPr>
            <a:noAutofit/>
          </a:bodyPr>
          <a:lstStyle>
            <a:lvl1pPr>
              <a:lnSpc>
                <a:spcPct val="85000"/>
              </a:lnSpc>
              <a:defRPr sz="3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AD3D17-73C9-402C-91E7-BA73E6829C50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A84DB20-94E7-1E79-B65B-67C6158DB1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15000"/>
            <a:ext cx="804195" cy="0"/>
          </a:xfrm>
          <a:prstGeom prst="line">
            <a:avLst/>
          </a:prstGeom>
          <a:ln w="1206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3519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286261"/>
            <a:ext cx="1065276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88136" y="1039095"/>
            <a:ext cx="9418320" cy="5070068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6000" b="1"/>
            </a:lvl1pPr>
            <a:lvl2pPr marL="228600" indent="0">
              <a:lnSpc>
                <a:spcPct val="90000"/>
              </a:lnSpc>
              <a:buNone/>
              <a:defRPr sz="6000" b="1"/>
            </a:lvl2pPr>
            <a:lvl3pPr marL="457200" indent="0">
              <a:lnSpc>
                <a:spcPct val="90000"/>
              </a:lnSpc>
              <a:buNone/>
              <a:defRPr sz="6000" b="1"/>
            </a:lvl3pPr>
            <a:lvl4pPr marL="685800" indent="0">
              <a:lnSpc>
                <a:spcPct val="90000"/>
              </a:lnSpc>
              <a:buNone/>
              <a:defRPr sz="6000" b="1"/>
            </a:lvl4pPr>
            <a:lvl5pPr marL="914400" indent="0">
              <a:lnSpc>
                <a:spcPct val="90000"/>
              </a:lnSpc>
              <a:buNone/>
              <a:defRPr sz="6000" b="1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35E4-737B-43D4-B991-92C3D63DE68F}" type="datetimeFigureOut">
              <a:rPr lang="en-US" dirty="0"/>
              <a:t>7/27/2026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7F2505C-CAED-34DC-7CD1-C57ADBBF9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7960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9">
            <a:extLst>
              <a:ext uri="{FF2B5EF4-FFF2-40B4-BE49-F238E27FC236}">
                <a16:creationId xmlns:a16="http://schemas.microsoft.com/office/drawing/2014/main" id="{873E5EF9-EDC5-CB2D-000A-85BB4DB582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6800" y="5418360"/>
            <a:ext cx="10058400" cy="466345"/>
          </a:xfrm>
        </p:spPr>
        <p:txBody>
          <a:bodyPr anchor="b">
            <a:normAutofit/>
          </a:bodyPr>
          <a:lstStyle>
            <a:lvl1pPr algn="r">
              <a:lnSpc>
                <a:spcPct val="100000"/>
              </a:lnSpc>
              <a:defRPr sz="2000" b="0" cap="none" baseline="0"/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5D1FFC6-C597-BE81-1790-A08954F44C4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5250" y="63500"/>
            <a:ext cx="11977688" cy="5080000"/>
          </a:xfrm>
        </p:spPr>
        <p:txBody>
          <a:bodyPr>
            <a:normAutofit/>
          </a:bodyPr>
          <a:lstStyle>
            <a:lvl1pPr>
              <a:lnSpc>
                <a:spcPct val="85000"/>
              </a:lnSpc>
              <a:defRPr sz="8000" b="1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035D-22A0-4334-A9AE-2457016C8B47}" type="datetimeFigureOut">
              <a:rPr lang="en-US" dirty="0"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2949BEA-90AC-BE5F-28A7-80D65BD19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15292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9226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119132"/>
            <a:ext cx="9890066" cy="1204593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7/27/2026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B20CA7A-449A-6AC2-BFC5-17AF5007E7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32701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15329"/>
            <a:ext cx="9949455" cy="8388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1" cap="all" spc="1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1" cap="all" spc="1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7/27/2026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DA35A86-E7F6-6593-119D-A6DC85581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14787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104100"/>
            <a:ext cx="9922764" cy="1294228"/>
          </a:xfrm>
        </p:spPr>
        <p:txBody>
          <a:bodyPr>
            <a:normAutofit/>
          </a:bodyPr>
          <a:lstStyle>
            <a:lvl1pPr>
              <a:defRPr sz="3600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7/27/2026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8CF7AFD-0570-B046-A2C2-3EFA87354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90558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6497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5"/>
            <a:ext cx="10627828" cy="2084551"/>
          </a:xfrm>
        </p:spPr>
        <p:txBody>
          <a:bodyPr anchor="t" anchorCtr="0">
            <a:noAutofit/>
          </a:bodyPr>
          <a:lstStyle>
            <a:lvl1pPr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419A5DD2-B3B3-D9BF-1A71-B20742D142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88134" y="3276600"/>
            <a:ext cx="10627829" cy="31623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57987AA-E4E6-4FC1-BAD8-09A952212C5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DCA1022-3377-EB7D-8261-EDD841636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4928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8430767" cy="1842020"/>
          </a:xfrm>
        </p:spPr>
        <p:txBody>
          <a:bodyPr anchor="t" anchorCtr="0">
            <a:noAutofit/>
          </a:bodyPr>
          <a:lstStyle>
            <a:lvl1pPr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C06F55DC-E754-4B2B-C0AE-962C82565D0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77213" y="4246692"/>
            <a:ext cx="8430639" cy="1608008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3CF65F-0E21-48DE-8D75-4BF66A547E8E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C829929-F774-AF4E-F1BE-2DA3C43D0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32520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791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935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119745"/>
            <a:ext cx="9922764" cy="4166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8136" y="6438900"/>
            <a:ext cx="8562760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650896" y="6438900"/>
            <a:ext cx="864704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>
                <a:solidFill>
                  <a:schemeClr val="tx1"/>
                </a:solidFill>
              </a:defRPr>
            </a:lvl1pPr>
          </a:lstStyle>
          <a:p>
            <a:fld id="{2ABAD28B-DD56-4B56-883A-96608C765E28}" type="datetimeFigureOut">
              <a:rPr lang="en-US" dirty="0"/>
              <a:pPr/>
              <a:t>7/27/2026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23764" y="6438900"/>
            <a:ext cx="601436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900">
                <a:solidFill>
                  <a:schemeClr val="tx1"/>
                </a:solidFill>
              </a:defRPr>
            </a:lvl1pPr>
          </a:lstStyle>
          <a:p>
            <a:fld id="{7DF5BAF5-ABAB-4575-8E56-D109A3D17F9F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0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  <p:sldLayoutId id="2147483731" r:id="rId18"/>
    <p:sldLayoutId id="2147483732" r:id="rId19"/>
    <p:sldLayoutId id="2147483733" r:id="rId20"/>
    <p:sldLayoutId id="2147483734" r:id="rId21"/>
    <p:sldLayoutId id="2147483735" r:id="rId22"/>
    <p:sldLayoutId id="2147483736" r:id="rId23"/>
    <p:sldLayoutId id="2147483737" r:id="rId24"/>
    <p:sldLayoutId id="2147483738" r:id="rId25"/>
    <p:sldLayoutId id="2147483739" r:id="rId26"/>
    <p:sldLayoutId id="2147483740" r:id="rId27"/>
    <p:sldLayoutId id="2147483741" r:id="rId28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pos="744">
          <p15:clr>
            <a:srgbClr val="F26B43"/>
          </p15:clr>
        </p15:guide>
        <p15:guide id="6">
          <p15:clr>
            <a:srgbClr val="F26B43"/>
          </p15:clr>
        </p15:guide>
        <p15:guide id="8" pos="6936">
          <p15:clr>
            <a:srgbClr val="F26B43"/>
          </p15:clr>
        </p15:guide>
        <p15:guide id="10" orient="horz" pos="720">
          <p15:clr>
            <a:srgbClr val="F26B43"/>
          </p15:clr>
        </p15:guide>
        <p15:guide id="14" pos="6624">
          <p15:clr>
            <a:srgbClr val="F26B43"/>
          </p15:clr>
        </p15:guide>
        <p15:guide id="22" orient="horz" pos="360">
          <p15:clr>
            <a:srgbClr val="F26B43"/>
          </p15:clr>
        </p15:guide>
        <p15:guide id="23" orient="horz" pos="3960">
          <p15:clr>
            <a:srgbClr val="F26B43"/>
          </p15:clr>
        </p15:guide>
        <p15:guide id="24" orient="horz" pos="2160">
          <p15:clr>
            <a:srgbClr val="F26B43"/>
          </p15:clr>
        </p15:guide>
        <p15:guide id="25" pos="7680">
          <p15:clr>
            <a:srgbClr val="F26B43"/>
          </p15:clr>
        </p15:guide>
        <p15:guide id="26" pos="3840">
          <p15:clr>
            <a:srgbClr val="F26B43"/>
          </p15:clr>
        </p15:guide>
        <p15:guide id="27" pos="6168">
          <p15:clr>
            <a:srgbClr val="F26B43"/>
          </p15:clr>
        </p15:guide>
        <p15:guide id="28" pos="672">
          <p15:clr>
            <a:srgbClr val="F26B43"/>
          </p15:clr>
        </p15:guide>
        <p15:guide id="29" pos="7008">
          <p15:clr>
            <a:srgbClr val="F26B43"/>
          </p15:clr>
        </p15:guide>
        <p15:guide id="30" orient="horz" pos="4056">
          <p15:clr>
            <a:srgbClr val="F26B43"/>
          </p15:clr>
        </p15:guide>
        <p15:guide id="31" orient="horz" pos="3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.uk/defr" TargetMode="External"/><Relationship Id="rId7" Type="http://schemas.openxmlformats.org/officeDocument/2006/relationships/hyperlink" Target="https://www.ons.gov.uk/" TargetMode="External"/><Relationship Id="rId2" Type="http://schemas.openxmlformats.org/officeDocument/2006/relationships/hyperlink" Target="http://www.cipd.org/research" TargetMode="External"/><Relationship Id="rId1" Type="http://schemas.openxmlformats.org/officeDocument/2006/relationships/slideLayout" Target="../slideLayouts/slideLayout28.xml"/><Relationship Id="rId6" Type="http://schemas.openxmlformats.org/officeDocument/2006/relationships/hyperlink" Target="http://www.gov.uk/business-rates" TargetMode="External"/><Relationship Id="rId5" Type="http://schemas.openxmlformats.org/officeDocument/2006/relationships/hyperlink" Target="NULL" TargetMode="External"/><Relationship Id="rId4" Type="http://schemas.openxmlformats.org/officeDocument/2006/relationships/hyperlink" Target="http://www.food.gov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BC8A162-07D8-6D4C-F56E-CD26A9EE45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1800" b="0" i="0">
                <a:effectLst/>
                <a:latin typeface="Segoe UI"/>
                <a:cs typeface="Segoe UI"/>
              </a:rPr>
              <a:t>Student Name: </a:t>
            </a:r>
            <a:r>
              <a:rPr lang="en-GB" sz="1800">
                <a:latin typeface="Segoe UI"/>
                <a:cs typeface="Segoe UI"/>
              </a:rPr>
              <a:t>JESSICA DUDUSOVA </a:t>
            </a:r>
            <a:endParaRPr lang="en-US">
              <a:latin typeface="Segoe UI"/>
              <a:cs typeface="Segoe UI"/>
            </a:endParaRPr>
          </a:p>
          <a:p>
            <a:pPr marL="0" indent="0" algn="ctr">
              <a:buNone/>
            </a:pPr>
            <a:r>
              <a:rPr lang="en-GB" sz="1800" b="0" i="0">
                <a:effectLst/>
                <a:latin typeface="Segoe UI"/>
                <a:cs typeface="Segoe UI"/>
              </a:rPr>
              <a:t>Student ID: </a:t>
            </a:r>
            <a:r>
              <a:rPr lang="en-GB" sz="1800">
                <a:latin typeface="Segoe UI"/>
                <a:cs typeface="Segoe UI"/>
              </a:rPr>
              <a:t>2509008</a:t>
            </a:r>
          </a:p>
          <a:p>
            <a:pPr marL="0" indent="0" algn="ctr">
              <a:buNone/>
            </a:pPr>
            <a:r>
              <a:rPr lang="en-GB" sz="1800" b="0" i="0">
                <a:effectLst/>
                <a:latin typeface="Segoe UI"/>
                <a:cs typeface="Segoe UI"/>
              </a:rPr>
              <a:t>Tutors: Annamarie Dufficy &amp; Anita Nan</a:t>
            </a:r>
            <a:r>
              <a:rPr lang="en-GB" sz="1800">
                <a:latin typeface="Segoe UI"/>
                <a:cs typeface="Segoe UI"/>
              </a:rPr>
              <a:t> </a:t>
            </a:r>
          </a:p>
          <a:p>
            <a:pPr marL="0" indent="0" algn="ctr">
              <a:buNone/>
            </a:pPr>
            <a:r>
              <a:rPr lang="en-GB" sz="1800" b="0" i="0">
                <a:effectLst/>
                <a:latin typeface="Segoe UI"/>
                <a:cs typeface="Segoe UI"/>
              </a:rPr>
              <a:t>Assessment: Component 1 – Individual</a:t>
            </a:r>
            <a:r>
              <a:rPr lang="en-GB" sz="1800">
                <a:latin typeface="Segoe UI"/>
                <a:cs typeface="Segoe UI"/>
              </a:rPr>
              <a:t> </a:t>
            </a:r>
            <a:r>
              <a:rPr lang="en-GB" sz="1800" b="0" i="0">
                <a:effectLst/>
                <a:latin typeface="Segoe UI"/>
                <a:cs typeface="Segoe UI"/>
              </a:rPr>
              <a:t>Presentation</a:t>
            </a:r>
            <a:endParaRPr lang="en-GB" sz="1800">
              <a:effectLst/>
              <a:latin typeface="Segoe UI"/>
              <a:cs typeface="Segoe UI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524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C733C-6AFE-0040-1F60-753A5D4FB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8936" y="1039445"/>
            <a:ext cx="9922764" cy="935982"/>
          </a:xfrm>
        </p:spPr>
        <p:txBody>
          <a:bodyPr>
            <a:normAutofit/>
          </a:bodyPr>
          <a:lstStyle/>
          <a:p>
            <a:r>
              <a:rPr lang="en-GB" sz="2000" i="0" u="sng">
                <a:effectLst/>
                <a:latin typeface="Segoe UI"/>
                <a:cs typeface="Segoe UI"/>
              </a:rPr>
              <a:t>Presentation Overview &amp; Basil's</a:t>
            </a:r>
            <a:br>
              <a:rPr lang="en-GB" sz="2000" u="sng">
                <a:effectLst/>
                <a:latin typeface="Segoe UI"/>
                <a:cs typeface="Segoe UI"/>
              </a:rPr>
            </a:br>
            <a:r>
              <a:rPr lang="en-GB" sz="2000" i="0" u="sng">
                <a:effectLst/>
                <a:latin typeface="Segoe UI"/>
                <a:cs typeface="Segoe UI"/>
              </a:rPr>
              <a:t>Bakery </a:t>
            </a:r>
            <a:r>
              <a:rPr lang="en-GB" sz="2000" u="sng">
                <a:latin typeface="Segoe UI"/>
                <a:cs typeface="Segoe UI"/>
              </a:rPr>
              <a:t>Context</a:t>
            </a:r>
            <a:endParaRPr lang="en-GB" sz="2000">
              <a:latin typeface="Segoe UI"/>
              <a:cs typeface="Segoe U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2C52A-8B0F-0722-5DCC-E7CFCD80A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8936" y="1974602"/>
            <a:ext cx="9922764" cy="416675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b="0" i="0" u="sng">
                <a:effectLst/>
                <a:latin typeface="Neue Haas Grotesk Text Pro"/>
                <a:cs typeface="Helvetica"/>
              </a:rPr>
              <a:t>W</a:t>
            </a:r>
            <a:r>
              <a:rPr lang="en-GB" sz="1800" b="0" i="0" u="sng">
                <a:effectLst/>
                <a:latin typeface="Segoe UI"/>
                <a:cs typeface="Segoe UI"/>
              </a:rPr>
              <a:t>hat I will cover today</a:t>
            </a:r>
            <a:endParaRPr lang="en-GB" sz="1800" u="sng">
              <a:effectLst/>
              <a:latin typeface="Segoe UI"/>
              <a:cs typeface="Segoe UI"/>
            </a:endParaRPr>
          </a:p>
          <a:p>
            <a:pPr lvl="0"/>
            <a:r>
              <a:rPr lang="en-GB" sz="1800" b="0" i="0">
                <a:effectLst/>
                <a:latin typeface="Segoe UI"/>
                <a:cs typeface="Segoe UI"/>
              </a:rPr>
              <a:t>﻿﻿</a:t>
            </a:r>
            <a:r>
              <a:rPr lang="en-GB" sz="1800">
                <a:latin typeface="Segoe UI"/>
                <a:cs typeface="Segoe UI"/>
              </a:rPr>
              <a:t>1.</a:t>
            </a:r>
            <a:r>
              <a:rPr lang="en-GB" sz="1800" b="0" i="0">
                <a:effectLst/>
                <a:latin typeface="Segoe UI"/>
                <a:cs typeface="Segoe UI"/>
              </a:rPr>
              <a:t>﻿Key issues affecting sales performance</a:t>
            </a:r>
            <a:endParaRPr lang="en-GB" sz="1800">
              <a:effectLst/>
              <a:latin typeface="Segoe UI"/>
              <a:cs typeface="Segoe UI"/>
            </a:endParaRPr>
          </a:p>
          <a:p>
            <a:r>
              <a:rPr lang="en-GB" sz="1800" b="0" i="0">
                <a:effectLst/>
                <a:latin typeface="Segoe UI"/>
                <a:cs typeface="Segoe UI"/>
              </a:rPr>
              <a:t>﻿﻿</a:t>
            </a:r>
            <a:r>
              <a:rPr lang="en-GB" sz="1800">
                <a:latin typeface="Segoe UI"/>
                <a:cs typeface="Segoe UI"/>
              </a:rPr>
              <a:t>2.PESTEL</a:t>
            </a:r>
            <a:r>
              <a:rPr lang="en-GB" sz="1800" b="0" i="0">
                <a:effectLst/>
                <a:latin typeface="Segoe UI"/>
                <a:cs typeface="Segoe UI"/>
              </a:rPr>
              <a:t> analysis of external factors</a:t>
            </a:r>
            <a:endParaRPr lang="en-GB" sz="1800">
              <a:latin typeface="Segoe UI"/>
              <a:cs typeface="Segoe UI"/>
            </a:endParaRPr>
          </a:p>
          <a:p>
            <a:pPr lvl="0"/>
            <a:r>
              <a:rPr lang="en-GB" sz="1800" b="0" i="0">
                <a:effectLst/>
                <a:latin typeface="Segoe UI"/>
                <a:cs typeface="Segoe UI"/>
              </a:rPr>
              <a:t>﻿﻿﻿</a:t>
            </a:r>
            <a:r>
              <a:rPr lang="en-GB" sz="1800">
                <a:latin typeface="Segoe UI"/>
                <a:cs typeface="Segoe UI"/>
              </a:rPr>
              <a:t>3.Fishbone</a:t>
            </a:r>
            <a:r>
              <a:rPr lang="en-GB" sz="1800" b="0" i="0">
                <a:effectLst/>
                <a:latin typeface="Segoe UI"/>
                <a:cs typeface="Segoe UI"/>
              </a:rPr>
              <a:t> cause-and-effect analysis</a:t>
            </a:r>
            <a:endParaRPr lang="en-GB" sz="1800">
              <a:effectLst/>
              <a:latin typeface="Segoe UI"/>
              <a:cs typeface="Segoe UI"/>
            </a:endParaRPr>
          </a:p>
          <a:p>
            <a:r>
              <a:rPr lang="en-GB" sz="1800" b="0" i="0">
                <a:effectLst/>
                <a:latin typeface="Segoe UI"/>
                <a:cs typeface="Segoe UI"/>
              </a:rPr>
              <a:t>﻿﻿﻿</a:t>
            </a:r>
            <a:r>
              <a:rPr lang="en-GB" sz="1800">
                <a:latin typeface="Segoe UI"/>
                <a:cs typeface="Segoe UI"/>
              </a:rPr>
              <a:t>4.</a:t>
            </a:r>
            <a:r>
              <a:rPr lang="en-GB" sz="1800" b="0" i="0">
                <a:effectLst/>
                <a:latin typeface="Segoe UI"/>
                <a:cs typeface="Segoe UI"/>
              </a:rPr>
              <a:t>Summary of key findings</a:t>
            </a:r>
            <a:endParaRPr lang="en-GB" sz="1800">
              <a:latin typeface="Segoe UI"/>
              <a:cs typeface="Segoe UI"/>
            </a:endParaRPr>
          </a:p>
          <a:p>
            <a:r>
              <a:rPr lang="en-GB" sz="1800" u="sng">
                <a:latin typeface="Segoe UI"/>
                <a:cs typeface="Segoe UI"/>
              </a:rPr>
              <a:t>Backgrounds of the business</a:t>
            </a:r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GB" sz="1800">
                <a:latin typeface="Segoe UI"/>
                <a:cs typeface="Segoe UI"/>
              </a:rPr>
              <a:t>Independent artisan bakery in Coventry retail park established in 2015</a:t>
            </a:r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GB" sz="1800">
                <a:latin typeface="Segoe UI"/>
                <a:cs typeface="Segoe UI"/>
              </a:rPr>
              <a:t>Uses high-quality organic ingredients, serves shoppers, retail, office and warehouse staff</a:t>
            </a:r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GB" sz="1800">
                <a:latin typeface="Segoe UI"/>
                <a:cs typeface="Segoe UI"/>
              </a:rPr>
              <a:t>Challenge: Sales 25% below 2019</a:t>
            </a:r>
            <a:br>
              <a:rPr lang="en-GB" sz="1800">
                <a:latin typeface="Segoe UI"/>
                <a:cs typeface="Segoe UI"/>
              </a:rPr>
            </a:br>
            <a:r>
              <a:rPr lang="en-GB" sz="1800">
                <a:latin typeface="Segoe UI"/>
                <a:cs typeface="Segoe UI"/>
              </a:rPr>
              <a:t>levels since 2023; no recovery despite restrictions ending</a:t>
            </a:r>
            <a:endParaRPr lang="en-US" sz="1800">
              <a:latin typeface="Segoe UI"/>
              <a:cs typeface="Segoe UI"/>
            </a:endParaRPr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GB" sz="1800">
                <a:latin typeface="Segoe UI"/>
                <a:cs typeface="Segoe UI"/>
              </a:rPr>
              <a:t>﻿﻿Customers have requested delivery and pre-order services which are not currently offered</a:t>
            </a:r>
            <a:endParaRPr lang="en-US" sz="1800">
              <a:latin typeface="Segoe UI"/>
              <a:cs typeface="Segoe UI"/>
            </a:endParaRPr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GB" sz="1800">
                <a:latin typeface="Segoe UI"/>
                <a:cs typeface="Segoe UI"/>
              </a:rPr>
              <a:t>﻿﻿Rising overheads: rent, rates, utilities, insurance + unpredictable organic ingredient costs</a:t>
            </a:r>
          </a:p>
          <a:p>
            <a:endParaRPr lang="en-GB" sz="1800">
              <a:latin typeface="Segoe UI"/>
              <a:cs typeface="Segoe UI"/>
            </a:endParaRPr>
          </a:p>
          <a:p>
            <a:endParaRPr lang="en-GB">
              <a:latin typeface="Segoe UI"/>
              <a:cs typeface="Segoe UI"/>
            </a:endParaRPr>
          </a:p>
          <a:p>
            <a:endParaRPr lang="en-GB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360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10E86-3A80-F634-A2E5-0724FC0AB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959616"/>
            <a:ext cx="9922764" cy="935982"/>
          </a:xfrm>
        </p:spPr>
        <p:txBody>
          <a:bodyPr>
            <a:normAutofit fontScale="90000"/>
          </a:bodyPr>
          <a:lstStyle/>
          <a:p>
            <a:r>
              <a:rPr lang="en-GB" sz="2200" i="0" u="sng">
                <a:effectLst/>
                <a:latin typeface="Segoe UI"/>
                <a:cs typeface="Segoe UI"/>
              </a:rPr>
              <a:t>Issues Impacting Sales: Nature,</a:t>
            </a:r>
            <a:br>
              <a:rPr lang="en-GB" sz="2200" u="sng">
                <a:effectLst/>
                <a:latin typeface="Segoe UI"/>
                <a:cs typeface="Segoe UI"/>
              </a:rPr>
            </a:br>
            <a:r>
              <a:rPr lang="en-GB" sz="2200" i="0" u="sng">
                <a:effectLst/>
                <a:latin typeface="Segoe UI"/>
                <a:cs typeface="Segoe UI"/>
              </a:rPr>
              <a:t>Scope &amp; Impact</a:t>
            </a:r>
            <a:br>
              <a:rPr lang="en-GB" sz="1800">
                <a:effectLst/>
                <a:latin typeface="Helvetica" pitchFamily="2" charset="0"/>
              </a:rPr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16F34-6A38-119C-BCB4-DFDB537968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5736" y="1713345"/>
            <a:ext cx="9922764" cy="41667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b="0" i="0" u="sng">
                <a:effectLst/>
                <a:latin typeface="Segoe UI"/>
                <a:cs typeface="Segoe UI"/>
              </a:rPr>
              <a:t>Nature of the problem</a:t>
            </a:r>
            <a:endParaRPr lang="en-GB" sz="1800" u="sng">
              <a:effectLst/>
              <a:latin typeface="Segoe UI"/>
              <a:cs typeface="Segoe UI"/>
            </a:endParaRPr>
          </a:p>
          <a:p>
            <a:pPr lvl="0"/>
            <a:r>
              <a:rPr lang="en-GB" sz="1800" b="0" i="0">
                <a:effectLst/>
                <a:latin typeface="Segoe UI"/>
                <a:cs typeface="Segoe UI"/>
              </a:rPr>
              <a:t>﻿﻿</a:t>
            </a:r>
            <a:r>
              <a:rPr lang="en-GB" sz="1800">
                <a:latin typeface="Segoe UI"/>
                <a:cs typeface="Segoe UI"/>
              </a:rPr>
              <a:t>-</a:t>
            </a:r>
            <a:r>
              <a:rPr lang="en-GB" sz="1800" b="0" i="0">
                <a:effectLst/>
                <a:latin typeface="Segoe UI"/>
                <a:cs typeface="Segoe UI"/>
              </a:rPr>
              <a:t>Core issue: Sales stagnant at 25% below 2019 levels since 2023, with no sign of growth</a:t>
            </a:r>
            <a:endParaRPr lang="en-GB" sz="1800">
              <a:effectLst/>
              <a:latin typeface="Segoe UI"/>
              <a:cs typeface="Segoe UI"/>
            </a:endParaRPr>
          </a:p>
          <a:p>
            <a:pPr lvl="0"/>
            <a:r>
              <a:rPr lang="en-GB" sz="1800" b="0" i="0">
                <a:effectLst/>
                <a:latin typeface="Segoe UI"/>
                <a:cs typeface="Segoe UI"/>
              </a:rPr>
              <a:t>﻿﻿</a:t>
            </a:r>
            <a:r>
              <a:rPr lang="en-GB" sz="1800">
                <a:latin typeface="Segoe UI"/>
                <a:cs typeface="Segoe UI"/>
              </a:rPr>
              <a:t>-</a:t>
            </a:r>
            <a:r>
              <a:rPr lang="en-GB" sz="1800" b="0" i="0">
                <a:effectLst/>
                <a:latin typeface="Segoe UI"/>
                <a:cs typeface="Segoe UI"/>
              </a:rPr>
              <a:t>Not a temporary dip: performance has stayed consistent despite all legal restrictions ending</a:t>
            </a:r>
            <a:endParaRPr lang="en-GB" sz="1800">
              <a:effectLst/>
              <a:latin typeface="Segoe UI"/>
              <a:cs typeface="Segoe UI"/>
            </a:endParaRPr>
          </a:p>
          <a:p>
            <a:pPr lvl="0"/>
            <a:r>
              <a:rPr lang="en-GB" sz="1800" b="0" i="0">
                <a:effectLst/>
                <a:latin typeface="Segoe UI"/>
                <a:cs typeface="Segoe UI"/>
              </a:rPr>
              <a:t>﻿﻿</a:t>
            </a:r>
            <a:r>
              <a:rPr lang="en-GB" sz="1800">
                <a:latin typeface="Segoe UI"/>
                <a:cs typeface="Segoe UI"/>
              </a:rPr>
              <a:t>-</a:t>
            </a:r>
            <a:r>
              <a:rPr lang="en-GB" sz="1800" b="0" i="0">
                <a:effectLst/>
                <a:latin typeface="Segoe UI"/>
                <a:cs typeface="Segoe UI"/>
              </a:rPr>
              <a:t>Combination of falling demand drivers and rising operating costs</a:t>
            </a:r>
            <a:endParaRPr lang="en-GB" sz="1800">
              <a:effectLst/>
              <a:latin typeface="Segoe UI"/>
              <a:cs typeface="Segoe UI"/>
            </a:endParaRPr>
          </a:p>
          <a:p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B1B02EA-42E4-CA0C-B415-48D57074F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438675"/>
              </p:ext>
            </p:extLst>
          </p:nvPr>
        </p:nvGraphicFramePr>
        <p:xfrm>
          <a:off x="0" y="3534228"/>
          <a:ext cx="7562896" cy="3325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4283">
                  <a:extLst>
                    <a:ext uri="{9D8B030D-6E8A-4147-A177-3AD203B41FA5}">
                      <a16:colId xmlns:a16="http://schemas.microsoft.com/office/drawing/2014/main" val="2803770701"/>
                    </a:ext>
                  </a:extLst>
                </a:gridCol>
                <a:gridCol w="4338613">
                  <a:extLst>
                    <a:ext uri="{9D8B030D-6E8A-4147-A177-3AD203B41FA5}">
                      <a16:colId xmlns:a16="http://schemas.microsoft.com/office/drawing/2014/main" val="1450107566"/>
                    </a:ext>
                  </a:extLst>
                </a:gridCol>
              </a:tblGrid>
              <a:tr h="849057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Area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2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What is affected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2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3262272"/>
                  </a:ext>
                </a:extLst>
              </a:tr>
              <a:tr h="619105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Customers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2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Retail park shoppers, retail workers, office/warehouse staff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2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82063"/>
                  </a:ext>
                </a:extLst>
              </a:tr>
              <a:tr h="619105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Operations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No delivery/pre-order; Basil fully occupied on-site baking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279398"/>
                  </a:ext>
                </a:extLst>
              </a:tr>
              <a:tr h="619105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Finances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2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Rent, utilities, rates, insurance, ingredient costs all increased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2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801056"/>
                  </a:ext>
                </a:extLst>
              </a:tr>
              <a:tr h="619105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Location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Neue Haas Grotesk Text Pro" panose="020B0504020202020204" pitchFamily="34" charset="0"/>
                        </a:rPr>
                        <a:t>Retail park footfall dropping; empty units; local job losses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21269" marR="21269" marT="21269" marB="21269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605021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218F52A-2E26-7B6F-2119-A6C0C231DBFA}"/>
              </a:ext>
            </a:extLst>
          </p:cNvPr>
          <p:cNvSpPr txBox="1"/>
          <p:nvPr/>
        </p:nvSpPr>
        <p:spPr>
          <a:xfrm>
            <a:off x="7569200" y="3770085"/>
            <a:ext cx="4615543" cy="26468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 u="sng" cap="all" baseline="0">
                <a:latin typeface="Segoe UI"/>
                <a:cs typeface="Segoe UI"/>
              </a:rPr>
              <a:t>Business impact</a:t>
            </a:r>
            <a:r>
              <a:rPr lang="en-GB" sz="1600">
                <a:latin typeface="Segoe UI"/>
                <a:ea typeface="Helvetica"/>
                <a:cs typeface="Segoe UI"/>
              </a:rPr>
              <a:t>​</a:t>
            </a:r>
            <a:br>
              <a:rPr lang="en-GB" sz="1600">
                <a:latin typeface="Segoe UI"/>
                <a:ea typeface="Helvetica"/>
                <a:cs typeface="Segoe UI"/>
              </a:rPr>
            </a:br>
            <a:r>
              <a:rPr lang="en-GB" sz="1600" cap="all" baseline="0">
                <a:latin typeface="Segoe UI"/>
                <a:cs typeface="Segoe UI"/>
              </a:rPr>
              <a:t>﻿﻿Profit margins squeezed from both falling income and rising costs</a:t>
            </a:r>
            <a:r>
              <a:rPr lang="en-GB" sz="1600">
                <a:latin typeface="Segoe UI"/>
                <a:ea typeface="Helvetica"/>
                <a:cs typeface="Segoe UI"/>
              </a:rPr>
              <a:t>​</a:t>
            </a:r>
            <a:br>
              <a:rPr lang="en-GB" sz="1600">
                <a:latin typeface="Segoe UI"/>
                <a:ea typeface="Helvetica"/>
                <a:cs typeface="Segoe UI"/>
              </a:rPr>
            </a:br>
            <a:r>
              <a:rPr lang="en-GB" sz="1600" cap="all" baseline="0">
                <a:latin typeface="Segoe UI"/>
                <a:cs typeface="Segoe UI"/>
              </a:rPr>
              <a:t>﻿﻿Risk of long-term viability if operations stay unchanged</a:t>
            </a:r>
            <a:r>
              <a:rPr lang="en-GB" sz="1600">
                <a:latin typeface="Segoe UI"/>
                <a:ea typeface="Helvetica"/>
                <a:cs typeface="Segoe UI"/>
              </a:rPr>
              <a:t>​</a:t>
            </a:r>
            <a:br>
              <a:rPr lang="en-GB" sz="1600">
                <a:latin typeface="Segoe UI"/>
                <a:ea typeface="Helvetica"/>
                <a:cs typeface="Segoe UI"/>
              </a:rPr>
            </a:br>
            <a:r>
              <a:rPr lang="en-GB" sz="1600" cap="all" baseline="0">
                <a:latin typeface="Segoe UI"/>
                <a:cs typeface="Segoe UI"/>
              </a:rPr>
              <a:t>﻿﻿Missed sales opportunities from unmet customer requests</a:t>
            </a:r>
            <a:r>
              <a:rPr lang="en-GB" sz="1600">
                <a:latin typeface="Segoe UI"/>
                <a:ea typeface="Helvetica"/>
                <a:cs typeface="Segoe UI"/>
              </a:rPr>
              <a:t>​</a:t>
            </a:r>
            <a:br>
              <a:rPr lang="en-GB" sz="1600">
                <a:latin typeface="Segoe UI"/>
                <a:ea typeface="Helvetica"/>
                <a:cs typeface="Segoe UI"/>
              </a:rPr>
            </a:br>
            <a:r>
              <a:rPr lang="en-GB" sz="1600" cap="all" baseline="0">
                <a:latin typeface="Segoe UI"/>
                <a:cs typeface="Segoe UI"/>
              </a:rPr>
              <a:t>Sources: Case study LCLM4004;</a:t>
            </a:r>
            <a:r>
              <a:rPr lang="en-GB" sz="1600">
                <a:latin typeface="Segoe UI"/>
                <a:ea typeface="Helvetica"/>
                <a:cs typeface="Segoe UI"/>
              </a:rPr>
              <a:t>​</a:t>
            </a:r>
            <a:br>
              <a:rPr lang="en-GB" sz="1600">
                <a:latin typeface="Segoe UI"/>
                <a:ea typeface="Helvetica"/>
                <a:cs typeface="Segoe UI"/>
              </a:rPr>
            </a:br>
            <a:r>
              <a:rPr lang="en-GB" sz="1600" cap="all" baseline="0">
                <a:latin typeface="Segoe UI"/>
                <a:cs typeface="Segoe UI"/>
              </a:rPr>
              <a:t>Johnson et al., 2024; Jones, 2025</a:t>
            </a:r>
            <a:endParaRPr lang="en-GB">
              <a:latin typeface="Segoe UI"/>
              <a:cs typeface="Segoe U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316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95A3E-0C57-6519-E430-58A3DDB9C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650" y="778188"/>
            <a:ext cx="9922764" cy="935982"/>
          </a:xfrm>
        </p:spPr>
        <p:txBody>
          <a:bodyPr>
            <a:normAutofit/>
          </a:bodyPr>
          <a:lstStyle/>
          <a:p>
            <a:br>
              <a:rPr lang="en-GB" sz="1800">
                <a:effectLst/>
                <a:latin typeface="Helvetica" pitchFamily="2" charset="0"/>
              </a:rPr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3BC9F5-B3EB-A29E-B1E2-18154BAB35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8936" y="2693059"/>
            <a:ext cx="9922764" cy="416675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1800">
              <a:effectLst/>
              <a:latin typeface="Helvetica" pitchFamily="2" charset="0"/>
              <a:cs typeface="Helvetica"/>
            </a:endParaRPr>
          </a:p>
          <a:p>
            <a:endParaRPr lang="en-US"/>
          </a:p>
        </p:txBody>
      </p:sp>
      <p:graphicFrame>
        <p:nvGraphicFramePr>
          <p:cNvPr id="163" name="Table 162">
            <a:extLst>
              <a:ext uri="{FF2B5EF4-FFF2-40B4-BE49-F238E27FC236}">
                <a16:creationId xmlns:a16="http://schemas.microsoft.com/office/drawing/2014/main" id="{CB70596F-6047-3BEE-7D48-6851EF22AA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7388346"/>
              </p:ext>
            </p:extLst>
          </p:nvPr>
        </p:nvGraphicFramePr>
        <p:xfrm>
          <a:off x="79828" y="2460171"/>
          <a:ext cx="10434345" cy="43238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78115">
                  <a:extLst>
                    <a:ext uri="{9D8B030D-6E8A-4147-A177-3AD203B41FA5}">
                      <a16:colId xmlns:a16="http://schemas.microsoft.com/office/drawing/2014/main" val="3588977783"/>
                    </a:ext>
                  </a:extLst>
                </a:gridCol>
                <a:gridCol w="3478115">
                  <a:extLst>
                    <a:ext uri="{9D8B030D-6E8A-4147-A177-3AD203B41FA5}">
                      <a16:colId xmlns:a16="http://schemas.microsoft.com/office/drawing/2014/main" val="3487872653"/>
                    </a:ext>
                  </a:extLst>
                </a:gridCol>
                <a:gridCol w="3478115">
                  <a:extLst>
                    <a:ext uri="{9D8B030D-6E8A-4147-A177-3AD203B41FA5}">
                      <a16:colId xmlns:a16="http://schemas.microsoft.com/office/drawing/2014/main" val="1565077311"/>
                    </a:ext>
                  </a:extLst>
                </a:gridCol>
              </a:tblGrid>
              <a:tr h="3069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Factor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Applied to Basil’s Bakery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Impact</a:t>
                      </a:r>
                    </a:p>
                  </a:txBody>
                  <a:tcPr marL="29008" marR="29008" marT="29008" marB="29008" anchor="ctr"/>
                </a:tc>
                <a:extLst>
                  <a:ext uri="{0D108BD9-81ED-4DB2-BD59-A6C34878D82A}">
                    <a16:rowId xmlns:a16="http://schemas.microsoft.com/office/drawing/2014/main" val="4120607225"/>
                  </a:ext>
                </a:extLst>
              </a:tr>
              <a:tr h="6785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Political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Business rates reviews; local council retail park strategies; food hygiene regulations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Higher fixed costs; limited support for independent operators (Gov.uk, 2025)</a:t>
                      </a:r>
                    </a:p>
                  </a:txBody>
                  <a:tcPr marL="29008" marR="29008" marT="29008" marB="29008" anchor="ctr"/>
                </a:tc>
                <a:extLst>
                  <a:ext uri="{0D108BD9-81ED-4DB2-BD59-A6C34878D82A}">
                    <a16:rowId xmlns:a16="http://schemas.microsoft.com/office/drawing/2014/main" val="2350776619"/>
                  </a:ext>
                </a:extLst>
              </a:tr>
              <a:tr h="6785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Economic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Inflation; higher cost of living; increased rent/utilities; supply price volatility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Customers spend less; margins squeezed; hard to forecast costs (ONS, 2026)</a:t>
                      </a:r>
                    </a:p>
                  </a:txBody>
                  <a:tcPr marL="29008" marR="29008" marT="29008" marB="29008" anchor="ctr"/>
                </a:tc>
                <a:extLst>
                  <a:ext uri="{0D108BD9-81ED-4DB2-BD59-A6C34878D82A}">
                    <a16:rowId xmlns:a16="http://schemas.microsoft.com/office/drawing/2014/main" val="1022245783"/>
                  </a:ext>
                </a:extLst>
              </a:tr>
              <a:tr h="58163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Social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Shift to hybrid/remote work; less footfall; preference for delivery/click &amp; collect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Fewer daily customers; missed sales from changing habits (CIPD, 2025)</a:t>
                      </a:r>
                    </a:p>
                  </a:txBody>
                  <a:tcPr marL="29008" marR="29008" marT="29008" marB="29008" anchor="ctr"/>
                </a:tc>
                <a:extLst>
                  <a:ext uri="{0D108BD9-81ED-4DB2-BD59-A6C34878D82A}">
                    <a16:rowId xmlns:a16="http://schemas.microsoft.com/office/drawing/2014/main" val="2052386886"/>
                  </a:ext>
                </a:extLst>
              </a:tr>
              <a:tr h="6785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Technological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Rise in online ordering apps; low-cost delivery platforms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Competitors adapt faster; Basil has no digital sales channels (Chaffey &amp; Ellis-Chadwick, 2024)</a:t>
                      </a:r>
                    </a:p>
                  </a:txBody>
                  <a:tcPr marL="29008" marR="29008" marT="29008" marB="29008" anchor="ctr"/>
                </a:tc>
                <a:extLst>
                  <a:ext uri="{0D108BD9-81ED-4DB2-BD59-A6C34878D82A}">
                    <a16:rowId xmlns:a16="http://schemas.microsoft.com/office/drawing/2014/main" val="2120846649"/>
                  </a:ext>
                </a:extLst>
              </a:tr>
              <a:tr h="7593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Environmental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Organic crop vulnerability; extreme weather affecting harvests; sustainable sourcing rules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Unpredictable stock costs; supply reliability risks (DEFRA, 2025)</a:t>
                      </a:r>
                    </a:p>
                  </a:txBody>
                  <a:tcPr marL="29008" marR="29008" marT="29008" marB="29008" anchor="ctr"/>
                </a:tc>
                <a:extLst>
                  <a:ext uri="{0D108BD9-81ED-4DB2-BD59-A6C34878D82A}">
                    <a16:rowId xmlns:a16="http://schemas.microsoft.com/office/drawing/2014/main" val="2757020781"/>
                  </a:ext>
                </a:extLst>
              </a:tr>
              <a:tr h="58163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Legal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Employment costs; minimum wage rises; food labelling and allergen laws</a:t>
                      </a:r>
                    </a:p>
                  </a:txBody>
                  <a:tcPr marL="29008" marR="29008" marT="29008" marB="2900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>
                          <a:effectLst/>
                        </a:rPr>
                        <a:t>Higher staffing overheads; extra compliance requirements (FSA, 2025)</a:t>
                      </a:r>
                    </a:p>
                  </a:txBody>
                  <a:tcPr marL="29008" marR="29008" marT="29008" marB="29008" anchor="ctr"/>
                </a:tc>
                <a:extLst>
                  <a:ext uri="{0D108BD9-81ED-4DB2-BD59-A6C34878D82A}">
                    <a16:rowId xmlns:a16="http://schemas.microsoft.com/office/drawing/2014/main" val="3268568053"/>
                  </a:ext>
                </a:extLst>
              </a:tr>
            </a:tbl>
          </a:graphicData>
        </a:graphic>
      </p:graphicFrame>
      <p:sp>
        <p:nvSpPr>
          <p:cNvPr id="164" name="TextBox 163">
            <a:extLst>
              <a:ext uri="{FF2B5EF4-FFF2-40B4-BE49-F238E27FC236}">
                <a16:creationId xmlns:a16="http://schemas.microsoft.com/office/drawing/2014/main" id="{E488928F-4397-8B4F-8993-8C1ACB5D0921}"/>
              </a:ext>
            </a:extLst>
          </p:cNvPr>
          <p:cNvSpPr txBox="1"/>
          <p:nvPr/>
        </p:nvSpPr>
        <p:spPr>
          <a:xfrm>
            <a:off x="-2286" y="377906"/>
            <a:ext cx="9677362" cy="22159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u="sng">
                <a:latin typeface="Segoe UI"/>
                <a:cs typeface="Segoe UI"/>
              </a:rPr>
              <a:t>PESTEL ANALYSIS: EXTERNAL INFLUENCES</a:t>
            </a:r>
            <a:endParaRPr lang="en-US">
              <a:latin typeface="Segoe UI"/>
              <a:cs typeface="Segoe UI"/>
            </a:endParaRPr>
          </a:p>
          <a:p>
            <a:r>
              <a:rPr lang="en-GB" sz="2000" b="1" u="sng">
                <a:latin typeface="Segoe UI"/>
                <a:cs typeface="Segoe UI"/>
              </a:rPr>
              <a:t>What is a PESTEL?</a:t>
            </a:r>
          </a:p>
          <a:p>
            <a:r>
              <a:rPr lang="en-GB" sz="2000">
                <a:latin typeface="Segoe UI"/>
                <a:cs typeface="Segoe UI"/>
              </a:rPr>
              <a:t>A framework to identify external factors outside the business that affects performance </a:t>
            </a:r>
          </a:p>
          <a:p>
            <a:r>
              <a:rPr lang="en-GB" sz="2000">
                <a:latin typeface="Segoe UI"/>
                <a:cs typeface="Segoe UI"/>
              </a:rPr>
              <a:t>Helps understand opportunities and threats has limitation: does not cover internal issues; is a snapshot not real time tracking (Morden,2023)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182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7CFDD-F348-50F1-4173-6F96859F4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u="sng">
                <a:effectLst/>
                <a:latin typeface="Segoe UI"/>
                <a:cs typeface="Segoe UI"/>
              </a:rPr>
              <a:t>Fishbone Diagram: Root Causes of Sales Stagnation</a:t>
            </a:r>
            <a:br>
              <a:rPr lang="en-GB" sz="1800">
                <a:effectLst/>
                <a:latin typeface="Helvetica" pitchFamily="2" charset="0"/>
              </a:rPr>
            </a:b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C52A5C-7036-1D30-925A-41B214173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255" y="2360342"/>
            <a:ext cx="6654851" cy="421759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3125B9-2512-6CFB-B02E-7B39C6EA1CC9}"/>
              </a:ext>
            </a:extLst>
          </p:cNvPr>
          <p:cNvSpPr txBox="1"/>
          <p:nvPr/>
        </p:nvSpPr>
        <p:spPr>
          <a:xfrm>
            <a:off x="477894" y="1979848"/>
            <a:ext cx="4232779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Segoe UI"/>
                <a:cs typeface="Segoe UI"/>
              </a:rPr>
              <a:t>identify ​all roots causes leading to a specific problem, grouping related factors </a:t>
            </a:r>
          </a:p>
          <a:p>
            <a:endParaRPr lang="en-GB">
              <a:latin typeface="Segoe UI"/>
              <a:cs typeface="Segoe UI"/>
            </a:endParaRPr>
          </a:p>
          <a:p>
            <a:r>
              <a:rPr lang="en-GB">
                <a:latin typeface="Segoe UI"/>
                <a:cs typeface="Segoe UI"/>
              </a:rPr>
              <a:t>Helps move past symptoms to underlying issues; limitation: needs accurate data to avoid bias (Ishikawa 2022)</a:t>
            </a:r>
          </a:p>
          <a:p>
            <a:endParaRPr lang="en-GB">
              <a:latin typeface="Segoe UI"/>
              <a:cs typeface="Segoe UI"/>
            </a:endParaRPr>
          </a:p>
          <a:p>
            <a:r>
              <a:rPr lang="en-GB">
                <a:latin typeface="Segoe UI"/>
                <a:cs typeface="Segoe UI"/>
              </a:rPr>
              <a:t>Central problem: sales 25% below 2019 levels </a:t>
            </a:r>
          </a:p>
        </p:txBody>
      </p:sp>
    </p:spTree>
    <p:extLst>
      <p:ext uri="{BB962C8B-B14F-4D97-AF65-F5344CB8AC3E}">
        <p14:creationId xmlns:p14="http://schemas.microsoft.com/office/powerpoint/2010/main" val="2424590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9F2C2-F4B2-6F9D-8706-4FBB6CE94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egoe UI"/>
                <a:cs typeface="Segoe UI"/>
              </a:rPr>
              <a:t>Key findings</a:t>
            </a:r>
            <a:r>
              <a:rPr lang="en-GB"/>
              <a:t>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90657-BA24-0B3B-9C1D-D8E09FF8F9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1800">
                <a:latin typeface="Segoe UI"/>
                <a:cs typeface="Segoe UI"/>
              </a:rPr>
              <a:t>-</a:t>
            </a:r>
            <a:r>
              <a:rPr lang="en-GB" sz="1800" b="0" i="0">
                <a:effectLst/>
                <a:latin typeface="Segoe UI"/>
                <a:cs typeface="Segoe UI"/>
              </a:rPr>
              <a:t>Sales stagnation comes from multiple linked factors, not just one single issue </a:t>
            </a:r>
            <a:endParaRPr lang="en-US">
              <a:latin typeface="Segoe UI"/>
              <a:cs typeface="Segoe UI"/>
            </a:endParaRPr>
          </a:p>
          <a:p>
            <a:pPr algn="ctr"/>
            <a:r>
              <a:rPr lang="en-GB" sz="1800">
                <a:latin typeface="Segoe UI"/>
                <a:cs typeface="Segoe UI"/>
              </a:rPr>
              <a:t>-</a:t>
            </a:r>
            <a:r>
              <a:rPr lang="en-GB" sz="1800" b="0" i="0">
                <a:effectLst/>
                <a:latin typeface="Segoe UI"/>
                <a:cs typeface="Segoe UI"/>
              </a:rPr>
              <a:t>External shifts like hybrid working and retail park decline are combining with internal gaps</a:t>
            </a:r>
            <a:endParaRPr lang="en-GB" sz="1800">
              <a:effectLst/>
              <a:latin typeface="Segoe UI"/>
              <a:cs typeface="Segoe UI"/>
            </a:endParaRPr>
          </a:p>
          <a:p>
            <a:pPr algn="ctr"/>
            <a:r>
              <a:rPr lang="en-GB" sz="1800" b="0" i="0">
                <a:effectLst/>
                <a:latin typeface="Segoe UI"/>
                <a:cs typeface="Segoe UI"/>
              </a:rPr>
              <a:t> </a:t>
            </a:r>
            <a:r>
              <a:rPr lang="en-GB" sz="1800">
                <a:latin typeface="Segoe UI"/>
                <a:cs typeface="Segoe UI"/>
              </a:rPr>
              <a:t>-</a:t>
            </a:r>
            <a:r>
              <a:rPr lang="en-GB" sz="1800" b="0" i="0">
                <a:effectLst/>
                <a:latin typeface="Segoe UI"/>
                <a:cs typeface="Segoe UI"/>
              </a:rPr>
              <a:t>Unmet customer demand for delivery/ pre-order means missed income opportunities</a:t>
            </a:r>
            <a:endParaRPr lang="en-GB" sz="1800">
              <a:effectLst/>
              <a:latin typeface="Segoe UI"/>
              <a:cs typeface="Segoe UI"/>
            </a:endParaRPr>
          </a:p>
          <a:p>
            <a:pPr algn="ctr"/>
            <a:r>
              <a:rPr lang="en-GB" sz="1800" b="0" i="0">
                <a:effectLst/>
                <a:latin typeface="Segoe UI"/>
                <a:cs typeface="Segoe UI"/>
              </a:rPr>
              <a:t> </a:t>
            </a:r>
            <a:r>
              <a:rPr lang="en-GB" sz="1800">
                <a:latin typeface="Segoe UI"/>
                <a:cs typeface="Segoe UI"/>
              </a:rPr>
              <a:t>-</a:t>
            </a:r>
            <a:r>
              <a:rPr lang="en-GB" sz="1800" b="0" i="0">
                <a:effectLst/>
                <a:latin typeface="Segoe UI"/>
                <a:cs typeface="Segoe UI"/>
              </a:rPr>
              <a:t>Rising fixed costs and volatile ingredient prices are squeezing margins further</a:t>
            </a:r>
            <a:endParaRPr lang="en-GB" sz="1800">
              <a:effectLst/>
              <a:latin typeface="Segoe UI"/>
              <a:cs typeface="Segoe UI"/>
            </a:endParaRPr>
          </a:p>
          <a:p>
            <a:pPr algn="ctr"/>
            <a:r>
              <a:rPr lang="en-GB" sz="1800" b="0" i="0">
                <a:effectLst/>
                <a:latin typeface="Segoe UI"/>
                <a:cs typeface="Segoe UI"/>
              </a:rPr>
              <a:t> </a:t>
            </a:r>
            <a:r>
              <a:rPr lang="en-GB" sz="1800">
                <a:latin typeface="Segoe UI"/>
                <a:cs typeface="Segoe UI"/>
              </a:rPr>
              <a:t>-</a:t>
            </a:r>
            <a:r>
              <a:rPr lang="en-GB" sz="1800" b="0" i="0">
                <a:effectLst/>
                <a:latin typeface="Segoe UI"/>
                <a:cs typeface="Segoe UI"/>
              </a:rPr>
              <a:t>Current operating model relies fully on Basil being on-site, limiting ability to adapt</a:t>
            </a:r>
            <a:endParaRPr lang="en-GB" sz="1800">
              <a:effectLst/>
              <a:latin typeface="Segoe UI"/>
              <a:cs typeface="Segoe UI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37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7662E-5197-346B-3ECC-717A9FF49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6426" y="-4156860"/>
            <a:ext cx="9922764" cy="935982"/>
          </a:xfrm>
        </p:spPr>
        <p:txBody>
          <a:bodyPr/>
          <a:lstStyle/>
          <a:p>
            <a:r>
              <a:rPr lang="en-US">
                <a:latin typeface="Segoe UI"/>
                <a:cs typeface="Segoe UI"/>
              </a:rPr>
              <a:t>REFERENCES ​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686EFE-373E-DF26-B166-BE83A8170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965" y="1343231"/>
            <a:ext cx="9922764" cy="5342412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sz="1800" b="0" i="0" err="1">
                <a:effectLst/>
                <a:latin typeface="Helvetica"/>
                <a:cs typeface="Helvetica"/>
              </a:rPr>
              <a:t>Chaffey</a:t>
            </a:r>
            <a:r>
              <a:rPr lang="en-GB" sz="1800" b="0" i="0">
                <a:effectLst/>
                <a:latin typeface="Helvetica"/>
                <a:cs typeface="Helvetica"/>
              </a:rPr>
              <a:t>, D. and Ellis-Chadwick, F. (2024)</a:t>
            </a:r>
            <a:endParaRPr lang="en-GB" sz="1800">
              <a:effectLst/>
              <a:latin typeface="Helvetica"/>
              <a:cs typeface="Helvetica"/>
            </a:endParaRPr>
          </a:p>
          <a:p>
            <a:r>
              <a:rPr lang="en-GB" sz="1800" b="0" i="0">
                <a:effectLst/>
                <a:latin typeface="Helvetica"/>
                <a:cs typeface="Helvetica"/>
              </a:rPr>
              <a:t>Digital Business and E-Commerce Strategy. 8th </a:t>
            </a:r>
            <a:r>
              <a:rPr lang="en-GB" sz="1800" b="0" i="0" err="1">
                <a:effectLst/>
                <a:latin typeface="Helvetica"/>
                <a:cs typeface="Helvetica"/>
              </a:rPr>
              <a:t>edn</a:t>
            </a:r>
            <a:r>
              <a:rPr lang="en-GB" sz="1800" b="0" i="0">
                <a:effectLst/>
                <a:latin typeface="Helvetica"/>
                <a:cs typeface="Helvetica"/>
              </a:rPr>
              <a:t>. Harlow: Pearson Education</a:t>
            </a:r>
            <a:r>
              <a:rPr lang="en-GB" sz="1800">
                <a:latin typeface="Helvetica"/>
                <a:cs typeface="Helvetica"/>
              </a:rPr>
              <a:t>.</a:t>
            </a:r>
            <a:endParaRPr lang="en-GB" sz="1800">
              <a:effectLst/>
              <a:latin typeface="Helvetica"/>
              <a:cs typeface="Helvetica"/>
            </a:endParaRPr>
          </a:p>
          <a:p>
            <a:r>
              <a:rPr lang="en-GB" sz="1800" b="0" i="0">
                <a:effectLst/>
                <a:latin typeface="Helvetica" pitchFamily="2" charset="0"/>
              </a:rPr>
              <a:t>CIPD (2025) Hybrid Working Trends and Impact on Local Economies. London:</a:t>
            </a:r>
            <a:endParaRPr lang="en-GB" sz="1800">
              <a:effectLst/>
              <a:latin typeface="Helvetica" pitchFamily="2" charset="0"/>
            </a:endParaRPr>
          </a:p>
          <a:p>
            <a:r>
              <a:rPr lang="en-GB" sz="1800" b="0" i="0">
                <a:effectLst/>
                <a:latin typeface="Helvetica"/>
                <a:cs typeface="Helvetica"/>
              </a:rPr>
              <a:t>Chartered Institute of Personnel and Development. Available at:</a:t>
            </a:r>
            <a:endParaRPr lang="en-GB" sz="1800">
              <a:latin typeface="Helvetica"/>
              <a:cs typeface="Helvetica"/>
            </a:endParaRPr>
          </a:p>
          <a:p>
            <a:r>
              <a:rPr lang="en-GB" sz="1800">
                <a:latin typeface="Helvetica"/>
                <a:cs typeface="Helvetica"/>
              </a:rPr>
              <a:t>Https</a:t>
            </a:r>
            <a:r>
              <a:rPr lang="en-GB" sz="1800" b="0" i="0">
                <a:effectLst/>
                <a:latin typeface="Helvetica"/>
                <a:cs typeface="Helvetica"/>
              </a:rPr>
              <a:t>:// </a:t>
            </a:r>
            <a:r>
              <a:rPr lang="en-GB" sz="1800" b="0" i="0" err="1">
                <a:effectLst/>
                <a:latin typeface="Helvetica"/>
                <a:cs typeface="Helvetic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www.cipd.org</a:t>
            </a:r>
            <a:r>
              <a:rPr lang="en-GB" sz="1800" b="0" i="0">
                <a:effectLst/>
                <a:latin typeface="Helvetica"/>
                <a:cs typeface="Helvetic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GB" sz="1800">
                <a:latin typeface="Helvetica"/>
                <a:cs typeface="Helvetic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research</a:t>
            </a:r>
            <a:r>
              <a:rPr lang="en-GB" sz="1800">
                <a:latin typeface="Helvetica"/>
                <a:cs typeface="Helvetica"/>
              </a:rPr>
              <a:t> </a:t>
            </a:r>
            <a:r>
              <a:rPr lang="en-GB" sz="1800" b="0" i="0">
                <a:effectLst/>
                <a:latin typeface="Helvetica"/>
                <a:cs typeface="Helvetica"/>
              </a:rPr>
              <a:t>(Accessed: 20 July 2026).</a:t>
            </a:r>
            <a:endParaRPr lang="en-GB"/>
          </a:p>
          <a:p>
            <a:r>
              <a:rPr lang="en-GB" sz="1800" b="0" i="0">
                <a:effectLst/>
                <a:latin typeface="Helvetica" pitchFamily="2" charset="0"/>
              </a:rPr>
              <a:t>DEFRA (2025) UK Organic Food Supply and Production Report. London:</a:t>
            </a:r>
            <a:endParaRPr lang="en-GB" sz="1800">
              <a:effectLst/>
              <a:latin typeface="Helvetica" pitchFamily="2" charset="0"/>
            </a:endParaRPr>
          </a:p>
          <a:p>
            <a:r>
              <a:rPr lang="en-GB" sz="1800" b="0" i="0">
                <a:effectLst/>
                <a:latin typeface="Helvetica"/>
                <a:cs typeface="Helvetica"/>
              </a:rPr>
              <a:t>Department for Environment, Food &amp; Rural Affairs. Available at: https:// </a:t>
            </a:r>
            <a:r>
              <a:rPr lang="en-GB" sz="1800" b="0" i="0">
                <a:effectLst/>
                <a:latin typeface="Helvetica"/>
                <a:cs typeface="Helvetica"/>
                <a:hlinkClick r:id="rId3"/>
              </a:rPr>
              <a:t>www.gov.uk/</a:t>
            </a:r>
            <a:r>
              <a:rPr lang="en-GB" sz="1800" err="1">
                <a:latin typeface="Helvetica"/>
                <a:cs typeface="Helvetica"/>
                <a:hlinkClick r:id="rId3"/>
              </a:rPr>
              <a:t>defr</a:t>
            </a:r>
            <a:endParaRPr lang="en-GB" sz="1800">
              <a:latin typeface="Helvetica"/>
              <a:cs typeface="Helvetica"/>
              <a:hlinkClick r:id="rId3"/>
            </a:endParaRPr>
          </a:p>
          <a:p>
            <a:r>
              <a:rPr lang="en-GB" sz="1800">
                <a:latin typeface="Helvetica"/>
                <a:cs typeface="Helvetica"/>
              </a:rPr>
              <a:t>a</a:t>
            </a:r>
            <a:r>
              <a:rPr lang="en-GB" sz="1800" b="0" i="0">
                <a:effectLst/>
                <a:latin typeface="Helvetica"/>
                <a:cs typeface="Helvetica"/>
              </a:rPr>
              <a:t> (Accessed: 21 July 2026).</a:t>
            </a:r>
            <a:endParaRPr lang="en-GB"/>
          </a:p>
          <a:p>
            <a:r>
              <a:rPr lang="en-GB" sz="1800" b="0" i="0">
                <a:effectLst/>
                <a:latin typeface="Helvetica" pitchFamily="2" charset="0"/>
              </a:rPr>
              <a:t>FSA (2025) Food Business Compliance</a:t>
            </a:r>
            <a:endParaRPr lang="en-GB" sz="1800">
              <a:effectLst/>
              <a:latin typeface="Helvetica" pitchFamily="2" charset="0"/>
            </a:endParaRPr>
          </a:p>
          <a:p>
            <a:r>
              <a:rPr lang="en-GB" sz="1800" b="0" i="0">
                <a:effectLst/>
                <a:latin typeface="Helvetica"/>
                <a:cs typeface="Helvetica"/>
              </a:rPr>
              <a:t>Guidance. London: Food Standards Agency. Available at: https:// </a:t>
            </a:r>
            <a:r>
              <a:rPr lang="en-GB" sz="1800" b="0" i="0">
                <a:effectLst/>
                <a:latin typeface="Helvetica"/>
                <a:cs typeface="Helvetica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www.food.gov.uk</a:t>
            </a:r>
            <a:r>
              <a:rPr lang="en-GB" sz="1800">
                <a:latin typeface="Helvetica"/>
                <a:cs typeface="Helvetica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1700">
                <a:latin typeface="Helvetica"/>
                <a:cs typeface="Helvetica"/>
              </a:rPr>
              <a:t>Gov.uk (2025) Business Rates and Retail Sector Support Guidance. London: HM</a:t>
            </a:r>
            <a:endParaRPr lang="en-US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Government. Available at: </a:t>
            </a:r>
            <a:r>
              <a:rPr lang="en-GB" sz="1700">
                <a:latin typeface="Helvetica"/>
                <a:cs typeface="Helvetica"/>
                <a:hlinkClick r:id="rId5" invalidUrl="https://"/>
              </a:rPr>
              <a:t>https://</a:t>
            </a:r>
            <a:r>
              <a:rPr lang="en-GB" sz="1700">
                <a:latin typeface="Helvetica"/>
                <a:cs typeface="Helvetica"/>
              </a:rPr>
              <a:t> </a:t>
            </a:r>
            <a:r>
              <a:rPr lang="en-GB" sz="1700">
                <a:latin typeface="Helvetica"/>
                <a:cs typeface="Helvetica"/>
                <a:hlinkClick r:id="rId6"/>
              </a:rPr>
              <a:t>www.gov.uk/business-rates</a:t>
            </a:r>
            <a:endParaRPr lang="en-GB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(Accessed:</a:t>
            </a:r>
          </a:p>
          <a:p>
            <a:r>
              <a:rPr lang="en-GB" sz="1700">
                <a:latin typeface="Helvetica"/>
                <a:cs typeface="Helvetica"/>
              </a:rPr>
              <a:t>20 July 2026).</a:t>
            </a:r>
            <a:endParaRPr lang="en-US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Ishikawa, K. (2022) Guide to Quality Control. 3rd </a:t>
            </a:r>
            <a:r>
              <a:rPr lang="en-GB" sz="1700" err="1">
                <a:latin typeface="Helvetica"/>
                <a:cs typeface="Helvetica"/>
              </a:rPr>
              <a:t>edn</a:t>
            </a:r>
            <a:r>
              <a:rPr lang="en-GB" sz="1700">
                <a:latin typeface="Helvetica"/>
                <a:cs typeface="Helvetica"/>
              </a:rPr>
              <a:t>. London: Routledge.</a:t>
            </a:r>
            <a:endParaRPr lang="en-US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Morden, T. (2023) Business Strategy and Planning. 4th </a:t>
            </a:r>
            <a:r>
              <a:rPr lang="en-GB" sz="1700" err="1">
                <a:latin typeface="Helvetica"/>
                <a:cs typeface="Helvetica"/>
              </a:rPr>
              <a:t>edn</a:t>
            </a:r>
            <a:r>
              <a:rPr lang="en-GB" sz="1700">
                <a:latin typeface="Helvetica"/>
                <a:cs typeface="Helvetica"/>
              </a:rPr>
              <a:t>. London: Kogan Page.</a:t>
            </a:r>
            <a:endParaRPr lang="en-US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ONS (2026) UK Inflation and Cost of Living Review: January-June 2026.</a:t>
            </a:r>
            <a:endParaRPr lang="en-US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London: Office for National Statistics.</a:t>
            </a:r>
            <a:endParaRPr lang="en-US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Available at: </a:t>
            </a:r>
            <a:r>
              <a:rPr lang="en-GB" sz="1700">
                <a:latin typeface="Helvetica"/>
                <a:cs typeface="Helvetica"/>
                <a:hlinkClick r:id="rId7"/>
              </a:rPr>
              <a:t>https://www.ons.gov.uk</a:t>
            </a:r>
            <a:endParaRPr lang="en-GB" sz="1700">
              <a:latin typeface="Helvetica"/>
              <a:cs typeface="Helvetica"/>
            </a:endParaRPr>
          </a:p>
          <a:p>
            <a:endParaRPr lang="en-GB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(Accessed: 22 July 2026).</a:t>
            </a:r>
            <a:endParaRPr lang="en-US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Slack, N., Brandon-Jones, A. and Johnston, R. (2023) Operations</a:t>
            </a:r>
            <a:endParaRPr lang="en-US" sz="1700">
              <a:latin typeface="Helvetica"/>
              <a:cs typeface="Helvetica"/>
            </a:endParaRPr>
          </a:p>
          <a:p>
            <a:r>
              <a:rPr lang="en-GB" sz="1700">
                <a:latin typeface="Helvetica"/>
                <a:cs typeface="Helvetica"/>
              </a:rPr>
              <a:t>Management. 12th </a:t>
            </a:r>
            <a:r>
              <a:rPr lang="en-GB" sz="1700" err="1">
                <a:latin typeface="Helvetica"/>
                <a:cs typeface="Helvetica"/>
              </a:rPr>
              <a:t>edn</a:t>
            </a:r>
            <a:r>
              <a:rPr lang="en-GB" sz="1700">
                <a:latin typeface="Helvetica"/>
                <a:cs typeface="Helvetica"/>
              </a:rPr>
              <a:t>. Harlow: Pearson Education.</a:t>
            </a:r>
            <a:endParaRPr lang="en-GB"/>
          </a:p>
          <a:p>
            <a:endParaRPr lang="en-GB" sz="1800">
              <a:latin typeface="Helvetica"/>
              <a:cs typeface="Helvetica"/>
            </a:endParaRPr>
          </a:p>
          <a:p>
            <a:endParaRPr lang="en-GB" sz="1800">
              <a:latin typeface="Helvetica"/>
              <a:cs typeface="Helvetica"/>
            </a:endParaRPr>
          </a:p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7FF602-868C-44E0-EC84-3DAB34D3A652}"/>
              </a:ext>
            </a:extLst>
          </p:cNvPr>
          <p:cNvSpPr txBox="1"/>
          <p:nvPr/>
        </p:nvSpPr>
        <p:spPr>
          <a:xfrm>
            <a:off x="563233" y="682706"/>
            <a:ext cx="534217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​</a:t>
            </a:r>
            <a:r>
              <a:rPr lang="en-GB" sz="2800" b="1" u="sng"/>
              <a:t>reference's </a:t>
            </a:r>
          </a:p>
        </p:txBody>
      </p:sp>
    </p:spTree>
    <p:extLst>
      <p:ext uri="{BB962C8B-B14F-4D97-AF65-F5344CB8AC3E}">
        <p14:creationId xmlns:p14="http://schemas.microsoft.com/office/powerpoint/2010/main" val="3601578194"/>
      </p:ext>
    </p:extLst>
  </p:cSld>
  <p:clrMapOvr>
    <a:masterClrMapping/>
  </p:clrMapOvr>
</p:sld>
</file>

<file path=ppt/theme/theme1.xml><?xml version="1.0" encoding="utf-8"?>
<a:theme xmlns:a="http://schemas.openxmlformats.org/drawingml/2006/main" name="Bjorn">
  <a:themeElements>
    <a:clrScheme name="Bjorn">
      <a:dk1>
        <a:srgbClr val="000000"/>
      </a:dk1>
      <a:lt1>
        <a:srgbClr val="FFFFFF"/>
      </a:lt1>
      <a:dk2>
        <a:srgbClr val="003474"/>
      </a:dk2>
      <a:lt2>
        <a:srgbClr val="EFE6EB"/>
      </a:lt2>
      <a:accent1>
        <a:srgbClr val="28AE70"/>
      </a:accent1>
      <a:accent2>
        <a:srgbClr val="AC9E0C"/>
      </a:accent2>
      <a:accent3>
        <a:srgbClr val="EF3475"/>
      </a:accent3>
      <a:accent4>
        <a:srgbClr val="8961F3"/>
      </a:accent4>
      <a:accent5>
        <a:srgbClr val="11ADD3"/>
      </a:accent5>
      <a:accent6>
        <a:srgbClr val="E78813"/>
      </a:accent6>
      <a:hlink>
        <a:srgbClr val="CD45C3"/>
      </a:hlink>
      <a:folHlink>
        <a:srgbClr val="E34E4E"/>
      </a:folHlink>
    </a:clrScheme>
    <a:fontScheme name="Bjorn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Bjorn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" id="{58E17CF6-1BD7-439C-B13C-57B478723B62}" vid="{983041D9-13D3-43F3-B671-446E6DAE8C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Bjorn</vt:lpstr>
      <vt:lpstr>PowerPoint Presentation</vt:lpstr>
      <vt:lpstr>Presentation Overview &amp; Basil's Bakery Context</vt:lpstr>
      <vt:lpstr>Issues Impacting Sales: Nature, Scope &amp; Impact </vt:lpstr>
      <vt:lpstr> </vt:lpstr>
      <vt:lpstr>Fishbone Diagram: Root Causes of Sales Stagnation </vt:lpstr>
      <vt:lpstr>Key findings </vt:lpstr>
      <vt:lpstr>REFERENCES 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Dudusova (2509008)</dc:creator>
  <cp:revision>1</cp:revision>
  <dcterms:created xsi:type="dcterms:W3CDTF">2026-07-27T14:29:52Z</dcterms:created>
  <dcterms:modified xsi:type="dcterms:W3CDTF">2026-07-27T16:07:41Z</dcterms:modified>
</cp:coreProperties>
</file>