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886" r:id="rId4"/>
  </p:sldMasterIdLst>
  <p:notesMasterIdLst>
    <p:notesMasterId r:id="rId9"/>
  </p:notesMasterIdLst>
  <p:sldIdLst>
    <p:sldId id="305" r:id="rId5"/>
    <p:sldId id="357" r:id="rId6"/>
    <p:sldId id="358" r:id="rId7"/>
    <p:sldId id="3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DDBB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92" autoAdjust="0"/>
    <p:restoredTop sz="94615"/>
  </p:normalViewPr>
  <p:slideViewPr>
    <p:cSldViewPr snapToGrid="0">
      <p:cViewPr varScale="1">
        <p:scale>
          <a:sx n="81" d="100"/>
          <a:sy n="81" d="100"/>
        </p:scale>
        <p:origin x="701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8176FF-F5B4-4D45-8779-9F0F455743E8}" type="datetimeFigureOut">
              <a:rPr lang="en-US" smtClean="0"/>
              <a:t>10/12/2021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F7FBCA-4BE8-4FB5-91BD-69C6AC6BDB5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236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4165F4-379C-44F2-8E89-DB43904FE85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3195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4611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45063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7694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439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567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8773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1276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481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858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747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2428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3481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775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290099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4633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554712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818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7023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8463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561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7" r:id="rId1"/>
    <p:sldLayoutId id="2147483888" r:id="rId2"/>
    <p:sldLayoutId id="2147483889" r:id="rId3"/>
    <p:sldLayoutId id="2147483890" r:id="rId4"/>
    <p:sldLayoutId id="2147483891" r:id="rId5"/>
    <p:sldLayoutId id="2147483892" r:id="rId6"/>
    <p:sldLayoutId id="2147483893" r:id="rId7"/>
    <p:sldLayoutId id="2147483894" r:id="rId8"/>
    <p:sldLayoutId id="2147483895" r:id="rId9"/>
    <p:sldLayoutId id="2147483896" r:id="rId10"/>
    <p:sldLayoutId id="2147483897" r:id="rId11"/>
    <p:sldLayoutId id="2147483898" r:id="rId12"/>
    <p:sldLayoutId id="2147483899" r:id="rId13"/>
    <p:sldLayoutId id="2147483900" r:id="rId14"/>
    <p:sldLayoutId id="2147483901" r:id="rId15"/>
    <p:sldLayoutId id="214748390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/gwyddoniaeth-a-thechnoleg/disgrifiadau-dysgu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DEB03-98E3-44D3-9757-1901E49746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0494" y="1003933"/>
            <a:ext cx="6787394" cy="3880772"/>
          </a:xfrm>
        </p:spPr>
        <p:txBody>
          <a:bodyPr/>
          <a:lstStyle/>
          <a:p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MDaPh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Gwyddoniaeth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Thechnoleg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</a:rPr>
              <a:t> –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</a:rPr>
              <a:t>Yr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</a:rPr>
              <a:t>H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</a:rPr>
              <a:t>yn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</a:rPr>
              <a:t>sy’n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</a:rPr>
              <a:t>B</a:t>
            </a:r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</a:rPr>
              <a:t>wysig</a:t>
            </a:r>
            <a:endParaRPr lang="en-GB" sz="1800" dirty="0">
              <a:solidFill>
                <a:schemeClr val="accent1">
                  <a:lumMod val="75000"/>
                </a:schemeClr>
              </a:solidFill>
              <a:effectLst/>
              <a:latin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2049" name="Picture 1" descr="Machine generated alternative text:&#10;Mae bod yn chwilfrydig a chwilio am atebion yn hanfodol i ddeall a rhagfynegi &#10;ffenomenau. &#10;Mae meddylfryd dylunio a pheirianneg yn cynnig ffyrdd technegol a chreadigol i &#10;ddiwallu anghenion a dymuniadau cymdeithas. &#10;Mae'r byd O'n cwmpas yn Ilawn pethau byw sy'n dibynnu ar ei gilydd i oroesi. &#10;Mae mater, a'r ffordd y mae'n ymddwyn, yn diffinio ein bydysawd ac yn ffurfio ein &#10;bywydau. &#10;Mae grymoedd ac egni yn gosod sail i ddeall ein bydysawd. &#10;Mae cyfrifiaduraeth yn gosod sail i'n byd digidol. ">
            <a:extLst>
              <a:ext uri="{FF2B5EF4-FFF2-40B4-BE49-F238E27FC236}">
                <a16:creationId xmlns:a16="http://schemas.microsoft.com/office/drawing/2014/main" id="{A6365314-21B6-44C6-83D1-0C13C046D5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40" y="1304526"/>
            <a:ext cx="8596668" cy="541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itle 14">
            <a:extLst>
              <a:ext uri="{FF2B5EF4-FFF2-40B4-BE49-F238E27FC236}">
                <a16:creationId xmlns:a16="http://schemas.microsoft.com/office/drawing/2014/main" id="{5EDA0B72-70F1-4F44-98F8-36EF00824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571" y="338172"/>
            <a:ext cx="8596668" cy="576228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7A325D7-3DCA-4BA2-8314-F122420369E1}"/>
              </a:ext>
            </a:extLst>
          </p:cNvPr>
          <p:cNvPicPr/>
          <p:nvPr/>
        </p:nvPicPr>
        <p:blipFill rotWithShape="1">
          <a:blip r:embed="rId5"/>
          <a:srcRect l="57999" t="58499" r="16740" b="4865"/>
          <a:stretch/>
        </p:blipFill>
        <p:spPr bwMode="auto">
          <a:xfrm>
            <a:off x="9692675" y="2630010"/>
            <a:ext cx="2059618" cy="159798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685014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205" y="135395"/>
            <a:ext cx="10810372" cy="1320800"/>
          </a:xfrm>
        </p:spPr>
        <p:txBody>
          <a:bodyPr>
            <a:normAutofit/>
          </a:bodyPr>
          <a:lstStyle/>
          <a:p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ymchwiliadau’n</a:t>
            </a:r>
            <a:r>
              <a:rPr lang="en-GB" dirty="0"/>
              <a:t> </a:t>
            </a:r>
            <a:r>
              <a:rPr lang="en-GB" dirty="0" err="1"/>
              <a:t>cefnogi’r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(Cam </a:t>
            </a:r>
            <a:r>
              <a:rPr lang="en-GB" dirty="0" err="1"/>
              <a:t>cynnydd</a:t>
            </a:r>
            <a:r>
              <a:rPr lang="en-GB" dirty="0"/>
              <a:t> 2 a 3)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1457" y="1266168"/>
            <a:ext cx="4185623" cy="576262"/>
          </a:xfrm>
        </p:spPr>
        <p:txBody>
          <a:bodyPr/>
          <a:lstStyle/>
          <a:p>
            <a:r>
              <a:rPr lang="en-GB" dirty="0" err="1"/>
              <a:t>Ymholiad</a:t>
            </a:r>
            <a:r>
              <a:rPr lang="en-GB" dirty="0"/>
              <a:t> </a:t>
            </a:r>
            <a:r>
              <a:rPr lang="en-GB" dirty="0" err="1"/>
              <a:t>Gwyddonol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38458" y="1266168"/>
            <a:ext cx="4185618" cy="576262"/>
          </a:xfrm>
        </p:spPr>
        <p:txBody>
          <a:bodyPr/>
          <a:lstStyle/>
          <a:p>
            <a:r>
              <a:rPr lang="en-GB" dirty="0" err="1"/>
              <a:t>Technoleg</a:t>
            </a:r>
            <a:r>
              <a:rPr lang="en-GB" dirty="0"/>
              <a:t> </a:t>
            </a:r>
            <a:r>
              <a:rPr lang="en-GB" dirty="0" err="1"/>
              <a:t>Dylunio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D82B3F9-A671-4057-A368-6F3F60714B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815" t="18662" r="29224" b="12621"/>
          <a:stretch/>
        </p:blipFill>
        <p:spPr>
          <a:xfrm>
            <a:off x="639192" y="1852977"/>
            <a:ext cx="3409025" cy="47126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ECB7F94-AD01-408D-9382-BDEB6A3C5E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815" t="27020" r="31044" b="6795"/>
          <a:stretch/>
        </p:blipFill>
        <p:spPr>
          <a:xfrm>
            <a:off x="5388746" y="1842430"/>
            <a:ext cx="3187083" cy="4538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025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9252" y="1673223"/>
            <a:ext cx="4185623" cy="576262"/>
          </a:xfrm>
        </p:spPr>
        <p:txBody>
          <a:bodyPr/>
          <a:lstStyle/>
          <a:p>
            <a:r>
              <a:rPr lang="en-GB" dirty="0" err="1"/>
              <a:t>Bioleg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52367" y="1673223"/>
            <a:ext cx="4185618" cy="576262"/>
          </a:xfrm>
        </p:spPr>
        <p:txBody>
          <a:bodyPr/>
          <a:lstStyle/>
          <a:p>
            <a:r>
              <a:rPr lang="en-GB" dirty="0" err="1"/>
              <a:t>Cemeg</a:t>
            </a:r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2DE3E66-B1C6-4392-9A80-302EE0A13F7A}"/>
              </a:ext>
            </a:extLst>
          </p:cNvPr>
          <p:cNvSpPr txBox="1">
            <a:spLocks/>
          </p:cNvSpPr>
          <p:nvPr/>
        </p:nvSpPr>
        <p:spPr>
          <a:xfrm>
            <a:off x="215694" y="440924"/>
            <a:ext cx="10810372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ymchwiliadau’n</a:t>
            </a:r>
            <a:r>
              <a:rPr lang="en-GB" dirty="0"/>
              <a:t> </a:t>
            </a:r>
            <a:r>
              <a:rPr lang="en-GB" dirty="0" err="1"/>
              <a:t>cefnogi’r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(Cam </a:t>
            </a:r>
            <a:r>
              <a:rPr lang="en-GB" dirty="0" err="1"/>
              <a:t>cynnydd</a:t>
            </a:r>
            <a:r>
              <a:rPr lang="en-GB" dirty="0"/>
              <a:t> 2 a 3)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E9C062-B218-44DE-A0A2-F477E632B23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306" t="32801" r="30316" b="20518"/>
          <a:stretch/>
        </p:blipFill>
        <p:spPr>
          <a:xfrm>
            <a:off x="675744" y="2249485"/>
            <a:ext cx="3745524" cy="359224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782360C-8815-47DA-A5DF-24E133AC7B6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378" t="41203" r="29879" b="17282"/>
          <a:stretch/>
        </p:blipFill>
        <p:spPr>
          <a:xfrm>
            <a:off x="5452367" y="2249485"/>
            <a:ext cx="3745523" cy="3152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277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E88C5B65-E5F7-4444-8635-77B2EA09E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471" y="66582"/>
            <a:ext cx="10810372" cy="1320800"/>
          </a:xfrm>
        </p:spPr>
        <p:txBody>
          <a:bodyPr>
            <a:normAutofit/>
          </a:bodyPr>
          <a:lstStyle/>
          <a:p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ymchwiliadau’n</a:t>
            </a:r>
            <a:r>
              <a:rPr lang="en-GB" dirty="0"/>
              <a:t> </a:t>
            </a:r>
            <a:r>
              <a:rPr lang="en-GB" dirty="0" err="1"/>
              <a:t>cefnogi’r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(Cam </a:t>
            </a:r>
            <a:r>
              <a:rPr lang="en-GB"/>
              <a:t>cynnydd</a:t>
            </a:r>
            <a:r>
              <a:rPr lang="en-GB" dirty="0"/>
              <a:t> 2 a 3)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613" y="1182262"/>
            <a:ext cx="4185623" cy="576262"/>
          </a:xfrm>
        </p:spPr>
        <p:txBody>
          <a:bodyPr/>
          <a:lstStyle/>
          <a:p>
            <a:r>
              <a:rPr lang="en-GB" dirty="0" err="1"/>
              <a:t>Ffiseg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41277" y="1182262"/>
            <a:ext cx="4185618" cy="576262"/>
          </a:xfrm>
        </p:spPr>
        <p:txBody>
          <a:bodyPr/>
          <a:lstStyle/>
          <a:p>
            <a:r>
              <a:rPr lang="en-GB" dirty="0" err="1"/>
              <a:t>Gwyddoniaeth</a:t>
            </a:r>
            <a:r>
              <a:rPr lang="en-GB" dirty="0"/>
              <a:t> </a:t>
            </a:r>
            <a:r>
              <a:rPr lang="en-GB" dirty="0" err="1"/>
              <a:t>Gyfrifiadurol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4D1D27-82CB-4924-B15C-4F692C022AB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525" t="20711" r="29296" b="21942"/>
          <a:stretch/>
        </p:blipFill>
        <p:spPr>
          <a:xfrm>
            <a:off x="573613" y="1872852"/>
            <a:ext cx="3435658" cy="393280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C96876D-6CAA-4F9D-90C7-2BAAA0BC085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1505" t="17604" r="29806" b="15729"/>
          <a:stretch/>
        </p:blipFill>
        <p:spPr>
          <a:xfrm>
            <a:off x="5541277" y="1872852"/>
            <a:ext cx="3497802" cy="457200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7E9AF11-C69C-4C5A-95F6-124F431A540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5777" t="70110" r="29296" b="15858"/>
          <a:stretch/>
        </p:blipFill>
        <p:spPr>
          <a:xfrm>
            <a:off x="8816934" y="5829079"/>
            <a:ext cx="1819922" cy="962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97361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46b8f10f-f56e-4e87-af4a-2384ac144562" xsi:nil="true"/>
    <NotebookType xmlns="46b8f10f-f56e-4e87-af4a-2384ac144562" xsi:nil="true"/>
    <FolderType xmlns="46b8f10f-f56e-4e87-af4a-2384ac144562" xsi:nil="true"/>
    <Students xmlns="46b8f10f-f56e-4e87-af4a-2384ac144562">
      <UserInfo>
        <DisplayName/>
        <AccountId xsi:nil="true"/>
        <AccountType/>
      </UserInfo>
    </Students>
    <Student_Groups xmlns="46b8f10f-f56e-4e87-af4a-2384ac144562">
      <UserInfo>
        <DisplayName/>
        <AccountId xsi:nil="true"/>
        <AccountType/>
      </UserInfo>
    </Student_Groups>
    <TeamsChannelId xmlns="46b8f10f-f56e-4e87-af4a-2384ac144562" xsi:nil="true"/>
    <IsNotebookLocked xmlns="46b8f10f-f56e-4e87-af4a-2384ac144562" xsi:nil="true"/>
    <Distribution_Groups xmlns="46b8f10f-f56e-4e87-af4a-2384ac144562" xsi:nil="true"/>
    <Is_Collaboration_Space_Locked xmlns="46b8f10f-f56e-4e87-af4a-2384ac144562" xsi:nil="true"/>
    <Invited_Teachers xmlns="46b8f10f-f56e-4e87-af4a-2384ac144562" xsi:nil="true"/>
    <Invited_Students xmlns="46b8f10f-f56e-4e87-af4a-2384ac144562" xsi:nil="true"/>
    <Math_Settings xmlns="46b8f10f-f56e-4e87-af4a-2384ac144562" xsi:nil="true"/>
    <Templates xmlns="46b8f10f-f56e-4e87-af4a-2384ac144562" xsi:nil="true"/>
    <Self_Registration_Enabled xmlns="46b8f10f-f56e-4e87-af4a-2384ac144562" xsi:nil="true"/>
    <Has_Teacher_Only_SectionGroup xmlns="46b8f10f-f56e-4e87-af4a-2384ac144562" xsi:nil="true"/>
    <DefaultSectionNames xmlns="46b8f10f-f56e-4e87-af4a-2384ac144562" xsi:nil="true"/>
    <AppVersion xmlns="46b8f10f-f56e-4e87-af4a-2384ac144562" xsi:nil="true"/>
    <Teachers xmlns="46b8f10f-f56e-4e87-af4a-2384ac144562">
      <UserInfo>
        <DisplayName/>
        <AccountId xsi:nil="true"/>
        <AccountType/>
      </UserInfo>
    </Teachers>
    <CultureName xmlns="46b8f10f-f56e-4e87-af4a-2384ac144562" xsi:nil="true"/>
    <Owner xmlns="46b8f10f-f56e-4e87-af4a-2384ac144562">
      <UserInfo>
        <DisplayName/>
        <AccountId xsi:nil="true"/>
        <AccountType/>
      </UserInfo>
    </Owner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29" ma:contentTypeDescription="Create a new document." ma:contentTypeScope="" ma:versionID="97ba226f25e46d0876ac9fef060d5b77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553c792481ff8a07b24433b109b25fe9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NotebookType" minOccurs="0"/>
                <xsd:element ref="ns3:FolderType" minOccurs="0"/>
                <xsd:element ref="ns3:CultureName" minOccurs="0"/>
                <xsd:element ref="ns3:AppVersion" minOccurs="0"/>
                <xsd:element ref="ns3:TeamsChannelId" minOccurs="0"/>
                <xsd:element ref="ns3:Owner" minOccurs="0"/>
                <xsd:element ref="ns3:Math_Settings" minOccurs="0"/>
                <xsd:element ref="ns3:DefaultSectionNames" minOccurs="0"/>
                <xsd:element ref="ns3:Templates" minOccurs="0"/>
                <xsd:element ref="ns3:Teachers" minOccurs="0"/>
                <xsd:element ref="ns3:Students" minOccurs="0"/>
                <xsd:element ref="ns3:Student_Groups" minOccurs="0"/>
                <xsd:element ref="ns3:Distribution_Groups" minOccurs="0"/>
                <xsd:element ref="ns3:LMS_Mapping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3:IsNotebookLock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NotebookType" ma:index="17" nillable="true" ma:displayName="Notebook Type" ma:internalName="NotebookType">
      <xsd:simpleType>
        <xsd:restriction base="dms:Text"/>
      </xsd:simpleType>
    </xsd:element>
    <xsd:element name="FolderType" ma:index="18" nillable="true" ma:displayName="Folder Type" ma:internalName="FolderType">
      <xsd:simpleType>
        <xsd:restriction base="dms:Text"/>
      </xsd:simpleType>
    </xsd:element>
    <xsd:element name="CultureName" ma:index="19" nillable="true" ma:displayName="Culture Name" ma:internalName="CultureName">
      <xsd:simpleType>
        <xsd:restriction base="dms:Text"/>
      </xsd:simpleType>
    </xsd:element>
    <xsd:element name="AppVersion" ma:index="20" nillable="true" ma:displayName="App Version" ma:internalName="AppVersion">
      <xsd:simpleType>
        <xsd:restriction base="dms:Text"/>
      </xsd:simpleType>
    </xsd:element>
    <xsd:element name="TeamsChannelId" ma:index="21" nillable="true" ma:displayName="Teams Channel Id" ma:internalName="TeamsChannelId">
      <xsd:simpleType>
        <xsd:restriction base="dms:Text"/>
      </xsd:simpleType>
    </xsd:element>
    <xsd:element name="Owner" ma:index="22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3" nillable="true" ma:displayName="Math Settings" ma:internalName="Math_Settings">
      <xsd:simpleType>
        <xsd:restriction base="dms:Text"/>
      </xsd:simpleType>
    </xsd:element>
    <xsd:element name="DefaultSectionNames" ma:index="2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5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6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7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8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0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1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2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3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4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5" nillable="true" ma:displayName="Is Collaboration Space Locked" ma:internalName="Is_Collaboration_Space_Locked">
      <xsd:simpleType>
        <xsd:restriction base="dms:Boolean"/>
      </xsd:simpleType>
    </xsd:element>
    <xsd:element name="IsNotebookLocked" ma:index="36" nillable="true" ma:displayName="Is Notebook Locked" ma:internalName="IsNotebookLocke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BC17B96-44E1-4D27-8275-49488FA5EBD9}">
  <ds:schemaRefs>
    <ds:schemaRef ds:uri="http://schemas.microsoft.com/office/2006/metadata/properties"/>
    <ds:schemaRef ds:uri="http://schemas.microsoft.com/office/infopath/2007/PartnerControls"/>
    <ds:schemaRef ds:uri="46b8f10f-f56e-4e87-af4a-2384ac144562"/>
  </ds:schemaRefs>
</ds:datastoreItem>
</file>

<file path=customXml/itemProps2.xml><?xml version="1.0" encoding="utf-8"?>
<ds:datastoreItem xmlns:ds="http://schemas.openxmlformats.org/officeDocument/2006/customXml" ds:itemID="{6B9EBF82-B596-47EF-BFB7-C837CDD100E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E274086-DBC4-4534-ADD1-A99867C702D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67</Words>
  <Application>Microsoft Office PowerPoint</Application>
  <PresentationFormat>Widescreen</PresentationFormat>
  <Paragraphs>15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Trebuchet MS</vt:lpstr>
      <vt:lpstr>Wingdings 3</vt:lpstr>
      <vt:lpstr>Facet</vt:lpstr>
      <vt:lpstr>Cwricwlwm i Gymru </vt:lpstr>
      <vt:lpstr>Sut mae ymchwiliadau’n cefnogi’r Cwricwlwm?  (Cam cynnydd 2 a 3)</vt:lpstr>
      <vt:lpstr>PowerPoint Presentation</vt:lpstr>
      <vt:lpstr>Sut mae ymchwiliadau’n cefnogi’r Cwricwlwm?  (Cam cynnydd 2 a 3)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Foundation Phase</dc:title>
  <dc:creator/>
  <cp:lastModifiedBy/>
  <cp:revision>2</cp:revision>
  <dcterms:created xsi:type="dcterms:W3CDTF">2020-01-19T21:48:05Z</dcterms:created>
  <dcterms:modified xsi:type="dcterms:W3CDTF">2021-10-12T06:44:19Z</dcterms:modified>
</cp:coreProperties>
</file>