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75" r:id="rId3"/>
    <p:sldId id="257" r:id="rId4"/>
    <p:sldId id="261" r:id="rId5"/>
    <p:sldId id="259" r:id="rId6"/>
    <p:sldId id="260" r:id="rId7"/>
    <p:sldId id="263" r:id="rId8"/>
    <p:sldId id="264" r:id="rId9"/>
    <p:sldId id="265" r:id="rId10"/>
    <p:sldId id="266" r:id="rId11"/>
    <p:sldId id="274" r:id="rId12"/>
    <p:sldId id="268" r:id="rId13"/>
    <p:sldId id="269" r:id="rId14"/>
    <p:sldId id="278" r:id="rId15"/>
    <p:sldId id="279" r:id="rId16"/>
    <p:sldId id="277" r:id="rId1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FAD95C-0E1C-4023-B8B5-EFA48495FF2E}" v="117" dt="2025-09-12T13:04:10.837"/>
    <p1510:client id="{905549F8-6084-4647-9316-C18207673A93}" v="360" dt="2025-09-12T11:57:48.2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265" autoAdjust="0"/>
  </p:normalViewPr>
  <p:slideViewPr>
    <p:cSldViewPr snapToGrid="0" snapToObjects="1">
      <p:cViewPr varScale="1">
        <p:scale>
          <a:sx n="124" d="100"/>
          <a:sy n="124" d="100"/>
        </p:scale>
        <p:origin x="2844" y="33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 Morgan (2218940)" userId="3d056735-30a3-4fce-ba59-f5d79205b9f6" providerId="ADAL" clId="{078D222F-B22D-4FC8-838D-835B1B5801DB}"/>
    <pc:docChg chg="custSel mod addSld modSld sldOrd">
      <pc:chgData name="Jon Morgan (2218940)" userId="3d056735-30a3-4fce-ba59-f5d79205b9f6" providerId="ADAL" clId="{078D222F-B22D-4FC8-838D-835B1B5801DB}" dt="2025-09-12T13:08:32.083" v="1327" actId="20577"/>
      <pc:docMkLst>
        <pc:docMk/>
      </pc:docMkLst>
      <pc:sldChg chg="modNotesTx">
        <pc:chgData name="Jon Morgan (2218940)" userId="3d056735-30a3-4fce-ba59-f5d79205b9f6" providerId="ADAL" clId="{078D222F-B22D-4FC8-838D-835B1B5801DB}" dt="2025-09-12T12:48:29.327" v="1026" actId="6549"/>
        <pc:sldMkLst>
          <pc:docMk/>
          <pc:sldMk cId="0" sldId="257"/>
        </pc:sldMkLst>
      </pc:sldChg>
      <pc:sldChg chg="modSp">
        <pc:chgData name="Jon Morgan (2218940)" userId="3d056735-30a3-4fce-ba59-f5d79205b9f6" providerId="ADAL" clId="{078D222F-B22D-4FC8-838D-835B1B5801DB}" dt="2025-09-12T12:58:23.838" v="1214" actId="20577"/>
        <pc:sldMkLst>
          <pc:docMk/>
          <pc:sldMk cId="0" sldId="259"/>
        </pc:sldMkLst>
        <pc:graphicFrameChg chg="mod">
          <ac:chgData name="Jon Morgan (2218940)" userId="3d056735-30a3-4fce-ba59-f5d79205b9f6" providerId="ADAL" clId="{078D222F-B22D-4FC8-838D-835B1B5801DB}" dt="2025-09-12T12:58:23.838" v="1214" actId="20577"/>
          <ac:graphicFrameMkLst>
            <pc:docMk/>
            <pc:sldMk cId="0" sldId="259"/>
            <ac:graphicFrameMk id="5" creationId="{6310458A-E27E-B9CD-5870-233B923A23AE}"/>
          </ac:graphicFrameMkLst>
        </pc:graphicFrameChg>
      </pc:sldChg>
      <pc:sldChg chg="modSp">
        <pc:chgData name="Jon Morgan (2218940)" userId="3d056735-30a3-4fce-ba59-f5d79205b9f6" providerId="ADAL" clId="{078D222F-B22D-4FC8-838D-835B1B5801DB}" dt="2025-09-12T12:59:04.452" v="1238" actId="20577"/>
        <pc:sldMkLst>
          <pc:docMk/>
          <pc:sldMk cId="0" sldId="260"/>
        </pc:sldMkLst>
        <pc:graphicFrameChg chg="mod">
          <ac:chgData name="Jon Morgan (2218940)" userId="3d056735-30a3-4fce-ba59-f5d79205b9f6" providerId="ADAL" clId="{078D222F-B22D-4FC8-838D-835B1B5801DB}" dt="2025-09-12T12:59:04.452" v="1238" actId="20577"/>
          <ac:graphicFrameMkLst>
            <pc:docMk/>
            <pc:sldMk cId="0" sldId="260"/>
            <ac:graphicFrameMk id="7" creationId="{45CCF805-02C3-F2A4-1F26-5A808C582B50}"/>
          </ac:graphicFrameMkLst>
        </pc:graphicFrameChg>
      </pc:sldChg>
      <pc:sldChg chg="ord">
        <pc:chgData name="Jon Morgan (2218940)" userId="3d056735-30a3-4fce-ba59-f5d79205b9f6" providerId="ADAL" clId="{078D222F-B22D-4FC8-838D-835B1B5801DB}" dt="2025-09-12T11:57:04.261" v="3"/>
        <pc:sldMkLst>
          <pc:docMk/>
          <pc:sldMk cId="0" sldId="261"/>
        </pc:sldMkLst>
      </pc:sldChg>
      <pc:sldChg chg="modNotesTx">
        <pc:chgData name="Jon Morgan (2218940)" userId="3d056735-30a3-4fce-ba59-f5d79205b9f6" providerId="ADAL" clId="{078D222F-B22D-4FC8-838D-835B1B5801DB}" dt="2025-09-12T12:14:07.110" v="213" actId="20577"/>
        <pc:sldMkLst>
          <pc:docMk/>
          <pc:sldMk cId="0" sldId="263"/>
        </pc:sldMkLst>
      </pc:sldChg>
      <pc:sldChg chg="modNotesTx">
        <pc:chgData name="Jon Morgan (2218940)" userId="3d056735-30a3-4fce-ba59-f5d79205b9f6" providerId="ADAL" clId="{078D222F-B22D-4FC8-838D-835B1B5801DB}" dt="2025-09-12T12:20:32.501" v="378" actId="20577"/>
        <pc:sldMkLst>
          <pc:docMk/>
          <pc:sldMk cId="0" sldId="264"/>
        </pc:sldMkLst>
      </pc:sldChg>
      <pc:sldChg chg="modNotesTx">
        <pc:chgData name="Jon Morgan (2218940)" userId="3d056735-30a3-4fce-ba59-f5d79205b9f6" providerId="ADAL" clId="{078D222F-B22D-4FC8-838D-835B1B5801DB}" dt="2025-09-12T12:20:15.547" v="369" actId="20577"/>
        <pc:sldMkLst>
          <pc:docMk/>
          <pc:sldMk cId="0" sldId="266"/>
        </pc:sldMkLst>
      </pc:sldChg>
      <pc:sldChg chg="modNotesTx">
        <pc:chgData name="Jon Morgan (2218940)" userId="3d056735-30a3-4fce-ba59-f5d79205b9f6" providerId="ADAL" clId="{078D222F-B22D-4FC8-838D-835B1B5801DB}" dt="2025-09-12T12:26:52.173" v="754" actId="20577"/>
        <pc:sldMkLst>
          <pc:docMk/>
          <pc:sldMk cId="0" sldId="268"/>
        </pc:sldMkLst>
      </pc:sldChg>
      <pc:sldChg chg="modNotesTx">
        <pc:chgData name="Jon Morgan (2218940)" userId="3d056735-30a3-4fce-ba59-f5d79205b9f6" providerId="ADAL" clId="{078D222F-B22D-4FC8-838D-835B1B5801DB}" dt="2025-09-12T12:50:51.515" v="1136" actId="20577"/>
        <pc:sldMkLst>
          <pc:docMk/>
          <pc:sldMk cId="0" sldId="269"/>
        </pc:sldMkLst>
      </pc:sldChg>
      <pc:sldChg chg="modNotesTx">
        <pc:chgData name="Jon Morgan (2218940)" userId="3d056735-30a3-4fce-ba59-f5d79205b9f6" providerId="ADAL" clId="{078D222F-B22D-4FC8-838D-835B1B5801DB}" dt="2025-09-12T13:08:32.083" v="1327" actId="20577"/>
        <pc:sldMkLst>
          <pc:docMk/>
          <pc:sldMk cId="2452370693" sldId="275"/>
        </pc:sldMkLst>
      </pc:sldChg>
      <pc:sldChg chg="ord modNotesTx">
        <pc:chgData name="Jon Morgan (2218940)" userId="3d056735-30a3-4fce-ba59-f5d79205b9f6" providerId="ADAL" clId="{078D222F-B22D-4FC8-838D-835B1B5801DB}" dt="2025-09-12T13:05:51.456" v="1313"/>
        <pc:sldMkLst>
          <pc:docMk/>
          <pc:sldMk cId="1714841018" sldId="277"/>
        </pc:sldMkLst>
      </pc:sldChg>
      <pc:sldChg chg="addSp delSp modSp new mod">
        <pc:chgData name="Jon Morgan (2218940)" userId="3d056735-30a3-4fce-ba59-f5d79205b9f6" providerId="ADAL" clId="{078D222F-B22D-4FC8-838D-835B1B5801DB}" dt="2025-09-12T13:05:20.286" v="1311" actId="3626"/>
        <pc:sldMkLst>
          <pc:docMk/>
          <pc:sldMk cId="3383229004" sldId="278"/>
        </pc:sldMkLst>
        <pc:spChg chg="add del mod">
          <ac:chgData name="Jon Morgan (2218940)" userId="3d056735-30a3-4fce-ba59-f5d79205b9f6" providerId="ADAL" clId="{078D222F-B22D-4FC8-838D-835B1B5801DB}" dt="2025-09-12T13:01:07.676" v="1246" actId="478"/>
          <ac:spMkLst>
            <pc:docMk/>
            <pc:sldMk cId="3383229004" sldId="278"/>
            <ac:spMk id="3" creationId="{D83928DF-64FF-CB74-943D-8857C698A3F7}"/>
          </ac:spMkLst>
        </pc:spChg>
        <pc:spChg chg="add mod">
          <ac:chgData name="Jon Morgan (2218940)" userId="3d056735-30a3-4fce-ba59-f5d79205b9f6" providerId="ADAL" clId="{078D222F-B22D-4FC8-838D-835B1B5801DB}" dt="2025-09-12T13:01:32.181" v="1249" actId="1076"/>
          <ac:spMkLst>
            <pc:docMk/>
            <pc:sldMk cId="3383229004" sldId="278"/>
            <ac:spMk id="4" creationId="{CE4FFE85-215E-1A06-C58D-A8673AADFB18}"/>
          </ac:spMkLst>
        </pc:spChg>
        <pc:spChg chg="add">
          <ac:chgData name="Jon Morgan (2218940)" userId="3d056735-30a3-4fce-ba59-f5d79205b9f6" providerId="ADAL" clId="{078D222F-B22D-4FC8-838D-835B1B5801DB}" dt="2025-09-12T13:01:38.908" v="1250"/>
          <ac:spMkLst>
            <pc:docMk/>
            <pc:sldMk cId="3383229004" sldId="278"/>
            <ac:spMk id="5" creationId="{5FECC11A-6AB9-D0F7-207C-42FDCF0F726E}"/>
          </ac:spMkLst>
        </pc:spChg>
        <pc:spChg chg="add mod">
          <ac:chgData name="Jon Morgan (2218940)" userId="3d056735-30a3-4fce-ba59-f5d79205b9f6" providerId="ADAL" clId="{078D222F-B22D-4FC8-838D-835B1B5801DB}" dt="2025-09-12T13:05:20.286" v="1311" actId="3626"/>
          <ac:spMkLst>
            <pc:docMk/>
            <pc:sldMk cId="3383229004" sldId="278"/>
            <ac:spMk id="7" creationId="{92356C0C-F079-AF3C-CB4A-049A065F67D4}"/>
          </ac:spMkLst>
        </pc:spChg>
      </pc:sldChg>
      <pc:sldChg chg="addSp delSp modSp new mod">
        <pc:chgData name="Jon Morgan (2218940)" userId="3d056735-30a3-4fce-ba59-f5d79205b9f6" providerId="ADAL" clId="{078D222F-B22D-4FC8-838D-835B1B5801DB}" dt="2025-09-12T13:04:39.971" v="1309" actId="20577"/>
        <pc:sldMkLst>
          <pc:docMk/>
          <pc:sldMk cId="2459160062" sldId="279"/>
        </pc:sldMkLst>
        <pc:spChg chg="add">
          <ac:chgData name="Jon Morgan (2218940)" userId="3d056735-30a3-4fce-ba59-f5d79205b9f6" providerId="ADAL" clId="{078D222F-B22D-4FC8-838D-835B1B5801DB}" dt="2025-09-12T13:00:56.354" v="1245"/>
          <ac:spMkLst>
            <pc:docMk/>
            <pc:sldMk cId="2459160062" sldId="279"/>
            <ac:spMk id="2" creationId="{48656302-083E-465B-7817-6BFA726E18A7}"/>
          </ac:spMkLst>
        </pc:spChg>
        <pc:spChg chg="add del mod">
          <ac:chgData name="Jon Morgan (2218940)" userId="3d056735-30a3-4fce-ba59-f5d79205b9f6" providerId="ADAL" clId="{078D222F-B22D-4FC8-838D-835B1B5801DB}" dt="2025-09-12T13:02:36.762" v="1261" actId="478"/>
          <ac:spMkLst>
            <pc:docMk/>
            <pc:sldMk cId="2459160062" sldId="279"/>
            <ac:spMk id="4" creationId="{64FA24B1-1BED-AB62-87EF-A4089834281E}"/>
          </ac:spMkLst>
        </pc:spChg>
        <pc:spChg chg="add mod">
          <ac:chgData name="Jon Morgan (2218940)" userId="3d056735-30a3-4fce-ba59-f5d79205b9f6" providerId="ADAL" clId="{078D222F-B22D-4FC8-838D-835B1B5801DB}" dt="2025-09-12T13:04:39.971" v="1309" actId="20577"/>
          <ac:spMkLst>
            <pc:docMk/>
            <pc:sldMk cId="2459160062" sldId="279"/>
            <ac:spMk id="5" creationId="{A4F76182-3ED8-42A0-1F40-A38C0A83416E}"/>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12.svg"/></Relationships>
</file>

<file path=ppt/diagrams/_rels/data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9.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23.png"/><Relationship Id="rId7" Type="http://schemas.openxmlformats.org/officeDocument/2006/relationships/image" Target="../media/image5.png"/><Relationship Id="rId12" Type="http://schemas.openxmlformats.org/officeDocument/2006/relationships/image" Target="../media/image30.sv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11" Type="http://schemas.openxmlformats.org/officeDocument/2006/relationships/image" Target="../media/image29.png"/><Relationship Id="rId5" Type="http://schemas.openxmlformats.org/officeDocument/2006/relationships/image" Target="../media/image25.png"/><Relationship Id="rId10" Type="http://schemas.openxmlformats.org/officeDocument/2006/relationships/image" Target="../media/image28.svg"/><Relationship Id="rId4" Type="http://schemas.openxmlformats.org/officeDocument/2006/relationships/image" Target="../media/image24.svg"/><Relationship Id="rId9" Type="http://schemas.openxmlformats.org/officeDocument/2006/relationships/image" Target="../media/image27.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9.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23.png"/><Relationship Id="rId7" Type="http://schemas.openxmlformats.org/officeDocument/2006/relationships/image" Target="../media/image5.png"/><Relationship Id="rId12" Type="http://schemas.openxmlformats.org/officeDocument/2006/relationships/image" Target="../media/image30.sv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11" Type="http://schemas.openxmlformats.org/officeDocument/2006/relationships/image" Target="../media/image29.png"/><Relationship Id="rId5" Type="http://schemas.openxmlformats.org/officeDocument/2006/relationships/image" Target="../media/image25.png"/><Relationship Id="rId10" Type="http://schemas.openxmlformats.org/officeDocument/2006/relationships/image" Target="../media/image28.svg"/><Relationship Id="rId4" Type="http://schemas.openxmlformats.org/officeDocument/2006/relationships/image" Target="../media/image24.svg"/><Relationship Id="rId9" Type="http://schemas.openxmlformats.org/officeDocument/2006/relationships/image" Target="../media/image2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20E4CB-3ADE-4BA5-B515-532FD9139F7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2EA07A3-DCC4-46A8-9A2B-7FD7EE635EE9}">
      <dgm:prSet/>
      <dgm:spPr/>
      <dgm:t>
        <a:bodyPr/>
        <a:lstStyle/>
        <a:p>
          <a:pPr>
            <a:lnSpc>
              <a:spcPct val="100000"/>
            </a:lnSpc>
          </a:pPr>
          <a:r>
            <a:rPr lang="en-GB" dirty="0"/>
            <a:t>Traditional imaging suited office-based IT but now outdated</a:t>
          </a:r>
          <a:endParaRPr lang="en-US" dirty="0"/>
        </a:p>
      </dgm:t>
    </dgm:pt>
    <dgm:pt modelId="{433C5FAC-9AEB-4DFC-BF2F-977650753996}" type="parTrans" cxnId="{EB19720F-45F7-4B16-A5A1-CD222E381959}">
      <dgm:prSet/>
      <dgm:spPr/>
      <dgm:t>
        <a:bodyPr/>
        <a:lstStyle/>
        <a:p>
          <a:endParaRPr lang="en-US"/>
        </a:p>
      </dgm:t>
    </dgm:pt>
    <dgm:pt modelId="{39817E1E-09C4-4D17-B88B-8EA58D95B572}" type="sibTrans" cxnId="{EB19720F-45F7-4B16-A5A1-CD222E381959}">
      <dgm:prSet/>
      <dgm:spPr/>
      <dgm:t>
        <a:bodyPr/>
        <a:lstStyle/>
        <a:p>
          <a:endParaRPr lang="en-US"/>
        </a:p>
      </dgm:t>
    </dgm:pt>
    <dgm:pt modelId="{6AFF2634-08D6-4347-844D-E525AE1E998D}">
      <dgm:prSet/>
      <dgm:spPr/>
      <dgm:t>
        <a:bodyPr/>
        <a:lstStyle/>
        <a:p>
          <a:pPr>
            <a:lnSpc>
              <a:spcPct val="100000"/>
            </a:lnSpc>
          </a:pPr>
          <a:r>
            <a:rPr lang="en-GB" dirty="0"/>
            <a:t>Growth of hybrid workforces have increased the need for remote-ready provisioning and management</a:t>
          </a:r>
          <a:endParaRPr lang="en-US" dirty="0"/>
        </a:p>
      </dgm:t>
    </dgm:pt>
    <dgm:pt modelId="{5EFB7B5D-D639-4D2D-A91C-C8E71533459B}" type="parTrans" cxnId="{FC5017E4-25C6-4B83-B4C3-933ACEC25959}">
      <dgm:prSet/>
      <dgm:spPr/>
      <dgm:t>
        <a:bodyPr/>
        <a:lstStyle/>
        <a:p>
          <a:endParaRPr lang="en-US"/>
        </a:p>
      </dgm:t>
    </dgm:pt>
    <dgm:pt modelId="{421C6A06-5FCF-4C18-8B50-71AB3CAFB272}" type="sibTrans" cxnId="{FC5017E4-25C6-4B83-B4C3-933ACEC25959}">
      <dgm:prSet/>
      <dgm:spPr/>
      <dgm:t>
        <a:bodyPr/>
        <a:lstStyle/>
        <a:p>
          <a:endParaRPr lang="en-US"/>
        </a:p>
      </dgm:t>
    </dgm:pt>
    <dgm:pt modelId="{6E4A9D44-360D-4710-8C21-4E8DDE5A8946}">
      <dgm:prSet/>
      <dgm:spPr/>
      <dgm:t>
        <a:bodyPr/>
        <a:lstStyle/>
        <a:p>
          <a:pPr>
            <a:lnSpc>
              <a:spcPct val="100000"/>
            </a:lnSpc>
          </a:pPr>
          <a:r>
            <a:rPr lang="en-GB" dirty="0"/>
            <a:t>UEM’s (like Intune) offer centralised cloud-driven ZTP &amp; management</a:t>
          </a:r>
          <a:endParaRPr lang="en-US" dirty="0"/>
        </a:p>
      </dgm:t>
    </dgm:pt>
    <dgm:pt modelId="{55254EFB-2059-4189-95A4-30A9F2BEDE1F}" type="parTrans" cxnId="{FE43D637-35E3-414E-BE83-3C82AE1E9A40}">
      <dgm:prSet/>
      <dgm:spPr/>
      <dgm:t>
        <a:bodyPr/>
        <a:lstStyle/>
        <a:p>
          <a:endParaRPr lang="en-US"/>
        </a:p>
      </dgm:t>
    </dgm:pt>
    <dgm:pt modelId="{2BA441D2-4760-4F3A-A845-42CC8775B3E0}" type="sibTrans" cxnId="{FE43D637-35E3-414E-BE83-3C82AE1E9A40}">
      <dgm:prSet/>
      <dgm:spPr/>
      <dgm:t>
        <a:bodyPr/>
        <a:lstStyle/>
        <a:p>
          <a:endParaRPr lang="en-US"/>
        </a:p>
      </dgm:t>
    </dgm:pt>
    <dgm:pt modelId="{C28E627A-6DBD-4357-BE44-0AAC74EB25FD}">
      <dgm:prSet/>
      <dgm:spPr/>
      <dgm:t>
        <a:bodyPr/>
        <a:lstStyle/>
        <a:p>
          <a:pPr>
            <a:lnSpc>
              <a:spcPct val="100000"/>
            </a:lnSpc>
          </a:pPr>
          <a:r>
            <a:rPr lang="en-GB" dirty="0"/>
            <a:t>WWH needs to align with modern best practices</a:t>
          </a:r>
          <a:endParaRPr lang="en-US" dirty="0"/>
        </a:p>
      </dgm:t>
    </dgm:pt>
    <dgm:pt modelId="{3309ACDD-A58A-4AD4-8C39-4C26549C027C}" type="parTrans" cxnId="{61E3D264-7445-46EE-AFFD-F3E17EF7D129}">
      <dgm:prSet/>
      <dgm:spPr/>
      <dgm:t>
        <a:bodyPr/>
        <a:lstStyle/>
        <a:p>
          <a:endParaRPr lang="en-US"/>
        </a:p>
      </dgm:t>
    </dgm:pt>
    <dgm:pt modelId="{85C7EDCC-7618-4AB7-839B-B9B166A2C2E2}" type="sibTrans" cxnId="{61E3D264-7445-46EE-AFFD-F3E17EF7D129}">
      <dgm:prSet/>
      <dgm:spPr/>
      <dgm:t>
        <a:bodyPr/>
        <a:lstStyle/>
        <a:p>
          <a:endParaRPr lang="en-US"/>
        </a:p>
      </dgm:t>
    </dgm:pt>
    <dgm:pt modelId="{85B4835A-AF96-4873-823D-3B1C28FDCDA4}" type="pres">
      <dgm:prSet presAssocID="{1020E4CB-3ADE-4BA5-B515-532FD9139F7D}" presName="root" presStyleCnt="0">
        <dgm:presLayoutVars>
          <dgm:dir/>
          <dgm:resizeHandles val="exact"/>
        </dgm:presLayoutVars>
      </dgm:prSet>
      <dgm:spPr/>
    </dgm:pt>
    <dgm:pt modelId="{2B31987B-A225-4749-89F7-950992E0BC4B}" type="pres">
      <dgm:prSet presAssocID="{A2EA07A3-DCC4-46A8-9A2B-7FD7EE635EE9}" presName="compNode" presStyleCnt="0"/>
      <dgm:spPr/>
    </dgm:pt>
    <dgm:pt modelId="{9A3BA161-4046-4F84-AA10-9659C84E57B5}" type="pres">
      <dgm:prSet presAssocID="{A2EA07A3-DCC4-46A8-9A2B-7FD7EE635EE9}" presName="bgRect" presStyleLbl="bgShp" presStyleIdx="0" presStyleCnt="4"/>
      <dgm:spPr/>
    </dgm:pt>
    <dgm:pt modelId="{602E8C85-F334-4520-A0E6-457CA303B204}" type="pres">
      <dgm:prSet presAssocID="{A2EA07A3-DCC4-46A8-9A2B-7FD7EE635EE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ethoscope"/>
        </a:ext>
      </dgm:extLst>
    </dgm:pt>
    <dgm:pt modelId="{B40D03B4-C4DF-4453-90DD-28A3390C3465}" type="pres">
      <dgm:prSet presAssocID="{A2EA07A3-DCC4-46A8-9A2B-7FD7EE635EE9}" presName="spaceRect" presStyleCnt="0"/>
      <dgm:spPr/>
    </dgm:pt>
    <dgm:pt modelId="{E72B6E6C-4925-475E-804F-ECA758BC42CD}" type="pres">
      <dgm:prSet presAssocID="{A2EA07A3-DCC4-46A8-9A2B-7FD7EE635EE9}" presName="parTx" presStyleLbl="revTx" presStyleIdx="0" presStyleCnt="4">
        <dgm:presLayoutVars>
          <dgm:chMax val="0"/>
          <dgm:chPref val="0"/>
        </dgm:presLayoutVars>
      </dgm:prSet>
      <dgm:spPr/>
    </dgm:pt>
    <dgm:pt modelId="{E79DD04E-B02D-4DE9-B7D3-960488D33D55}" type="pres">
      <dgm:prSet presAssocID="{39817E1E-09C4-4D17-B88B-8EA58D95B572}" presName="sibTrans" presStyleCnt="0"/>
      <dgm:spPr/>
    </dgm:pt>
    <dgm:pt modelId="{CDA4D5FA-0291-4983-A772-8BDC237763B2}" type="pres">
      <dgm:prSet presAssocID="{6AFF2634-08D6-4347-844D-E525AE1E998D}" presName="compNode" presStyleCnt="0"/>
      <dgm:spPr/>
    </dgm:pt>
    <dgm:pt modelId="{B378D158-5C27-4370-B7F7-89A37E158590}" type="pres">
      <dgm:prSet presAssocID="{6AFF2634-08D6-4347-844D-E525AE1E998D}" presName="bgRect" presStyleLbl="bgShp" presStyleIdx="1" presStyleCnt="4"/>
      <dgm:spPr/>
    </dgm:pt>
    <dgm:pt modelId="{F85C0915-5038-4D3C-90C4-4CF3539260F6}" type="pres">
      <dgm:prSet presAssocID="{6AFF2634-08D6-4347-844D-E525AE1E998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obot"/>
        </a:ext>
      </dgm:extLst>
    </dgm:pt>
    <dgm:pt modelId="{756C294D-96BF-4DAC-A508-642421507045}" type="pres">
      <dgm:prSet presAssocID="{6AFF2634-08D6-4347-844D-E525AE1E998D}" presName="spaceRect" presStyleCnt="0"/>
      <dgm:spPr/>
    </dgm:pt>
    <dgm:pt modelId="{1A9605C4-828D-402B-B1D3-23AF30E45F58}" type="pres">
      <dgm:prSet presAssocID="{6AFF2634-08D6-4347-844D-E525AE1E998D}" presName="parTx" presStyleLbl="revTx" presStyleIdx="1" presStyleCnt="4">
        <dgm:presLayoutVars>
          <dgm:chMax val="0"/>
          <dgm:chPref val="0"/>
        </dgm:presLayoutVars>
      </dgm:prSet>
      <dgm:spPr/>
    </dgm:pt>
    <dgm:pt modelId="{61139E39-4F66-4390-8A31-71ED9A85140C}" type="pres">
      <dgm:prSet presAssocID="{421C6A06-5FCF-4C18-8B50-71AB3CAFB272}" presName="sibTrans" presStyleCnt="0"/>
      <dgm:spPr/>
    </dgm:pt>
    <dgm:pt modelId="{AA989AC7-E280-4F77-9C40-C9A63AC14C00}" type="pres">
      <dgm:prSet presAssocID="{6E4A9D44-360D-4710-8C21-4E8DDE5A8946}" presName="compNode" presStyleCnt="0"/>
      <dgm:spPr/>
    </dgm:pt>
    <dgm:pt modelId="{CF2F839D-8352-4B4A-A04D-CDB899A65D89}" type="pres">
      <dgm:prSet presAssocID="{6E4A9D44-360D-4710-8C21-4E8DDE5A8946}" presName="bgRect" presStyleLbl="bgShp" presStyleIdx="2" presStyleCnt="4"/>
      <dgm:spPr/>
    </dgm:pt>
    <dgm:pt modelId="{FB375DB1-A33D-4941-9D37-4F2C38E2646F}" type="pres">
      <dgm:prSet presAssocID="{6E4A9D44-360D-4710-8C21-4E8DDE5A894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yncing Cloud"/>
        </a:ext>
      </dgm:extLst>
    </dgm:pt>
    <dgm:pt modelId="{D470F16F-F857-4531-8818-00310335487C}" type="pres">
      <dgm:prSet presAssocID="{6E4A9D44-360D-4710-8C21-4E8DDE5A8946}" presName="spaceRect" presStyleCnt="0"/>
      <dgm:spPr/>
    </dgm:pt>
    <dgm:pt modelId="{D38D972F-D8A7-4FA8-A366-B9F620F580B0}" type="pres">
      <dgm:prSet presAssocID="{6E4A9D44-360D-4710-8C21-4E8DDE5A8946}" presName="parTx" presStyleLbl="revTx" presStyleIdx="2" presStyleCnt="4">
        <dgm:presLayoutVars>
          <dgm:chMax val="0"/>
          <dgm:chPref val="0"/>
        </dgm:presLayoutVars>
      </dgm:prSet>
      <dgm:spPr/>
    </dgm:pt>
    <dgm:pt modelId="{EDA42878-BD58-4B41-9A5D-215243BB8F06}" type="pres">
      <dgm:prSet presAssocID="{2BA441D2-4760-4F3A-A845-42CC8775B3E0}" presName="sibTrans" presStyleCnt="0"/>
      <dgm:spPr/>
    </dgm:pt>
    <dgm:pt modelId="{E2A61BD8-C250-4708-A59B-10F672E4AD9E}" type="pres">
      <dgm:prSet presAssocID="{C28E627A-6DBD-4357-BE44-0AAC74EB25FD}" presName="compNode" presStyleCnt="0"/>
      <dgm:spPr/>
    </dgm:pt>
    <dgm:pt modelId="{51E3B78B-1096-4B5E-9729-1E56350F56D1}" type="pres">
      <dgm:prSet presAssocID="{C28E627A-6DBD-4357-BE44-0AAC74EB25FD}" presName="bgRect" presStyleLbl="bgShp" presStyleIdx="3" presStyleCnt="4"/>
      <dgm:spPr/>
    </dgm:pt>
    <dgm:pt modelId="{D9EB6A5E-FA5B-4566-BC37-11EF51B6EF83}" type="pres">
      <dgm:prSet presAssocID="{C28E627A-6DBD-4357-BE44-0AAC74EB25F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andshake"/>
        </a:ext>
      </dgm:extLst>
    </dgm:pt>
    <dgm:pt modelId="{7E599999-47E2-471C-937D-BC596F808253}" type="pres">
      <dgm:prSet presAssocID="{C28E627A-6DBD-4357-BE44-0AAC74EB25FD}" presName="spaceRect" presStyleCnt="0"/>
      <dgm:spPr/>
    </dgm:pt>
    <dgm:pt modelId="{47304C5D-7210-4353-B0E2-3A526EEA5835}" type="pres">
      <dgm:prSet presAssocID="{C28E627A-6DBD-4357-BE44-0AAC74EB25FD}" presName="parTx" presStyleLbl="revTx" presStyleIdx="3" presStyleCnt="4">
        <dgm:presLayoutVars>
          <dgm:chMax val="0"/>
          <dgm:chPref val="0"/>
        </dgm:presLayoutVars>
      </dgm:prSet>
      <dgm:spPr/>
    </dgm:pt>
  </dgm:ptLst>
  <dgm:cxnLst>
    <dgm:cxn modelId="{EB19720F-45F7-4B16-A5A1-CD222E381959}" srcId="{1020E4CB-3ADE-4BA5-B515-532FD9139F7D}" destId="{A2EA07A3-DCC4-46A8-9A2B-7FD7EE635EE9}" srcOrd="0" destOrd="0" parTransId="{433C5FAC-9AEB-4DFC-BF2F-977650753996}" sibTransId="{39817E1E-09C4-4D17-B88B-8EA58D95B572}"/>
    <dgm:cxn modelId="{D1809635-4511-4910-81C8-B51E25DEFF6C}" type="presOf" srcId="{6E4A9D44-360D-4710-8C21-4E8DDE5A8946}" destId="{D38D972F-D8A7-4FA8-A366-B9F620F580B0}" srcOrd="0" destOrd="0" presId="urn:microsoft.com/office/officeart/2018/2/layout/IconVerticalSolidList"/>
    <dgm:cxn modelId="{FE43D637-35E3-414E-BE83-3C82AE1E9A40}" srcId="{1020E4CB-3ADE-4BA5-B515-532FD9139F7D}" destId="{6E4A9D44-360D-4710-8C21-4E8DDE5A8946}" srcOrd="2" destOrd="0" parTransId="{55254EFB-2059-4189-95A4-30A9F2BEDE1F}" sibTransId="{2BA441D2-4760-4F3A-A845-42CC8775B3E0}"/>
    <dgm:cxn modelId="{6A87523B-C132-4B2A-B536-1BFF317BB404}" type="presOf" srcId="{C28E627A-6DBD-4357-BE44-0AAC74EB25FD}" destId="{47304C5D-7210-4353-B0E2-3A526EEA5835}" srcOrd="0" destOrd="0" presId="urn:microsoft.com/office/officeart/2018/2/layout/IconVerticalSolidList"/>
    <dgm:cxn modelId="{61E3D264-7445-46EE-AFFD-F3E17EF7D129}" srcId="{1020E4CB-3ADE-4BA5-B515-532FD9139F7D}" destId="{C28E627A-6DBD-4357-BE44-0AAC74EB25FD}" srcOrd="3" destOrd="0" parTransId="{3309ACDD-A58A-4AD4-8C39-4C26549C027C}" sibTransId="{85C7EDCC-7618-4AB7-839B-B9B166A2C2E2}"/>
    <dgm:cxn modelId="{39C03471-CFD2-43DB-9225-E0014B5AB98B}" type="presOf" srcId="{6AFF2634-08D6-4347-844D-E525AE1E998D}" destId="{1A9605C4-828D-402B-B1D3-23AF30E45F58}" srcOrd="0" destOrd="0" presId="urn:microsoft.com/office/officeart/2018/2/layout/IconVerticalSolidList"/>
    <dgm:cxn modelId="{2B562972-6AD7-482E-BE8A-7C7584ADEE4E}" type="presOf" srcId="{A2EA07A3-DCC4-46A8-9A2B-7FD7EE635EE9}" destId="{E72B6E6C-4925-475E-804F-ECA758BC42CD}" srcOrd="0" destOrd="0" presId="urn:microsoft.com/office/officeart/2018/2/layout/IconVerticalSolidList"/>
    <dgm:cxn modelId="{3A1E907D-799D-46F2-8DA7-6E1681AC9918}" type="presOf" srcId="{1020E4CB-3ADE-4BA5-B515-532FD9139F7D}" destId="{85B4835A-AF96-4873-823D-3B1C28FDCDA4}" srcOrd="0" destOrd="0" presId="urn:microsoft.com/office/officeart/2018/2/layout/IconVerticalSolidList"/>
    <dgm:cxn modelId="{FC5017E4-25C6-4B83-B4C3-933ACEC25959}" srcId="{1020E4CB-3ADE-4BA5-B515-532FD9139F7D}" destId="{6AFF2634-08D6-4347-844D-E525AE1E998D}" srcOrd="1" destOrd="0" parTransId="{5EFB7B5D-D639-4D2D-A91C-C8E71533459B}" sibTransId="{421C6A06-5FCF-4C18-8B50-71AB3CAFB272}"/>
    <dgm:cxn modelId="{B0C9C965-5C5D-4C3D-86B6-D763157558F6}" type="presParOf" srcId="{85B4835A-AF96-4873-823D-3B1C28FDCDA4}" destId="{2B31987B-A225-4749-89F7-950992E0BC4B}" srcOrd="0" destOrd="0" presId="urn:microsoft.com/office/officeart/2018/2/layout/IconVerticalSolidList"/>
    <dgm:cxn modelId="{8B63C5B3-C59B-47BB-93E1-5B4080C6B34F}" type="presParOf" srcId="{2B31987B-A225-4749-89F7-950992E0BC4B}" destId="{9A3BA161-4046-4F84-AA10-9659C84E57B5}" srcOrd="0" destOrd="0" presId="urn:microsoft.com/office/officeart/2018/2/layout/IconVerticalSolidList"/>
    <dgm:cxn modelId="{7A1A0431-0D42-45BF-8E72-1785FC1BED2C}" type="presParOf" srcId="{2B31987B-A225-4749-89F7-950992E0BC4B}" destId="{602E8C85-F334-4520-A0E6-457CA303B204}" srcOrd="1" destOrd="0" presId="urn:microsoft.com/office/officeart/2018/2/layout/IconVerticalSolidList"/>
    <dgm:cxn modelId="{54B9FD8A-F28E-4432-A596-AC7C40E0C620}" type="presParOf" srcId="{2B31987B-A225-4749-89F7-950992E0BC4B}" destId="{B40D03B4-C4DF-4453-90DD-28A3390C3465}" srcOrd="2" destOrd="0" presId="urn:microsoft.com/office/officeart/2018/2/layout/IconVerticalSolidList"/>
    <dgm:cxn modelId="{4A4E0B66-97D4-46B9-A1DA-CCD217CC9A07}" type="presParOf" srcId="{2B31987B-A225-4749-89F7-950992E0BC4B}" destId="{E72B6E6C-4925-475E-804F-ECA758BC42CD}" srcOrd="3" destOrd="0" presId="urn:microsoft.com/office/officeart/2018/2/layout/IconVerticalSolidList"/>
    <dgm:cxn modelId="{F0488A00-54AC-457D-837B-7D45A293D727}" type="presParOf" srcId="{85B4835A-AF96-4873-823D-3B1C28FDCDA4}" destId="{E79DD04E-B02D-4DE9-B7D3-960488D33D55}" srcOrd="1" destOrd="0" presId="urn:microsoft.com/office/officeart/2018/2/layout/IconVerticalSolidList"/>
    <dgm:cxn modelId="{35EFE7F3-DBDC-46E5-A48D-4E386030AA34}" type="presParOf" srcId="{85B4835A-AF96-4873-823D-3B1C28FDCDA4}" destId="{CDA4D5FA-0291-4983-A772-8BDC237763B2}" srcOrd="2" destOrd="0" presId="urn:microsoft.com/office/officeart/2018/2/layout/IconVerticalSolidList"/>
    <dgm:cxn modelId="{27DEF42A-AFE9-4B79-BB9E-568048D5C55A}" type="presParOf" srcId="{CDA4D5FA-0291-4983-A772-8BDC237763B2}" destId="{B378D158-5C27-4370-B7F7-89A37E158590}" srcOrd="0" destOrd="0" presId="urn:microsoft.com/office/officeart/2018/2/layout/IconVerticalSolidList"/>
    <dgm:cxn modelId="{45C2C8E9-F7A9-43A4-B384-890C72B3F519}" type="presParOf" srcId="{CDA4D5FA-0291-4983-A772-8BDC237763B2}" destId="{F85C0915-5038-4D3C-90C4-4CF3539260F6}" srcOrd="1" destOrd="0" presId="urn:microsoft.com/office/officeart/2018/2/layout/IconVerticalSolidList"/>
    <dgm:cxn modelId="{4C7C6841-27E4-4BCA-BAB1-30FF93E07BE4}" type="presParOf" srcId="{CDA4D5FA-0291-4983-A772-8BDC237763B2}" destId="{756C294D-96BF-4DAC-A508-642421507045}" srcOrd="2" destOrd="0" presId="urn:microsoft.com/office/officeart/2018/2/layout/IconVerticalSolidList"/>
    <dgm:cxn modelId="{6708BDAC-A7E9-45EC-91E7-5D46FB07AC0B}" type="presParOf" srcId="{CDA4D5FA-0291-4983-A772-8BDC237763B2}" destId="{1A9605C4-828D-402B-B1D3-23AF30E45F58}" srcOrd="3" destOrd="0" presId="urn:microsoft.com/office/officeart/2018/2/layout/IconVerticalSolidList"/>
    <dgm:cxn modelId="{E5308215-B708-4EF3-AFCD-F13189019DE9}" type="presParOf" srcId="{85B4835A-AF96-4873-823D-3B1C28FDCDA4}" destId="{61139E39-4F66-4390-8A31-71ED9A85140C}" srcOrd="3" destOrd="0" presId="urn:microsoft.com/office/officeart/2018/2/layout/IconVerticalSolidList"/>
    <dgm:cxn modelId="{AA3B55F0-F85B-4699-9DDA-3F3689BB5543}" type="presParOf" srcId="{85B4835A-AF96-4873-823D-3B1C28FDCDA4}" destId="{AA989AC7-E280-4F77-9C40-C9A63AC14C00}" srcOrd="4" destOrd="0" presId="urn:microsoft.com/office/officeart/2018/2/layout/IconVerticalSolidList"/>
    <dgm:cxn modelId="{D1F7CDF0-99B6-46C9-BBC2-50E39E924D5C}" type="presParOf" srcId="{AA989AC7-E280-4F77-9C40-C9A63AC14C00}" destId="{CF2F839D-8352-4B4A-A04D-CDB899A65D89}" srcOrd="0" destOrd="0" presId="urn:microsoft.com/office/officeart/2018/2/layout/IconVerticalSolidList"/>
    <dgm:cxn modelId="{7F9979C8-233E-4CC6-BF14-22959D4BE722}" type="presParOf" srcId="{AA989AC7-E280-4F77-9C40-C9A63AC14C00}" destId="{FB375DB1-A33D-4941-9D37-4F2C38E2646F}" srcOrd="1" destOrd="0" presId="urn:microsoft.com/office/officeart/2018/2/layout/IconVerticalSolidList"/>
    <dgm:cxn modelId="{524A4673-B6A8-45CF-BFE5-47114C91F475}" type="presParOf" srcId="{AA989AC7-E280-4F77-9C40-C9A63AC14C00}" destId="{D470F16F-F857-4531-8818-00310335487C}" srcOrd="2" destOrd="0" presId="urn:microsoft.com/office/officeart/2018/2/layout/IconVerticalSolidList"/>
    <dgm:cxn modelId="{F1B698DE-EAF2-4C31-A61D-EB78FCDE2EAC}" type="presParOf" srcId="{AA989AC7-E280-4F77-9C40-C9A63AC14C00}" destId="{D38D972F-D8A7-4FA8-A366-B9F620F580B0}" srcOrd="3" destOrd="0" presId="urn:microsoft.com/office/officeart/2018/2/layout/IconVerticalSolidList"/>
    <dgm:cxn modelId="{EAB827D4-E92C-4461-8004-A500A488EB46}" type="presParOf" srcId="{85B4835A-AF96-4873-823D-3B1C28FDCDA4}" destId="{EDA42878-BD58-4B41-9A5D-215243BB8F06}" srcOrd="5" destOrd="0" presId="urn:microsoft.com/office/officeart/2018/2/layout/IconVerticalSolidList"/>
    <dgm:cxn modelId="{D6855B06-2739-4736-B6B9-FA3C16BA6EED}" type="presParOf" srcId="{85B4835A-AF96-4873-823D-3B1C28FDCDA4}" destId="{E2A61BD8-C250-4708-A59B-10F672E4AD9E}" srcOrd="6" destOrd="0" presId="urn:microsoft.com/office/officeart/2018/2/layout/IconVerticalSolidList"/>
    <dgm:cxn modelId="{0738E266-6797-4063-BFD4-BE178B61AA1A}" type="presParOf" srcId="{E2A61BD8-C250-4708-A59B-10F672E4AD9E}" destId="{51E3B78B-1096-4B5E-9729-1E56350F56D1}" srcOrd="0" destOrd="0" presId="urn:microsoft.com/office/officeart/2018/2/layout/IconVerticalSolidList"/>
    <dgm:cxn modelId="{B1BA82AC-2C3D-4992-87EE-3A443DD59ACB}" type="presParOf" srcId="{E2A61BD8-C250-4708-A59B-10F672E4AD9E}" destId="{D9EB6A5E-FA5B-4566-BC37-11EF51B6EF83}" srcOrd="1" destOrd="0" presId="urn:microsoft.com/office/officeart/2018/2/layout/IconVerticalSolidList"/>
    <dgm:cxn modelId="{03F9B94D-F922-4DBF-9BCB-2306207836E4}" type="presParOf" srcId="{E2A61BD8-C250-4708-A59B-10F672E4AD9E}" destId="{7E599999-47E2-471C-937D-BC596F808253}" srcOrd="2" destOrd="0" presId="urn:microsoft.com/office/officeart/2018/2/layout/IconVerticalSolidList"/>
    <dgm:cxn modelId="{354F1FF7-325F-4CF2-BFAF-08F2E1D065FB}" type="presParOf" srcId="{E2A61BD8-C250-4708-A59B-10F672E4AD9E}" destId="{47304C5D-7210-4353-B0E2-3A526EEA583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580F17-9F44-4FAA-8B4D-8F1B697A938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EF4AE9E-82BC-4DD1-8013-CF1EFFF960C5}">
      <dgm:prSet/>
      <dgm:spPr/>
      <dgm:t>
        <a:bodyPr/>
        <a:lstStyle/>
        <a:p>
          <a:pPr>
            <a:lnSpc>
              <a:spcPct val="100000"/>
            </a:lnSpc>
          </a:pPr>
          <a:r>
            <a:rPr lang="en-US"/>
            <a:t>Current MDT + ADDS is manual, image-based, and resource-heavy</a:t>
          </a:r>
        </a:p>
      </dgm:t>
    </dgm:pt>
    <dgm:pt modelId="{43C01394-9C10-4D28-A9C8-547274E4946F}" type="parTrans" cxnId="{491BA3A1-7358-4DCF-B4D8-E7B882A041E3}">
      <dgm:prSet/>
      <dgm:spPr/>
      <dgm:t>
        <a:bodyPr/>
        <a:lstStyle/>
        <a:p>
          <a:endParaRPr lang="en-US"/>
        </a:p>
      </dgm:t>
    </dgm:pt>
    <dgm:pt modelId="{09FCD48B-696B-44E6-925B-C3F31401D4E1}" type="sibTrans" cxnId="{491BA3A1-7358-4DCF-B4D8-E7B882A041E3}">
      <dgm:prSet/>
      <dgm:spPr/>
      <dgm:t>
        <a:bodyPr/>
        <a:lstStyle/>
        <a:p>
          <a:endParaRPr lang="en-US"/>
        </a:p>
      </dgm:t>
    </dgm:pt>
    <dgm:pt modelId="{7BCDD197-6C79-44BF-AF2F-926D0128BD74}">
      <dgm:prSet/>
      <dgm:spPr/>
      <dgm:t>
        <a:bodyPr/>
        <a:lstStyle/>
        <a:p>
          <a:pPr>
            <a:lnSpc>
              <a:spcPct val="100000"/>
            </a:lnSpc>
          </a:pPr>
          <a:r>
            <a:rPr lang="en-US"/>
            <a:t>Causes delays, high IT workload, unsuitable for hybrid workforce</a:t>
          </a:r>
        </a:p>
      </dgm:t>
    </dgm:pt>
    <dgm:pt modelId="{AFC95929-8320-4050-A49B-2CB1D46CA550}" type="parTrans" cxnId="{49AE887E-CB84-4653-8C09-F4CB17D204E3}">
      <dgm:prSet/>
      <dgm:spPr/>
      <dgm:t>
        <a:bodyPr/>
        <a:lstStyle/>
        <a:p>
          <a:endParaRPr lang="en-US"/>
        </a:p>
      </dgm:t>
    </dgm:pt>
    <dgm:pt modelId="{92737897-BD22-4D4E-8CBF-F0BF6AAB1DAA}" type="sibTrans" cxnId="{49AE887E-CB84-4653-8C09-F4CB17D204E3}">
      <dgm:prSet/>
      <dgm:spPr/>
      <dgm:t>
        <a:bodyPr/>
        <a:lstStyle/>
        <a:p>
          <a:endParaRPr lang="en-US"/>
        </a:p>
      </dgm:t>
    </dgm:pt>
    <dgm:pt modelId="{CAE5BE0A-F506-44AE-9EE7-12E726D906AD}">
      <dgm:prSet/>
      <dgm:spPr/>
      <dgm:t>
        <a:bodyPr/>
        <a:lstStyle/>
        <a:p>
          <a:pPr>
            <a:lnSpc>
              <a:spcPct val="100000"/>
            </a:lnSpc>
          </a:pPr>
          <a:r>
            <a:rPr lang="en-US"/>
            <a:t>Need to shift to cloud-native, zero-touch endpoint provisioning</a:t>
          </a:r>
        </a:p>
      </dgm:t>
    </dgm:pt>
    <dgm:pt modelId="{BD2D5A3B-22CF-44A7-A917-5EECB3E3F260}" type="parTrans" cxnId="{5694932E-1E8A-4882-A8CD-DA703F1551C7}">
      <dgm:prSet/>
      <dgm:spPr/>
      <dgm:t>
        <a:bodyPr/>
        <a:lstStyle/>
        <a:p>
          <a:endParaRPr lang="en-US"/>
        </a:p>
      </dgm:t>
    </dgm:pt>
    <dgm:pt modelId="{4E360D88-97FF-4CF4-89CC-CF98AB350F1A}" type="sibTrans" cxnId="{5694932E-1E8A-4882-A8CD-DA703F1551C7}">
      <dgm:prSet/>
      <dgm:spPr/>
      <dgm:t>
        <a:bodyPr/>
        <a:lstStyle/>
        <a:p>
          <a:endParaRPr lang="en-US"/>
        </a:p>
      </dgm:t>
    </dgm:pt>
    <dgm:pt modelId="{FF983575-ADEA-4E18-A897-E34560C7D748}" type="pres">
      <dgm:prSet presAssocID="{26580F17-9F44-4FAA-8B4D-8F1B697A938D}" presName="root" presStyleCnt="0">
        <dgm:presLayoutVars>
          <dgm:dir/>
          <dgm:resizeHandles val="exact"/>
        </dgm:presLayoutVars>
      </dgm:prSet>
      <dgm:spPr/>
    </dgm:pt>
    <dgm:pt modelId="{910631D2-A166-4134-A70C-499B1D747A77}" type="pres">
      <dgm:prSet presAssocID="{2EF4AE9E-82BC-4DD1-8013-CF1EFFF960C5}" presName="compNode" presStyleCnt="0"/>
      <dgm:spPr/>
    </dgm:pt>
    <dgm:pt modelId="{3E3856CC-D846-4BA8-B846-DD9E71ABD9F3}" type="pres">
      <dgm:prSet presAssocID="{2EF4AE9E-82BC-4DD1-8013-CF1EFFF960C5}" presName="bgRect" presStyleLbl="bgShp" presStyleIdx="0" presStyleCnt="3"/>
      <dgm:spPr/>
    </dgm:pt>
    <dgm:pt modelId="{E81036EA-B475-473D-AF64-23CFEFCDFEB1}" type="pres">
      <dgm:prSet presAssocID="{2EF4AE9E-82BC-4DD1-8013-CF1EFFF960C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ears"/>
        </a:ext>
      </dgm:extLst>
    </dgm:pt>
    <dgm:pt modelId="{F72F49A9-7503-4D65-AF32-552F4CEECECC}" type="pres">
      <dgm:prSet presAssocID="{2EF4AE9E-82BC-4DD1-8013-CF1EFFF960C5}" presName="spaceRect" presStyleCnt="0"/>
      <dgm:spPr/>
    </dgm:pt>
    <dgm:pt modelId="{D56A2CA4-C7DE-4182-92BC-23DC264CAD2F}" type="pres">
      <dgm:prSet presAssocID="{2EF4AE9E-82BC-4DD1-8013-CF1EFFF960C5}" presName="parTx" presStyleLbl="revTx" presStyleIdx="0" presStyleCnt="3">
        <dgm:presLayoutVars>
          <dgm:chMax val="0"/>
          <dgm:chPref val="0"/>
        </dgm:presLayoutVars>
      </dgm:prSet>
      <dgm:spPr/>
    </dgm:pt>
    <dgm:pt modelId="{C2894F6F-1D80-4DCE-B808-8C7FE3A10570}" type="pres">
      <dgm:prSet presAssocID="{09FCD48B-696B-44E6-925B-C3F31401D4E1}" presName="sibTrans" presStyleCnt="0"/>
      <dgm:spPr/>
    </dgm:pt>
    <dgm:pt modelId="{3140FABE-2BB9-4A59-9D79-5931DD9A16DB}" type="pres">
      <dgm:prSet presAssocID="{7BCDD197-6C79-44BF-AF2F-926D0128BD74}" presName="compNode" presStyleCnt="0"/>
      <dgm:spPr/>
    </dgm:pt>
    <dgm:pt modelId="{CA1D79D5-EE3B-42DF-885E-AC55895D5951}" type="pres">
      <dgm:prSet presAssocID="{7BCDD197-6C79-44BF-AF2F-926D0128BD74}" presName="bgRect" presStyleLbl="bgShp" presStyleIdx="1" presStyleCnt="3"/>
      <dgm:spPr/>
    </dgm:pt>
    <dgm:pt modelId="{5BAFBAD3-9873-4F84-919C-95AE9859371F}" type="pres">
      <dgm:prSet presAssocID="{7BCDD197-6C79-44BF-AF2F-926D0128BD7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arning"/>
        </a:ext>
      </dgm:extLst>
    </dgm:pt>
    <dgm:pt modelId="{DEEC5C4B-BA72-4706-9437-9ADE28540226}" type="pres">
      <dgm:prSet presAssocID="{7BCDD197-6C79-44BF-AF2F-926D0128BD74}" presName="spaceRect" presStyleCnt="0"/>
      <dgm:spPr/>
    </dgm:pt>
    <dgm:pt modelId="{087387D4-AB98-4B50-9C10-F555E879A8DC}" type="pres">
      <dgm:prSet presAssocID="{7BCDD197-6C79-44BF-AF2F-926D0128BD74}" presName="parTx" presStyleLbl="revTx" presStyleIdx="1" presStyleCnt="3">
        <dgm:presLayoutVars>
          <dgm:chMax val="0"/>
          <dgm:chPref val="0"/>
        </dgm:presLayoutVars>
      </dgm:prSet>
      <dgm:spPr/>
    </dgm:pt>
    <dgm:pt modelId="{3CAC257D-0365-48C6-8259-FEB8BC603A73}" type="pres">
      <dgm:prSet presAssocID="{92737897-BD22-4D4E-8CBF-F0BF6AAB1DAA}" presName="sibTrans" presStyleCnt="0"/>
      <dgm:spPr/>
    </dgm:pt>
    <dgm:pt modelId="{E304F5DD-8832-49D3-935B-AB18EB8E8273}" type="pres">
      <dgm:prSet presAssocID="{CAE5BE0A-F506-44AE-9EE7-12E726D906AD}" presName="compNode" presStyleCnt="0"/>
      <dgm:spPr/>
    </dgm:pt>
    <dgm:pt modelId="{8B96BC02-BC70-4AB9-A91C-96BBAB75CD1B}" type="pres">
      <dgm:prSet presAssocID="{CAE5BE0A-F506-44AE-9EE7-12E726D906AD}" presName="bgRect" presStyleLbl="bgShp" presStyleIdx="2" presStyleCnt="3"/>
      <dgm:spPr/>
    </dgm:pt>
    <dgm:pt modelId="{BA36C53D-35D7-41D6-BC8C-32483ABAD386}" type="pres">
      <dgm:prSet presAssocID="{CAE5BE0A-F506-44AE-9EE7-12E726D906A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yncing Cloud"/>
        </a:ext>
      </dgm:extLst>
    </dgm:pt>
    <dgm:pt modelId="{832565F8-BEB8-4BDF-8EE2-8289C329B970}" type="pres">
      <dgm:prSet presAssocID="{CAE5BE0A-F506-44AE-9EE7-12E726D906AD}" presName="spaceRect" presStyleCnt="0"/>
      <dgm:spPr/>
    </dgm:pt>
    <dgm:pt modelId="{10C288BB-91F5-459D-9BE1-FA01978A907B}" type="pres">
      <dgm:prSet presAssocID="{CAE5BE0A-F506-44AE-9EE7-12E726D906AD}" presName="parTx" presStyleLbl="revTx" presStyleIdx="2" presStyleCnt="3">
        <dgm:presLayoutVars>
          <dgm:chMax val="0"/>
          <dgm:chPref val="0"/>
        </dgm:presLayoutVars>
      </dgm:prSet>
      <dgm:spPr/>
    </dgm:pt>
  </dgm:ptLst>
  <dgm:cxnLst>
    <dgm:cxn modelId="{5694932E-1E8A-4882-A8CD-DA703F1551C7}" srcId="{26580F17-9F44-4FAA-8B4D-8F1B697A938D}" destId="{CAE5BE0A-F506-44AE-9EE7-12E726D906AD}" srcOrd="2" destOrd="0" parTransId="{BD2D5A3B-22CF-44A7-A917-5EECB3E3F260}" sibTransId="{4E360D88-97FF-4CF4-89CC-CF98AB350F1A}"/>
    <dgm:cxn modelId="{A5F83D60-2A2C-4C3A-9765-3F5F061FFAF4}" type="presOf" srcId="{26580F17-9F44-4FAA-8B4D-8F1B697A938D}" destId="{FF983575-ADEA-4E18-A897-E34560C7D748}" srcOrd="0" destOrd="0" presId="urn:microsoft.com/office/officeart/2018/2/layout/IconVerticalSolidList"/>
    <dgm:cxn modelId="{68E35744-7957-4D3C-82E5-D6309EEDBF35}" type="presOf" srcId="{2EF4AE9E-82BC-4DD1-8013-CF1EFFF960C5}" destId="{D56A2CA4-C7DE-4182-92BC-23DC264CAD2F}" srcOrd="0" destOrd="0" presId="urn:microsoft.com/office/officeart/2018/2/layout/IconVerticalSolidList"/>
    <dgm:cxn modelId="{49AE887E-CB84-4653-8C09-F4CB17D204E3}" srcId="{26580F17-9F44-4FAA-8B4D-8F1B697A938D}" destId="{7BCDD197-6C79-44BF-AF2F-926D0128BD74}" srcOrd="1" destOrd="0" parTransId="{AFC95929-8320-4050-A49B-2CB1D46CA550}" sibTransId="{92737897-BD22-4D4E-8CBF-F0BF6AAB1DAA}"/>
    <dgm:cxn modelId="{A956058F-7C5F-4936-B764-79E65AAF493D}" type="presOf" srcId="{CAE5BE0A-F506-44AE-9EE7-12E726D906AD}" destId="{10C288BB-91F5-459D-9BE1-FA01978A907B}" srcOrd="0" destOrd="0" presId="urn:microsoft.com/office/officeart/2018/2/layout/IconVerticalSolidList"/>
    <dgm:cxn modelId="{491BA3A1-7358-4DCF-B4D8-E7B882A041E3}" srcId="{26580F17-9F44-4FAA-8B4D-8F1B697A938D}" destId="{2EF4AE9E-82BC-4DD1-8013-CF1EFFF960C5}" srcOrd="0" destOrd="0" parTransId="{43C01394-9C10-4D28-A9C8-547274E4946F}" sibTransId="{09FCD48B-696B-44E6-925B-C3F31401D4E1}"/>
    <dgm:cxn modelId="{F7A073F2-F1B8-4895-8462-6C5C84CE622F}" type="presOf" srcId="{7BCDD197-6C79-44BF-AF2F-926D0128BD74}" destId="{087387D4-AB98-4B50-9C10-F555E879A8DC}" srcOrd="0" destOrd="0" presId="urn:microsoft.com/office/officeart/2018/2/layout/IconVerticalSolidList"/>
    <dgm:cxn modelId="{0B433A01-1DAE-4092-B640-30C3E1A636E4}" type="presParOf" srcId="{FF983575-ADEA-4E18-A897-E34560C7D748}" destId="{910631D2-A166-4134-A70C-499B1D747A77}" srcOrd="0" destOrd="0" presId="urn:microsoft.com/office/officeart/2018/2/layout/IconVerticalSolidList"/>
    <dgm:cxn modelId="{CF71DAD4-0008-4BED-9E5B-8DBA90E3BAFF}" type="presParOf" srcId="{910631D2-A166-4134-A70C-499B1D747A77}" destId="{3E3856CC-D846-4BA8-B846-DD9E71ABD9F3}" srcOrd="0" destOrd="0" presId="urn:microsoft.com/office/officeart/2018/2/layout/IconVerticalSolidList"/>
    <dgm:cxn modelId="{F359B2CE-4873-4231-921E-5140718236F7}" type="presParOf" srcId="{910631D2-A166-4134-A70C-499B1D747A77}" destId="{E81036EA-B475-473D-AF64-23CFEFCDFEB1}" srcOrd="1" destOrd="0" presId="urn:microsoft.com/office/officeart/2018/2/layout/IconVerticalSolidList"/>
    <dgm:cxn modelId="{5B1D11C4-4358-492F-927A-72F37CFA81A8}" type="presParOf" srcId="{910631D2-A166-4134-A70C-499B1D747A77}" destId="{F72F49A9-7503-4D65-AF32-552F4CEECECC}" srcOrd="2" destOrd="0" presId="urn:microsoft.com/office/officeart/2018/2/layout/IconVerticalSolidList"/>
    <dgm:cxn modelId="{90D431F7-8BCF-469D-AD2D-2F6D40A9396A}" type="presParOf" srcId="{910631D2-A166-4134-A70C-499B1D747A77}" destId="{D56A2CA4-C7DE-4182-92BC-23DC264CAD2F}" srcOrd="3" destOrd="0" presId="urn:microsoft.com/office/officeart/2018/2/layout/IconVerticalSolidList"/>
    <dgm:cxn modelId="{AF516692-0E39-47FF-9A8B-C6167967E4BC}" type="presParOf" srcId="{FF983575-ADEA-4E18-A897-E34560C7D748}" destId="{C2894F6F-1D80-4DCE-B808-8C7FE3A10570}" srcOrd="1" destOrd="0" presId="urn:microsoft.com/office/officeart/2018/2/layout/IconVerticalSolidList"/>
    <dgm:cxn modelId="{F8EFAEDF-D438-492E-9737-BCBAED6848E9}" type="presParOf" srcId="{FF983575-ADEA-4E18-A897-E34560C7D748}" destId="{3140FABE-2BB9-4A59-9D79-5931DD9A16DB}" srcOrd="2" destOrd="0" presId="urn:microsoft.com/office/officeart/2018/2/layout/IconVerticalSolidList"/>
    <dgm:cxn modelId="{FABCD2D0-719D-41BB-938F-29A9BB401647}" type="presParOf" srcId="{3140FABE-2BB9-4A59-9D79-5931DD9A16DB}" destId="{CA1D79D5-EE3B-42DF-885E-AC55895D5951}" srcOrd="0" destOrd="0" presId="urn:microsoft.com/office/officeart/2018/2/layout/IconVerticalSolidList"/>
    <dgm:cxn modelId="{2DF82CA0-0BC8-4231-ACDF-DD2B183D7F5F}" type="presParOf" srcId="{3140FABE-2BB9-4A59-9D79-5931DD9A16DB}" destId="{5BAFBAD3-9873-4F84-919C-95AE9859371F}" srcOrd="1" destOrd="0" presId="urn:microsoft.com/office/officeart/2018/2/layout/IconVerticalSolidList"/>
    <dgm:cxn modelId="{7024356D-704A-4D66-BD31-4DAFD1D23AB5}" type="presParOf" srcId="{3140FABE-2BB9-4A59-9D79-5931DD9A16DB}" destId="{DEEC5C4B-BA72-4706-9437-9ADE28540226}" srcOrd="2" destOrd="0" presId="urn:microsoft.com/office/officeart/2018/2/layout/IconVerticalSolidList"/>
    <dgm:cxn modelId="{2C9FFAEC-3157-4353-A4D1-04F522866AA5}" type="presParOf" srcId="{3140FABE-2BB9-4A59-9D79-5931DD9A16DB}" destId="{087387D4-AB98-4B50-9C10-F555E879A8DC}" srcOrd="3" destOrd="0" presId="urn:microsoft.com/office/officeart/2018/2/layout/IconVerticalSolidList"/>
    <dgm:cxn modelId="{7D910075-AC6B-4847-874B-F8DA2B0EE14E}" type="presParOf" srcId="{FF983575-ADEA-4E18-A897-E34560C7D748}" destId="{3CAC257D-0365-48C6-8259-FEB8BC603A73}" srcOrd="3" destOrd="0" presId="urn:microsoft.com/office/officeart/2018/2/layout/IconVerticalSolidList"/>
    <dgm:cxn modelId="{EEC0BFAA-5E00-44EF-ACC2-D6AC61B84EA7}" type="presParOf" srcId="{FF983575-ADEA-4E18-A897-E34560C7D748}" destId="{E304F5DD-8832-49D3-935B-AB18EB8E8273}" srcOrd="4" destOrd="0" presId="urn:microsoft.com/office/officeart/2018/2/layout/IconVerticalSolidList"/>
    <dgm:cxn modelId="{2FF75802-1816-469E-A4CA-AF35577E344C}" type="presParOf" srcId="{E304F5DD-8832-49D3-935B-AB18EB8E8273}" destId="{8B96BC02-BC70-4AB9-A91C-96BBAB75CD1B}" srcOrd="0" destOrd="0" presId="urn:microsoft.com/office/officeart/2018/2/layout/IconVerticalSolidList"/>
    <dgm:cxn modelId="{8A3774F5-6548-4CD8-A035-C6B0093EA734}" type="presParOf" srcId="{E304F5DD-8832-49D3-935B-AB18EB8E8273}" destId="{BA36C53D-35D7-41D6-BC8C-32483ABAD386}" srcOrd="1" destOrd="0" presId="urn:microsoft.com/office/officeart/2018/2/layout/IconVerticalSolidList"/>
    <dgm:cxn modelId="{3CCAB935-8133-41FF-9878-E39E5EEE7B42}" type="presParOf" srcId="{E304F5DD-8832-49D3-935B-AB18EB8E8273}" destId="{832565F8-BEB8-4BDF-8EE2-8289C329B970}" srcOrd="2" destOrd="0" presId="urn:microsoft.com/office/officeart/2018/2/layout/IconVerticalSolidList"/>
    <dgm:cxn modelId="{437B6A1D-6825-48C1-B2B2-5D0AEDCEC269}" type="presParOf" srcId="{E304F5DD-8832-49D3-935B-AB18EB8E8273}" destId="{10C288BB-91F5-459D-9BE1-FA01978A907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5041ED-1DFF-49AF-A26B-BC3AEB3C10B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579D58B-ACCC-4DC1-80A6-F0DE4B68418E}">
      <dgm:prSet/>
      <dgm:spPr/>
      <dgm:t>
        <a:bodyPr/>
        <a:lstStyle/>
        <a:p>
          <a:pPr>
            <a:lnSpc>
              <a:spcPct val="100000"/>
            </a:lnSpc>
          </a:pPr>
          <a:r>
            <a:rPr lang="en-US"/>
            <a:t>MDT: suited to static office IT, now outdated and inflexible</a:t>
          </a:r>
        </a:p>
      </dgm:t>
    </dgm:pt>
    <dgm:pt modelId="{FD4DD528-93C3-4FBF-8AAB-68DB37786947}" type="parTrans" cxnId="{20F7BC41-FDC0-46B8-8AEA-D7C4E98E83BD}">
      <dgm:prSet/>
      <dgm:spPr/>
      <dgm:t>
        <a:bodyPr/>
        <a:lstStyle/>
        <a:p>
          <a:endParaRPr lang="en-US"/>
        </a:p>
      </dgm:t>
    </dgm:pt>
    <dgm:pt modelId="{06CE6DAB-3681-42E5-8269-C208BDD13845}" type="sibTrans" cxnId="{20F7BC41-FDC0-46B8-8AEA-D7C4E98E83BD}">
      <dgm:prSet/>
      <dgm:spPr/>
      <dgm:t>
        <a:bodyPr/>
        <a:lstStyle/>
        <a:p>
          <a:endParaRPr lang="en-US"/>
        </a:p>
      </dgm:t>
    </dgm:pt>
    <dgm:pt modelId="{2FDDA58A-BC1F-4445-9A11-32830697A7AF}">
      <dgm:prSet/>
      <dgm:spPr/>
      <dgm:t>
        <a:bodyPr/>
        <a:lstStyle/>
        <a:p>
          <a:pPr>
            <a:lnSpc>
              <a:spcPct val="100000"/>
            </a:lnSpc>
          </a:pPr>
          <a:r>
            <a:rPr lang="en-US" dirty="0"/>
            <a:t>ZTP: automates provisioning, </a:t>
          </a:r>
          <a:r>
            <a:rPr lang="en-US" dirty="0" err="1"/>
            <a:t>origina</a:t>
          </a:r>
          <a:r>
            <a:rPr lang="en-GB" dirty="0"/>
            <a:t>ting</a:t>
          </a:r>
          <a:r>
            <a:rPr lang="en-US" dirty="0"/>
            <a:t> </a:t>
          </a:r>
          <a:r>
            <a:rPr lang="en-US" dirty="0" err="1"/>
            <a:t>fr</a:t>
          </a:r>
          <a:r>
            <a:rPr lang="en-GB" dirty="0"/>
            <a:t>om</a:t>
          </a:r>
          <a:r>
            <a:rPr lang="en-US" dirty="0"/>
            <a:t> network</a:t>
          </a:r>
          <a:r>
            <a:rPr lang="en-GB" dirty="0"/>
            <a:t> space, reduces provisioning time [1]</a:t>
          </a:r>
          <a:endParaRPr lang="en-US" dirty="0"/>
        </a:p>
      </dgm:t>
    </dgm:pt>
    <dgm:pt modelId="{C93015A0-8EBE-4AD9-856A-B7861D649FD5}" type="parTrans" cxnId="{78D9B18F-1DD3-46D5-AA5A-CBD782A95E70}">
      <dgm:prSet/>
      <dgm:spPr/>
      <dgm:t>
        <a:bodyPr/>
        <a:lstStyle/>
        <a:p>
          <a:endParaRPr lang="en-US"/>
        </a:p>
      </dgm:t>
    </dgm:pt>
    <dgm:pt modelId="{6D8E3C8B-FE7B-43A5-A7C3-030CB99963FC}" type="sibTrans" cxnId="{78D9B18F-1DD3-46D5-AA5A-CBD782A95E70}">
      <dgm:prSet/>
      <dgm:spPr/>
      <dgm:t>
        <a:bodyPr/>
        <a:lstStyle/>
        <a:p>
          <a:endParaRPr lang="en-US"/>
        </a:p>
      </dgm:t>
    </dgm:pt>
    <dgm:pt modelId="{E6F6995B-8073-421C-A9D9-2F9AA3CB248A}">
      <dgm:prSet/>
      <dgm:spPr/>
      <dgm:t>
        <a:bodyPr/>
        <a:lstStyle/>
        <a:p>
          <a:pPr>
            <a:lnSpc>
              <a:spcPct val="100000"/>
            </a:lnSpc>
          </a:pPr>
          <a:r>
            <a:rPr lang="en-US" dirty="0"/>
            <a:t>UEM: integrates ZTP to manage all endpoints centrally</a:t>
          </a:r>
        </a:p>
      </dgm:t>
    </dgm:pt>
    <dgm:pt modelId="{AFAA67BE-F3CF-4FB3-B069-044986374CEE}" type="parTrans" cxnId="{273477FC-F3E6-4D64-93EB-D5166CB2148E}">
      <dgm:prSet/>
      <dgm:spPr/>
      <dgm:t>
        <a:bodyPr/>
        <a:lstStyle/>
        <a:p>
          <a:endParaRPr lang="en-US"/>
        </a:p>
      </dgm:t>
    </dgm:pt>
    <dgm:pt modelId="{2D9B89EB-53C4-42D1-9395-A299A72379B6}" type="sibTrans" cxnId="{273477FC-F3E6-4D64-93EB-D5166CB2148E}">
      <dgm:prSet/>
      <dgm:spPr/>
      <dgm:t>
        <a:bodyPr/>
        <a:lstStyle/>
        <a:p>
          <a:endParaRPr lang="en-US"/>
        </a:p>
      </dgm:t>
    </dgm:pt>
    <dgm:pt modelId="{220CFC8D-3344-43CD-8F08-9A0261718777}" type="pres">
      <dgm:prSet presAssocID="{865041ED-1DFF-49AF-A26B-BC3AEB3C10BB}" presName="root" presStyleCnt="0">
        <dgm:presLayoutVars>
          <dgm:dir/>
          <dgm:resizeHandles val="exact"/>
        </dgm:presLayoutVars>
      </dgm:prSet>
      <dgm:spPr/>
    </dgm:pt>
    <dgm:pt modelId="{ED64B992-55FE-49CD-A49A-467C36B053E8}" type="pres">
      <dgm:prSet presAssocID="{0579D58B-ACCC-4DC1-80A6-F0DE4B68418E}" presName="compNode" presStyleCnt="0"/>
      <dgm:spPr/>
    </dgm:pt>
    <dgm:pt modelId="{FAAE0213-0A7F-4DA6-99C9-F3E57A803066}" type="pres">
      <dgm:prSet presAssocID="{0579D58B-ACCC-4DC1-80A6-F0DE4B68418E}" presName="bgRect" presStyleLbl="bgShp" presStyleIdx="0" presStyleCnt="3"/>
      <dgm:spPr/>
    </dgm:pt>
    <dgm:pt modelId="{3C5C5EFB-DDB2-4634-9FFC-BAA2F3EB567D}" type="pres">
      <dgm:prSet presAssocID="{0579D58B-ACCC-4DC1-80A6-F0DE4B68418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ffice Worker"/>
        </a:ext>
      </dgm:extLst>
    </dgm:pt>
    <dgm:pt modelId="{EC01BCAA-982E-4769-90E7-5C1E7BE6D128}" type="pres">
      <dgm:prSet presAssocID="{0579D58B-ACCC-4DC1-80A6-F0DE4B68418E}" presName="spaceRect" presStyleCnt="0"/>
      <dgm:spPr/>
    </dgm:pt>
    <dgm:pt modelId="{399F3F49-2608-4DFB-A319-E971B4694AEC}" type="pres">
      <dgm:prSet presAssocID="{0579D58B-ACCC-4DC1-80A6-F0DE4B68418E}" presName="parTx" presStyleLbl="revTx" presStyleIdx="0" presStyleCnt="3">
        <dgm:presLayoutVars>
          <dgm:chMax val="0"/>
          <dgm:chPref val="0"/>
        </dgm:presLayoutVars>
      </dgm:prSet>
      <dgm:spPr/>
    </dgm:pt>
    <dgm:pt modelId="{5974886D-1F2C-45FC-823C-337CED0EA5C5}" type="pres">
      <dgm:prSet presAssocID="{06CE6DAB-3681-42E5-8269-C208BDD13845}" presName="sibTrans" presStyleCnt="0"/>
      <dgm:spPr/>
    </dgm:pt>
    <dgm:pt modelId="{94132893-09A1-4C4D-AB52-0B4E6897E240}" type="pres">
      <dgm:prSet presAssocID="{2FDDA58A-BC1F-4445-9A11-32830697A7AF}" presName="compNode" presStyleCnt="0"/>
      <dgm:spPr/>
    </dgm:pt>
    <dgm:pt modelId="{EE5DB03B-3A68-4E48-83EC-4DA0293EFEAD}" type="pres">
      <dgm:prSet presAssocID="{2FDDA58A-BC1F-4445-9A11-32830697A7AF}" presName="bgRect" presStyleLbl="bgShp" presStyleIdx="1" presStyleCnt="3"/>
      <dgm:spPr/>
    </dgm:pt>
    <dgm:pt modelId="{12E350D0-F457-457A-9E59-2BA09545946F}" type="pres">
      <dgm:prSet presAssocID="{2FDDA58A-BC1F-4445-9A11-32830697A7A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Network"/>
        </a:ext>
      </dgm:extLst>
    </dgm:pt>
    <dgm:pt modelId="{A6F13A0E-C498-46AC-8580-41ACB43C20D9}" type="pres">
      <dgm:prSet presAssocID="{2FDDA58A-BC1F-4445-9A11-32830697A7AF}" presName="spaceRect" presStyleCnt="0"/>
      <dgm:spPr/>
    </dgm:pt>
    <dgm:pt modelId="{A34DF5A7-0B5F-49BD-B37C-2F7134FA836F}" type="pres">
      <dgm:prSet presAssocID="{2FDDA58A-BC1F-4445-9A11-32830697A7AF}" presName="parTx" presStyleLbl="revTx" presStyleIdx="1" presStyleCnt="3">
        <dgm:presLayoutVars>
          <dgm:chMax val="0"/>
          <dgm:chPref val="0"/>
        </dgm:presLayoutVars>
      </dgm:prSet>
      <dgm:spPr/>
    </dgm:pt>
    <dgm:pt modelId="{99DAE9F9-8EE4-416D-8E3F-2E014817A630}" type="pres">
      <dgm:prSet presAssocID="{6D8E3C8B-FE7B-43A5-A7C3-030CB99963FC}" presName="sibTrans" presStyleCnt="0"/>
      <dgm:spPr/>
    </dgm:pt>
    <dgm:pt modelId="{C956426A-5D90-4989-9E50-9A269ECFFF4B}" type="pres">
      <dgm:prSet presAssocID="{E6F6995B-8073-421C-A9D9-2F9AA3CB248A}" presName="compNode" presStyleCnt="0"/>
      <dgm:spPr/>
    </dgm:pt>
    <dgm:pt modelId="{BC72F4AA-03F4-4E4D-8B50-D77541092215}" type="pres">
      <dgm:prSet presAssocID="{E6F6995B-8073-421C-A9D9-2F9AA3CB248A}" presName="bgRect" presStyleLbl="bgShp" presStyleIdx="2" presStyleCnt="3"/>
      <dgm:spPr/>
    </dgm:pt>
    <dgm:pt modelId="{19616810-B595-43EA-B54E-FD5C56F71A5E}" type="pres">
      <dgm:prSet presAssocID="{E6F6995B-8073-421C-A9D9-2F9AA3CB248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oud"/>
        </a:ext>
      </dgm:extLst>
    </dgm:pt>
    <dgm:pt modelId="{1EF3A4B5-525D-48C8-A467-A2879D2C5325}" type="pres">
      <dgm:prSet presAssocID="{E6F6995B-8073-421C-A9D9-2F9AA3CB248A}" presName="spaceRect" presStyleCnt="0"/>
      <dgm:spPr/>
    </dgm:pt>
    <dgm:pt modelId="{08603A57-F2BB-4013-8DA9-DCE1962FBB5A}" type="pres">
      <dgm:prSet presAssocID="{E6F6995B-8073-421C-A9D9-2F9AA3CB248A}" presName="parTx" presStyleLbl="revTx" presStyleIdx="2" presStyleCnt="3">
        <dgm:presLayoutVars>
          <dgm:chMax val="0"/>
          <dgm:chPref val="0"/>
        </dgm:presLayoutVars>
      </dgm:prSet>
      <dgm:spPr/>
    </dgm:pt>
  </dgm:ptLst>
  <dgm:cxnLst>
    <dgm:cxn modelId="{BEA78A0C-F5F6-48B0-8C02-630744631256}" type="presOf" srcId="{865041ED-1DFF-49AF-A26B-BC3AEB3C10BB}" destId="{220CFC8D-3344-43CD-8F08-9A0261718777}" srcOrd="0" destOrd="0" presId="urn:microsoft.com/office/officeart/2018/2/layout/IconVerticalSolidList"/>
    <dgm:cxn modelId="{51F88F21-14DE-422D-8F2A-79FCB67D3C40}" type="presOf" srcId="{2FDDA58A-BC1F-4445-9A11-32830697A7AF}" destId="{A34DF5A7-0B5F-49BD-B37C-2F7134FA836F}" srcOrd="0" destOrd="0" presId="urn:microsoft.com/office/officeart/2018/2/layout/IconVerticalSolidList"/>
    <dgm:cxn modelId="{20F7BC41-FDC0-46B8-8AEA-D7C4E98E83BD}" srcId="{865041ED-1DFF-49AF-A26B-BC3AEB3C10BB}" destId="{0579D58B-ACCC-4DC1-80A6-F0DE4B68418E}" srcOrd="0" destOrd="0" parTransId="{FD4DD528-93C3-4FBF-8AAB-68DB37786947}" sibTransId="{06CE6DAB-3681-42E5-8269-C208BDD13845}"/>
    <dgm:cxn modelId="{78D9B18F-1DD3-46D5-AA5A-CBD782A95E70}" srcId="{865041ED-1DFF-49AF-A26B-BC3AEB3C10BB}" destId="{2FDDA58A-BC1F-4445-9A11-32830697A7AF}" srcOrd="1" destOrd="0" parTransId="{C93015A0-8EBE-4AD9-856A-B7861D649FD5}" sibTransId="{6D8E3C8B-FE7B-43A5-A7C3-030CB99963FC}"/>
    <dgm:cxn modelId="{011879CC-6BD1-49B6-A613-7EB8F24B4598}" type="presOf" srcId="{0579D58B-ACCC-4DC1-80A6-F0DE4B68418E}" destId="{399F3F49-2608-4DFB-A319-E971B4694AEC}" srcOrd="0" destOrd="0" presId="urn:microsoft.com/office/officeart/2018/2/layout/IconVerticalSolidList"/>
    <dgm:cxn modelId="{44B257DE-CF1D-4B55-ACCE-3D326AE58928}" type="presOf" srcId="{E6F6995B-8073-421C-A9D9-2F9AA3CB248A}" destId="{08603A57-F2BB-4013-8DA9-DCE1962FBB5A}" srcOrd="0" destOrd="0" presId="urn:microsoft.com/office/officeart/2018/2/layout/IconVerticalSolidList"/>
    <dgm:cxn modelId="{273477FC-F3E6-4D64-93EB-D5166CB2148E}" srcId="{865041ED-1DFF-49AF-A26B-BC3AEB3C10BB}" destId="{E6F6995B-8073-421C-A9D9-2F9AA3CB248A}" srcOrd="2" destOrd="0" parTransId="{AFAA67BE-F3CF-4FB3-B069-044986374CEE}" sibTransId="{2D9B89EB-53C4-42D1-9395-A299A72379B6}"/>
    <dgm:cxn modelId="{92C2EAAF-CFCA-42E4-9C06-E29EC031C99F}" type="presParOf" srcId="{220CFC8D-3344-43CD-8F08-9A0261718777}" destId="{ED64B992-55FE-49CD-A49A-467C36B053E8}" srcOrd="0" destOrd="0" presId="urn:microsoft.com/office/officeart/2018/2/layout/IconVerticalSolidList"/>
    <dgm:cxn modelId="{A2E7FB34-E2AD-4AE2-884E-EFA2F35A3905}" type="presParOf" srcId="{ED64B992-55FE-49CD-A49A-467C36B053E8}" destId="{FAAE0213-0A7F-4DA6-99C9-F3E57A803066}" srcOrd="0" destOrd="0" presId="urn:microsoft.com/office/officeart/2018/2/layout/IconVerticalSolidList"/>
    <dgm:cxn modelId="{75DBE05B-CF41-4A35-9730-B0B3C8BF4F98}" type="presParOf" srcId="{ED64B992-55FE-49CD-A49A-467C36B053E8}" destId="{3C5C5EFB-DDB2-4634-9FFC-BAA2F3EB567D}" srcOrd="1" destOrd="0" presId="urn:microsoft.com/office/officeart/2018/2/layout/IconVerticalSolidList"/>
    <dgm:cxn modelId="{86B48E79-1638-4352-9A34-C2C55DB110F1}" type="presParOf" srcId="{ED64B992-55FE-49CD-A49A-467C36B053E8}" destId="{EC01BCAA-982E-4769-90E7-5C1E7BE6D128}" srcOrd="2" destOrd="0" presId="urn:microsoft.com/office/officeart/2018/2/layout/IconVerticalSolidList"/>
    <dgm:cxn modelId="{D6D9C621-9EB2-4B55-B3C7-F556C343DA0E}" type="presParOf" srcId="{ED64B992-55FE-49CD-A49A-467C36B053E8}" destId="{399F3F49-2608-4DFB-A319-E971B4694AEC}" srcOrd="3" destOrd="0" presId="urn:microsoft.com/office/officeart/2018/2/layout/IconVerticalSolidList"/>
    <dgm:cxn modelId="{45A37FF5-AC90-41F9-A65C-E387290F1007}" type="presParOf" srcId="{220CFC8D-3344-43CD-8F08-9A0261718777}" destId="{5974886D-1F2C-45FC-823C-337CED0EA5C5}" srcOrd="1" destOrd="0" presId="urn:microsoft.com/office/officeart/2018/2/layout/IconVerticalSolidList"/>
    <dgm:cxn modelId="{6990B044-32FE-4DD9-AEEF-E420D66FD476}" type="presParOf" srcId="{220CFC8D-3344-43CD-8F08-9A0261718777}" destId="{94132893-09A1-4C4D-AB52-0B4E6897E240}" srcOrd="2" destOrd="0" presId="urn:microsoft.com/office/officeart/2018/2/layout/IconVerticalSolidList"/>
    <dgm:cxn modelId="{75AD4D0F-AD07-4FCE-8182-40A47CF47AC4}" type="presParOf" srcId="{94132893-09A1-4C4D-AB52-0B4E6897E240}" destId="{EE5DB03B-3A68-4E48-83EC-4DA0293EFEAD}" srcOrd="0" destOrd="0" presId="urn:microsoft.com/office/officeart/2018/2/layout/IconVerticalSolidList"/>
    <dgm:cxn modelId="{A14B9D90-13AC-40B4-972A-78BA540308FC}" type="presParOf" srcId="{94132893-09A1-4C4D-AB52-0B4E6897E240}" destId="{12E350D0-F457-457A-9E59-2BA09545946F}" srcOrd="1" destOrd="0" presId="urn:microsoft.com/office/officeart/2018/2/layout/IconVerticalSolidList"/>
    <dgm:cxn modelId="{0615340B-B94C-45C5-9E6C-3246A2F6397C}" type="presParOf" srcId="{94132893-09A1-4C4D-AB52-0B4E6897E240}" destId="{A6F13A0E-C498-46AC-8580-41ACB43C20D9}" srcOrd="2" destOrd="0" presId="urn:microsoft.com/office/officeart/2018/2/layout/IconVerticalSolidList"/>
    <dgm:cxn modelId="{F2FBD429-4005-4C36-A138-DDF6198D1E4A}" type="presParOf" srcId="{94132893-09A1-4C4D-AB52-0B4E6897E240}" destId="{A34DF5A7-0B5F-49BD-B37C-2F7134FA836F}" srcOrd="3" destOrd="0" presId="urn:microsoft.com/office/officeart/2018/2/layout/IconVerticalSolidList"/>
    <dgm:cxn modelId="{919157FC-4E92-4332-91FF-6C6AD296D03F}" type="presParOf" srcId="{220CFC8D-3344-43CD-8F08-9A0261718777}" destId="{99DAE9F9-8EE4-416D-8E3F-2E014817A630}" srcOrd="3" destOrd="0" presId="urn:microsoft.com/office/officeart/2018/2/layout/IconVerticalSolidList"/>
    <dgm:cxn modelId="{D6565B11-3F5E-48EE-A551-B7A8B05A59C3}" type="presParOf" srcId="{220CFC8D-3344-43CD-8F08-9A0261718777}" destId="{C956426A-5D90-4989-9E50-9A269ECFFF4B}" srcOrd="4" destOrd="0" presId="urn:microsoft.com/office/officeart/2018/2/layout/IconVerticalSolidList"/>
    <dgm:cxn modelId="{490EFAB1-3B0C-4084-A715-D5518631FA4C}" type="presParOf" srcId="{C956426A-5D90-4989-9E50-9A269ECFFF4B}" destId="{BC72F4AA-03F4-4E4D-8B50-D77541092215}" srcOrd="0" destOrd="0" presId="urn:microsoft.com/office/officeart/2018/2/layout/IconVerticalSolidList"/>
    <dgm:cxn modelId="{810CF67B-0F56-4861-8F7A-4CD1A673B8C8}" type="presParOf" srcId="{C956426A-5D90-4989-9E50-9A269ECFFF4B}" destId="{19616810-B595-43EA-B54E-FD5C56F71A5E}" srcOrd="1" destOrd="0" presId="urn:microsoft.com/office/officeart/2018/2/layout/IconVerticalSolidList"/>
    <dgm:cxn modelId="{E1EABD04-D1AE-486E-B984-E43E817AF7DE}" type="presParOf" srcId="{C956426A-5D90-4989-9E50-9A269ECFFF4B}" destId="{1EF3A4B5-525D-48C8-A467-A2879D2C5325}" srcOrd="2" destOrd="0" presId="urn:microsoft.com/office/officeart/2018/2/layout/IconVerticalSolidList"/>
    <dgm:cxn modelId="{5C84BF13-A056-4B15-8C83-03E9A84AD265}" type="presParOf" srcId="{C956426A-5D90-4989-9E50-9A269ECFFF4B}" destId="{08603A57-F2BB-4013-8DA9-DCE1962FBB5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7D60B51-F167-4020-847B-37E753B0217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9ED1346-1D66-4C94-9530-02184F71CFCB}">
      <dgm:prSet/>
      <dgm:spPr/>
      <dgm:t>
        <a:bodyPr/>
        <a:lstStyle/>
        <a:p>
          <a:r>
            <a:rPr lang="en-US" dirty="0"/>
            <a:t>Industry: Forrester shows 80% time reduction, ROI &lt; 1 year [2]</a:t>
          </a:r>
        </a:p>
      </dgm:t>
    </dgm:pt>
    <dgm:pt modelId="{3C5676A3-10AC-432D-A5B4-2775060D032E}" type="parTrans" cxnId="{4D7BC033-65B9-4B7D-893C-2BB9FD4E9094}">
      <dgm:prSet/>
      <dgm:spPr/>
      <dgm:t>
        <a:bodyPr/>
        <a:lstStyle/>
        <a:p>
          <a:endParaRPr lang="en-US"/>
        </a:p>
      </dgm:t>
    </dgm:pt>
    <dgm:pt modelId="{B112E9B0-F214-47C6-B22D-D34C738D2AB3}" type="sibTrans" cxnId="{4D7BC033-65B9-4B7D-893C-2BB9FD4E9094}">
      <dgm:prSet/>
      <dgm:spPr/>
      <dgm:t>
        <a:bodyPr/>
        <a:lstStyle/>
        <a:p>
          <a:endParaRPr lang="en-US"/>
        </a:p>
      </dgm:t>
    </dgm:pt>
    <dgm:pt modelId="{D1FCDB74-AE61-49BC-B7B0-2AF5098C6906}">
      <dgm:prSet/>
      <dgm:spPr/>
      <dgm:t>
        <a:bodyPr/>
        <a:lstStyle/>
        <a:p>
          <a:r>
            <a:rPr lang="en-US" dirty="0"/>
            <a:t>Case studies: Carlsberg [3], ENGIE [4], Marvell [5] show gains</a:t>
          </a:r>
        </a:p>
      </dgm:t>
    </dgm:pt>
    <dgm:pt modelId="{60F1BF74-698B-4BA5-8F93-E374279B13A1}" type="parTrans" cxnId="{F01DD6DD-875A-49B6-A81E-11CEF15B8D83}">
      <dgm:prSet/>
      <dgm:spPr/>
      <dgm:t>
        <a:bodyPr/>
        <a:lstStyle/>
        <a:p>
          <a:endParaRPr lang="en-US"/>
        </a:p>
      </dgm:t>
    </dgm:pt>
    <dgm:pt modelId="{8090AA74-F362-4831-A414-62C883C43BF2}" type="sibTrans" cxnId="{F01DD6DD-875A-49B6-A81E-11CEF15B8D83}">
      <dgm:prSet/>
      <dgm:spPr/>
      <dgm:t>
        <a:bodyPr/>
        <a:lstStyle/>
        <a:p>
          <a:endParaRPr lang="en-US"/>
        </a:p>
      </dgm:t>
    </dgm:pt>
    <dgm:pt modelId="{F836BEFF-0E62-4656-BAE3-0DAFFC1C2AB0}">
      <dgm:prSet/>
      <dgm:spPr/>
      <dgm:t>
        <a:bodyPr/>
        <a:lstStyle/>
        <a:p>
          <a:r>
            <a:rPr lang="en-US" dirty="0"/>
            <a:t>Market: Microsoft a </a:t>
          </a:r>
          <a:r>
            <a:rPr lang="en-GB" dirty="0"/>
            <a:t>leading UEM</a:t>
          </a:r>
          <a:r>
            <a:rPr lang="en-US" dirty="0"/>
            <a:t> </a:t>
          </a:r>
          <a:r>
            <a:rPr lang="en-GB" dirty="0"/>
            <a:t>vendor [6], </a:t>
          </a:r>
          <a:r>
            <a:rPr lang="en-US" dirty="0"/>
            <a:t>UEM demand rising [7]</a:t>
          </a:r>
        </a:p>
      </dgm:t>
    </dgm:pt>
    <dgm:pt modelId="{EEB5B96F-33FD-4A9C-882F-5AD77928940F}" type="parTrans" cxnId="{CCA271F9-0E6B-4D89-96AA-DC268485CBA2}">
      <dgm:prSet/>
      <dgm:spPr/>
      <dgm:t>
        <a:bodyPr/>
        <a:lstStyle/>
        <a:p>
          <a:endParaRPr lang="en-US"/>
        </a:p>
      </dgm:t>
    </dgm:pt>
    <dgm:pt modelId="{F3415C14-9027-46ED-AE9D-17F7D2201137}" type="sibTrans" cxnId="{CCA271F9-0E6B-4D89-96AA-DC268485CBA2}">
      <dgm:prSet/>
      <dgm:spPr/>
      <dgm:t>
        <a:bodyPr/>
        <a:lstStyle/>
        <a:p>
          <a:endParaRPr lang="en-US"/>
        </a:p>
      </dgm:t>
    </dgm:pt>
    <dgm:pt modelId="{AB7FC6E5-6A14-43A8-AD23-A8750BBD1347}" type="pres">
      <dgm:prSet presAssocID="{97D60B51-F167-4020-847B-37E753B02177}" presName="linear" presStyleCnt="0">
        <dgm:presLayoutVars>
          <dgm:animLvl val="lvl"/>
          <dgm:resizeHandles val="exact"/>
        </dgm:presLayoutVars>
      </dgm:prSet>
      <dgm:spPr/>
    </dgm:pt>
    <dgm:pt modelId="{7D80B1EB-27B7-4AE0-BB5E-8D9DAC6C2C49}" type="pres">
      <dgm:prSet presAssocID="{D9ED1346-1D66-4C94-9530-02184F71CFCB}" presName="parentText" presStyleLbl="node1" presStyleIdx="0" presStyleCnt="3">
        <dgm:presLayoutVars>
          <dgm:chMax val="0"/>
          <dgm:bulletEnabled val="1"/>
        </dgm:presLayoutVars>
      </dgm:prSet>
      <dgm:spPr/>
    </dgm:pt>
    <dgm:pt modelId="{AA877B62-57FB-4EB4-95FF-D6827972849A}" type="pres">
      <dgm:prSet presAssocID="{B112E9B0-F214-47C6-B22D-D34C738D2AB3}" presName="spacer" presStyleCnt="0"/>
      <dgm:spPr/>
    </dgm:pt>
    <dgm:pt modelId="{8CFFEB2D-EF9A-4D23-87C7-E4482CCDF601}" type="pres">
      <dgm:prSet presAssocID="{D1FCDB74-AE61-49BC-B7B0-2AF5098C6906}" presName="parentText" presStyleLbl="node1" presStyleIdx="1" presStyleCnt="3">
        <dgm:presLayoutVars>
          <dgm:chMax val="0"/>
          <dgm:bulletEnabled val="1"/>
        </dgm:presLayoutVars>
      </dgm:prSet>
      <dgm:spPr/>
    </dgm:pt>
    <dgm:pt modelId="{527BB7D7-2F0D-4A1C-A122-1807A9C6E110}" type="pres">
      <dgm:prSet presAssocID="{8090AA74-F362-4831-A414-62C883C43BF2}" presName="spacer" presStyleCnt="0"/>
      <dgm:spPr/>
    </dgm:pt>
    <dgm:pt modelId="{8B901350-462C-4DC4-94CE-7FDEDB70573D}" type="pres">
      <dgm:prSet presAssocID="{F836BEFF-0E62-4656-BAE3-0DAFFC1C2AB0}" presName="parentText" presStyleLbl="node1" presStyleIdx="2" presStyleCnt="3">
        <dgm:presLayoutVars>
          <dgm:chMax val="0"/>
          <dgm:bulletEnabled val="1"/>
        </dgm:presLayoutVars>
      </dgm:prSet>
      <dgm:spPr/>
    </dgm:pt>
  </dgm:ptLst>
  <dgm:cxnLst>
    <dgm:cxn modelId="{4D7BC033-65B9-4B7D-893C-2BB9FD4E9094}" srcId="{97D60B51-F167-4020-847B-37E753B02177}" destId="{D9ED1346-1D66-4C94-9530-02184F71CFCB}" srcOrd="0" destOrd="0" parTransId="{3C5676A3-10AC-432D-A5B4-2775060D032E}" sibTransId="{B112E9B0-F214-47C6-B22D-D34C738D2AB3}"/>
    <dgm:cxn modelId="{657FFC77-CAEB-48B7-8D73-BA6469FEC7E1}" type="presOf" srcId="{D9ED1346-1D66-4C94-9530-02184F71CFCB}" destId="{7D80B1EB-27B7-4AE0-BB5E-8D9DAC6C2C49}" srcOrd="0" destOrd="0" presId="urn:microsoft.com/office/officeart/2005/8/layout/vList2"/>
    <dgm:cxn modelId="{A58BC9AF-0F35-42E5-8782-A4E0CF7282B9}" type="presOf" srcId="{97D60B51-F167-4020-847B-37E753B02177}" destId="{AB7FC6E5-6A14-43A8-AD23-A8750BBD1347}" srcOrd="0" destOrd="0" presId="urn:microsoft.com/office/officeart/2005/8/layout/vList2"/>
    <dgm:cxn modelId="{D5CCA7B0-21F0-4653-95E6-4B6DEBEE140C}" type="presOf" srcId="{D1FCDB74-AE61-49BC-B7B0-2AF5098C6906}" destId="{8CFFEB2D-EF9A-4D23-87C7-E4482CCDF601}" srcOrd="0" destOrd="0" presId="urn:microsoft.com/office/officeart/2005/8/layout/vList2"/>
    <dgm:cxn modelId="{A60825D4-14D4-477B-A47D-48C4086A3618}" type="presOf" srcId="{F836BEFF-0E62-4656-BAE3-0DAFFC1C2AB0}" destId="{8B901350-462C-4DC4-94CE-7FDEDB70573D}" srcOrd="0" destOrd="0" presId="urn:microsoft.com/office/officeart/2005/8/layout/vList2"/>
    <dgm:cxn modelId="{F01DD6DD-875A-49B6-A81E-11CEF15B8D83}" srcId="{97D60B51-F167-4020-847B-37E753B02177}" destId="{D1FCDB74-AE61-49BC-B7B0-2AF5098C6906}" srcOrd="1" destOrd="0" parTransId="{60F1BF74-698B-4BA5-8F93-E374279B13A1}" sibTransId="{8090AA74-F362-4831-A414-62C883C43BF2}"/>
    <dgm:cxn modelId="{CCA271F9-0E6B-4D89-96AA-DC268485CBA2}" srcId="{97D60B51-F167-4020-847B-37E753B02177}" destId="{F836BEFF-0E62-4656-BAE3-0DAFFC1C2AB0}" srcOrd="2" destOrd="0" parTransId="{EEB5B96F-33FD-4A9C-882F-5AD77928940F}" sibTransId="{F3415C14-9027-46ED-AE9D-17F7D2201137}"/>
    <dgm:cxn modelId="{C7987A69-3DE2-4A2A-B69F-4654F4D6DAE8}" type="presParOf" srcId="{AB7FC6E5-6A14-43A8-AD23-A8750BBD1347}" destId="{7D80B1EB-27B7-4AE0-BB5E-8D9DAC6C2C49}" srcOrd="0" destOrd="0" presId="urn:microsoft.com/office/officeart/2005/8/layout/vList2"/>
    <dgm:cxn modelId="{0EC692C9-4DBF-487F-9302-588524D1BB8F}" type="presParOf" srcId="{AB7FC6E5-6A14-43A8-AD23-A8750BBD1347}" destId="{AA877B62-57FB-4EB4-95FF-D6827972849A}" srcOrd="1" destOrd="0" presId="urn:microsoft.com/office/officeart/2005/8/layout/vList2"/>
    <dgm:cxn modelId="{8B08EECE-8F9E-492F-BB14-7B3C4DBFDCDE}" type="presParOf" srcId="{AB7FC6E5-6A14-43A8-AD23-A8750BBD1347}" destId="{8CFFEB2D-EF9A-4D23-87C7-E4482CCDF601}" srcOrd="2" destOrd="0" presId="urn:microsoft.com/office/officeart/2005/8/layout/vList2"/>
    <dgm:cxn modelId="{1F831872-5F84-4094-91B5-B622F374C2BD}" type="presParOf" srcId="{AB7FC6E5-6A14-43A8-AD23-A8750BBD1347}" destId="{527BB7D7-2F0D-4A1C-A122-1807A9C6E110}" srcOrd="3" destOrd="0" presId="urn:microsoft.com/office/officeart/2005/8/layout/vList2"/>
    <dgm:cxn modelId="{1F38826A-AC46-4E1F-A892-2CF5301EB58A}" type="presParOf" srcId="{AB7FC6E5-6A14-43A8-AD23-A8750BBD1347}" destId="{8B901350-462C-4DC4-94CE-7FDEDB70573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7FE9473-84D3-4B47-8D87-FE10E6C98E3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EA8C34D-1FEA-4FF7-8A63-DC23D65AEFBD}">
      <dgm:prSet/>
      <dgm:spPr/>
      <dgm:t>
        <a:bodyPr/>
        <a:lstStyle/>
        <a:p>
          <a:r>
            <a:rPr lang="en-US"/>
            <a:t>Philosophy: Positivist — measurable, objective data</a:t>
          </a:r>
        </a:p>
      </dgm:t>
    </dgm:pt>
    <dgm:pt modelId="{9D64283B-9F72-41E1-993A-F6F247485580}" type="parTrans" cxnId="{C08C6FAC-8DF6-4CB6-9A37-29380C419137}">
      <dgm:prSet/>
      <dgm:spPr/>
      <dgm:t>
        <a:bodyPr/>
        <a:lstStyle/>
        <a:p>
          <a:endParaRPr lang="en-US"/>
        </a:p>
      </dgm:t>
    </dgm:pt>
    <dgm:pt modelId="{2031890E-16CC-4470-BCA4-A5C157223BA6}" type="sibTrans" cxnId="{C08C6FAC-8DF6-4CB6-9A37-29380C419137}">
      <dgm:prSet/>
      <dgm:spPr/>
      <dgm:t>
        <a:bodyPr/>
        <a:lstStyle/>
        <a:p>
          <a:endParaRPr lang="en-US"/>
        </a:p>
      </dgm:t>
    </dgm:pt>
    <dgm:pt modelId="{91B2ACC7-11A4-4BAD-881E-3EF3C85FBE9A}">
      <dgm:prSet/>
      <dgm:spPr/>
      <dgm:t>
        <a:bodyPr/>
        <a:lstStyle/>
        <a:p>
          <a:r>
            <a:rPr lang="en-US"/>
            <a:t>Approach: Deductive — test hypothesis from literature</a:t>
          </a:r>
        </a:p>
      </dgm:t>
    </dgm:pt>
    <dgm:pt modelId="{2DFC4CD8-FE5B-4E93-BA80-81CE2D400562}" type="parTrans" cxnId="{F39DA3C5-BDB1-4A55-AD40-91FF2EFFE79F}">
      <dgm:prSet/>
      <dgm:spPr/>
      <dgm:t>
        <a:bodyPr/>
        <a:lstStyle/>
        <a:p>
          <a:endParaRPr lang="en-US"/>
        </a:p>
      </dgm:t>
    </dgm:pt>
    <dgm:pt modelId="{31A0BDC9-38F8-424F-9F65-AECDE6375967}" type="sibTrans" cxnId="{F39DA3C5-BDB1-4A55-AD40-91FF2EFFE79F}">
      <dgm:prSet/>
      <dgm:spPr/>
      <dgm:t>
        <a:bodyPr/>
        <a:lstStyle/>
        <a:p>
          <a:endParaRPr lang="en-US"/>
        </a:p>
      </dgm:t>
    </dgm:pt>
    <dgm:pt modelId="{2D4822D4-3F11-420F-BD47-581DBBE896E3}">
      <dgm:prSet/>
      <dgm:spPr/>
      <dgm:t>
        <a:bodyPr/>
        <a:lstStyle/>
        <a:p>
          <a:r>
            <a:rPr lang="en-US"/>
            <a:t>Strategies: Literature review, case study, surveys</a:t>
          </a:r>
        </a:p>
      </dgm:t>
    </dgm:pt>
    <dgm:pt modelId="{7C5FBA07-9356-4D30-808A-B2E852F11BEA}" type="parTrans" cxnId="{83EB75E1-B217-4FB8-B3C2-F80A96CE6E61}">
      <dgm:prSet/>
      <dgm:spPr/>
      <dgm:t>
        <a:bodyPr/>
        <a:lstStyle/>
        <a:p>
          <a:endParaRPr lang="en-US"/>
        </a:p>
      </dgm:t>
    </dgm:pt>
    <dgm:pt modelId="{001313F9-F9D2-4FD3-8038-4C72476834B3}" type="sibTrans" cxnId="{83EB75E1-B217-4FB8-B3C2-F80A96CE6E61}">
      <dgm:prSet/>
      <dgm:spPr/>
      <dgm:t>
        <a:bodyPr/>
        <a:lstStyle/>
        <a:p>
          <a:endParaRPr lang="en-US"/>
        </a:p>
      </dgm:t>
    </dgm:pt>
    <dgm:pt modelId="{1EBE0E16-0858-430E-8C1F-3EC83C024D7A}" type="pres">
      <dgm:prSet presAssocID="{47FE9473-84D3-4B47-8D87-FE10E6C98E3F}" presName="linear" presStyleCnt="0">
        <dgm:presLayoutVars>
          <dgm:animLvl val="lvl"/>
          <dgm:resizeHandles val="exact"/>
        </dgm:presLayoutVars>
      </dgm:prSet>
      <dgm:spPr/>
    </dgm:pt>
    <dgm:pt modelId="{24E7AD94-31A3-41D7-8040-3DB39412F431}" type="pres">
      <dgm:prSet presAssocID="{2EA8C34D-1FEA-4FF7-8A63-DC23D65AEFBD}" presName="parentText" presStyleLbl="node1" presStyleIdx="0" presStyleCnt="3">
        <dgm:presLayoutVars>
          <dgm:chMax val="0"/>
          <dgm:bulletEnabled val="1"/>
        </dgm:presLayoutVars>
      </dgm:prSet>
      <dgm:spPr/>
    </dgm:pt>
    <dgm:pt modelId="{52EC147C-A3D2-4237-AD46-E315E99BC536}" type="pres">
      <dgm:prSet presAssocID="{2031890E-16CC-4470-BCA4-A5C157223BA6}" presName="spacer" presStyleCnt="0"/>
      <dgm:spPr/>
    </dgm:pt>
    <dgm:pt modelId="{D551E1E0-90AC-4AF2-99C7-A147E7CEA0D0}" type="pres">
      <dgm:prSet presAssocID="{91B2ACC7-11A4-4BAD-881E-3EF3C85FBE9A}" presName="parentText" presStyleLbl="node1" presStyleIdx="1" presStyleCnt="3">
        <dgm:presLayoutVars>
          <dgm:chMax val="0"/>
          <dgm:bulletEnabled val="1"/>
        </dgm:presLayoutVars>
      </dgm:prSet>
      <dgm:spPr/>
    </dgm:pt>
    <dgm:pt modelId="{90B5D377-5B03-4334-A8A3-D5C7C0B4BE0C}" type="pres">
      <dgm:prSet presAssocID="{31A0BDC9-38F8-424F-9F65-AECDE6375967}" presName="spacer" presStyleCnt="0"/>
      <dgm:spPr/>
    </dgm:pt>
    <dgm:pt modelId="{0E6F0C68-A49C-4452-B415-7CCB92A801FA}" type="pres">
      <dgm:prSet presAssocID="{2D4822D4-3F11-420F-BD47-581DBBE896E3}" presName="parentText" presStyleLbl="node1" presStyleIdx="2" presStyleCnt="3">
        <dgm:presLayoutVars>
          <dgm:chMax val="0"/>
          <dgm:bulletEnabled val="1"/>
        </dgm:presLayoutVars>
      </dgm:prSet>
      <dgm:spPr/>
    </dgm:pt>
  </dgm:ptLst>
  <dgm:cxnLst>
    <dgm:cxn modelId="{D0E2AB25-9E55-4A8F-9CFE-F4B107894A02}" type="presOf" srcId="{47FE9473-84D3-4B47-8D87-FE10E6C98E3F}" destId="{1EBE0E16-0858-430E-8C1F-3EC83C024D7A}" srcOrd="0" destOrd="0" presId="urn:microsoft.com/office/officeart/2005/8/layout/vList2"/>
    <dgm:cxn modelId="{AFBD6E49-E07C-492A-96AD-B5B1DB38326D}" type="presOf" srcId="{91B2ACC7-11A4-4BAD-881E-3EF3C85FBE9A}" destId="{D551E1E0-90AC-4AF2-99C7-A147E7CEA0D0}" srcOrd="0" destOrd="0" presId="urn:microsoft.com/office/officeart/2005/8/layout/vList2"/>
    <dgm:cxn modelId="{E22CEE4F-0254-40F1-8683-C2F8D53CC176}" type="presOf" srcId="{2D4822D4-3F11-420F-BD47-581DBBE896E3}" destId="{0E6F0C68-A49C-4452-B415-7CCB92A801FA}" srcOrd="0" destOrd="0" presId="urn:microsoft.com/office/officeart/2005/8/layout/vList2"/>
    <dgm:cxn modelId="{C08C6FAC-8DF6-4CB6-9A37-29380C419137}" srcId="{47FE9473-84D3-4B47-8D87-FE10E6C98E3F}" destId="{2EA8C34D-1FEA-4FF7-8A63-DC23D65AEFBD}" srcOrd="0" destOrd="0" parTransId="{9D64283B-9F72-41E1-993A-F6F247485580}" sibTransId="{2031890E-16CC-4470-BCA4-A5C157223BA6}"/>
    <dgm:cxn modelId="{F39DA3C5-BDB1-4A55-AD40-91FF2EFFE79F}" srcId="{47FE9473-84D3-4B47-8D87-FE10E6C98E3F}" destId="{91B2ACC7-11A4-4BAD-881E-3EF3C85FBE9A}" srcOrd="1" destOrd="0" parTransId="{2DFC4CD8-FE5B-4E93-BA80-81CE2D400562}" sibTransId="{31A0BDC9-38F8-424F-9F65-AECDE6375967}"/>
    <dgm:cxn modelId="{FE9AAED4-F930-4E99-82F9-24BF08D7149D}" type="presOf" srcId="{2EA8C34D-1FEA-4FF7-8A63-DC23D65AEFBD}" destId="{24E7AD94-31A3-41D7-8040-3DB39412F431}" srcOrd="0" destOrd="0" presId="urn:microsoft.com/office/officeart/2005/8/layout/vList2"/>
    <dgm:cxn modelId="{83EB75E1-B217-4FB8-B3C2-F80A96CE6E61}" srcId="{47FE9473-84D3-4B47-8D87-FE10E6C98E3F}" destId="{2D4822D4-3F11-420F-BD47-581DBBE896E3}" srcOrd="2" destOrd="0" parTransId="{7C5FBA07-9356-4D30-808A-B2E852F11BEA}" sibTransId="{001313F9-F9D2-4FD3-8038-4C72476834B3}"/>
    <dgm:cxn modelId="{7D435E27-9E97-42D9-A9FE-BCBB3A4E2454}" type="presParOf" srcId="{1EBE0E16-0858-430E-8C1F-3EC83C024D7A}" destId="{24E7AD94-31A3-41D7-8040-3DB39412F431}" srcOrd="0" destOrd="0" presId="urn:microsoft.com/office/officeart/2005/8/layout/vList2"/>
    <dgm:cxn modelId="{1435006E-07F6-4BE5-8A9F-A3EA499675B5}" type="presParOf" srcId="{1EBE0E16-0858-430E-8C1F-3EC83C024D7A}" destId="{52EC147C-A3D2-4237-AD46-E315E99BC536}" srcOrd="1" destOrd="0" presId="urn:microsoft.com/office/officeart/2005/8/layout/vList2"/>
    <dgm:cxn modelId="{C5E2A17A-35E5-449E-BAFB-91E87EF4F26A}" type="presParOf" srcId="{1EBE0E16-0858-430E-8C1F-3EC83C024D7A}" destId="{D551E1E0-90AC-4AF2-99C7-A147E7CEA0D0}" srcOrd="2" destOrd="0" presId="urn:microsoft.com/office/officeart/2005/8/layout/vList2"/>
    <dgm:cxn modelId="{5EE9DC86-2E89-4B7C-9270-727C7C48D52F}" type="presParOf" srcId="{1EBE0E16-0858-430E-8C1F-3EC83C024D7A}" destId="{90B5D377-5B03-4334-A8A3-D5C7C0B4BE0C}" srcOrd="3" destOrd="0" presId="urn:microsoft.com/office/officeart/2005/8/layout/vList2"/>
    <dgm:cxn modelId="{C8F2C6CE-FE0D-4CD6-809F-E4A3C8A6CFDC}" type="presParOf" srcId="{1EBE0E16-0858-430E-8C1F-3EC83C024D7A}" destId="{0E6F0C68-A49C-4452-B415-7CCB92A801F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64E3CA7-2731-4F38-850F-F28959FF3F3B}"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329844F-67C0-4795-9CC1-3B45CF82E8BE}">
      <dgm:prSet/>
      <dgm:spPr/>
      <dgm:t>
        <a:bodyPr/>
        <a:lstStyle/>
        <a:p>
          <a:r>
            <a:rPr lang="en-US" dirty="0"/>
            <a:t>Data: deployment times, staff hours, satisfaction scores</a:t>
          </a:r>
        </a:p>
      </dgm:t>
    </dgm:pt>
    <dgm:pt modelId="{D232DF0C-7F70-4E71-B5CB-E31B472F185E}" type="parTrans" cxnId="{9DA088F8-D081-44F0-B28D-721EF736EF39}">
      <dgm:prSet/>
      <dgm:spPr/>
      <dgm:t>
        <a:bodyPr/>
        <a:lstStyle/>
        <a:p>
          <a:endParaRPr lang="en-US"/>
        </a:p>
      </dgm:t>
    </dgm:pt>
    <dgm:pt modelId="{FE20D87D-2D4B-4EEF-A2B7-7B7638776C04}" type="sibTrans" cxnId="{9DA088F8-D081-44F0-B28D-721EF736EF39}">
      <dgm:prSet/>
      <dgm:spPr/>
      <dgm:t>
        <a:bodyPr/>
        <a:lstStyle/>
        <a:p>
          <a:endParaRPr lang="en-US"/>
        </a:p>
      </dgm:t>
    </dgm:pt>
    <dgm:pt modelId="{6361F8F1-9CD4-4DBE-915F-B763B3BCFC11}">
      <dgm:prSet/>
      <dgm:spPr/>
      <dgm:t>
        <a:bodyPr/>
        <a:lstStyle/>
        <a:p>
          <a:r>
            <a:rPr lang="en-US"/>
            <a:t>Analysis: stats for quantitative, thematic for qualitative</a:t>
          </a:r>
        </a:p>
      </dgm:t>
    </dgm:pt>
    <dgm:pt modelId="{B0ED6584-2015-40C2-8C38-9017652EE3D7}" type="parTrans" cxnId="{355EEC63-0E0C-4208-805F-9BC2EC909C57}">
      <dgm:prSet/>
      <dgm:spPr/>
      <dgm:t>
        <a:bodyPr/>
        <a:lstStyle/>
        <a:p>
          <a:endParaRPr lang="en-US"/>
        </a:p>
      </dgm:t>
    </dgm:pt>
    <dgm:pt modelId="{68181BDF-05AB-432B-9164-4BCC0DC8A7B5}" type="sibTrans" cxnId="{355EEC63-0E0C-4208-805F-9BC2EC909C57}">
      <dgm:prSet/>
      <dgm:spPr/>
      <dgm:t>
        <a:bodyPr/>
        <a:lstStyle/>
        <a:p>
          <a:endParaRPr lang="en-US"/>
        </a:p>
      </dgm:t>
    </dgm:pt>
    <dgm:pt modelId="{30AEFDE5-7F8B-47E3-B64F-02E1FFBF82B0}">
      <dgm:prSet/>
      <dgm:spPr/>
      <dgm:t>
        <a:bodyPr/>
        <a:lstStyle/>
        <a:p>
          <a:r>
            <a:rPr lang="en-US" dirty="0" err="1"/>
            <a:t>Standardised</a:t>
          </a:r>
          <a:r>
            <a:rPr lang="en-US" dirty="0"/>
            <a:t> process to ensure reliability &amp; validity</a:t>
          </a:r>
        </a:p>
      </dgm:t>
    </dgm:pt>
    <dgm:pt modelId="{1D56225B-147D-4B8A-A4A1-11CACF273A24}" type="parTrans" cxnId="{CFD18FBE-6E9B-47B1-886C-3A7A63CD12F8}">
      <dgm:prSet/>
      <dgm:spPr/>
      <dgm:t>
        <a:bodyPr/>
        <a:lstStyle/>
        <a:p>
          <a:endParaRPr lang="en-US"/>
        </a:p>
      </dgm:t>
    </dgm:pt>
    <dgm:pt modelId="{142E3AF8-90D8-4479-996A-0BA41550A1CB}" type="sibTrans" cxnId="{CFD18FBE-6E9B-47B1-886C-3A7A63CD12F8}">
      <dgm:prSet/>
      <dgm:spPr/>
      <dgm:t>
        <a:bodyPr/>
        <a:lstStyle/>
        <a:p>
          <a:endParaRPr lang="en-US"/>
        </a:p>
      </dgm:t>
    </dgm:pt>
    <dgm:pt modelId="{46C234B7-945B-4925-82B1-1422A23D8448}" type="pres">
      <dgm:prSet presAssocID="{164E3CA7-2731-4F38-850F-F28959FF3F3B}" presName="linear" presStyleCnt="0">
        <dgm:presLayoutVars>
          <dgm:animLvl val="lvl"/>
          <dgm:resizeHandles val="exact"/>
        </dgm:presLayoutVars>
      </dgm:prSet>
      <dgm:spPr/>
    </dgm:pt>
    <dgm:pt modelId="{16ED20FB-328D-4C88-94AC-5FA36F46F374}" type="pres">
      <dgm:prSet presAssocID="{F329844F-67C0-4795-9CC1-3B45CF82E8BE}" presName="parentText" presStyleLbl="node1" presStyleIdx="0" presStyleCnt="3">
        <dgm:presLayoutVars>
          <dgm:chMax val="0"/>
          <dgm:bulletEnabled val="1"/>
        </dgm:presLayoutVars>
      </dgm:prSet>
      <dgm:spPr/>
    </dgm:pt>
    <dgm:pt modelId="{A92C9825-0B76-42B2-BB4C-3FE6BDF88980}" type="pres">
      <dgm:prSet presAssocID="{FE20D87D-2D4B-4EEF-A2B7-7B7638776C04}" presName="spacer" presStyleCnt="0"/>
      <dgm:spPr/>
    </dgm:pt>
    <dgm:pt modelId="{DED97273-F64F-43F6-9D84-DDAD4604823F}" type="pres">
      <dgm:prSet presAssocID="{6361F8F1-9CD4-4DBE-915F-B763B3BCFC11}" presName="parentText" presStyleLbl="node1" presStyleIdx="1" presStyleCnt="3">
        <dgm:presLayoutVars>
          <dgm:chMax val="0"/>
          <dgm:bulletEnabled val="1"/>
        </dgm:presLayoutVars>
      </dgm:prSet>
      <dgm:spPr/>
    </dgm:pt>
    <dgm:pt modelId="{EE9BFCAD-84BA-4F5B-8B1B-A956242953A7}" type="pres">
      <dgm:prSet presAssocID="{68181BDF-05AB-432B-9164-4BCC0DC8A7B5}" presName="spacer" presStyleCnt="0"/>
      <dgm:spPr/>
    </dgm:pt>
    <dgm:pt modelId="{6803E292-F531-463C-9C02-332F1D47EBBB}" type="pres">
      <dgm:prSet presAssocID="{30AEFDE5-7F8B-47E3-B64F-02E1FFBF82B0}" presName="parentText" presStyleLbl="node1" presStyleIdx="2" presStyleCnt="3">
        <dgm:presLayoutVars>
          <dgm:chMax val="0"/>
          <dgm:bulletEnabled val="1"/>
        </dgm:presLayoutVars>
      </dgm:prSet>
      <dgm:spPr/>
    </dgm:pt>
  </dgm:ptLst>
  <dgm:cxnLst>
    <dgm:cxn modelId="{53ED7015-F3B3-425E-BB13-9DA5374C8D3A}" type="presOf" srcId="{30AEFDE5-7F8B-47E3-B64F-02E1FFBF82B0}" destId="{6803E292-F531-463C-9C02-332F1D47EBBB}" srcOrd="0" destOrd="0" presId="urn:microsoft.com/office/officeart/2005/8/layout/vList2"/>
    <dgm:cxn modelId="{EB20C819-7516-4EBF-9C9D-E4F1D023FCF6}" type="presOf" srcId="{164E3CA7-2731-4F38-850F-F28959FF3F3B}" destId="{46C234B7-945B-4925-82B1-1422A23D8448}" srcOrd="0" destOrd="0" presId="urn:microsoft.com/office/officeart/2005/8/layout/vList2"/>
    <dgm:cxn modelId="{32F6D623-C7C9-4387-A85A-A8D25587E7D6}" type="presOf" srcId="{F329844F-67C0-4795-9CC1-3B45CF82E8BE}" destId="{16ED20FB-328D-4C88-94AC-5FA36F46F374}" srcOrd="0" destOrd="0" presId="urn:microsoft.com/office/officeart/2005/8/layout/vList2"/>
    <dgm:cxn modelId="{B1BB4E3C-6F25-40DA-B890-1219CA3F8055}" type="presOf" srcId="{6361F8F1-9CD4-4DBE-915F-B763B3BCFC11}" destId="{DED97273-F64F-43F6-9D84-DDAD4604823F}" srcOrd="0" destOrd="0" presId="urn:microsoft.com/office/officeart/2005/8/layout/vList2"/>
    <dgm:cxn modelId="{355EEC63-0E0C-4208-805F-9BC2EC909C57}" srcId="{164E3CA7-2731-4F38-850F-F28959FF3F3B}" destId="{6361F8F1-9CD4-4DBE-915F-B763B3BCFC11}" srcOrd="1" destOrd="0" parTransId="{B0ED6584-2015-40C2-8C38-9017652EE3D7}" sibTransId="{68181BDF-05AB-432B-9164-4BCC0DC8A7B5}"/>
    <dgm:cxn modelId="{CFD18FBE-6E9B-47B1-886C-3A7A63CD12F8}" srcId="{164E3CA7-2731-4F38-850F-F28959FF3F3B}" destId="{30AEFDE5-7F8B-47E3-B64F-02E1FFBF82B0}" srcOrd="2" destOrd="0" parTransId="{1D56225B-147D-4B8A-A4A1-11CACF273A24}" sibTransId="{142E3AF8-90D8-4479-996A-0BA41550A1CB}"/>
    <dgm:cxn modelId="{9DA088F8-D081-44F0-B28D-721EF736EF39}" srcId="{164E3CA7-2731-4F38-850F-F28959FF3F3B}" destId="{F329844F-67C0-4795-9CC1-3B45CF82E8BE}" srcOrd="0" destOrd="0" parTransId="{D232DF0C-7F70-4E71-B5CB-E31B472F185E}" sibTransId="{FE20D87D-2D4B-4EEF-A2B7-7B7638776C04}"/>
    <dgm:cxn modelId="{22716B8C-6C4D-4808-8AA0-49EF3EE65467}" type="presParOf" srcId="{46C234B7-945B-4925-82B1-1422A23D8448}" destId="{16ED20FB-328D-4C88-94AC-5FA36F46F374}" srcOrd="0" destOrd="0" presId="urn:microsoft.com/office/officeart/2005/8/layout/vList2"/>
    <dgm:cxn modelId="{DB65DDD1-C916-4CB4-B554-0B4F59B4C133}" type="presParOf" srcId="{46C234B7-945B-4925-82B1-1422A23D8448}" destId="{A92C9825-0B76-42B2-BB4C-3FE6BDF88980}" srcOrd="1" destOrd="0" presId="urn:microsoft.com/office/officeart/2005/8/layout/vList2"/>
    <dgm:cxn modelId="{A931C817-6B3E-4EE5-9FCF-FEAE7C97AAB6}" type="presParOf" srcId="{46C234B7-945B-4925-82B1-1422A23D8448}" destId="{DED97273-F64F-43F6-9D84-DDAD4604823F}" srcOrd="2" destOrd="0" presId="urn:microsoft.com/office/officeart/2005/8/layout/vList2"/>
    <dgm:cxn modelId="{063D8590-B02A-4D43-B12C-91F8453BC1A6}" type="presParOf" srcId="{46C234B7-945B-4925-82B1-1422A23D8448}" destId="{EE9BFCAD-84BA-4F5B-8B1B-A956242953A7}" srcOrd="3" destOrd="0" presId="urn:microsoft.com/office/officeart/2005/8/layout/vList2"/>
    <dgm:cxn modelId="{B08183EF-A7C7-48EE-AA18-0F1D66F65E62}" type="presParOf" srcId="{46C234B7-945B-4925-82B1-1422A23D8448}" destId="{6803E292-F531-463C-9C02-332F1D47EBBB}"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ED06142-B89A-4730-8826-FF7D95F4A7A9}"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FD140B15-3983-48ED-9E27-0662DA79FCB8}">
      <dgm:prSet/>
      <dgm:spPr/>
      <dgm:t>
        <a:bodyPr/>
        <a:lstStyle/>
        <a:p>
          <a:r>
            <a:rPr lang="en-US"/>
            <a:t>Agile Feature-Driven Development (FDD)</a:t>
          </a:r>
        </a:p>
      </dgm:t>
    </dgm:pt>
    <dgm:pt modelId="{1B461AF4-B88C-4627-A0B1-9C16C1CEE4EE}" type="parTrans" cxnId="{85204CED-5208-42F8-8A4F-4C071D988CAE}">
      <dgm:prSet/>
      <dgm:spPr/>
      <dgm:t>
        <a:bodyPr/>
        <a:lstStyle/>
        <a:p>
          <a:endParaRPr lang="en-US"/>
        </a:p>
      </dgm:t>
    </dgm:pt>
    <dgm:pt modelId="{47F7BB88-3FF1-45B1-98E7-41E95F8F4E07}" type="sibTrans" cxnId="{85204CED-5208-42F8-8A4F-4C071D988CAE}">
      <dgm:prSet/>
      <dgm:spPr/>
      <dgm:t>
        <a:bodyPr/>
        <a:lstStyle/>
        <a:p>
          <a:endParaRPr lang="en-US"/>
        </a:p>
      </dgm:t>
    </dgm:pt>
    <dgm:pt modelId="{843038A4-76AF-423A-B4BD-554B3684E9B1}">
      <dgm:prSet/>
      <dgm:spPr/>
      <dgm:t>
        <a:bodyPr/>
        <a:lstStyle/>
        <a:p>
          <a:r>
            <a:rPr lang="en-US"/>
            <a:t>Iteratively configure profiles, apps, compliance policies</a:t>
          </a:r>
        </a:p>
      </dgm:t>
    </dgm:pt>
    <dgm:pt modelId="{911E4EAB-B362-4F5D-9EA9-8714CB4FF7FD}" type="parTrans" cxnId="{9426E910-E493-467A-A69E-E20A9D34ADB4}">
      <dgm:prSet/>
      <dgm:spPr/>
      <dgm:t>
        <a:bodyPr/>
        <a:lstStyle/>
        <a:p>
          <a:endParaRPr lang="en-US"/>
        </a:p>
      </dgm:t>
    </dgm:pt>
    <dgm:pt modelId="{1C2CFB5D-8616-4ED4-9620-4AF3AF2F9F9C}" type="sibTrans" cxnId="{9426E910-E493-467A-A69E-E20A9D34ADB4}">
      <dgm:prSet/>
      <dgm:spPr/>
      <dgm:t>
        <a:bodyPr/>
        <a:lstStyle/>
        <a:p>
          <a:endParaRPr lang="en-US"/>
        </a:p>
      </dgm:t>
    </dgm:pt>
    <dgm:pt modelId="{CF947490-BB1F-4E6D-B6FF-03B0E90610FD}">
      <dgm:prSet/>
      <dgm:spPr/>
      <dgm:t>
        <a:bodyPr/>
        <a:lstStyle/>
        <a:p>
          <a:r>
            <a:rPr lang="en-US"/>
            <a:t>Action Research: researcher embedded in organisation</a:t>
          </a:r>
        </a:p>
      </dgm:t>
    </dgm:pt>
    <dgm:pt modelId="{E755D598-FA3A-47A8-B465-1F3888934B2A}" type="parTrans" cxnId="{7A61FD0E-F2EC-43BA-99DB-119E080058D4}">
      <dgm:prSet/>
      <dgm:spPr/>
      <dgm:t>
        <a:bodyPr/>
        <a:lstStyle/>
        <a:p>
          <a:endParaRPr lang="en-US"/>
        </a:p>
      </dgm:t>
    </dgm:pt>
    <dgm:pt modelId="{FCD6EBBA-B9CE-442B-9F59-52EA427DD65A}" type="sibTrans" cxnId="{7A61FD0E-F2EC-43BA-99DB-119E080058D4}">
      <dgm:prSet/>
      <dgm:spPr/>
      <dgm:t>
        <a:bodyPr/>
        <a:lstStyle/>
        <a:p>
          <a:endParaRPr lang="en-US"/>
        </a:p>
      </dgm:t>
    </dgm:pt>
    <dgm:pt modelId="{7A59043B-7D09-45BC-8E8E-4BC1D5EC3BD4}" type="pres">
      <dgm:prSet presAssocID="{0ED06142-B89A-4730-8826-FF7D95F4A7A9}" presName="Name0" presStyleCnt="0">
        <dgm:presLayoutVars>
          <dgm:dir/>
          <dgm:animLvl val="lvl"/>
          <dgm:resizeHandles val="exact"/>
        </dgm:presLayoutVars>
      </dgm:prSet>
      <dgm:spPr/>
    </dgm:pt>
    <dgm:pt modelId="{95D5A361-1238-40E5-A54D-277154B54DB6}" type="pres">
      <dgm:prSet presAssocID="{CF947490-BB1F-4E6D-B6FF-03B0E90610FD}" presName="boxAndChildren" presStyleCnt="0"/>
      <dgm:spPr/>
    </dgm:pt>
    <dgm:pt modelId="{264859FF-3357-4EC4-A17D-63FB314D3387}" type="pres">
      <dgm:prSet presAssocID="{CF947490-BB1F-4E6D-B6FF-03B0E90610FD}" presName="parentTextBox" presStyleLbl="node1" presStyleIdx="0" presStyleCnt="2"/>
      <dgm:spPr/>
    </dgm:pt>
    <dgm:pt modelId="{A7301945-0F7E-4C2E-B2EC-5791A034E592}" type="pres">
      <dgm:prSet presAssocID="{47F7BB88-3FF1-45B1-98E7-41E95F8F4E07}" presName="sp" presStyleCnt="0"/>
      <dgm:spPr/>
    </dgm:pt>
    <dgm:pt modelId="{E0A7A844-048B-4A06-918E-021432413CD9}" type="pres">
      <dgm:prSet presAssocID="{FD140B15-3983-48ED-9E27-0662DA79FCB8}" presName="arrowAndChildren" presStyleCnt="0"/>
      <dgm:spPr/>
    </dgm:pt>
    <dgm:pt modelId="{DF9BA5BD-A153-4967-9FC8-8B1BCC7EEA7B}" type="pres">
      <dgm:prSet presAssocID="{FD140B15-3983-48ED-9E27-0662DA79FCB8}" presName="parentTextArrow" presStyleLbl="node1" presStyleIdx="0" presStyleCnt="2"/>
      <dgm:spPr/>
    </dgm:pt>
    <dgm:pt modelId="{499015A4-E830-40C1-9B87-2DDC707A9F94}" type="pres">
      <dgm:prSet presAssocID="{FD140B15-3983-48ED-9E27-0662DA79FCB8}" presName="arrow" presStyleLbl="node1" presStyleIdx="1" presStyleCnt="2"/>
      <dgm:spPr/>
    </dgm:pt>
    <dgm:pt modelId="{5F965F77-B807-40B6-B635-D1B854FDC0B3}" type="pres">
      <dgm:prSet presAssocID="{FD140B15-3983-48ED-9E27-0662DA79FCB8}" presName="descendantArrow" presStyleCnt="0"/>
      <dgm:spPr/>
    </dgm:pt>
    <dgm:pt modelId="{24DDE72C-B8BC-4A57-9251-15143D2030B7}" type="pres">
      <dgm:prSet presAssocID="{843038A4-76AF-423A-B4BD-554B3684E9B1}" presName="childTextArrow" presStyleLbl="fgAccFollowNode1" presStyleIdx="0" presStyleCnt="1">
        <dgm:presLayoutVars>
          <dgm:bulletEnabled val="1"/>
        </dgm:presLayoutVars>
      </dgm:prSet>
      <dgm:spPr/>
    </dgm:pt>
  </dgm:ptLst>
  <dgm:cxnLst>
    <dgm:cxn modelId="{4C711008-5DB2-43A7-91DF-800CB33D2244}" type="presOf" srcId="{FD140B15-3983-48ED-9E27-0662DA79FCB8}" destId="{DF9BA5BD-A153-4967-9FC8-8B1BCC7EEA7B}" srcOrd="0" destOrd="0" presId="urn:microsoft.com/office/officeart/2005/8/layout/process4"/>
    <dgm:cxn modelId="{7A61FD0E-F2EC-43BA-99DB-119E080058D4}" srcId="{0ED06142-B89A-4730-8826-FF7D95F4A7A9}" destId="{CF947490-BB1F-4E6D-B6FF-03B0E90610FD}" srcOrd="1" destOrd="0" parTransId="{E755D598-FA3A-47A8-B465-1F3888934B2A}" sibTransId="{FCD6EBBA-B9CE-442B-9F59-52EA427DD65A}"/>
    <dgm:cxn modelId="{9426E910-E493-467A-A69E-E20A9D34ADB4}" srcId="{FD140B15-3983-48ED-9E27-0662DA79FCB8}" destId="{843038A4-76AF-423A-B4BD-554B3684E9B1}" srcOrd="0" destOrd="0" parTransId="{911E4EAB-B362-4F5D-9EA9-8714CB4FF7FD}" sibTransId="{1C2CFB5D-8616-4ED4-9620-4AF3AF2F9F9C}"/>
    <dgm:cxn modelId="{A7997238-7E52-4127-9CDB-3C91A8EE6268}" type="presOf" srcId="{FD140B15-3983-48ED-9E27-0662DA79FCB8}" destId="{499015A4-E830-40C1-9B87-2DDC707A9F94}" srcOrd="1" destOrd="0" presId="urn:microsoft.com/office/officeart/2005/8/layout/process4"/>
    <dgm:cxn modelId="{7EF8D57C-11B6-4B7A-8715-9737F2E26359}" type="presOf" srcId="{0ED06142-B89A-4730-8826-FF7D95F4A7A9}" destId="{7A59043B-7D09-45BC-8E8E-4BC1D5EC3BD4}" srcOrd="0" destOrd="0" presId="urn:microsoft.com/office/officeart/2005/8/layout/process4"/>
    <dgm:cxn modelId="{8906229B-D62C-4556-ADF3-C42D6386F2CD}" type="presOf" srcId="{CF947490-BB1F-4E6D-B6FF-03B0E90610FD}" destId="{264859FF-3357-4EC4-A17D-63FB314D3387}" srcOrd="0" destOrd="0" presId="urn:microsoft.com/office/officeart/2005/8/layout/process4"/>
    <dgm:cxn modelId="{F6F1E3DD-FE33-4B15-B845-B9657E4119B1}" type="presOf" srcId="{843038A4-76AF-423A-B4BD-554B3684E9B1}" destId="{24DDE72C-B8BC-4A57-9251-15143D2030B7}" srcOrd="0" destOrd="0" presId="urn:microsoft.com/office/officeart/2005/8/layout/process4"/>
    <dgm:cxn modelId="{85204CED-5208-42F8-8A4F-4C071D988CAE}" srcId="{0ED06142-B89A-4730-8826-FF7D95F4A7A9}" destId="{FD140B15-3983-48ED-9E27-0662DA79FCB8}" srcOrd="0" destOrd="0" parTransId="{1B461AF4-B88C-4627-A0B1-9C16C1CEE4EE}" sibTransId="{47F7BB88-3FF1-45B1-98E7-41E95F8F4E07}"/>
    <dgm:cxn modelId="{C61776B6-0FC3-433E-B48A-9E1EA29210D5}" type="presParOf" srcId="{7A59043B-7D09-45BC-8E8E-4BC1D5EC3BD4}" destId="{95D5A361-1238-40E5-A54D-277154B54DB6}" srcOrd="0" destOrd="0" presId="urn:microsoft.com/office/officeart/2005/8/layout/process4"/>
    <dgm:cxn modelId="{EDECC05C-EBBC-47A6-AA24-6403CD6E769F}" type="presParOf" srcId="{95D5A361-1238-40E5-A54D-277154B54DB6}" destId="{264859FF-3357-4EC4-A17D-63FB314D3387}" srcOrd="0" destOrd="0" presId="urn:microsoft.com/office/officeart/2005/8/layout/process4"/>
    <dgm:cxn modelId="{44762834-DF4C-4BA2-99B7-454DF62D8EE6}" type="presParOf" srcId="{7A59043B-7D09-45BC-8E8E-4BC1D5EC3BD4}" destId="{A7301945-0F7E-4C2E-B2EC-5791A034E592}" srcOrd="1" destOrd="0" presId="urn:microsoft.com/office/officeart/2005/8/layout/process4"/>
    <dgm:cxn modelId="{E5A88F70-1AA3-45E0-B704-D3A0CF781507}" type="presParOf" srcId="{7A59043B-7D09-45BC-8E8E-4BC1D5EC3BD4}" destId="{E0A7A844-048B-4A06-918E-021432413CD9}" srcOrd="2" destOrd="0" presId="urn:microsoft.com/office/officeart/2005/8/layout/process4"/>
    <dgm:cxn modelId="{BC574B34-F53C-4C98-A2D8-5EA461FF4D5A}" type="presParOf" srcId="{E0A7A844-048B-4A06-918E-021432413CD9}" destId="{DF9BA5BD-A153-4967-9FC8-8B1BCC7EEA7B}" srcOrd="0" destOrd="0" presId="urn:microsoft.com/office/officeart/2005/8/layout/process4"/>
    <dgm:cxn modelId="{E3C2525E-37DC-475C-BA7C-0A263C78A648}" type="presParOf" srcId="{E0A7A844-048B-4A06-918E-021432413CD9}" destId="{499015A4-E830-40C1-9B87-2DDC707A9F94}" srcOrd="1" destOrd="0" presId="urn:microsoft.com/office/officeart/2005/8/layout/process4"/>
    <dgm:cxn modelId="{0C1ACB55-24FE-47B6-A00D-9F50EDB56ED6}" type="presParOf" srcId="{E0A7A844-048B-4A06-918E-021432413CD9}" destId="{5F965F77-B807-40B6-B635-D1B854FDC0B3}" srcOrd="2" destOrd="0" presId="urn:microsoft.com/office/officeart/2005/8/layout/process4"/>
    <dgm:cxn modelId="{827D686C-C0D3-4E79-8D1A-24A031C3B5FE}" type="presParOf" srcId="{5F965F77-B807-40B6-B635-D1B854FDC0B3}" destId="{24DDE72C-B8BC-4A57-9251-15143D2030B7}"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9E650A2-F1EC-4A9B-ABF5-2889DE9F4EFC}"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7E4615DC-5B06-43E4-8558-961B3F8746DD}">
      <dgm:prSet/>
      <dgm:spPr/>
      <dgm:t>
        <a:bodyPr/>
        <a:lstStyle/>
        <a:p>
          <a:r>
            <a:rPr lang="en-US"/>
            <a:t>Hardware: 5–10 Windows 11 devices</a:t>
          </a:r>
        </a:p>
      </dgm:t>
    </dgm:pt>
    <dgm:pt modelId="{EABDD324-DFA2-4749-82DF-5A97B0174097}" type="parTrans" cxnId="{F839FB38-2514-44F2-BE97-2DBEBA6900A0}">
      <dgm:prSet/>
      <dgm:spPr/>
      <dgm:t>
        <a:bodyPr/>
        <a:lstStyle/>
        <a:p>
          <a:endParaRPr lang="en-US"/>
        </a:p>
      </dgm:t>
    </dgm:pt>
    <dgm:pt modelId="{372E2FF3-A854-40E3-8033-41A664712F28}" type="sibTrans" cxnId="{F839FB38-2514-44F2-BE97-2DBEBA6900A0}">
      <dgm:prSet/>
      <dgm:spPr/>
      <dgm:t>
        <a:bodyPr/>
        <a:lstStyle/>
        <a:p>
          <a:endParaRPr lang="en-US"/>
        </a:p>
      </dgm:t>
    </dgm:pt>
    <dgm:pt modelId="{42E69D53-43E3-42DB-B5F9-3A7CE33EBE99}">
      <dgm:prSet/>
      <dgm:spPr/>
      <dgm:t>
        <a:bodyPr/>
        <a:lstStyle/>
        <a:p>
          <a:r>
            <a:rPr lang="en-US"/>
            <a:t>Software: Intune (M365 E3/E5), Entra ID</a:t>
          </a:r>
        </a:p>
      </dgm:t>
    </dgm:pt>
    <dgm:pt modelId="{5312CC50-AAD1-451E-B56A-57EB222E57FA}" type="parTrans" cxnId="{0507DB64-170E-4C5E-9903-BDF09B73174E}">
      <dgm:prSet/>
      <dgm:spPr/>
      <dgm:t>
        <a:bodyPr/>
        <a:lstStyle/>
        <a:p>
          <a:endParaRPr lang="en-US"/>
        </a:p>
      </dgm:t>
    </dgm:pt>
    <dgm:pt modelId="{C386FD78-4B12-4094-B4FD-E0DC941FF36D}" type="sibTrans" cxnId="{0507DB64-170E-4C5E-9903-BDF09B73174E}">
      <dgm:prSet/>
      <dgm:spPr/>
      <dgm:t>
        <a:bodyPr/>
        <a:lstStyle/>
        <a:p>
          <a:endParaRPr lang="en-US"/>
        </a:p>
      </dgm:t>
    </dgm:pt>
    <dgm:pt modelId="{CC31D7F5-A5A8-446A-84C1-171D8239C2E7}">
      <dgm:prSet/>
      <dgm:spPr/>
      <dgm:t>
        <a:bodyPr/>
        <a:lstStyle/>
        <a:p>
          <a:r>
            <a:rPr lang="en-US" dirty="0"/>
            <a:t>Human: IT staff support for pilot and surveys</a:t>
          </a:r>
        </a:p>
      </dgm:t>
    </dgm:pt>
    <dgm:pt modelId="{1FD3D050-8925-4CB1-9B76-DF186E98225F}" type="parTrans" cxnId="{A908997C-EFCD-46AE-80D0-649C3135547A}">
      <dgm:prSet/>
      <dgm:spPr/>
      <dgm:t>
        <a:bodyPr/>
        <a:lstStyle/>
        <a:p>
          <a:endParaRPr lang="en-US"/>
        </a:p>
      </dgm:t>
    </dgm:pt>
    <dgm:pt modelId="{C0B78602-E5FD-4C8E-BACE-23F1F619CFBE}" type="sibTrans" cxnId="{A908997C-EFCD-46AE-80D0-649C3135547A}">
      <dgm:prSet/>
      <dgm:spPr/>
      <dgm:t>
        <a:bodyPr/>
        <a:lstStyle/>
        <a:p>
          <a:endParaRPr lang="en-US"/>
        </a:p>
      </dgm:t>
    </dgm:pt>
    <dgm:pt modelId="{A36E9CA7-1225-4F41-A907-7572DF3E0FC0}">
      <dgm:prSet/>
      <dgm:spPr/>
      <dgm:t>
        <a:bodyPr/>
        <a:lstStyle/>
        <a:p>
          <a:r>
            <a:rPr lang="en-US"/>
            <a:t>6-month plan from analysis to final report</a:t>
          </a:r>
        </a:p>
      </dgm:t>
    </dgm:pt>
    <dgm:pt modelId="{16B6E0E9-DF0A-4021-A0F0-B5E43E997BD2}" type="parTrans" cxnId="{5442F25F-3E15-4946-B73F-83B7FB627D0B}">
      <dgm:prSet/>
      <dgm:spPr/>
      <dgm:t>
        <a:bodyPr/>
        <a:lstStyle/>
        <a:p>
          <a:endParaRPr lang="en-US"/>
        </a:p>
      </dgm:t>
    </dgm:pt>
    <dgm:pt modelId="{C5BE6A8E-6BC8-486E-8FE6-4DFA107A9126}" type="sibTrans" cxnId="{5442F25F-3E15-4946-B73F-83B7FB627D0B}">
      <dgm:prSet/>
      <dgm:spPr/>
      <dgm:t>
        <a:bodyPr/>
        <a:lstStyle/>
        <a:p>
          <a:endParaRPr lang="en-US"/>
        </a:p>
      </dgm:t>
    </dgm:pt>
    <dgm:pt modelId="{401636B5-7E63-48C0-8501-5C229F0AD22C}" type="pres">
      <dgm:prSet presAssocID="{09E650A2-F1EC-4A9B-ABF5-2889DE9F4EFC}" presName="vert0" presStyleCnt="0">
        <dgm:presLayoutVars>
          <dgm:dir/>
          <dgm:animOne val="branch"/>
          <dgm:animLvl val="lvl"/>
        </dgm:presLayoutVars>
      </dgm:prSet>
      <dgm:spPr/>
    </dgm:pt>
    <dgm:pt modelId="{5D7CAE1A-510A-4144-98A3-868E2B028662}" type="pres">
      <dgm:prSet presAssocID="{7E4615DC-5B06-43E4-8558-961B3F8746DD}" presName="thickLine" presStyleLbl="alignNode1" presStyleIdx="0" presStyleCnt="4"/>
      <dgm:spPr/>
    </dgm:pt>
    <dgm:pt modelId="{B5320140-CCCC-4D3A-A753-9D427F2E6557}" type="pres">
      <dgm:prSet presAssocID="{7E4615DC-5B06-43E4-8558-961B3F8746DD}" presName="horz1" presStyleCnt="0"/>
      <dgm:spPr/>
    </dgm:pt>
    <dgm:pt modelId="{1E717E2E-775F-4CAE-B083-FB6AA33152B2}" type="pres">
      <dgm:prSet presAssocID="{7E4615DC-5B06-43E4-8558-961B3F8746DD}" presName="tx1" presStyleLbl="revTx" presStyleIdx="0" presStyleCnt="4"/>
      <dgm:spPr/>
    </dgm:pt>
    <dgm:pt modelId="{1A2E304D-2A37-475A-ADE1-DF8E6AB0782C}" type="pres">
      <dgm:prSet presAssocID="{7E4615DC-5B06-43E4-8558-961B3F8746DD}" presName="vert1" presStyleCnt="0"/>
      <dgm:spPr/>
    </dgm:pt>
    <dgm:pt modelId="{C7D656A5-7967-45B8-B75A-AA75311E035B}" type="pres">
      <dgm:prSet presAssocID="{42E69D53-43E3-42DB-B5F9-3A7CE33EBE99}" presName="thickLine" presStyleLbl="alignNode1" presStyleIdx="1" presStyleCnt="4"/>
      <dgm:spPr/>
    </dgm:pt>
    <dgm:pt modelId="{78C8299C-5889-4F21-834E-AFFCF9F27632}" type="pres">
      <dgm:prSet presAssocID="{42E69D53-43E3-42DB-B5F9-3A7CE33EBE99}" presName="horz1" presStyleCnt="0"/>
      <dgm:spPr/>
    </dgm:pt>
    <dgm:pt modelId="{C7144EF5-1D5B-4E6C-AEA9-2C84B8B410F6}" type="pres">
      <dgm:prSet presAssocID="{42E69D53-43E3-42DB-B5F9-3A7CE33EBE99}" presName="tx1" presStyleLbl="revTx" presStyleIdx="1" presStyleCnt="4"/>
      <dgm:spPr/>
    </dgm:pt>
    <dgm:pt modelId="{B8B5CA14-AABD-4948-9E8D-706333BC5E4C}" type="pres">
      <dgm:prSet presAssocID="{42E69D53-43E3-42DB-B5F9-3A7CE33EBE99}" presName="vert1" presStyleCnt="0"/>
      <dgm:spPr/>
    </dgm:pt>
    <dgm:pt modelId="{F735E7B3-417D-4AF8-8854-D23609E1AA30}" type="pres">
      <dgm:prSet presAssocID="{CC31D7F5-A5A8-446A-84C1-171D8239C2E7}" presName="thickLine" presStyleLbl="alignNode1" presStyleIdx="2" presStyleCnt="4"/>
      <dgm:spPr/>
    </dgm:pt>
    <dgm:pt modelId="{33B4A068-7F80-4435-A0C9-FAC3BB256BB5}" type="pres">
      <dgm:prSet presAssocID="{CC31D7F5-A5A8-446A-84C1-171D8239C2E7}" presName="horz1" presStyleCnt="0"/>
      <dgm:spPr/>
    </dgm:pt>
    <dgm:pt modelId="{DD57D4C6-ECFE-483D-93A3-D87538E7F406}" type="pres">
      <dgm:prSet presAssocID="{CC31D7F5-A5A8-446A-84C1-171D8239C2E7}" presName="tx1" presStyleLbl="revTx" presStyleIdx="2" presStyleCnt="4"/>
      <dgm:spPr/>
    </dgm:pt>
    <dgm:pt modelId="{18B485E8-053F-4522-91C7-A99B36A6E987}" type="pres">
      <dgm:prSet presAssocID="{CC31D7F5-A5A8-446A-84C1-171D8239C2E7}" presName="vert1" presStyleCnt="0"/>
      <dgm:spPr/>
    </dgm:pt>
    <dgm:pt modelId="{76B2A400-CD4D-42A5-9456-1F8EE2268B52}" type="pres">
      <dgm:prSet presAssocID="{A36E9CA7-1225-4F41-A907-7572DF3E0FC0}" presName="thickLine" presStyleLbl="alignNode1" presStyleIdx="3" presStyleCnt="4"/>
      <dgm:spPr/>
    </dgm:pt>
    <dgm:pt modelId="{442E741D-61DD-4B4E-93BF-49289274B05E}" type="pres">
      <dgm:prSet presAssocID="{A36E9CA7-1225-4F41-A907-7572DF3E0FC0}" presName="horz1" presStyleCnt="0"/>
      <dgm:spPr/>
    </dgm:pt>
    <dgm:pt modelId="{B3C53A92-1B5B-428B-8513-2C36870E7507}" type="pres">
      <dgm:prSet presAssocID="{A36E9CA7-1225-4F41-A907-7572DF3E0FC0}" presName="tx1" presStyleLbl="revTx" presStyleIdx="3" presStyleCnt="4"/>
      <dgm:spPr/>
    </dgm:pt>
    <dgm:pt modelId="{1FBD8BF4-88E1-485F-9F81-524FFB66B4AD}" type="pres">
      <dgm:prSet presAssocID="{A36E9CA7-1225-4F41-A907-7572DF3E0FC0}" presName="vert1" presStyleCnt="0"/>
      <dgm:spPr/>
    </dgm:pt>
  </dgm:ptLst>
  <dgm:cxnLst>
    <dgm:cxn modelId="{F839FB38-2514-44F2-BE97-2DBEBA6900A0}" srcId="{09E650A2-F1EC-4A9B-ABF5-2889DE9F4EFC}" destId="{7E4615DC-5B06-43E4-8558-961B3F8746DD}" srcOrd="0" destOrd="0" parTransId="{EABDD324-DFA2-4749-82DF-5A97B0174097}" sibTransId="{372E2FF3-A854-40E3-8033-41A664712F28}"/>
    <dgm:cxn modelId="{F7DD9E3D-7A5A-4633-B0A7-B95D64D1722C}" type="presOf" srcId="{42E69D53-43E3-42DB-B5F9-3A7CE33EBE99}" destId="{C7144EF5-1D5B-4E6C-AEA9-2C84B8B410F6}" srcOrd="0" destOrd="0" presId="urn:microsoft.com/office/officeart/2008/layout/LinedList"/>
    <dgm:cxn modelId="{5442F25F-3E15-4946-B73F-83B7FB627D0B}" srcId="{09E650A2-F1EC-4A9B-ABF5-2889DE9F4EFC}" destId="{A36E9CA7-1225-4F41-A907-7572DF3E0FC0}" srcOrd="3" destOrd="0" parTransId="{16B6E0E9-DF0A-4021-A0F0-B5E43E997BD2}" sibTransId="{C5BE6A8E-6BC8-486E-8FE6-4DFA107A9126}"/>
    <dgm:cxn modelId="{0507DB64-170E-4C5E-9903-BDF09B73174E}" srcId="{09E650A2-F1EC-4A9B-ABF5-2889DE9F4EFC}" destId="{42E69D53-43E3-42DB-B5F9-3A7CE33EBE99}" srcOrd="1" destOrd="0" parTransId="{5312CC50-AAD1-451E-B56A-57EB222E57FA}" sibTransId="{C386FD78-4B12-4094-B4FD-E0DC941FF36D}"/>
    <dgm:cxn modelId="{1250337C-74A5-4EE6-8F8E-04DFA83BDD19}" type="presOf" srcId="{A36E9CA7-1225-4F41-A907-7572DF3E0FC0}" destId="{B3C53A92-1B5B-428B-8513-2C36870E7507}" srcOrd="0" destOrd="0" presId="urn:microsoft.com/office/officeart/2008/layout/LinedList"/>
    <dgm:cxn modelId="{A908997C-EFCD-46AE-80D0-649C3135547A}" srcId="{09E650A2-F1EC-4A9B-ABF5-2889DE9F4EFC}" destId="{CC31D7F5-A5A8-446A-84C1-171D8239C2E7}" srcOrd="2" destOrd="0" parTransId="{1FD3D050-8925-4CB1-9B76-DF186E98225F}" sibTransId="{C0B78602-E5FD-4C8E-BACE-23F1F619CFBE}"/>
    <dgm:cxn modelId="{36C5ABA9-0A93-4615-97ED-92996DDE9C51}" type="presOf" srcId="{09E650A2-F1EC-4A9B-ABF5-2889DE9F4EFC}" destId="{401636B5-7E63-48C0-8501-5C229F0AD22C}" srcOrd="0" destOrd="0" presId="urn:microsoft.com/office/officeart/2008/layout/LinedList"/>
    <dgm:cxn modelId="{0AB7E7AE-185C-4CF4-9E65-577FCADBD5A6}" type="presOf" srcId="{CC31D7F5-A5A8-446A-84C1-171D8239C2E7}" destId="{DD57D4C6-ECFE-483D-93A3-D87538E7F406}" srcOrd="0" destOrd="0" presId="urn:microsoft.com/office/officeart/2008/layout/LinedList"/>
    <dgm:cxn modelId="{B5B400AF-891D-4172-BCE2-68AFAD69DA90}" type="presOf" srcId="{7E4615DC-5B06-43E4-8558-961B3F8746DD}" destId="{1E717E2E-775F-4CAE-B083-FB6AA33152B2}" srcOrd="0" destOrd="0" presId="urn:microsoft.com/office/officeart/2008/layout/LinedList"/>
    <dgm:cxn modelId="{E29D461C-2CBC-4D5F-B252-E3FE08DB304D}" type="presParOf" srcId="{401636B5-7E63-48C0-8501-5C229F0AD22C}" destId="{5D7CAE1A-510A-4144-98A3-868E2B028662}" srcOrd="0" destOrd="0" presId="urn:microsoft.com/office/officeart/2008/layout/LinedList"/>
    <dgm:cxn modelId="{75BAD502-8F63-43DE-BFD8-811EC8BB3DFC}" type="presParOf" srcId="{401636B5-7E63-48C0-8501-5C229F0AD22C}" destId="{B5320140-CCCC-4D3A-A753-9D427F2E6557}" srcOrd="1" destOrd="0" presId="urn:microsoft.com/office/officeart/2008/layout/LinedList"/>
    <dgm:cxn modelId="{4A1BC707-DBFD-4508-8D8D-3398F668A6CA}" type="presParOf" srcId="{B5320140-CCCC-4D3A-A753-9D427F2E6557}" destId="{1E717E2E-775F-4CAE-B083-FB6AA33152B2}" srcOrd="0" destOrd="0" presId="urn:microsoft.com/office/officeart/2008/layout/LinedList"/>
    <dgm:cxn modelId="{A09B0CD1-2757-4085-9159-CA529DC86F44}" type="presParOf" srcId="{B5320140-CCCC-4D3A-A753-9D427F2E6557}" destId="{1A2E304D-2A37-475A-ADE1-DF8E6AB0782C}" srcOrd="1" destOrd="0" presId="urn:microsoft.com/office/officeart/2008/layout/LinedList"/>
    <dgm:cxn modelId="{CBB01C01-18E1-4F42-BCE1-A25474162947}" type="presParOf" srcId="{401636B5-7E63-48C0-8501-5C229F0AD22C}" destId="{C7D656A5-7967-45B8-B75A-AA75311E035B}" srcOrd="2" destOrd="0" presId="urn:microsoft.com/office/officeart/2008/layout/LinedList"/>
    <dgm:cxn modelId="{5F2ACEB0-BFCC-4CB8-AB79-2221D09E40F4}" type="presParOf" srcId="{401636B5-7E63-48C0-8501-5C229F0AD22C}" destId="{78C8299C-5889-4F21-834E-AFFCF9F27632}" srcOrd="3" destOrd="0" presId="urn:microsoft.com/office/officeart/2008/layout/LinedList"/>
    <dgm:cxn modelId="{05E5A782-0EB9-4302-A91F-DDAA519091E5}" type="presParOf" srcId="{78C8299C-5889-4F21-834E-AFFCF9F27632}" destId="{C7144EF5-1D5B-4E6C-AEA9-2C84B8B410F6}" srcOrd="0" destOrd="0" presId="urn:microsoft.com/office/officeart/2008/layout/LinedList"/>
    <dgm:cxn modelId="{18C1312E-B365-4E94-98F9-E4D4900A26FF}" type="presParOf" srcId="{78C8299C-5889-4F21-834E-AFFCF9F27632}" destId="{B8B5CA14-AABD-4948-9E8D-706333BC5E4C}" srcOrd="1" destOrd="0" presId="urn:microsoft.com/office/officeart/2008/layout/LinedList"/>
    <dgm:cxn modelId="{916D63D9-C923-4BAD-87EF-7FE6092F789E}" type="presParOf" srcId="{401636B5-7E63-48C0-8501-5C229F0AD22C}" destId="{F735E7B3-417D-4AF8-8854-D23609E1AA30}" srcOrd="4" destOrd="0" presId="urn:microsoft.com/office/officeart/2008/layout/LinedList"/>
    <dgm:cxn modelId="{59727B81-D68B-4B94-AEF3-190A91C39BA6}" type="presParOf" srcId="{401636B5-7E63-48C0-8501-5C229F0AD22C}" destId="{33B4A068-7F80-4435-A0C9-FAC3BB256BB5}" srcOrd="5" destOrd="0" presId="urn:microsoft.com/office/officeart/2008/layout/LinedList"/>
    <dgm:cxn modelId="{DF20A248-C2AA-42AC-B80B-A6175D1555F3}" type="presParOf" srcId="{33B4A068-7F80-4435-A0C9-FAC3BB256BB5}" destId="{DD57D4C6-ECFE-483D-93A3-D87538E7F406}" srcOrd="0" destOrd="0" presId="urn:microsoft.com/office/officeart/2008/layout/LinedList"/>
    <dgm:cxn modelId="{089A1E6B-5C75-457B-B46E-7B8AA6F59B57}" type="presParOf" srcId="{33B4A068-7F80-4435-A0C9-FAC3BB256BB5}" destId="{18B485E8-053F-4522-91C7-A99B36A6E987}" srcOrd="1" destOrd="0" presId="urn:microsoft.com/office/officeart/2008/layout/LinedList"/>
    <dgm:cxn modelId="{45FCDF9E-DBF1-4BCA-ABD2-5277077E467B}" type="presParOf" srcId="{401636B5-7E63-48C0-8501-5C229F0AD22C}" destId="{76B2A400-CD4D-42A5-9456-1F8EE2268B52}" srcOrd="6" destOrd="0" presId="urn:microsoft.com/office/officeart/2008/layout/LinedList"/>
    <dgm:cxn modelId="{899F059B-D652-4B20-972C-2FAED441BDBE}" type="presParOf" srcId="{401636B5-7E63-48C0-8501-5C229F0AD22C}" destId="{442E741D-61DD-4B4E-93BF-49289274B05E}" srcOrd="7" destOrd="0" presId="urn:microsoft.com/office/officeart/2008/layout/LinedList"/>
    <dgm:cxn modelId="{058E131F-57DE-473B-A14D-39918F567BFC}" type="presParOf" srcId="{442E741D-61DD-4B4E-93BF-49289274B05E}" destId="{B3C53A92-1B5B-428B-8513-2C36870E7507}" srcOrd="0" destOrd="0" presId="urn:microsoft.com/office/officeart/2008/layout/LinedList"/>
    <dgm:cxn modelId="{1293F463-7A71-4363-A150-9AA308F9AB87}" type="presParOf" srcId="{442E741D-61DD-4B4E-93BF-49289274B05E}" destId="{1FBD8BF4-88E1-485F-9F81-524FFB66B4A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63A744B-488C-4D56-84FB-45138305E3B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941F903-A013-46FC-B5C0-DFA2525B747F}">
      <dgm:prSet/>
      <dgm:spPr/>
      <dgm:t>
        <a:bodyPr/>
        <a:lstStyle/>
        <a:p>
          <a:pPr>
            <a:lnSpc>
              <a:spcPct val="100000"/>
            </a:lnSpc>
          </a:pPr>
          <a:r>
            <a:rPr lang="en-US" dirty="0"/>
            <a:t>Month 1 — Analyse and baseline current MDT process </a:t>
          </a:r>
        </a:p>
      </dgm:t>
    </dgm:pt>
    <dgm:pt modelId="{6322F729-379A-44D0-A316-FE4796299919}" type="parTrans" cxnId="{8E517AF1-238C-4279-91F2-C307B885D43F}">
      <dgm:prSet/>
      <dgm:spPr/>
      <dgm:t>
        <a:bodyPr/>
        <a:lstStyle/>
        <a:p>
          <a:endParaRPr lang="en-US"/>
        </a:p>
      </dgm:t>
    </dgm:pt>
    <dgm:pt modelId="{CBAFEA06-3BDF-4A04-ACD5-B56A5FE349A7}" type="sibTrans" cxnId="{8E517AF1-238C-4279-91F2-C307B885D43F}">
      <dgm:prSet/>
      <dgm:spPr/>
      <dgm:t>
        <a:bodyPr/>
        <a:lstStyle/>
        <a:p>
          <a:endParaRPr lang="en-US"/>
        </a:p>
      </dgm:t>
    </dgm:pt>
    <dgm:pt modelId="{57815EC9-A877-4F21-B9C7-91FEB7122E72}">
      <dgm:prSet/>
      <dgm:spPr/>
      <dgm:t>
        <a:bodyPr/>
        <a:lstStyle/>
        <a:p>
          <a:pPr>
            <a:lnSpc>
              <a:spcPct val="100000"/>
            </a:lnSpc>
          </a:pPr>
          <a:r>
            <a:rPr lang="en-US" dirty="0"/>
            <a:t>Month 2 — Learn about and configure Intune tenant</a:t>
          </a:r>
        </a:p>
      </dgm:t>
    </dgm:pt>
    <dgm:pt modelId="{22DCA1A2-A51A-402C-8A80-AB18087C0B7E}" type="parTrans" cxnId="{69C6F6E0-DE91-4E95-81AC-2A42DC2E8522}">
      <dgm:prSet/>
      <dgm:spPr/>
      <dgm:t>
        <a:bodyPr/>
        <a:lstStyle/>
        <a:p>
          <a:endParaRPr lang="en-US"/>
        </a:p>
      </dgm:t>
    </dgm:pt>
    <dgm:pt modelId="{42890A75-724A-42F5-8870-E50C5B44A3FF}" type="sibTrans" cxnId="{69C6F6E0-DE91-4E95-81AC-2A42DC2E8522}">
      <dgm:prSet/>
      <dgm:spPr/>
      <dgm:t>
        <a:bodyPr/>
        <a:lstStyle/>
        <a:p>
          <a:endParaRPr lang="en-US"/>
        </a:p>
      </dgm:t>
    </dgm:pt>
    <dgm:pt modelId="{79DDA392-E01F-457A-9E96-1D0E88D35212}">
      <dgm:prSet/>
      <dgm:spPr/>
      <dgm:t>
        <a:bodyPr/>
        <a:lstStyle/>
        <a:p>
          <a:pPr>
            <a:lnSpc>
              <a:spcPct val="100000"/>
            </a:lnSpc>
          </a:pPr>
          <a:r>
            <a:rPr lang="en-US" dirty="0"/>
            <a:t>Month 3 — Create and test Autopilot profiles</a:t>
          </a:r>
        </a:p>
      </dgm:t>
    </dgm:pt>
    <dgm:pt modelId="{A0F9A1B6-9657-4354-B3BA-7C42798937C3}" type="parTrans" cxnId="{575F4C1B-7DFC-4B7B-AC95-05140BFD2D1B}">
      <dgm:prSet/>
      <dgm:spPr/>
      <dgm:t>
        <a:bodyPr/>
        <a:lstStyle/>
        <a:p>
          <a:endParaRPr lang="en-US"/>
        </a:p>
      </dgm:t>
    </dgm:pt>
    <dgm:pt modelId="{7515B7F7-FCA9-4699-85A6-A534C60E6B9F}" type="sibTrans" cxnId="{575F4C1B-7DFC-4B7B-AC95-05140BFD2D1B}">
      <dgm:prSet/>
      <dgm:spPr/>
      <dgm:t>
        <a:bodyPr/>
        <a:lstStyle/>
        <a:p>
          <a:endParaRPr lang="en-US"/>
        </a:p>
      </dgm:t>
    </dgm:pt>
    <dgm:pt modelId="{FD9DCC9C-449B-4F7E-A576-559AFC2F5756}">
      <dgm:prSet/>
      <dgm:spPr/>
      <dgm:t>
        <a:bodyPr/>
        <a:lstStyle/>
        <a:p>
          <a:pPr>
            <a:lnSpc>
              <a:spcPct val="100000"/>
            </a:lnSpc>
          </a:pPr>
          <a:r>
            <a:rPr lang="en-US"/>
            <a:t>Month 4 — Pilot deployments</a:t>
          </a:r>
        </a:p>
      </dgm:t>
    </dgm:pt>
    <dgm:pt modelId="{C0FFA465-3913-45A9-A3DA-4E67D4B16E2B}" type="parTrans" cxnId="{48E142C4-A070-4C75-A30F-71C9054F59E7}">
      <dgm:prSet/>
      <dgm:spPr/>
      <dgm:t>
        <a:bodyPr/>
        <a:lstStyle/>
        <a:p>
          <a:endParaRPr lang="en-US"/>
        </a:p>
      </dgm:t>
    </dgm:pt>
    <dgm:pt modelId="{F0A2467E-C052-4C6F-8398-AD5A1B47EAEB}" type="sibTrans" cxnId="{48E142C4-A070-4C75-A30F-71C9054F59E7}">
      <dgm:prSet/>
      <dgm:spPr/>
      <dgm:t>
        <a:bodyPr/>
        <a:lstStyle/>
        <a:p>
          <a:endParaRPr lang="en-US"/>
        </a:p>
      </dgm:t>
    </dgm:pt>
    <dgm:pt modelId="{EC7BBA89-F0FE-4222-B990-391FE9B70C00}">
      <dgm:prSet/>
      <dgm:spPr/>
      <dgm:t>
        <a:bodyPr/>
        <a:lstStyle/>
        <a:p>
          <a:pPr>
            <a:lnSpc>
              <a:spcPct val="100000"/>
            </a:lnSpc>
          </a:pPr>
          <a:r>
            <a:rPr lang="en-US" dirty="0"/>
            <a:t>Month 5 — Analyse data and survey results</a:t>
          </a:r>
        </a:p>
      </dgm:t>
    </dgm:pt>
    <dgm:pt modelId="{5B8F0BA0-9C20-420D-A3C0-F62A87AD4C59}" type="parTrans" cxnId="{D7DF1FFD-93EA-406F-A39C-D9AC9E4AD4C6}">
      <dgm:prSet/>
      <dgm:spPr/>
      <dgm:t>
        <a:bodyPr/>
        <a:lstStyle/>
        <a:p>
          <a:endParaRPr lang="en-US"/>
        </a:p>
      </dgm:t>
    </dgm:pt>
    <dgm:pt modelId="{3E91E142-027F-4925-8BD4-46B83D8855A3}" type="sibTrans" cxnId="{D7DF1FFD-93EA-406F-A39C-D9AC9E4AD4C6}">
      <dgm:prSet/>
      <dgm:spPr/>
      <dgm:t>
        <a:bodyPr/>
        <a:lstStyle/>
        <a:p>
          <a:endParaRPr lang="en-US"/>
        </a:p>
      </dgm:t>
    </dgm:pt>
    <dgm:pt modelId="{3AFD39FA-CAF8-4097-83CD-26E235921BA9}">
      <dgm:prSet/>
      <dgm:spPr/>
      <dgm:t>
        <a:bodyPr/>
        <a:lstStyle/>
        <a:p>
          <a:pPr>
            <a:lnSpc>
              <a:spcPct val="100000"/>
            </a:lnSpc>
          </a:pPr>
          <a:r>
            <a:rPr lang="en-US" dirty="0"/>
            <a:t>Month 6 — Final recommendations and report results</a:t>
          </a:r>
        </a:p>
      </dgm:t>
    </dgm:pt>
    <dgm:pt modelId="{0A8445AD-B123-455D-8DDC-7B60A17B1464}" type="parTrans" cxnId="{45C71FC0-E175-4E0E-9AF6-FA39F8B31199}">
      <dgm:prSet/>
      <dgm:spPr/>
      <dgm:t>
        <a:bodyPr/>
        <a:lstStyle/>
        <a:p>
          <a:endParaRPr lang="en-US"/>
        </a:p>
      </dgm:t>
    </dgm:pt>
    <dgm:pt modelId="{8B16200E-602F-4A7E-B10C-755E10794DC7}" type="sibTrans" cxnId="{45C71FC0-E175-4E0E-9AF6-FA39F8B31199}">
      <dgm:prSet/>
      <dgm:spPr/>
      <dgm:t>
        <a:bodyPr/>
        <a:lstStyle/>
        <a:p>
          <a:endParaRPr lang="en-US"/>
        </a:p>
      </dgm:t>
    </dgm:pt>
    <dgm:pt modelId="{DE58D370-ABED-4A10-92EE-78C878DAC73E}" type="pres">
      <dgm:prSet presAssocID="{563A744B-488C-4D56-84FB-45138305E3B3}" presName="root" presStyleCnt="0">
        <dgm:presLayoutVars>
          <dgm:dir/>
          <dgm:resizeHandles val="exact"/>
        </dgm:presLayoutVars>
      </dgm:prSet>
      <dgm:spPr/>
    </dgm:pt>
    <dgm:pt modelId="{F1679BA8-9F3B-4380-A21A-F9DB359CC75A}" type="pres">
      <dgm:prSet presAssocID="{3941F903-A013-46FC-B5C0-DFA2525B747F}" presName="compNode" presStyleCnt="0"/>
      <dgm:spPr/>
    </dgm:pt>
    <dgm:pt modelId="{781ACBF8-1814-4920-B497-667ACBA1EA75}" type="pres">
      <dgm:prSet presAssocID="{3941F903-A013-46FC-B5C0-DFA2525B747F}" presName="bgRect" presStyleLbl="bgShp" presStyleIdx="0" presStyleCnt="6"/>
      <dgm:spPr/>
    </dgm:pt>
    <dgm:pt modelId="{A9ECEB1A-609C-46B8-92DA-00C1169FCCCF}" type="pres">
      <dgm:prSet presAssocID="{3941F903-A013-46FC-B5C0-DFA2525B747F}"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eeting"/>
        </a:ext>
      </dgm:extLst>
    </dgm:pt>
    <dgm:pt modelId="{54A6484F-7806-4E59-8C2F-3CACB5173582}" type="pres">
      <dgm:prSet presAssocID="{3941F903-A013-46FC-B5C0-DFA2525B747F}" presName="spaceRect" presStyleCnt="0"/>
      <dgm:spPr/>
    </dgm:pt>
    <dgm:pt modelId="{21353041-F37E-45B0-9A29-D9228D444638}" type="pres">
      <dgm:prSet presAssocID="{3941F903-A013-46FC-B5C0-DFA2525B747F}" presName="parTx" presStyleLbl="revTx" presStyleIdx="0" presStyleCnt="6">
        <dgm:presLayoutVars>
          <dgm:chMax val="0"/>
          <dgm:chPref val="0"/>
        </dgm:presLayoutVars>
      </dgm:prSet>
      <dgm:spPr/>
    </dgm:pt>
    <dgm:pt modelId="{E0E8A4D4-D996-4181-B285-4E8307982704}" type="pres">
      <dgm:prSet presAssocID="{CBAFEA06-3BDF-4A04-ACD5-B56A5FE349A7}" presName="sibTrans" presStyleCnt="0"/>
      <dgm:spPr/>
    </dgm:pt>
    <dgm:pt modelId="{E05D8A8C-0406-4134-AA77-251D4D354057}" type="pres">
      <dgm:prSet presAssocID="{57815EC9-A877-4F21-B9C7-91FEB7122E72}" presName="compNode" presStyleCnt="0"/>
      <dgm:spPr/>
    </dgm:pt>
    <dgm:pt modelId="{41F7ACA7-7D4F-4FB8-A449-02C22BF237D4}" type="pres">
      <dgm:prSet presAssocID="{57815EC9-A877-4F21-B9C7-91FEB7122E72}" presName="bgRect" presStyleLbl="bgShp" presStyleIdx="1" presStyleCnt="6"/>
      <dgm:spPr/>
    </dgm:pt>
    <dgm:pt modelId="{3DCEBD4C-7F2B-4F08-8153-92E4D95B3334}" type="pres">
      <dgm:prSet presAssocID="{57815EC9-A877-4F21-B9C7-91FEB7122E72}"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
        </a:ext>
      </dgm:extLst>
    </dgm:pt>
    <dgm:pt modelId="{F94D98FC-CA75-437C-BB39-5A20B78260E7}" type="pres">
      <dgm:prSet presAssocID="{57815EC9-A877-4F21-B9C7-91FEB7122E72}" presName="spaceRect" presStyleCnt="0"/>
      <dgm:spPr/>
    </dgm:pt>
    <dgm:pt modelId="{DA8774AD-ADF9-4A47-B0CF-68A456A37E07}" type="pres">
      <dgm:prSet presAssocID="{57815EC9-A877-4F21-B9C7-91FEB7122E72}" presName="parTx" presStyleLbl="revTx" presStyleIdx="1" presStyleCnt="6">
        <dgm:presLayoutVars>
          <dgm:chMax val="0"/>
          <dgm:chPref val="0"/>
        </dgm:presLayoutVars>
      </dgm:prSet>
      <dgm:spPr/>
    </dgm:pt>
    <dgm:pt modelId="{585928F1-DD42-4730-8AB4-DBC226891EBF}" type="pres">
      <dgm:prSet presAssocID="{42890A75-724A-42F5-8870-E50C5B44A3FF}" presName="sibTrans" presStyleCnt="0"/>
      <dgm:spPr/>
    </dgm:pt>
    <dgm:pt modelId="{CA4F6788-27E2-47C4-9D53-7B0CF788F544}" type="pres">
      <dgm:prSet presAssocID="{79DDA392-E01F-457A-9E96-1D0E88D35212}" presName="compNode" presStyleCnt="0"/>
      <dgm:spPr/>
    </dgm:pt>
    <dgm:pt modelId="{E2E47C78-0532-44D9-BD6C-FE84CD81E387}" type="pres">
      <dgm:prSet presAssocID="{79DDA392-E01F-457A-9E96-1D0E88D35212}" presName="bgRect" presStyleLbl="bgShp" presStyleIdx="2" presStyleCnt="6"/>
      <dgm:spPr/>
    </dgm:pt>
    <dgm:pt modelId="{9624B6C7-F609-4E3D-A64F-B4C85E772EB9}" type="pres">
      <dgm:prSet presAssocID="{79DDA392-E01F-457A-9E96-1D0E88D3521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ilter"/>
        </a:ext>
      </dgm:extLst>
    </dgm:pt>
    <dgm:pt modelId="{931D2AC9-A1EF-44DC-9066-572630B0E653}" type="pres">
      <dgm:prSet presAssocID="{79DDA392-E01F-457A-9E96-1D0E88D35212}" presName="spaceRect" presStyleCnt="0"/>
      <dgm:spPr/>
    </dgm:pt>
    <dgm:pt modelId="{E2F81467-14F6-44BF-9AF7-E5E9D83A9750}" type="pres">
      <dgm:prSet presAssocID="{79DDA392-E01F-457A-9E96-1D0E88D35212}" presName="parTx" presStyleLbl="revTx" presStyleIdx="2" presStyleCnt="6">
        <dgm:presLayoutVars>
          <dgm:chMax val="0"/>
          <dgm:chPref val="0"/>
        </dgm:presLayoutVars>
      </dgm:prSet>
      <dgm:spPr/>
    </dgm:pt>
    <dgm:pt modelId="{1FD96E02-EDE5-45FD-B638-1605702198C4}" type="pres">
      <dgm:prSet presAssocID="{7515B7F7-FCA9-4699-85A6-A534C60E6B9F}" presName="sibTrans" presStyleCnt="0"/>
      <dgm:spPr/>
    </dgm:pt>
    <dgm:pt modelId="{7AB27970-FF80-445C-94A6-0701A6628FAF}" type="pres">
      <dgm:prSet presAssocID="{FD9DCC9C-449B-4F7E-A576-559AFC2F5756}" presName="compNode" presStyleCnt="0"/>
      <dgm:spPr/>
    </dgm:pt>
    <dgm:pt modelId="{BC797DFD-91CE-4C2C-A11D-47D383978A1A}" type="pres">
      <dgm:prSet presAssocID="{FD9DCC9C-449B-4F7E-A576-559AFC2F5756}" presName="bgRect" presStyleLbl="bgShp" presStyleIdx="3" presStyleCnt="6"/>
      <dgm:spPr/>
    </dgm:pt>
    <dgm:pt modelId="{B185F25F-72C6-4F84-8D88-7BE00543559B}" type="pres">
      <dgm:prSet presAssocID="{FD9DCC9C-449B-4F7E-A576-559AFC2F5756}"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yncing Cloud"/>
        </a:ext>
      </dgm:extLst>
    </dgm:pt>
    <dgm:pt modelId="{6BB02EC8-230F-47C5-9D42-566A27F7DF7E}" type="pres">
      <dgm:prSet presAssocID="{FD9DCC9C-449B-4F7E-A576-559AFC2F5756}" presName="spaceRect" presStyleCnt="0"/>
      <dgm:spPr/>
    </dgm:pt>
    <dgm:pt modelId="{9D3C746E-4CB3-4829-9BF1-92C85F90DFF5}" type="pres">
      <dgm:prSet presAssocID="{FD9DCC9C-449B-4F7E-A576-559AFC2F5756}" presName="parTx" presStyleLbl="revTx" presStyleIdx="3" presStyleCnt="6">
        <dgm:presLayoutVars>
          <dgm:chMax val="0"/>
          <dgm:chPref val="0"/>
        </dgm:presLayoutVars>
      </dgm:prSet>
      <dgm:spPr/>
    </dgm:pt>
    <dgm:pt modelId="{16FA22A9-A282-4A34-AE4F-1BAA400D34BD}" type="pres">
      <dgm:prSet presAssocID="{F0A2467E-C052-4C6F-8398-AD5A1B47EAEB}" presName="sibTrans" presStyleCnt="0"/>
      <dgm:spPr/>
    </dgm:pt>
    <dgm:pt modelId="{D1270563-8A5D-47DF-A1EA-2B8B3D707C45}" type="pres">
      <dgm:prSet presAssocID="{EC7BBA89-F0FE-4222-B990-391FE9B70C00}" presName="compNode" presStyleCnt="0"/>
      <dgm:spPr/>
    </dgm:pt>
    <dgm:pt modelId="{75DCBA5F-D3A6-40F4-8351-E039400F66BC}" type="pres">
      <dgm:prSet presAssocID="{EC7BBA89-F0FE-4222-B990-391FE9B70C00}" presName="bgRect" presStyleLbl="bgShp" presStyleIdx="4" presStyleCnt="6"/>
      <dgm:spPr/>
    </dgm:pt>
    <dgm:pt modelId="{1945E226-215F-43EA-A1B0-87EFE72EFEFB}" type="pres">
      <dgm:prSet presAssocID="{EC7BBA89-F0FE-4222-B990-391FE9B70C0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tatistics"/>
        </a:ext>
      </dgm:extLst>
    </dgm:pt>
    <dgm:pt modelId="{19038398-8690-4D86-9D0A-E669A5A7882C}" type="pres">
      <dgm:prSet presAssocID="{EC7BBA89-F0FE-4222-B990-391FE9B70C00}" presName="spaceRect" presStyleCnt="0"/>
      <dgm:spPr/>
    </dgm:pt>
    <dgm:pt modelId="{A91302FE-BD60-48C4-907C-070D1E56D283}" type="pres">
      <dgm:prSet presAssocID="{EC7BBA89-F0FE-4222-B990-391FE9B70C00}" presName="parTx" presStyleLbl="revTx" presStyleIdx="4" presStyleCnt="6">
        <dgm:presLayoutVars>
          <dgm:chMax val="0"/>
          <dgm:chPref val="0"/>
        </dgm:presLayoutVars>
      </dgm:prSet>
      <dgm:spPr/>
    </dgm:pt>
    <dgm:pt modelId="{81446F4B-D353-45EF-B3E2-E4988B7F3649}" type="pres">
      <dgm:prSet presAssocID="{3E91E142-027F-4925-8BD4-46B83D8855A3}" presName="sibTrans" presStyleCnt="0"/>
      <dgm:spPr/>
    </dgm:pt>
    <dgm:pt modelId="{8C1A3EB2-FC15-42A0-8072-483113292C57}" type="pres">
      <dgm:prSet presAssocID="{3AFD39FA-CAF8-4097-83CD-26E235921BA9}" presName="compNode" presStyleCnt="0"/>
      <dgm:spPr/>
    </dgm:pt>
    <dgm:pt modelId="{58AF224E-C59C-4474-AD54-7E551885C9F1}" type="pres">
      <dgm:prSet presAssocID="{3AFD39FA-CAF8-4097-83CD-26E235921BA9}" presName="bgRect" presStyleLbl="bgShp" presStyleIdx="5" presStyleCnt="6"/>
      <dgm:spPr/>
    </dgm:pt>
    <dgm:pt modelId="{54B595E1-6106-45F3-BD69-8CE518F58663}" type="pres">
      <dgm:prSet presAssocID="{3AFD39FA-CAF8-4097-83CD-26E235921BA9}"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Monthly calendar"/>
        </a:ext>
      </dgm:extLst>
    </dgm:pt>
    <dgm:pt modelId="{2B3DEC20-9F62-4016-A6A4-BFA5C84926C4}" type="pres">
      <dgm:prSet presAssocID="{3AFD39FA-CAF8-4097-83CD-26E235921BA9}" presName="spaceRect" presStyleCnt="0"/>
      <dgm:spPr/>
    </dgm:pt>
    <dgm:pt modelId="{179F255C-5062-4062-8FB9-2D03B3F071BF}" type="pres">
      <dgm:prSet presAssocID="{3AFD39FA-CAF8-4097-83CD-26E235921BA9}" presName="parTx" presStyleLbl="revTx" presStyleIdx="5" presStyleCnt="6">
        <dgm:presLayoutVars>
          <dgm:chMax val="0"/>
          <dgm:chPref val="0"/>
        </dgm:presLayoutVars>
      </dgm:prSet>
      <dgm:spPr/>
    </dgm:pt>
  </dgm:ptLst>
  <dgm:cxnLst>
    <dgm:cxn modelId="{7306C617-9A29-4364-8B54-E4ACD75A34FC}" type="presOf" srcId="{3AFD39FA-CAF8-4097-83CD-26E235921BA9}" destId="{179F255C-5062-4062-8FB9-2D03B3F071BF}" srcOrd="0" destOrd="0" presId="urn:microsoft.com/office/officeart/2018/2/layout/IconVerticalSolidList"/>
    <dgm:cxn modelId="{393B2919-9CAF-4F67-AA33-241172C8E588}" type="presOf" srcId="{FD9DCC9C-449B-4F7E-A576-559AFC2F5756}" destId="{9D3C746E-4CB3-4829-9BF1-92C85F90DFF5}" srcOrd="0" destOrd="0" presId="urn:microsoft.com/office/officeart/2018/2/layout/IconVerticalSolidList"/>
    <dgm:cxn modelId="{575F4C1B-7DFC-4B7B-AC95-05140BFD2D1B}" srcId="{563A744B-488C-4D56-84FB-45138305E3B3}" destId="{79DDA392-E01F-457A-9E96-1D0E88D35212}" srcOrd="2" destOrd="0" parTransId="{A0F9A1B6-9657-4354-B3BA-7C42798937C3}" sibTransId="{7515B7F7-FCA9-4699-85A6-A534C60E6B9F}"/>
    <dgm:cxn modelId="{A327E91E-88CB-4E2E-BA84-8F3768C0ED0E}" type="presOf" srcId="{EC7BBA89-F0FE-4222-B990-391FE9B70C00}" destId="{A91302FE-BD60-48C4-907C-070D1E56D283}" srcOrd="0" destOrd="0" presId="urn:microsoft.com/office/officeart/2018/2/layout/IconVerticalSolidList"/>
    <dgm:cxn modelId="{89BE8961-128B-4671-B198-114EA5F1DF7C}" type="presOf" srcId="{563A744B-488C-4D56-84FB-45138305E3B3}" destId="{DE58D370-ABED-4A10-92EE-78C878DAC73E}" srcOrd="0" destOrd="0" presId="urn:microsoft.com/office/officeart/2018/2/layout/IconVerticalSolidList"/>
    <dgm:cxn modelId="{56AF294F-6FFF-4C61-9088-B061CF9896D0}" type="presOf" srcId="{79DDA392-E01F-457A-9E96-1D0E88D35212}" destId="{E2F81467-14F6-44BF-9AF7-E5E9D83A9750}" srcOrd="0" destOrd="0" presId="urn:microsoft.com/office/officeart/2018/2/layout/IconVerticalSolidList"/>
    <dgm:cxn modelId="{45C71FC0-E175-4E0E-9AF6-FA39F8B31199}" srcId="{563A744B-488C-4D56-84FB-45138305E3B3}" destId="{3AFD39FA-CAF8-4097-83CD-26E235921BA9}" srcOrd="5" destOrd="0" parTransId="{0A8445AD-B123-455D-8DDC-7B60A17B1464}" sibTransId="{8B16200E-602F-4A7E-B10C-755E10794DC7}"/>
    <dgm:cxn modelId="{48E142C4-A070-4C75-A30F-71C9054F59E7}" srcId="{563A744B-488C-4D56-84FB-45138305E3B3}" destId="{FD9DCC9C-449B-4F7E-A576-559AFC2F5756}" srcOrd="3" destOrd="0" parTransId="{C0FFA465-3913-45A9-A3DA-4E67D4B16E2B}" sibTransId="{F0A2467E-C052-4C6F-8398-AD5A1B47EAEB}"/>
    <dgm:cxn modelId="{6A5671D5-33A0-40EC-BCF2-9BDB7D3A9D8C}" type="presOf" srcId="{3941F903-A013-46FC-B5C0-DFA2525B747F}" destId="{21353041-F37E-45B0-9A29-D9228D444638}" srcOrd="0" destOrd="0" presId="urn:microsoft.com/office/officeart/2018/2/layout/IconVerticalSolidList"/>
    <dgm:cxn modelId="{69C6F6E0-DE91-4E95-81AC-2A42DC2E8522}" srcId="{563A744B-488C-4D56-84FB-45138305E3B3}" destId="{57815EC9-A877-4F21-B9C7-91FEB7122E72}" srcOrd="1" destOrd="0" parTransId="{22DCA1A2-A51A-402C-8A80-AB18087C0B7E}" sibTransId="{42890A75-724A-42F5-8870-E50C5B44A3FF}"/>
    <dgm:cxn modelId="{8E517AF1-238C-4279-91F2-C307B885D43F}" srcId="{563A744B-488C-4D56-84FB-45138305E3B3}" destId="{3941F903-A013-46FC-B5C0-DFA2525B747F}" srcOrd="0" destOrd="0" parTransId="{6322F729-379A-44D0-A316-FE4796299919}" sibTransId="{CBAFEA06-3BDF-4A04-ACD5-B56A5FE349A7}"/>
    <dgm:cxn modelId="{506762FC-AF72-45D2-9192-F81F9D8CA6BF}" type="presOf" srcId="{57815EC9-A877-4F21-B9C7-91FEB7122E72}" destId="{DA8774AD-ADF9-4A47-B0CF-68A456A37E07}" srcOrd="0" destOrd="0" presId="urn:microsoft.com/office/officeart/2018/2/layout/IconVerticalSolidList"/>
    <dgm:cxn modelId="{D7DF1FFD-93EA-406F-A39C-D9AC9E4AD4C6}" srcId="{563A744B-488C-4D56-84FB-45138305E3B3}" destId="{EC7BBA89-F0FE-4222-B990-391FE9B70C00}" srcOrd="4" destOrd="0" parTransId="{5B8F0BA0-9C20-420D-A3C0-F62A87AD4C59}" sibTransId="{3E91E142-027F-4925-8BD4-46B83D8855A3}"/>
    <dgm:cxn modelId="{15BD0F81-CA35-4C4A-89E2-0FD58A6FEEC4}" type="presParOf" srcId="{DE58D370-ABED-4A10-92EE-78C878DAC73E}" destId="{F1679BA8-9F3B-4380-A21A-F9DB359CC75A}" srcOrd="0" destOrd="0" presId="urn:microsoft.com/office/officeart/2018/2/layout/IconVerticalSolidList"/>
    <dgm:cxn modelId="{DFC9B23E-EADC-4610-9A35-D1B0F3960CDD}" type="presParOf" srcId="{F1679BA8-9F3B-4380-A21A-F9DB359CC75A}" destId="{781ACBF8-1814-4920-B497-667ACBA1EA75}" srcOrd="0" destOrd="0" presId="urn:microsoft.com/office/officeart/2018/2/layout/IconVerticalSolidList"/>
    <dgm:cxn modelId="{965B0923-8D91-4032-970C-48CE4A6BBF79}" type="presParOf" srcId="{F1679BA8-9F3B-4380-A21A-F9DB359CC75A}" destId="{A9ECEB1A-609C-46B8-92DA-00C1169FCCCF}" srcOrd="1" destOrd="0" presId="urn:microsoft.com/office/officeart/2018/2/layout/IconVerticalSolidList"/>
    <dgm:cxn modelId="{C084B2A2-4C49-48C4-91C3-A618211C9F5A}" type="presParOf" srcId="{F1679BA8-9F3B-4380-A21A-F9DB359CC75A}" destId="{54A6484F-7806-4E59-8C2F-3CACB5173582}" srcOrd="2" destOrd="0" presId="urn:microsoft.com/office/officeart/2018/2/layout/IconVerticalSolidList"/>
    <dgm:cxn modelId="{2E4C7420-F4B1-4A1F-B5FA-5F5133EA562F}" type="presParOf" srcId="{F1679BA8-9F3B-4380-A21A-F9DB359CC75A}" destId="{21353041-F37E-45B0-9A29-D9228D444638}" srcOrd="3" destOrd="0" presId="urn:microsoft.com/office/officeart/2018/2/layout/IconVerticalSolidList"/>
    <dgm:cxn modelId="{92854ADA-6FE9-4490-9F6F-C8815DA43E75}" type="presParOf" srcId="{DE58D370-ABED-4A10-92EE-78C878DAC73E}" destId="{E0E8A4D4-D996-4181-B285-4E8307982704}" srcOrd="1" destOrd="0" presId="urn:microsoft.com/office/officeart/2018/2/layout/IconVerticalSolidList"/>
    <dgm:cxn modelId="{4EC0CAB3-22C2-42B0-941F-F76DCAEB340B}" type="presParOf" srcId="{DE58D370-ABED-4A10-92EE-78C878DAC73E}" destId="{E05D8A8C-0406-4134-AA77-251D4D354057}" srcOrd="2" destOrd="0" presId="urn:microsoft.com/office/officeart/2018/2/layout/IconVerticalSolidList"/>
    <dgm:cxn modelId="{B437FF4F-40CD-44F3-9CE7-F85E840E6358}" type="presParOf" srcId="{E05D8A8C-0406-4134-AA77-251D4D354057}" destId="{41F7ACA7-7D4F-4FB8-A449-02C22BF237D4}" srcOrd="0" destOrd="0" presId="urn:microsoft.com/office/officeart/2018/2/layout/IconVerticalSolidList"/>
    <dgm:cxn modelId="{D7EAF16F-0594-4E84-8015-358CDF2C89B8}" type="presParOf" srcId="{E05D8A8C-0406-4134-AA77-251D4D354057}" destId="{3DCEBD4C-7F2B-4F08-8153-92E4D95B3334}" srcOrd="1" destOrd="0" presId="urn:microsoft.com/office/officeart/2018/2/layout/IconVerticalSolidList"/>
    <dgm:cxn modelId="{2C6D23A8-189F-4D5E-90E2-D2B656C35AC0}" type="presParOf" srcId="{E05D8A8C-0406-4134-AA77-251D4D354057}" destId="{F94D98FC-CA75-437C-BB39-5A20B78260E7}" srcOrd="2" destOrd="0" presId="urn:microsoft.com/office/officeart/2018/2/layout/IconVerticalSolidList"/>
    <dgm:cxn modelId="{85E8A0E2-5356-467D-9010-69FD343B2155}" type="presParOf" srcId="{E05D8A8C-0406-4134-AA77-251D4D354057}" destId="{DA8774AD-ADF9-4A47-B0CF-68A456A37E07}" srcOrd="3" destOrd="0" presId="urn:microsoft.com/office/officeart/2018/2/layout/IconVerticalSolidList"/>
    <dgm:cxn modelId="{C268F79D-6010-4644-BFE5-BF66A1605C25}" type="presParOf" srcId="{DE58D370-ABED-4A10-92EE-78C878DAC73E}" destId="{585928F1-DD42-4730-8AB4-DBC226891EBF}" srcOrd="3" destOrd="0" presId="urn:microsoft.com/office/officeart/2018/2/layout/IconVerticalSolidList"/>
    <dgm:cxn modelId="{F19A8E7A-75CD-496C-883F-C3221BA7BB87}" type="presParOf" srcId="{DE58D370-ABED-4A10-92EE-78C878DAC73E}" destId="{CA4F6788-27E2-47C4-9D53-7B0CF788F544}" srcOrd="4" destOrd="0" presId="urn:microsoft.com/office/officeart/2018/2/layout/IconVerticalSolidList"/>
    <dgm:cxn modelId="{784BE472-E963-4B40-89FC-690234200859}" type="presParOf" srcId="{CA4F6788-27E2-47C4-9D53-7B0CF788F544}" destId="{E2E47C78-0532-44D9-BD6C-FE84CD81E387}" srcOrd="0" destOrd="0" presId="urn:microsoft.com/office/officeart/2018/2/layout/IconVerticalSolidList"/>
    <dgm:cxn modelId="{8C81575E-B288-4C3D-A498-9D98CD5BAAD0}" type="presParOf" srcId="{CA4F6788-27E2-47C4-9D53-7B0CF788F544}" destId="{9624B6C7-F609-4E3D-A64F-B4C85E772EB9}" srcOrd="1" destOrd="0" presId="urn:microsoft.com/office/officeart/2018/2/layout/IconVerticalSolidList"/>
    <dgm:cxn modelId="{F416F84D-E397-41BB-85EA-D0FEABC24A01}" type="presParOf" srcId="{CA4F6788-27E2-47C4-9D53-7B0CF788F544}" destId="{931D2AC9-A1EF-44DC-9066-572630B0E653}" srcOrd="2" destOrd="0" presId="urn:microsoft.com/office/officeart/2018/2/layout/IconVerticalSolidList"/>
    <dgm:cxn modelId="{21683D2A-E610-4255-A595-486CCFB0763A}" type="presParOf" srcId="{CA4F6788-27E2-47C4-9D53-7B0CF788F544}" destId="{E2F81467-14F6-44BF-9AF7-E5E9D83A9750}" srcOrd="3" destOrd="0" presId="urn:microsoft.com/office/officeart/2018/2/layout/IconVerticalSolidList"/>
    <dgm:cxn modelId="{CE7B4D40-BEB6-4E91-B1CA-25E2E1D8A0B2}" type="presParOf" srcId="{DE58D370-ABED-4A10-92EE-78C878DAC73E}" destId="{1FD96E02-EDE5-45FD-B638-1605702198C4}" srcOrd="5" destOrd="0" presId="urn:microsoft.com/office/officeart/2018/2/layout/IconVerticalSolidList"/>
    <dgm:cxn modelId="{20CB42E3-D4E4-40E5-A5F6-07C9D6E11E8E}" type="presParOf" srcId="{DE58D370-ABED-4A10-92EE-78C878DAC73E}" destId="{7AB27970-FF80-445C-94A6-0701A6628FAF}" srcOrd="6" destOrd="0" presId="urn:microsoft.com/office/officeart/2018/2/layout/IconVerticalSolidList"/>
    <dgm:cxn modelId="{BA8A42CC-C4BA-42C2-B52D-B10A9E251D0D}" type="presParOf" srcId="{7AB27970-FF80-445C-94A6-0701A6628FAF}" destId="{BC797DFD-91CE-4C2C-A11D-47D383978A1A}" srcOrd="0" destOrd="0" presId="urn:microsoft.com/office/officeart/2018/2/layout/IconVerticalSolidList"/>
    <dgm:cxn modelId="{B3A6058C-08B9-487F-AC57-D70D672CCDB9}" type="presParOf" srcId="{7AB27970-FF80-445C-94A6-0701A6628FAF}" destId="{B185F25F-72C6-4F84-8D88-7BE00543559B}" srcOrd="1" destOrd="0" presId="urn:microsoft.com/office/officeart/2018/2/layout/IconVerticalSolidList"/>
    <dgm:cxn modelId="{8EE5DAF6-F8D2-48FC-9437-33E668678309}" type="presParOf" srcId="{7AB27970-FF80-445C-94A6-0701A6628FAF}" destId="{6BB02EC8-230F-47C5-9D42-566A27F7DF7E}" srcOrd="2" destOrd="0" presId="urn:microsoft.com/office/officeart/2018/2/layout/IconVerticalSolidList"/>
    <dgm:cxn modelId="{DC6D6A72-E886-4B01-A9E6-9B0708948E63}" type="presParOf" srcId="{7AB27970-FF80-445C-94A6-0701A6628FAF}" destId="{9D3C746E-4CB3-4829-9BF1-92C85F90DFF5}" srcOrd="3" destOrd="0" presId="urn:microsoft.com/office/officeart/2018/2/layout/IconVerticalSolidList"/>
    <dgm:cxn modelId="{D9E5BDFD-792D-49A3-8157-5D5F70757B71}" type="presParOf" srcId="{DE58D370-ABED-4A10-92EE-78C878DAC73E}" destId="{16FA22A9-A282-4A34-AE4F-1BAA400D34BD}" srcOrd="7" destOrd="0" presId="urn:microsoft.com/office/officeart/2018/2/layout/IconVerticalSolidList"/>
    <dgm:cxn modelId="{85F39DA5-6539-4AD1-91AC-6C43362FF05A}" type="presParOf" srcId="{DE58D370-ABED-4A10-92EE-78C878DAC73E}" destId="{D1270563-8A5D-47DF-A1EA-2B8B3D707C45}" srcOrd="8" destOrd="0" presId="urn:microsoft.com/office/officeart/2018/2/layout/IconVerticalSolidList"/>
    <dgm:cxn modelId="{2DF8D49A-AFE7-48AE-A7BF-16001BE15605}" type="presParOf" srcId="{D1270563-8A5D-47DF-A1EA-2B8B3D707C45}" destId="{75DCBA5F-D3A6-40F4-8351-E039400F66BC}" srcOrd="0" destOrd="0" presId="urn:microsoft.com/office/officeart/2018/2/layout/IconVerticalSolidList"/>
    <dgm:cxn modelId="{A2FB8AE0-AC40-43EE-8A35-06D26DE8C084}" type="presParOf" srcId="{D1270563-8A5D-47DF-A1EA-2B8B3D707C45}" destId="{1945E226-215F-43EA-A1B0-87EFE72EFEFB}" srcOrd="1" destOrd="0" presId="urn:microsoft.com/office/officeart/2018/2/layout/IconVerticalSolidList"/>
    <dgm:cxn modelId="{5E5641E8-5DE3-43D4-8851-F001523C6F8A}" type="presParOf" srcId="{D1270563-8A5D-47DF-A1EA-2B8B3D707C45}" destId="{19038398-8690-4D86-9D0A-E669A5A7882C}" srcOrd="2" destOrd="0" presId="urn:microsoft.com/office/officeart/2018/2/layout/IconVerticalSolidList"/>
    <dgm:cxn modelId="{0C2E21B5-F042-4EB0-B5AE-2CDEF6455094}" type="presParOf" srcId="{D1270563-8A5D-47DF-A1EA-2B8B3D707C45}" destId="{A91302FE-BD60-48C4-907C-070D1E56D283}" srcOrd="3" destOrd="0" presId="urn:microsoft.com/office/officeart/2018/2/layout/IconVerticalSolidList"/>
    <dgm:cxn modelId="{7A8E6896-82F9-4ED8-93DB-41F93E39671E}" type="presParOf" srcId="{DE58D370-ABED-4A10-92EE-78C878DAC73E}" destId="{81446F4B-D353-45EF-B3E2-E4988B7F3649}" srcOrd="9" destOrd="0" presId="urn:microsoft.com/office/officeart/2018/2/layout/IconVerticalSolidList"/>
    <dgm:cxn modelId="{AF8D527D-4AE6-4301-9AE8-5E0EF5A3039D}" type="presParOf" srcId="{DE58D370-ABED-4A10-92EE-78C878DAC73E}" destId="{8C1A3EB2-FC15-42A0-8072-483113292C57}" srcOrd="10" destOrd="0" presId="urn:microsoft.com/office/officeart/2018/2/layout/IconVerticalSolidList"/>
    <dgm:cxn modelId="{3A3A5B94-BB49-49BF-965E-9B4F816DFF28}" type="presParOf" srcId="{8C1A3EB2-FC15-42A0-8072-483113292C57}" destId="{58AF224E-C59C-4474-AD54-7E551885C9F1}" srcOrd="0" destOrd="0" presId="urn:microsoft.com/office/officeart/2018/2/layout/IconVerticalSolidList"/>
    <dgm:cxn modelId="{FE22BCFC-6AA5-44BD-97B2-A6E17B41AF2F}" type="presParOf" srcId="{8C1A3EB2-FC15-42A0-8072-483113292C57}" destId="{54B595E1-6106-45F3-BD69-8CE518F58663}" srcOrd="1" destOrd="0" presId="urn:microsoft.com/office/officeart/2018/2/layout/IconVerticalSolidList"/>
    <dgm:cxn modelId="{DB19B2F9-6FCF-405C-8207-20AD6545F81A}" type="presParOf" srcId="{8C1A3EB2-FC15-42A0-8072-483113292C57}" destId="{2B3DEC20-9F62-4016-A6A4-BFA5C84926C4}" srcOrd="2" destOrd="0" presId="urn:microsoft.com/office/officeart/2018/2/layout/IconVerticalSolidList"/>
    <dgm:cxn modelId="{4C52E1B7-9702-4A3B-90D5-647CFCBED824}" type="presParOf" srcId="{8C1A3EB2-FC15-42A0-8072-483113292C57}" destId="{179F255C-5062-4062-8FB9-2D03B3F071B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4AFD3BE-B323-4904-9634-5E53D9D6EE92}"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EA589F71-081C-4736-9447-6D2F516E0EBB}">
      <dgm:prSet/>
      <dgm:spPr/>
      <dgm:t>
        <a:bodyPr/>
        <a:lstStyle/>
        <a:p>
          <a:r>
            <a:rPr lang="en-US"/>
            <a:t>Faster onboarding and reduced IT workload</a:t>
          </a:r>
        </a:p>
      </dgm:t>
    </dgm:pt>
    <dgm:pt modelId="{7984A8A6-4754-42EB-93DA-685D367A3E27}" type="parTrans" cxnId="{338C9185-BA27-4D6D-BA07-4B5B11969237}">
      <dgm:prSet/>
      <dgm:spPr/>
      <dgm:t>
        <a:bodyPr/>
        <a:lstStyle/>
        <a:p>
          <a:endParaRPr lang="en-US"/>
        </a:p>
      </dgm:t>
    </dgm:pt>
    <dgm:pt modelId="{DEBB2F94-2776-40E8-AAF2-A34787A85C16}" type="sibTrans" cxnId="{338C9185-BA27-4D6D-BA07-4B5B11969237}">
      <dgm:prSet/>
      <dgm:spPr/>
      <dgm:t>
        <a:bodyPr/>
        <a:lstStyle/>
        <a:p>
          <a:endParaRPr lang="en-US"/>
        </a:p>
      </dgm:t>
    </dgm:pt>
    <dgm:pt modelId="{A6CE701E-E937-4EEB-B25B-DE1B7391E1EF}">
      <dgm:prSet/>
      <dgm:spPr/>
      <dgm:t>
        <a:bodyPr/>
        <a:lstStyle/>
        <a:p>
          <a:r>
            <a:rPr lang="en-US"/>
            <a:t>Improved end-user experience</a:t>
          </a:r>
        </a:p>
      </dgm:t>
    </dgm:pt>
    <dgm:pt modelId="{6CBA0C7A-D397-4EA4-8691-181C5B10848F}" type="parTrans" cxnId="{565D9537-C7B8-43C4-9CD9-FF213A68DFAE}">
      <dgm:prSet/>
      <dgm:spPr/>
      <dgm:t>
        <a:bodyPr/>
        <a:lstStyle/>
        <a:p>
          <a:endParaRPr lang="en-US"/>
        </a:p>
      </dgm:t>
    </dgm:pt>
    <dgm:pt modelId="{852C5B18-FEBA-441B-9777-958ED5DE037B}" type="sibTrans" cxnId="{565D9537-C7B8-43C4-9CD9-FF213A68DFAE}">
      <dgm:prSet/>
      <dgm:spPr/>
      <dgm:t>
        <a:bodyPr/>
        <a:lstStyle/>
        <a:p>
          <a:endParaRPr lang="en-US"/>
        </a:p>
      </dgm:t>
    </dgm:pt>
    <dgm:pt modelId="{0590B36A-440A-4170-952E-C3942917FC20}">
      <dgm:prSet/>
      <dgm:spPr/>
      <dgm:t>
        <a:bodyPr/>
        <a:lstStyle/>
        <a:p>
          <a:r>
            <a:rPr lang="en-US" dirty="0"/>
            <a:t>Better supports hybrid working and scalability</a:t>
          </a:r>
        </a:p>
      </dgm:t>
    </dgm:pt>
    <dgm:pt modelId="{242A4494-8CF1-4C95-8737-3102BF718C6B}" type="parTrans" cxnId="{FA3D62F8-CDDD-4D02-82FF-1EECB22BAE69}">
      <dgm:prSet/>
      <dgm:spPr/>
      <dgm:t>
        <a:bodyPr/>
        <a:lstStyle/>
        <a:p>
          <a:endParaRPr lang="en-US"/>
        </a:p>
      </dgm:t>
    </dgm:pt>
    <dgm:pt modelId="{028E3DE6-A74A-4533-B2A0-CC8230B20629}" type="sibTrans" cxnId="{FA3D62F8-CDDD-4D02-82FF-1EECB22BAE69}">
      <dgm:prSet/>
      <dgm:spPr/>
      <dgm:t>
        <a:bodyPr/>
        <a:lstStyle/>
        <a:p>
          <a:endParaRPr lang="en-US"/>
        </a:p>
      </dgm:t>
    </dgm:pt>
    <dgm:pt modelId="{E7F9D96A-1254-42AF-BDBA-4B7039617055}">
      <dgm:prSet/>
      <dgm:spPr/>
      <dgm:t>
        <a:bodyPr/>
        <a:lstStyle/>
        <a:p>
          <a:r>
            <a:rPr lang="en-US" dirty="0"/>
            <a:t>Aligns WWH with industry best practice</a:t>
          </a:r>
        </a:p>
      </dgm:t>
    </dgm:pt>
    <dgm:pt modelId="{0CC9C393-E18C-4E31-B4AF-AB774FDD3F17}" type="parTrans" cxnId="{ED80EB99-4A52-4A6C-BAF8-65568CE6F6A2}">
      <dgm:prSet/>
      <dgm:spPr/>
      <dgm:t>
        <a:bodyPr/>
        <a:lstStyle/>
        <a:p>
          <a:endParaRPr lang="en-US"/>
        </a:p>
      </dgm:t>
    </dgm:pt>
    <dgm:pt modelId="{2CEBDE9D-E5F6-4ADA-9E8A-144900261DB2}" type="sibTrans" cxnId="{ED80EB99-4A52-4A6C-BAF8-65568CE6F6A2}">
      <dgm:prSet/>
      <dgm:spPr/>
      <dgm:t>
        <a:bodyPr/>
        <a:lstStyle/>
        <a:p>
          <a:endParaRPr lang="en-US"/>
        </a:p>
      </dgm:t>
    </dgm:pt>
    <dgm:pt modelId="{164E932B-3E9A-4E56-BD41-B3FB0F786BC8}" type="pres">
      <dgm:prSet presAssocID="{64AFD3BE-B323-4904-9634-5E53D9D6EE92}" presName="linear" presStyleCnt="0">
        <dgm:presLayoutVars>
          <dgm:animLvl val="lvl"/>
          <dgm:resizeHandles val="exact"/>
        </dgm:presLayoutVars>
      </dgm:prSet>
      <dgm:spPr/>
    </dgm:pt>
    <dgm:pt modelId="{CAC832B9-DB82-4D66-A4BE-E485E53D6D64}" type="pres">
      <dgm:prSet presAssocID="{EA589F71-081C-4736-9447-6D2F516E0EBB}" presName="parentText" presStyleLbl="node1" presStyleIdx="0" presStyleCnt="4">
        <dgm:presLayoutVars>
          <dgm:chMax val="0"/>
          <dgm:bulletEnabled val="1"/>
        </dgm:presLayoutVars>
      </dgm:prSet>
      <dgm:spPr/>
    </dgm:pt>
    <dgm:pt modelId="{1FDF4B43-18EF-44D1-BA12-3749E024FC4E}" type="pres">
      <dgm:prSet presAssocID="{DEBB2F94-2776-40E8-AAF2-A34787A85C16}" presName="spacer" presStyleCnt="0"/>
      <dgm:spPr/>
    </dgm:pt>
    <dgm:pt modelId="{1ABB8485-D977-4084-BBA0-A1DE5C85DF9B}" type="pres">
      <dgm:prSet presAssocID="{A6CE701E-E937-4EEB-B25B-DE1B7391E1EF}" presName="parentText" presStyleLbl="node1" presStyleIdx="1" presStyleCnt="4">
        <dgm:presLayoutVars>
          <dgm:chMax val="0"/>
          <dgm:bulletEnabled val="1"/>
        </dgm:presLayoutVars>
      </dgm:prSet>
      <dgm:spPr/>
    </dgm:pt>
    <dgm:pt modelId="{0F005EB0-A570-441A-990F-1E82A67D2D21}" type="pres">
      <dgm:prSet presAssocID="{852C5B18-FEBA-441B-9777-958ED5DE037B}" presName="spacer" presStyleCnt="0"/>
      <dgm:spPr/>
    </dgm:pt>
    <dgm:pt modelId="{8CA0F232-9493-4A60-93E3-35A3AB5358A4}" type="pres">
      <dgm:prSet presAssocID="{0590B36A-440A-4170-952E-C3942917FC20}" presName="parentText" presStyleLbl="node1" presStyleIdx="2" presStyleCnt="4">
        <dgm:presLayoutVars>
          <dgm:chMax val="0"/>
          <dgm:bulletEnabled val="1"/>
        </dgm:presLayoutVars>
      </dgm:prSet>
      <dgm:spPr/>
    </dgm:pt>
    <dgm:pt modelId="{918674E3-F5EE-441E-9D9F-A5811C538B2D}" type="pres">
      <dgm:prSet presAssocID="{028E3DE6-A74A-4533-B2A0-CC8230B20629}" presName="spacer" presStyleCnt="0"/>
      <dgm:spPr/>
    </dgm:pt>
    <dgm:pt modelId="{A37E1F08-0AF4-4D33-8BF6-8D0796FB71F5}" type="pres">
      <dgm:prSet presAssocID="{E7F9D96A-1254-42AF-BDBA-4B7039617055}" presName="parentText" presStyleLbl="node1" presStyleIdx="3" presStyleCnt="4">
        <dgm:presLayoutVars>
          <dgm:chMax val="0"/>
          <dgm:bulletEnabled val="1"/>
        </dgm:presLayoutVars>
      </dgm:prSet>
      <dgm:spPr/>
    </dgm:pt>
  </dgm:ptLst>
  <dgm:cxnLst>
    <dgm:cxn modelId="{3DFA3830-13B4-476D-B478-940AF81B373D}" type="presOf" srcId="{EA589F71-081C-4736-9447-6D2F516E0EBB}" destId="{CAC832B9-DB82-4D66-A4BE-E485E53D6D64}" srcOrd="0" destOrd="0" presId="urn:microsoft.com/office/officeart/2005/8/layout/vList2"/>
    <dgm:cxn modelId="{565D9537-C7B8-43C4-9CD9-FF213A68DFAE}" srcId="{64AFD3BE-B323-4904-9634-5E53D9D6EE92}" destId="{A6CE701E-E937-4EEB-B25B-DE1B7391E1EF}" srcOrd="1" destOrd="0" parTransId="{6CBA0C7A-D397-4EA4-8691-181C5B10848F}" sibTransId="{852C5B18-FEBA-441B-9777-958ED5DE037B}"/>
    <dgm:cxn modelId="{38E3165B-DBBB-4E68-9867-D17A2E7036DE}" type="presOf" srcId="{A6CE701E-E937-4EEB-B25B-DE1B7391E1EF}" destId="{1ABB8485-D977-4084-BBA0-A1DE5C85DF9B}" srcOrd="0" destOrd="0" presId="urn:microsoft.com/office/officeart/2005/8/layout/vList2"/>
    <dgm:cxn modelId="{338C9185-BA27-4D6D-BA07-4B5B11969237}" srcId="{64AFD3BE-B323-4904-9634-5E53D9D6EE92}" destId="{EA589F71-081C-4736-9447-6D2F516E0EBB}" srcOrd="0" destOrd="0" parTransId="{7984A8A6-4754-42EB-93DA-685D367A3E27}" sibTransId="{DEBB2F94-2776-40E8-AAF2-A34787A85C16}"/>
    <dgm:cxn modelId="{ED80EB99-4A52-4A6C-BAF8-65568CE6F6A2}" srcId="{64AFD3BE-B323-4904-9634-5E53D9D6EE92}" destId="{E7F9D96A-1254-42AF-BDBA-4B7039617055}" srcOrd="3" destOrd="0" parTransId="{0CC9C393-E18C-4E31-B4AF-AB774FDD3F17}" sibTransId="{2CEBDE9D-E5F6-4ADA-9E8A-144900261DB2}"/>
    <dgm:cxn modelId="{8D0E54AE-DD12-40E1-84FA-DBDA08F13F0D}" type="presOf" srcId="{E7F9D96A-1254-42AF-BDBA-4B7039617055}" destId="{A37E1F08-0AF4-4D33-8BF6-8D0796FB71F5}" srcOrd="0" destOrd="0" presId="urn:microsoft.com/office/officeart/2005/8/layout/vList2"/>
    <dgm:cxn modelId="{922087E1-4404-46CA-8E06-E27A66CC01E5}" type="presOf" srcId="{64AFD3BE-B323-4904-9634-5E53D9D6EE92}" destId="{164E932B-3E9A-4E56-BD41-B3FB0F786BC8}" srcOrd="0" destOrd="0" presId="urn:microsoft.com/office/officeart/2005/8/layout/vList2"/>
    <dgm:cxn modelId="{109A4EEA-EC16-450F-B2C1-D164CCE07C40}" type="presOf" srcId="{0590B36A-440A-4170-952E-C3942917FC20}" destId="{8CA0F232-9493-4A60-93E3-35A3AB5358A4}" srcOrd="0" destOrd="0" presId="urn:microsoft.com/office/officeart/2005/8/layout/vList2"/>
    <dgm:cxn modelId="{FA3D62F8-CDDD-4D02-82FF-1EECB22BAE69}" srcId="{64AFD3BE-B323-4904-9634-5E53D9D6EE92}" destId="{0590B36A-440A-4170-952E-C3942917FC20}" srcOrd="2" destOrd="0" parTransId="{242A4494-8CF1-4C95-8737-3102BF718C6B}" sibTransId="{028E3DE6-A74A-4533-B2A0-CC8230B20629}"/>
    <dgm:cxn modelId="{58FBB122-F196-4E35-BCA2-6740F05C869A}" type="presParOf" srcId="{164E932B-3E9A-4E56-BD41-B3FB0F786BC8}" destId="{CAC832B9-DB82-4D66-A4BE-E485E53D6D64}" srcOrd="0" destOrd="0" presId="urn:microsoft.com/office/officeart/2005/8/layout/vList2"/>
    <dgm:cxn modelId="{1312336C-8411-49C2-B320-4D9CD31A6C49}" type="presParOf" srcId="{164E932B-3E9A-4E56-BD41-B3FB0F786BC8}" destId="{1FDF4B43-18EF-44D1-BA12-3749E024FC4E}" srcOrd="1" destOrd="0" presId="urn:microsoft.com/office/officeart/2005/8/layout/vList2"/>
    <dgm:cxn modelId="{4EFC5B0B-9554-4941-BEE7-0B7927DAC64E}" type="presParOf" srcId="{164E932B-3E9A-4E56-BD41-B3FB0F786BC8}" destId="{1ABB8485-D977-4084-BBA0-A1DE5C85DF9B}" srcOrd="2" destOrd="0" presId="urn:microsoft.com/office/officeart/2005/8/layout/vList2"/>
    <dgm:cxn modelId="{DE8B6E09-C570-4842-87F3-A9AAE0AAA2EC}" type="presParOf" srcId="{164E932B-3E9A-4E56-BD41-B3FB0F786BC8}" destId="{0F005EB0-A570-441A-990F-1E82A67D2D21}" srcOrd="3" destOrd="0" presId="urn:microsoft.com/office/officeart/2005/8/layout/vList2"/>
    <dgm:cxn modelId="{8937B025-845A-41C3-B895-457164B4AD93}" type="presParOf" srcId="{164E932B-3E9A-4E56-BD41-B3FB0F786BC8}" destId="{8CA0F232-9493-4A60-93E3-35A3AB5358A4}" srcOrd="4" destOrd="0" presId="urn:microsoft.com/office/officeart/2005/8/layout/vList2"/>
    <dgm:cxn modelId="{056B13E2-025C-4B1E-B01E-0BD802D50663}" type="presParOf" srcId="{164E932B-3E9A-4E56-BD41-B3FB0F786BC8}" destId="{918674E3-F5EE-441E-9D9F-A5811C538B2D}" srcOrd="5" destOrd="0" presId="urn:microsoft.com/office/officeart/2005/8/layout/vList2"/>
    <dgm:cxn modelId="{826D3A25-9DEB-4628-A497-DBA229FA1AE4}" type="presParOf" srcId="{164E932B-3E9A-4E56-BD41-B3FB0F786BC8}" destId="{A37E1F08-0AF4-4D33-8BF6-8D0796FB71F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1B696F9-8CD1-4B4C-A9E0-5B0A8538FE7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23F9254-C77A-4EB2-8CE6-C44B40A6585B}">
      <dgm:prSet/>
      <dgm:spPr/>
      <dgm:t>
        <a:bodyPr/>
        <a:lstStyle/>
        <a:p>
          <a:r>
            <a:rPr lang="en-US" dirty="0"/>
            <a:t>Internet dependency</a:t>
          </a:r>
        </a:p>
      </dgm:t>
    </dgm:pt>
    <dgm:pt modelId="{DA0DDEFA-136D-455E-8BDA-2BE1EC803BF2}" type="parTrans" cxnId="{0E66305D-8CD2-4598-AA62-A4B4FC5C7A2A}">
      <dgm:prSet/>
      <dgm:spPr/>
      <dgm:t>
        <a:bodyPr/>
        <a:lstStyle/>
        <a:p>
          <a:endParaRPr lang="en-US"/>
        </a:p>
      </dgm:t>
    </dgm:pt>
    <dgm:pt modelId="{B3FCBD39-8412-467C-95CE-74C5B19E7C8A}" type="sibTrans" cxnId="{0E66305D-8CD2-4598-AA62-A4B4FC5C7A2A}">
      <dgm:prSet/>
      <dgm:spPr/>
      <dgm:t>
        <a:bodyPr/>
        <a:lstStyle/>
        <a:p>
          <a:endParaRPr lang="en-US"/>
        </a:p>
      </dgm:t>
    </dgm:pt>
    <dgm:pt modelId="{C990540A-4C31-45F2-B47D-41A0C6DBC1BB}">
      <dgm:prSet/>
      <dgm:spPr/>
      <dgm:t>
        <a:bodyPr/>
        <a:lstStyle/>
        <a:p>
          <a:r>
            <a:rPr lang="en-US"/>
            <a:t>Limited pilot sample size</a:t>
          </a:r>
        </a:p>
      </dgm:t>
    </dgm:pt>
    <dgm:pt modelId="{90CB623C-D0C3-4B31-9B14-004DD023B7C0}" type="parTrans" cxnId="{35A79F60-68A2-4FAA-827D-7E98CA535506}">
      <dgm:prSet/>
      <dgm:spPr/>
      <dgm:t>
        <a:bodyPr/>
        <a:lstStyle/>
        <a:p>
          <a:endParaRPr lang="en-US"/>
        </a:p>
      </dgm:t>
    </dgm:pt>
    <dgm:pt modelId="{79011F5F-98DA-4708-B9A9-B9A3DA3BD8A2}" type="sibTrans" cxnId="{35A79F60-68A2-4FAA-827D-7E98CA535506}">
      <dgm:prSet/>
      <dgm:spPr/>
      <dgm:t>
        <a:bodyPr/>
        <a:lstStyle/>
        <a:p>
          <a:endParaRPr lang="en-US"/>
        </a:p>
      </dgm:t>
    </dgm:pt>
    <dgm:pt modelId="{B39BC503-AC19-461B-85EC-6465EDF0483D}">
      <dgm:prSet/>
      <dgm:spPr/>
      <dgm:t>
        <a:bodyPr/>
        <a:lstStyle/>
        <a:p>
          <a:r>
            <a:rPr lang="en-US" dirty="0"/>
            <a:t>Potential change resistance</a:t>
          </a:r>
        </a:p>
      </dgm:t>
    </dgm:pt>
    <dgm:pt modelId="{56961F64-CD16-4304-9F94-CBA71205E27D}" type="parTrans" cxnId="{89567F66-7627-4E30-A9B9-768D77FBF9F8}">
      <dgm:prSet/>
      <dgm:spPr/>
      <dgm:t>
        <a:bodyPr/>
        <a:lstStyle/>
        <a:p>
          <a:endParaRPr lang="en-US"/>
        </a:p>
      </dgm:t>
    </dgm:pt>
    <dgm:pt modelId="{7F3827D5-CB5D-4D9F-ABB4-2C94641C352F}" type="sibTrans" cxnId="{89567F66-7627-4E30-A9B9-768D77FBF9F8}">
      <dgm:prSet/>
      <dgm:spPr/>
      <dgm:t>
        <a:bodyPr/>
        <a:lstStyle/>
        <a:p>
          <a:endParaRPr lang="en-US"/>
        </a:p>
      </dgm:t>
    </dgm:pt>
    <dgm:pt modelId="{9DD1124F-4082-4CB0-BD07-C8C604D586BD}">
      <dgm:prSet/>
      <dgm:spPr/>
      <dgm:t>
        <a:bodyPr/>
        <a:lstStyle/>
        <a:p>
          <a:r>
            <a:rPr lang="en-US"/>
            <a:t>6-month time constraint</a:t>
          </a:r>
        </a:p>
      </dgm:t>
    </dgm:pt>
    <dgm:pt modelId="{C5353DBC-6D7D-4B99-808C-6B9A063DC526}" type="parTrans" cxnId="{D3319C30-50D3-4027-92F6-E6C27B3B4BDA}">
      <dgm:prSet/>
      <dgm:spPr/>
      <dgm:t>
        <a:bodyPr/>
        <a:lstStyle/>
        <a:p>
          <a:endParaRPr lang="en-US"/>
        </a:p>
      </dgm:t>
    </dgm:pt>
    <dgm:pt modelId="{CEE53000-B78E-4510-A0A4-3C7ABB6CCECF}" type="sibTrans" cxnId="{D3319C30-50D3-4027-92F6-E6C27B3B4BDA}">
      <dgm:prSet/>
      <dgm:spPr/>
      <dgm:t>
        <a:bodyPr/>
        <a:lstStyle/>
        <a:p>
          <a:endParaRPr lang="en-US"/>
        </a:p>
      </dgm:t>
    </dgm:pt>
    <dgm:pt modelId="{B3FD2543-69D2-42FB-9F32-4A160C52D946}" type="pres">
      <dgm:prSet presAssocID="{01B696F9-8CD1-4B4C-A9E0-5B0A8538FE7C}" presName="linear" presStyleCnt="0">
        <dgm:presLayoutVars>
          <dgm:animLvl val="lvl"/>
          <dgm:resizeHandles val="exact"/>
        </dgm:presLayoutVars>
      </dgm:prSet>
      <dgm:spPr/>
    </dgm:pt>
    <dgm:pt modelId="{ED7E87DA-E4A3-42D6-858A-B492675D9511}" type="pres">
      <dgm:prSet presAssocID="{723F9254-C77A-4EB2-8CE6-C44B40A6585B}" presName="parentText" presStyleLbl="node1" presStyleIdx="0" presStyleCnt="4">
        <dgm:presLayoutVars>
          <dgm:chMax val="0"/>
          <dgm:bulletEnabled val="1"/>
        </dgm:presLayoutVars>
      </dgm:prSet>
      <dgm:spPr/>
    </dgm:pt>
    <dgm:pt modelId="{3D847B56-B3BE-411D-A611-ACB218FDEF03}" type="pres">
      <dgm:prSet presAssocID="{B3FCBD39-8412-467C-95CE-74C5B19E7C8A}" presName="spacer" presStyleCnt="0"/>
      <dgm:spPr/>
    </dgm:pt>
    <dgm:pt modelId="{099EAF88-026A-47F8-B331-C00CF5182072}" type="pres">
      <dgm:prSet presAssocID="{C990540A-4C31-45F2-B47D-41A0C6DBC1BB}" presName="parentText" presStyleLbl="node1" presStyleIdx="1" presStyleCnt="4">
        <dgm:presLayoutVars>
          <dgm:chMax val="0"/>
          <dgm:bulletEnabled val="1"/>
        </dgm:presLayoutVars>
      </dgm:prSet>
      <dgm:spPr/>
    </dgm:pt>
    <dgm:pt modelId="{FDE6FE98-EF93-41A7-88D0-4E2DB7E2C2F2}" type="pres">
      <dgm:prSet presAssocID="{79011F5F-98DA-4708-B9A9-B9A3DA3BD8A2}" presName="spacer" presStyleCnt="0"/>
      <dgm:spPr/>
    </dgm:pt>
    <dgm:pt modelId="{9A47788E-6F39-4241-B065-54F002754150}" type="pres">
      <dgm:prSet presAssocID="{B39BC503-AC19-461B-85EC-6465EDF0483D}" presName="parentText" presStyleLbl="node1" presStyleIdx="2" presStyleCnt="4">
        <dgm:presLayoutVars>
          <dgm:chMax val="0"/>
          <dgm:bulletEnabled val="1"/>
        </dgm:presLayoutVars>
      </dgm:prSet>
      <dgm:spPr/>
    </dgm:pt>
    <dgm:pt modelId="{EA66DFD2-C11D-4CE6-BDD3-68CAF4D99AA4}" type="pres">
      <dgm:prSet presAssocID="{7F3827D5-CB5D-4D9F-ABB4-2C94641C352F}" presName="spacer" presStyleCnt="0"/>
      <dgm:spPr/>
    </dgm:pt>
    <dgm:pt modelId="{FF8F6CF8-9E95-4E14-8626-59C03CF67BD6}" type="pres">
      <dgm:prSet presAssocID="{9DD1124F-4082-4CB0-BD07-C8C604D586BD}" presName="parentText" presStyleLbl="node1" presStyleIdx="3" presStyleCnt="4">
        <dgm:presLayoutVars>
          <dgm:chMax val="0"/>
          <dgm:bulletEnabled val="1"/>
        </dgm:presLayoutVars>
      </dgm:prSet>
      <dgm:spPr/>
    </dgm:pt>
  </dgm:ptLst>
  <dgm:cxnLst>
    <dgm:cxn modelId="{B182F227-6D61-44B7-838F-D7D1C73401F0}" type="presOf" srcId="{9DD1124F-4082-4CB0-BD07-C8C604D586BD}" destId="{FF8F6CF8-9E95-4E14-8626-59C03CF67BD6}" srcOrd="0" destOrd="0" presId="urn:microsoft.com/office/officeart/2005/8/layout/vList2"/>
    <dgm:cxn modelId="{D3319C30-50D3-4027-92F6-E6C27B3B4BDA}" srcId="{01B696F9-8CD1-4B4C-A9E0-5B0A8538FE7C}" destId="{9DD1124F-4082-4CB0-BD07-C8C604D586BD}" srcOrd="3" destOrd="0" parTransId="{C5353DBC-6D7D-4B99-808C-6B9A063DC526}" sibTransId="{CEE53000-B78E-4510-A0A4-3C7ABB6CCECF}"/>
    <dgm:cxn modelId="{9F21033D-F07C-4294-88B7-DE98A46BEF70}" type="presOf" srcId="{B39BC503-AC19-461B-85EC-6465EDF0483D}" destId="{9A47788E-6F39-4241-B065-54F002754150}" srcOrd="0" destOrd="0" presId="urn:microsoft.com/office/officeart/2005/8/layout/vList2"/>
    <dgm:cxn modelId="{0E66305D-8CD2-4598-AA62-A4B4FC5C7A2A}" srcId="{01B696F9-8CD1-4B4C-A9E0-5B0A8538FE7C}" destId="{723F9254-C77A-4EB2-8CE6-C44B40A6585B}" srcOrd="0" destOrd="0" parTransId="{DA0DDEFA-136D-455E-8BDA-2BE1EC803BF2}" sibTransId="{B3FCBD39-8412-467C-95CE-74C5B19E7C8A}"/>
    <dgm:cxn modelId="{35A79F60-68A2-4FAA-827D-7E98CA535506}" srcId="{01B696F9-8CD1-4B4C-A9E0-5B0A8538FE7C}" destId="{C990540A-4C31-45F2-B47D-41A0C6DBC1BB}" srcOrd="1" destOrd="0" parTransId="{90CB623C-D0C3-4B31-9B14-004DD023B7C0}" sibTransId="{79011F5F-98DA-4708-B9A9-B9A3DA3BD8A2}"/>
    <dgm:cxn modelId="{89567F66-7627-4E30-A9B9-768D77FBF9F8}" srcId="{01B696F9-8CD1-4B4C-A9E0-5B0A8538FE7C}" destId="{B39BC503-AC19-461B-85EC-6465EDF0483D}" srcOrd="2" destOrd="0" parTransId="{56961F64-CD16-4304-9F94-CBA71205E27D}" sibTransId="{7F3827D5-CB5D-4D9F-ABB4-2C94641C352F}"/>
    <dgm:cxn modelId="{A8ECC18E-ADA9-43BF-B192-3C75D04D0806}" type="presOf" srcId="{723F9254-C77A-4EB2-8CE6-C44B40A6585B}" destId="{ED7E87DA-E4A3-42D6-858A-B492675D9511}" srcOrd="0" destOrd="0" presId="urn:microsoft.com/office/officeart/2005/8/layout/vList2"/>
    <dgm:cxn modelId="{4B1624BE-22F0-4BAF-B483-2D8A28AB482F}" type="presOf" srcId="{01B696F9-8CD1-4B4C-A9E0-5B0A8538FE7C}" destId="{B3FD2543-69D2-42FB-9F32-4A160C52D946}" srcOrd="0" destOrd="0" presId="urn:microsoft.com/office/officeart/2005/8/layout/vList2"/>
    <dgm:cxn modelId="{097300D0-343E-458C-8609-6A3E319BC0EF}" type="presOf" srcId="{C990540A-4C31-45F2-B47D-41A0C6DBC1BB}" destId="{099EAF88-026A-47F8-B331-C00CF5182072}" srcOrd="0" destOrd="0" presId="urn:microsoft.com/office/officeart/2005/8/layout/vList2"/>
    <dgm:cxn modelId="{F617E89D-C766-4B9A-BE92-C8CAEC72C30D}" type="presParOf" srcId="{B3FD2543-69D2-42FB-9F32-4A160C52D946}" destId="{ED7E87DA-E4A3-42D6-858A-B492675D9511}" srcOrd="0" destOrd="0" presId="urn:microsoft.com/office/officeart/2005/8/layout/vList2"/>
    <dgm:cxn modelId="{98C8DA87-90C3-47DB-A17A-FAAA70AF42E5}" type="presParOf" srcId="{B3FD2543-69D2-42FB-9F32-4A160C52D946}" destId="{3D847B56-B3BE-411D-A611-ACB218FDEF03}" srcOrd="1" destOrd="0" presId="urn:microsoft.com/office/officeart/2005/8/layout/vList2"/>
    <dgm:cxn modelId="{D5D61D13-02D2-497E-A6B7-84A737A90213}" type="presParOf" srcId="{B3FD2543-69D2-42FB-9F32-4A160C52D946}" destId="{099EAF88-026A-47F8-B331-C00CF5182072}" srcOrd="2" destOrd="0" presId="urn:microsoft.com/office/officeart/2005/8/layout/vList2"/>
    <dgm:cxn modelId="{8AE0DEC4-869A-48D4-B960-EC7F4BBB5F32}" type="presParOf" srcId="{B3FD2543-69D2-42FB-9F32-4A160C52D946}" destId="{FDE6FE98-EF93-41A7-88D0-4E2DB7E2C2F2}" srcOrd="3" destOrd="0" presId="urn:microsoft.com/office/officeart/2005/8/layout/vList2"/>
    <dgm:cxn modelId="{72184666-5356-4F77-83A5-68D47A7550B5}" type="presParOf" srcId="{B3FD2543-69D2-42FB-9F32-4A160C52D946}" destId="{9A47788E-6F39-4241-B065-54F002754150}" srcOrd="4" destOrd="0" presId="urn:microsoft.com/office/officeart/2005/8/layout/vList2"/>
    <dgm:cxn modelId="{07A3CDB0-EEAD-436F-A662-F7DA7C0D4399}" type="presParOf" srcId="{B3FD2543-69D2-42FB-9F32-4A160C52D946}" destId="{EA66DFD2-C11D-4CE6-BDD3-68CAF4D99AA4}" srcOrd="5" destOrd="0" presId="urn:microsoft.com/office/officeart/2005/8/layout/vList2"/>
    <dgm:cxn modelId="{502CDE77-B538-45A3-9493-FE73C3930B38}" type="presParOf" srcId="{B3FD2543-69D2-42FB-9F32-4A160C52D946}" destId="{FF8F6CF8-9E95-4E14-8626-59C03CF67BD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3BA161-4046-4F84-AA10-9659C84E57B5}">
      <dsp:nvSpPr>
        <dsp:cNvPr id="0" name=""/>
        <dsp:cNvSpPr/>
      </dsp:nvSpPr>
      <dsp:spPr>
        <a:xfrm>
          <a:off x="0" y="1878"/>
          <a:ext cx="82296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2E8C85-F334-4520-A0E6-457CA303B204}">
      <dsp:nvSpPr>
        <dsp:cNvPr id="0" name=""/>
        <dsp:cNvSpPr/>
      </dsp:nvSpPr>
      <dsp:spPr>
        <a:xfrm>
          <a:off x="287993" y="216088"/>
          <a:ext cx="523623" cy="5236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2B6E6C-4925-475E-804F-ECA758BC42CD}">
      <dsp:nvSpPr>
        <dsp:cNvPr id="0" name=""/>
        <dsp:cNvSpPr/>
      </dsp:nvSpPr>
      <dsp:spPr>
        <a:xfrm>
          <a:off x="1099610" y="1878"/>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GB" sz="2200" kern="1200" dirty="0"/>
            <a:t>Traditional imaging suited office-based IT but now outdated</a:t>
          </a:r>
          <a:endParaRPr lang="en-US" sz="2200" kern="1200" dirty="0"/>
        </a:p>
      </dsp:txBody>
      <dsp:txXfrm>
        <a:off x="1099610" y="1878"/>
        <a:ext cx="7129989" cy="952043"/>
      </dsp:txXfrm>
    </dsp:sp>
    <dsp:sp modelId="{B378D158-5C27-4370-B7F7-89A37E158590}">
      <dsp:nvSpPr>
        <dsp:cNvPr id="0" name=""/>
        <dsp:cNvSpPr/>
      </dsp:nvSpPr>
      <dsp:spPr>
        <a:xfrm>
          <a:off x="0" y="1191932"/>
          <a:ext cx="82296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5C0915-5038-4D3C-90C4-4CF3539260F6}">
      <dsp:nvSpPr>
        <dsp:cNvPr id="0" name=""/>
        <dsp:cNvSpPr/>
      </dsp:nvSpPr>
      <dsp:spPr>
        <a:xfrm>
          <a:off x="287993" y="1406142"/>
          <a:ext cx="523623" cy="5236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9605C4-828D-402B-B1D3-23AF30E45F58}">
      <dsp:nvSpPr>
        <dsp:cNvPr id="0" name=""/>
        <dsp:cNvSpPr/>
      </dsp:nvSpPr>
      <dsp:spPr>
        <a:xfrm>
          <a:off x="1099610" y="1191932"/>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GB" sz="2200" kern="1200" dirty="0"/>
            <a:t>Growth of hybrid workforces have increased the need for remote-ready provisioning and management</a:t>
          </a:r>
          <a:endParaRPr lang="en-US" sz="2200" kern="1200" dirty="0"/>
        </a:p>
      </dsp:txBody>
      <dsp:txXfrm>
        <a:off x="1099610" y="1191932"/>
        <a:ext cx="7129989" cy="952043"/>
      </dsp:txXfrm>
    </dsp:sp>
    <dsp:sp modelId="{CF2F839D-8352-4B4A-A04D-CDB899A65D89}">
      <dsp:nvSpPr>
        <dsp:cNvPr id="0" name=""/>
        <dsp:cNvSpPr/>
      </dsp:nvSpPr>
      <dsp:spPr>
        <a:xfrm>
          <a:off x="0" y="2381986"/>
          <a:ext cx="82296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375DB1-A33D-4941-9D37-4F2C38E2646F}">
      <dsp:nvSpPr>
        <dsp:cNvPr id="0" name=""/>
        <dsp:cNvSpPr/>
      </dsp:nvSpPr>
      <dsp:spPr>
        <a:xfrm>
          <a:off x="287993" y="2596196"/>
          <a:ext cx="523623" cy="5236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8D972F-D8A7-4FA8-A366-B9F620F580B0}">
      <dsp:nvSpPr>
        <dsp:cNvPr id="0" name=""/>
        <dsp:cNvSpPr/>
      </dsp:nvSpPr>
      <dsp:spPr>
        <a:xfrm>
          <a:off x="1099610" y="2381986"/>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GB" sz="2200" kern="1200" dirty="0"/>
            <a:t>UEM’s (like Intune) offer centralised cloud-driven ZTP &amp; management</a:t>
          </a:r>
          <a:endParaRPr lang="en-US" sz="2200" kern="1200" dirty="0"/>
        </a:p>
      </dsp:txBody>
      <dsp:txXfrm>
        <a:off x="1099610" y="2381986"/>
        <a:ext cx="7129989" cy="952043"/>
      </dsp:txXfrm>
    </dsp:sp>
    <dsp:sp modelId="{51E3B78B-1096-4B5E-9729-1E56350F56D1}">
      <dsp:nvSpPr>
        <dsp:cNvPr id="0" name=""/>
        <dsp:cNvSpPr/>
      </dsp:nvSpPr>
      <dsp:spPr>
        <a:xfrm>
          <a:off x="0" y="3572041"/>
          <a:ext cx="82296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EB6A5E-FA5B-4566-BC37-11EF51B6EF83}">
      <dsp:nvSpPr>
        <dsp:cNvPr id="0" name=""/>
        <dsp:cNvSpPr/>
      </dsp:nvSpPr>
      <dsp:spPr>
        <a:xfrm>
          <a:off x="287993" y="3786250"/>
          <a:ext cx="523623" cy="5236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304C5D-7210-4353-B0E2-3A526EEA5835}">
      <dsp:nvSpPr>
        <dsp:cNvPr id="0" name=""/>
        <dsp:cNvSpPr/>
      </dsp:nvSpPr>
      <dsp:spPr>
        <a:xfrm>
          <a:off x="1099610" y="3572041"/>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GB" sz="2200" kern="1200" dirty="0"/>
            <a:t>WWH needs to align with modern best practices</a:t>
          </a:r>
          <a:endParaRPr lang="en-US" sz="2200" kern="1200" dirty="0"/>
        </a:p>
      </dsp:txBody>
      <dsp:txXfrm>
        <a:off x="1099610" y="3572041"/>
        <a:ext cx="7129989" cy="9520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3856CC-D846-4BA8-B846-DD9E71ABD9F3}">
      <dsp:nvSpPr>
        <dsp:cNvPr id="0" name=""/>
        <dsp:cNvSpPr/>
      </dsp:nvSpPr>
      <dsp:spPr>
        <a:xfrm>
          <a:off x="0" y="552"/>
          <a:ext cx="8229600" cy="12928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1036EA-B475-473D-AF64-23CFEFCDFEB1}">
      <dsp:nvSpPr>
        <dsp:cNvPr id="0" name=""/>
        <dsp:cNvSpPr/>
      </dsp:nvSpPr>
      <dsp:spPr>
        <a:xfrm>
          <a:off x="391077" y="291436"/>
          <a:ext cx="711049" cy="7110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6A2CA4-C7DE-4182-92BC-23DC264CAD2F}">
      <dsp:nvSpPr>
        <dsp:cNvPr id="0" name=""/>
        <dsp:cNvSpPr/>
      </dsp:nvSpPr>
      <dsp:spPr>
        <a:xfrm>
          <a:off x="1493203" y="552"/>
          <a:ext cx="6736396" cy="1292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823" tIns="136823" rIns="136823" bIns="136823" numCol="1" spcCol="1270" anchor="ctr" anchorCtr="0">
          <a:noAutofit/>
        </a:bodyPr>
        <a:lstStyle/>
        <a:p>
          <a:pPr marL="0" lvl="0" indent="0" algn="l" defTabSz="1111250">
            <a:lnSpc>
              <a:spcPct val="100000"/>
            </a:lnSpc>
            <a:spcBef>
              <a:spcPct val="0"/>
            </a:spcBef>
            <a:spcAft>
              <a:spcPct val="35000"/>
            </a:spcAft>
            <a:buNone/>
          </a:pPr>
          <a:r>
            <a:rPr lang="en-US" sz="2500" kern="1200"/>
            <a:t>Current MDT + ADDS is manual, image-based, and resource-heavy</a:t>
          </a:r>
        </a:p>
      </dsp:txBody>
      <dsp:txXfrm>
        <a:off x="1493203" y="552"/>
        <a:ext cx="6736396" cy="1292816"/>
      </dsp:txXfrm>
    </dsp:sp>
    <dsp:sp modelId="{CA1D79D5-EE3B-42DF-885E-AC55895D5951}">
      <dsp:nvSpPr>
        <dsp:cNvPr id="0" name=""/>
        <dsp:cNvSpPr/>
      </dsp:nvSpPr>
      <dsp:spPr>
        <a:xfrm>
          <a:off x="0" y="1616573"/>
          <a:ext cx="8229600" cy="12928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AFBAD3-9873-4F84-919C-95AE9859371F}">
      <dsp:nvSpPr>
        <dsp:cNvPr id="0" name=""/>
        <dsp:cNvSpPr/>
      </dsp:nvSpPr>
      <dsp:spPr>
        <a:xfrm>
          <a:off x="391077" y="1907456"/>
          <a:ext cx="711049" cy="7110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7387D4-AB98-4B50-9C10-F555E879A8DC}">
      <dsp:nvSpPr>
        <dsp:cNvPr id="0" name=""/>
        <dsp:cNvSpPr/>
      </dsp:nvSpPr>
      <dsp:spPr>
        <a:xfrm>
          <a:off x="1493203" y="1616573"/>
          <a:ext cx="6736396" cy="1292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823" tIns="136823" rIns="136823" bIns="136823" numCol="1" spcCol="1270" anchor="ctr" anchorCtr="0">
          <a:noAutofit/>
        </a:bodyPr>
        <a:lstStyle/>
        <a:p>
          <a:pPr marL="0" lvl="0" indent="0" algn="l" defTabSz="1111250">
            <a:lnSpc>
              <a:spcPct val="100000"/>
            </a:lnSpc>
            <a:spcBef>
              <a:spcPct val="0"/>
            </a:spcBef>
            <a:spcAft>
              <a:spcPct val="35000"/>
            </a:spcAft>
            <a:buNone/>
          </a:pPr>
          <a:r>
            <a:rPr lang="en-US" sz="2500" kern="1200"/>
            <a:t>Causes delays, high IT workload, unsuitable for hybrid workforce</a:t>
          </a:r>
        </a:p>
      </dsp:txBody>
      <dsp:txXfrm>
        <a:off x="1493203" y="1616573"/>
        <a:ext cx="6736396" cy="1292816"/>
      </dsp:txXfrm>
    </dsp:sp>
    <dsp:sp modelId="{8B96BC02-BC70-4AB9-A91C-96BBAB75CD1B}">
      <dsp:nvSpPr>
        <dsp:cNvPr id="0" name=""/>
        <dsp:cNvSpPr/>
      </dsp:nvSpPr>
      <dsp:spPr>
        <a:xfrm>
          <a:off x="0" y="3232593"/>
          <a:ext cx="8229600" cy="12928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36C53D-35D7-41D6-BC8C-32483ABAD386}">
      <dsp:nvSpPr>
        <dsp:cNvPr id="0" name=""/>
        <dsp:cNvSpPr/>
      </dsp:nvSpPr>
      <dsp:spPr>
        <a:xfrm>
          <a:off x="391077" y="3523477"/>
          <a:ext cx="711049" cy="7110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C288BB-91F5-459D-9BE1-FA01978A907B}">
      <dsp:nvSpPr>
        <dsp:cNvPr id="0" name=""/>
        <dsp:cNvSpPr/>
      </dsp:nvSpPr>
      <dsp:spPr>
        <a:xfrm>
          <a:off x="1493203" y="3232593"/>
          <a:ext cx="6736396" cy="1292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823" tIns="136823" rIns="136823" bIns="136823" numCol="1" spcCol="1270" anchor="ctr" anchorCtr="0">
          <a:noAutofit/>
        </a:bodyPr>
        <a:lstStyle/>
        <a:p>
          <a:pPr marL="0" lvl="0" indent="0" algn="l" defTabSz="1111250">
            <a:lnSpc>
              <a:spcPct val="100000"/>
            </a:lnSpc>
            <a:spcBef>
              <a:spcPct val="0"/>
            </a:spcBef>
            <a:spcAft>
              <a:spcPct val="35000"/>
            </a:spcAft>
            <a:buNone/>
          </a:pPr>
          <a:r>
            <a:rPr lang="en-US" sz="2500" kern="1200"/>
            <a:t>Need to shift to cloud-native, zero-touch endpoint provisioning</a:t>
          </a:r>
        </a:p>
      </dsp:txBody>
      <dsp:txXfrm>
        <a:off x="1493203" y="3232593"/>
        <a:ext cx="6736396" cy="12928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AE0213-0A7F-4DA6-99C9-F3E57A803066}">
      <dsp:nvSpPr>
        <dsp:cNvPr id="0" name=""/>
        <dsp:cNvSpPr/>
      </dsp:nvSpPr>
      <dsp:spPr>
        <a:xfrm>
          <a:off x="0" y="552"/>
          <a:ext cx="8229600" cy="12928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5C5EFB-DDB2-4634-9FFC-BAA2F3EB567D}">
      <dsp:nvSpPr>
        <dsp:cNvPr id="0" name=""/>
        <dsp:cNvSpPr/>
      </dsp:nvSpPr>
      <dsp:spPr>
        <a:xfrm>
          <a:off x="391077" y="291436"/>
          <a:ext cx="711049" cy="7110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9F3F49-2608-4DFB-A319-E971B4694AEC}">
      <dsp:nvSpPr>
        <dsp:cNvPr id="0" name=""/>
        <dsp:cNvSpPr/>
      </dsp:nvSpPr>
      <dsp:spPr>
        <a:xfrm>
          <a:off x="1493203" y="552"/>
          <a:ext cx="6736396" cy="1292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823" tIns="136823" rIns="136823" bIns="136823" numCol="1" spcCol="1270" anchor="ctr" anchorCtr="0">
          <a:noAutofit/>
        </a:bodyPr>
        <a:lstStyle/>
        <a:p>
          <a:pPr marL="0" lvl="0" indent="0" algn="l" defTabSz="1111250">
            <a:lnSpc>
              <a:spcPct val="100000"/>
            </a:lnSpc>
            <a:spcBef>
              <a:spcPct val="0"/>
            </a:spcBef>
            <a:spcAft>
              <a:spcPct val="35000"/>
            </a:spcAft>
            <a:buNone/>
          </a:pPr>
          <a:r>
            <a:rPr lang="en-US" sz="2500" kern="1200"/>
            <a:t>MDT: suited to static office IT, now outdated and inflexible</a:t>
          </a:r>
        </a:p>
      </dsp:txBody>
      <dsp:txXfrm>
        <a:off x="1493203" y="552"/>
        <a:ext cx="6736396" cy="1292816"/>
      </dsp:txXfrm>
    </dsp:sp>
    <dsp:sp modelId="{EE5DB03B-3A68-4E48-83EC-4DA0293EFEAD}">
      <dsp:nvSpPr>
        <dsp:cNvPr id="0" name=""/>
        <dsp:cNvSpPr/>
      </dsp:nvSpPr>
      <dsp:spPr>
        <a:xfrm>
          <a:off x="0" y="1616573"/>
          <a:ext cx="8229600" cy="12928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E350D0-F457-457A-9E59-2BA09545946F}">
      <dsp:nvSpPr>
        <dsp:cNvPr id="0" name=""/>
        <dsp:cNvSpPr/>
      </dsp:nvSpPr>
      <dsp:spPr>
        <a:xfrm>
          <a:off x="391077" y="1907456"/>
          <a:ext cx="711049" cy="7110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4DF5A7-0B5F-49BD-B37C-2F7134FA836F}">
      <dsp:nvSpPr>
        <dsp:cNvPr id="0" name=""/>
        <dsp:cNvSpPr/>
      </dsp:nvSpPr>
      <dsp:spPr>
        <a:xfrm>
          <a:off x="1493203" y="1616573"/>
          <a:ext cx="6736396" cy="1292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823" tIns="136823" rIns="136823" bIns="136823" numCol="1" spcCol="1270" anchor="ctr" anchorCtr="0">
          <a:noAutofit/>
        </a:bodyPr>
        <a:lstStyle/>
        <a:p>
          <a:pPr marL="0" lvl="0" indent="0" algn="l" defTabSz="1111250">
            <a:lnSpc>
              <a:spcPct val="100000"/>
            </a:lnSpc>
            <a:spcBef>
              <a:spcPct val="0"/>
            </a:spcBef>
            <a:spcAft>
              <a:spcPct val="35000"/>
            </a:spcAft>
            <a:buNone/>
          </a:pPr>
          <a:r>
            <a:rPr lang="en-US" sz="2500" kern="1200" dirty="0"/>
            <a:t>ZTP: automates provisioning, </a:t>
          </a:r>
          <a:r>
            <a:rPr lang="en-US" sz="2500" kern="1200" dirty="0" err="1"/>
            <a:t>origina</a:t>
          </a:r>
          <a:r>
            <a:rPr lang="en-GB" sz="2500" kern="1200" dirty="0"/>
            <a:t>ting</a:t>
          </a:r>
          <a:r>
            <a:rPr lang="en-US" sz="2500" kern="1200" dirty="0"/>
            <a:t> </a:t>
          </a:r>
          <a:r>
            <a:rPr lang="en-US" sz="2500" kern="1200" dirty="0" err="1"/>
            <a:t>fr</a:t>
          </a:r>
          <a:r>
            <a:rPr lang="en-GB" sz="2500" kern="1200" dirty="0"/>
            <a:t>om</a:t>
          </a:r>
          <a:r>
            <a:rPr lang="en-US" sz="2500" kern="1200" dirty="0"/>
            <a:t> network</a:t>
          </a:r>
          <a:r>
            <a:rPr lang="en-GB" sz="2500" kern="1200" dirty="0"/>
            <a:t> space, reduces provisioning time [1]</a:t>
          </a:r>
          <a:endParaRPr lang="en-US" sz="2500" kern="1200" dirty="0"/>
        </a:p>
      </dsp:txBody>
      <dsp:txXfrm>
        <a:off x="1493203" y="1616573"/>
        <a:ext cx="6736396" cy="1292816"/>
      </dsp:txXfrm>
    </dsp:sp>
    <dsp:sp modelId="{BC72F4AA-03F4-4E4D-8B50-D77541092215}">
      <dsp:nvSpPr>
        <dsp:cNvPr id="0" name=""/>
        <dsp:cNvSpPr/>
      </dsp:nvSpPr>
      <dsp:spPr>
        <a:xfrm>
          <a:off x="0" y="3232593"/>
          <a:ext cx="8229600" cy="12928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616810-B595-43EA-B54E-FD5C56F71A5E}">
      <dsp:nvSpPr>
        <dsp:cNvPr id="0" name=""/>
        <dsp:cNvSpPr/>
      </dsp:nvSpPr>
      <dsp:spPr>
        <a:xfrm>
          <a:off x="391077" y="3523477"/>
          <a:ext cx="711049" cy="7110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603A57-F2BB-4013-8DA9-DCE1962FBB5A}">
      <dsp:nvSpPr>
        <dsp:cNvPr id="0" name=""/>
        <dsp:cNvSpPr/>
      </dsp:nvSpPr>
      <dsp:spPr>
        <a:xfrm>
          <a:off x="1493203" y="3232593"/>
          <a:ext cx="6736396" cy="1292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823" tIns="136823" rIns="136823" bIns="136823" numCol="1" spcCol="1270" anchor="ctr" anchorCtr="0">
          <a:noAutofit/>
        </a:bodyPr>
        <a:lstStyle/>
        <a:p>
          <a:pPr marL="0" lvl="0" indent="0" algn="l" defTabSz="1111250">
            <a:lnSpc>
              <a:spcPct val="100000"/>
            </a:lnSpc>
            <a:spcBef>
              <a:spcPct val="0"/>
            </a:spcBef>
            <a:spcAft>
              <a:spcPct val="35000"/>
            </a:spcAft>
            <a:buNone/>
          </a:pPr>
          <a:r>
            <a:rPr lang="en-US" sz="2500" kern="1200" dirty="0"/>
            <a:t>UEM: integrates ZTP to manage all endpoints centrally</a:t>
          </a:r>
        </a:p>
      </dsp:txBody>
      <dsp:txXfrm>
        <a:off x="1493203" y="3232593"/>
        <a:ext cx="6736396" cy="12928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80B1EB-27B7-4AE0-BB5E-8D9DAC6C2C49}">
      <dsp:nvSpPr>
        <dsp:cNvPr id="0" name=""/>
        <dsp:cNvSpPr/>
      </dsp:nvSpPr>
      <dsp:spPr>
        <a:xfrm>
          <a:off x="0" y="11181"/>
          <a:ext cx="8229600" cy="14320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dirty="0"/>
            <a:t>Industry: Forrester shows 80% time reduction, ROI &lt; 1 year [2]</a:t>
          </a:r>
        </a:p>
      </dsp:txBody>
      <dsp:txXfrm>
        <a:off x="69908" y="81089"/>
        <a:ext cx="8089784" cy="1292264"/>
      </dsp:txXfrm>
    </dsp:sp>
    <dsp:sp modelId="{8CFFEB2D-EF9A-4D23-87C7-E4482CCDF601}">
      <dsp:nvSpPr>
        <dsp:cNvPr id="0" name=""/>
        <dsp:cNvSpPr/>
      </dsp:nvSpPr>
      <dsp:spPr>
        <a:xfrm>
          <a:off x="0" y="1546941"/>
          <a:ext cx="8229600" cy="14320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dirty="0"/>
            <a:t>Case studies: Carlsberg [3], ENGIE [4], Marvell [5] show gains</a:t>
          </a:r>
        </a:p>
      </dsp:txBody>
      <dsp:txXfrm>
        <a:off x="69908" y="1616849"/>
        <a:ext cx="8089784" cy="1292264"/>
      </dsp:txXfrm>
    </dsp:sp>
    <dsp:sp modelId="{8B901350-462C-4DC4-94CE-7FDEDB70573D}">
      <dsp:nvSpPr>
        <dsp:cNvPr id="0" name=""/>
        <dsp:cNvSpPr/>
      </dsp:nvSpPr>
      <dsp:spPr>
        <a:xfrm>
          <a:off x="0" y="3082701"/>
          <a:ext cx="8229600" cy="14320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dirty="0"/>
            <a:t>Market: Microsoft a </a:t>
          </a:r>
          <a:r>
            <a:rPr lang="en-GB" sz="3600" kern="1200" dirty="0"/>
            <a:t>leading UEM</a:t>
          </a:r>
          <a:r>
            <a:rPr lang="en-US" sz="3600" kern="1200" dirty="0"/>
            <a:t> </a:t>
          </a:r>
          <a:r>
            <a:rPr lang="en-GB" sz="3600" kern="1200" dirty="0"/>
            <a:t>vendor [6], </a:t>
          </a:r>
          <a:r>
            <a:rPr lang="en-US" sz="3600" kern="1200" dirty="0"/>
            <a:t>UEM demand rising [7]</a:t>
          </a:r>
        </a:p>
      </dsp:txBody>
      <dsp:txXfrm>
        <a:off x="69908" y="3152609"/>
        <a:ext cx="8089784" cy="129226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E7AD94-31A3-41D7-8040-3DB39412F431}">
      <dsp:nvSpPr>
        <dsp:cNvPr id="0" name=""/>
        <dsp:cNvSpPr/>
      </dsp:nvSpPr>
      <dsp:spPr>
        <a:xfrm>
          <a:off x="0" y="703920"/>
          <a:ext cx="5175384" cy="131274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Philosophy: Positivist — measurable, objective data</a:t>
          </a:r>
        </a:p>
      </dsp:txBody>
      <dsp:txXfrm>
        <a:off x="64083" y="768003"/>
        <a:ext cx="5047218" cy="1184574"/>
      </dsp:txXfrm>
    </dsp:sp>
    <dsp:sp modelId="{D551E1E0-90AC-4AF2-99C7-A147E7CEA0D0}">
      <dsp:nvSpPr>
        <dsp:cNvPr id="0" name=""/>
        <dsp:cNvSpPr/>
      </dsp:nvSpPr>
      <dsp:spPr>
        <a:xfrm>
          <a:off x="0" y="2111700"/>
          <a:ext cx="5175384" cy="1312740"/>
        </a:xfrm>
        <a:prstGeom prst="round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Approach: Deductive — test hypothesis from literature</a:t>
          </a:r>
        </a:p>
      </dsp:txBody>
      <dsp:txXfrm>
        <a:off x="64083" y="2175783"/>
        <a:ext cx="5047218" cy="1184574"/>
      </dsp:txXfrm>
    </dsp:sp>
    <dsp:sp modelId="{0E6F0C68-A49C-4452-B415-7CCB92A801FA}">
      <dsp:nvSpPr>
        <dsp:cNvPr id="0" name=""/>
        <dsp:cNvSpPr/>
      </dsp:nvSpPr>
      <dsp:spPr>
        <a:xfrm>
          <a:off x="0" y="3519480"/>
          <a:ext cx="5175384" cy="131274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Strategies: Literature review, case study, surveys</a:t>
          </a:r>
        </a:p>
      </dsp:txBody>
      <dsp:txXfrm>
        <a:off x="64083" y="3583563"/>
        <a:ext cx="5047218" cy="118457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ED20FB-328D-4C88-94AC-5FA36F46F374}">
      <dsp:nvSpPr>
        <dsp:cNvPr id="0" name=""/>
        <dsp:cNvSpPr/>
      </dsp:nvSpPr>
      <dsp:spPr>
        <a:xfrm>
          <a:off x="0" y="36390"/>
          <a:ext cx="5175384" cy="175968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Data: deployment times, staff hours, satisfaction scores</a:t>
          </a:r>
        </a:p>
      </dsp:txBody>
      <dsp:txXfrm>
        <a:off x="85900" y="122290"/>
        <a:ext cx="5003584" cy="1587880"/>
      </dsp:txXfrm>
    </dsp:sp>
    <dsp:sp modelId="{DED97273-F64F-43F6-9D84-DDAD4604823F}">
      <dsp:nvSpPr>
        <dsp:cNvPr id="0" name=""/>
        <dsp:cNvSpPr/>
      </dsp:nvSpPr>
      <dsp:spPr>
        <a:xfrm>
          <a:off x="0" y="1888230"/>
          <a:ext cx="5175384" cy="1759680"/>
        </a:xfrm>
        <a:prstGeom prst="round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Analysis: stats for quantitative, thematic for qualitative</a:t>
          </a:r>
        </a:p>
      </dsp:txBody>
      <dsp:txXfrm>
        <a:off x="85900" y="1974130"/>
        <a:ext cx="5003584" cy="1587880"/>
      </dsp:txXfrm>
    </dsp:sp>
    <dsp:sp modelId="{6803E292-F531-463C-9C02-332F1D47EBBB}">
      <dsp:nvSpPr>
        <dsp:cNvPr id="0" name=""/>
        <dsp:cNvSpPr/>
      </dsp:nvSpPr>
      <dsp:spPr>
        <a:xfrm>
          <a:off x="0" y="3740070"/>
          <a:ext cx="5175384" cy="175968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err="1"/>
            <a:t>Standardised</a:t>
          </a:r>
          <a:r>
            <a:rPr lang="en-US" sz="3200" kern="1200" dirty="0"/>
            <a:t> process to ensure reliability &amp; validity</a:t>
          </a:r>
        </a:p>
      </dsp:txBody>
      <dsp:txXfrm>
        <a:off x="85900" y="3825970"/>
        <a:ext cx="5003584" cy="158788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4859FF-3357-4EC4-A17D-63FB314D3387}">
      <dsp:nvSpPr>
        <dsp:cNvPr id="0" name=""/>
        <dsp:cNvSpPr/>
      </dsp:nvSpPr>
      <dsp:spPr>
        <a:xfrm>
          <a:off x="0" y="3427105"/>
          <a:ext cx="4358346" cy="2248552"/>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a:t>Action Research: researcher embedded in organisation</a:t>
          </a:r>
        </a:p>
      </dsp:txBody>
      <dsp:txXfrm>
        <a:off x="0" y="3427105"/>
        <a:ext cx="4358346" cy="2248552"/>
      </dsp:txXfrm>
    </dsp:sp>
    <dsp:sp modelId="{499015A4-E830-40C1-9B87-2DDC707A9F94}">
      <dsp:nvSpPr>
        <dsp:cNvPr id="0" name=""/>
        <dsp:cNvSpPr/>
      </dsp:nvSpPr>
      <dsp:spPr>
        <a:xfrm rot="10800000">
          <a:off x="0" y="2560"/>
          <a:ext cx="4358346" cy="3458273"/>
        </a:xfrm>
        <a:prstGeom prst="upArrowCallou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a:t>Agile Feature-Driven Development (FDD)</a:t>
          </a:r>
        </a:p>
      </dsp:txBody>
      <dsp:txXfrm rot="-10800000">
        <a:off x="0" y="2560"/>
        <a:ext cx="4358346" cy="1213854"/>
      </dsp:txXfrm>
    </dsp:sp>
    <dsp:sp modelId="{24DDE72C-B8BC-4A57-9251-15143D2030B7}">
      <dsp:nvSpPr>
        <dsp:cNvPr id="0" name=""/>
        <dsp:cNvSpPr/>
      </dsp:nvSpPr>
      <dsp:spPr>
        <a:xfrm>
          <a:off x="0" y="1216414"/>
          <a:ext cx="4358346" cy="1034023"/>
        </a:xfrm>
        <a:prstGeom prst="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4912" tIns="33020" rIns="184912" bIns="33020" numCol="1" spcCol="1270" anchor="ctr" anchorCtr="0">
          <a:noAutofit/>
        </a:bodyPr>
        <a:lstStyle/>
        <a:p>
          <a:pPr marL="0" lvl="0" indent="0" algn="ctr" defTabSz="1155700">
            <a:lnSpc>
              <a:spcPct val="90000"/>
            </a:lnSpc>
            <a:spcBef>
              <a:spcPct val="0"/>
            </a:spcBef>
            <a:spcAft>
              <a:spcPct val="35000"/>
            </a:spcAft>
            <a:buNone/>
          </a:pPr>
          <a:r>
            <a:rPr lang="en-US" sz="2600" kern="1200"/>
            <a:t>Iteratively configure profiles, apps, compliance policies</a:t>
          </a:r>
        </a:p>
      </dsp:txBody>
      <dsp:txXfrm>
        <a:off x="0" y="1216414"/>
        <a:ext cx="4358346" cy="103402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7CAE1A-510A-4144-98A3-868E2B028662}">
      <dsp:nvSpPr>
        <dsp:cNvPr id="0" name=""/>
        <dsp:cNvSpPr/>
      </dsp:nvSpPr>
      <dsp:spPr>
        <a:xfrm>
          <a:off x="0" y="0"/>
          <a:ext cx="5175384"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717E2E-775F-4CAE-B083-FB6AA33152B2}">
      <dsp:nvSpPr>
        <dsp:cNvPr id="0" name=""/>
        <dsp:cNvSpPr/>
      </dsp:nvSpPr>
      <dsp:spPr>
        <a:xfrm>
          <a:off x="0" y="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Hardware: 5–10 Windows 11 devices</a:t>
          </a:r>
        </a:p>
      </dsp:txBody>
      <dsp:txXfrm>
        <a:off x="0" y="0"/>
        <a:ext cx="5175384" cy="1384035"/>
      </dsp:txXfrm>
    </dsp:sp>
    <dsp:sp modelId="{C7D656A5-7967-45B8-B75A-AA75311E035B}">
      <dsp:nvSpPr>
        <dsp:cNvPr id="0" name=""/>
        <dsp:cNvSpPr/>
      </dsp:nvSpPr>
      <dsp:spPr>
        <a:xfrm>
          <a:off x="0" y="1384035"/>
          <a:ext cx="5175384"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144EF5-1D5B-4E6C-AEA9-2C84B8B410F6}">
      <dsp:nvSpPr>
        <dsp:cNvPr id="0" name=""/>
        <dsp:cNvSpPr/>
      </dsp:nvSpPr>
      <dsp:spPr>
        <a:xfrm>
          <a:off x="0" y="138403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Software: Intune (M365 E3/E5), Entra ID</a:t>
          </a:r>
        </a:p>
      </dsp:txBody>
      <dsp:txXfrm>
        <a:off x="0" y="1384035"/>
        <a:ext cx="5175384" cy="1384035"/>
      </dsp:txXfrm>
    </dsp:sp>
    <dsp:sp modelId="{F735E7B3-417D-4AF8-8854-D23609E1AA30}">
      <dsp:nvSpPr>
        <dsp:cNvPr id="0" name=""/>
        <dsp:cNvSpPr/>
      </dsp:nvSpPr>
      <dsp:spPr>
        <a:xfrm>
          <a:off x="0" y="2768070"/>
          <a:ext cx="5175384"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57D4C6-ECFE-483D-93A3-D87538E7F406}">
      <dsp:nvSpPr>
        <dsp:cNvPr id="0" name=""/>
        <dsp:cNvSpPr/>
      </dsp:nvSpPr>
      <dsp:spPr>
        <a:xfrm>
          <a:off x="0" y="276807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dirty="0"/>
            <a:t>Human: IT staff support for pilot and surveys</a:t>
          </a:r>
        </a:p>
      </dsp:txBody>
      <dsp:txXfrm>
        <a:off x="0" y="2768070"/>
        <a:ext cx="5175384" cy="1384035"/>
      </dsp:txXfrm>
    </dsp:sp>
    <dsp:sp modelId="{76B2A400-CD4D-42A5-9456-1F8EE2268B52}">
      <dsp:nvSpPr>
        <dsp:cNvPr id="0" name=""/>
        <dsp:cNvSpPr/>
      </dsp:nvSpPr>
      <dsp:spPr>
        <a:xfrm>
          <a:off x="0" y="4152105"/>
          <a:ext cx="5175384" cy="0"/>
        </a:xfrm>
        <a:prstGeom prst="line">
          <a:avLst/>
        </a:prstGeom>
        <a:solidFill>
          <a:schemeClr val="dk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C53A92-1B5B-428B-8513-2C36870E7507}">
      <dsp:nvSpPr>
        <dsp:cNvPr id="0" name=""/>
        <dsp:cNvSpPr/>
      </dsp:nvSpPr>
      <dsp:spPr>
        <a:xfrm>
          <a:off x="0" y="415210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6-month plan from analysis to final report</a:t>
          </a:r>
        </a:p>
      </dsp:txBody>
      <dsp:txXfrm>
        <a:off x="0" y="4152105"/>
        <a:ext cx="5175384" cy="138403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1ACBF8-1814-4920-B497-667ACBA1EA75}">
      <dsp:nvSpPr>
        <dsp:cNvPr id="0" name=""/>
        <dsp:cNvSpPr/>
      </dsp:nvSpPr>
      <dsp:spPr>
        <a:xfrm>
          <a:off x="0" y="1464"/>
          <a:ext cx="8229600" cy="6238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ECEB1A-609C-46B8-92DA-00C1169FCCCF}">
      <dsp:nvSpPr>
        <dsp:cNvPr id="0" name=""/>
        <dsp:cNvSpPr/>
      </dsp:nvSpPr>
      <dsp:spPr>
        <a:xfrm>
          <a:off x="188719" y="141834"/>
          <a:ext cx="343126" cy="3431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353041-F37E-45B0-9A29-D9228D444638}">
      <dsp:nvSpPr>
        <dsp:cNvPr id="0" name=""/>
        <dsp:cNvSpPr/>
      </dsp:nvSpPr>
      <dsp:spPr>
        <a:xfrm>
          <a:off x="720566" y="1464"/>
          <a:ext cx="7509033" cy="62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026" tIns="66026" rIns="66026" bIns="66026" numCol="1" spcCol="1270" anchor="ctr" anchorCtr="0">
          <a:noAutofit/>
        </a:bodyPr>
        <a:lstStyle/>
        <a:p>
          <a:pPr marL="0" lvl="0" indent="0" algn="l" defTabSz="844550">
            <a:lnSpc>
              <a:spcPct val="100000"/>
            </a:lnSpc>
            <a:spcBef>
              <a:spcPct val="0"/>
            </a:spcBef>
            <a:spcAft>
              <a:spcPct val="35000"/>
            </a:spcAft>
            <a:buNone/>
          </a:pPr>
          <a:r>
            <a:rPr lang="en-US" sz="1900" kern="1200" dirty="0"/>
            <a:t>Month 1 — Analyse and baseline current MDT process </a:t>
          </a:r>
        </a:p>
      </dsp:txBody>
      <dsp:txXfrm>
        <a:off x="720566" y="1464"/>
        <a:ext cx="7509033" cy="623866"/>
      </dsp:txXfrm>
    </dsp:sp>
    <dsp:sp modelId="{41F7ACA7-7D4F-4FB8-A449-02C22BF237D4}">
      <dsp:nvSpPr>
        <dsp:cNvPr id="0" name=""/>
        <dsp:cNvSpPr/>
      </dsp:nvSpPr>
      <dsp:spPr>
        <a:xfrm>
          <a:off x="0" y="781297"/>
          <a:ext cx="8229600" cy="6238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CEBD4C-7F2B-4F08-8153-92E4D95B3334}">
      <dsp:nvSpPr>
        <dsp:cNvPr id="0" name=""/>
        <dsp:cNvSpPr/>
      </dsp:nvSpPr>
      <dsp:spPr>
        <a:xfrm>
          <a:off x="188719" y="921667"/>
          <a:ext cx="343126" cy="3431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8774AD-ADF9-4A47-B0CF-68A456A37E07}">
      <dsp:nvSpPr>
        <dsp:cNvPr id="0" name=""/>
        <dsp:cNvSpPr/>
      </dsp:nvSpPr>
      <dsp:spPr>
        <a:xfrm>
          <a:off x="720566" y="781297"/>
          <a:ext cx="7509033" cy="62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026" tIns="66026" rIns="66026" bIns="66026" numCol="1" spcCol="1270" anchor="ctr" anchorCtr="0">
          <a:noAutofit/>
        </a:bodyPr>
        <a:lstStyle/>
        <a:p>
          <a:pPr marL="0" lvl="0" indent="0" algn="l" defTabSz="844550">
            <a:lnSpc>
              <a:spcPct val="100000"/>
            </a:lnSpc>
            <a:spcBef>
              <a:spcPct val="0"/>
            </a:spcBef>
            <a:spcAft>
              <a:spcPct val="35000"/>
            </a:spcAft>
            <a:buNone/>
          </a:pPr>
          <a:r>
            <a:rPr lang="en-US" sz="1900" kern="1200" dirty="0"/>
            <a:t>Month 2 — Learn about and configure Intune tenant</a:t>
          </a:r>
        </a:p>
      </dsp:txBody>
      <dsp:txXfrm>
        <a:off x="720566" y="781297"/>
        <a:ext cx="7509033" cy="623866"/>
      </dsp:txXfrm>
    </dsp:sp>
    <dsp:sp modelId="{E2E47C78-0532-44D9-BD6C-FE84CD81E387}">
      <dsp:nvSpPr>
        <dsp:cNvPr id="0" name=""/>
        <dsp:cNvSpPr/>
      </dsp:nvSpPr>
      <dsp:spPr>
        <a:xfrm>
          <a:off x="0" y="1561131"/>
          <a:ext cx="8229600" cy="6238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24B6C7-F609-4E3D-A64F-B4C85E772EB9}">
      <dsp:nvSpPr>
        <dsp:cNvPr id="0" name=""/>
        <dsp:cNvSpPr/>
      </dsp:nvSpPr>
      <dsp:spPr>
        <a:xfrm>
          <a:off x="188719" y="1701501"/>
          <a:ext cx="343126" cy="3431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F81467-14F6-44BF-9AF7-E5E9D83A9750}">
      <dsp:nvSpPr>
        <dsp:cNvPr id="0" name=""/>
        <dsp:cNvSpPr/>
      </dsp:nvSpPr>
      <dsp:spPr>
        <a:xfrm>
          <a:off x="720566" y="1561131"/>
          <a:ext cx="7509033" cy="62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026" tIns="66026" rIns="66026" bIns="66026" numCol="1" spcCol="1270" anchor="ctr" anchorCtr="0">
          <a:noAutofit/>
        </a:bodyPr>
        <a:lstStyle/>
        <a:p>
          <a:pPr marL="0" lvl="0" indent="0" algn="l" defTabSz="844550">
            <a:lnSpc>
              <a:spcPct val="100000"/>
            </a:lnSpc>
            <a:spcBef>
              <a:spcPct val="0"/>
            </a:spcBef>
            <a:spcAft>
              <a:spcPct val="35000"/>
            </a:spcAft>
            <a:buNone/>
          </a:pPr>
          <a:r>
            <a:rPr lang="en-US" sz="1900" kern="1200" dirty="0"/>
            <a:t>Month 3 — Create and test Autopilot profiles</a:t>
          </a:r>
        </a:p>
      </dsp:txBody>
      <dsp:txXfrm>
        <a:off x="720566" y="1561131"/>
        <a:ext cx="7509033" cy="623866"/>
      </dsp:txXfrm>
    </dsp:sp>
    <dsp:sp modelId="{BC797DFD-91CE-4C2C-A11D-47D383978A1A}">
      <dsp:nvSpPr>
        <dsp:cNvPr id="0" name=""/>
        <dsp:cNvSpPr/>
      </dsp:nvSpPr>
      <dsp:spPr>
        <a:xfrm>
          <a:off x="0" y="2340964"/>
          <a:ext cx="8229600" cy="6238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85F25F-72C6-4F84-8D88-7BE00543559B}">
      <dsp:nvSpPr>
        <dsp:cNvPr id="0" name=""/>
        <dsp:cNvSpPr/>
      </dsp:nvSpPr>
      <dsp:spPr>
        <a:xfrm>
          <a:off x="188719" y="2481334"/>
          <a:ext cx="343126" cy="3431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3C746E-4CB3-4829-9BF1-92C85F90DFF5}">
      <dsp:nvSpPr>
        <dsp:cNvPr id="0" name=""/>
        <dsp:cNvSpPr/>
      </dsp:nvSpPr>
      <dsp:spPr>
        <a:xfrm>
          <a:off x="720566" y="2340964"/>
          <a:ext cx="7509033" cy="62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026" tIns="66026" rIns="66026" bIns="66026" numCol="1" spcCol="1270" anchor="ctr" anchorCtr="0">
          <a:noAutofit/>
        </a:bodyPr>
        <a:lstStyle/>
        <a:p>
          <a:pPr marL="0" lvl="0" indent="0" algn="l" defTabSz="844550">
            <a:lnSpc>
              <a:spcPct val="100000"/>
            </a:lnSpc>
            <a:spcBef>
              <a:spcPct val="0"/>
            </a:spcBef>
            <a:spcAft>
              <a:spcPct val="35000"/>
            </a:spcAft>
            <a:buNone/>
          </a:pPr>
          <a:r>
            <a:rPr lang="en-US" sz="1900" kern="1200"/>
            <a:t>Month 4 — Pilot deployments</a:t>
          </a:r>
        </a:p>
      </dsp:txBody>
      <dsp:txXfrm>
        <a:off x="720566" y="2340964"/>
        <a:ext cx="7509033" cy="623866"/>
      </dsp:txXfrm>
    </dsp:sp>
    <dsp:sp modelId="{75DCBA5F-D3A6-40F4-8351-E039400F66BC}">
      <dsp:nvSpPr>
        <dsp:cNvPr id="0" name=""/>
        <dsp:cNvSpPr/>
      </dsp:nvSpPr>
      <dsp:spPr>
        <a:xfrm>
          <a:off x="0" y="3120798"/>
          <a:ext cx="8229600" cy="6238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45E226-215F-43EA-A1B0-87EFE72EFEFB}">
      <dsp:nvSpPr>
        <dsp:cNvPr id="0" name=""/>
        <dsp:cNvSpPr/>
      </dsp:nvSpPr>
      <dsp:spPr>
        <a:xfrm>
          <a:off x="188719" y="3261168"/>
          <a:ext cx="343126" cy="34312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1302FE-BD60-48C4-907C-070D1E56D283}">
      <dsp:nvSpPr>
        <dsp:cNvPr id="0" name=""/>
        <dsp:cNvSpPr/>
      </dsp:nvSpPr>
      <dsp:spPr>
        <a:xfrm>
          <a:off x="720566" y="3120798"/>
          <a:ext cx="7509033" cy="62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026" tIns="66026" rIns="66026" bIns="66026" numCol="1" spcCol="1270" anchor="ctr" anchorCtr="0">
          <a:noAutofit/>
        </a:bodyPr>
        <a:lstStyle/>
        <a:p>
          <a:pPr marL="0" lvl="0" indent="0" algn="l" defTabSz="844550">
            <a:lnSpc>
              <a:spcPct val="100000"/>
            </a:lnSpc>
            <a:spcBef>
              <a:spcPct val="0"/>
            </a:spcBef>
            <a:spcAft>
              <a:spcPct val="35000"/>
            </a:spcAft>
            <a:buNone/>
          </a:pPr>
          <a:r>
            <a:rPr lang="en-US" sz="1900" kern="1200" dirty="0"/>
            <a:t>Month 5 — Analyse data and survey results</a:t>
          </a:r>
        </a:p>
      </dsp:txBody>
      <dsp:txXfrm>
        <a:off x="720566" y="3120798"/>
        <a:ext cx="7509033" cy="623866"/>
      </dsp:txXfrm>
    </dsp:sp>
    <dsp:sp modelId="{58AF224E-C59C-4474-AD54-7E551885C9F1}">
      <dsp:nvSpPr>
        <dsp:cNvPr id="0" name=""/>
        <dsp:cNvSpPr/>
      </dsp:nvSpPr>
      <dsp:spPr>
        <a:xfrm>
          <a:off x="0" y="3900632"/>
          <a:ext cx="8229600" cy="62386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B595E1-6106-45F3-BD69-8CE518F58663}">
      <dsp:nvSpPr>
        <dsp:cNvPr id="0" name=""/>
        <dsp:cNvSpPr/>
      </dsp:nvSpPr>
      <dsp:spPr>
        <a:xfrm>
          <a:off x="188719" y="4041002"/>
          <a:ext cx="343126" cy="34312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9F255C-5062-4062-8FB9-2D03B3F071BF}">
      <dsp:nvSpPr>
        <dsp:cNvPr id="0" name=""/>
        <dsp:cNvSpPr/>
      </dsp:nvSpPr>
      <dsp:spPr>
        <a:xfrm>
          <a:off x="720566" y="3900632"/>
          <a:ext cx="7509033" cy="62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026" tIns="66026" rIns="66026" bIns="66026" numCol="1" spcCol="1270" anchor="ctr" anchorCtr="0">
          <a:noAutofit/>
        </a:bodyPr>
        <a:lstStyle/>
        <a:p>
          <a:pPr marL="0" lvl="0" indent="0" algn="l" defTabSz="844550">
            <a:lnSpc>
              <a:spcPct val="100000"/>
            </a:lnSpc>
            <a:spcBef>
              <a:spcPct val="0"/>
            </a:spcBef>
            <a:spcAft>
              <a:spcPct val="35000"/>
            </a:spcAft>
            <a:buNone/>
          </a:pPr>
          <a:r>
            <a:rPr lang="en-US" sz="1900" kern="1200" dirty="0"/>
            <a:t>Month 6 — Final recommendations and report results</a:t>
          </a:r>
        </a:p>
      </dsp:txBody>
      <dsp:txXfrm>
        <a:off x="720566" y="3900632"/>
        <a:ext cx="7509033" cy="62386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C832B9-DB82-4D66-A4BE-E485E53D6D64}">
      <dsp:nvSpPr>
        <dsp:cNvPr id="0" name=""/>
        <dsp:cNvSpPr/>
      </dsp:nvSpPr>
      <dsp:spPr>
        <a:xfrm>
          <a:off x="0" y="537411"/>
          <a:ext cx="8229600" cy="79150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Faster onboarding and reduced IT workload</a:t>
          </a:r>
        </a:p>
      </dsp:txBody>
      <dsp:txXfrm>
        <a:off x="38638" y="576049"/>
        <a:ext cx="8152324" cy="714229"/>
      </dsp:txXfrm>
    </dsp:sp>
    <dsp:sp modelId="{1ABB8485-D977-4084-BBA0-A1DE5C85DF9B}">
      <dsp:nvSpPr>
        <dsp:cNvPr id="0" name=""/>
        <dsp:cNvSpPr/>
      </dsp:nvSpPr>
      <dsp:spPr>
        <a:xfrm>
          <a:off x="0" y="1423956"/>
          <a:ext cx="8229600" cy="79150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Improved end-user experience</a:t>
          </a:r>
        </a:p>
      </dsp:txBody>
      <dsp:txXfrm>
        <a:off x="38638" y="1462594"/>
        <a:ext cx="8152324" cy="714229"/>
      </dsp:txXfrm>
    </dsp:sp>
    <dsp:sp modelId="{8CA0F232-9493-4A60-93E3-35A3AB5358A4}">
      <dsp:nvSpPr>
        <dsp:cNvPr id="0" name=""/>
        <dsp:cNvSpPr/>
      </dsp:nvSpPr>
      <dsp:spPr>
        <a:xfrm>
          <a:off x="0" y="2310501"/>
          <a:ext cx="8229600" cy="79150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Better supports hybrid working and scalability</a:t>
          </a:r>
        </a:p>
      </dsp:txBody>
      <dsp:txXfrm>
        <a:off x="38638" y="2349139"/>
        <a:ext cx="8152324" cy="714229"/>
      </dsp:txXfrm>
    </dsp:sp>
    <dsp:sp modelId="{A37E1F08-0AF4-4D33-8BF6-8D0796FB71F5}">
      <dsp:nvSpPr>
        <dsp:cNvPr id="0" name=""/>
        <dsp:cNvSpPr/>
      </dsp:nvSpPr>
      <dsp:spPr>
        <a:xfrm>
          <a:off x="0" y="3197046"/>
          <a:ext cx="8229600" cy="79150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Aligns WWH with industry best practice</a:t>
          </a:r>
        </a:p>
      </dsp:txBody>
      <dsp:txXfrm>
        <a:off x="38638" y="3235684"/>
        <a:ext cx="8152324" cy="71422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7E87DA-E4A3-42D6-858A-B492675D9511}">
      <dsp:nvSpPr>
        <dsp:cNvPr id="0" name=""/>
        <dsp:cNvSpPr/>
      </dsp:nvSpPr>
      <dsp:spPr>
        <a:xfrm>
          <a:off x="0" y="990210"/>
          <a:ext cx="5175384" cy="81549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dirty="0"/>
            <a:t>Internet dependency</a:t>
          </a:r>
        </a:p>
      </dsp:txBody>
      <dsp:txXfrm>
        <a:off x="39809" y="1030019"/>
        <a:ext cx="5095766" cy="735872"/>
      </dsp:txXfrm>
    </dsp:sp>
    <dsp:sp modelId="{099EAF88-026A-47F8-B331-C00CF5182072}">
      <dsp:nvSpPr>
        <dsp:cNvPr id="0" name=""/>
        <dsp:cNvSpPr/>
      </dsp:nvSpPr>
      <dsp:spPr>
        <a:xfrm>
          <a:off x="0" y="1903620"/>
          <a:ext cx="5175384" cy="815490"/>
        </a:xfrm>
        <a:prstGeom prst="round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Limited pilot sample size</a:t>
          </a:r>
        </a:p>
      </dsp:txBody>
      <dsp:txXfrm>
        <a:off x="39809" y="1943429"/>
        <a:ext cx="5095766" cy="735872"/>
      </dsp:txXfrm>
    </dsp:sp>
    <dsp:sp modelId="{9A47788E-6F39-4241-B065-54F002754150}">
      <dsp:nvSpPr>
        <dsp:cNvPr id="0" name=""/>
        <dsp:cNvSpPr/>
      </dsp:nvSpPr>
      <dsp:spPr>
        <a:xfrm>
          <a:off x="0" y="2817030"/>
          <a:ext cx="5175384" cy="815490"/>
        </a:xfrm>
        <a:prstGeom prst="round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dirty="0"/>
            <a:t>Potential change resistance</a:t>
          </a:r>
        </a:p>
      </dsp:txBody>
      <dsp:txXfrm>
        <a:off x="39809" y="2856839"/>
        <a:ext cx="5095766" cy="735872"/>
      </dsp:txXfrm>
    </dsp:sp>
    <dsp:sp modelId="{FF8F6CF8-9E95-4E14-8626-59C03CF67BD6}">
      <dsp:nvSpPr>
        <dsp:cNvPr id="0" name=""/>
        <dsp:cNvSpPr/>
      </dsp:nvSpPr>
      <dsp:spPr>
        <a:xfrm>
          <a:off x="0" y="3730440"/>
          <a:ext cx="5175384" cy="81549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6-month time constraint</a:t>
          </a:r>
        </a:p>
      </dsp:txBody>
      <dsp:txXfrm>
        <a:off x="39809" y="3770249"/>
        <a:ext cx="5095766" cy="73587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B19177-69B3-43B0-8AE2-78B6898916D4}" type="datetimeFigureOut">
              <a:rPr lang="en-GB" smtClean="0"/>
              <a:t>12/09/2025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60996C-89BB-40F5-A48A-78DC031F1092}" type="slidenum">
              <a:rPr lang="en-GB" smtClean="0"/>
              <a:t>‹#›</a:t>
            </a:fld>
            <a:endParaRPr lang="en-GB"/>
          </a:p>
        </p:txBody>
      </p:sp>
    </p:spTree>
    <p:extLst>
      <p:ext uri="{BB962C8B-B14F-4D97-AF65-F5344CB8AC3E}">
        <p14:creationId xmlns:p14="http://schemas.microsoft.com/office/powerpoint/2010/main" val="42153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The Covid-19 pandemic was a real turning point for how Wales &amp; West Housing works - before the pandemic, our head office housed over 250 permanent, office-based staff, most of whom had fixed desks and worked on-site every day.</a:t>
            </a:r>
          </a:p>
          <a:p>
            <a:endParaRPr lang="en-GB" b="0" dirty="0"/>
          </a:p>
          <a:p>
            <a:r>
              <a:rPr lang="en-GB" b="0" dirty="0"/>
              <a:t>During Covid, like many organisations, we had to rapidly shift to remote working. That revealed a lot of challenges with our traditional infrastructure — especially devices that relied on being connected to the corporate network to get policies, updates, and so on.</a:t>
            </a:r>
          </a:p>
          <a:p>
            <a:endParaRPr lang="en-GB" b="0" dirty="0"/>
          </a:p>
          <a:p>
            <a:r>
              <a:rPr lang="en-GB" b="0" dirty="0"/>
              <a:t>After the pandemic, we didn’t go back to how things </a:t>
            </a:r>
            <a:r>
              <a:rPr lang="en-GB" b="0"/>
              <a:t>were, hybrid </a:t>
            </a:r>
            <a:r>
              <a:rPr lang="en-GB" b="0" dirty="0"/>
              <a:t>working became the new normal. Everyone moved to laptops, desks became hot-desks that had to be booked, and far fewer staff are permanently based in the office now.</a:t>
            </a:r>
          </a:p>
          <a:p>
            <a:endParaRPr lang="en-GB" b="0" dirty="0"/>
          </a:p>
          <a:p>
            <a:r>
              <a:rPr lang="en-GB" b="0" dirty="0"/>
              <a:t>Across the wider industry, this shift drove a massive increase in the adoption of Unified Endpoint Management platforms, like Microsoft Intune, to support cloud-based, remote-friendly device management.</a:t>
            </a:r>
          </a:p>
          <a:p>
            <a:endParaRPr lang="en-GB" b="0" dirty="0"/>
          </a:p>
          <a:p>
            <a:r>
              <a:rPr lang="en-GB" b="0" dirty="0"/>
              <a:t>And importantly, WWH already has all the licensing for Intune — so adopting it isn’t about buying new tools, it’s about getting the most out of what we already have and modernising how we work.</a:t>
            </a:r>
          </a:p>
          <a:p>
            <a:endParaRPr lang="en-GB" b="0" dirty="0"/>
          </a:p>
          <a:p>
            <a:r>
              <a:rPr lang="en-GB" dirty="0"/>
              <a:t>Our workforce model has changed but our device deployment and management model hasn’t…</a:t>
            </a:r>
            <a:endParaRPr lang="en-GB" b="0" dirty="0"/>
          </a:p>
        </p:txBody>
      </p:sp>
      <p:sp>
        <p:nvSpPr>
          <p:cNvPr id="4" name="Slide Number Placeholder 3"/>
          <p:cNvSpPr>
            <a:spLocks noGrp="1"/>
          </p:cNvSpPr>
          <p:nvPr>
            <p:ph type="sldNum" sz="quarter" idx="5"/>
          </p:nvPr>
        </p:nvSpPr>
        <p:spPr/>
        <p:txBody>
          <a:bodyPr/>
          <a:lstStyle/>
          <a:p>
            <a:fld id="{1960996C-89BB-40F5-A48A-78DC031F1092}" type="slidenum">
              <a:rPr lang="en-GB" smtClean="0"/>
              <a:t>2</a:t>
            </a:fld>
            <a:endParaRPr lang="en-GB"/>
          </a:p>
        </p:txBody>
      </p:sp>
    </p:spTree>
    <p:extLst>
      <p:ext uri="{BB962C8B-B14F-4D97-AF65-F5344CB8AC3E}">
        <p14:creationId xmlns:p14="http://schemas.microsoft.com/office/powerpoint/2010/main" val="12807529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Wales &amp; West Housing currently uses the Microsoft Deployment Toolkit, or MDT, which has been around since the early 2000s.</a:t>
            </a:r>
          </a:p>
          <a:p>
            <a:endParaRPr lang="en-GB" b="0" dirty="0"/>
          </a:p>
          <a:p>
            <a:r>
              <a:rPr lang="en-GB" b="0" dirty="0"/>
              <a:t>Devices are domain-joined and must connect to the corporate network to receive their configuration and policy updates. We run the latest MDT version on a dedicated Hyper-V server, and use a virtual machine on that server as a ‘master’ image to build and capture deployment images from.</a:t>
            </a:r>
          </a:p>
          <a:p>
            <a:endParaRPr lang="en-GB" b="0" dirty="0"/>
          </a:p>
          <a:p>
            <a:r>
              <a:rPr lang="en-GB" b="0" dirty="0"/>
              <a:t>This setup requires constant manual maintenance — IT staff must update applications on the master image, add and test custom drivers, and regularly maintain and back up the MDT server. Each of these tasks takes time and staff effort.</a:t>
            </a:r>
          </a:p>
          <a:p>
            <a:endParaRPr lang="en-GB" b="0" dirty="0"/>
          </a:p>
          <a:p>
            <a:r>
              <a:rPr lang="en-GB" b="0" dirty="0"/>
              <a:t>Deploying a new device from scratch currently takes about 30 minutes and can only be done when the device is physically in the office. That’s often tricky as around half our workforce is remote, the rest is hybrid and we have offices spread across Wales. Maintaining multiple identical instances of MDT is not practical.</a:t>
            </a:r>
          </a:p>
          <a:p>
            <a:endParaRPr lang="en-GB" b="0" dirty="0"/>
          </a:p>
          <a:p>
            <a:r>
              <a:rPr lang="en-GB" b="0" dirty="0"/>
              <a:t>The current MDT and ADDS setup creates delays, extra workload, and logistical challenges, and it just doesn’t fit how we work today.</a:t>
            </a:r>
          </a:p>
          <a:p>
            <a:endParaRPr lang="en-GB" b="0" dirty="0"/>
          </a:p>
          <a:p>
            <a:r>
              <a:rPr lang="en-GB" dirty="0"/>
              <a:t>So the challenge is clear: we need to find a more modern, scalable way to provision and manage devices — which leads to the aim of this project.</a:t>
            </a:r>
            <a:endParaRPr lang="en-GB" b="0" dirty="0"/>
          </a:p>
        </p:txBody>
      </p:sp>
      <p:sp>
        <p:nvSpPr>
          <p:cNvPr id="4" name="Slide Number Placeholder 3"/>
          <p:cNvSpPr>
            <a:spLocks noGrp="1"/>
          </p:cNvSpPr>
          <p:nvPr>
            <p:ph type="sldNum" sz="quarter" idx="5"/>
          </p:nvPr>
        </p:nvSpPr>
        <p:spPr/>
        <p:txBody>
          <a:bodyPr/>
          <a:lstStyle/>
          <a:p>
            <a:fld id="{1960996C-89BB-40F5-A48A-78DC031F1092}" type="slidenum">
              <a:rPr lang="en-GB" smtClean="0"/>
              <a:t>3</a:t>
            </a:fld>
            <a:endParaRPr lang="en-GB"/>
          </a:p>
        </p:txBody>
      </p:sp>
    </p:spTree>
    <p:extLst>
      <p:ext uri="{BB962C8B-B14F-4D97-AF65-F5344CB8AC3E}">
        <p14:creationId xmlns:p14="http://schemas.microsoft.com/office/powerpoint/2010/main" val="19162633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Based on the background and the problems identified, the overall aim of this project is to design, implement, and evaluate Microsoft Intune and Windows Autopilot as a replacement for MDT-based deployment at Wales &amp; West Housing.</a:t>
            </a:r>
          </a:p>
          <a:p>
            <a:endParaRPr lang="en-GB" b="0" dirty="0"/>
          </a:p>
          <a:p>
            <a:r>
              <a:rPr lang="en-GB" b="0" dirty="0"/>
              <a:t>To achieve that aim, I’ve set out five key objectives:</a:t>
            </a:r>
          </a:p>
          <a:p>
            <a:endParaRPr lang="en-GB" b="0" dirty="0"/>
          </a:p>
          <a:p>
            <a:r>
              <a:rPr lang="en-GB" b="0" dirty="0"/>
              <a:t>First, to analyse the current MDT workflow and identify where any inefficiencies or lacking capabilities exist.</a:t>
            </a:r>
          </a:p>
          <a:p>
            <a:endParaRPr lang="en-GB" b="0" dirty="0"/>
          </a:p>
          <a:p>
            <a:r>
              <a:rPr lang="en-GB" b="0" dirty="0"/>
              <a:t>Second, to configure Intune and Autopilot profiles that meet the organisation’s requirements.</a:t>
            </a:r>
          </a:p>
          <a:p>
            <a:endParaRPr lang="en-GB" b="0" dirty="0"/>
          </a:p>
          <a:p>
            <a:r>
              <a:rPr lang="en-GB" b="0" dirty="0"/>
              <a:t>Third, to run a pilot — using a small set of devices to test zero-touch provisioning in a controlled environment.</a:t>
            </a:r>
          </a:p>
          <a:p>
            <a:endParaRPr lang="en-GB" b="0" dirty="0"/>
          </a:p>
          <a:p>
            <a:r>
              <a:rPr lang="en-GB" b="0" dirty="0"/>
              <a:t>Fourth, to evaluate the outcomes by comparing deployment time, IT staff workload, and end-user satisfaction against the prior MDT analysis.</a:t>
            </a:r>
          </a:p>
          <a:p>
            <a:endParaRPr lang="en-GB" b="0" dirty="0"/>
          </a:p>
          <a:p>
            <a:r>
              <a:rPr lang="en-GB" b="0" dirty="0"/>
              <a:t>And finally, if the results are positive, to recommend strategies for full organisational adoption.</a:t>
            </a:r>
          </a:p>
        </p:txBody>
      </p:sp>
      <p:sp>
        <p:nvSpPr>
          <p:cNvPr id="4" name="Slide Number Placeholder 3"/>
          <p:cNvSpPr>
            <a:spLocks noGrp="1"/>
          </p:cNvSpPr>
          <p:nvPr>
            <p:ph type="sldNum" sz="quarter" idx="5"/>
          </p:nvPr>
        </p:nvSpPr>
        <p:spPr/>
        <p:txBody>
          <a:bodyPr/>
          <a:lstStyle/>
          <a:p>
            <a:fld id="{1960996C-89BB-40F5-A48A-78DC031F1092}" type="slidenum">
              <a:rPr lang="en-GB" smtClean="0"/>
              <a:t>4</a:t>
            </a:fld>
            <a:endParaRPr lang="en-GB"/>
          </a:p>
        </p:txBody>
      </p:sp>
    </p:spTree>
    <p:extLst>
      <p:ext uri="{BB962C8B-B14F-4D97-AF65-F5344CB8AC3E}">
        <p14:creationId xmlns:p14="http://schemas.microsoft.com/office/powerpoint/2010/main" val="11713038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part of my research for this project proposal, I looked at both academic and industry literature on endpoint deployment.</a:t>
            </a:r>
          </a:p>
          <a:p>
            <a:endParaRPr lang="en-GB" dirty="0"/>
          </a:p>
          <a:p>
            <a:r>
              <a:rPr lang="en-GB" dirty="0"/>
              <a:t>Traditionally, organisations like WWH have relied on image-based provisioning (using MDT). Originally designed for office-based environments where IT could physically handle each device and deploy a prebuilt image, which worked well when workforces were centralised, but it’s increasingly unsuitable for modern hybrid / remote workforces.</a:t>
            </a:r>
          </a:p>
          <a:p>
            <a:endParaRPr lang="en-GB" dirty="0"/>
          </a:p>
          <a:p>
            <a:r>
              <a:rPr lang="en-GB" dirty="0"/>
              <a:t>The key turning point in the literature is the concept of </a:t>
            </a:r>
            <a:r>
              <a:rPr lang="en-GB" b="1" dirty="0"/>
              <a:t>Zero-Touch Provisioning</a:t>
            </a:r>
            <a:r>
              <a:rPr lang="en-GB" dirty="0"/>
              <a:t>. This first came from the networking space - equipment could configure itself with little manual input. A research paper by </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Boškov</a:t>
            </a:r>
            <a:r>
              <a:rPr lang="en-GB" dirty="0"/>
              <a:t> and others showed how ZTP reduced provisioning times dramatically compared to manual configuration.</a:t>
            </a:r>
          </a:p>
          <a:p>
            <a:endParaRPr lang="en-GB" dirty="0"/>
          </a:p>
          <a:p>
            <a:r>
              <a:rPr lang="en-GB" dirty="0"/>
              <a:t>These principles have now moved into endpoint management through what’s known as </a:t>
            </a:r>
            <a:r>
              <a:rPr lang="en-GB" b="1" dirty="0"/>
              <a:t>Unified Endpoint Management</a:t>
            </a:r>
            <a:r>
              <a:rPr lang="en-GB" dirty="0"/>
              <a:t>, or UEM. A UEM allows IT teams to manage all devices — laptops, desktops, mobiles — from a single cloud-based platform.</a:t>
            </a:r>
          </a:p>
          <a:p>
            <a:endParaRPr lang="en-GB" dirty="0"/>
          </a:p>
          <a:p>
            <a:r>
              <a:rPr lang="en-GB" dirty="0"/>
              <a:t>Microsoft Intune is a leading UEM solution and it works with Windows Autopilot to let devices configure themselves automatically when first powered on. Instead of manually imaging devices, IT just defines the desired configuration in the cloud and Intune &amp; Autopilot handles the rest.</a:t>
            </a:r>
          </a:p>
          <a:p>
            <a:endParaRPr lang="en-GB" dirty="0"/>
          </a:p>
        </p:txBody>
      </p:sp>
      <p:sp>
        <p:nvSpPr>
          <p:cNvPr id="4" name="Slide Number Placeholder 3"/>
          <p:cNvSpPr>
            <a:spLocks noGrp="1"/>
          </p:cNvSpPr>
          <p:nvPr>
            <p:ph type="sldNum" sz="quarter" idx="5"/>
          </p:nvPr>
        </p:nvSpPr>
        <p:spPr/>
        <p:txBody>
          <a:bodyPr/>
          <a:lstStyle/>
          <a:p>
            <a:fld id="{1960996C-89BB-40F5-A48A-78DC031F1092}" type="slidenum">
              <a:rPr lang="en-GB" smtClean="0"/>
              <a:t>5</a:t>
            </a:fld>
            <a:endParaRPr lang="en-GB"/>
          </a:p>
        </p:txBody>
      </p:sp>
    </p:spTree>
    <p:extLst>
      <p:ext uri="{BB962C8B-B14F-4D97-AF65-F5344CB8AC3E}">
        <p14:creationId xmlns:p14="http://schemas.microsoft.com/office/powerpoint/2010/main" val="7038345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Industry evidence strongly supports this shift.</a:t>
            </a:r>
          </a:p>
          <a:p>
            <a:endParaRPr lang="en-GB" dirty="0"/>
          </a:p>
          <a:p>
            <a:r>
              <a:rPr lang="en-GB" dirty="0"/>
              <a:t>Forrester’s Total Economic Impact study found that organisations using Intune and Autopilot cut their provisioning times by around </a:t>
            </a:r>
            <a:r>
              <a:rPr lang="en-GB" b="1" dirty="0"/>
              <a:t>80%</a:t>
            </a:r>
            <a:r>
              <a:rPr lang="en-GB" dirty="0"/>
              <a:t>, and achieved a full return on investment in under a year.</a:t>
            </a:r>
          </a:p>
          <a:p>
            <a:endParaRPr lang="en-GB" dirty="0"/>
          </a:p>
          <a:p>
            <a:r>
              <a:rPr lang="en-GB" dirty="0"/>
              <a:t>There are also strong case studies — for example, </a:t>
            </a:r>
            <a:r>
              <a:rPr lang="en-GB" b="0" dirty="0"/>
              <a:t>Carlsberg</a:t>
            </a:r>
            <a:r>
              <a:rPr lang="en-GB" dirty="0"/>
              <a:t> and </a:t>
            </a:r>
            <a:r>
              <a:rPr lang="en-GB" b="0" dirty="0"/>
              <a:t>ENGIE</a:t>
            </a:r>
            <a:r>
              <a:rPr lang="en-GB" dirty="0"/>
              <a:t> both used Autopilot to improve their deployment times and overall user experience.</a:t>
            </a:r>
          </a:p>
          <a:p>
            <a:endParaRPr lang="en-GB" dirty="0"/>
          </a:p>
          <a:p>
            <a:r>
              <a:rPr lang="en-GB" b="0" dirty="0"/>
              <a:t>Marvell Technology</a:t>
            </a:r>
            <a:r>
              <a:rPr lang="en-GB" dirty="0"/>
              <a:t> also reported major reductions in IT overhead when moving away from MDT.</a:t>
            </a:r>
          </a:p>
          <a:p>
            <a:endParaRPr lang="en-GB" dirty="0"/>
          </a:p>
          <a:p>
            <a:r>
              <a:rPr lang="en-GB" dirty="0"/>
              <a:t>On top of that, </a:t>
            </a:r>
            <a:r>
              <a:rPr lang="en-GB" b="0" dirty="0"/>
              <a:t>IDC’s 2024 MarketScape report</a:t>
            </a:r>
            <a:r>
              <a:rPr lang="en-GB" dirty="0"/>
              <a:t> named Microsoft as a leader in UEM, especially highlighting its AI-based management features. And a </a:t>
            </a:r>
            <a:r>
              <a:rPr lang="en-GB" b="0" dirty="0"/>
              <a:t>Grand View Research report</a:t>
            </a:r>
            <a:r>
              <a:rPr lang="en-GB" dirty="0"/>
              <a:t> forecasts significant growth in the UEM market over the next five years, driven by hybrid working and BYOD trends.</a:t>
            </a:r>
          </a:p>
          <a:p>
            <a:endParaRPr lang="en-GB" dirty="0"/>
          </a:p>
          <a:p>
            <a:r>
              <a:rPr lang="en-GB" dirty="0"/>
              <a:t>So, overall, the literature shows a clear shift from image-based tools like MDT to cloud-based UEM platforms, and sets out why it makes sense for WWH to explore moving to Intune and Autopilot.</a:t>
            </a:r>
          </a:p>
          <a:p>
            <a:endParaRPr lang="en-GB" dirty="0"/>
          </a:p>
        </p:txBody>
      </p:sp>
      <p:sp>
        <p:nvSpPr>
          <p:cNvPr id="4" name="Slide Number Placeholder 3"/>
          <p:cNvSpPr>
            <a:spLocks noGrp="1"/>
          </p:cNvSpPr>
          <p:nvPr>
            <p:ph type="sldNum" sz="quarter" idx="5"/>
          </p:nvPr>
        </p:nvSpPr>
        <p:spPr/>
        <p:txBody>
          <a:bodyPr/>
          <a:lstStyle/>
          <a:p>
            <a:fld id="{1960996C-89BB-40F5-A48A-78DC031F1092}" type="slidenum">
              <a:rPr lang="en-GB" smtClean="0"/>
              <a:t>6</a:t>
            </a:fld>
            <a:endParaRPr lang="en-GB"/>
          </a:p>
        </p:txBody>
      </p:sp>
    </p:spTree>
    <p:extLst>
      <p:ext uri="{BB962C8B-B14F-4D97-AF65-F5344CB8AC3E}">
        <p14:creationId xmlns:p14="http://schemas.microsoft.com/office/powerpoint/2010/main" val="9482450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am using a Positivist philosophy – focussing on measurable objective data. This allows me to clearly compare and evaluate the current processes against the results found from this projects trial of Intune and Autopilot to see if there are any clear improvements.</a:t>
            </a:r>
          </a:p>
          <a:p>
            <a:endParaRPr lang="en-GB" dirty="0"/>
          </a:p>
          <a:p>
            <a:r>
              <a:rPr lang="en-GB" dirty="0"/>
              <a:t>I’m also using a </a:t>
            </a:r>
            <a:r>
              <a:rPr lang="en-GB" b="0" dirty="0"/>
              <a:t>deductive approach.</a:t>
            </a:r>
            <a:r>
              <a:rPr lang="en-GB" dirty="0"/>
              <a:t> I have begun with a hypothesis — based on my literature review — that Intune and Autopilot will reduce deployment time and IT workload whilst offering more flexibility to manage a hybrid workforce. This project is designed to test that hypothesis using real-world data from WWH.</a:t>
            </a:r>
          </a:p>
          <a:p>
            <a:endParaRPr lang="en-GB" dirty="0"/>
          </a:p>
          <a:p>
            <a:r>
              <a:rPr lang="en-GB" dirty="0"/>
              <a:t>To gather this data, I’m using three main </a:t>
            </a:r>
            <a:r>
              <a:rPr lang="en-GB" b="0" dirty="0"/>
              <a:t>strategies</a:t>
            </a:r>
            <a:r>
              <a:rPr lang="en-GB" dirty="0"/>
              <a:t>:</a:t>
            </a:r>
          </a:p>
          <a:p>
            <a:endParaRPr lang="en-GB" dirty="0"/>
          </a:p>
          <a:p>
            <a:pPr marL="171450" indent="-171450">
              <a:buFont typeface="Arial" panose="020B0604020202020204" pitchFamily="34" charset="0"/>
              <a:buChar char="•"/>
            </a:pPr>
            <a:r>
              <a:rPr lang="en-GB" dirty="0"/>
              <a:t>First, </a:t>
            </a:r>
            <a:r>
              <a:rPr lang="en-GB" b="0" dirty="0"/>
              <a:t>a “literature review” </a:t>
            </a:r>
            <a:r>
              <a:rPr lang="en-GB" dirty="0"/>
              <a:t>to understand what the available academic and industry literature says.</a:t>
            </a:r>
          </a:p>
          <a:p>
            <a:pPr marL="171450" indent="-171450">
              <a:buFont typeface="Arial" panose="020B0604020202020204" pitchFamily="34" charset="0"/>
              <a:buChar char="•"/>
            </a:pPr>
            <a:r>
              <a:rPr lang="en-GB" dirty="0"/>
              <a:t>Second, </a:t>
            </a:r>
            <a:r>
              <a:rPr lang="en-GB" b="0" dirty="0"/>
              <a:t>a case study, </a:t>
            </a:r>
            <a:r>
              <a:rPr lang="en-GB" dirty="0"/>
              <a:t>where WWH acts as the test environment, providing for real operational context, which a purely theoretical study would lack.</a:t>
            </a:r>
          </a:p>
          <a:p>
            <a:pPr marL="171450" indent="-171450">
              <a:buFont typeface="Arial" panose="020B0604020202020204" pitchFamily="34" charset="0"/>
              <a:buChar char="•"/>
            </a:pPr>
            <a:r>
              <a:rPr lang="en-GB" dirty="0"/>
              <a:t>And third</a:t>
            </a:r>
            <a:r>
              <a:rPr lang="en-GB" b="0" dirty="0"/>
              <a:t>, surveys of </a:t>
            </a:r>
            <a:r>
              <a:rPr lang="en-GB" dirty="0"/>
              <a:t>both IT staff involved and end users who receive devices, to capture their experiences and satisfaction from participation in the Case Study.</a:t>
            </a:r>
          </a:p>
          <a:p>
            <a:endParaRPr lang="en-GB" dirty="0"/>
          </a:p>
          <a:p>
            <a:r>
              <a:rPr lang="en-GB" dirty="0"/>
              <a:t>This combination allows me to capture both quantitative metrics and some qualitative feedback.</a:t>
            </a:r>
          </a:p>
        </p:txBody>
      </p:sp>
      <p:sp>
        <p:nvSpPr>
          <p:cNvPr id="4" name="Slide Number Placeholder 3"/>
          <p:cNvSpPr>
            <a:spLocks noGrp="1"/>
          </p:cNvSpPr>
          <p:nvPr>
            <p:ph type="sldNum" sz="quarter" idx="5"/>
          </p:nvPr>
        </p:nvSpPr>
        <p:spPr/>
        <p:txBody>
          <a:bodyPr/>
          <a:lstStyle/>
          <a:p>
            <a:fld id="{1960996C-89BB-40F5-A48A-78DC031F1092}" type="slidenum">
              <a:rPr lang="en-GB" smtClean="0"/>
              <a:t>7</a:t>
            </a:fld>
            <a:endParaRPr lang="en-GB"/>
          </a:p>
        </p:txBody>
      </p:sp>
    </p:spTree>
    <p:extLst>
      <p:ext uri="{BB962C8B-B14F-4D97-AF65-F5344CB8AC3E}">
        <p14:creationId xmlns:p14="http://schemas.microsoft.com/office/powerpoint/2010/main" val="11627362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In terms of data collection, I’ll record deployment times for devices set up with MDT and with Intune &amp; Autopilot, as well as logging how many IT staff hours are needed for each approach.</a:t>
            </a:r>
          </a:p>
          <a:p>
            <a:br>
              <a:rPr lang="en-GB" b="0" dirty="0"/>
            </a:br>
            <a:r>
              <a:rPr lang="en-GB" b="0" dirty="0"/>
              <a:t>I’ll also collect feedback from end users and IT staff through short surveys, using a mix of Likert-scale questions to get measurable scores, and optional open-ended questions for qualitative comments.</a:t>
            </a:r>
          </a:p>
          <a:p>
            <a:endParaRPr lang="en-GB" b="0" dirty="0"/>
          </a:p>
          <a:p>
            <a:r>
              <a:rPr lang="en-GB" b="0" dirty="0"/>
              <a:t>For data analysis, the quantitative data will be analysed using descriptive statistics — basically looking at averages and percentage improvements.</a:t>
            </a:r>
          </a:p>
          <a:p>
            <a:br>
              <a:rPr lang="en-GB" b="0" dirty="0"/>
            </a:br>
            <a:r>
              <a:rPr lang="en-GB" b="0" dirty="0"/>
              <a:t>The qualitative survey responses will be analysed using basic thematic coding to identify common patterns, like whether users found the process faster, smoother, confusing etc</a:t>
            </a:r>
          </a:p>
          <a:p>
            <a:endParaRPr lang="en-GB" b="0" dirty="0"/>
          </a:p>
          <a:p>
            <a:r>
              <a:rPr lang="en-GB" b="0" dirty="0"/>
              <a:t>To make sure the results are reliable, I’ll use a standardised process for all test devices — for example, the Intune deployment will mirror the same software and configuration of what MDT deploys, so they are directly comparable.</a:t>
            </a:r>
          </a:p>
          <a:p>
            <a:br>
              <a:rPr lang="en-GB" b="0" dirty="0"/>
            </a:br>
            <a:r>
              <a:rPr lang="en-GB" b="0" dirty="0"/>
              <a:t>And to make sure they’re valid, the measures are directly tied to the project’s objectives of evaluating any improvements to staff time efficiency or the end-user experience.</a:t>
            </a:r>
          </a:p>
        </p:txBody>
      </p:sp>
      <p:sp>
        <p:nvSpPr>
          <p:cNvPr id="4" name="Slide Number Placeholder 3"/>
          <p:cNvSpPr>
            <a:spLocks noGrp="1"/>
          </p:cNvSpPr>
          <p:nvPr>
            <p:ph type="sldNum" sz="quarter" idx="5"/>
          </p:nvPr>
        </p:nvSpPr>
        <p:spPr/>
        <p:txBody>
          <a:bodyPr/>
          <a:lstStyle/>
          <a:p>
            <a:fld id="{1960996C-89BB-40F5-A48A-78DC031F1092}" type="slidenum">
              <a:rPr lang="en-GB" smtClean="0"/>
              <a:t>8</a:t>
            </a:fld>
            <a:endParaRPr lang="en-GB"/>
          </a:p>
        </p:txBody>
      </p:sp>
    </p:spTree>
    <p:extLst>
      <p:ext uri="{BB962C8B-B14F-4D97-AF65-F5344CB8AC3E}">
        <p14:creationId xmlns:p14="http://schemas.microsoft.com/office/powerpoint/2010/main" val="14891795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Although this is not a coding project, the configuration work will follow an Agile Feature-Driven Development (FDD) style.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involves breaking the deployment into specific features—such as creating Autopilot profiles, assigning applications, and testing compliance policies—and implementing them and testing them iteratively. This helps to ensure incremental progress and early identification and remediation of any issues.</a:t>
            </a:r>
          </a:p>
          <a:p>
            <a:endParaRPr lang="en-GB" sz="1200" kern="1200" dirty="0">
              <a:solidFill>
                <a:schemeClr val="tx1"/>
              </a:solidFill>
              <a:effectLst/>
              <a:latin typeface="+mn-lt"/>
              <a:ea typeface="+mn-ea"/>
              <a:cs typeface="+mn-cs"/>
            </a:endParaRPr>
          </a:p>
          <a:p>
            <a:r>
              <a:rPr lang="en-GB" dirty="0"/>
              <a:t>There’s also an element </a:t>
            </a:r>
            <a:r>
              <a:rPr lang="en-GB" b="0" dirty="0"/>
              <a:t>of Action Research am I’m an employee embedded within the organisation while carrying out this work. This gives me a unique perspective — I can directly influence </a:t>
            </a:r>
            <a:r>
              <a:rPr lang="en-GB" dirty="0"/>
              <a:t>the environment while also observing and measuring the impact of the changes.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960996C-89BB-40F5-A48A-78DC031F1092}" type="slidenum">
              <a:rPr lang="en-GB" smtClean="0"/>
              <a:t>9</a:t>
            </a:fld>
            <a:endParaRPr lang="en-GB"/>
          </a:p>
        </p:txBody>
      </p:sp>
    </p:spTree>
    <p:extLst>
      <p:ext uri="{BB962C8B-B14F-4D97-AF65-F5344CB8AC3E}">
        <p14:creationId xmlns:p14="http://schemas.microsoft.com/office/powerpoint/2010/main" val="30719026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This project largely uses what Wales &amp; West Housing already has.</a:t>
            </a:r>
          </a:p>
          <a:p>
            <a:endParaRPr lang="en-GB" b="0" dirty="0"/>
          </a:p>
          <a:p>
            <a:r>
              <a:rPr lang="en-GB" b="0" dirty="0"/>
              <a:t>On the hardware side, I’ll be using 5 to 10 existing Windows 11 devices for the pilot deployments — so no new equipment needs to be purchased.</a:t>
            </a:r>
          </a:p>
          <a:p>
            <a:endParaRPr lang="en-GB" b="0" dirty="0"/>
          </a:p>
          <a:p>
            <a:r>
              <a:rPr lang="en-GB" b="0" dirty="0"/>
              <a:t>On the software side, everything required is already included in the organisation’s existing Microsoft 365 E3 and E5 licences. These include access to Intune, as well as Entra ID for identity management.</a:t>
            </a:r>
          </a:p>
          <a:p>
            <a:endParaRPr lang="en-GB" b="0" dirty="0"/>
          </a:p>
          <a:p>
            <a:r>
              <a:rPr lang="en-GB" b="0" dirty="0"/>
              <a:t>For human resources, the main need will be time from IT staff — to support the pilot setup, monitor the deployments, and help distribute and collect the end-user surveys.  Some time from end-users will also be needed to go through the self-setup process.</a:t>
            </a:r>
          </a:p>
          <a:p>
            <a:endParaRPr lang="en-GB" b="0" dirty="0"/>
          </a:p>
          <a:p>
            <a:r>
              <a:rPr lang="en-GB" b="0" dirty="0"/>
              <a:t>No external data or third-party platforms are needed, which keeps the project low-risk and low-cost.</a:t>
            </a:r>
          </a:p>
          <a:p>
            <a:endParaRPr lang="en-GB" b="0" dirty="0"/>
          </a:p>
          <a:p>
            <a:endParaRPr lang="en-GB" b="0" dirty="0"/>
          </a:p>
        </p:txBody>
      </p:sp>
      <p:sp>
        <p:nvSpPr>
          <p:cNvPr id="4" name="Slide Number Placeholder 3"/>
          <p:cNvSpPr>
            <a:spLocks noGrp="1"/>
          </p:cNvSpPr>
          <p:nvPr>
            <p:ph type="sldNum" sz="quarter" idx="5"/>
          </p:nvPr>
        </p:nvSpPr>
        <p:spPr/>
        <p:txBody>
          <a:bodyPr/>
          <a:lstStyle/>
          <a:p>
            <a:fld id="{1960996C-89BB-40F5-A48A-78DC031F1092}" type="slidenum">
              <a:rPr lang="en-GB" smtClean="0"/>
              <a:t>10</a:t>
            </a:fld>
            <a:endParaRPr lang="en-GB"/>
          </a:p>
        </p:txBody>
      </p:sp>
    </p:spTree>
    <p:extLst>
      <p:ext uri="{BB962C8B-B14F-4D97-AF65-F5344CB8AC3E}">
        <p14:creationId xmlns:p14="http://schemas.microsoft.com/office/powerpoint/2010/main" val="14507742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Month 1 – collect data on average deployment times (box to ready), IT staff hours involved etc</a:t>
            </a:r>
          </a:p>
          <a:p>
            <a:endParaRPr lang="en-GB" dirty="0"/>
          </a:p>
          <a:p>
            <a:r>
              <a:rPr lang="en-GB" dirty="0"/>
              <a:t>Month 2 – Read the documentation on Microsoft Learn around Intune and Autopilot, then set up the Intune tenant and prepare the environment, ensuring all the necessary permissions and licences are in place.</a:t>
            </a:r>
          </a:p>
          <a:p>
            <a:endParaRPr lang="en-GB" dirty="0"/>
          </a:p>
          <a:p>
            <a:r>
              <a:rPr lang="en-GB" dirty="0"/>
              <a:t>Month 3 – as slide.</a:t>
            </a:r>
          </a:p>
          <a:p>
            <a:endParaRPr lang="en-GB" dirty="0"/>
          </a:p>
          <a:p>
            <a:r>
              <a:rPr lang="en-GB" dirty="0"/>
              <a:t>Month 4 – perform the pilot deployments on a small group of test devices, monitoring how long the process takes whilst capturing end-user and IT staff feedback.</a:t>
            </a:r>
          </a:p>
          <a:p>
            <a:endParaRPr lang="en-GB" dirty="0"/>
          </a:p>
          <a:p>
            <a:r>
              <a:rPr lang="en-GB" dirty="0"/>
              <a:t>Month 5 – compare the collected data to the baseline data, thematically code the survey feedback.</a:t>
            </a:r>
          </a:p>
          <a:p>
            <a:endParaRPr lang="en-GB" dirty="0"/>
          </a:p>
          <a:p>
            <a:r>
              <a:rPr lang="en-GB" dirty="0"/>
              <a:t>Month 6 - produce the evaluation report and make recommendations on whether Intune and Autopilot should be adopted across the whole organisation, evidencing why.</a:t>
            </a:r>
          </a:p>
        </p:txBody>
      </p:sp>
      <p:sp>
        <p:nvSpPr>
          <p:cNvPr id="4" name="Slide Number Placeholder 3"/>
          <p:cNvSpPr>
            <a:spLocks noGrp="1"/>
          </p:cNvSpPr>
          <p:nvPr>
            <p:ph type="sldNum" sz="quarter" idx="5"/>
          </p:nvPr>
        </p:nvSpPr>
        <p:spPr/>
        <p:txBody>
          <a:bodyPr/>
          <a:lstStyle/>
          <a:p>
            <a:fld id="{1960996C-89BB-40F5-A48A-78DC031F1092}" type="slidenum">
              <a:rPr lang="en-GB" smtClean="0"/>
              <a:t>11</a:t>
            </a:fld>
            <a:endParaRPr lang="en-GB"/>
          </a:p>
        </p:txBody>
      </p:sp>
    </p:spTree>
    <p:extLst>
      <p:ext uri="{BB962C8B-B14F-4D97-AF65-F5344CB8AC3E}">
        <p14:creationId xmlns:p14="http://schemas.microsoft.com/office/powerpoint/2010/main" val="23872957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this project’s hypothesis proves to be true, it could deliver several major benefits for Wales &amp; West Housing:</a:t>
            </a:r>
          </a:p>
          <a:p>
            <a:endParaRPr lang="en-GB" dirty="0"/>
          </a:p>
          <a:p>
            <a:r>
              <a:rPr lang="en-GB" b="0" dirty="0"/>
              <a:t>First, it could reduce device deployment times, meaning new starters can be onboarded much faster and with less IT effort.</a:t>
            </a:r>
          </a:p>
          <a:p>
            <a:endParaRPr lang="en-GB" b="0" dirty="0"/>
          </a:p>
          <a:p>
            <a:r>
              <a:rPr lang="en-GB" b="0" dirty="0"/>
              <a:t>Second, it would lower the workload on the IT team by eliminating manual image-building and physical setup, allowing staff to focus on other work.</a:t>
            </a:r>
          </a:p>
          <a:p>
            <a:endParaRPr lang="en-GB" b="0" dirty="0"/>
          </a:p>
          <a:p>
            <a:r>
              <a:rPr lang="en-GB" b="0" dirty="0"/>
              <a:t>Third, it would create a more consistent and user-friendly experience for end-users receiving new devices. Intune and Autopilot will ensure devices arrive ready to use, remain up to date and manageable even away from the office.</a:t>
            </a:r>
          </a:p>
          <a:p>
            <a:endParaRPr lang="en-GB" b="0" dirty="0"/>
          </a:p>
          <a:p>
            <a:r>
              <a:rPr lang="en-GB" b="0" dirty="0"/>
              <a:t>And strategically, this shift would align WWH with industry best practice, modernising our IT environment so that it better supports our hybrid workforce.</a:t>
            </a:r>
          </a:p>
          <a:p>
            <a:endParaRPr lang="en-GB" b="0" dirty="0"/>
          </a:p>
        </p:txBody>
      </p:sp>
      <p:sp>
        <p:nvSpPr>
          <p:cNvPr id="4" name="Slide Number Placeholder 3"/>
          <p:cNvSpPr>
            <a:spLocks noGrp="1"/>
          </p:cNvSpPr>
          <p:nvPr>
            <p:ph type="sldNum" sz="quarter" idx="5"/>
          </p:nvPr>
        </p:nvSpPr>
        <p:spPr/>
        <p:txBody>
          <a:bodyPr/>
          <a:lstStyle/>
          <a:p>
            <a:fld id="{1960996C-89BB-40F5-A48A-78DC031F1092}" type="slidenum">
              <a:rPr lang="en-GB" smtClean="0"/>
              <a:t>12</a:t>
            </a:fld>
            <a:endParaRPr lang="en-GB"/>
          </a:p>
        </p:txBody>
      </p:sp>
    </p:spTree>
    <p:extLst>
      <p:ext uri="{BB962C8B-B14F-4D97-AF65-F5344CB8AC3E}">
        <p14:creationId xmlns:p14="http://schemas.microsoft.com/office/powerpoint/2010/main" val="4588219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Internet dependency — Autopilot and Intune both rely on internet access. If a device can’t get online, deployment could fail. To mitigate this, I plan to use pre-provisioned deployments and test in environments with reliable connectivity.</a:t>
            </a:r>
          </a:p>
          <a:p>
            <a:endParaRPr lang="en-GB"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Limited pilot sample size — testing on only a handful of devices may limit how generalisable the results are, so I’ll make sure to include a cross-section of different staff roles, departments and device types.</a:t>
            </a:r>
          </a:p>
          <a:p>
            <a:endParaRPr lang="en-GB" b="0" dirty="0"/>
          </a:p>
          <a:p>
            <a:r>
              <a:rPr lang="en-GB" b="0" dirty="0"/>
              <a:t>Potential change resistance — especially among IT staff who are used to MDT. I’ll involve them early in the pilot so they can help shape the new process and feel ownership of it.</a:t>
            </a:r>
          </a:p>
          <a:p>
            <a:endParaRPr lang="en-GB" b="0" dirty="0"/>
          </a:p>
          <a:p>
            <a:r>
              <a:rPr lang="en-GB" b="0" dirty="0"/>
              <a:t>6-month time constraint — sticking to the phased plan will be crucial to keep the project on schedule.</a:t>
            </a:r>
          </a:p>
          <a:p>
            <a:endParaRPr lang="en-GB" b="0" dirty="0"/>
          </a:p>
          <a:p>
            <a:r>
              <a:rPr lang="en-GB" b="0" dirty="0"/>
              <a:t>Overall, these risks are manageable, and planning for them upfront should help ensure the project goes smoothly.</a:t>
            </a:r>
          </a:p>
          <a:p>
            <a:endParaRPr lang="en-GB" b="0" dirty="0"/>
          </a:p>
        </p:txBody>
      </p:sp>
      <p:sp>
        <p:nvSpPr>
          <p:cNvPr id="4" name="Slide Number Placeholder 3"/>
          <p:cNvSpPr>
            <a:spLocks noGrp="1"/>
          </p:cNvSpPr>
          <p:nvPr>
            <p:ph type="sldNum" sz="quarter" idx="5"/>
          </p:nvPr>
        </p:nvSpPr>
        <p:spPr/>
        <p:txBody>
          <a:bodyPr/>
          <a:lstStyle/>
          <a:p>
            <a:fld id="{1960996C-89BB-40F5-A48A-78DC031F1092}" type="slidenum">
              <a:rPr lang="en-GB" smtClean="0"/>
              <a:t>13</a:t>
            </a:fld>
            <a:endParaRPr lang="en-GB"/>
          </a:p>
        </p:txBody>
      </p:sp>
    </p:spTree>
    <p:extLst>
      <p:ext uri="{BB962C8B-B14F-4D97-AF65-F5344CB8AC3E}">
        <p14:creationId xmlns:p14="http://schemas.microsoft.com/office/powerpoint/2010/main" val="42703846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summary — this project addresses a very real operational challenge at Wales &amp; West Housing.</a:t>
            </a:r>
          </a:p>
          <a:p>
            <a:endParaRPr lang="en-GB" dirty="0"/>
          </a:p>
          <a:p>
            <a:r>
              <a:rPr lang="en-GB" dirty="0"/>
              <a:t>MDT has served us well, but it is showing its age and limitations in the face of the new demands that our now hybrid workforce arrangements put on it and the IT staff.</a:t>
            </a:r>
          </a:p>
          <a:p>
            <a:endParaRPr lang="en-GB" dirty="0"/>
          </a:p>
          <a:p>
            <a:r>
              <a:rPr lang="en-GB" dirty="0"/>
              <a:t>By piloting Microsoft Intune with Windows Autopilot, we can test a modern, zero-touch approach that promises faster deployments, a reduced IT workload, and a better experience for end-users.</a:t>
            </a:r>
          </a:p>
          <a:p>
            <a:endParaRPr lang="en-GB" dirty="0"/>
          </a:p>
          <a:p>
            <a:r>
              <a:rPr lang="en-GB" dirty="0"/>
              <a:t>The project is thoughtfully planned out, seeks to be evidence-driven by its positivist philosophy, low cost and low risk — and if ‘successful’ could pave the way for future cloud-based IT management across the organisation.</a:t>
            </a:r>
          </a:p>
          <a:p>
            <a:endParaRPr lang="en-GB" dirty="0"/>
          </a:p>
          <a:p>
            <a:r>
              <a:rPr lang="en-GB" dirty="0"/>
              <a:t>Thank you for listening — I’m happy to take any questions.</a:t>
            </a:r>
          </a:p>
          <a:p>
            <a:endParaRPr lang="en-GB" dirty="0"/>
          </a:p>
        </p:txBody>
      </p:sp>
      <p:sp>
        <p:nvSpPr>
          <p:cNvPr id="4" name="Slide Number Placeholder 3"/>
          <p:cNvSpPr>
            <a:spLocks noGrp="1"/>
          </p:cNvSpPr>
          <p:nvPr>
            <p:ph type="sldNum" sz="quarter" idx="5"/>
          </p:nvPr>
        </p:nvSpPr>
        <p:spPr/>
        <p:txBody>
          <a:bodyPr/>
          <a:lstStyle/>
          <a:p>
            <a:fld id="{1960996C-89BB-40F5-A48A-78DC031F1092}" type="slidenum">
              <a:rPr lang="en-GB" smtClean="0"/>
              <a:t>16</a:t>
            </a:fld>
            <a:endParaRPr lang="en-GB"/>
          </a:p>
        </p:txBody>
      </p:sp>
    </p:spTree>
    <p:extLst>
      <p:ext uri="{BB962C8B-B14F-4D97-AF65-F5344CB8AC3E}">
        <p14:creationId xmlns:p14="http://schemas.microsoft.com/office/powerpoint/2010/main" val="20459136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9/12/2025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9/12/2025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9/12/2025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9/12/2025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9/12/2025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9/12/2025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9/12/2025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9/12/2025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9/12/2025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9/12/2025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9/12/2025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9/12/2025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32.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22693"/>
            <a:ext cx="9143998"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84720" y="-2407841"/>
            <a:ext cx="4374557" cy="9144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55756" y="-2236808"/>
            <a:ext cx="4374128" cy="880235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2690"/>
            <a:ext cx="6406863"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4459073" y="-1032053"/>
            <a:ext cx="3742610"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986118" y="735106"/>
            <a:ext cx="7540322" cy="2928470"/>
          </a:xfrm>
        </p:spPr>
        <p:txBody>
          <a:bodyPr anchor="b">
            <a:normAutofit/>
          </a:bodyPr>
          <a:lstStyle/>
          <a:p>
            <a:pPr algn="l"/>
            <a:r>
              <a:rPr lang="en-GB" sz="4200">
                <a:solidFill>
                  <a:srgbClr val="FFFFFF"/>
                </a:solidFill>
              </a:rPr>
              <a:t>Modernising Endpoint Deployment and Management</a:t>
            </a:r>
          </a:p>
          <a:p>
            <a:pPr algn="l"/>
            <a:r>
              <a:rPr lang="en-GB" sz="4200">
                <a:solidFill>
                  <a:srgbClr val="FFFFFF"/>
                </a:solidFill>
              </a:rPr>
              <a:t>with Microsoft Intune and Windows Autopilot</a:t>
            </a:r>
          </a:p>
        </p:txBody>
      </p:sp>
      <p:sp>
        <p:nvSpPr>
          <p:cNvPr id="3" name="Subtitle 2"/>
          <p:cNvSpPr>
            <a:spLocks noGrp="1"/>
          </p:cNvSpPr>
          <p:nvPr>
            <p:ph type="subTitle" idx="1"/>
          </p:nvPr>
        </p:nvSpPr>
        <p:spPr>
          <a:xfrm>
            <a:off x="1013011" y="4870824"/>
            <a:ext cx="7504463" cy="1458258"/>
          </a:xfrm>
        </p:spPr>
        <p:txBody>
          <a:bodyPr anchor="ctr">
            <a:normAutofit/>
          </a:bodyPr>
          <a:lstStyle/>
          <a:p>
            <a:pPr algn="l"/>
            <a:r>
              <a:t>Jonathan Morgan — Wales &amp; West Housing</a:t>
            </a:r>
            <a:endParaRPr lang="en-GB"/>
          </a:p>
          <a:p>
            <a:pPr algn="l"/>
            <a:r>
              <a:t>Student No: 2218940</a:t>
            </a:r>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77E83-953B-74BC-50E1-F881134D4A6B}"/>
              </a:ext>
            </a:extLst>
          </p:cNvPr>
          <p:cNvSpPr>
            <a:spLocks noGrp="1"/>
          </p:cNvSpPr>
          <p:nvPr>
            <p:ph type="title"/>
          </p:nvPr>
        </p:nvSpPr>
        <p:spPr/>
        <p:txBody>
          <a:bodyPr/>
          <a:lstStyle/>
          <a:p>
            <a:r>
              <a:rPr lang="en-GB" dirty="0"/>
              <a:t>Research Context</a:t>
            </a:r>
          </a:p>
        </p:txBody>
      </p:sp>
      <p:graphicFrame>
        <p:nvGraphicFramePr>
          <p:cNvPr id="5" name="Content Placeholder 2">
            <a:extLst>
              <a:ext uri="{FF2B5EF4-FFF2-40B4-BE49-F238E27FC236}">
                <a16:creationId xmlns:a16="http://schemas.microsoft.com/office/drawing/2014/main" id="{676AF0C2-3D0F-80CF-3FE1-8F927A12931F}"/>
              </a:ext>
            </a:extLst>
          </p:cNvPr>
          <p:cNvGraphicFramePr>
            <a:graphicFrameLocks noGrp="1"/>
          </p:cNvGraphicFramePr>
          <p:nvPr>
            <p:ph idx="1"/>
            <p:extLst>
              <p:ext uri="{D42A27DB-BD31-4B8C-83A1-F6EECF244321}">
                <p14:modId xmlns:p14="http://schemas.microsoft.com/office/powerpoint/2010/main" val="265508272"/>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23706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Problem</a:t>
            </a:r>
            <a:endParaRPr dirty="0"/>
          </a:p>
        </p:txBody>
      </p:sp>
      <p:graphicFrame>
        <p:nvGraphicFramePr>
          <p:cNvPr id="15" name="Content Placeholder 2">
            <a:extLst>
              <a:ext uri="{FF2B5EF4-FFF2-40B4-BE49-F238E27FC236}">
                <a16:creationId xmlns:a16="http://schemas.microsoft.com/office/drawing/2014/main" id="{CA6BF285-3650-499A-FF13-0BD5F4227F2A}"/>
              </a:ext>
            </a:extLst>
          </p:cNvPr>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0699" y="687480"/>
            <a:ext cx="5605629" cy="994172"/>
          </a:xfrm>
        </p:spPr>
        <p:txBody>
          <a:bodyPr>
            <a:normAutofit/>
          </a:bodyPr>
          <a:lstStyle/>
          <a:p>
            <a:r>
              <a:rPr lang="en-GB" sz="3850"/>
              <a:t>Research Aim &amp; Objectives</a:t>
            </a:r>
          </a:p>
        </p:txBody>
      </p:sp>
      <p:sp>
        <p:nvSpPr>
          <p:cNvPr id="3" name="Content Placeholder 2"/>
          <p:cNvSpPr>
            <a:spLocks noGrp="1"/>
          </p:cNvSpPr>
          <p:nvPr>
            <p:ph idx="1"/>
          </p:nvPr>
        </p:nvSpPr>
        <p:spPr>
          <a:xfrm>
            <a:off x="852321" y="2227943"/>
            <a:ext cx="5033221" cy="3788227"/>
          </a:xfrm>
        </p:spPr>
        <p:txBody>
          <a:bodyPr anchor="ctr">
            <a:normAutofit/>
          </a:bodyPr>
          <a:lstStyle/>
          <a:p>
            <a:pPr marL="0" indent="0">
              <a:lnSpc>
                <a:spcPct val="90000"/>
              </a:lnSpc>
              <a:buNone/>
              <a:defRPr sz="2000"/>
            </a:pPr>
            <a:r>
              <a:rPr lang="en-GB" sz="2100" dirty="0"/>
              <a:t>Aim: Evaluate Microsoft Intune + Windows Autopilot as a replacement for MDT</a:t>
            </a:r>
          </a:p>
          <a:p>
            <a:pPr marL="0" indent="0">
              <a:lnSpc>
                <a:spcPct val="90000"/>
              </a:lnSpc>
              <a:buNone/>
              <a:defRPr sz="2000"/>
            </a:pPr>
            <a:endParaRPr lang="en-GB" sz="2100" dirty="0"/>
          </a:p>
          <a:p>
            <a:pPr marL="0" indent="0">
              <a:lnSpc>
                <a:spcPct val="90000"/>
              </a:lnSpc>
              <a:buNone/>
              <a:defRPr sz="2000"/>
            </a:pPr>
            <a:r>
              <a:rPr lang="en-GB" sz="2100" dirty="0"/>
              <a:t>Objectives:</a:t>
            </a:r>
          </a:p>
          <a:p>
            <a:pPr>
              <a:lnSpc>
                <a:spcPct val="90000"/>
              </a:lnSpc>
              <a:defRPr sz="2000"/>
            </a:pPr>
            <a:r>
              <a:rPr lang="en-GB" sz="2100" dirty="0"/>
              <a:t>Analyse MDT workflow</a:t>
            </a:r>
          </a:p>
          <a:p>
            <a:pPr>
              <a:lnSpc>
                <a:spcPct val="90000"/>
              </a:lnSpc>
              <a:defRPr sz="2000"/>
            </a:pPr>
            <a:r>
              <a:rPr lang="en-GB" sz="2100" dirty="0"/>
              <a:t>Configure Intune &amp; Autopilot profiles</a:t>
            </a:r>
          </a:p>
          <a:p>
            <a:pPr>
              <a:lnSpc>
                <a:spcPct val="90000"/>
              </a:lnSpc>
              <a:defRPr sz="2000"/>
            </a:pPr>
            <a:r>
              <a:rPr lang="en-GB" sz="2100" dirty="0"/>
              <a:t>Pilot real-world use of UEM and ZTP</a:t>
            </a:r>
          </a:p>
          <a:p>
            <a:pPr>
              <a:lnSpc>
                <a:spcPct val="90000"/>
              </a:lnSpc>
              <a:defRPr sz="2000"/>
            </a:pPr>
            <a:r>
              <a:rPr lang="en-GB" sz="2100" dirty="0"/>
              <a:t>Evaluate outcomes (time, workload, satisfaction)</a:t>
            </a:r>
          </a:p>
          <a:p>
            <a:pPr>
              <a:lnSpc>
                <a:spcPct val="90000"/>
              </a:lnSpc>
              <a:defRPr sz="2000"/>
            </a:pPr>
            <a:r>
              <a:rPr lang="en-GB" sz="2100" dirty="0"/>
              <a:t>Recommend adoption if results are positive</a:t>
            </a:r>
          </a:p>
          <a:p>
            <a:pPr>
              <a:lnSpc>
                <a:spcPct val="90000"/>
              </a:lnSpc>
            </a:pPr>
            <a:endParaRPr lang="en-GB" sz="2100" dirty="0"/>
          </a:p>
        </p:txBody>
      </p:sp>
      <p:sp>
        <p:nvSpPr>
          <p:cNvPr id="22" name="Rectangle 21">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3" name="Oval 22">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Checkmark">
            <a:extLst>
              <a:ext uri="{FF2B5EF4-FFF2-40B4-BE49-F238E27FC236}">
                <a16:creationId xmlns:a16="http://schemas.microsoft.com/office/drawing/2014/main" id="{E90853C0-6F11-B905-D7E4-0B7D314D547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4964" y="2865141"/>
            <a:ext cx="1143455" cy="114345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Literature Review (1/2)</a:t>
            </a:r>
          </a:p>
        </p:txBody>
      </p:sp>
      <p:graphicFrame>
        <p:nvGraphicFramePr>
          <p:cNvPr id="5" name="Content Placeholder 2">
            <a:extLst>
              <a:ext uri="{FF2B5EF4-FFF2-40B4-BE49-F238E27FC236}">
                <a16:creationId xmlns:a16="http://schemas.microsoft.com/office/drawing/2014/main" id="{6310458A-E27E-B9CD-5870-233B923A23AE}"/>
              </a:ext>
            </a:extLst>
          </p:cNvPr>
          <p:cNvGraphicFramePr>
            <a:graphicFrameLocks noGrp="1"/>
          </p:cNvGraphicFramePr>
          <p:nvPr>
            <p:ph idx="1"/>
            <p:extLst>
              <p:ext uri="{D42A27DB-BD31-4B8C-83A1-F6EECF244321}">
                <p14:modId xmlns:p14="http://schemas.microsoft.com/office/powerpoint/2010/main" val="788686335"/>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Literature Review (2/2)</a:t>
            </a:r>
          </a:p>
        </p:txBody>
      </p:sp>
      <p:graphicFrame>
        <p:nvGraphicFramePr>
          <p:cNvPr id="7" name="Content Placeholder 2">
            <a:extLst>
              <a:ext uri="{FF2B5EF4-FFF2-40B4-BE49-F238E27FC236}">
                <a16:creationId xmlns:a16="http://schemas.microsoft.com/office/drawing/2014/main" id="{45CCF805-02C3-F2A4-1F26-5A808C582B50}"/>
              </a:ext>
            </a:extLst>
          </p:cNvPr>
          <p:cNvGraphicFramePr>
            <a:graphicFrameLocks noGrp="1"/>
          </p:cNvGraphicFramePr>
          <p:nvPr>
            <p:ph idx="1"/>
            <p:extLst>
              <p:ext uri="{D42A27DB-BD31-4B8C-83A1-F6EECF244321}">
                <p14:modId xmlns:p14="http://schemas.microsoft.com/office/powerpoint/2010/main" val="351754856"/>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3300"/>
              <a:t>Research Methodology (1/2)</a:t>
            </a:r>
          </a:p>
        </p:txBody>
      </p:sp>
      <p:sp>
        <p:nvSpPr>
          <p:cNvPr id="2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2" name="Content Placeholder 2">
            <a:extLst>
              <a:ext uri="{FF2B5EF4-FFF2-40B4-BE49-F238E27FC236}">
                <a16:creationId xmlns:a16="http://schemas.microsoft.com/office/drawing/2014/main" id="{DE99C5D9-3170-4938-C700-822F757FE76F}"/>
              </a:ext>
            </a:extLst>
          </p:cNvPr>
          <p:cNvGraphicFramePr>
            <a:graphicFrameLocks noGrp="1"/>
          </p:cNvGraphicFramePr>
          <p:nvPr>
            <p:ph idx="1"/>
            <p:extLst>
              <p:ext uri="{D42A27DB-BD31-4B8C-83A1-F6EECF244321}">
                <p14:modId xmlns:p14="http://schemas.microsoft.com/office/powerpoint/2010/main" val="2093287108"/>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3300"/>
              <a:t>Research Methodology (2/2)</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211EC81-AC8E-A011-09CC-DD0B9F8ED145}"/>
              </a:ext>
            </a:extLst>
          </p:cNvPr>
          <p:cNvGraphicFramePr>
            <a:graphicFrameLocks noGrp="1"/>
          </p:cNvGraphicFramePr>
          <p:nvPr>
            <p:ph idx="1"/>
            <p:extLst>
              <p:ext uri="{D42A27DB-BD31-4B8C-83A1-F6EECF244321}">
                <p14:modId xmlns:p14="http://schemas.microsoft.com/office/powerpoint/2010/main" val="2709408207"/>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912768"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673770"/>
            <a:ext cx="2415246" cy="2027227"/>
          </a:xfrm>
        </p:spPr>
        <p:txBody>
          <a:bodyPr anchor="t">
            <a:normAutofit/>
          </a:bodyPr>
          <a:lstStyle/>
          <a:p>
            <a:pPr>
              <a:lnSpc>
                <a:spcPct val="90000"/>
              </a:lnSpc>
            </a:pPr>
            <a:r>
              <a:rPr lang="en-GB" sz="2900">
                <a:solidFill>
                  <a:srgbClr val="FFFFFF"/>
                </a:solidFill>
              </a:rPr>
              <a:t>Development Methodology</a:t>
            </a:r>
          </a:p>
        </p:txBody>
      </p:sp>
      <p:graphicFrame>
        <p:nvGraphicFramePr>
          <p:cNvPr id="5" name="Content Placeholder 2">
            <a:extLst>
              <a:ext uri="{FF2B5EF4-FFF2-40B4-BE49-F238E27FC236}">
                <a16:creationId xmlns:a16="http://schemas.microsoft.com/office/drawing/2014/main" id="{22C09506-0474-721B-5D7D-EECABDE473FA}"/>
              </a:ext>
            </a:extLst>
          </p:cNvPr>
          <p:cNvGraphicFramePr>
            <a:graphicFrameLocks noGrp="1"/>
          </p:cNvGraphicFramePr>
          <p:nvPr>
            <p:ph idx="1"/>
            <p:extLst>
              <p:ext uri="{D42A27DB-BD31-4B8C-83A1-F6EECF244321}">
                <p14:modId xmlns:p14="http://schemas.microsoft.com/office/powerpoint/2010/main" val="2941281852"/>
              </p:ext>
            </p:extLst>
          </p:nvPr>
        </p:nvGraphicFramePr>
        <p:xfrm>
          <a:off x="4157004" y="541606"/>
          <a:ext cx="4358346" cy="5678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300" dirty="0"/>
              <a:t>Project Resources &amp; Materials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94F7627-CFFA-72CA-0F45-2912AC1D5326}"/>
              </a:ext>
            </a:extLst>
          </p:cNvPr>
          <p:cNvGraphicFramePr>
            <a:graphicFrameLocks noGrp="1"/>
          </p:cNvGraphicFramePr>
          <p:nvPr>
            <p:ph idx="1"/>
            <p:extLst>
              <p:ext uri="{D42A27DB-BD31-4B8C-83A1-F6EECF244321}">
                <p14:modId xmlns:p14="http://schemas.microsoft.com/office/powerpoint/2010/main" val="3064176158"/>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b="1">
                <a:solidFill>
                  <a:srgbClr val="1F4E79"/>
                </a:solidFill>
              </a:defRPr>
            </a:pPr>
            <a:r>
              <a:rPr lang="en-GB"/>
              <a:t>Project Plan</a:t>
            </a:r>
          </a:p>
        </p:txBody>
      </p:sp>
      <p:graphicFrame>
        <p:nvGraphicFramePr>
          <p:cNvPr id="13" name="Content Placeholder 2">
            <a:extLst>
              <a:ext uri="{FF2B5EF4-FFF2-40B4-BE49-F238E27FC236}">
                <a16:creationId xmlns:a16="http://schemas.microsoft.com/office/drawing/2014/main" id="{D159F5F9-87D6-46EE-8EB5-3FC7F550F6EF}"/>
              </a:ext>
            </a:extLst>
          </p:cNvPr>
          <p:cNvGraphicFramePr>
            <a:graphicFrameLocks noGrp="1"/>
          </p:cNvGraphicFramePr>
          <p:nvPr>
            <p:ph idx="1"/>
            <p:extLst>
              <p:ext uri="{D42A27DB-BD31-4B8C-83A1-F6EECF244321}">
                <p14:modId xmlns:p14="http://schemas.microsoft.com/office/powerpoint/2010/main" val="1290081078"/>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Project Impact</a:t>
            </a:r>
          </a:p>
        </p:txBody>
      </p:sp>
      <p:graphicFrame>
        <p:nvGraphicFramePr>
          <p:cNvPr id="5" name="Content Placeholder 2">
            <a:extLst>
              <a:ext uri="{FF2B5EF4-FFF2-40B4-BE49-F238E27FC236}">
                <a16:creationId xmlns:a16="http://schemas.microsoft.com/office/drawing/2014/main" id="{20F6BDE0-05DF-20D8-1A4C-E093A4A10FDA}"/>
              </a:ext>
            </a:extLst>
          </p:cNvPr>
          <p:cNvGraphicFramePr>
            <a:graphicFrameLocks noGrp="1"/>
          </p:cNvGraphicFramePr>
          <p:nvPr>
            <p:ph idx="1"/>
            <p:extLst>
              <p:ext uri="{D42A27DB-BD31-4B8C-83A1-F6EECF244321}">
                <p14:modId xmlns:p14="http://schemas.microsoft.com/office/powerpoint/2010/main" val="1634877082"/>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000" dirty="0"/>
              <a:t>Limitations &amp; Risks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B89D02B-4ED9-709A-28B4-72D744C6202C}"/>
              </a:ext>
            </a:extLst>
          </p:cNvPr>
          <p:cNvGraphicFramePr>
            <a:graphicFrameLocks noGrp="1"/>
          </p:cNvGraphicFramePr>
          <p:nvPr>
            <p:ph idx="1"/>
            <p:extLst>
              <p:ext uri="{D42A27DB-BD31-4B8C-83A1-F6EECF244321}">
                <p14:modId xmlns:p14="http://schemas.microsoft.com/office/powerpoint/2010/main" val="1729031303"/>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2356C0C-F079-AF3C-CB4A-049A065F67D4}"/>
              </a:ext>
            </a:extLst>
          </p:cNvPr>
          <p:cNvSpPr txBox="1"/>
          <p:nvPr/>
        </p:nvSpPr>
        <p:spPr>
          <a:xfrm>
            <a:off x="125730" y="117693"/>
            <a:ext cx="8892540" cy="5355312"/>
          </a:xfrm>
          <a:prstGeom prst="rect">
            <a:avLst/>
          </a:prstGeom>
          <a:noFill/>
        </p:spPr>
        <p:txBody>
          <a:bodyPr wrap="square">
            <a:spAutoFit/>
          </a:bodyPr>
          <a:lstStyle/>
          <a:p>
            <a:r>
              <a:rPr lang="en-GB" b="1" dirty="0"/>
              <a:t>References – 1 / 2</a:t>
            </a:r>
          </a:p>
          <a:p>
            <a:endParaRPr lang="en-GB" b="1" dirty="0"/>
          </a:p>
          <a:p>
            <a:r>
              <a:rPr lang="en-GB" dirty="0"/>
              <a:t>[1] I. </a:t>
            </a:r>
            <a:r>
              <a:rPr lang="en-GB" dirty="0" err="1"/>
              <a:t>Boškov</a:t>
            </a:r>
            <a:r>
              <a:rPr lang="en-GB" dirty="0"/>
              <a:t>, et al., "Time-to-Provision Evaluation of IoT Devices Using Automated Zero-Touch Provisioning," </a:t>
            </a:r>
            <a:r>
              <a:rPr lang="en-GB" dirty="0" err="1"/>
              <a:t>arXiv</a:t>
            </a:r>
            <a:r>
              <a:rPr lang="en-GB" dirty="0"/>
              <a:t> preprint, 2020. Accessed: Aug 2025, [Online]. Available: https://arxiv.org/abs/2009.09731</a:t>
            </a:r>
          </a:p>
          <a:p>
            <a:endParaRPr lang="en-GB" dirty="0"/>
          </a:p>
          <a:p>
            <a:r>
              <a:rPr lang="en-GB" dirty="0"/>
              <a:t>[2] Anonymous "The Total Economic Impact of Microsoft Intune," Forrester Consulting, Accessed: Aug 2025. [Online]. https://tei.forrester.com/go/microsoft/Intune/</a:t>
            </a:r>
          </a:p>
          <a:p>
            <a:endParaRPr lang="en-GB" dirty="0"/>
          </a:p>
          <a:p>
            <a:r>
              <a:rPr lang="en-GB" dirty="0"/>
              <a:t>[3] Microsoft. "Carlsberg saves time, improves employee experience with Windows Autopilot." Microsoft.com. https://www.microsoft.com/en/customers/story/1785106654704924534-carlsberggroup-windows-autopilot-consumer-goods-en-denmark (accessed Aug 2025). </a:t>
            </a:r>
          </a:p>
          <a:p>
            <a:endParaRPr lang="en-GB" dirty="0"/>
          </a:p>
          <a:p>
            <a:r>
              <a:rPr lang="en-GB" dirty="0"/>
              <a:t>[4] Microsoft. "ENGIE's journey to a modern workplace with Windows 11 and Intune (Windows Autopilot case)." Microsoft.com. https://www.microsoft.com/en/customers/story/18666-engie-microsoft-intune (accessed Aug 2025). </a:t>
            </a:r>
          </a:p>
          <a:p>
            <a:endParaRPr lang="en-GB" dirty="0"/>
          </a:p>
        </p:txBody>
      </p:sp>
    </p:spTree>
    <p:extLst>
      <p:ext uri="{BB962C8B-B14F-4D97-AF65-F5344CB8AC3E}">
        <p14:creationId xmlns:p14="http://schemas.microsoft.com/office/powerpoint/2010/main" val="33832290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4F76182-3ED8-42A0-1F40-A38C0A83416E}"/>
              </a:ext>
            </a:extLst>
          </p:cNvPr>
          <p:cNvSpPr txBox="1"/>
          <p:nvPr/>
        </p:nvSpPr>
        <p:spPr>
          <a:xfrm>
            <a:off x="125730" y="121086"/>
            <a:ext cx="8892540" cy="3970318"/>
          </a:xfrm>
          <a:prstGeom prst="rect">
            <a:avLst/>
          </a:prstGeom>
          <a:noFill/>
        </p:spPr>
        <p:txBody>
          <a:bodyPr wrap="square">
            <a:spAutoFit/>
          </a:bodyPr>
          <a:lstStyle/>
          <a:p>
            <a:r>
              <a:rPr lang="en-GB" b="1" dirty="0"/>
              <a:t>References – 2 / 2</a:t>
            </a:r>
          </a:p>
          <a:p>
            <a:endParaRPr lang="en-GB" b="1" dirty="0"/>
          </a:p>
          <a:p>
            <a:r>
              <a:rPr lang="en-GB" dirty="0"/>
              <a:t>[5] </a:t>
            </a:r>
            <a:r>
              <a:rPr lang="en-GB" dirty="0" err="1"/>
              <a:t>Netwoven</a:t>
            </a:r>
            <a:r>
              <a:rPr lang="en-GB" dirty="0"/>
              <a:t>. "</a:t>
            </a:r>
            <a:r>
              <a:rPr lang="en-GB" dirty="0" err="1"/>
              <a:t>Netwoven</a:t>
            </a:r>
            <a:r>
              <a:rPr lang="en-GB" dirty="0"/>
              <a:t> - Windows Autopilot Case Study | Marvell Technology Inc." Netwoven.com. https://netwoven.com/customers/windows-autopilot/ (accessed Aug 2025). </a:t>
            </a:r>
          </a:p>
          <a:p>
            <a:endParaRPr lang="en-GB" dirty="0"/>
          </a:p>
          <a:p>
            <a:r>
              <a:rPr lang="en-GB" dirty="0"/>
              <a:t>[6] T. </a:t>
            </a:r>
            <a:r>
              <a:rPr lang="en-GB" dirty="0" err="1"/>
              <a:t>Alqinawi</a:t>
            </a:r>
            <a:r>
              <a:rPr lang="en-GB" dirty="0"/>
              <a:t>. "Microsoft recognized as a leader in UEM software 2024 IDC MarketScape." Microsoft.com. https://techcommunity.microsoft.com/t5/microsoft-intune-blog/microsoft-recognized-as-a-leader-in-uem-software-2024-idc/ba-p/4188577 (accessed Aug 2025). </a:t>
            </a:r>
          </a:p>
          <a:p>
            <a:endParaRPr lang="en-GB" dirty="0"/>
          </a:p>
          <a:p>
            <a:r>
              <a:rPr lang="en-GB" dirty="0"/>
              <a:t>[7] Grand View Research, "Report Summary - Unified Endpoint Management Market Size, Share &amp; Trends Analysis Report, 2023–2030," Grand View Research, 2023. Accessed: Aug 2025. [Online]. https://www.grandviewresearch.com/industry-analysis/unified-endpoint-management-market</a:t>
            </a:r>
          </a:p>
          <a:p>
            <a:endParaRPr lang="en-GB" dirty="0"/>
          </a:p>
        </p:txBody>
      </p:sp>
    </p:spTree>
    <p:extLst>
      <p:ext uri="{BB962C8B-B14F-4D97-AF65-F5344CB8AC3E}">
        <p14:creationId xmlns:p14="http://schemas.microsoft.com/office/powerpoint/2010/main" val="24591600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7481405-64A4-6C6E-D6B0-034651A0D700}"/>
              </a:ext>
            </a:extLst>
          </p:cNvPr>
          <p:cNvSpPr txBox="1"/>
          <p:nvPr/>
        </p:nvSpPr>
        <p:spPr>
          <a:xfrm>
            <a:off x="4930940" y="4241570"/>
            <a:ext cx="4222254" cy="1297115"/>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500" kern="1200" dirty="0">
                <a:solidFill>
                  <a:schemeClr val="tx2"/>
                </a:solidFill>
                <a:latin typeface="+mj-lt"/>
                <a:ea typeface="+mj-ea"/>
                <a:cs typeface="+mj-cs"/>
              </a:rPr>
              <a:t>Thanks for listening</a:t>
            </a:r>
          </a:p>
        </p:txBody>
      </p:sp>
      <p:pic>
        <p:nvPicPr>
          <p:cNvPr id="6" name="Graphic 5" descr="Smiling Face with No Fill">
            <a:extLst>
              <a:ext uri="{FF2B5EF4-FFF2-40B4-BE49-F238E27FC236}">
                <a16:creationId xmlns:a16="http://schemas.microsoft.com/office/drawing/2014/main" id="{0147C242-A557-BE52-A113-EB4512561A9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55352" y="2333040"/>
            <a:ext cx="3106320" cy="310632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3" name="Group 12">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89" y="-5977"/>
            <a:ext cx="4679005" cy="6863979"/>
            <a:chOff x="305" y="-5977"/>
            <a:chExt cx="6238675" cy="6863979"/>
          </a:xfrm>
        </p:grpSpPr>
        <p:sp>
          <p:nvSpPr>
            <p:cNvPr id="14" name="Freeform: Shape 13">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714841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69</TotalTime>
  <Words>2970</Words>
  <Application>Microsoft Office PowerPoint</Application>
  <PresentationFormat>On-screen Show (4:3)</PresentationFormat>
  <Paragraphs>220</Paragraphs>
  <Slides>16</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Aptos</vt:lpstr>
      <vt:lpstr>Arial</vt:lpstr>
      <vt:lpstr>Calibri</vt:lpstr>
      <vt:lpstr>Office Theme</vt:lpstr>
      <vt:lpstr>Modernising Endpoint Deployment and Management with Microsoft Intune and Windows Autopilot</vt:lpstr>
      <vt:lpstr>Research Context</vt:lpstr>
      <vt:lpstr>Research Problem</vt:lpstr>
      <vt:lpstr>Research Aim &amp; Objectives</vt:lpstr>
      <vt:lpstr>Literature Review (1/2)</vt:lpstr>
      <vt:lpstr>Literature Review (2/2)</vt:lpstr>
      <vt:lpstr>Research Methodology (1/2)</vt:lpstr>
      <vt:lpstr>Research Methodology (2/2)</vt:lpstr>
      <vt:lpstr>Development Methodology</vt:lpstr>
      <vt:lpstr>Project Resources &amp; Materials</vt:lpstr>
      <vt:lpstr>Project Plan</vt:lpstr>
      <vt:lpstr>Project Impact</vt:lpstr>
      <vt:lpstr>Limitations &amp; Risks</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Jon Morgan (2218940)</cp:lastModifiedBy>
  <cp:revision>1</cp:revision>
  <dcterms:created xsi:type="dcterms:W3CDTF">2025-09-11T23:24:43Z</dcterms:created>
  <dcterms:modified xsi:type="dcterms:W3CDTF">2025-09-12T13:08:37Z</dcterms:modified>
  <cp:category/>
</cp:coreProperties>
</file>