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18" roundtripDataSignature="AMtx7mhI5GuGTzASeiFlClPEBFqVQcaGf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18" Type="http://customschemas.google.com/relationships/presentationmetadata" Target="meta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1" name="Google Shape;141;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9" name="Google Shape;149;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sz="1200">
                <a:latin typeface="Times New Roman"/>
                <a:ea typeface="Times New Roman"/>
                <a:cs typeface="Times New Roman"/>
                <a:sym typeface="Times New Roman"/>
              </a:rPr>
              <a:t>This presentation discusses the topic of artificial intelligence and human interactions as one of the most modern concerns that influence the hotel and hospitality industry. During the past ten years, hotels have begun to embrace the use of AI-based innovations in the form of chatbots, self-service kiosks, and predictive analytics to enhance efficiency and keep up with the successively increasing demands of convenience (Buhalis and Moldavska, 2022). Hospitality is greatly connected to human interactions, emotional involvement, and personalised service which are aspects that are rooted in humanity despite the fact that these technologies have great advantages (Buhalis and Moldavska, 2022). This study is especially timely as the demands of customers will never remain the same. These customers are demanding swift digital communications as well as a pleasant, understanding, and natural rapport between them and the service staff. It is thus important to understand how AI will help supplement and not drop out human service delivery to guarantee the success in the long run and stay competitive in the hospitality sector.</a:t>
            </a:r>
            <a:endParaRPr/>
          </a:p>
          <a:p>
            <a:pPr indent="0" lvl="0" marL="0" rtl="0" algn="l">
              <a:lnSpc>
                <a:spcPct val="100000"/>
              </a:lnSpc>
              <a:spcBef>
                <a:spcPts val="0"/>
              </a:spcBef>
              <a:spcAft>
                <a:spcPts val="0"/>
              </a:spcAft>
              <a:buSzPts val="1100"/>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6" name="Google Shape;156;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sz="1200">
                <a:latin typeface="Times New Roman"/>
                <a:ea typeface="Times New Roman"/>
                <a:cs typeface="Times New Roman"/>
                <a:sym typeface="Times New Roman"/>
              </a:rPr>
              <a:t>Hospitality business is under tremendous pressure of operations. The issue of labour shortages especially after the pandemic has raised the cost of our recruitment as well as the operational pressure on the hotels located throughout the world. Meanwhile, guests require faster, more customised and reliable service experiences. The digital transformation, which promises the solution with the help of artificial intelligence, can be based on automation, data analytics, and personalisation of the services (Al-Hyari </a:t>
            </a:r>
            <a:r>
              <a:rPr i="1" lang="en-US" sz="1200">
                <a:latin typeface="Times New Roman"/>
                <a:ea typeface="Times New Roman"/>
                <a:cs typeface="Times New Roman"/>
                <a:sym typeface="Times New Roman"/>
              </a:rPr>
              <a:t>et al. </a:t>
            </a:r>
            <a:r>
              <a:rPr lang="en-US" sz="1200">
                <a:latin typeface="Times New Roman"/>
                <a:ea typeface="Times New Roman"/>
                <a:cs typeface="Times New Roman"/>
                <a:sym typeface="Times New Roman"/>
              </a:rPr>
              <a:t>2023). Emotional labour, human flexibility, and successful service recovery remains the distinguishing factor in the successful hotels, particularly in the luxury and experiential markets (Barimov, 2025). This brings about a strategic conflict to hospitality leaders; how to take advantage of AI-driven efficiencies without interfering with the service authenticity. Consequently, the process of AI-human cooperation has become a serious challenge to remain competitive and address the changing customer expectations.</a:t>
            </a: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3" name="Google Shape;163;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sz="1200">
                <a:latin typeface="Times New Roman"/>
                <a:ea typeface="Times New Roman"/>
                <a:cs typeface="Times New Roman"/>
                <a:sym typeface="Times New Roman"/>
              </a:rPr>
              <a:t>The literature of academia always recognises AI as an effective operational enabler in the hospitality industry. Automation by Ivanov and Webster research proves beneficial in enhancing the consistency of services as well as minimising human error and variation (Spring </a:t>
            </a:r>
            <a:r>
              <a:rPr i="1" lang="en-US" sz="1200">
                <a:latin typeface="Times New Roman"/>
                <a:ea typeface="Times New Roman"/>
                <a:cs typeface="Times New Roman"/>
                <a:sym typeface="Times New Roman"/>
              </a:rPr>
              <a:t>et al. </a:t>
            </a:r>
            <a:r>
              <a:rPr lang="en-US" sz="1200">
                <a:latin typeface="Times New Roman"/>
                <a:ea typeface="Times New Roman"/>
                <a:cs typeface="Times New Roman"/>
                <a:sym typeface="Times New Roman"/>
              </a:rPr>
              <a:t>2022). Technological press releases such as automated check-in can improve the convenience and reduce the front-desk crowding during the rush periods. Predictive analytics helps hotels predict their demand, manage dynamic pricing, and staff more efficiently to enable profitability and business continuity. Although these are the advantages, the scholars do not want to consider efficiency as the only measure of service success. In case AI adoption is more concerned with saving money rather than with enhancing the experience of the guests, the quality of service might suffer (Rasheed </a:t>
            </a:r>
            <a:r>
              <a:rPr i="1" lang="en-US" sz="1200">
                <a:latin typeface="Times New Roman"/>
                <a:ea typeface="Times New Roman"/>
                <a:cs typeface="Times New Roman"/>
                <a:sym typeface="Times New Roman"/>
              </a:rPr>
              <a:t>et al. </a:t>
            </a:r>
            <a:r>
              <a:rPr lang="en-US" sz="1200">
                <a:latin typeface="Times New Roman"/>
                <a:ea typeface="Times New Roman"/>
                <a:cs typeface="Times New Roman"/>
                <a:sym typeface="Times New Roman"/>
              </a:rPr>
              <a:t>2023). This helps to realise the significance of incorporating AI into a larger service ecosystem that retains human control and guest-centred philosophy.</a:t>
            </a:r>
            <a:endParaRPr/>
          </a:p>
          <a:p>
            <a:pPr indent="0" lvl="0" marL="0" rtl="0" algn="l">
              <a:lnSpc>
                <a:spcPct val="100000"/>
              </a:lnSpc>
              <a:spcBef>
                <a:spcPts val="0"/>
              </a:spcBef>
              <a:spcAft>
                <a:spcPts val="0"/>
              </a:spcAft>
              <a:buSzPts val="1100"/>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0" name="Google Shape;170;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sz="1200">
                <a:latin typeface="Times New Roman"/>
                <a:ea typeface="Times New Roman"/>
                <a:cs typeface="Times New Roman"/>
                <a:sym typeface="Times New Roman"/>
              </a:rPr>
              <a:t>According to Vashishth </a:t>
            </a:r>
            <a:r>
              <a:rPr i="1" lang="en-US" sz="1200">
                <a:latin typeface="Times New Roman"/>
                <a:ea typeface="Times New Roman"/>
                <a:cs typeface="Times New Roman"/>
                <a:sym typeface="Times New Roman"/>
              </a:rPr>
              <a:t>et al. </a:t>
            </a:r>
            <a:r>
              <a:rPr lang="en-US" sz="1200">
                <a:latin typeface="Times New Roman"/>
                <a:ea typeface="Times New Roman"/>
                <a:cs typeface="Times New Roman"/>
                <a:sym typeface="Times New Roman"/>
              </a:rPr>
              <a:t>(2024), AI affects functional elements of services positively (speed, accessibility, and personalisation). The use of chatbots and virtual assistants enables the guests to be responded to on the spot, which promotes convenience and perceived efficiency. But AI systems still have difficulty with emotional and relational elements of hospitality. Research notes that guests demand empathy, reassurance and human understanding, especially at the times of service failure or emotionally sensitive situations. Hospitality employees are able to learn to adapt to complex situations and interpret non-verbal cues due to the application of emotional labour (Malate </a:t>
            </a:r>
            <a:r>
              <a:rPr i="1" lang="en-US" sz="1200">
                <a:latin typeface="Times New Roman"/>
                <a:ea typeface="Times New Roman"/>
                <a:cs typeface="Times New Roman"/>
                <a:sym typeface="Times New Roman"/>
              </a:rPr>
              <a:t>et al. </a:t>
            </a:r>
            <a:r>
              <a:rPr lang="en-US" sz="1200">
                <a:latin typeface="Times New Roman"/>
                <a:ea typeface="Times New Roman"/>
                <a:cs typeface="Times New Roman"/>
                <a:sym typeface="Times New Roman"/>
              </a:rPr>
              <a:t>2023). According to Tribe, hospitality must be perceived as a social and cultural practice and not a technical process. Over automation dangerously dehumanises service encounters and this may reduce client satisfaction and loyalty.</a:t>
            </a: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7" name="Google Shape;177;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sz="1200">
                <a:latin typeface="Times New Roman"/>
                <a:ea typeface="Times New Roman"/>
                <a:cs typeface="Times New Roman"/>
                <a:sym typeface="Times New Roman"/>
              </a:rPr>
              <a:t>The research assumes a PESTEL approach to explain the overall external environment and its influence on the concept of artificial intelligence and the role of human interaction in the hospitality industry. The PESTLE analysis aids the organisation in evaluation of organisational scope of political, economic, social, technological, legal, and environmental areas in decision making  (Walter, 2024). Rather than focusing on the hotel or a brand in particular, the strategy will illustrate the level of adoption of AI in the industry. It aids in creating restraining forces of regulation, financial pressures and societal needs which have influence on technology implementation. The review has merged the theoretical information along with the experiences of the industry to elaborate on both the opportunities as well as the threats that accompany the practice of using AI (Ardito </a:t>
            </a:r>
            <a:r>
              <a:rPr i="1" lang="en-US" sz="1200">
                <a:latin typeface="Times New Roman"/>
                <a:ea typeface="Times New Roman"/>
                <a:cs typeface="Times New Roman"/>
                <a:sym typeface="Times New Roman"/>
              </a:rPr>
              <a:t>et al. </a:t>
            </a:r>
            <a:r>
              <a:rPr lang="en-US" sz="1200">
                <a:latin typeface="Times New Roman"/>
                <a:ea typeface="Times New Roman"/>
                <a:cs typeface="Times New Roman"/>
                <a:sym typeface="Times New Roman"/>
              </a:rPr>
              <a:t>2022). Particularly, this framework justifies why only technological answers are insufficient and why the models of services based on collaboration, which ensure that human control is implemented, are the only options to provide a sustainable development of hospitality.</a:t>
            </a:r>
            <a:endParaRPr/>
          </a:p>
          <a:p>
            <a:pPr indent="0" lvl="0" marL="0" rtl="0" algn="l">
              <a:lnSpc>
                <a:spcPct val="100000"/>
              </a:lnSpc>
              <a:spcBef>
                <a:spcPts val="0"/>
              </a:spcBef>
              <a:spcAft>
                <a:spcPts val="0"/>
              </a:spcAft>
              <a:buSzPts val="1100"/>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4" name="Google Shape;184;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sz="1200">
                <a:latin typeface="Times New Roman"/>
                <a:ea typeface="Times New Roman"/>
                <a:cs typeface="Times New Roman"/>
                <a:sym typeface="Times New Roman"/>
              </a:rPr>
              <a:t>As the outcome of the PESTLE analysis suggests, the hospitality sector is subject to a number of external pressures, which define the application of AI. Legal and political cushioning of the laws, one of which the GDPR is, restricts the opportunities of the collection and processing of guest information, where such operations are transparent and under the control of human capabilities  (Martins, 2024). AI is the answer to rising labour expenses with large hotel chains than with small operators since the cost of implementing AI is relatively low. Among social fronts, older and luxury guests have less chance of accepting the advanced automation than younger and business travellers (Cain </a:t>
            </a:r>
            <a:r>
              <a:rPr i="1" lang="en-US" sz="1200">
                <a:latin typeface="Times New Roman"/>
                <a:ea typeface="Times New Roman"/>
                <a:cs typeface="Times New Roman"/>
                <a:sym typeface="Times New Roman"/>
              </a:rPr>
              <a:t>et al. </a:t>
            </a:r>
            <a:r>
              <a:rPr lang="en-US" sz="1200">
                <a:latin typeface="Times New Roman"/>
                <a:ea typeface="Times New Roman"/>
                <a:cs typeface="Times New Roman"/>
                <a:sym typeface="Times New Roman"/>
              </a:rPr>
              <a:t>2024). The technology of artificial intelligence enhances efficiency and individuality yet does not match up with its systems and emotions. One more problem that contributes to supporting the need for responsible and balanced AI implementation is ethical and environmental concerns.</a:t>
            </a:r>
            <a:endParaRPr/>
          </a:p>
          <a:p>
            <a:pPr indent="0" lvl="0" marL="0" rtl="0" algn="l">
              <a:lnSpc>
                <a:spcPct val="100000"/>
              </a:lnSpc>
              <a:spcBef>
                <a:spcPts val="0"/>
              </a:spcBef>
              <a:spcAft>
                <a:spcPts val="0"/>
              </a:spcAft>
              <a:buSzPts val="1100"/>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1" name="Google Shape;191;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sz="1200">
                <a:latin typeface="Times New Roman"/>
                <a:ea typeface="Times New Roman"/>
                <a:cs typeface="Times New Roman"/>
                <a:sym typeface="Times New Roman"/>
              </a:rPr>
              <a:t>The adoption of AI is increasingly being responded to by industry service strategies based on the need to adopt hybrid services (Kumari </a:t>
            </a:r>
            <a:r>
              <a:rPr i="1" lang="en-US" sz="1200">
                <a:latin typeface="Times New Roman"/>
                <a:ea typeface="Times New Roman"/>
                <a:cs typeface="Times New Roman"/>
                <a:sym typeface="Times New Roman"/>
              </a:rPr>
              <a:t>et al. </a:t>
            </a:r>
            <a:r>
              <a:rPr lang="en-US" sz="1200">
                <a:latin typeface="Times New Roman"/>
                <a:ea typeface="Times New Roman"/>
                <a:cs typeface="Times New Roman"/>
                <a:sym typeface="Times New Roman"/>
              </a:rPr>
              <a:t>2024). Having automated artificial intelligence to perform such common hotel management tasks like reservation, room check-in, and simple enquiries is common among numerous hotel chains that redirect personnel to more valuable activities that aim at engaging with guests and retrieving service. Big hotel companies enjoy economies of scale that enable the companies to invest in sophisticated technologies and training programs. Conversely, independent hotels are usually affected by the lack of funds and shortage of skills (Putra and Law, 2024). One of the severe threats is that of over-automation that has the ability to undermine the emotional appeal and authenticity to services. The most successful industry reactions acknowledge the role of AI as an assistant tool as opposed to a replacement so that people will continue to play the key role in providing hospitality services.</a:t>
            </a:r>
            <a:endParaRPr/>
          </a:p>
          <a:p>
            <a:pPr indent="0" lvl="0" marL="0" rtl="0" algn="l">
              <a:lnSpc>
                <a:spcPct val="100000"/>
              </a:lnSpc>
              <a:spcBef>
                <a:spcPts val="0"/>
              </a:spcBef>
              <a:spcAft>
                <a:spcPts val="0"/>
              </a:spcAft>
              <a:buSzPts val="1100"/>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8" name="Google Shape;198;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sz="1200">
                <a:latin typeface="Times New Roman"/>
                <a:ea typeface="Times New Roman"/>
                <a:cs typeface="Times New Roman"/>
                <a:sym typeface="Times New Roman"/>
              </a:rPr>
              <a:t>The hospitality leaders, in their strategies of AI integration, should focus on a balanced approach. Artificial intelligence can cope with efficiency-based tasks and employees providing an emotional value and personalised service by using hybrid service models. The training and reskilling should be essential to ensure the lack of employee resistance and to make the working with AI systems more efficient (Morandini </a:t>
            </a:r>
            <a:r>
              <a:rPr i="1" lang="en-US" sz="1200">
                <a:latin typeface="Times New Roman"/>
                <a:ea typeface="Times New Roman"/>
                <a:cs typeface="Times New Roman"/>
                <a:sym typeface="Times New Roman"/>
              </a:rPr>
              <a:t>et al. </a:t>
            </a:r>
            <a:r>
              <a:rPr lang="en-US" sz="1200">
                <a:latin typeface="Times New Roman"/>
                <a:ea typeface="Times New Roman"/>
                <a:cs typeface="Times New Roman"/>
                <a:sym typeface="Times New Roman"/>
              </a:rPr>
              <a:t>2023). When providing the guests with a selection of automated and human-controlled services, the different preferences are recognized, and they can be satisfied more. There should be ethical governance systems to provide transparency, privacy of data and compliance. Finally, the constant, reassessing input of guest reviews and performance measurement can warrant the implementation of AI so that it does not alienate the main principles of the hospitality industry: care, warmth, and human contact.</a:t>
            </a:r>
            <a:endParaRPr/>
          </a:p>
          <a:p>
            <a:pPr indent="0" lvl="0" marL="0" rtl="0" algn="l">
              <a:lnSpc>
                <a:spcPct val="100000"/>
              </a:lnSpc>
              <a:spcBef>
                <a:spcPts val="0"/>
              </a:spcBef>
              <a:spcAft>
                <a:spcPts val="0"/>
              </a:spcAft>
              <a:buSzPts val="1100"/>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3" name="Shape 203"/>
        <p:cNvGrpSpPr/>
        <p:nvPr/>
      </p:nvGrpSpPr>
      <p:grpSpPr>
        <a:xfrm>
          <a:off x="0" y="0"/>
          <a:ext cx="0" cy="0"/>
          <a:chOff x="0" y="0"/>
          <a:chExt cx="0" cy="0"/>
        </a:xfrm>
      </p:grpSpPr>
      <p:sp>
        <p:nvSpPr>
          <p:cNvPr id="204" name="Google Shape;204;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5" name="Google Shape;205;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SzPts val="1100"/>
              <a:buNone/>
            </a:pPr>
            <a:r>
              <a:rPr lang="en-US" sz="1200">
                <a:latin typeface="Times New Roman"/>
                <a:ea typeface="Times New Roman"/>
                <a:cs typeface="Times New Roman"/>
                <a:sym typeface="Times New Roman"/>
              </a:rPr>
              <a:t>This study has proved that artificial intelligence is transforming the hospitality sector but it will not eliminate the humanness of services provision. AI offers efficiency, regularity, and data-driven perception and helps the hotels to meet operational issues and move toward change of customer expectations. Nevertheless, emotional intelligence, empathy, and adaptability are peculiarities of human abilities to which meaningful hospitality experiences are attributed. The future of the industry is not in selecting either humans or machines but in coming up with collaborative service systems that add value to one another. This strategic balance will help hospitality organisations to increase the performance without compromising the authenticity, warmth, and connection that makes great hospitality great. After all, technology must be used to enhance human experiences and not to lower them.</a:t>
            </a:r>
            <a:endParaRPr/>
          </a:p>
          <a:p>
            <a:pPr indent="0" lvl="0" marL="0" rtl="0" algn="just">
              <a:lnSpc>
                <a:spcPct val="150000"/>
              </a:lnSpc>
              <a:spcBef>
                <a:spcPts val="0"/>
              </a:spcBef>
              <a:spcAft>
                <a:spcPts val="0"/>
              </a:spcAft>
              <a:buSzPts val="1100"/>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12" name="Google Shape;212;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18" name="Google Shape;218;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2" name="Shape 22"/>
        <p:cNvGrpSpPr/>
        <p:nvPr/>
      </p:nvGrpSpPr>
      <p:grpSpPr>
        <a:xfrm>
          <a:off x="0" y="0"/>
          <a:ext cx="0" cy="0"/>
          <a:chOff x="0" y="0"/>
          <a:chExt cx="0" cy="0"/>
        </a:xfrm>
      </p:grpSpPr>
      <p:grpSp>
        <p:nvGrpSpPr>
          <p:cNvPr id="23" name="Google Shape;23;p14"/>
          <p:cNvGrpSpPr/>
          <p:nvPr/>
        </p:nvGrpSpPr>
        <p:grpSpPr>
          <a:xfrm>
            <a:off x="0" y="-6350"/>
            <a:ext cx="9144000" cy="5149850"/>
            <a:chOff x="0" y="-8467"/>
            <a:chExt cx="12192000" cy="6866467"/>
          </a:xfrm>
        </p:grpSpPr>
        <p:cxnSp>
          <p:nvCxnSpPr>
            <p:cNvPr id="24" name="Google Shape;24;p14"/>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5" name="Google Shape;25;p14"/>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26" name="Google Shape;26;p14"/>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0196"/>
              </a:schemeClr>
            </a:solidFill>
            <a:ln>
              <a:noFill/>
            </a:ln>
          </p:spPr>
        </p:sp>
        <p:sp>
          <p:nvSpPr>
            <p:cNvPr id="27" name="Google Shape;27;p14"/>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8" name="Google Shape;28;p14"/>
            <p:cNvSpPr/>
            <p:nvPr/>
          </p:nvSpPr>
          <p:spPr>
            <a:xfrm>
              <a:off x="8932333" y="3048000"/>
              <a:ext cx="3259667" cy="3810000"/>
            </a:xfrm>
            <a:prstGeom prst="triangle">
              <a:avLst>
                <a:gd fmla="val 100000" name="adj"/>
              </a:avLst>
            </a:prstGeom>
            <a:solidFill>
              <a:schemeClr val="accent2">
                <a:alpha val="72156"/>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14"/>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70196"/>
              </a:srgbClr>
            </a:solidFill>
            <a:ln>
              <a:noFill/>
            </a:ln>
          </p:spPr>
        </p:sp>
        <p:sp>
          <p:nvSpPr>
            <p:cNvPr id="30" name="Google Shape;30;p14"/>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70196"/>
              </a:srgbClr>
            </a:solidFill>
            <a:ln>
              <a:noFill/>
            </a:ln>
          </p:spPr>
        </p:sp>
        <p:sp>
          <p:nvSpPr>
            <p:cNvPr id="31" name="Google Shape;31;p14"/>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5098"/>
              </a:schemeClr>
            </a:solidFill>
            <a:ln>
              <a:noFill/>
            </a:ln>
          </p:spPr>
        </p:sp>
        <p:sp>
          <p:nvSpPr>
            <p:cNvPr id="32" name="Google Shape;32;p14"/>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14"/>
            <p:cNvSpPr/>
            <p:nvPr/>
          </p:nvSpPr>
          <p:spPr>
            <a:xfrm rot="10800000">
              <a:off x="0" y="0"/>
              <a:ext cx="842596" cy="5666154"/>
            </a:xfrm>
            <a:prstGeom prst="triangle">
              <a:avLst>
                <a:gd fmla="val 100000" name="adj"/>
              </a:avLst>
            </a:prstGeom>
            <a:solidFill>
              <a:schemeClr val="accent1">
                <a:alpha val="85098"/>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4" name="Google Shape;34;p14"/>
          <p:cNvSpPr txBox="1"/>
          <p:nvPr>
            <p:ph type="ctrTitle"/>
          </p:nvPr>
        </p:nvSpPr>
        <p:spPr>
          <a:xfrm>
            <a:off x="1130300" y="1803400"/>
            <a:ext cx="5825202" cy="1234727"/>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accent1"/>
              </a:buClr>
              <a:buSzPts val="4050"/>
              <a:buFont typeface="Trebuchet MS"/>
              <a:buNone/>
              <a:defRPr sz="405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4"/>
          <p:cNvSpPr txBox="1"/>
          <p:nvPr>
            <p:ph idx="1" type="subTitle"/>
          </p:nvPr>
        </p:nvSpPr>
        <p:spPr>
          <a:xfrm>
            <a:off x="1130300" y="3038125"/>
            <a:ext cx="5825202" cy="822674"/>
          </a:xfrm>
          <a:prstGeom prst="rect">
            <a:avLst/>
          </a:prstGeom>
          <a:noFill/>
          <a:ln>
            <a:noFill/>
          </a:ln>
        </p:spPr>
        <p:txBody>
          <a:bodyPr anchorCtr="0" anchor="t" bIns="45700" lIns="91425" spcFirstLastPara="1" rIns="91425" wrap="square" tIns="45700">
            <a:normAutofit/>
          </a:bodyPr>
          <a:lstStyle>
            <a:lvl1pPr lvl="0" algn="r">
              <a:spcBef>
                <a:spcPts val="750"/>
              </a:spcBef>
              <a:spcAft>
                <a:spcPts val="0"/>
              </a:spcAft>
              <a:buSzPts val="1080"/>
              <a:buNone/>
              <a:defRPr>
                <a:solidFill>
                  <a:srgbClr val="7F7F7F"/>
                </a:solidFill>
              </a:defRPr>
            </a:lvl1pPr>
            <a:lvl2pPr lvl="1" algn="ctr">
              <a:spcBef>
                <a:spcPts val="750"/>
              </a:spcBef>
              <a:spcAft>
                <a:spcPts val="0"/>
              </a:spcAft>
              <a:buSzPts val="960"/>
              <a:buNone/>
              <a:defRPr>
                <a:solidFill>
                  <a:srgbClr val="888888"/>
                </a:solidFill>
              </a:defRPr>
            </a:lvl2pPr>
            <a:lvl3pPr lvl="2" algn="ctr">
              <a:spcBef>
                <a:spcPts val="750"/>
              </a:spcBef>
              <a:spcAft>
                <a:spcPts val="0"/>
              </a:spcAft>
              <a:buSzPts val="840"/>
              <a:buNone/>
              <a:defRPr>
                <a:solidFill>
                  <a:srgbClr val="888888"/>
                </a:solidFill>
              </a:defRPr>
            </a:lvl3pPr>
            <a:lvl4pPr lvl="3" algn="ctr">
              <a:spcBef>
                <a:spcPts val="750"/>
              </a:spcBef>
              <a:spcAft>
                <a:spcPts val="0"/>
              </a:spcAft>
              <a:buSzPts val="720"/>
              <a:buNone/>
              <a:defRPr>
                <a:solidFill>
                  <a:srgbClr val="888888"/>
                </a:solidFill>
              </a:defRPr>
            </a:lvl4pPr>
            <a:lvl5pPr lvl="4" algn="ctr">
              <a:spcBef>
                <a:spcPts val="750"/>
              </a:spcBef>
              <a:spcAft>
                <a:spcPts val="0"/>
              </a:spcAft>
              <a:buSzPts val="720"/>
              <a:buNone/>
              <a:defRPr>
                <a:solidFill>
                  <a:srgbClr val="888888"/>
                </a:solidFill>
              </a:defRPr>
            </a:lvl5pPr>
            <a:lvl6pPr lvl="5" algn="ctr">
              <a:spcBef>
                <a:spcPts val="750"/>
              </a:spcBef>
              <a:spcAft>
                <a:spcPts val="0"/>
              </a:spcAft>
              <a:buSzPts val="720"/>
              <a:buNone/>
              <a:defRPr>
                <a:solidFill>
                  <a:srgbClr val="888888"/>
                </a:solidFill>
              </a:defRPr>
            </a:lvl6pPr>
            <a:lvl7pPr lvl="6" algn="ctr">
              <a:spcBef>
                <a:spcPts val="750"/>
              </a:spcBef>
              <a:spcAft>
                <a:spcPts val="0"/>
              </a:spcAft>
              <a:buSzPts val="720"/>
              <a:buNone/>
              <a:defRPr>
                <a:solidFill>
                  <a:srgbClr val="888888"/>
                </a:solidFill>
              </a:defRPr>
            </a:lvl7pPr>
            <a:lvl8pPr lvl="7" algn="ctr">
              <a:spcBef>
                <a:spcPts val="750"/>
              </a:spcBef>
              <a:spcAft>
                <a:spcPts val="0"/>
              </a:spcAft>
              <a:buSzPts val="720"/>
              <a:buNone/>
              <a:defRPr>
                <a:solidFill>
                  <a:srgbClr val="888888"/>
                </a:solidFill>
              </a:defRPr>
            </a:lvl8pPr>
            <a:lvl9pPr lvl="8" algn="ctr">
              <a:spcBef>
                <a:spcPts val="750"/>
              </a:spcBef>
              <a:spcAft>
                <a:spcPts val="0"/>
              </a:spcAft>
              <a:buSzPts val="720"/>
              <a:buNone/>
              <a:defRPr>
                <a:solidFill>
                  <a:srgbClr val="888888"/>
                </a:solidFill>
              </a:defRPr>
            </a:lvl9pPr>
          </a:lstStyle>
          <a:p/>
        </p:txBody>
      </p:sp>
      <p:sp>
        <p:nvSpPr>
          <p:cNvPr id="36" name="Google Shape;36;p14"/>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14"/>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14"/>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9" name="Shape 39"/>
        <p:cNvGrpSpPr/>
        <p:nvPr/>
      </p:nvGrpSpPr>
      <p:grpSpPr>
        <a:xfrm>
          <a:off x="0" y="0"/>
          <a:ext cx="0" cy="0"/>
          <a:chOff x="0" y="0"/>
          <a:chExt cx="0" cy="0"/>
        </a:xfrm>
      </p:grpSpPr>
      <p:sp>
        <p:nvSpPr>
          <p:cNvPr id="40" name="Google Shape;40;p15"/>
          <p:cNvSpPr txBox="1"/>
          <p:nvPr>
            <p:ph type="title"/>
          </p:nvPr>
        </p:nvSpPr>
        <p:spPr>
          <a:xfrm>
            <a:off x="508001" y="457200"/>
            <a:ext cx="6447501" cy="9906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2700"/>
              <a:buFont typeface="Trebuchet MS"/>
              <a:buNone/>
              <a:defRPr sz="27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15"/>
          <p:cNvSpPr txBox="1"/>
          <p:nvPr>
            <p:ph idx="1" type="body"/>
          </p:nvPr>
        </p:nvSpPr>
        <p:spPr>
          <a:xfrm>
            <a:off x="508001" y="1620442"/>
            <a:ext cx="6447501" cy="2910580"/>
          </a:xfrm>
          <a:prstGeom prst="rect">
            <a:avLst/>
          </a:prstGeom>
          <a:noFill/>
          <a:ln>
            <a:noFill/>
          </a:ln>
        </p:spPr>
        <p:txBody>
          <a:bodyPr anchorCtr="0" anchor="t" bIns="45700" lIns="91425" spcFirstLastPara="1" rIns="91425" wrap="square" tIns="45700">
            <a:normAutofit/>
          </a:bodyPr>
          <a:lstStyle>
            <a:lvl1pPr indent="-320040" lvl="0" marL="457200" algn="l">
              <a:spcBef>
                <a:spcPts val="750"/>
              </a:spcBef>
              <a:spcAft>
                <a:spcPts val="0"/>
              </a:spcAft>
              <a:buSzPts val="1440"/>
              <a:buChar char="►"/>
              <a:defRPr/>
            </a:lvl1pPr>
            <a:lvl2pPr indent="-320040" lvl="1" marL="914400" algn="l">
              <a:spcBef>
                <a:spcPts val="750"/>
              </a:spcBef>
              <a:spcAft>
                <a:spcPts val="0"/>
              </a:spcAft>
              <a:buSzPts val="1440"/>
              <a:buChar char="►"/>
              <a:defRPr/>
            </a:lvl2pPr>
            <a:lvl3pPr indent="-320039" lvl="2" marL="1371600" algn="l">
              <a:spcBef>
                <a:spcPts val="750"/>
              </a:spcBef>
              <a:spcAft>
                <a:spcPts val="0"/>
              </a:spcAft>
              <a:buSzPts val="1440"/>
              <a:buChar char="►"/>
              <a:defRPr/>
            </a:lvl3pPr>
            <a:lvl4pPr indent="-320039" lvl="3" marL="1828800" algn="l">
              <a:spcBef>
                <a:spcPts val="750"/>
              </a:spcBef>
              <a:spcAft>
                <a:spcPts val="0"/>
              </a:spcAft>
              <a:buSzPts val="1440"/>
              <a:buChar char="►"/>
              <a:defRPr/>
            </a:lvl4pPr>
            <a:lvl5pPr indent="-320039" lvl="4" marL="2286000" algn="l">
              <a:spcBef>
                <a:spcPts val="750"/>
              </a:spcBef>
              <a:spcAft>
                <a:spcPts val="0"/>
              </a:spcAft>
              <a:buSzPts val="1440"/>
              <a:buChar char="►"/>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42" name="Google Shape;42;p15"/>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15"/>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15"/>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5" name="Shape 45"/>
        <p:cNvGrpSpPr/>
        <p:nvPr/>
      </p:nvGrpSpPr>
      <p:grpSpPr>
        <a:xfrm>
          <a:off x="0" y="0"/>
          <a:ext cx="0" cy="0"/>
          <a:chOff x="0" y="0"/>
          <a:chExt cx="0" cy="0"/>
        </a:xfrm>
      </p:grpSpPr>
      <p:sp>
        <p:nvSpPr>
          <p:cNvPr id="46" name="Google Shape;46;p16"/>
          <p:cNvSpPr txBox="1"/>
          <p:nvPr>
            <p:ph type="title"/>
          </p:nvPr>
        </p:nvSpPr>
        <p:spPr>
          <a:xfrm>
            <a:off x="508001" y="2025651"/>
            <a:ext cx="6447501" cy="136993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3000"/>
              <a:buFont typeface="Trebuchet MS"/>
              <a:buNone/>
              <a:defRPr b="0" sz="3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6"/>
          <p:cNvSpPr txBox="1"/>
          <p:nvPr>
            <p:ph idx="1" type="body"/>
          </p:nvPr>
        </p:nvSpPr>
        <p:spPr>
          <a:xfrm>
            <a:off x="508001" y="3395586"/>
            <a:ext cx="6447501" cy="645300"/>
          </a:xfrm>
          <a:prstGeom prst="rect">
            <a:avLst/>
          </a:prstGeom>
          <a:noFill/>
          <a:ln>
            <a:noFill/>
          </a:ln>
        </p:spPr>
        <p:txBody>
          <a:bodyPr anchorCtr="0" anchor="t" bIns="45700" lIns="91425" spcFirstLastPara="1" rIns="91425" wrap="square" tIns="45700">
            <a:normAutofit/>
          </a:bodyPr>
          <a:lstStyle>
            <a:lvl1pPr indent="-228600" lvl="0" marL="457200" algn="l">
              <a:spcBef>
                <a:spcPts val="750"/>
              </a:spcBef>
              <a:spcAft>
                <a:spcPts val="0"/>
              </a:spcAft>
              <a:buSzPts val="1200"/>
              <a:buNone/>
              <a:defRPr sz="1500">
                <a:solidFill>
                  <a:srgbClr val="7F7F7F"/>
                </a:solidFill>
              </a:defRPr>
            </a:lvl1pPr>
            <a:lvl2pPr indent="-228600" lvl="1" marL="914400" algn="l">
              <a:spcBef>
                <a:spcPts val="750"/>
              </a:spcBef>
              <a:spcAft>
                <a:spcPts val="0"/>
              </a:spcAft>
              <a:buSzPts val="1080"/>
              <a:buNone/>
              <a:defRPr sz="1350">
                <a:solidFill>
                  <a:srgbClr val="888888"/>
                </a:solidFill>
              </a:defRPr>
            </a:lvl2pPr>
            <a:lvl3pPr indent="-228600" lvl="2" marL="1371600" algn="l">
              <a:spcBef>
                <a:spcPts val="750"/>
              </a:spcBef>
              <a:spcAft>
                <a:spcPts val="0"/>
              </a:spcAft>
              <a:buSzPts val="960"/>
              <a:buNone/>
              <a:defRPr sz="1200">
                <a:solidFill>
                  <a:srgbClr val="888888"/>
                </a:solidFill>
              </a:defRPr>
            </a:lvl3pPr>
            <a:lvl4pPr indent="-228600" lvl="3" marL="1828800" algn="l">
              <a:spcBef>
                <a:spcPts val="750"/>
              </a:spcBef>
              <a:spcAft>
                <a:spcPts val="0"/>
              </a:spcAft>
              <a:buSzPts val="840"/>
              <a:buNone/>
              <a:defRPr sz="1050">
                <a:solidFill>
                  <a:srgbClr val="888888"/>
                </a:solidFill>
              </a:defRPr>
            </a:lvl4pPr>
            <a:lvl5pPr indent="-228600" lvl="4" marL="2286000" algn="l">
              <a:spcBef>
                <a:spcPts val="750"/>
              </a:spcBef>
              <a:spcAft>
                <a:spcPts val="0"/>
              </a:spcAft>
              <a:buSzPts val="840"/>
              <a:buNone/>
              <a:defRPr sz="1050">
                <a:solidFill>
                  <a:srgbClr val="888888"/>
                </a:solidFill>
              </a:defRPr>
            </a:lvl5pPr>
            <a:lvl6pPr indent="-228600" lvl="5" marL="2743200" algn="l">
              <a:spcBef>
                <a:spcPts val="750"/>
              </a:spcBef>
              <a:spcAft>
                <a:spcPts val="0"/>
              </a:spcAft>
              <a:buSzPts val="840"/>
              <a:buNone/>
              <a:defRPr sz="1050">
                <a:solidFill>
                  <a:srgbClr val="888888"/>
                </a:solidFill>
              </a:defRPr>
            </a:lvl6pPr>
            <a:lvl7pPr indent="-228600" lvl="6" marL="3200400" algn="l">
              <a:spcBef>
                <a:spcPts val="750"/>
              </a:spcBef>
              <a:spcAft>
                <a:spcPts val="0"/>
              </a:spcAft>
              <a:buSzPts val="840"/>
              <a:buNone/>
              <a:defRPr sz="1050">
                <a:solidFill>
                  <a:srgbClr val="888888"/>
                </a:solidFill>
              </a:defRPr>
            </a:lvl7pPr>
            <a:lvl8pPr indent="-228600" lvl="7" marL="3657600" algn="l">
              <a:spcBef>
                <a:spcPts val="750"/>
              </a:spcBef>
              <a:spcAft>
                <a:spcPts val="0"/>
              </a:spcAft>
              <a:buSzPts val="840"/>
              <a:buNone/>
              <a:defRPr sz="1050">
                <a:solidFill>
                  <a:srgbClr val="888888"/>
                </a:solidFill>
              </a:defRPr>
            </a:lvl8pPr>
            <a:lvl9pPr indent="-228600" lvl="8" marL="4114800" algn="l">
              <a:spcBef>
                <a:spcPts val="750"/>
              </a:spcBef>
              <a:spcAft>
                <a:spcPts val="0"/>
              </a:spcAft>
              <a:buSzPts val="840"/>
              <a:buNone/>
              <a:defRPr sz="1050">
                <a:solidFill>
                  <a:srgbClr val="888888"/>
                </a:solidFill>
              </a:defRPr>
            </a:lvl9pPr>
          </a:lstStyle>
          <a:p/>
        </p:txBody>
      </p:sp>
      <p:sp>
        <p:nvSpPr>
          <p:cNvPr id="48" name="Google Shape;48;p16"/>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9" name="Google Shape;49;p16"/>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16"/>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1" name="Shape 51"/>
        <p:cNvGrpSpPr/>
        <p:nvPr/>
      </p:nvGrpSpPr>
      <p:grpSpPr>
        <a:xfrm>
          <a:off x="0" y="0"/>
          <a:ext cx="0" cy="0"/>
          <a:chOff x="0" y="0"/>
          <a:chExt cx="0" cy="0"/>
        </a:xfrm>
      </p:grpSpPr>
      <p:sp>
        <p:nvSpPr>
          <p:cNvPr id="52" name="Google Shape;52;p17"/>
          <p:cNvSpPr txBox="1"/>
          <p:nvPr>
            <p:ph type="title"/>
          </p:nvPr>
        </p:nvSpPr>
        <p:spPr>
          <a:xfrm>
            <a:off x="508001" y="457200"/>
            <a:ext cx="6447501" cy="9906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7"/>
          <p:cNvSpPr txBox="1"/>
          <p:nvPr>
            <p:ph idx="1" type="body"/>
          </p:nvPr>
        </p:nvSpPr>
        <p:spPr>
          <a:xfrm>
            <a:off x="508001" y="1620442"/>
            <a:ext cx="3138026" cy="2910579"/>
          </a:xfrm>
          <a:prstGeom prst="rect">
            <a:avLst/>
          </a:prstGeom>
          <a:noFill/>
          <a:ln>
            <a:noFill/>
          </a:ln>
        </p:spPr>
        <p:txBody>
          <a:bodyPr anchorCtr="0" anchor="t" bIns="45700" lIns="91425" spcFirstLastPara="1" rIns="91425" wrap="square" tIns="45700">
            <a:normAutofit/>
          </a:bodyPr>
          <a:lstStyle>
            <a:lvl1pPr indent="-320040" lvl="0" marL="457200" algn="l">
              <a:spcBef>
                <a:spcPts val="750"/>
              </a:spcBef>
              <a:spcAft>
                <a:spcPts val="0"/>
              </a:spcAft>
              <a:buSzPts val="1440"/>
              <a:buChar char="►"/>
              <a:defRPr/>
            </a:lvl1pPr>
            <a:lvl2pPr indent="-320040" lvl="1" marL="914400" algn="l">
              <a:spcBef>
                <a:spcPts val="750"/>
              </a:spcBef>
              <a:spcAft>
                <a:spcPts val="0"/>
              </a:spcAft>
              <a:buSzPts val="1440"/>
              <a:buChar char="►"/>
              <a:defRPr/>
            </a:lvl2pPr>
            <a:lvl3pPr indent="-320039" lvl="2" marL="1371600" algn="l">
              <a:spcBef>
                <a:spcPts val="750"/>
              </a:spcBef>
              <a:spcAft>
                <a:spcPts val="0"/>
              </a:spcAft>
              <a:buSzPts val="1440"/>
              <a:buChar char="►"/>
              <a:defRPr/>
            </a:lvl3pPr>
            <a:lvl4pPr indent="-320039" lvl="3" marL="1828800" algn="l">
              <a:spcBef>
                <a:spcPts val="750"/>
              </a:spcBef>
              <a:spcAft>
                <a:spcPts val="0"/>
              </a:spcAft>
              <a:buSzPts val="1440"/>
              <a:buChar char="►"/>
              <a:defRPr/>
            </a:lvl4pPr>
            <a:lvl5pPr indent="-320039" lvl="4" marL="2286000" algn="l">
              <a:spcBef>
                <a:spcPts val="750"/>
              </a:spcBef>
              <a:spcAft>
                <a:spcPts val="0"/>
              </a:spcAft>
              <a:buSzPts val="1440"/>
              <a:buChar char="►"/>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54" name="Google Shape;54;p17"/>
          <p:cNvSpPr txBox="1"/>
          <p:nvPr>
            <p:ph idx="2" type="body"/>
          </p:nvPr>
        </p:nvSpPr>
        <p:spPr>
          <a:xfrm>
            <a:off x="3817477" y="1620442"/>
            <a:ext cx="3138026" cy="2910580"/>
          </a:xfrm>
          <a:prstGeom prst="rect">
            <a:avLst/>
          </a:prstGeom>
          <a:noFill/>
          <a:ln>
            <a:noFill/>
          </a:ln>
        </p:spPr>
        <p:txBody>
          <a:bodyPr anchorCtr="0" anchor="t" bIns="45700" lIns="91425" spcFirstLastPara="1" rIns="91425" wrap="square" tIns="45700">
            <a:normAutofit/>
          </a:bodyPr>
          <a:lstStyle>
            <a:lvl1pPr indent="-320040" lvl="0" marL="457200" algn="l">
              <a:spcBef>
                <a:spcPts val="750"/>
              </a:spcBef>
              <a:spcAft>
                <a:spcPts val="0"/>
              </a:spcAft>
              <a:buSzPts val="1440"/>
              <a:buChar char="►"/>
              <a:defRPr/>
            </a:lvl1pPr>
            <a:lvl2pPr indent="-320040" lvl="1" marL="914400" algn="l">
              <a:spcBef>
                <a:spcPts val="750"/>
              </a:spcBef>
              <a:spcAft>
                <a:spcPts val="0"/>
              </a:spcAft>
              <a:buSzPts val="1440"/>
              <a:buChar char="►"/>
              <a:defRPr/>
            </a:lvl2pPr>
            <a:lvl3pPr indent="-320039" lvl="2" marL="1371600" algn="l">
              <a:spcBef>
                <a:spcPts val="750"/>
              </a:spcBef>
              <a:spcAft>
                <a:spcPts val="0"/>
              </a:spcAft>
              <a:buSzPts val="1440"/>
              <a:buChar char="►"/>
              <a:defRPr/>
            </a:lvl3pPr>
            <a:lvl4pPr indent="-320039" lvl="3" marL="1828800" algn="l">
              <a:spcBef>
                <a:spcPts val="750"/>
              </a:spcBef>
              <a:spcAft>
                <a:spcPts val="0"/>
              </a:spcAft>
              <a:buSzPts val="1440"/>
              <a:buChar char="►"/>
              <a:defRPr/>
            </a:lvl4pPr>
            <a:lvl5pPr indent="-320039" lvl="4" marL="2286000" algn="l">
              <a:spcBef>
                <a:spcPts val="750"/>
              </a:spcBef>
              <a:spcAft>
                <a:spcPts val="0"/>
              </a:spcAft>
              <a:buSzPts val="1440"/>
              <a:buChar char="►"/>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55" name="Google Shape;55;p17"/>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17"/>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17"/>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8" name="Shape 58"/>
        <p:cNvGrpSpPr/>
        <p:nvPr/>
      </p:nvGrpSpPr>
      <p:grpSpPr>
        <a:xfrm>
          <a:off x="0" y="0"/>
          <a:ext cx="0" cy="0"/>
          <a:chOff x="0" y="0"/>
          <a:chExt cx="0" cy="0"/>
        </a:xfrm>
      </p:grpSpPr>
      <p:sp>
        <p:nvSpPr>
          <p:cNvPr id="59" name="Google Shape;59;p18"/>
          <p:cNvSpPr txBox="1"/>
          <p:nvPr>
            <p:ph type="title"/>
          </p:nvPr>
        </p:nvSpPr>
        <p:spPr>
          <a:xfrm>
            <a:off x="508001" y="457200"/>
            <a:ext cx="6447501" cy="9906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27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8"/>
          <p:cNvSpPr txBox="1"/>
          <p:nvPr>
            <p:ph idx="1" type="body"/>
          </p:nvPr>
        </p:nvSpPr>
        <p:spPr>
          <a:xfrm>
            <a:off x="506809" y="1620737"/>
            <a:ext cx="3139217" cy="432197"/>
          </a:xfrm>
          <a:prstGeom prst="rect">
            <a:avLst/>
          </a:prstGeom>
          <a:noFill/>
          <a:ln>
            <a:noFill/>
          </a:ln>
        </p:spPr>
        <p:txBody>
          <a:bodyPr anchorCtr="0" anchor="b" bIns="45700" lIns="91425" spcFirstLastPara="1" rIns="91425" wrap="square" tIns="45700">
            <a:noAutofit/>
          </a:bodyPr>
          <a:lstStyle>
            <a:lvl1pPr indent="-228600" lvl="0" marL="457200" algn="l">
              <a:spcBef>
                <a:spcPts val="750"/>
              </a:spcBef>
              <a:spcAft>
                <a:spcPts val="0"/>
              </a:spcAft>
              <a:buSzPts val="1440"/>
              <a:buNone/>
              <a:defRPr b="0" sz="1800"/>
            </a:lvl1pPr>
            <a:lvl2pPr indent="-228600" lvl="1" marL="914400" algn="l">
              <a:spcBef>
                <a:spcPts val="750"/>
              </a:spcBef>
              <a:spcAft>
                <a:spcPts val="0"/>
              </a:spcAft>
              <a:buSzPts val="1200"/>
              <a:buNone/>
              <a:defRPr b="1" sz="1500"/>
            </a:lvl2pPr>
            <a:lvl3pPr indent="-228600" lvl="2" marL="1371600" algn="l">
              <a:spcBef>
                <a:spcPts val="750"/>
              </a:spcBef>
              <a:spcAft>
                <a:spcPts val="0"/>
              </a:spcAft>
              <a:buSzPts val="1080"/>
              <a:buNone/>
              <a:defRPr b="1" sz="1350"/>
            </a:lvl3pPr>
            <a:lvl4pPr indent="-228600" lvl="3" marL="1828800" algn="l">
              <a:spcBef>
                <a:spcPts val="750"/>
              </a:spcBef>
              <a:spcAft>
                <a:spcPts val="0"/>
              </a:spcAft>
              <a:buSzPts val="960"/>
              <a:buNone/>
              <a:defRPr b="1" sz="1200"/>
            </a:lvl4pPr>
            <a:lvl5pPr indent="-228600" lvl="4" marL="2286000" algn="l">
              <a:spcBef>
                <a:spcPts val="750"/>
              </a:spcBef>
              <a:spcAft>
                <a:spcPts val="0"/>
              </a:spcAft>
              <a:buSzPts val="960"/>
              <a:buNone/>
              <a:defRPr b="1" sz="1200"/>
            </a:lvl5pPr>
            <a:lvl6pPr indent="-228600" lvl="5" marL="2743200" algn="l">
              <a:spcBef>
                <a:spcPts val="750"/>
              </a:spcBef>
              <a:spcAft>
                <a:spcPts val="0"/>
              </a:spcAft>
              <a:buSzPts val="960"/>
              <a:buNone/>
              <a:defRPr b="1" sz="1200"/>
            </a:lvl6pPr>
            <a:lvl7pPr indent="-228600" lvl="6" marL="3200400" algn="l">
              <a:spcBef>
                <a:spcPts val="750"/>
              </a:spcBef>
              <a:spcAft>
                <a:spcPts val="0"/>
              </a:spcAft>
              <a:buSzPts val="960"/>
              <a:buNone/>
              <a:defRPr b="1" sz="1200"/>
            </a:lvl7pPr>
            <a:lvl8pPr indent="-228600" lvl="7" marL="3657600" algn="l">
              <a:spcBef>
                <a:spcPts val="750"/>
              </a:spcBef>
              <a:spcAft>
                <a:spcPts val="0"/>
              </a:spcAft>
              <a:buSzPts val="960"/>
              <a:buNone/>
              <a:defRPr b="1" sz="1200"/>
            </a:lvl8pPr>
            <a:lvl9pPr indent="-228600" lvl="8" marL="4114800" algn="l">
              <a:spcBef>
                <a:spcPts val="750"/>
              </a:spcBef>
              <a:spcAft>
                <a:spcPts val="0"/>
              </a:spcAft>
              <a:buSzPts val="960"/>
              <a:buNone/>
              <a:defRPr b="1" sz="1200"/>
            </a:lvl9pPr>
          </a:lstStyle>
          <a:p/>
        </p:txBody>
      </p:sp>
      <p:sp>
        <p:nvSpPr>
          <p:cNvPr id="61" name="Google Shape;61;p18"/>
          <p:cNvSpPr txBox="1"/>
          <p:nvPr>
            <p:ph idx="2" type="body"/>
          </p:nvPr>
        </p:nvSpPr>
        <p:spPr>
          <a:xfrm>
            <a:off x="506809" y="2052934"/>
            <a:ext cx="3139217" cy="2478088"/>
          </a:xfrm>
          <a:prstGeom prst="rect">
            <a:avLst/>
          </a:prstGeom>
          <a:noFill/>
          <a:ln>
            <a:noFill/>
          </a:ln>
        </p:spPr>
        <p:txBody>
          <a:bodyPr anchorCtr="0" anchor="t" bIns="45700" lIns="91425" spcFirstLastPara="1" rIns="91425" wrap="square" tIns="45700">
            <a:normAutofit/>
          </a:bodyPr>
          <a:lstStyle>
            <a:lvl1pPr indent="-320040" lvl="0" marL="457200" algn="l">
              <a:spcBef>
                <a:spcPts val="750"/>
              </a:spcBef>
              <a:spcAft>
                <a:spcPts val="0"/>
              </a:spcAft>
              <a:buSzPts val="1440"/>
              <a:buChar char="►"/>
              <a:defRPr/>
            </a:lvl1pPr>
            <a:lvl2pPr indent="-320040" lvl="1" marL="914400" algn="l">
              <a:spcBef>
                <a:spcPts val="750"/>
              </a:spcBef>
              <a:spcAft>
                <a:spcPts val="0"/>
              </a:spcAft>
              <a:buSzPts val="1440"/>
              <a:buChar char="►"/>
              <a:defRPr/>
            </a:lvl2pPr>
            <a:lvl3pPr indent="-320039" lvl="2" marL="1371600" algn="l">
              <a:spcBef>
                <a:spcPts val="750"/>
              </a:spcBef>
              <a:spcAft>
                <a:spcPts val="0"/>
              </a:spcAft>
              <a:buSzPts val="1440"/>
              <a:buChar char="►"/>
              <a:defRPr/>
            </a:lvl3pPr>
            <a:lvl4pPr indent="-320039" lvl="3" marL="1828800" algn="l">
              <a:spcBef>
                <a:spcPts val="750"/>
              </a:spcBef>
              <a:spcAft>
                <a:spcPts val="0"/>
              </a:spcAft>
              <a:buSzPts val="1440"/>
              <a:buChar char="►"/>
              <a:defRPr/>
            </a:lvl4pPr>
            <a:lvl5pPr indent="-320039" lvl="4" marL="2286000" algn="l">
              <a:spcBef>
                <a:spcPts val="750"/>
              </a:spcBef>
              <a:spcAft>
                <a:spcPts val="0"/>
              </a:spcAft>
              <a:buSzPts val="1440"/>
              <a:buChar char="►"/>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62" name="Google Shape;62;p18"/>
          <p:cNvSpPr txBox="1"/>
          <p:nvPr>
            <p:ph idx="3" type="body"/>
          </p:nvPr>
        </p:nvSpPr>
        <p:spPr>
          <a:xfrm>
            <a:off x="3816287" y="1620737"/>
            <a:ext cx="3139214" cy="432197"/>
          </a:xfrm>
          <a:prstGeom prst="rect">
            <a:avLst/>
          </a:prstGeom>
          <a:noFill/>
          <a:ln>
            <a:noFill/>
          </a:ln>
        </p:spPr>
        <p:txBody>
          <a:bodyPr anchorCtr="0" anchor="b" bIns="45700" lIns="91425" spcFirstLastPara="1" rIns="91425" wrap="square" tIns="45700">
            <a:noAutofit/>
          </a:bodyPr>
          <a:lstStyle>
            <a:lvl1pPr indent="-228600" lvl="0" marL="457200" algn="l">
              <a:spcBef>
                <a:spcPts val="750"/>
              </a:spcBef>
              <a:spcAft>
                <a:spcPts val="0"/>
              </a:spcAft>
              <a:buSzPts val="1440"/>
              <a:buNone/>
              <a:defRPr b="0" sz="1800"/>
            </a:lvl1pPr>
            <a:lvl2pPr indent="-228600" lvl="1" marL="914400" algn="l">
              <a:spcBef>
                <a:spcPts val="750"/>
              </a:spcBef>
              <a:spcAft>
                <a:spcPts val="0"/>
              </a:spcAft>
              <a:buSzPts val="1200"/>
              <a:buNone/>
              <a:defRPr b="1" sz="1500"/>
            </a:lvl2pPr>
            <a:lvl3pPr indent="-228600" lvl="2" marL="1371600" algn="l">
              <a:spcBef>
                <a:spcPts val="750"/>
              </a:spcBef>
              <a:spcAft>
                <a:spcPts val="0"/>
              </a:spcAft>
              <a:buSzPts val="1080"/>
              <a:buNone/>
              <a:defRPr b="1" sz="1350"/>
            </a:lvl3pPr>
            <a:lvl4pPr indent="-228600" lvl="3" marL="1828800" algn="l">
              <a:spcBef>
                <a:spcPts val="750"/>
              </a:spcBef>
              <a:spcAft>
                <a:spcPts val="0"/>
              </a:spcAft>
              <a:buSzPts val="960"/>
              <a:buNone/>
              <a:defRPr b="1" sz="1200"/>
            </a:lvl4pPr>
            <a:lvl5pPr indent="-228600" lvl="4" marL="2286000" algn="l">
              <a:spcBef>
                <a:spcPts val="750"/>
              </a:spcBef>
              <a:spcAft>
                <a:spcPts val="0"/>
              </a:spcAft>
              <a:buSzPts val="960"/>
              <a:buNone/>
              <a:defRPr b="1" sz="1200"/>
            </a:lvl5pPr>
            <a:lvl6pPr indent="-228600" lvl="5" marL="2743200" algn="l">
              <a:spcBef>
                <a:spcPts val="750"/>
              </a:spcBef>
              <a:spcAft>
                <a:spcPts val="0"/>
              </a:spcAft>
              <a:buSzPts val="960"/>
              <a:buNone/>
              <a:defRPr b="1" sz="1200"/>
            </a:lvl6pPr>
            <a:lvl7pPr indent="-228600" lvl="6" marL="3200400" algn="l">
              <a:spcBef>
                <a:spcPts val="750"/>
              </a:spcBef>
              <a:spcAft>
                <a:spcPts val="0"/>
              </a:spcAft>
              <a:buSzPts val="960"/>
              <a:buNone/>
              <a:defRPr b="1" sz="1200"/>
            </a:lvl7pPr>
            <a:lvl8pPr indent="-228600" lvl="7" marL="3657600" algn="l">
              <a:spcBef>
                <a:spcPts val="750"/>
              </a:spcBef>
              <a:spcAft>
                <a:spcPts val="0"/>
              </a:spcAft>
              <a:buSzPts val="960"/>
              <a:buNone/>
              <a:defRPr b="1" sz="1200"/>
            </a:lvl8pPr>
            <a:lvl9pPr indent="-228600" lvl="8" marL="4114800" algn="l">
              <a:spcBef>
                <a:spcPts val="750"/>
              </a:spcBef>
              <a:spcAft>
                <a:spcPts val="0"/>
              </a:spcAft>
              <a:buSzPts val="960"/>
              <a:buNone/>
              <a:defRPr b="1" sz="1200"/>
            </a:lvl9pPr>
          </a:lstStyle>
          <a:p/>
        </p:txBody>
      </p:sp>
      <p:sp>
        <p:nvSpPr>
          <p:cNvPr id="63" name="Google Shape;63;p18"/>
          <p:cNvSpPr txBox="1"/>
          <p:nvPr>
            <p:ph idx="4" type="body"/>
          </p:nvPr>
        </p:nvSpPr>
        <p:spPr>
          <a:xfrm>
            <a:off x="3816288" y="2052934"/>
            <a:ext cx="3139213" cy="2478088"/>
          </a:xfrm>
          <a:prstGeom prst="rect">
            <a:avLst/>
          </a:prstGeom>
          <a:noFill/>
          <a:ln>
            <a:noFill/>
          </a:ln>
        </p:spPr>
        <p:txBody>
          <a:bodyPr anchorCtr="0" anchor="t" bIns="45700" lIns="91425" spcFirstLastPara="1" rIns="91425" wrap="square" tIns="45700">
            <a:normAutofit/>
          </a:bodyPr>
          <a:lstStyle>
            <a:lvl1pPr indent="-320040" lvl="0" marL="457200" algn="l">
              <a:spcBef>
                <a:spcPts val="750"/>
              </a:spcBef>
              <a:spcAft>
                <a:spcPts val="0"/>
              </a:spcAft>
              <a:buSzPts val="1440"/>
              <a:buChar char="►"/>
              <a:defRPr/>
            </a:lvl1pPr>
            <a:lvl2pPr indent="-320040" lvl="1" marL="914400" algn="l">
              <a:spcBef>
                <a:spcPts val="750"/>
              </a:spcBef>
              <a:spcAft>
                <a:spcPts val="0"/>
              </a:spcAft>
              <a:buSzPts val="1440"/>
              <a:buChar char="►"/>
              <a:defRPr/>
            </a:lvl2pPr>
            <a:lvl3pPr indent="-320039" lvl="2" marL="1371600" algn="l">
              <a:spcBef>
                <a:spcPts val="750"/>
              </a:spcBef>
              <a:spcAft>
                <a:spcPts val="0"/>
              </a:spcAft>
              <a:buSzPts val="1440"/>
              <a:buChar char="►"/>
              <a:defRPr/>
            </a:lvl3pPr>
            <a:lvl4pPr indent="-320039" lvl="3" marL="1828800" algn="l">
              <a:spcBef>
                <a:spcPts val="750"/>
              </a:spcBef>
              <a:spcAft>
                <a:spcPts val="0"/>
              </a:spcAft>
              <a:buSzPts val="1440"/>
              <a:buChar char="►"/>
              <a:defRPr/>
            </a:lvl4pPr>
            <a:lvl5pPr indent="-320039" lvl="4" marL="2286000" algn="l">
              <a:spcBef>
                <a:spcPts val="750"/>
              </a:spcBef>
              <a:spcAft>
                <a:spcPts val="0"/>
              </a:spcAft>
              <a:buSzPts val="1440"/>
              <a:buChar char="►"/>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64" name="Google Shape;64;p18"/>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18"/>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8"/>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7" name="Shape 67"/>
        <p:cNvGrpSpPr/>
        <p:nvPr/>
      </p:nvGrpSpPr>
      <p:grpSpPr>
        <a:xfrm>
          <a:off x="0" y="0"/>
          <a:ext cx="0" cy="0"/>
          <a:chOff x="0" y="0"/>
          <a:chExt cx="0" cy="0"/>
        </a:xfrm>
      </p:grpSpPr>
      <p:sp>
        <p:nvSpPr>
          <p:cNvPr id="68" name="Google Shape;68;p19"/>
          <p:cNvSpPr txBox="1"/>
          <p:nvPr>
            <p:ph type="title"/>
          </p:nvPr>
        </p:nvSpPr>
        <p:spPr>
          <a:xfrm>
            <a:off x="508001" y="457200"/>
            <a:ext cx="6447501" cy="9906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9"/>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9"/>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19"/>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2" name="Shape 72"/>
        <p:cNvGrpSpPr/>
        <p:nvPr/>
      </p:nvGrpSpPr>
      <p:grpSpPr>
        <a:xfrm>
          <a:off x="0" y="0"/>
          <a:ext cx="0" cy="0"/>
          <a:chOff x="0" y="0"/>
          <a:chExt cx="0" cy="0"/>
        </a:xfrm>
      </p:grpSpPr>
      <p:sp>
        <p:nvSpPr>
          <p:cNvPr id="73" name="Google Shape;73;p20"/>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20"/>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5" name="Google Shape;75;p20"/>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6" name="Shape 76"/>
        <p:cNvGrpSpPr/>
        <p:nvPr/>
      </p:nvGrpSpPr>
      <p:grpSpPr>
        <a:xfrm>
          <a:off x="0" y="0"/>
          <a:ext cx="0" cy="0"/>
          <a:chOff x="0" y="0"/>
          <a:chExt cx="0" cy="0"/>
        </a:xfrm>
      </p:grpSpPr>
      <p:sp>
        <p:nvSpPr>
          <p:cNvPr id="77" name="Google Shape;77;p21"/>
          <p:cNvSpPr txBox="1"/>
          <p:nvPr>
            <p:ph type="title"/>
          </p:nvPr>
        </p:nvSpPr>
        <p:spPr>
          <a:xfrm>
            <a:off x="508001" y="1123953"/>
            <a:ext cx="2890896" cy="9588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1500"/>
              <a:buFont typeface="Trebuchet MS"/>
              <a:buNone/>
              <a:defRPr sz="15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1"/>
          <p:cNvSpPr txBox="1"/>
          <p:nvPr>
            <p:ph idx="1" type="body"/>
          </p:nvPr>
        </p:nvSpPr>
        <p:spPr>
          <a:xfrm>
            <a:off x="3570346" y="386193"/>
            <a:ext cx="3385156" cy="4144828"/>
          </a:xfrm>
          <a:prstGeom prst="rect">
            <a:avLst/>
          </a:prstGeom>
          <a:noFill/>
          <a:ln>
            <a:noFill/>
          </a:ln>
        </p:spPr>
        <p:txBody>
          <a:bodyPr anchorCtr="0" anchor="t" bIns="45700" lIns="91425" spcFirstLastPara="1" rIns="91425" wrap="square" tIns="45700">
            <a:normAutofit/>
          </a:bodyPr>
          <a:lstStyle>
            <a:lvl1pPr indent="-320040" lvl="0" marL="457200" algn="l">
              <a:spcBef>
                <a:spcPts val="750"/>
              </a:spcBef>
              <a:spcAft>
                <a:spcPts val="0"/>
              </a:spcAft>
              <a:buSzPts val="1440"/>
              <a:buChar char="►"/>
              <a:defRPr/>
            </a:lvl1pPr>
            <a:lvl2pPr indent="-320040" lvl="1" marL="914400" algn="l">
              <a:spcBef>
                <a:spcPts val="750"/>
              </a:spcBef>
              <a:spcAft>
                <a:spcPts val="0"/>
              </a:spcAft>
              <a:buSzPts val="1440"/>
              <a:buChar char="►"/>
              <a:defRPr/>
            </a:lvl2pPr>
            <a:lvl3pPr indent="-320039" lvl="2" marL="1371600" algn="l">
              <a:spcBef>
                <a:spcPts val="750"/>
              </a:spcBef>
              <a:spcAft>
                <a:spcPts val="0"/>
              </a:spcAft>
              <a:buSzPts val="1440"/>
              <a:buChar char="►"/>
              <a:defRPr/>
            </a:lvl3pPr>
            <a:lvl4pPr indent="-320039" lvl="3" marL="1828800" algn="l">
              <a:spcBef>
                <a:spcPts val="750"/>
              </a:spcBef>
              <a:spcAft>
                <a:spcPts val="0"/>
              </a:spcAft>
              <a:buSzPts val="1440"/>
              <a:buChar char="►"/>
              <a:defRPr/>
            </a:lvl4pPr>
            <a:lvl5pPr indent="-320039" lvl="4" marL="2286000" algn="l">
              <a:spcBef>
                <a:spcPts val="750"/>
              </a:spcBef>
              <a:spcAft>
                <a:spcPts val="0"/>
              </a:spcAft>
              <a:buSzPts val="1440"/>
              <a:buChar char="►"/>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79" name="Google Shape;79;p21"/>
          <p:cNvSpPr txBox="1"/>
          <p:nvPr>
            <p:ph idx="2" type="body"/>
          </p:nvPr>
        </p:nvSpPr>
        <p:spPr>
          <a:xfrm>
            <a:off x="508001" y="2082802"/>
            <a:ext cx="2890896" cy="1938337"/>
          </a:xfrm>
          <a:prstGeom prst="rect">
            <a:avLst/>
          </a:prstGeom>
          <a:noFill/>
          <a:ln>
            <a:noFill/>
          </a:ln>
        </p:spPr>
        <p:txBody>
          <a:bodyPr anchorCtr="0" anchor="t" bIns="45700" lIns="91425" spcFirstLastPara="1" rIns="91425" wrap="square" tIns="45700">
            <a:normAutofit/>
          </a:bodyPr>
          <a:lstStyle>
            <a:lvl1pPr indent="-228600" lvl="0" marL="457200" algn="l">
              <a:spcBef>
                <a:spcPts val="750"/>
              </a:spcBef>
              <a:spcAft>
                <a:spcPts val="0"/>
              </a:spcAft>
              <a:buSzPts val="840"/>
              <a:buNone/>
              <a:defRPr sz="1050"/>
            </a:lvl1pPr>
            <a:lvl2pPr indent="-228600" lvl="1" marL="914400" algn="l">
              <a:spcBef>
                <a:spcPts val="750"/>
              </a:spcBef>
              <a:spcAft>
                <a:spcPts val="0"/>
              </a:spcAft>
              <a:buSzPts val="840"/>
              <a:buNone/>
              <a:defRPr sz="1050"/>
            </a:lvl2pPr>
            <a:lvl3pPr indent="-228600" lvl="2" marL="1371600" algn="l">
              <a:spcBef>
                <a:spcPts val="750"/>
              </a:spcBef>
              <a:spcAft>
                <a:spcPts val="0"/>
              </a:spcAft>
              <a:buSzPts val="720"/>
              <a:buNone/>
              <a:defRPr sz="900"/>
            </a:lvl3pPr>
            <a:lvl4pPr indent="-228600" lvl="3" marL="1828800" algn="l">
              <a:spcBef>
                <a:spcPts val="750"/>
              </a:spcBef>
              <a:spcAft>
                <a:spcPts val="0"/>
              </a:spcAft>
              <a:buSzPts val="600"/>
              <a:buNone/>
              <a:defRPr sz="750"/>
            </a:lvl4pPr>
            <a:lvl5pPr indent="-228600" lvl="4" marL="2286000" algn="l">
              <a:spcBef>
                <a:spcPts val="750"/>
              </a:spcBef>
              <a:spcAft>
                <a:spcPts val="0"/>
              </a:spcAft>
              <a:buSzPts val="600"/>
              <a:buNone/>
              <a:defRPr sz="750"/>
            </a:lvl5pPr>
            <a:lvl6pPr indent="-228600" lvl="5" marL="2743200" algn="l">
              <a:spcBef>
                <a:spcPts val="750"/>
              </a:spcBef>
              <a:spcAft>
                <a:spcPts val="0"/>
              </a:spcAft>
              <a:buSzPts val="600"/>
              <a:buNone/>
              <a:defRPr sz="750"/>
            </a:lvl6pPr>
            <a:lvl7pPr indent="-228600" lvl="6" marL="3200400" algn="l">
              <a:spcBef>
                <a:spcPts val="750"/>
              </a:spcBef>
              <a:spcAft>
                <a:spcPts val="0"/>
              </a:spcAft>
              <a:buSzPts val="600"/>
              <a:buNone/>
              <a:defRPr sz="750"/>
            </a:lvl7pPr>
            <a:lvl8pPr indent="-228600" lvl="7" marL="3657600" algn="l">
              <a:spcBef>
                <a:spcPts val="750"/>
              </a:spcBef>
              <a:spcAft>
                <a:spcPts val="0"/>
              </a:spcAft>
              <a:buSzPts val="600"/>
              <a:buNone/>
              <a:defRPr sz="750"/>
            </a:lvl8pPr>
            <a:lvl9pPr indent="-228600" lvl="8" marL="4114800" algn="l">
              <a:spcBef>
                <a:spcPts val="750"/>
              </a:spcBef>
              <a:spcAft>
                <a:spcPts val="0"/>
              </a:spcAft>
              <a:buSzPts val="600"/>
              <a:buNone/>
              <a:defRPr sz="750"/>
            </a:lvl9pPr>
          </a:lstStyle>
          <a:p/>
        </p:txBody>
      </p:sp>
      <p:sp>
        <p:nvSpPr>
          <p:cNvPr id="80" name="Google Shape;80;p21"/>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1" name="Google Shape;81;p21"/>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21"/>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3" name="Shape 83"/>
        <p:cNvGrpSpPr/>
        <p:nvPr/>
      </p:nvGrpSpPr>
      <p:grpSpPr>
        <a:xfrm>
          <a:off x="0" y="0"/>
          <a:ext cx="0" cy="0"/>
          <a:chOff x="0" y="0"/>
          <a:chExt cx="0" cy="0"/>
        </a:xfrm>
      </p:grpSpPr>
      <p:sp>
        <p:nvSpPr>
          <p:cNvPr id="84" name="Google Shape;84;p22"/>
          <p:cNvSpPr txBox="1"/>
          <p:nvPr>
            <p:ph type="title"/>
          </p:nvPr>
        </p:nvSpPr>
        <p:spPr>
          <a:xfrm>
            <a:off x="508001" y="3600450"/>
            <a:ext cx="6447500" cy="425054"/>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1800"/>
              <a:buFont typeface="Trebuchet MS"/>
              <a:buNone/>
              <a:defRPr b="0" sz="1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2"/>
          <p:cNvSpPr/>
          <p:nvPr>
            <p:ph idx="2" type="pic"/>
          </p:nvPr>
        </p:nvSpPr>
        <p:spPr>
          <a:xfrm>
            <a:off x="508001" y="457200"/>
            <a:ext cx="6447501" cy="2884289"/>
          </a:xfrm>
          <a:prstGeom prst="rect">
            <a:avLst/>
          </a:prstGeom>
          <a:noFill/>
          <a:ln>
            <a:noFill/>
          </a:ln>
        </p:spPr>
      </p:sp>
      <p:sp>
        <p:nvSpPr>
          <p:cNvPr id="86" name="Google Shape;86;p22"/>
          <p:cNvSpPr txBox="1"/>
          <p:nvPr>
            <p:ph idx="1" type="body"/>
          </p:nvPr>
        </p:nvSpPr>
        <p:spPr>
          <a:xfrm>
            <a:off x="508001" y="4025504"/>
            <a:ext cx="6447500" cy="505518"/>
          </a:xfrm>
          <a:prstGeom prst="rect">
            <a:avLst/>
          </a:prstGeom>
          <a:noFill/>
          <a:ln>
            <a:noFill/>
          </a:ln>
        </p:spPr>
        <p:txBody>
          <a:bodyPr anchorCtr="0" anchor="t" bIns="45700" lIns="91425" spcFirstLastPara="1" rIns="91425" wrap="square" tIns="45700">
            <a:normAutofit/>
          </a:bodyPr>
          <a:lstStyle>
            <a:lvl1pPr indent="-228600" lvl="0" marL="457200" algn="l">
              <a:spcBef>
                <a:spcPts val="750"/>
              </a:spcBef>
              <a:spcAft>
                <a:spcPts val="0"/>
              </a:spcAft>
              <a:buSzPts val="720"/>
              <a:buNone/>
              <a:defRPr sz="900"/>
            </a:lvl1pPr>
            <a:lvl2pPr indent="-228600" lvl="1" marL="914400" algn="l">
              <a:spcBef>
                <a:spcPts val="750"/>
              </a:spcBef>
              <a:spcAft>
                <a:spcPts val="0"/>
              </a:spcAft>
              <a:buSzPts val="720"/>
              <a:buNone/>
              <a:defRPr sz="900"/>
            </a:lvl2pPr>
            <a:lvl3pPr indent="-228600" lvl="2" marL="1371600" algn="l">
              <a:spcBef>
                <a:spcPts val="750"/>
              </a:spcBef>
              <a:spcAft>
                <a:spcPts val="0"/>
              </a:spcAft>
              <a:buSzPts val="600"/>
              <a:buNone/>
              <a:defRPr sz="750"/>
            </a:lvl3pPr>
            <a:lvl4pPr indent="-228600" lvl="3" marL="1828800" algn="l">
              <a:spcBef>
                <a:spcPts val="750"/>
              </a:spcBef>
              <a:spcAft>
                <a:spcPts val="0"/>
              </a:spcAft>
              <a:buSzPts val="540"/>
              <a:buNone/>
              <a:defRPr sz="675"/>
            </a:lvl4pPr>
            <a:lvl5pPr indent="-228600" lvl="4" marL="2286000" algn="l">
              <a:spcBef>
                <a:spcPts val="750"/>
              </a:spcBef>
              <a:spcAft>
                <a:spcPts val="0"/>
              </a:spcAft>
              <a:buSzPts val="540"/>
              <a:buNone/>
              <a:defRPr sz="675"/>
            </a:lvl5pPr>
            <a:lvl6pPr indent="-228600" lvl="5" marL="2743200" algn="l">
              <a:spcBef>
                <a:spcPts val="750"/>
              </a:spcBef>
              <a:spcAft>
                <a:spcPts val="0"/>
              </a:spcAft>
              <a:buSzPts val="540"/>
              <a:buNone/>
              <a:defRPr sz="675"/>
            </a:lvl6pPr>
            <a:lvl7pPr indent="-228600" lvl="6" marL="3200400" algn="l">
              <a:spcBef>
                <a:spcPts val="750"/>
              </a:spcBef>
              <a:spcAft>
                <a:spcPts val="0"/>
              </a:spcAft>
              <a:buSzPts val="540"/>
              <a:buNone/>
              <a:defRPr sz="675"/>
            </a:lvl7pPr>
            <a:lvl8pPr indent="-228600" lvl="7" marL="3657600" algn="l">
              <a:spcBef>
                <a:spcPts val="750"/>
              </a:spcBef>
              <a:spcAft>
                <a:spcPts val="0"/>
              </a:spcAft>
              <a:buSzPts val="540"/>
              <a:buNone/>
              <a:defRPr sz="675"/>
            </a:lvl8pPr>
            <a:lvl9pPr indent="-228600" lvl="8" marL="4114800" algn="l">
              <a:spcBef>
                <a:spcPts val="750"/>
              </a:spcBef>
              <a:spcAft>
                <a:spcPts val="0"/>
              </a:spcAft>
              <a:buSzPts val="540"/>
              <a:buNone/>
              <a:defRPr sz="675"/>
            </a:lvl9pPr>
          </a:lstStyle>
          <a:p/>
        </p:txBody>
      </p:sp>
      <p:sp>
        <p:nvSpPr>
          <p:cNvPr id="87" name="Google Shape;87;p22"/>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8" name="Google Shape;88;p22"/>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9" name="Google Shape;89;p22"/>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0" name="Shape 90"/>
        <p:cNvGrpSpPr/>
        <p:nvPr/>
      </p:nvGrpSpPr>
      <p:grpSpPr>
        <a:xfrm>
          <a:off x="0" y="0"/>
          <a:ext cx="0" cy="0"/>
          <a:chOff x="0" y="0"/>
          <a:chExt cx="0" cy="0"/>
        </a:xfrm>
      </p:grpSpPr>
      <p:sp>
        <p:nvSpPr>
          <p:cNvPr id="91" name="Google Shape;91;p23"/>
          <p:cNvSpPr txBox="1"/>
          <p:nvPr>
            <p:ph type="title"/>
          </p:nvPr>
        </p:nvSpPr>
        <p:spPr>
          <a:xfrm>
            <a:off x="508001" y="457200"/>
            <a:ext cx="6447501" cy="25527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3300"/>
              <a:buFont typeface="Trebuchet MS"/>
              <a:buNone/>
              <a:defRPr b="0" sz="33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23"/>
          <p:cNvSpPr txBox="1"/>
          <p:nvPr>
            <p:ph idx="1" type="body"/>
          </p:nvPr>
        </p:nvSpPr>
        <p:spPr>
          <a:xfrm>
            <a:off x="508001" y="3352800"/>
            <a:ext cx="6447501" cy="1178222"/>
          </a:xfrm>
          <a:prstGeom prst="rect">
            <a:avLst/>
          </a:prstGeom>
          <a:noFill/>
          <a:ln>
            <a:noFill/>
          </a:ln>
        </p:spPr>
        <p:txBody>
          <a:bodyPr anchorCtr="0" anchor="ctr" bIns="45700" lIns="91425" spcFirstLastPara="1" rIns="91425" wrap="square" tIns="45700">
            <a:normAutofit/>
          </a:bodyPr>
          <a:lstStyle>
            <a:lvl1pPr indent="-228600" lvl="0" marL="457200" algn="l">
              <a:spcBef>
                <a:spcPts val="750"/>
              </a:spcBef>
              <a:spcAft>
                <a:spcPts val="0"/>
              </a:spcAft>
              <a:buSzPts val="1080"/>
              <a:buNone/>
              <a:defRPr sz="1350">
                <a:solidFill>
                  <a:srgbClr val="3F3F3F"/>
                </a:solidFill>
              </a:defRPr>
            </a:lvl1pPr>
            <a:lvl2pPr indent="-228600" lvl="1" marL="914400" algn="l">
              <a:spcBef>
                <a:spcPts val="750"/>
              </a:spcBef>
              <a:spcAft>
                <a:spcPts val="0"/>
              </a:spcAft>
              <a:buSzPts val="1080"/>
              <a:buNone/>
              <a:defRPr sz="1350">
                <a:solidFill>
                  <a:srgbClr val="888888"/>
                </a:solidFill>
              </a:defRPr>
            </a:lvl2pPr>
            <a:lvl3pPr indent="-228600" lvl="2" marL="1371600" algn="l">
              <a:spcBef>
                <a:spcPts val="750"/>
              </a:spcBef>
              <a:spcAft>
                <a:spcPts val="0"/>
              </a:spcAft>
              <a:buSzPts val="960"/>
              <a:buNone/>
              <a:defRPr sz="1200">
                <a:solidFill>
                  <a:srgbClr val="888888"/>
                </a:solidFill>
              </a:defRPr>
            </a:lvl3pPr>
            <a:lvl4pPr indent="-228600" lvl="3" marL="1828800" algn="l">
              <a:spcBef>
                <a:spcPts val="750"/>
              </a:spcBef>
              <a:spcAft>
                <a:spcPts val="0"/>
              </a:spcAft>
              <a:buSzPts val="840"/>
              <a:buNone/>
              <a:defRPr sz="1050">
                <a:solidFill>
                  <a:srgbClr val="888888"/>
                </a:solidFill>
              </a:defRPr>
            </a:lvl4pPr>
            <a:lvl5pPr indent="-228600" lvl="4" marL="2286000" algn="l">
              <a:spcBef>
                <a:spcPts val="750"/>
              </a:spcBef>
              <a:spcAft>
                <a:spcPts val="0"/>
              </a:spcAft>
              <a:buSzPts val="840"/>
              <a:buNone/>
              <a:defRPr sz="1050">
                <a:solidFill>
                  <a:srgbClr val="888888"/>
                </a:solidFill>
              </a:defRPr>
            </a:lvl5pPr>
            <a:lvl6pPr indent="-228600" lvl="5" marL="2743200" algn="l">
              <a:spcBef>
                <a:spcPts val="750"/>
              </a:spcBef>
              <a:spcAft>
                <a:spcPts val="0"/>
              </a:spcAft>
              <a:buSzPts val="840"/>
              <a:buNone/>
              <a:defRPr sz="1050">
                <a:solidFill>
                  <a:srgbClr val="888888"/>
                </a:solidFill>
              </a:defRPr>
            </a:lvl6pPr>
            <a:lvl7pPr indent="-228600" lvl="6" marL="3200400" algn="l">
              <a:spcBef>
                <a:spcPts val="750"/>
              </a:spcBef>
              <a:spcAft>
                <a:spcPts val="0"/>
              </a:spcAft>
              <a:buSzPts val="840"/>
              <a:buNone/>
              <a:defRPr sz="1050">
                <a:solidFill>
                  <a:srgbClr val="888888"/>
                </a:solidFill>
              </a:defRPr>
            </a:lvl7pPr>
            <a:lvl8pPr indent="-228600" lvl="7" marL="3657600" algn="l">
              <a:spcBef>
                <a:spcPts val="750"/>
              </a:spcBef>
              <a:spcAft>
                <a:spcPts val="0"/>
              </a:spcAft>
              <a:buSzPts val="840"/>
              <a:buNone/>
              <a:defRPr sz="1050">
                <a:solidFill>
                  <a:srgbClr val="888888"/>
                </a:solidFill>
              </a:defRPr>
            </a:lvl8pPr>
            <a:lvl9pPr indent="-228600" lvl="8" marL="4114800" algn="l">
              <a:spcBef>
                <a:spcPts val="750"/>
              </a:spcBef>
              <a:spcAft>
                <a:spcPts val="0"/>
              </a:spcAft>
              <a:buSzPts val="840"/>
              <a:buNone/>
              <a:defRPr sz="1050">
                <a:solidFill>
                  <a:srgbClr val="888888"/>
                </a:solidFill>
              </a:defRPr>
            </a:lvl9pPr>
          </a:lstStyle>
          <a:p/>
        </p:txBody>
      </p:sp>
      <p:sp>
        <p:nvSpPr>
          <p:cNvPr id="93" name="Google Shape;93;p23"/>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4" name="Google Shape;94;p23"/>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5" name="Google Shape;95;p23"/>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6" name="Shape 96"/>
        <p:cNvGrpSpPr/>
        <p:nvPr/>
      </p:nvGrpSpPr>
      <p:grpSpPr>
        <a:xfrm>
          <a:off x="0" y="0"/>
          <a:ext cx="0" cy="0"/>
          <a:chOff x="0" y="0"/>
          <a:chExt cx="0" cy="0"/>
        </a:xfrm>
      </p:grpSpPr>
      <p:sp>
        <p:nvSpPr>
          <p:cNvPr id="97" name="Google Shape;97;p24"/>
          <p:cNvSpPr txBox="1"/>
          <p:nvPr>
            <p:ph type="title"/>
          </p:nvPr>
        </p:nvSpPr>
        <p:spPr>
          <a:xfrm>
            <a:off x="698500" y="457200"/>
            <a:ext cx="6070601" cy="226695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3300"/>
              <a:buFont typeface="Trebuchet MS"/>
              <a:buNone/>
              <a:defRPr b="0" sz="33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24"/>
          <p:cNvSpPr txBox="1"/>
          <p:nvPr>
            <p:ph idx="1" type="body"/>
          </p:nvPr>
        </p:nvSpPr>
        <p:spPr>
          <a:xfrm>
            <a:off x="1024604" y="2724150"/>
            <a:ext cx="5418393" cy="285750"/>
          </a:xfrm>
          <a:prstGeom prst="rect">
            <a:avLst/>
          </a:prstGeom>
          <a:noFill/>
          <a:ln>
            <a:noFill/>
          </a:ln>
        </p:spPr>
        <p:txBody>
          <a:bodyPr anchorCtr="0" anchor="ctr" bIns="45700" lIns="91425" spcFirstLastPara="1" rIns="91425" wrap="square" tIns="45700">
            <a:noAutofit/>
          </a:bodyPr>
          <a:lstStyle>
            <a:lvl1pPr indent="-228600" lvl="0" marL="457200" algn="l">
              <a:spcBef>
                <a:spcPts val="750"/>
              </a:spcBef>
              <a:spcAft>
                <a:spcPts val="0"/>
              </a:spcAft>
              <a:buSzPts val="960"/>
              <a:buFont typeface="Trebuchet MS"/>
              <a:buNone/>
              <a:defRPr sz="1200">
                <a:solidFill>
                  <a:srgbClr val="7F7F7F"/>
                </a:solidFill>
              </a:defRPr>
            </a:lvl1pPr>
            <a:lvl2pPr indent="-228600" lvl="1" marL="914400" algn="l">
              <a:spcBef>
                <a:spcPts val="750"/>
              </a:spcBef>
              <a:spcAft>
                <a:spcPts val="0"/>
              </a:spcAft>
              <a:buSzPts val="960"/>
              <a:buFont typeface="Trebuchet MS"/>
              <a:buNone/>
              <a:defRPr/>
            </a:lvl2pPr>
            <a:lvl3pPr indent="-228600" lvl="2" marL="1371600" algn="l">
              <a:spcBef>
                <a:spcPts val="750"/>
              </a:spcBef>
              <a:spcAft>
                <a:spcPts val="0"/>
              </a:spcAft>
              <a:buSzPts val="840"/>
              <a:buFont typeface="Trebuchet MS"/>
              <a:buNone/>
              <a:defRPr/>
            </a:lvl3pPr>
            <a:lvl4pPr indent="-228600" lvl="3" marL="1828800" algn="l">
              <a:spcBef>
                <a:spcPts val="750"/>
              </a:spcBef>
              <a:spcAft>
                <a:spcPts val="0"/>
              </a:spcAft>
              <a:buSzPts val="720"/>
              <a:buFont typeface="Trebuchet MS"/>
              <a:buNone/>
              <a:defRPr/>
            </a:lvl4pPr>
            <a:lvl5pPr indent="-228600" lvl="4" marL="2286000" algn="l">
              <a:spcBef>
                <a:spcPts val="750"/>
              </a:spcBef>
              <a:spcAft>
                <a:spcPts val="0"/>
              </a:spcAft>
              <a:buSzPts val="720"/>
              <a:buFont typeface="Trebuchet MS"/>
              <a:buNone/>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99" name="Google Shape;99;p24"/>
          <p:cNvSpPr txBox="1"/>
          <p:nvPr>
            <p:ph idx="2" type="body"/>
          </p:nvPr>
        </p:nvSpPr>
        <p:spPr>
          <a:xfrm>
            <a:off x="508001" y="3352800"/>
            <a:ext cx="6447501" cy="1178222"/>
          </a:xfrm>
          <a:prstGeom prst="rect">
            <a:avLst/>
          </a:prstGeom>
          <a:noFill/>
          <a:ln>
            <a:noFill/>
          </a:ln>
        </p:spPr>
        <p:txBody>
          <a:bodyPr anchorCtr="0" anchor="ctr" bIns="45700" lIns="91425" spcFirstLastPara="1" rIns="91425" wrap="square" tIns="45700">
            <a:normAutofit/>
          </a:bodyPr>
          <a:lstStyle>
            <a:lvl1pPr indent="-228600" lvl="0" marL="457200" algn="l">
              <a:spcBef>
                <a:spcPts val="750"/>
              </a:spcBef>
              <a:spcAft>
                <a:spcPts val="0"/>
              </a:spcAft>
              <a:buSzPts val="1080"/>
              <a:buNone/>
              <a:defRPr sz="1350">
                <a:solidFill>
                  <a:srgbClr val="3F3F3F"/>
                </a:solidFill>
              </a:defRPr>
            </a:lvl1pPr>
            <a:lvl2pPr indent="-228600" lvl="1" marL="914400" algn="l">
              <a:spcBef>
                <a:spcPts val="750"/>
              </a:spcBef>
              <a:spcAft>
                <a:spcPts val="0"/>
              </a:spcAft>
              <a:buSzPts val="1080"/>
              <a:buNone/>
              <a:defRPr sz="1350">
                <a:solidFill>
                  <a:srgbClr val="888888"/>
                </a:solidFill>
              </a:defRPr>
            </a:lvl2pPr>
            <a:lvl3pPr indent="-228600" lvl="2" marL="1371600" algn="l">
              <a:spcBef>
                <a:spcPts val="750"/>
              </a:spcBef>
              <a:spcAft>
                <a:spcPts val="0"/>
              </a:spcAft>
              <a:buSzPts val="960"/>
              <a:buNone/>
              <a:defRPr sz="1200">
                <a:solidFill>
                  <a:srgbClr val="888888"/>
                </a:solidFill>
              </a:defRPr>
            </a:lvl3pPr>
            <a:lvl4pPr indent="-228600" lvl="3" marL="1828800" algn="l">
              <a:spcBef>
                <a:spcPts val="750"/>
              </a:spcBef>
              <a:spcAft>
                <a:spcPts val="0"/>
              </a:spcAft>
              <a:buSzPts val="840"/>
              <a:buNone/>
              <a:defRPr sz="1050">
                <a:solidFill>
                  <a:srgbClr val="888888"/>
                </a:solidFill>
              </a:defRPr>
            </a:lvl4pPr>
            <a:lvl5pPr indent="-228600" lvl="4" marL="2286000" algn="l">
              <a:spcBef>
                <a:spcPts val="750"/>
              </a:spcBef>
              <a:spcAft>
                <a:spcPts val="0"/>
              </a:spcAft>
              <a:buSzPts val="840"/>
              <a:buNone/>
              <a:defRPr sz="1050">
                <a:solidFill>
                  <a:srgbClr val="888888"/>
                </a:solidFill>
              </a:defRPr>
            </a:lvl5pPr>
            <a:lvl6pPr indent="-228600" lvl="5" marL="2743200" algn="l">
              <a:spcBef>
                <a:spcPts val="750"/>
              </a:spcBef>
              <a:spcAft>
                <a:spcPts val="0"/>
              </a:spcAft>
              <a:buSzPts val="840"/>
              <a:buNone/>
              <a:defRPr sz="1050">
                <a:solidFill>
                  <a:srgbClr val="888888"/>
                </a:solidFill>
              </a:defRPr>
            </a:lvl6pPr>
            <a:lvl7pPr indent="-228600" lvl="6" marL="3200400" algn="l">
              <a:spcBef>
                <a:spcPts val="750"/>
              </a:spcBef>
              <a:spcAft>
                <a:spcPts val="0"/>
              </a:spcAft>
              <a:buSzPts val="840"/>
              <a:buNone/>
              <a:defRPr sz="1050">
                <a:solidFill>
                  <a:srgbClr val="888888"/>
                </a:solidFill>
              </a:defRPr>
            </a:lvl7pPr>
            <a:lvl8pPr indent="-228600" lvl="7" marL="3657600" algn="l">
              <a:spcBef>
                <a:spcPts val="750"/>
              </a:spcBef>
              <a:spcAft>
                <a:spcPts val="0"/>
              </a:spcAft>
              <a:buSzPts val="840"/>
              <a:buNone/>
              <a:defRPr sz="1050">
                <a:solidFill>
                  <a:srgbClr val="888888"/>
                </a:solidFill>
              </a:defRPr>
            </a:lvl8pPr>
            <a:lvl9pPr indent="-228600" lvl="8" marL="4114800" algn="l">
              <a:spcBef>
                <a:spcPts val="750"/>
              </a:spcBef>
              <a:spcAft>
                <a:spcPts val="0"/>
              </a:spcAft>
              <a:buSzPts val="840"/>
              <a:buNone/>
              <a:defRPr sz="1050">
                <a:solidFill>
                  <a:srgbClr val="888888"/>
                </a:solidFill>
              </a:defRPr>
            </a:lvl9pPr>
          </a:lstStyle>
          <a:p/>
        </p:txBody>
      </p:sp>
      <p:sp>
        <p:nvSpPr>
          <p:cNvPr id="100" name="Google Shape;100;p24"/>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1" name="Google Shape;101;p24"/>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2" name="Google Shape;102;p24"/>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
        <p:nvSpPr>
          <p:cNvPr id="103" name="Google Shape;103;p24"/>
          <p:cNvSpPr txBox="1"/>
          <p:nvPr/>
        </p:nvSpPr>
        <p:spPr>
          <a:xfrm>
            <a:off x="406403" y="592784"/>
            <a:ext cx="457200" cy="438582"/>
          </a:xfrm>
          <a:prstGeom prst="rect">
            <a:avLst/>
          </a:prstGeom>
          <a:noFill/>
          <a:ln>
            <a:noFill/>
          </a:ln>
        </p:spPr>
        <p:txBody>
          <a:bodyPr anchorCtr="0" anchor="ctr" bIns="34275" lIns="68575" spcFirstLastPara="1" rIns="68575" wrap="square" tIns="34275">
            <a:noAutofit/>
          </a:bodyPr>
          <a:lstStyle/>
          <a:p>
            <a:pPr indent="0" lvl="0" marL="0" marR="0" rtl="0" algn="l">
              <a:lnSpc>
                <a:spcPct val="100000"/>
              </a:lnSpc>
              <a:spcBef>
                <a:spcPts val="0"/>
              </a:spcBef>
              <a:spcAft>
                <a:spcPts val="0"/>
              </a:spcAft>
              <a:buNone/>
            </a:pPr>
            <a:r>
              <a:rPr b="0" i="0" lang="en-US" sz="6000" u="none" cap="none" strike="noStrike">
                <a:solidFill>
                  <a:srgbClr val="BFE471"/>
                </a:solidFill>
                <a:latin typeface="Arial"/>
                <a:ea typeface="Arial"/>
                <a:cs typeface="Arial"/>
                <a:sym typeface="Arial"/>
              </a:rPr>
              <a:t>“</a:t>
            </a:r>
            <a:endParaRPr/>
          </a:p>
        </p:txBody>
      </p:sp>
      <p:sp>
        <p:nvSpPr>
          <p:cNvPr id="104" name="Google Shape;104;p24"/>
          <p:cNvSpPr txBox="1"/>
          <p:nvPr/>
        </p:nvSpPr>
        <p:spPr>
          <a:xfrm>
            <a:off x="6669758" y="2164917"/>
            <a:ext cx="457200" cy="438582"/>
          </a:xfrm>
          <a:prstGeom prst="rect">
            <a:avLst/>
          </a:prstGeom>
          <a:noFill/>
          <a:ln>
            <a:noFill/>
          </a:ln>
        </p:spPr>
        <p:txBody>
          <a:bodyPr anchorCtr="0" anchor="ctr" bIns="34275" lIns="68575" spcFirstLastPara="1" rIns="68575" wrap="square" tIns="34275">
            <a:noAutofit/>
          </a:bodyPr>
          <a:lstStyle/>
          <a:p>
            <a:pPr indent="0" lvl="0" marL="0" marR="0" rtl="0" algn="l">
              <a:lnSpc>
                <a:spcPct val="100000"/>
              </a:lnSpc>
              <a:spcBef>
                <a:spcPts val="0"/>
              </a:spcBef>
              <a:spcAft>
                <a:spcPts val="0"/>
              </a:spcAft>
              <a:buNone/>
            </a:pPr>
            <a:r>
              <a:rPr b="0" i="0" lang="en-US" sz="6000" u="none" cap="none" strike="noStrike">
                <a:solidFill>
                  <a:srgbClr val="BFE471"/>
                </a:solidFill>
                <a:latin typeface="Arial"/>
                <a:ea typeface="Arial"/>
                <a:cs typeface="Arial"/>
                <a:sym typeface="Arial"/>
              </a:rPr>
              <a:t>”</a:t>
            </a:r>
            <a:endParaRPr b="0" i="0" sz="1050" u="none" cap="none" strike="noStrike">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5" name="Shape 105"/>
        <p:cNvGrpSpPr/>
        <p:nvPr/>
      </p:nvGrpSpPr>
      <p:grpSpPr>
        <a:xfrm>
          <a:off x="0" y="0"/>
          <a:ext cx="0" cy="0"/>
          <a:chOff x="0" y="0"/>
          <a:chExt cx="0" cy="0"/>
        </a:xfrm>
      </p:grpSpPr>
      <p:sp>
        <p:nvSpPr>
          <p:cNvPr id="106" name="Google Shape;106;p25"/>
          <p:cNvSpPr txBox="1"/>
          <p:nvPr>
            <p:ph type="title"/>
          </p:nvPr>
        </p:nvSpPr>
        <p:spPr>
          <a:xfrm>
            <a:off x="508001" y="1448991"/>
            <a:ext cx="6447501" cy="1946595"/>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3300"/>
              <a:buFont typeface="Trebuchet MS"/>
              <a:buNone/>
              <a:defRPr b="0" sz="33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7" name="Google Shape;107;p25"/>
          <p:cNvSpPr txBox="1"/>
          <p:nvPr>
            <p:ph idx="1" type="body"/>
          </p:nvPr>
        </p:nvSpPr>
        <p:spPr>
          <a:xfrm>
            <a:off x="508001" y="3395586"/>
            <a:ext cx="6447501" cy="1135436"/>
          </a:xfrm>
          <a:prstGeom prst="rect">
            <a:avLst/>
          </a:prstGeom>
          <a:noFill/>
          <a:ln>
            <a:noFill/>
          </a:ln>
        </p:spPr>
        <p:txBody>
          <a:bodyPr anchorCtr="0" anchor="t" bIns="45700" lIns="91425" spcFirstLastPara="1" rIns="91425" wrap="square" tIns="45700">
            <a:normAutofit/>
          </a:bodyPr>
          <a:lstStyle>
            <a:lvl1pPr indent="-228600" lvl="0" marL="457200" algn="l">
              <a:spcBef>
                <a:spcPts val="750"/>
              </a:spcBef>
              <a:spcAft>
                <a:spcPts val="0"/>
              </a:spcAft>
              <a:buSzPts val="1080"/>
              <a:buNone/>
              <a:defRPr sz="1350">
                <a:solidFill>
                  <a:srgbClr val="3F3F3F"/>
                </a:solidFill>
              </a:defRPr>
            </a:lvl1pPr>
            <a:lvl2pPr indent="-228600" lvl="1" marL="914400" algn="l">
              <a:spcBef>
                <a:spcPts val="750"/>
              </a:spcBef>
              <a:spcAft>
                <a:spcPts val="0"/>
              </a:spcAft>
              <a:buSzPts val="1080"/>
              <a:buNone/>
              <a:defRPr sz="1350">
                <a:solidFill>
                  <a:srgbClr val="888888"/>
                </a:solidFill>
              </a:defRPr>
            </a:lvl2pPr>
            <a:lvl3pPr indent="-228600" lvl="2" marL="1371600" algn="l">
              <a:spcBef>
                <a:spcPts val="750"/>
              </a:spcBef>
              <a:spcAft>
                <a:spcPts val="0"/>
              </a:spcAft>
              <a:buSzPts val="960"/>
              <a:buNone/>
              <a:defRPr sz="1200">
                <a:solidFill>
                  <a:srgbClr val="888888"/>
                </a:solidFill>
              </a:defRPr>
            </a:lvl3pPr>
            <a:lvl4pPr indent="-228600" lvl="3" marL="1828800" algn="l">
              <a:spcBef>
                <a:spcPts val="750"/>
              </a:spcBef>
              <a:spcAft>
                <a:spcPts val="0"/>
              </a:spcAft>
              <a:buSzPts val="840"/>
              <a:buNone/>
              <a:defRPr sz="1050">
                <a:solidFill>
                  <a:srgbClr val="888888"/>
                </a:solidFill>
              </a:defRPr>
            </a:lvl4pPr>
            <a:lvl5pPr indent="-228600" lvl="4" marL="2286000" algn="l">
              <a:spcBef>
                <a:spcPts val="750"/>
              </a:spcBef>
              <a:spcAft>
                <a:spcPts val="0"/>
              </a:spcAft>
              <a:buSzPts val="840"/>
              <a:buNone/>
              <a:defRPr sz="1050">
                <a:solidFill>
                  <a:srgbClr val="888888"/>
                </a:solidFill>
              </a:defRPr>
            </a:lvl5pPr>
            <a:lvl6pPr indent="-228600" lvl="5" marL="2743200" algn="l">
              <a:spcBef>
                <a:spcPts val="750"/>
              </a:spcBef>
              <a:spcAft>
                <a:spcPts val="0"/>
              </a:spcAft>
              <a:buSzPts val="840"/>
              <a:buNone/>
              <a:defRPr sz="1050">
                <a:solidFill>
                  <a:srgbClr val="888888"/>
                </a:solidFill>
              </a:defRPr>
            </a:lvl6pPr>
            <a:lvl7pPr indent="-228600" lvl="6" marL="3200400" algn="l">
              <a:spcBef>
                <a:spcPts val="750"/>
              </a:spcBef>
              <a:spcAft>
                <a:spcPts val="0"/>
              </a:spcAft>
              <a:buSzPts val="840"/>
              <a:buNone/>
              <a:defRPr sz="1050">
                <a:solidFill>
                  <a:srgbClr val="888888"/>
                </a:solidFill>
              </a:defRPr>
            </a:lvl7pPr>
            <a:lvl8pPr indent="-228600" lvl="7" marL="3657600" algn="l">
              <a:spcBef>
                <a:spcPts val="750"/>
              </a:spcBef>
              <a:spcAft>
                <a:spcPts val="0"/>
              </a:spcAft>
              <a:buSzPts val="840"/>
              <a:buNone/>
              <a:defRPr sz="1050">
                <a:solidFill>
                  <a:srgbClr val="888888"/>
                </a:solidFill>
              </a:defRPr>
            </a:lvl8pPr>
            <a:lvl9pPr indent="-228600" lvl="8" marL="4114800" algn="l">
              <a:spcBef>
                <a:spcPts val="750"/>
              </a:spcBef>
              <a:spcAft>
                <a:spcPts val="0"/>
              </a:spcAft>
              <a:buSzPts val="840"/>
              <a:buNone/>
              <a:defRPr sz="1050">
                <a:solidFill>
                  <a:srgbClr val="888888"/>
                </a:solidFill>
              </a:defRPr>
            </a:lvl9pPr>
          </a:lstStyle>
          <a:p/>
        </p:txBody>
      </p:sp>
      <p:sp>
        <p:nvSpPr>
          <p:cNvPr id="108" name="Google Shape;108;p25"/>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9" name="Google Shape;109;p25"/>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0" name="Google Shape;110;p25"/>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1" name="Shape 111"/>
        <p:cNvGrpSpPr/>
        <p:nvPr/>
      </p:nvGrpSpPr>
      <p:grpSpPr>
        <a:xfrm>
          <a:off x="0" y="0"/>
          <a:ext cx="0" cy="0"/>
          <a:chOff x="0" y="0"/>
          <a:chExt cx="0" cy="0"/>
        </a:xfrm>
      </p:grpSpPr>
      <p:sp>
        <p:nvSpPr>
          <p:cNvPr id="112" name="Google Shape;112;p26"/>
          <p:cNvSpPr txBox="1"/>
          <p:nvPr>
            <p:ph type="title"/>
          </p:nvPr>
        </p:nvSpPr>
        <p:spPr>
          <a:xfrm>
            <a:off x="698500" y="457200"/>
            <a:ext cx="6070601" cy="226695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3300"/>
              <a:buFont typeface="Trebuchet MS"/>
              <a:buNone/>
              <a:defRPr b="0" sz="33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26"/>
          <p:cNvSpPr txBox="1"/>
          <p:nvPr>
            <p:ph idx="1" type="body"/>
          </p:nvPr>
        </p:nvSpPr>
        <p:spPr>
          <a:xfrm>
            <a:off x="507999" y="3009900"/>
            <a:ext cx="6447502" cy="385686"/>
          </a:xfrm>
          <a:prstGeom prst="rect">
            <a:avLst/>
          </a:prstGeom>
          <a:noFill/>
          <a:ln>
            <a:noFill/>
          </a:ln>
        </p:spPr>
        <p:txBody>
          <a:bodyPr anchorCtr="0" anchor="b" bIns="45700" lIns="91425" spcFirstLastPara="1" rIns="91425" wrap="square" tIns="45700">
            <a:noAutofit/>
          </a:bodyPr>
          <a:lstStyle>
            <a:lvl1pPr indent="-228600" lvl="0" marL="457200" algn="l">
              <a:spcBef>
                <a:spcPts val="750"/>
              </a:spcBef>
              <a:spcAft>
                <a:spcPts val="0"/>
              </a:spcAft>
              <a:buSzPts val="1440"/>
              <a:buFont typeface="Trebuchet MS"/>
              <a:buNone/>
              <a:defRPr sz="1800">
                <a:solidFill>
                  <a:srgbClr val="3F3F3F"/>
                </a:solidFill>
              </a:defRPr>
            </a:lvl1pPr>
            <a:lvl2pPr indent="-228600" lvl="1" marL="914400" algn="l">
              <a:spcBef>
                <a:spcPts val="750"/>
              </a:spcBef>
              <a:spcAft>
                <a:spcPts val="0"/>
              </a:spcAft>
              <a:buSzPts val="960"/>
              <a:buFont typeface="Trebuchet MS"/>
              <a:buNone/>
              <a:defRPr/>
            </a:lvl2pPr>
            <a:lvl3pPr indent="-228600" lvl="2" marL="1371600" algn="l">
              <a:spcBef>
                <a:spcPts val="750"/>
              </a:spcBef>
              <a:spcAft>
                <a:spcPts val="0"/>
              </a:spcAft>
              <a:buSzPts val="840"/>
              <a:buFont typeface="Trebuchet MS"/>
              <a:buNone/>
              <a:defRPr/>
            </a:lvl3pPr>
            <a:lvl4pPr indent="-228600" lvl="3" marL="1828800" algn="l">
              <a:spcBef>
                <a:spcPts val="750"/>
              </a:spcBef>
              <a:spcAft>
                <a:spcPts val="0"/>
              </a:spcAft>
              <a:buSzPts val="720"/>
              <a:buFont typeface="Trebuchet MS"/>
              <a:buNone/>
              <a:defRPr/>
            </a:lvl4pPr>
            <a:lvl5pPr indent="-228600" lvl="4" marL="2286000" algn="l">
              <a:spcBef>
                <a:spcPts val="750"/>
              </a:spcBef>
              <a:spcAft>
                <a:spcPts val="0"/>
              </a:spcAft>
              <a:buSzPts val="720"/>
              <a:buFont typeface="Trebuchet MS"/>
              <a:buNone/>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114" name="Google Shape;114;p26"/>
          <p:cNvSpPr txBox="1"/>
          <p:nvPr>
            <p:ph idx="2" type="body"/>
          </p:nvPr>
        </p:nvSpPr>
        <p:spPr>
          <a:xfrm>
            <a:off x="508001" y="3395586"/>
            <a:ext cx="6447501" cy="1135436"/>
          </a:xfrm>
          <a:prstGeom prst="rect">
            <a:avLst/>
          </a:prstGeom>
          <a:noFill/>
          <a:ln>
            <a:noFill/>
          </a:ln>
        </p:spPr>
        <p:txBody>
          <a:bodyPr anchorCtr="0" anchor="t" bIns="45700" lIns="91425" spcFirstLastPara="1" rIns="91425" wrap="square" tIns="45700">
            <a:normAutofit/>
          </a:bodyPr>
          <a:lstStyle>
            <a:lvl1pPr indent="-228600" lvl="0" marL="457200" algn="l">
              <a:spcBef>
                <a:spcPts val="750"/>
              </a:spcBef>
              <a:spcAft>
                <a:spcPts val="0"/>
              </a:spcAft>
              <a:buSzPts val="1080"/>
              <a:buNone/>
              <a:defRPr sz="1350">
                <a:solidFill>
                  <a:srgbClr val="7F7F7F"/>
                </a:solidFill>
              </a:defRPr>
            </a:lvl1pPr>
            <a:lvl2pPr indent="-228600" lvl="1" marL="914400" algn="l">
              <a:spcBef>
                <a:spcPts val="750"/>
              </a:spcBef>
              <a:spcAft>
                <a:spcPts val="0"/>
              </a:spcAft>
              <a:buSzPts val="1080"/>
              <a:buNone/>
              <a:defRPr sz="1350">
                <a:solidFill>
                  <a:srgbClr val="888888"/>
                </a:solidFill>
              </a:defRPr>
            </a:lvl2pPr>
            <a:lvl3pPr indent="-228600" lvl="2" marL="1371600" algn="l">
              <a:spcBef>
                <a:spcPts val="750"/>
              </a:spcBef>
              <a:spcAft>
                <a:spcPts val="0"/>
              </a:spcAft>
              <a:buSzPts val="960"/>
              <a:buNone/>
              <a:defRPr sz="1200">
                <a:solidFill>
                  <a:srgbClr val="888888"/>
                </a:solidFill>
              </a:defRPr>
            </a:lvl3pPr>
            <a:lvl4pPr indent="-228600" lvl="3" marL="1828800" algn="l">
              <a:spcBef>
                <a:spcPts val="750"/>
              </a:spcBef>
              <a:spcAft>
                <a:spcPts val="0"/>
              </a:spcAft>
              <a:buSzPts val="840"/>
              <a:buNone/>
              <a:defRPr sz="1050">
                <a:solidFill>
                  <a:srgbClr val="888888"/>
                </a:solidFill>
              </a:defRPr>
            </a:lvl4pPr>
            <a:lvl5pPr indent="-228600" lvl="4" marL="2286000" algn="l">
              <a:spcBef>
                <a:spcPts val="750"/>
              </a:spcBef>
              <a:spcAft>
                <a:spcPts val="0"/>
              </a:spcAft>
              <a:buSzPts val="840"/>
              <a:buNone/>
              <a:defRPr sz="1050">
                <a:solidFill>
                  <a:srgbClr val="888888"/>
                </a:solidFill>
              </a:defRPr>
            </a:lvl5pPr>
            <a:lvl6pPr indent="-228600" lvl="5" marL="2743200" algn="l">
              <a:spcBef>
                <a:spcPts val="750"/>
              </a:spcBef>
              <a:spcAft>
                <a:spcPts val="0"/>
              </a:spcAft>
              <a:buSzPts val="840"/>
              <a:buNone/>
              <a:defRPr sz="1050">
                <a:solidFill>
                  <a:srgbClr val="888888"/>
                </a:solidFill>
              </a:defRPr>
            </a:lvl6pPr>
            <a:lvl7pPr indent="-228600" lvl="6" marL="3200400" algn="l">
              <a:spcBef>
                <a:spcPts val="750"/>
              </a:spcBef>
              <a:spcAft>
                <a:spcPts val="0"/>
              </a:spcAft>
              <a:buSzPts val="840"/>
              <a:buNone/>
              <a:defRPr sz="1050">
                <a:solidFill>
                  <a:srgbClr val="888888"/>
                </a:solidFill>
              </a:defRPr>
            </a:lvl7pPr>
            <a:lvl8pPr indent="-228600" lvl="7" marL="3657600" algn="l">
              <a:spcBef>
                <a:spcPts val="750"/>
              </a:spcBef>
              <a:spcAft>
                <a:spcPts val="0"/>
              </a:spcAft>
              <a:buSzPts val="840"/>
              <a:buNone/>
              <a:defRPr sz="1050">
                <a:solidFill>
                  <a:srgbClr val="888888"/>
                </a:solidFill>
              </a:defRPr>
            </a:lvl8pPr>
            <a:lvl9pPr indent="-228600" lvl="8" marL="4114800" algn="l">
              <a:spcBef>
                <a:spcPts val="750"/>
              </a:spcBef>
              <a:spcAft>
                <a:spcPts val="0"/>
              </a:spcAft>
              <a:buSzPts val="840"/>
              <a:buNone/>
              <a:defRPr sz="1050">
                <a:solidFill>
                  <a:srgbClr val="888888"/>
                </a:solidFill>
              </a:defRPr>
            </a:lvl9pPr>
          </a:lstStyle>
          <a:p/>
        </p:txBody>
      </p:sp>
      <p:sp>
        <p:nvSpPr>
          <p:cNvPr id="115" name="Google Shape;115;p26"/>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6" name="Google Shape;116;p26"/>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7" name="Google Shape;117;p26"/>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
        <p:nvSpPr>
          <p:cNvPr id="118" name="Google Shape;118;p26"/>
          <p:cNvSpPr txBox="1"/>
          <p:nvPr/>
        </p:nvSpPr>
        <p:spPr>
          <a:xfrm>
            <a:off x="406403" y="592784"/>
            <a:ext cx="457200" cy="438582"/>
          </a:xfrm>
          <a:prstGeom prst="rect">
            <a:avLst/>
          </a:prstGeom>
          <a:noFill/>
          <a:ln>
            <a:noFill/>
          </a:ln>
        </p:spPr>
        <p:txBody>
          <a:bodyPr anchorCtr="0" anchor="ctr" bIns="34275" lIns="68575" spcFirstLastPara="1" rIns="68575" wrap="square" tIns="34275">
            <a:noAutofit/>
          </a:bodyPr>
          <a:lstStyle/>
          <a:p>
            <a:pPr indent="0" lvl="0" marL="0" marR="0" rtl="0" algn="l">
              <a:lnSpc>
                <a:spcPct val="100000"/>
              </a:lnSpc>
              <a:spcBef>
                <a:spcPts val="0"/>
              </a:spcBef>
              <a:spcAft>
                <a:spcPts val="0"/>
              </a:spcAft>
              <a:buNone/>
            </a:pPr>
            <a:r>
              <a:rPr b="0" i="0" lang="en-US" sz="6000" u="none" cap="none" strike="noStrike">
                <a:solidFill>
                  <a:srgbClr val="BFE471"/>
                </a:solidFill>
                <a:latin typeface="Arial"/>
                <a:ea typeface="Arial"/>
                <a:cs typeface="Arial"/>
                <a:sym typeface="Arial"/>
              </a:rPr>
              <a:t>“</a:t>
            </a:r>
            <a:endParaRPr/>
          </a:p>
        </p:txBody>
      </p:sp>
      <p:sp>
        <p:nvSpPr>
          <p:cNvPr id="119" name="Google Shape;119;p26"/>
          <p:cNvSpPr txBox="1"/>
          <p:nvPr/>
        </p:nvSpPr>
        <p:spPr>
          <a:xfrm>
            <a:off x="6669758" y="2164917"/>
            <a:ext cx="457200" cy="438582"/>
          </a:xfrm>
          <a:prstGeom prst="rect">
            <a:avLst/>
          </a:prstGeom>
          <a:noFill/>
          <a:ln>
            <a:noFill/>
          </a:ln>
        </p:spPr>
        <p:txBody>
          <a:bodyPr anchorCtr="0" anchor="ctr" bIns="34275" lIns="68575" spcFirstLastPara="1" rIns="68575" wrap="square" tIns="34275">
            <a:noAutofit/>
          </a:bodyPr>
          <a:lstStyle/>
          <a:p>
            <a:pPr indent="0" lvl="0" marL="0" marR="0" rtl="0" algn="l">
              <a:lnSpc>
                <a:spcPct val="100000"/>
              </a:lnSpc>
              <a:spcBef>
                <a:spcPts val="0"/>
              </a:spcBef>
              <a:spcAft>
                <a:spcPts val="0"/>
              </a:spcAft>
              <a:buNone/>
            </a:pPr>
            <a:r>
              <a:rPr b="0" i="0" lang="en-US" sz="6000" u="none" cap="none" strike="noStrike">
                <a:solidFill>
                  <a:srgbClr val="BFE47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0" name="Shape 120"/>
        <p:cNvGrpSpPr/>
        <p:nvPr/>
      </p:nvGrpSpPr>
      <p:grpSpPr>
        <a:xfrm>
          <a:off x="0" y="0"/>
          <a:ext cx="0" cy="0"/>
          <a:chOff x="0" y="0"/>
          <a:chExt cx="0" cy="0"/>
        </a:xfrm>
      </p:grpSpPr>
      <p:sp>
        <p:nvSpPr>
          <p:cNvPr id="121" name="Google Shape;121;p27"/>
          <p:cNvSpPr txBox="1"/>
          <p:nvPr>
            <p:ph type="title"/>
          </p:nvPr>
        </p:nvSpPr>
        <p:spPr>
          <a:xfrm>
            <a:off x="514350" y="457200"/>
            <a:ext cx="6441152" cy="226695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3300"/>
              <a:buFont typeface="Trebuchet MS"/>
              <a:buNone/>
              <a:defRPr b="0" sz="33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27"/>
          <p:cNvSpPr txBox="1"/>
          <p:nvPr>
            <p:ph idx="1" type="body"/>
          </p:nvPr>
        </p:nvSpPr>
        <p:spPr>
          <a:xfrm>
            <a:off x="507999" y="3009900"/>
            <a:ext cx="6447502" cy="385686"/>
          </a:xfrm>
          <a:prstGeom prst="rect">
            <a:avLst/>
          </a:prstGeom>
          <a:noFill/>
          <a:ln>
            <a:noFill/>
          </a:ln>
        </p:spPr>
        <p:txBody>
          <a:bodyPr anchorCtr="0" anchor="b" bIns="45700" lIns="91425" spcFirstLastPara="1" rIns="91425" wrap="square" tIns="45700">
            <a:noAutofit/>
          </a:bodyPr>
          <a:lstStyle>
            <a:lvl1pPr indent="-228600" lvl="0" marL="457200" algn="l">
              <a:spcBef>
                <a:spcPts val="750"/>
              </a:spcBef>
              <a:spcAft>
                <a:spcPts val="0"/>
              </a:spcAft>
              <a:buSzPts val="1440"/>
              <a:buFont typeface="Trebuchet MS"/>
              <a:buNone/>
              <a:defRPr sz="1800">
                <a:solidFill>
                  <a:schemeClr val="accent1"/>
                </a:solidFill>
              </a:defRPr>
            </a:lvl1pPr>
            <a:lvl2pPr indent="-228600" lvl="1" marL="914400" algn="l">
              <a:spcBef>
                <a:spcPts val="750"/>
              </a:spcBef>
              <a:spcAft>
                <a:spcPts val="0"/>
              </a:spcAft>
              <a:buSzPts val="960"/>
              <a:buFont typeface="Trebuchet MS"/>
              <a:buNone/>
              <a:defRPr/>
            </a:lvl2pPr>
            <a:lvl3pPr indent="-228600" lvl="2" marL="1371600" algn="l">
              <a:spcBef>
                <a:spcPts val="750"/>
              </a:spcBef>
              <a:spcAft>
                <a:spcPts val="0"/>
              </a:spcAft>
              <a:buSzPts val="840"/>
              <a:buFont typeface="Trebuchet MS"/>
              <a:buNone/>
              <a:defRPr/>
            </a:lvl3pPr>
            <a:lvl4pPr indent="-228600" lvl="3" marL="1828800" algn="l">
              <a:spcBef>
                <a:spcPts val="750"/>
              </a:spcBef>
              <a:spcAft>
                <a:spcPts val="0"/>
              </a:spcAft>
              <a:buSzPts val="720"/>
              <a:buFont typeface="Trebuchet MS"/>
              <a:buNone/>
              <a:defRPr/>
            </a:lvl4pPr>
            <a:lvl5pPr indent="-228600" lvl="4" marL="2286000" algn="l">
              <a:spcBef>
                <a:spcPts val="750"/>
              </a:spcBef>
              <a:spcAft>
                <a:spcPts val="0"/>
              </a:spcAft>
              <a:buSzPts val="720"/>
              <a:buFont typeface="Trebuchet MS"/>
              <a:buNone/>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123" name="Google Shape;123;p27"/>
          <p:cNvSpPr txBox="1"/>
          <p:nvPr>
            <p:ph idx="2" type="body"/>
          </p:nvPr>
        </p:nvSpPr>
        <p:spPr>
          <a:xfrm>
            <a:off x="508001" y="3395586"/>
            <a:ext cx="6447501" cy="1135436"/>
          </a:xfrm>
          <a:prstGeom prst="rect">
            <a:avLst/>
          </a:prstGeom>
          <a:noFill/>
          <a:ln>
            <a:noFill/>
          </a:ln>
        </p:spPr>
        <p:txBody>
          <a:bodyPr anchorCtr="0" anchor="t" bIns="45700" lIns="91425" spcFirstLastPara="1" rIns="91425" wrap="square" tIns="45700">
            <a:normAutofit/>
          </a:bodyPr>
          <a:lstStyle>
            <a:lvl1pPr indent="-228600" lvl="0" marL="457200" algn="l">
              <a:spcBef>
                <a:spcPts val="750"/>
              </a:spcBef>
              <a:spcAft>
                <a:spcPts val="0"/>
              </a:spcAft>
              <a:buSzPts val="1080"/>
              <a:buNone/>
              <a:defRPr sz="1350">
                <a:solidFill>
                  <a:srgbClr val="7F7F7F"/>
                </a:solidFill>
              </a:defRPr>
            </a:lvl1pPr>
            <a:lvl2pPr indent="-228600" lvl="1" marL="914400" algn="l">
              <a:spcBef>
                <a:spcPts val="750"/>
              </a:spcBef>
              <a:spcAft>
                <a:spcPts val="0"/>
              </a:spcAft>
              <a:buSzPts val="1080"/>
              <a:buNone/>
              <a:defRPr sz="1350">
                <a:solidFill>
                  <a:srgbClr val="888888"/>
                </a:solidFill>
              </a:defRPr>
            </a:lvl2pPr>
            <a:lvl3pPr indent="-228600" lvl="2" marL="1371600" algn="l">
              <a:spcBef>
                <a:spcPts val="750"/>
              </a:spcBef>
              <a:spcAft>
                <a:spcPts val="0"/>
              </a:spcAft>
              <a:buSzPts val="960"/>
              <a:buNone/>
              <a:defRPr sz="1200">
                <a:solidFill>
                  <a:srgbClr val="888888"/>
                </a:solidFill>
              </a:defRPr>
            </a:lvl3pPr>
            <a:lvl4pPr indent="-228600" lvl="3" marL="1828800" algn="l">
              <a:spcBef>
                <a:spcPts val="750"/>
              </a:spcBef>
              <a:spcAft>
                <a:spcPts val="0"/>
              </a:spcAft>
              <a:buSzPts val="840"/>
              <a:buNone/>
              <a:defRPr sz="1050">
                <a:solidFill>
                  <a:srgbClr val="888888"/>
                </a:solidFill>
              </a:defRPr>
            </a:lvl4pPr>
            <a:lvl5pPr indent="-228600" lvl="4" marL="2286000" algn="l">
              <a:spcBef>
                <a:spcPts val="750"/>
              </a:spcBef>
              <a:spcAft>
                <a:spcPts val="0"/>
              </a:spcAft>
              <a:buSzPts val="840"/>
              <a:buNone/>
              <a:defRPr sz="1050">
                <a:solidFill>
                  <a:srgbClr val="888888"/>
                </a:solidFill>
              </a:defRPr>
            </a:lvl5pPr>
            <a:lvl6pPr indent="-228600" lvl="5" marL="2743200" algn="l">
              <a:spcBef>
                <a:spcPts val="750"/>
              </a:spcBef>
              <a:spcAft>
                <a:spcPts val="0"/>
              </a:spcAft>
              <a:buSzPts val="840"/>
              <a:buNone/>
              <a:defRPr sz="1050">
                <a:solidFill>
                  <a:srgbClr val="888888"/>
                </a:solidFill>
              </a:defRPr>
            </a:lvl6pPr>
            <a:lvl7pPr indent="-228600" lvl="6" marL="3200400" algn="l">
              <a:spcBef>
                <a:spcPts val="750"/>
              </a:spcBef>
              <a:spcAft>
                <a:spcPts val="0"/>
              </a:spcAft>
              <a:buSzPts val="840"/>
              <a:buNone/>
              <a:defRPr sz="1050">
                <a:solidFill>
                  <a:srgbClr val="888888"/>
                </a:solidFill>
              </a:defRPr>
            </a:lvl7pPr>
            <a:lvl8pPr indent="-228600" lvl="7" marL="3657600" algn="l">
              <a:spcBef>
                <a:spcPts val="750"/>
              </a:spcBef>
              <a:spcAft>
                <a:spcPts val="0"/>
              </a:spcAft>
              <a:buSzPts val="840"/>
              <a:buNone/>
              <a:defRPr sz="1050">
                <a:solidFill>
                  <a:srgbClr val="888888"/>
                </a:solidFill>
              </a:defRPr>
            </a:lvl8pPr>
            <a:lvl9pPr indent="-228600" lvl="8" marL="4114800" algn="l">
              <a:spcBef>
                <a:spcPts val="750"/>
              </a:spcBef>
              <a:spcAft>
                <a:spcPts val="0"/>
              </a:spcAft>
              <a:buSzPts val="840"/>
              <a:buNone/>
              <a:defRPr sz="1050">
                <a:solidFill>
                  <a:srgbClr val="888888"/>
                </a:solidFill>
              </a:defRPr>
            </a:lvl9pPr>
          </a:lstStyle>
          <a:p/>
        </p:txBody>
      </p:sp>
      <p:sp>
        <p:nvSpPr>
          <p:cNvPr id="124" name="Google Shape;124;p27"/>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5" name="Google Shape;125;p27"/>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6" name="Google Shape;126;p27"/>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27" name="Shape 127"/>
        <p:cNvGrpSpPr/>
        <p:nvPr/>
      </p:nvGrpSpPr>
      <p:grpSpPr>
        <a:xfrm>
          <a:off x="0" y="0"/>
          <a:ext cx="0" cy="0"/>
          <a:chOff x="0" y="0"/>
          <a:chExt cx="0" cy="0"/>
        </a:xfrm>
      </p:grpSpPr>
      <p:sp>
        <p:nvSpPr>
          <p:cNvPr id="128" name="Google Shape;128;p28"/>
          <p:cNvSpPr txBox="1"/>
          <p:nvPr>
            <p:ph type="title"/>
          </p:nvPr>
        </p:nvSpPr>
        <p:spPr>
          <a:xfrm>
            <a:off x="508001" y="457200"/>
            <a:ext cx="6447501" cy="9906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28"/>
          <p:cNvSpPr txBox="1"/>
          <p:nvPr>
            <p:ph idx="1" type="body"/>
          </p:nvPr>
        </p:nvSpPr>
        <p:spPr>
          <a:xfrm rot="5400000">
            <a:off x="2276462" y="-148019"/>
            <a:ext cx="2910580" cy="6447501"/>
          </a:xfrm>
          <a:prstGeom prst="rect">
            <a:avLst/>
          </a:prstGeom>
          <a:noFill/>
          <a:ln>
            <a:noFill/>
          </a:ln>
        </p:spPr>
        <p:txBody>
          <a:bodyPr anchorCtr="0" anchor="t" bIns="45700" lIns="91425" spcFirstLastPara="1" rIns="91425" wrap="square" tIns="45700">
            <a:normAutofit/>
          </a:bodyPr>
          <a:lstStyle>
            <a:lvl1pPr indent="-320040" lvl="0" marL="457200" algn="l">
              <a:spcBef>
                <a:spcPts val="750"/>
              </a:spcBef>
              <a:spcAft>
                <a:spcPts val="0"/>
              </a:spcAft>
              <a:buSzPts val="1440"/>
              <a:buChar char="►"/>
              <a:defRPr/>
            </a:lvl1pPr>
            <a:lvl2pPr indent="-320040" lvl="1" marL="914400" algn="l">
              <a:spcBef>
                <a:spcPts val="750"/>
              </a:spcBef>
              <a:spcAft>
                <a:spcPts val="0"/>
              </a:spcAft>
              <a:buSzPts val="1440"/>
              <a:buChar char="►"/>
              <a:defRPr/>
            </a:lvl2pPr>
            <a:lvl3pPr indent="-320039" lvl="2" marL="1371600" algn="l">
              <a:spcBef>
                <a:spcPts val="750"/>
              </a:spcBef>
              <a:spcAft>
                <a:spcPts val="0"/>
              </a:spcAft>
              <a:buSzPts val="1440"/>
              <a:buChar char="►"/>
              <a:defRPr/>
            </a:lvl3pPr>
            <a:lvl4pPr indent="-320039" lvl="3" marL="1828800" algn="l">
              <a:spcBef>
                <a:spcPts val="750"/>
              </a:spcBef>
              <a:spcAft>
                <a:spcPts val="0"/>
              </a:spcAft>
              <a:buSzPts val="1440"/>
              <a:buChar char="►"/>
              <a:defRPr/>
            </a:lvl4pPr>
            <a:lvl5pPr indent="-320039" lvl="4" marL="2286000" algn="l">
              <a:spcBef>
                <a:spcPts val="750"/>
              </a:spcBef>
              <a:spcAft>
                <a:spcPts val="0"/>
              </a:spcAft>
              <a:buSzPts val="1440"/>
              <a:buChar char="►"/>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130" name="Google Shape;130;p28"/>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1" name="Google Shape;131;p28"/>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2" name="Google Shape;132;p28"/>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3" name="Shape 133"/>
        <p:cNvGrpSpPr/>
        <p:nvPr/>
      </p:nvGrpSpPr>
      <p:grpSpPr>
        <a:xfrm>
          <a:off x="0" y="0"/>
          <a:ext cx="0" cy="0"/>
          <a:chOff x="0" y="0"/>
          <a:chExt cx="0" cy="0"/>
        </a:xfrm>
      </p:grpSpPr>
      <p:sp>
        <p:nvSpPr>
          <p:cNvPr id="134" name="Google Shape;134;p29"/>
          <p:cNvSpPr txBox="1"/>
          <p:nvPr>
            <p:ph type="title"/>
          </p:nvPr>
        </p:nvSpPr>
        <p:spPr>
          <a:xfrm rot="5400000">
            <a:off x="4495739" y="1937216"/>
            <a:ext cx="3938588" cy="97855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29"/>
          <p:cNvSpPr txBox="1"/>
          <p:nvPr>
            <p:ph idx="1" type="body"/>
          </p:nvPr>
        </p:nvSpPr>
        <p:spPr>
          <a:xfrm rot="5400000">
            <a:off x="1186264" y="-221062"/>
            <a:ext cx="3938588" cy="5295113"/>
          </a:xfrm>
          <a:prstGeom prst="rect">
            <a:avLst/>
          </a:prstGeom>
          <a:noFill/>
          <a:ln>
            <a:noFill/>
          </a:ln>
        </p:spPr>
        <p:txBody>
          <a:bodyPr anchorCtr="0" anchor="t" bIns="45700" lIns="91425" spcFirstLastPara="1" rIns="91425" wrap="square" tIns="45700">
            <a:normAutofit/>
          </a:bodyPr>
          <a:lstStyle>
            <a:lvl1pPr indent="-320040" lvl="0" marL="457200" algn="l">
              <a:spcBef>
                <a:spcPts val="750"/>
              </a:spcBef>
              <a:spcAft>
                <a:spcPts val="0"/>
              </a:spcAft>
              <a:buSzPts val="1440"/>
              <a:buChar char="►"/>
              <a:defRPr/>
            </a:lvl1pPr>
            <a:lvl2pPr indent="-320040" lvl="1" marL="914400" algn="l">
              <a:spcBef>
                <a:spcPts val="750"/>
              </a:spcBef>
              <a:spcAft>
                <a:spcPts val="0"/>
              </a:spcAft>
              <a:buSzPts val="1440"/>
              <a:buChar char="►"/>
              <a:defRPr/>
            </a:lvl2pPr>
            <a:lvl3pPr indent="-320039" lvl="2" marL="1371600" algn="l">
              <a:spcBef>
                <a:spcPts val="750"/>
              </a:spcBef>
              <a:spcAft>
                <a:spcPts val="0"/>
              </a:spcAft>
              <a:buSzPts val="1440"/>
              <a:buChar char="►"/>
              <a:defRPr/>
            </a:lvl3pPr>
            <a:lvl4pPr indent="-320039" lvl="3" marL="1828800" algn="l">
              <a:spcBef>
                <a:spcPts val="750"/>
              </a:spcBef>
              <a:spcAft>
                <a:spcPts val="0"/>
              </a:spcAft>
              <a:buSzPts val="1440"/>
              <a:buChar char="►"/>
              <a:defRPr/>
            </a:lvl4pPr>
            <a:lvl5pPr indent="-320039" lvl="4" marL="2286000" algn="l">
              <a:spcBef>
                <a:spcPts val="750"/>
              </a:spcBef>
              <a:spcAft>
                <a:spcPts val="0"/>
              </a:spcAft>
              <a:buSzPts val="1440"/>
              <a:buChar char="►"/>
              <a:defRPr/>
            </a:lvl5pPr>
            <a:lvl6pPr indent="-320039" lvl="5" marL="2743200" algn="l">
              <a:spcBef>
                <a:spcPts val="750"/>
              </a:spcBef>
              <a:spcAft>
                <a:spcPts val="0"/>
              </a:spcAft>
              <a:buSzPts val="1440"/>
              <a:buChar char="►"/>
              <a:defRPr/>
            </a:lvl6pPr>
            <a:lvl7pPr indent="-320039" lvl="6" marL="3200400" algn="l">
              <a:spcBef>
                <a:spcPts val="750"/>
              </a:spcBef>
              <a:spcAft>
                <a:spcPts val="0"/>
              </a:spcAft>
              <a:buSzPts val="1440"/>
              <a:buChar char="►"/>
              <a:defRPr/>
            </a:lvl7pPr>
            <a:lvl8pPr indent="-320040" lvl="7" marL="3657600" algn="l">
              <a:spcBef>
                <a:spcPts val="750"/>
              </a:spcBef>
              <a:spcAft>
                <a:spcPts val="0"/>
              </a:spcAft>
              <a:buSzPts val="1440"/>
              <a:buChar char="►"/>
              <a:defRPr/>
            </a:lvl8pPr>
            <a:lvl9pPr indent="-320040" lvl="8" marL="4114800" algn="l">
              <a:spcBef>
                <a:spcPts val="750"/>
              </a:spcBef>
              <a:spcAft>
                <a:spcPts val="0"/>
              </a:spcAft>
              <a:buSzPts val="1440"/>
              <a:buChar char="►"/>
              <a:defRPr/>
            </a:lvl9pPr>
          </a:lstStyle>
          <a:p/>
        </p:txBody>
      </p:sp>
      <p:sp>
        <p:nvSpPr>
          <p:cNvPr id="136" name="Google Shape;136;p29"/>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7" name="Google Shape;137;p29"/>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8" name="Google Shape;138;p29"/>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600"/>
              <a:buNone/>
              <a:defRPr/>
            </a:lvl1pPr>
            <a:lvl2pPr indent="0" lvl="1" marL="0" algn="r">
              <a:lnSpc>
                <a:spcPct val="100000"/>
              </a:lnSpc>
              <a:spcBef>
                <a:spcPts val="0"/>
              </a:spcBef>
              <a:spcAft>
                <a:spcPts val="0"/>
              </a:spcAft>
              <a:buSzPts val="600"/>
              <a:buNone/>
              <a:defRPr/>
            </a:lvl2pPr>
            <a:lvl3pPr indent="0" lvl="2" marL="0" algn="r">
              <a:lnSpc>
                <a:spcPct val="100000"/>
              </a:lnSpc>
              <a:spcBef>
                <a:spcPts val="0"/>
              </a:spcBef>
              <a:spcAft>
                <a:spcPts val="0"/>
              </a:spcAft>
              <a:buSzPts val="600"/>
              <a:buNone/>
              <a:defRPr/>
            </a:lvl3pPr>
            <a:lvl4pPr indent="0" lvl="3" marL="0" algn="r">
              <a:lnSpc>
                <a:spcPct val="100000"/>
              </a:lnSpc>
              <a:spcBef>
                <a:spcPts val="0"/>
              </a:spcBef>
              <a:spcAft>
                <a:spcPts val="0"/>
              </a:spcAft>
              <a:buSzPts val="600"/>
              <a:buNone/>
              <a:defRPr/>
            </a:lvl4pPr>
            <a:lvl5pPr indent="0" lvl="4" marL="0" algn="r">
              <a:lnSpc>
                <a:spcPct val="100000"/>
              </a:lnSpc>
              <a:spcBef>
                <a:spcPts val="0"/>
              </a:spcBef>
              <a:spcAft>
                <a:spcPts val="0"/>
              </a:spcAft>
              <a:buSzPts val="600"/>
              <a:buNone/>
              <a:defRPr/>
            </a:lvl5pPr>
            <a:lvl6pPr indent="0" lvl="5" marL="0" algn="r">
              <a:lnSpc>
                <a:spcPct val="100000"/>
              </a:lnSpc>
              <a:spcBef>
                <a:spcPts val="0"/>
              </a:spcBef>
              <a:spcAft>
                <a:spcPts val="0"/>
              </a:spcAft>
              <a:buSzPts val="600"/>
              <a:buNone/>
              <a:defRPr/>
            </a:lvl6pPr>
            <a:lvl7pPr indent="0" lvl="6" marL="0" algn="r">
              <a:lnSpc>
                <a:spcPct val="100000"/>
              </a:lnSpc>
              <a:spcBef>
                <a:spcPts val="0"/>
              </a:spcBef>
              <a:spcAft>
                <a:spcPts val="0"/>
              </a:spcAft>
              <a:buSzPts val="600"/>
              <a:buNone/>
              <a:defRPr/>
            </a:lvl7pPr>
            <a:lvl8pPr indent="0" lvl="7" marL="0" algn="r">
              <a:lnSpc>
                <a:spcPct val="100000"/>
              </a:lnSpc>
              <a:spcBef>
                <a:spcPts val="0"/>
              </a:spcBef>
              <a:spcAft>
                <a:spcPts val="0"/>
              </a:spcAft>
              <a:buSzPts val="600"/>
              <a:buNone/>
              <a:defRPr/>
            </a:lvl8pPr>
            <a:lvl9pPr indent="0" lvl="8" marL="0" algn="r">
              <a:lnSpc>
                <a:spcPct val="100000"/>
              </a:lnSpc>
              <a:spcBef>
                <a:spcPts val="0"/>
              </a:spcBef>
              <a:spcAft>
                <a:spcPts val="0"/>
              </a:spcAft>
              <a:buSzPts val="600"/>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1.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grpSp>
        <p:nvGrpSpPr>
          <p:cNvPr id="6" name="Google Shape;6;p13"/>
          <p:cNvGrpSpPr/>
          <p:nvPr/>
        </p:nvGrpSpPr>
        <p:grpSpPr>
          <a:xfrm>
            <a:off x="0" y="-6350"/>
            <a:ext cx="9144000" cy="5149850"/>
            <a:chOff x="0" y="-8467"/>
            <a:chExt cx="12192000" cy="6866467"/>
          </a:xfrm>
        </p:grpSpPr>
        <p:cxnSp>
          <p:nvCxnSpPr>
            <p:cNvPr id="7" name="Google Shape;7;p13"/>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8" name="Google Shape;8;p13"/>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9" name="Google Shape;9;p13"/>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0196"/>
              </a:schemeClr>
            </a:solidFill>
            <a:ln>
              <a:noFill/>
            </a:ln>
          </p:spPr>
        </p:sp>
        <p:sp>
          <p:nvSpPr>
            <p:cNvPr id="10" name="Google Shape;10;p13"/>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1" name="Google Shape;11;p13"/>
            <p:cNvSpPr/>
            <p:nvPr/>
          </p:nvSpPr>
          <p:spPr>
            <a:xfrm>
              <a:off x="8932333" y="3048000"/>
              <a:ext cx="3259667" cy="3810000"/>
            </a:xfrm>
            <a:prstGeom prst="triangle">
              <a:avLst>
                <a:gd fmla="val 100000" name="adj"/>
              </a:avLst>
            </a:prstGeom>
            <a:solidFill>
              <a:schemeClr val="accent2">
                <a:alpha val="72156"/>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13"/>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70196"/>
              </a:srgbClr>
            </a:solidFill>
            <a:ln>
              <a:noFill/>
            </a:ln>
          </p:spPr>
        </p:sp>
        <p:sp>
          <p:nvSpPr>
            <p:cNvPr id="13" name="Google Shape;13;p13"/>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70196"/>
              </a:srgbClr>
            </a:solidFill>
            <a:ln>
              <a:noFill/>
            </a:ln>
          </p:spPr>
        </p:sp>
        <p:sp>
          <p:nvSpPr>
            <p:cNvPr id="14" name="Google Shape;14;p13"/>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5098"/>
              </a:schemeClr>
            </a:solidFill>
            <a:ln>
              <a:noFill/>
            </a:ln>
          </p:spPr>
        </p:sp>
        <p:sp>
          <p:nvSpPr>
            <p:cNvPr id="15" name="Google Shape;15;p13"/>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3"/>
            <p:cNvSpPr/>
            <p:nvPr/>
          </p:nvSpPr>
          <p:spPr>
            <a:xfrm>
              <a:off x="0" y="4013200"/>
              <a:ext cx="448733" cy="2844800"/>
            </a:xfrm>
            <a:prstGeom prst="triangle">
              <a:avLst>
                <a:gd fmla="val 0" name="adj"/>
              </a:avLst>
            </a:prstGeom>
            <a:solidFill>
              <a:schemeClr val="accent1">
                <a:alpha val="85098"/>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7" name="Google Shape;17;p13"/>
          <p:cNvSpPr txBox="1"/>
          <p:nvPr>
            <p:ph type="title"/>
          </p:nvPr>
        </p:nvSpPr>
        <p:spPr>
          <a:xfrm>
            <a:off x="508001" y="457200"/>
            <a:ext cx="6447501" cy="9906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2700"/>
              <a:buFont typeface="Trebuchet MS"/>
              <a:buNone/>
              <a:defRPr b="0" i="0" sz="27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18" name="Google Shape;18;p13"/>
          <p:cNvSpPr txBox="1"/>
          <p:nvPr>
            <p:ph idx="1" type="body"/>
          </p:nvPr>
        </p:nvSpPr>
        <p:spPr>
          <a:xfrm>
            <a:off x="508001" y="1620442"/>
            <a:ext cx="6447501" cy="2910580"/>
          </a:xfrm>
          <a:prstGeom prst="rect">
            <a:avLst/>
          </a:prstGeom>
          <a:noFill/>
          <a:ln>
            <a:noFill/>
          </a:ln>
        </p:spPr>
        <p:txBody>
          <a:bodyPr anchorCtr="0" anchor="t" bIns="45700" lIns="91425" spcFirstLastPara="1" rIns="91425" wrap="square" tIns="45700">
            <a:normAutofit/>
          </a:bodyPr>
          <a:lstStyle>
            <a:lvl1pPr indent="-297180" lvl="0" marL="457200" marR="0" rtl="0" algn="l">
              <a:spcBef>
                <a:spcPts val="750"/>
              </a:spcBef>
              <a:spcAft>
                <a:spcPts val="0"/>
              </a:spcAft>
              <a:buClr>
                <a:schemeClr val="accent1"/>
              </a:buClr>
              <a:buSzPts val="1080"/>
              <a:buFont typeface="Noto Sans Symbols"/>
              <a:buChar char="►"/>
              <a:defRPr b="0" i="0" sz="1350" u="none" cap="none" strike="noStrike">
                <a:solidFill>
                  <a:srgbClr val="3F3F3F"/>
                </a:solidFill>
                <a:latin typeface="Trebuchet MS"/>
                <a:ea typeface="Trebuchet MS"/>
                <a:cs typeface="Trebuchet MS"/>
                <a:sym typeface="Trebuchet MS"/>
              </a:defRPr>
            </a:lvl1pPr>
            <a:lvl2pPr indent="-289560" lvl="1" marL="914400" marR="0" rtl="0" algn="l">
              <a:spcBef>
                <a:spcPts val="75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2pPr>
            <a:lvl3pPr indent="-281939" lvl="2" marL="1371600" marR="0" rtl="0" algn="l">
              <a:spcBef>
                <a:spcPts val="750"/>
              </a:spcBef>
              <a:spcAft>
                <a:spcPts val="0"/>
              </a:spcAft>
              <a:buClr>
                <a:schemeClr val="accent1"/>
              </a:buClr>
              <a:buSzPts val="840"/>
              <a:buFont typeface="Noto Sans Symbols"/>
              <a:buChar char="►"/>
              <a:defRPr b="0" i="0" sz="1050" u="none" cap="none" strike="noStrike">
                <a:solidFill>
                  <a:srgbClr val="3F3F3F"/>
                </a:solidFill>
                <a:latin typeface="Trebuchet MS"/>
                <a:ea typeface="Trebuchet MS"/>
                <a:cs typeface="Trebuchet MS"/>
                <a:sym typeface="Trebuchet MS"/>
              </a:defRPr>
            </a:lvl3pPr>
            <a:lvl4pPr indent="-274319" lvl="3" marL="1828800" marR="0" rtl="0" algn="l">
              <a:spcBef>
                <a:spcPts val="750"/>
              </a:spcBef>
              <a:spcAft>
                <a:spcPts val="0"/>
              </a:spcAft>
              <a:buClr>
                <a:schemeClr val="accent1"/>
              </a:buClr>
              <a:buSzPts val="720"/>
              <a:buFont typeface="Noto Sans Symbols"/>
              <a:buChar char="►"/>
              <a:defRPr b="0" i="0" sz="900" u="none" cap="none" strike="noStrike">
                <a:solidFill>
                  <a:srgbClr val="3F3F3F"/>
                </a:solidFill>
                <a:latin typeface="Trebuchet MS"/>
                <a:ea typeface="Trebuchet MS"/>
                <a:cs typeface="Trebuchet MS"/>
                <a:sym typeface="Trebuchet MS"/>
              </a:defRPr>
            </a:lvl4pPr>
            <a:lvl5pPr indent="-274320" lvl="4" marL="2286000" marR="0" rtl="0" algn="l">
              <a:spcBef>
                <a:spcPts val="750"/>
              </a:spcBef>
              <a:spcAft>
                <a:spcPts val="0"/>
              </a:spcAft>
              <a:buClr>
                <a:schemeClr val="accent1"/>
              </a:buClr>
              <a:buSzPts val="720"/>
              <a:buFont typeface="Noto Sans Symbols"/>
              <a:buChar char="►"/>
              <a:defRPr b="0" i="0" sz="900" u="none" cap="none" strike="noStrike">
                <a:solidFill>
                  <a:srgbClr val="3F3F3F"/>
                </a:solidFill>
                <a:latin typeface="Trebuchet MS"/>
                <a:ea typeface="Trebuchet MS"/>
                <a:cs typeface="Trebuchet MS"/>
                <a:sym typeface="Trebuchet MS"/>
              </a:defRPr>
            </a:lvl5pPr>
            <a:lvl6pPr indent="-274320" lvl="5" marL="2743200" marR="0" rtl="0" algn="l">
              <a:spcBef>
                <a:spcPts val="750"/>
              </a:spcBef>
              <a:spcAft>
                <a:spcPts val="0"/>
              </a:spcAft>
              <a:buClr>
                <a:schemeClr val="accent1"/>
              </a:buClr>
              <a:buSzPts val="720"/>
              <a:buFont typeface="Noto Sans Symbols"/>
              <a:buChar char="►"/>
              <a:defRPr b="0" i="0" sz="900" u="none" cap="none" strike="noStrike">
                <a:solidFill>
                  <a:srgbClr val="3F3F3F"/>
                </a:solidFill>
                <a:latin typeface="Trebuchet MS"/>
                <a:ea typeface="Trebuchet MS"/>
                <a:cs typeface="Trebuchet MS"/>
                <a:sym typeface="Trebuchet MS"/>
              </a:defRPr>
            </a:lvl6pPr>
            <a:lvl7pPr indent="-274320" lvl="6" marL="3200400" marR="0" rtl="0" algn="l">
              <a:spcBef>
                <a:spcPts val="750"/>
              </a:spcBef>
              <a:spcAft>
                <a:spcPts val="0"/>
              </a:spcAft>
              <a:buClr>
                <a:schemeClr val="accent1"/>
              </a:buClr>
              <a:buSzPts val="720"/>
              <a:buFont typeface="Noto Sans Symbols"/>
              <a:buChar char="►"/>
              <a:defRPr b="0" i="0" sz="900" u="none" cap="none" strike="noStrike">
                <a:solidFill>
                  <a:srgbClr val="3F3F3F"/>
                </a:solidFill>
                <a:latin typeface="Trebuchet MS"/>
                <a:ea typeface="Trebuchet MS"/>
                <a:cs typeface="Trebuchet MS"/>
                <a:sym typeface="Trebuchet MS"/>
              </a:defRPr>
            </a:lvl7pPr>
            <a:lvl8pPr indent="-274320" lvl="7" marL="3657600" marR="0" rtl="0" algn="l">
              <a:spcBef>
                <a:spcPts val="750"/>
              </a:spcBef>
              <a:spcAft>
                <a:spcPts val="0"/>
              </a:spcAft>
              <a:buClr>
                <a:schemeClr val="accent1"/>
              </a:buClr>
              <a:buSzPts val="720"/>
              <a:buFont typeface="Noto Sans Symbols"/>
              <a:buChar char="►"/>
              <a:defRPr b="0" i="0" sz="900" u="none" cap="none" strike="noStrike">
                <a:solidFill>
                  <a:srgbClr val="3F3F3F"/>
                </a:solidFill>
                <a:latin typeface="Trebuchet MS"/>
                <a:ea typeface="Trebuchet MS"/>
                <a:cs typeface="Trebuchet MS"/>
                <a:sym typeface="Trebuchet MS"/>
              </a:defRPr>
            </a:lvl8pPr>
            <a:lvl9pPr indent="-274320" lvl="8" marL="4114800" marR="0" rtl="0" algn="l">
              <a:spcBef>
                <a:spcPts val="750"/>
              </a:spcBef>
              <a:spcAft>
                <a:spcPts val="0"/>
              </a:spcAft>
              <a:buClr>
                <a:schemeClr val="accent1"/>
              </a:buClr>
              <a:buSzPts val="720"/>
              <a:buFont typeface="Noto Sans Symbols"/>
              <a:buChar char="►"/>
              <a:defRPr b="0" i="0" sz="900" u="none" cap="none" strike="noStrike">
                <a:solidFill>
                  <a:srgbClr val="3F3F3F"/>
                </a:solidFill>
                <a:latin typeface="Trebuchet MS"/>
                <a:ea typeface="Trebuchet MS"/>
                <a:cs typeface="Trebuchet MS"/>
                <a:sym typeface="Trebuchet MS"/>
              </a:defRPr>
            </a:lvl9pPr>
          </a:lstStyle>
          <a:p/>
        </p:txBody>
      </p:sp>
      <p:sp>
        <p:nvSpPr>
          <p:cNvPr id="19" name="Google Shape;19;p13"/>
          <p:cNvSpPr txBox="1"/>
          <p:nvPr>
            <p:ph idx="10" type="dt"/>
          </p:nvPr>
        </p:nvSpPr>
        <p:spPr>
          <a:xfrm>
            <a:off x="5403850" y="4531022"/>
            <a:ext cx="683954" cy="273844"/>
          </a:xfrm>
          <a:prstGeom prst="rect">
            <a:avLst/>
          </a:prstGeom>
          <a:noFill/>
          <a:ln>
            <a:noFill/>
          </a:ln>
        </p:spPr>
        <p:txBody>
          <a:bodyPr anchorCtr="0" anchor="ctr" bIns="45700" lIns="91425" spcFirstLastPara="1" rIns="91425" wrap="square" tIns="45700">
            <a:noAutofit/>
          </a:bodyPr>
          <a:lstStyle>
            <a:lvl1pPr lvl="0" marR="0" rtl="0" algn="r">
              <a:lnSpc>
                <a:spcPct val="100000"/>
              </a:lnSpc>
              <a:spcBef>
                <a:spcPts val="0"/>
              </a:spcBef>
              <a:spcAft>
                <a:spcPts val="0"/>
              </a:spcAft>
              <a:buSzPts val="1400"/>
              <a:buNone/>
              <a:defRPr b="0" i="0" sz="675" u="none" cap="none" strike="noStrike">
                <a:solidFill>
                  <a:srgbClr val="888888"/>
                </a:solidFill>
                <a:latin typeface="Arial"/>
                <a:ea typeface="Arial"/>
                <a:cs typeface="Arial"/>
                <a:sym typeface="Arial"/>
              </a:defRPr>
            </a:lvl1pPr>
            <a:lvl2pPr lvl="1"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9pPr>
          </a:lstStyle>
          <a:p/>
        </p:txBody>
      </p:sp>
      <p:sp>
        <p:nvSpPr>
          <p:cNvPr id="20" name="Google Shape;20;p13"/>
          <p:cNvSpPr txBox="1"/>
          <p:nvPr>
            <p:ph idx="11" type="ftr"/>
          </p:nvPr>
        </p:nvSpPr>
        <p:spPr>
          <a:xfrm>
            <a:off x="508001" y="4531022"/>
            <a:ext cx="4723209" cy="273844"/>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SzPts val="1400"/>
              <a:buNone/>
              <a:defRPr b="0" i="0" sz="675" u="none" cap="none" strike="noStrike">
                <a:solidFill>
                  <a:srgbClr val="888888"/>
                </a:solidFill>
                <a:latin typeface="Arial"/>
                <a:ea typeface="Arial"/>
                <a:cs typeface="Arial"/>
                <a:sym typeface="Arial"/>
              </a:defRPr>
            </a:lvl1pPr>
            <a:lvl2pPr lvl="1"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9pPr>
          </a:lstStyle>
          <a:p/>
        </p:txBody>
      </p:sp>
      <p:sp>
        <p:nvSpPr>
          <p:cNvPr id="21" name="Google Shape;21;p13"/>
          <p:cNvSpPr txBox="1"/>
          <p:nvPr>
            <p:ph idx="12" type="sldNum"/>
          </p:nvPr>
        </p:nvSpPr>
        <p:spPr>
          <a:xfrm>
            <a:off x="6442998" y="4531022"/>
            <a:ext cx="512504" cy="273844"/>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675"/>
              <a:buFont typeface="Arial"/>
              <a:buNone/>
              <a:defRPr b="0" i="0" sz="675" u="none" cap="none" strike="noStrike">
                <a:solidFill>
                  <a:schemeClr val="accent1"/>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675"/>
              <a:buFont typeface="Arial"/>
              <a:buNone/>
              <a:defRPr b="0" i="0" sz="675" u="none" cap="none" strike="noStrike">
                <a:solidFill>
                  <a:schemeClr val="accent1"/>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675"/>
              <a:buFont typeface="Arial"/>
              <a:buNone/>
              <a:defRPr b="0" i="0" sz="675" u="none" cap="none" strike="noStrike">
                <a:solidFill>
                  <a:schemeClr val="accent1"/>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675"/>
              <a:buFont typeface="Arial"/>
              <a:buNone/>
              <a:defRPr b="0" i="0" sz="675" u="none" cap="none" strike="noStrike">
                <a:solidFill>
                  <a:schemeClr val="accent1"/>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675"/>
              <a:buFont typeface="Arial"/>
              <a:buNone/>
              <a:defRPr b="0" i="0" sz="675" u="none" cap="none" strike="noStrike">
                <a:solidFill>
                  <a:schemeClr val="accent1"/>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675"/>
              <a:buFont typeface="Arial"/>
              <a:buNone/>
              <a:defRPr b="0" i="0" sz="675" u="none" cap="none" strike="noStrike">
                <a:solidFill>
                  <a:schemeClr val="accent1"/>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675"/>
              <a:buFont typeface="Arial"/>
              <a:buNone/>
              <a:defRPr b="0" i="0" sz="675" u="none" cap="none" strike="noStrike">
                <a:solidFill>
                  <a:schemeClr val="accent1"/>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675"/>
              <a:buFont typeface="Arial"/>
              <a:buNone/>
              <a:defRPr b="0" i="0" sz="675" u="none" cap="none" strike="noStrike">
                <a:solidFill>
                  <a:schemeClr val="accent1"/>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675"/>
              <a:buFont typeface="Arial"/>
              <a:buNone/>
              <a:defRPr b="0" i="0" sz="675" u="none" cap="none" strike="noStrike">
                <a:solidFill>
                  <a:schemeClr val="accen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8.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1"/>
          <p:cNvSpPr txBox="1"/>
          <p:nvPr>
            <p:ph type="ctrTitle"/>
          </p:nvPr>
        </p:nvSpPr>
        <p:spPr>
          <a:xfrm>
            <a:off x="358592" y="1778977"/>
            <a:ext cx="5338823" cy="3411415"/>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rgbClr val="000000"/>
              </a:buClr>
              <a:buSzPts val="990"/>
              <a:buFont typeface="Times New Roman"/>
              <a:buNone/>
            </a:pPr>
            <a:r>
              <a:rPr b="1" lang="en-US" sz="2100">
                <a:solidFill>
                  <a:srgbClr val="000000"/>
                </a:solidFill>
                <a:latin typeface="Times New Roman"/>
                <a:ea typeface="Times New Roman"/>
                <a:cs typeface="Times New Roman"/>
                <a:sym typeface="Times New Roman"/>
              </a:rPr>
              <a:t>Balancing Artificial Intelligence and Human Collaboration in the Hospitality Industry: Customer Expectations, Service Quality, and the Future of the Human Touch</a:t>
            </a:r>
            <a:endParaRPr b="1" sz="2100">
              <a:solidFill>
                <a:srgbClr val="000000"/>
              </a:solidFill>
              <a:latin typeface="Times New Roman"/>
              <a:ea typeface="Times New Roman"/>
              <a:cs typeface="Times New Roman"/>
              <a:sym typeface="Times New Roman"/>
            </a:endParaRPr>
          </a:p>
          <a:p>
            <a:pPr indent="0" lvl="0" marL="0" rtl="0" algn="ctr">
              <a:spcBef>
                <a:spcPts val="0"/>
              </a:spcBef>
              <a:spcAft>
                <a:spcPts val="0"/>
              </a:spcAft>
              <a:buClr>
                <a:srgbClr val="000000"/>
              </a:buClr>
              <a:buSzPts val="990"/>
              <a:buFont typeface="Times New Roman"/>
              <a:buNone/>
            </a:pPr>
            <a:r>
              <a:t/>
            </a:r>
            <a:endParaRPr b="1" sz="2600">
              <a:solidFill>
                <a:schemeClr val="dk1"/>
              </a:solidFill>
              <a:latin typeface="Times New Roman"/>
              <a:ea typeface="Times New Roman"/>
              <a:cs typeface="Times New Roman"/>
              <a:sym typeface="Times New Roman"/>
            </a:endParaRPr>
          </a:p>
          <a:p>
            <a:pPr indent="0" lvl="0" marL="457200" rtl="0" algn="ctr">
              <a:spcBef>
                <a:spcPts val="0"/>
              </a:spcBef>
              <a:spcAft>
                <a:spcPts val="0"/>
              </a:spcAft>
              <a:buNone/>
            </a:pPr>
            <a:r>
              <a:rPr b="1" lang="en-US" sz="2000">
                <a:solidFill>
                  <a:schemeClr val="dk1"/>
                </a:solidFill>
                <a:latin typeface="Times New Roman"/>
                <a:ea typeface="Times New Roman"/>
                <a:cs typeface="Times New Roman"/>
                <a:sym typeface="Times New Roman"/>
              </a:rPr>
              <a:t>Ionel Babache </a:t>
            </a:r>
            <a:endParaRPr b="1" sz="2000">
              <a:solidFill>
                <a:schemeClr val="dk1"/>
              </a:solidFill>
              <a:latin typeface="Times New Roman"/>
              <a:ea typeface="Times New Roman"/>
              <a:cs typeface="Times New Roman"/>
              <a:sym typeface="Times New Roman"/>
            </a:endParaRPr>
          </a:p>
          <a:p>
            <a:pPr indent="0" lvl="0" marL="457200" rtl="0" algn="ctr">
              <a:spcBef>
                <a:spcPts val="0"/>
              </a:spcBef>
              <a:spcAft>
                <a:spcPts val="0"/>
              </a:spcAft>
              <a:buNone/>
            </a:pPr>
            <a:r>
              <a:rPr b="1" lang="en-US" sz="2200">
                <a:solidFill>
                  <a:schemeClr val="dk1"/>
                </a:solidFill>
                <a:latin typeface="Times New Roman"/>
                <a:ea typeface="Times New Roman"/>
                <a:cs typeface="Times New Roman"/>
                <a:sym typeface="Times New Roman"/>
              </a:rPr>
              <a:t>2241659</a:t>
            </a:r>
            <a:br>
              <a:rPr b="1" lang="en-US" sz="2500">
                <a:solidFill>
                  <a:schemeClr val="dk1"/>
                </a:solidFill>
                <a:latin typeface="Times New Roman"/>
                <a:ea typeface="Times New Roman"/>
                <a:cs typeface="Times New Roman"/>
                <a:sym typeface="Times New Roman"/>
              </a:rPr>
            </a:br>
            <a:endParaRPr b="1" sz="2500">
              <a:solidFill>
                <a:schemeClr val="dk1"/>
              </a:solidFill>
              <a:latin typeface="Times New Roman"/>
              <a:ea typeface="Times New Roman"/>
              <a:cs typeface="Times New Roman"/>
              <a:sym typeface="Times New Roman"/>
            </a:endParaRPr>
          </a:p>
        </p:txBody>
      </p:sp>
      <p:sp>
        <p:nvSpPr>
          <p:cNvPr id="144" name="Google Shape;144;p1"/>
          <p:cNvSpPr txBox="1"/>
          <p:nvPr>
            <p:ph idx="1" type="subTitle"/>
          </p:nvPr>
        </p:nvSpPr>
        <p:spPr>
          <a:xfrm>
            <a:off x="12071594" y="4961463"/>
            <a:ext cx="401994" cy="548499"/>
          </a:xfrm>
          <a:prstGeom prst="rect">
            <a:avLst/>
          </a:prstGeom>
          <a:noFill/>
          <a:ln>
            <a:noFill/>
          </a:ln>
        </p:spPr>
        <p:txBody>
          <a:bodyPr anchorCtr="0" anchor="t" bIns="45700" lIns="91425" spcFirstLastPara="1" rIns="91425" wrap="square" tIns="45700">
            <a:normAutofit/>
          </a:bodyPr>
          <a:lstStyle/>
          <a:p>
            <a:pPr indent="0" lvl="0" marL="0" rtl="0" algn="r">
              <a:spcBef>
                <a:spcPts val="0"/>
              </a:spcBef>
              <a:spcAft>
                <a:spcPts val="0"/>
              </a:spcAft>
              <a:buSzPts val="1080"/>
              <a:buNone/>
            </a:pPr>
            <a:r>
              <a:t/>
            </a:r>
            <a:endParaRPr/>
          </a:p>
        </p:txBody>
      </p:sp>
      <p:pic>
        <p:nvPicPr>
          <p:cNvPr id="145" name="Google Shape;145;p1"/>
          <p:cNvPicPr preferRelativeResize="0"/>
          <p:nvPr/>
        </p:nvPicPr>
        <p:blipFill rotWithShape="1">
          <a:blip r:embed="rId3">
            <a:alphaModFix/>
          </a:blip>
          <a:srcRect b="0" l="0" r="0" t="0"/>
          <a:stretch/>
        </p:blipFill>
        <p:spPr>
          <a:xfrm>
            <a:off x="1699845" y="0"/>
            <a:ext cx="3643117" cy="1661636"/>
          </a:xfrm>
          <a:prstGeom prst="rect">
            <a:avLst/>
          </a:prstGeom>
          <a:noFill/>
          <a:ln>
            <a:noFill/>
          </a:ln>
        </p:spPr>
      </p:pic>
      <p:pic>
        <p:nvPicPr>
          <p:cNvPr descr="https://media.licdn.com/dms/image/v2/D4E22AQEFbc8G_McmRg/feedshare-shrink_800/B4EZkKyxqKGYAg-/0/1756822708201?e=2147483647&amp;v=beta&amp;t=fFDKALtawmdIDvdS8Y6rT6z_ynk46TqXeETXz-B8YQE" id="146" name="Google Shape;146;p1"/>
          <p:cNvPicPr preferRelativeResize="0"/>
          <p:nvPr/>
        </p:nvPicPr>
        <p:blipFill rotWithShape="1">
          <a:blip r:embed="rId4">
            <a:alphaModFix/>
          </a:blip>
          <a:srcRect b="0" l="0" r="0" t="0"/>
          <a:stretch/>
        </p:blipFill>
        <p:spPr>
          <a:xfrm>
            <a:off x="6318739" y="398840"/>
            <a:ext cx="2250830" cy="4656407"/>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2"/>
          <p:cNvSpPr txBox="1"/>
          <p:nvPr>
            <p:ph type="ctrTitle"/>
          </p:nvPr>
        </p:nvSpPr>
        <p:spPr>
          <a:xfrm>
            <a:off x="311700" y="77824"/>
            <a:ext cx="8520600" cy="789683"/>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r">
              <a:spcBef>
                <a:spcPts val="0"/>
              </a:spcBef>
              <a:spcAft>
                <a:spcPts val="0"/>
              </a:spcAft>
              <a:buClr>
                <a:schemeClr val="dk1"/>
              </a:buClr>
              <a:buSzPts val="990"/>
              <a:buFont typeface="Times New Roman"/>
              <a:buNone/>
            </a:pPr>
            <a:r>
              <a:rPr b="1" lang="en-US" sz="2600">
                <a:solidFill>
                  <a:schemeClr val="dk1"/>
                </a:solidFill>
                <a:latin typeface="Times New Roman"/>
                <a:ea typeface="Times New Roman"/>
                <a:cs typeface="Times New Roman"/>
                <a:sym typeface="Times New Roman"/>
              </a:rPr>
              <a:t> Introduction: AI and Human Collaboration in hospitality</a:t>
            </a:r>
            <a:br>
              <a:rPr b="1" lang="en-US" sz="2600">
                <a:solidFill>
                  <a:schemeClr val="dk1"/>
                </a:solidFill>
                <a:latin typeface="Times New Roman"/>
                <a:ea typeface="Times New Roman"/>
                <a:cs typeface="Times New Roman"/>
                <a:sym typeface="Times New Roman"/>
              </a:rPr>
            </a:br>
            <a:endParaRPr b="1" sz="2600">
              <a:solidFill>
                <a:schemeClr val="dk1"/>
              </a:solidFill>
              <a:latin typeface="Times New Roman"/>
              <a:ea typeface="Times New Roman"/>
              <a:cs typeface="Times New Roman"/>
              <a:sym typeface="Times New Roman"/>
            </a:endParaRPr>
          </a:p>
        </p:txBody>
      </p:sp>
      <p:sp>
        <p:nvSpPr>
          <p:cNvPr id="152" name="Google Shape;152;p2"/>
          <p:cNvSpPr txBox="1"/>
          <p:nvPr>
            <p:ph idx="1" type="subTitle"/>
          </p:nvPr>
        </p:nvSpPr>
        <p:spPr>
          <a:xfrm>
            <a:off x="311700" y="968600"/>
            <a:ext cx="4260300" cy="3726600"/>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70000" lnSpcReduction="20000"/>
          </a:bodyPr>
          <a:lstStyle/>
          <a:p>
            <a:pPr indent="-71120" lvl="0" marL="0" rtl="0" algn="just">
              <a:spcBef>
                <a:spcPts val="750"/>
              </a:spcBef>
              <a:spcAft>
                <a:spcPts val="0"/>
              </a:spcAft>
              <a:buSzPct val="80000"/>
              <a:buFont typeface="Arial"/>
              <a:buChar char="•"/>
            </a:pPr>
            <a:r>
              <a:rPr lang="en-US" sz="2000">
                <a:solidFill>
                  <a:srgbClr val="000000"/>
                </a:solidFill>
                <a:latin typeface="Times New Roman"/>
                <a:ea typeface="Times New Roman"/>
                <a:cs typeface="Times New Roman"/>
                <a:sym typeface="Times New Roman"/>
              </a:rPr>
              <a:t>The field of artificial intelligence is quickly changing the way things are done in the hotel and hospitality business around the globe.</a:t>
            </a:r>
            <a:endParaRPr/>
          </a:p>
          <a:p>
            <a:pPr indent="-71120" lvl="0" marL="0" rtl="0" algn="just">
              <a:spcBef>
                <a:spcPts val="750"/>
              </a:spcBef>
              <a:spcAft>
                <a:spcPts val="0"/>
              </a:spcAft>
              <a:buSzPct val="80000"/>
              <a:buFont typeface="Arial"/>
              <a:buChar char="•"/>
            </a:pPr>
            <a:r>
              <a:rPr lang="en-US" sz="2000">
                <a:solidFill>
                  <a:srgbClr val="000000"/>
                </a:solidFill>
                <a:latin typeface="Times New Roman"/>
                <a:ea typeface="Times New Roman"/>
                <a:cs typeface="Times New Roman"/>
                <a:sym typeface="Times New Roman"/>
              </a:rPr>
              <a:t>Using AI, hotels are increasingly finding ways to maximise performance, improve service quality, and provide customers with personal experiences (Buhalis and Moldavska, 2022).</a:t>
            </a:r>
            <a:endParaRPr/>
          </a:p>
          <a:p>
            <a:pPr indent="-71120" lvl="0" marL="0" rtl="0" algn="just">
              <a:spcBef>
                <a:spcPts val="750"/>
              </a:spcBef>
              <a:spcAft>
                <a:spcPts val="0"/>
              </a:spcAft>
              <a:buSzPct val="80000"/>
              <a:buFont typeface="Arial"/>
              <a:buChar char="•"/>
            </a:pPr>
            <a:r>
              <a:rPr lang="en-US" sz="2000">
                <a:solidFill>
                  <a:srgbClr val="000000"/>
                </a:solidFill>
                <a:latin typeface="Times New Roman"/>
                <a:ea typeface="Times New Roman"/>
                <a:cs typeface="Times New Roman"/>
                <a:sym typeface="Times New Roman"/>
              </a:rPr>
              <a:t>Even with the development of technology, hospitality is one of the most people-oriented service industries.</a:t>
            </a:r>
            <a:endParaRPr/>
          </a:p>
          <a:p>
            <a:pPr indent="-71120" lvl="0" marL="0" rtl="0" algn="just">
              <a:spcBef>
                <a:spcPts val="750"/>
              </a:spcBef>
              <a:spcAft>
                <a:spcPts val="0"/>
              </a:spcAft>
              <a:buSzPct val="80000"/>
              <a:buFont typeface="Arial"/>
              <a:buChar char="•"/>
            </a:pPr>
            <a:r>
              <a:rPr lang="en-US" sz="2000">
                <a:solidFill>
                  <a:srgbClr val="000000"/>
                </a:solidFill>
                <a:latin typeface="Times New Roman"/>
                <a:ea typeface="Times New Roman"/>
                <a:cs typeface="Times New Roman"/>
                <a:sym typeface="Times New Roman"/>
              </a:rPr>
              <a:t>The perspective of modern customers brings both convenience, speed, and digital access as well as emotions (Buhalis and Moldavska, 2022).</a:t>
            </a:r>
            <a:endParaRPr/>
          </a:p>
          <a:p>
            <a:pPr indent="-71120" lvl="0" marL="0" rtl="0" algn="just">
              <a:spcBef>
                <a:spcPts val="750"/>
              </a:spcBef>
              <a:spcAft>
                <a:spcPts val="0"/>
              </a:spcAft>
              <a:buSzPct val="80000"/>
              <a:buFont typeface="Arial"/>
              <a:buChar char="•"/>
            </a:pPr>
            <a:r>
              <a:rPr lang="en-US" sz="2000">
                <a:solidFill>
                  <a:srgbClr val="000000"/>
                </a:solidFill>
                <a:latin typeface="Times New Roman"/>
                <a:ea typeface="Times New Roman"/>
                <a:cs typeface="Times New Roman"/>
                <a:sym typeface="Times New Roman"/>
              </a:rPr>
              <a:t>This study focuses on how the concept of AI and human collaboration can co-exist in providing sustainable hospitality value.</a:t>
            </a:r>
            <a:endParaRPr/>
          </a:p>
          <a:p>
            <a:pPr indent="0" lvl="0" marL="151493" rtl="0" algn="just">
              <a:spcBef>
                <a:spcPts val="0"/>
              </a:spcBef>
              <a:spcAft>
                <a:spcPts val="0"/>
              </a:spcAft>
              <a:buClr>
                <a:schemeClr val="dk1"/>
              </a:buClr>
              <a:buSzPct val="100000"/>
              <a:buNone/>
            </a:pPr>
            <a:r>
              <a:t/>
            </a:r>
            <a:endParaRPr sz="1942">
              <a:solidFill>
                <a:schemeClr val="dk1"/>
              </a:solidFill>
              <a:latin typeface="Times New Roman"/>
              <a:ea typeface="Times New Roman"/>
              <a:cs typeface="Times New Roman"/>
              <a:sym typeface="Times New Roman"/>
            </a:endParaRPr>
          </a:p>
        </p:txBody>
      </p:sp>
      <p:pic>
        <p:nvPicPr>
          <p:cNvPr descr="Visually searched image" id="153" name="Google Shape;153;p2"/>
          <p:cNvPicPr preferRelativeResize="0"/>
          <p:nvPr/>
        </p:nvPicPr>
        <p:blipFill rotWithShape="1">
          <a:blip r:embed="rId3">
            <a:alphaModFix/>
          </a:blip>
          <a:srcRect b="0" l="0" r="0" t="0"/>
          <a:stretch/>
        </p:blipFill>
        <p:spPr>
          <a:xfrm>
            <a:off x="4903421" y="1201928"/>
            <a:ext cx="3595705" cy="3299734"/>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3"/>
          <p:cNvSpPr txBox="1"/>
          <p:nvPr>
            <p:ph type="ctrTitle"/>
          </p:nvPr>
        </p:nvSpPr>
        <p:spPr>
          <a:xfrm>
            <a:off x="311700" y="208800"/>
            <a:ext cx="8520600" cy="878700"/>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rgbClr val="000000"/>
              </a:buClr>
              <a:buSzPts val="990"/>
              <a:buFont typeface="Times New Roman"/>
              <a:buNone/>
            </a:pPr>
            <a:r>
              <a:rPr b="1" lang="en-US" sz="2400">
                <a:solidFill>
                  <a:srgbClr val="000000"/>
                </a:solidFill>
                <a:latin typeface="Times New Roman"/>
                <a:ea typeface="Times New Roman"/>
                <a:cs typeface="Times New Roman"/>
                <a:sym typeface="Times New Roman"/>
              </a:rPr>
              <a:t>Relevancy and Industry Background</a:t>
            </a:r>
            <a:endParaRPr b="1" sz="2400">
              <a:latin typeface="Times New Roman"/>
              <a:ea typeface="Times New Roman"/>
              <a:cs typeface="Times New Roman"/>
              <a:sym typeface="Times New Roman"/>
            </a:endParaRPr>
          </a:p>
        </p:txBody>
      </p:sp>
      <p:sp>
        <p:nvSpPr>
          <p:cNvPr id="159" name="Google Shape;159;p3"/>
          <p:cNvSpPr txBox="1"/>
          <p:nvPr>
            <p:ph idx="1" type="subTitle"/>
          </p:nvPr>
        </p:nvSpPr>
        <p:spPr>
          <a:xfrm>
            <a:off x="311699" y="1349599"/>
            <a:ext cx="4576823" cy="3562369"/>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85000" lnSpcReduction="20000"/>
          </a:bodyPr>
          <a:lstStyle/>
          <a:p>
            <a:pPr indent="-285750" lvl="0" marL="285750" rtl="0" algn="just">
              <a:spcBef>
                <a:spcPts val="750"/>
              </a:spcBef>
              <a:spcAft>
                <a:spcPts val="0"/>
              </a:spcAft>
              <a:buSzPct val="79999"/>
              <a:buFont typeface="Arial"/>
              <a:buChar char="•"/>
            </a:pPr>
            <a:r>
              <a:rPr lang="en-US" sz="1800">
                <a:solidFill>
                  <a:srgbClr val="000000"/>
                </a:solidFill>
                <a:latin typeface="Times New Roman"/>
                <a:ea typeface="Times New Roman"/>
                <a:cs typeface="Times New Roman"/>
                <a:sym typeface="Times New Roman"/>
              </a:rPr>
              <a:t>The hospitality industry has been very competitive with the shortage of labour and increasing costs of operation.</a:t>
            </a:r>
            <a:endParaRPr/>
          </a:p>
          <a:p>
            <a:pPr indent="-285750" lvl="0" marL="285750" rtl="0" algn="just">
              <a:spcBef>
                <a:spcPts val="750"/>
              </a:spcBef>
              <a:spcAft>
                <a:spcPts val="0"/>
              </a:spcAft>
              <a:buSzPct val="79999"/>
              <a:buFont typeface="Arial"/>
              <a:buChar char="•"/>
            </a:pPr>
            <a:r>
              <a:rPr lang="en-US" sz="1800">
                <a:solidFill>
                  <a:srgbClr val="000000"/>
                </a:solidFill>
                <a:latin typeface="Times New Roman"/>
                <a:ea typeface="Times New Roman"/>
                <a:cs typeface="Times New Roman"/>
                <a:sym typeface="Times New Roman"/>
              </a:rPr>
              <a:t>There is acceleration in digital transformation of hotel chains in the world to meet the challenge of efficiency.</a:t>
            </a:r>
            <a:endParaRPr/>
          </a:p>
          <a:p>
            <a:pPr indent="-285750" lvl="0" marL="285750" rtl="0" algn="just">
              <a:spcBef>
                <a:spcPts val="750"/>
              </a:spcBef>
              <a:spcAft>
                <a:spcPts val="0"/>
              </a:spcAft>
              <a:buSzPct val="79999"/>
              <a:buFont typeface="Arial"/>
              <a:buChar char="•"/>
            </a:pPr>
            <a:r>
              <a:rPr lang="en-US" sz="1800">
                <a:solidFill>
                  <a:srgbClr val="000000"/>
                </a:solidFill>
                <a:latin typeface="Times New Roman"/>
                <a:ea typeface="Times New Roman"/>
                <a:cs typeface="Times New Roman"/>
                <a:sym typeface="Times New Roman"/>
              </a:rPr>
              <a:t>Artificial intelligence helps to manage revenues, automate the services, and improve contact with the guests (Al-Hyari </a:t>
            </a:r>
            <a:r>
              <a:rPr i="1" lang="en-US" sz="1800">
                <a:solidFill>
                  <a:srgbClr val="000000"/>
                </a:solidFill>
                <a:latin typeface="Times New Roman"/>
                <a:ea typeface="Times New Roman"/>
                <a:cs typeface="Times New Roman"/>
                <a:sym typeface="Times New Roman"/>
              </a:rPr>
              <a:t>et al. </a:t>
            </a:r>
            <a:r>
              <a:rPr lang="en-US" sz="1800">
                <a:solidFill>
                  <a:srgbClr val="000000"/>
                </a:solidFill>
                <a:latin typeface="Times New Roman"/>
                <a:ea typeface="Times New Roman"/>
                <a:cs typeface="Times New Roman"/>
                <a:sym typeface="Times New Roman"/>
              </a:rPr>
              <a:t>2023).</a:t>
            </a:r>
            <a:endParaRPr/>
          </a:p>
          <a:p>
            <a:pPr indent="-285750" lvl="0" marL="285750" rtl="0" algn="just">
              <a:spcBef>
                <a:spcPts val="750"/>
              </a:spcBef>
              <a:spcAft>
                <a:spcPts val="0"/>
              </a:spcAft>
              <a:buSzPct val="79999"/>
              <a:buFont typeface="Arial"/>
              <a:buChar char="•"/>
            </a:pPr>
            <a:r>
              <a:rPr lang="en-US" sz="1800">
                <a:solidFill>
                  <a:srgbClr val="000000"/>
                </a:solidFill>
                <a:latin typeface="Times New Roman"/>
                <a:ea typeface="Times New Roman"/>
                <a:cs typeface="Times New Roman"/>
                <a:sym typeface="Times New Roman"/>
              </a:rPr>
              <a:t>Emotional labour and service quality also continue to be at the heart of competitive advantage (Barimov, 2025).</a:t>
            </a:r>
            <a:endParaRPr/>
          </a:p>
          <a:p>
            <a:pPr indent="-285750" lvl="0" marL="285750" rtl="0" algn="just">
              <a:spcBef>
                <a:spcPts val="750"/>
              </a:spcBef>
              <a:spcAft>
                <a:spcPts val="0"/>
              </a:spcAft>
              <a:buSzPct val="79999"/>
              <a:buFont typeface="Arial"/>
              <a:buChar char="•"/>
            </a:pPr>
            <a:r>
              <a:rPr lang="en-US" sz="1800">
                <a:solidFill>
                  <a:srgbClr val="000000"/>
                </a:solidFill>
                <a:latin typeface="Times New Roman"/>
                <a:ea typeface="Times New Roman"/>
                <a:cs typeface="Times New Roman"/>
                <a:sym typeface="Times New Roman"/>
              </a:rPr>
              <a:t>The equal consideration of technological innovations and hospitality values is a strategic challenge in the industry.</a:t>
            </a:r>
            <a:endParaRPr/>
          </a:p>
          <a:p>
            <a:pPr indent="-188595" lvl="0" marL="408623" rtl="0" algn="just">
              <a:spcBef>
                <a:spcPts val="0"/>
              </a:spcBef>
              <a:spcAft>
                <a:spcPts val="0"/>
              </a:spcAft>
              <a:buClr>
                <a:schemeClr val="dk1"/>
              </a:buClr>
              <a:buSzPct val="100000"/>
              <a:buFont typeface="Arial"/>
              <a:buNone/>
            </a:pPr>
            <a:r>
              <a:t/>
            </a:r>
            <a:endParaRPr sz="1800">
              <a:solidFill>
                <a:schemeClr val="dk1"/>
              </a:solidFill>
              <a:latin typeface="Times New Roman"/>
              <a:ea typeface="Times New Roman"/>
              <a:cs typeface="Times New Roman"/>
              <a:sym typeface="Times New Roman"/>
            </a:endParaRPr>
          </a:p>
        </p:txBody>
      </p:sp>
      <p:pic>
        <p:nvPicPr>
          <p:cNvPr descr="https://www.bdtask.com/blog/uploads/Business_In_Hospitality_Industry_Services.jpg" id="160" name="Google Shape;160;p3"/>
          <p:cNvPicPr preferRelativeResize="0"/>
          <p:nvPr/>
        </p:nvPicPr>
        <p:blipFill rotWithShape="1">
          <a:blip r:embed="rId3">
            <a:alphaModFix/>
          </a:blip>
          <a:srcRect b="0" l="0" r="0" t="0"/>
          <a:stretch/>
        </p:blipFill>
        <p:spPr>
          <a:xfrm>
            <a:off x="5149605" y="1748516"/>
            <a:ext cx="3349625" cy="2764533"/>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4"/>
          <p:cNvSpPr txBox="1"/>
          <p:nvPr>
            <p:ph type="ctrTitle"/>
          </p:nvPr>
        </p:nvSpPr>
        <p:spPr>
          <a:xfrm>
            <a:off x="311700" y="208800"/>
            <a:ext cx="8520600" cy="878700"/>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rgbClr val="000000"/>
              </a:buClr>
              <a:buSzPts val="990"/>
              <a:buFont typeface="Times New Roman"/>
              <a:buNone/>
            </a:pPr>
            <a:r>
              <a:rPr b="1" lang="en-US" sz="2800">
                <a:solidFill>
                  <a:srgbClr val="000000"/>
                </a:solidFill>
                <a:latin typeface="Times New Roman"/>
                <a:ea typeface="Times New Roman"/>
                <a:cs typeface="Times New Roman"/>
                <a:sym typeface="Times New Roman"/>
              </a:rPr>
              <a:t>Literature Review: Hospitality Operations AI</a:t>
            </a:r>
            <a:endParaRPr b="1" sz="2600">
              <a:latin typeface="Times New Roman"/>
              <a:ea typeface="Times New Roman"/>
              <a:cs typeface="Times New Roman"/>
              <a:sym typeface="Times New Roman"/>
            </a:endParaRPr>
          </a:p>
        </p:txBody>
      </p:sp>
      <p:sp>
        <p:nvSpPr>
          <p:cNvPr id="166" name="Google Shape;166;p4"/>
          <p:cNvSpPr txBox="1"/>
          <p:nvPr>
            <p:ph idx="1" type="subTitle"/>
          </p:nvPr>
        </p:nvSpPr>
        <p:spPr>
          <a:xfrm>
            <a:off x="247650" y="1359877"/>
            <a:ext cx="4863612" cy="3561698"/>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342900" lvl="0" marL="457200" rtl="0" algn="just">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Artificial intelligence augments the efficiency of operations, the consistency of services, and accuracy of decisions (Spring </a:t>
            </a:r>
            <a:r>
              <a:rPr i="1" lang="en-US" sz="1800">
                <a:solidFill>
                  <a:schemeClr val="dk1"/>
                </a:solidFill>
                <a:latin typeface="Times New Roman"/>
                <a:ea typeface="Times New Roman"/>
                <a:cs typeface="Times New Roman"/>
                <a:sym typeface="Times New Roman"/>
              </a:rPr>
              <a:t>et al</a:t>
            </a:r>
            <a:r>
              <a:rPr lang="en-US" sz="1800">
                <a:solidFill>
                  <a:schemeClr val="dk1"/>
                </a:solidFill>
                <a:latin typeface="Times New Roman"/>
                <a:ea typeface="Times New Roman"/>
                <a:cs typeface="Times New Roman"/>
                <a:sym typeface="Times New Roman"/>
              </a:rPr>
              <a:t>. 2022).</a:t>
            </a:r>
            <a:endParaRPr/>
          </a:p>
          <a:p>
            <a:pPr indent="-342900" lvl="0" marL="457200" rtl="0" algn="just">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Raw provides automated check-in, chatbot, and predictive analytics.</a:t>
            </a:r>
            <a:endParaRPr/>
          </a:p>
          <a:p>
            <a:pPr indent="-342900" lvl="0" marL="457200" rtl="0" algn="just">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AI minimises operational errors and wait time of guests (Rasheed, </a:t>
            </a:r>
            <a:r>
              <a:rPr i="1" lang="en-US" sz="1800">
                <a:solidFill>
                  <a:schemeClr val="dk1"/>
                </a:solidFill>
                <a:latin typeface="Times New Roman"/>
                <a:ea typeface="Times New Roman"/>
                <a:cs typeface="Times New Roman"/>
                <a:sym typeface="Times New Roman"/>
              </a:rPr>
              <a:t>et al. </a:t>
            </a:r>
            <a:r>
              <a:rPr lang="en-US" sz="1800">
                <a:solidFill>
                  <a:schemeClr val="dk1"/>
                </a:solidFill>
                <a:latin typeface="Times New Roman"/>
                <a:ea typeface="Times New Roman"/>
                <a:cs typeface="Times New Roman"/>
                <a:sym typeface="Times New Roman"/>
              </a:rPr>
              <a:t>2023)..</a:t>
            </a:r>
            <a:endParaRPr/>
          </a:p>
          <a:p>
            <a:pPr indent="-342900" lvl="0" marL="457200" rtl="0" algn="just">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Forecasting performance on data-driven pricing and demand also enhance revenues.</a:t>
            </a:r>
            <a:endParaRPr/>
          </a:p>
          <a:p>
            <a:pPr indent="-342900" lvl="0" marL="457200" rtl="0" algn="just">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High levels of operational efficiency would not ensure the best levels of guest satisfaction.</a:t>
            </a:r>
            <a:endParaRPr/>
          </a:p>
          <a:p>
            <a:pPr indent="-228600" lvl="0" marL="457200" rtl="0" algn="just">
              <a:spcBef>
                <a:spcPts val="0"/>
              </a:spcBef>
              <a:spcAft>
                <a:spcPts val="0"/>
              </a:spcAft>
              <a:buClr>
                <a:schemeClr val="dk1"/>
              </a:buClr>
              <a:buSzPts val="1800"/>
              <a:buFont typeface="Times New Roman"/>
              <a:buNone/>
            </a:pPr>
            <a:r>
              <a:t/>
            </a:r>
            <a:endParaRPr sz="1800">
              <a:solidFill>
                <a:schemeClr val="dk1"/>
              </a:solidFill>
              <a:latin typeface="Times New Roman"/>
              <a:ea typeface="Times New Roman"/>
              <a:cs typeface="Times New Roman"/>
              <a:sym typeface="Times New Roman"/>
            </a:endParaRPr>
          </a:p>
        </p:txBody>
      </p:sp>
      <p:pic>
        <p:nvPicPr>
          <p:cNvPr id="167" name="Google Shape;167;p4"/>
          <p:cNvPicPr preferRelativeResize="0"/>
          <p:nvPr/>
        </p:nvPicPr>
        <p:blipFill rotWithShape="1">
          <a:blip r:embed="rId3">
            <a:alphaModFix/>
          </a:blip>
          <a:srcRect b="0" l="0" r="0" t="0"/>
          <a:stretch/>
        </p:blipFill>
        <p:spPr>
          <a:xfrm>
            <a:off x="5463301" y="1609106"/>
            <a:ext cx="3368999" cy="306324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5"/>
          <p:cNvSpPr txBox="1"/>
          <p:nvPr>
            <p:ph type="ctrTitle"/>
          </p:nvPr>
        </p:nvSpPr>
        <p:spPr>
          <a:xfrm>
            <a:off x="311700" y="208800"/>
            <a:ext cx="8520600" cy="878700"/>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rgbClr val="000000"/>
              </a:buClr>
              <a:buSzPts val="990"/>
              <a:buFont typeface="Times New Roman"/>
              <a:buNone/>
            </a:pPr>
            <a:r>
              <a:rPr b="1" lang="en-US" sz="2800">
                <a:solidFill>
                  <a:srgbClr val="000000"/>
                </a:solidFill>
                <a:latin typeface="Times New Roman"/>
                <a:ea typeface="Times New Roman"/>
                <a:cs typeface="Times New Roman"/>
                <a:sym typeface="Times New Roman"/>
              </a:rPr>
              <a:t>Customer Experience and Human Touch Literature Review</a:t>
            </a:r>
            <a:endParaRPr b="1" sz="2500">
              <a:latin typeface="Times New Roman"/>
              <a:ea typeface="Times New Roman"/>
              <a:cs typeface="Times New Roman"/>
              <a:sym typeface="Times New Roman"/>
            </a:endParaRPr>
          </a:p>
        </p:txBody>
      </p:sp>
      <p:sp>
        <p:nvSpPr>
          <p:cNvPr id="173" name="Google Shape;173;p5"/>
          <p:cNvSpPr txBox="1"/>
          <p:nvPr>
            <p:ph idx="1" type="subTitle"/>
          </p:nvPr>
        </p:nvSpPr>
        <p:spPr>
          <a:xfrm>
            <a:off x="452377" y="1396493"/>
            <a:ext cx="4518208" cy="3345600"/>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10000"/>
          </a:bodyPr>
          <a:lstStyle/>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The artificial intelligence will enhance the speed of services, their availability, and customisation of the guests (Vashishth </a:t>
            </a:r>
            <a:r>
              <a:rPr i="1" lang="en-US" sz="1800">
                <a:solidFill>
                  <a:schemeClr val="dk1"/>
                </a:solidFill>
                <a:latin typeface="Times New Roman"/>
                <a:ea typeface="Times New Roman"/>
                <a:cs typeface="Times New Roman"/>
                <a:sym typeface="Times New Roman"/>
              </a:rPr>
              <a:t>et al. </a:t>
            </a:r>
            <a:r>
              <a:rPr lang="en-US" sz="1800">
                <a:solidFill>
                  <a:schemeClr val="dk1"/>
                </a:solidFill>
                <a:latin typeface="Times New Roman"/>
                <a:ea typeface="Times New Roman"/>
                <a:cs typeface="Times New Roman"/>
                <a:sym typeface="Times New Roman"/>
              </a:rPr>
              <a:t>2024).</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Chatbots and virtual assistants offer twenty four-hour customer care.</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Emotions and context intelligence is still a weakness of AI systems.</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Human workers provide sympathy, reassurance, and responsive problem solutions.</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Hospitality denotes a social cultural service experience (Malate </a:t>
            </a:r>
            <a:r>
              <a:rPr i="1" lang="en-US" sz="1800">
                <a:solidFill>
                  <a:schemeClr val="dk1"/>
                </a:solidFill>
                <a:latin typeface="Times New Roman"/>
                <a:ea typeface="Times New Roman"/>
                <a:cs typeface="Times New Roman"/>
                <a:sym typeface="Times New Roman"/>
              </a:rPr>
              <a:t>et al. </a:t>
            </a:r>
            <a:r>
              <a:rPr lang="en-US" sz="1800">
                <a:solidFill>
                  <a:schemeClr val="dk1"/>
                </a:solidFill>
                <a:latin typeface="Times New Roman"/>
                <a:ea typeface="Times New Roman"/>
                <a:cs typeface="Times New Roman"/>
                <a:sym typeface="Times New Roman"/>
              </a:rPr>
              <a:t>2023).</a:t>
            </a:r>
            <a:endParaRPr sz="1800">
              <a:solidFill>
                <a:schemeClr val="dk1"/>
              </a:solidFill>
              <a:latin typeface="Times New Roman"/>
              <a:ea typeface="Times New Roman"/>
              <a:cs typeface="Times New Roman"/>
              <a:sym typeface="Times New Roman"/>
            </a:endParaRPr>
          </a:p>
        </p:txBody>
      </p:sp>
      <p:pic>
        <p:nvPicPr>
          <p:cNvPr descr="https://www.itouchvision.com/wp-content/uploads/2017/05/Future-of-Customer-Service2-1.jpg" id="174" name="Google Shape;174;p5"/>
          <p:cNvPicPr preferRelativeResize="0"/>
          <p:nvPr/>
        </p:nvPicPr>
        <p:blipFill rotWithShape="1">
          <a:blip r:embed="rId3">
            <a:alphaModFix/>
          </a:blip>
          <a:srcRect b="0" l="0" r="0" t="0"/>
          <a:stretch/>
        </p:blipFill>
        <p:spPr>
          <a:xfrm>
            <a:off x="5430960" y="1459567"/>
            <a:ext cx="3219450" cy="321945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p6"/>
          <p:cNvSpPr txBox="1"/>
          <p:nvPr>
            <p:ph type="ctrTitle"/>
          </p:nvPr>
        </p:nvSpPr>
        <p:spPr>
          <a:xfrm>
            <a:off x="311700" y="208800"/>
            <a:ext cx="8520600" cy="878700"/>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rgbClr val="000000"/>
              </a:buClr>
              <a:buSzPts val="990"/>
              <a:buFont typeface="Times New Roman"/>
              <a:buNone/>
            </a:pPr>
            <a:r>
              <a:rPr b="1" lang="en-US" sz="2800">
                <a:solidFill>
                  <a:srgbClr val="000000"/>
                </a:solidFill>
                <a:latin typeface="Times New Roman"/>
                <a:ea typeface="Times New Roman"/>
                <a:cs typeface="Times New Roman"/>
                <a:sym typeface="Times New Roman"/>
              </a:rPr>
              <a:t>PESTLE Analysis Overview</a:t>
            </a:r>
            <a:endParaRPr b="1" sz="2600">
              <a:latin typeface="Times New Roman"/>
              <a:ea typeface="Times New Roman"/>
              <a:cs typeface="Times New Roman"/>
              <a:sym typeface="Times New Roman"/>
            </a:endParaRPr>
          </a:p>
        </p:txBody>
      </p:sp>
      <p:sp>
        <p:nvSpPr>
          <p:cNvPr id="180" name="Google Shape;180;p6"/>
          <p:cNvSpPr txBox="1"/>
          <p:nvPr>
            <p:ph idx="1" type="subTitle"/>
          </p:nvPr>
        </p:nvSpPr>
        <p:spPr>
          <a:xfrm>
            <a:off x="527868" y="1183810"/>
            <a:ext cx="4173085" cy="3747900"/>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85000" lnSpcReduction="10000"/>
          </a:bodyPr>
          <a:lstStyle/>
          <a:p>
            <a:pPr indent="-308610" lvl="0" marL="457200" rtl="0" algn="just">
              <a:spcBef>
                <a:spcPts val="0"/>
              </a:spcBef>
              <a:spcAft>
                <a:spcPts val="0"/>
              </a:spcAft>
              <a:buClr>
                <a:schemeClr val="dk1"/>
              </a:buClr>
              <a:buSzPct val="100000"/>
              <a:buFont typeface="Times New Roman"/>
              <a:buChar char="★"/>
            </a:pPr>
            <a:r>
              <a:rPr lang="en-US" sz="1800">
                <a:solidFill>
                  <a:schemeClr val="dk1"/>
                </a:solidFill>
                <a:latin typeface="Times New Roman"/>
                <a:ea typeface="Times New Roman"/>
                <a:cs typeface="Times New Roman"/>
                <a:sym typeface="Times New Roman"/>
              </a:rPr>
              <a:t>A PESTLE model is applicable to analyse the outside forces affecting the implementation of artificial intelligence in the hospitality industry.</a:t>
            </a:r>
            <a:endParaRPr/>
          </a:p>
          <a:p>
            <a:pPr indent="-308610" lvl="0" marL="457200" rtl="0" algn="just">
              <a:spcBef>
                <a:spcPts val="0"/>
              </a:spcBef>
              <a:spcAft>
                <a:spcPts val="0"/>
              </a:spcAft>
              <a:buClr>
                <a:schemeClr val="dk1"/>
              </a:buClr>
              <a:buSzPct val="100000"/>
              <a:buFont typeface="Times New Roman"/>
              <a:buChar char="★"/>
            </a:pPr>
            <a:r>
              <a:rPr lang="en-US" sz="1800">
                <a:solidFill>
                  <a:schemeClr val="dk1"/>
                </a:solidFill>
                <a:latin typeface="Times New Roman"/>
                <a:ea typeface="Times New Roman"/>
                <a:cs typeface="Times New Roman"/>
                <a:sym typeface="Times New Roman"/>
              </a:rPr>
              <a:t>Political and legal factors dictate the use of artificial intelligence and the management of the related data (Walter, 2024).</a:t>
            </a:r>
            <a:endParaRPr/>
          </a:p>
          <a:p>
            <a:pPr indent="-308610" lvl="0" marL="457200" rtl="0" algn="just">
              <a:spcBef>
                <a:spcPts val="0"/>
              </a:spcBef>
              <a:spcAft>
                <a:spcPts val="0"/>
              </a:spcAft>
              <a:buClr>
                <a:schemeClr val="dk1"/>
              </a:buClr>
              <a:buSzPct val="100000"/>
              <a:buFont typeface="Times New Roman"/>
              <a:buChar char="★"/>
            </a:pPr>
            <a:r>
              <a:rPr lang="en-US" sz="1800">
                <a:solidFill>
                  <a:schemeClr val="dk1"/>
                </a:solidFill>
                <a:latin typeface="Times New Roman"/>
                <a:ea typeface="Times New Roman"/>
                <a:cs typeface="Times New Roman"/>
                <a:sym typeface="Times New Roman"/>
              </a:rPr>
              <a:t>Economic pressures are encouraged to promote automation as it was necessary in order to contain operations and labour expenses.</a:t>
            </a:r>
            <a:endParaRPr/>
          </a:p>
          <a:p>
            <a:pPr indent="-308610" lvl="0" marL="457200" rtl="0" algn="just">
              <a:spcBef>
                <a:spcPts val="0"/>
              </a:spcBef>
              <a:spcAft>
                <a:spcPts val="0"/>
              </a:spcAft>
              <a:buClr>
                <a:schemeClr val="dk1"/>
              </a:buClr>
              <a:buSzPct val="100000"/>
              <a:buFont typeface="Times New Roman"/>
              <a:buChar char="★"/>
            </a:pPr>
            <a:r>
              <a:rPr lang="en-US" sz="1800">
                <a:solidFill>
                  <a:schemeClr val="dk1"/>
                </a:solidFill>
                <a:latin typeface="Times New Roman"/>
                <a:ea typeface="Times New Roman"/>
                <a:cs typeface="Times New Roman"/>
                <a:sym typeface="Times New Roman"/>
              </a:rPr>
              <a:t>The social factors influence the attitude of the guests to AI and their feelings toward it among the employees (Ardito </a:t>
            </a:r>
            <a:r>
              <a:rPr i="1" lang="en-US" sz="1800">
                <a:solidFill>
                  <a:schemeClr val="dk1"/>
                </a:solidFill>
                <a:latin typeface="Times New Roman"/>
                <a:ea typeface="Times New Roman"/>
                <a:cs typeface="Times New Roman"/>
                <a:sym typeface="Times New Roman"/>
              </a:rPr>
              <a:t>et al. </a:t>
            </a:r>
            <a:r>
              <a:rPr lang="en-US" sz="1800">
                <a:solidFill>
                  <a:schemeClr val="dk1"/>
                </a:solidFill>
                <a:latin typeface="Times New Roman"/>
                <a:ea typeface="Times New Roman"/>
                <a:cs typeface="Times New Roman"/>
                <a:sym typeface="Times New Roman"/>
              </a:rPr>
              <a:t>2022).</a:t>
            </a:r>
            <a:endParaRPr/>
          </a:p>
          <a:p>
            <a:pPr indent="-308610" lvl="0" marL="457200" rtl="0" algn="just">
              <a:spcBef>
                <a:spcPts val="0"/>
              </a:spcBef>
              <a:spcAft>
                <a:spcPts val="0"/>
              </a:spcAft>
              <a:buClr>
                <a:schemeClr val="dk1"/>
              </a:buClr>
              <a:buSzPct val="100000"/>
              <a:buFont typeface="Times New Roman"/>
              <a:buChar char="★"/>
            </a:pPr>
            <a:r>
              <a:rPr lang="en-US" sz="1800">
                <a:solidFill>
                  <a:schemeClr val="dk1"/>
                </a:solidFill>
                <a:latin typeface="Times New Roman"/>
                <a:ea typeface="Times New Roman"/>
                <a:cs typeface="Times New Roman"/>
                <a:sym typeface="Times New Roman"/>
              </a:rPr>
              <a:t>Technological, ethical as well as environmental factors shape and alter the adoption strategies.</a:t>
            </a:r>
            <a:endParaRPr/>
          </a:p>
          <a:p>
            <a:pPr indent="-211455" lvl="0" marL="457200" rtl="0" algn="just">
              <a:spcBef>
                <a:spcPts val="0"/>
              </a:spcBef>
              <a:spcAft>
                <a:spcPts val="0"/>
              </a:spcAft>
              <a:buClr>
                <a:schemeClr val="dk1"/>
              </a:buClr>
              <a:buSzPct val="100000"/>
              <a:buFont typeface="Times New Roman"/>
              <a:buNone/>
            </a:pPr>
            <a:r>
              <a:t/>
            </a:r>
            <a:endParaRPr sz="1800">
              <a:solidFill>
                <a:schemeClr val="dk1"/>
              </a:solidFill>
              <a:latin typeface="Times New Roman"/>
              <a:ea typeface="Times New Roman"/>
              <a:cs typeface="Times New Roman"/>
              <a:sym typeface="Times New Roman"/>
            </a:endParaRPr>
          </a:p>
        </p:txBody>
      </p:sp>
      <p:pic>
        <p:nvPicPr>
          <p:cNvPr id="181" name="Google Shape;181;p6"/>
          <p:cNvPicPr preferRelativeResize="0"/>
          <p:nvPr/>
        </p:nvPicPr>
        <p:blipFill rotWithShape="1">
          <a:blip r:embed="rId3">
            <a:alphaModFix/>
          </a:blip>
          <a:srcRect b="2739" l="9622" r="8247" t="-2739"/>
          <a:stretch/>
        </p:blipFill>
        <p:spPr>
          <a:xfrm>
            <a:off x="4970583" y="1581109"/>
            <a:ext cx="3546805" cy="2709537"/>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7"/>
          <p:cNvSpPr txBox="1"/>
          <p:nvPr>
            <p:ph type="ctrTitle"/>
          </p:nvPr>
        </p:nvSpPr>
        <p:spPr>
          <a:xfrm>
            <a:off x="311700" y="208800"/>
            <a:ext cx="8520600" cy="878700"/>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rgbClr val="000000"/>
              </a:buClr>
              <a:buSzPts val="990"/>
              <a:buFont typeface="Times New Roman"/>
              <a:buNone/>
            </a:pPr>
            <a:r>
              <a:rPr b="1" lang="en-US" sz="2800">
                <a:solidFill>
                  <a:srgbClr val="000000"/>
                </a:solidFill>
                <a:latin typeface="Times New Roman"/>
                <a:ea typeface="Times New Roman"/>
                <a:cs typeface="Times New Roman"/>
                <a:sym typeface="Times New Roman"/>
              </a:rPr>
              <a:t>Opportunities and risks: Critical PESTLE Results</a:t>
            </a:r>
            <a:endParaRPr b="1" sz="2600">
              <a:latin typeface="Times New Roman"/>
              <a:ea typeface="Times New Roman"/>
              <a:cs typeface="Times New Roman"/>
              <a:sym typeface="Times New Roman"/>
            </a:endParaRPr>
          </a:p>
        </p:txBody>
      </p:sp>
      <p:sp>
        <p:nvSpPr>
          <p:cNvPr id="187" name="Google Shape;187;p7"/>
          <p:cNvSpPr txBox="1"/>
          <p:nvPr>
            <p:ph idx="1" type="subTitle"/>
          </p:nvPr>
        </p:nvSpPr>
        <p:spPr>
          <a:xfrm>
            <a:off x="311700" y="1348154"/>
            <a:ext cx="4670608" cy="3525521"/>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20000"/>
          </a:bodyPr>
          <a:lstStyle/>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There is a limitation of the full automated model of service delivery imposed by the political and legal regulations.</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Artificial intelligence reduces the amount of labour spending at the cost of engaging a considerable number of financial resources (Martins, 2024).</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There is a variation in the age and service expectations of different guests with regard to the adoption of AI (Cain </a:t>
            </a:r>
            <a:r>
              <a:rPr i="1" lang="en-US" sz="1800">
                <a:solidFill>
                  <a:schemeClr val="dk1"/>
                </a:solidFill>
                <a:latin typeface="Times New Roman"/>
                <a:ea typeface="Times New Roman"/>
                <a:cs typeface="Times New Roman"/>
                <a:sym typeface="Times New Roman"/>
              </a:rPr>
              <a:t>et al</a:t>
            </a:r>
            <a:r>
              <a:rPr lang="en-US" sz="1800">
                <a:solidFill>
                  <a:schemeClr val="dk1"/>
                </a:solidFill>
                <a:latin typeface="Times New Roman"/>
                <a:ea typeface="Times New Roman"/>
                <a:cs typeface="Times New Roman"/>
                <a:sym typeface="Times New Roman"/>
              </a:rPr>
              <a:t>. 2024).</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Technology encourages individualisation and it is non-emotional.</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The governance of AI that is responsible is needed according to ethical and environmental concerns.</a:t>
            </a:r>
            <a:endParaRPr/>
          </a:p>
          <a:p>
            <a:pPr indent="-228600" lvl="0" marL="457200" rtl="0" algn="just">
              <a:spcBef>
                <a:spcPts val="0"/>
              </a:spcBef>
              <a:spcAft>
                <a:spcPts val="0"/>
              </a:spcAft>
              <a:buClr>
                <a:schemeClr val="dk1"/>
              </a:buClr>
              <a:buSzPct val="108108"/>
              <a:buFont typeface="Times New Roman"/>
              <a:buNone/>
            </a:pPr>
            <a:r>
              <a:t/>
            </a:r>
            <a:endParaRPr sz="1800">
              <a:solidFill>
                <a:schemeClr val="dk1"/>
              </a:solidFill>
              <a:latin typeface="Times New Roman"/>
              <a:ea typeface="Times New Roman"/>
              <a:cs typeface="Times New Roman"/>
              <a:sym typeface="Times New Roman"/>
            </a:endParaRPr>
          </a:p>
        </p:txBody>
      </p:sp>
      <p:pic>
        <p:nvPicPr>
          <p:cNvPr descr="https://aiveda.io/wp-content/uploads/2025/01/Is-AI-Cost-Increasing-or-Decreasing.jpg" id="188" name="Google Shape;188;p7"/>
          <p:cNvPicPr preferRelativeResize="0"/>
          <p:nvPr/>
        </p:nvPicPr>
        <p:blipFill rotWithShape="1">
          <a:blip r:embed="rId3">
            <a:alphaModFix/>
          </a:blip>
          <a:srcRect b="0" l="0" r="0" t="0"/>
          <a:stretch/>
        </p:blipFill>
        <p:spPr>
          <a:xfrm>
            <a:off x="5226195" y="1467974"/>
            <a:ext cx="3350802" cy="277578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8"/>
          <p:cNvSpPr txBox="1"/>
          <p:nvPr>
            <p:ph type="ctrTitle"/>
          </p:nvPr>
        </p:nvSpPr>
        <p:spPr>
          <a:xfrm>
            <a:off x="311700" y="208800"/>
            <a:ext cx="8520600" cy="878700"/>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rgbClr val="000000"/>
              </a:buClr>
              <a:buSzPts val="990"/>
              <a:buFont typeface="Times New Roman"/>
              <a:buNone/>
            </a:pPr>
            <a:r>
              <a:rPr b="1" lang="en-US" sz="2800">
                <a:solidFill>
                  <a:srgbClr val="000000"/>
                </a:solidFill>
                <a:latin typeface="Times New Roman"/>
                <a:ea typeface="Times New Roman"/>
                <a:cs typeface="Times New Roman"/>
                <a:sym typeface="Times New Roman"/>
              </a:rPr>
              <a:t> Industry Responses and Critical Reflection</a:t>
            </a:r>
            <a:endParaRPr b="1" sz="2600">
              <a:latin typeface="Times New Roman"/>
              <a:ea typeface="Times New Roman"/>
              <a:cs typeface="Times New Roman"/>
              <a:sym typeface="Times New Roman"/>
            </a:endParaRPr>
          </a:p>
        </p:txBody>
      </p:sp>
      <p:sp>
        <p:nvSpPr>
          <p:cNvPr id="194" name="Google Shape;194;p8"/>
          <p:cNvSpPr txBox="1"/>
          <p:nvPr>
            <p:ph idx="1" type="subTitle"/>
          </p:nvPr>
        </p:nvSpPr>
        <p:spPr>
          <a:xfrm>
            <a:off x="467234" y="1195753"/>
            <a:ext cx="4433011" cy="3739661"/>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10000"/>
          </a:bodyPr>
          <a:lstStyle/>
          <a:p>
            <a:pPr indent="-325755" lvl="0" marL="457200" rtl="0" algn="just">
              <a:spcBef>
                <a:spcPts val="0"/>
              </a:spcBef>
              <a:spcAft>
                <a:spcPts val="0"/>
              </a:spcAft>
              <a:buClr>
                <a:schemeClr val="dk1"/>
              </a:buClr>
              <a:buSzPct val="100000"/>
              <a:buFont typeface="Times New Roman"/>
              <a:buChar char="★"/>
            </a:pPr>
            <a:r>
              <a:rPr lang="en-US" sz="1800">
                <a:solidFill>
                  <a:schemeClr val="dk1"/>
                </a:solidFill>
                <a:latin typeface="Times New Roman"/>
                <a:ea typeface="Times New Roman"/>
                <a:cs typeface="Times New Roman"/>
                <a:sym typeface="Times New Roman"/>
              </a:rPr>
              <a:t>The business model of human interaction and artificial intelligence has been employed by many hotels to develop hybrid services (Kumari </a:t>
            </a:r>
            <a:r>
              <a:rPr i="1" lang="en-US" sz="1800">
                <a:solidFill>
                  <a:schemeClr val="dk1"/>
                </a:solidFill>
                <a:latin typeface="Times New Roman"/>
                <a:ea typeface="Times New Roman"/>
                <a:cs typeface="Times New Roman"/>
                <a:sym typeface="Times New Roman"/>
              </a:rPr>
              <a:t>et al. </a:t>
            </a:r>
            <a:r>
              <a:rPr lang="en-US" sz="1800">
                <a:solidFill>
                  <a:schemeClr val="dk1"/>
                </a:solidFill>
                <a:latin typeface="Times New Roman"/>
                <a:ea typeface="Times New Roman"/>
                <a:cs typeface="Times New Roman"/>
                <a:sym typeface="Times New Roman"/>
              </a:rPr>
              <a:t>2024).</a:t>
            </a:r>
            <a:endParaRPr/>
          </a:p>
          <a:p>
            <a:pPr indent="-325755" lvl="0" marL="457200" rtl="0" algn="just">
              <a:spcBef>
                <a:spcPts val="0"/>
              </a:spcBef>
              <a:spcAft>
                <a:spcPts val="0"/>
              </a:spcAft>
              <a:buClr>
                <a:schemeClr val="dk1"/>
              </a:buClr>
              <a:buSzPct val="100000"/>
              <a:buFont typeface="Times New Roman"/>
              <a:buChar char="★"/>
            </a:pPr>
            <a:r>
              <a:rPr lang="en-US" sz="1800">
                <a:solidFill>
                  <a:schemeClr val="dk1"/>
                </a:solidFill>
                <a:latin typeface="Times New Roman"/>
                <a:ea typeface="Times New Roman"/>
                <a:cs typeface="Times New Roman"/>
                <a:sym typeface="Times New Roman"/>
              </a:rPr>
              <a:t>Most routine and transactional tasks are done with AI and staff can be engaged with the guests.</a:t>
            </a:r>
            <a:endParaRPr/>
          </a:p>
          <a:p>
            <a:pPr indent="-325755" lvl="0" marL="457200" rtl="0" algn="just">
              <a:spcBef>
                <a:spcPts val="0"/>
              </a:spcBef>
              <a:spcAft>
                <a:spcPts val="0"/>
              </a:spcAft>
              <a:buClr>
                <a:schemeClr val="dk1"/>
              </a:buClr>
              <a:buSzPct val="100000"/>
              <a:buFont typeface="Times New Roman"/>
              <a:buChar char="★"/>
            </a:pPr>
            <a:r>
              <a:rPr lang="en-US" sz="1800">
                <a:solidFill>
                  <a:schemeClr val="dk1"/>
                </a:solidFill>
                <a:latin typeface="Times New Roman"/>
                <a:ea typeface="Times New Roman"/>
                <a:cs typeface="Times New Roman"/>
                <a:sym typeface="Times New Roman"/>
              </a:rPr>
              <a:t>The major hotel chains are on the forefront of AI innovations in the context of having more financial and technological means (Putra and Law, 2024).</a:t>
            </a:r>
            <a:endParaRPr/>
          </a:p>
          <a:p>
            <a:pPr indent="-325755" lvl="0" marL="457200" rtl="0" algn="just">
              <a:spcBef>
                <a:spcPts val="0"/>
              </a:spcBef>
              <a:spcAft>
                <a:spcPts val="0"/>
              </a:spcAft>
              <a:buClr>
                <a:schemeClr val="dk1"/>
              </a:buClr>
              <a:buSzPct val="100000"/>
              <a:buFont typeface="Times New Roman"/>
              <a:buChar char="★"/>
            </a:pPr>
            <a:r>
              <a:rPr lang="en-US" sz="1800">
                <a:solidFill>
                  <a:schemeClr val="dk1"/>
                </a:solidFill>
                <a:latin typeface="Times New Roman"/>
                <a:ea typeface="Times New Roman"/>
                <a:cs typeface="Times New Roman"/>
                <a:sym typeface="Times New Roman"/>
              </a:rPr>
              <a:t>Automation will lead to the over automation of service encounters.</a:t>
            </a:r>
            <a:endParaRPr/>
          </a:p>
          <a:p>
            <a:pPr indent="-325755" lvl="0" marL="457200" rtl="0" algn="just">
              <a:spcBef>
                <a:spcPts val="0"/>
              </a:spcBef>
              <a:spcAft>
                <a:spcPts val="0"/>
              </a:spcAft>
              <a:buClr>
                <a:schemeClr val="dk1"/>
              </a:buClr>
              <a:buSzPct val="100000"/>
              <a:buFont typeface="Times New Roman"/>
              <a:buChar char="★"/>
            </a:pPr>
            <a:r>
              <a:rPr lang="en-US" sz="1800">
                <a:solidFill>
                  <a:schemeClr val="dk1"/>
                </a:solidFill>
                <a:latin typeface="Times New Roman"/>
                <a:ea typeface="Times New Roman"/>
                <a:cs typeface="Times New Roman"/>
                <a:sym typeface="Times New Roman"/>
              </a:rPr>
              <a:t>Human supervision should continue to be critical in terms of service quality.</a:t>
            </a:r>
            <a:endParaRPr/>
          </a:p>
          <a:p>
            <a:pPr indent="-220027" lvl="0" marL="457200" rtl="0" algn="just">
              <a:spcBef>
                <a:spcPts val="0"/>
              </a:spcBef>
              <a:spcAft>
                <a:spcPts val="0"/>
              </a:spcAft>
              <a:buClr>
                <a:schemeClr val="dk1"/>
              </a:buClr>
              <a:buSzPct val="100000"/>
              <a:buFont typeface="Times New Roman"/>
              <a:buNone/>
            </a:pPr>
            <a:r>
              <a:t/>
            </a:r>
            <a:endParaRPr sz="1800">
              <a:solidFill>
                <a:schemeClr val="dk1"/>
              </a:solidFill>
              <a:latin typeface="Times New Roman"/>
              <a:ea typeface="Times New Roman"/>
              <a:cs typeface="Times New Roman"/>
              <a:sym typeface="Times New Roman"/>
            </a:endParaRPr>
          </a:p>
        </p:txBody>
      </p:sp>
      <p:pic>
        <p:nvPicPr>
          <p:cNvPr id="195" name="Google Shape;195;p8"/>
          <p:cNvPicPr preferRelativeResize="0"/>
          <p:nvPr/>
        </p:nvPicPr>
        <p:blipFill rotWithShape="1">
          <a:blip r:embed="rId3">
            <a:alphaModFix/>
          </a:blip>
          <a:srcRect b="0" l="0" r="0" t="0"/>
          <a:stretch/>
        </p:blipFill>
        <p:spPr>
          <a:xfrm>
            <a:off x="5169877" y="1361343"/>
            <a:ext cx="3614968" cy="322238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p9"/>
          <p:cNvSpPr txBox="1"/>
          <p:nvPr>
            <p:ph type="ctrTitle"/>
          </p:nvPr>
        </p:nvSpPr>
        <p:spPr>
          <a:xfrm>
            <a:off x="311700" y="208800"/>
            <a:ext cx="8520600" cy="878700"/>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rgbClr val="000000"/>
              </a:buClr>
              <a:buSzPts val="2800"/>
              <a:buFont typeface="Times New Roman"/>
              <a:buNone/>
            </a:pPr>
            <a:r>
              <a:rPr b="1" lang="en-US" sz="2800">
                <a:solidFill>
                  <a:srgbClr val="000000"/>
                </a:solidFill>
                <a:latin typeface="Times New Roman"/>
                <a:ea typeface="Times New Roman"/>
                <a:cs typeface="Times New Roman"/>
                <a:sym typeface="Times New Roman"/>
              </a:rPr>
              <a:t>Recommendations for Hospitality Leaders</a:t>
            </a:r>
            <a:br>
              <a:rPr b="1" lang="en-US" sz="2800"/>
            </a:br>
            <a:endParaRPr b="1" sz="2600">
              <a:latin typeface="Times New Roman"/>
              <a:ea typeface="Times New Roman"/>
              <a:cs typeface="Times New Roman"/>
              <a:sym typeface="Times New Roman"/>
            </a:endParaRPr>
          </a:p>
        </p:txBody>
      </p:sp>
      <p:sp>
        <p:nvSpPr>
          <p:cNvPr id="201" name="Google Shape;201;p9"/>
          <p:cNvSpPr txBox="1"/>
          <p:nvPr>
            <p:ph idx="1" type="subTitle"/>
          </p:nvPr>
        </p:nvSpPr>
        <p:spPr>
          <a:xfrm>
            <a:off x="311699" y="1349600"/>
            <a:ext cx="4248577" cy="3345600"/>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10000"/>
          </a:bodyPr>
          <a:lstStyle/>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The models that should be adopted by the hospitality organisations are balanced hybrid AI-human service models.</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It is necessary to invest in training and reskilling its employees continuously (Morandini </a:t>
            </a:r>
            <a:r>
              <a:rPr i="1" lang="en-US" sz="1800">
                <a:solidFill>
                  <a:schemeClr val="dk1"/>
                </a:solidFill>
                <a:latin typeface="Times New Roman"/>
                <a:ea typeface="Times New Roman"/>
                <a:cs typeface="Times New Roman"/>
                <a:sym typeface="Times New Roman"/>
              </a:rPr>
              <a:t>et al. </a:t>
            </a:r>
            <a:r>
              <a:rPr lang="en-US" sz="1800">
                <a:solidFill>
                  <a:schemeClr val="dk1"/>
                </a:solidFill>
                <a:latin typeface="Times New Roman"/>
                <a:ea typeface="Times New Roman"/>
                <a:cs typeface="Times New Roman"/>
                <a:sym typeface="Times New Roman"/>
              </a:rPr>
              <a:t>2023).</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The guests are to be provided with the option of automated and human services.</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Responsible AI usage should be ethically regulated.</a:t>
            </a:r>
            <a:endParaRPr/>
          </a:p>
          <a:p>
            <a:pPr indent="-342900" lvl="0" marL="457200" rtl="0" algn="just">
              <a:spcBef>
                <a:spcPts val="0"/>
              </a:spcBef>
              <a:spcAft>
                <a:spcPts val="0"/>
              </a:spcAft>
              <a:buClr>
                <a:schemeClr val="dk1"/>
              </a:buClr>
              <a:buSzPct val="108108"/>
              <a:buFont typeface="Times New Roman"/>
              <a:buChar char="★"/>
            </a:pPr>
            <a:r>
              <a:rPr lang="en-US" sz="1800">
                <a:solidFill>
                  <a:schemeClr val="dk1"/>
                </a:solidFill>
                <a:latin typeface="Times New Roman"/>
                <a:ea typeface="Times New Roman"/>
                <a:cs typeface="Times New Roman"/>
                <a:sym typeface="Times New Roman"/>
              </a:rPr>
              <a:t>The effect on the experience of guests must be monitored and assessed at all times.</a:t>
            </a:r>
            <a:endParaRPr/>
          </a:p>
          <a:p>
            <a:pPr indent="-228600" lvl="0" marL="457200" rtl="0" algn="just">
              <a:spcBef>
                <a:spcPts val="0"/>
              </a:spcBef>
              <a:spcAft>
                <a:spcPts val="0"/>
              </a:spcAft>
              <a:buClr>
                <a:schemeClr val="dk1"/>
              </a:buClr>
              <a:buSzPct val="108108"/>
              <a:buFont typeface="Times New Roman"/>
              <a:buNone/>
            </a:pPr>
            <a:r>
              <a:t/>
            </a:r>
            <a:endParaRPr sz="1800">
              <a:solidFill>
                <a:schemeClr val="dk1"/>
              </a:solidFill>
              <a:latin typeface="Times New Roman"/>
              <a:ea typeface="Times New Roman"/>
              <a:cs typeface="Times New Roman"/>
              <a:sym typeface="Times New Roman"/>
            </a:endParaRPr>
          </a:p>
        </p:txBody>
      </p:sp>
      <p:pic>
        <p:nvPicPr>
          <p:cNvPr descr="https://www.solulab.com/wp-content/uploads/2023/12/Hybrid-AI-1.png" id="202" name="Google Shape;202;p9"/>
          <p:cNvPicPr preferRelativeResize="0"/>
          <p:nvPr/>
        </p:nvPicPr>
        <p:blipFill rotWithShape="1">
          <a:blip r:embed="rId3">
            <a:alphaModFix/>
          </a:blip>
          <a:srcRect b="-1847" l="28328" r="6603" t="12737"/>
          <a:stretch/>
        </p:blipFill>
        <p:spPr>
          <a:xfrm>
            <a:off x="5052648" y="1465383"/>
            <a:ext cx="3434802" cy="3141786"/>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6" name="Shape 206"/>
        <p:cNvGrpSpPr/>
        <p:nvPr/>
      </p:nvGrpSpPr>
      <p:grpSpPr>
        <a:xfrm>
          <a:off x="0" y="0"/>
          <a:ext cx="0" cy="0"/>
          <a:chOff x="0" y="0"/>
          <a:chExt cx="0" cy="0"/>
        </a:xfrm>
      </p:grpSpPr>
      <p:sp>
        <p:nvSpPr>
          <p:cNvPr id="207" name="Google Shape;207;p10"/>
          <p:cNvSpPr txBox="1"/>
          <p:nvPr>
            <p:ph type="ctrTitle"/>
          </p:nvPr>
        </p:nvSpPr>
        <p:spPr>
          <a:xfrm>
            <a:off x="311700" y="208800"/>
            <a:ext cx="8520600" cy="878700"/>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990"/>
              <a:buFont typeface="Times New Roman"/>
              <a:buNone/>
            </a:pPr>
            <a:r>
              <a:rPr b="1" lang="en-US" sz="2600">
                <a:solidFill>
                  <a:schemeClr val="dk1"/>
                </a:solidFill>
                <a:latin typeface="Times New Roman"/>
                <a:ea typeface="Times New Roman"/>
                <a:cs typeface="Times New Roman"/>
                <a:sym typeface="Times New Roman"/>
              </a:rPr>
              <a:t>Conclusion and Final Reflection</a:t>
            </a:r>
            <a:endParaRPr b="1" sz="2600">
              <a:solidFill>
                <a:schemeClr val="dk1"/>
              </a:solidFill>
              <a:latin typeface="Times New Roman"/>
              <a:ea typeface="Times New Roman"/>
              <a:cs typeface="Times New Roman"/>
              <a:sym typeface="Times New Roman"/>
            </a:endParaRPr>
          </a:p>
        </p:txBody>
      </p:sp>
      <p:sp>
        <p:nvSpPr>
          <p:cNvPr id="208" name="Google Shape;208;p10"/>
          <p:cNvSpPr txBox="1"/>
          <p:nvPr>
            <p:ph idx="1" type="subTitle"/>
          </p:nvPr>
        </p:nvSpPr>
        <p:spPr>
          <a:xfrm>
            <a:off x="311699" y="1349600"/>
            <a:ext cx="4576823" cy="3345600"/>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20000"/>
          </a:bodyPr>
          <a:lstStyle/>
          <a:p>
            <a:pPr indent="-349250" lvl="0" marL="457200" rtl="0" algn="just">
              <a:spcBef>
                <a:spcPts val="0"/>
              </a:spcBef>
              <a:spcAft>
                <a:spcPts val="0"/>
              </a:spcAft>
              <a:buClr>
                <a:schemeClr val="dk1"/>
              </a:buClr>
              <a:buSzPct val="108108"/>
              <a:buFont typeface="Times New Roman"/>
              <a:buChar char="★"/>
            </a:pPr>
            <a:r>
              <a:rPr lang="en-US" sz="1900">
                <a:solidFill>
                  <a:schemeClr val="dk1"/>
                </a:solidFill>
                <a:latin typeface="Times New Roman"/>
                <a:ea typeface="Times New Roman"/>
                <a:cs typeface="Times New Roman"/>
                <a:sym typeface="Times New Roman"/>
              </a:rPr>
              <a:t>Hospitality artificial intelligence is a big step towards efficiency and customisation of services.</a:t>
            </a:r>
            <a:endParaRPr/>
          </a:p>
          <a:p>
            <a:pPr indent="-349250" lvl="0" marL="457200" rtl="0" algn="just">
              <a:spcBef>
                <a:spcPts val="0"/>
              </a:spcBef>
              <a:spcAft>
                <a:spcPts val="0"/>
              </a:spcAft>
              <a:buClr>
                <a:schemeClr val="dk1"/>
              </a:buClr>
              <a:buSzPct val="108108"/>
              <a:buFont typeface="Times New Roman"/>
              <a:buChar char="★"/>
            </a:pPr>
            <a:r>
              <a:rPr lang="en-US" sz="1900">
                <a:solidFill>
                  <a:schemeClr val="dk1"/>
                </a:solidFill>
                <a:latin typeface="Times New Roman"/>
                <a:ea typeface="Times New Roman"/>
                <a:cs typeface="Times New Roman"/>
                <a:sym typeface="Times New Roman"/>
              </a:rPr>
              <a:t>The ability of human emotional intelligence and being adaptable is immeasurable.</a:t>
            </a:r>
            <a:endParaRPr/>
          </a:p>
          <a:p>
            <a:pPr indent="-349250" lvl="0" marL="457200" rtl="0" algn="just">
              <a:spcBef>
                <a:spcPts val="0"/>
              </a:spcBef>
              <a:spcAft>
                <a:spcPts val="0"/>
              </a:spcAft>
              <a:buClr>
                <a:schemeClr val="dk1"/>
              </a:buClr>
              <a:buSzPct val="108108"/>
              <a:buFont typeface="Times New Roman"/>
              <a:buChar char="★"/>
            </a:pPr>
            <a:r>
              <a:rPr lang="en-US" sz="1900">
                <a:solidFill>
                  <a:schemeClr val="dk1"/>
                </a:solidFill>
                <a:latin typeface="Times New Roman"/>
                <a:ea typeface="Times New Roman"/>
                <a:cs typeface="Times New Roman"/>
                <a:sym typeface="Times New Roman"/>
              </a:rPr>
              <a:t>The success cannot be achieved in the long-term by replacing technology but by collaboration.</a:t>
            </a:r>
            <a:endParaRPr/>
          </a:p>
          <a:p>
            <a:pPr indent="-349250" lvl="0" marL="457200" rtl="0" algn="just">
              <a:spcBef>
                <a:spcPts val="0"/>
              </a:spcBef>
              <a:spcAft>
                <a:spcPts val="0"/>
              </a:spcAft>
              <a:buClr>
                <a:schemeClr val="dk1"/>
              </a:buClr>
              <a:buSzPct val="108108"/>
              <a:buFont typeface="Times New Roman"/>
              <a:buChar char="★"/>
            </a:pPr>
            <a:r>
              <a:rPr lang="en-US" sz="1900">
                <a:solidFill>
                  <a:schemeClr val="dk1"/>
                </a:solidFill>
                <a:latin typeface="Times New Roman"/>
                <a:ea typeface="Times New Roman"/>
                <a:cs typeface="Times New Roman"/>
                <a:sym typeface="Times New Roman"/>
              </a:rPr>
              <a:t>Strategic balance will describe the next generation in excellence of hospitality.</a:t>
            </a:r>
            <a:endParaRPr/>
          </a:p>
          <a:p>
            <a:pPr indent="-349250" lvl="0" marL="457200" rtl="0" algn="just">
              <a:spcBef>
                <a:spcPts val="0"/>
              </a:spcBef>
              <a:spcAft>
                <a:spcPts val="0"/>
              </a:spcAft>
              <a:buClr>
                <a:schemeClr val="dk1"/>
              </a:buClr>
              <a:buSzPct val="108108"/>
              <a:buFont typeface="Times New Roman"/>
              <a:buChar char="★"/>
            </a:pPr>
            <a:r>
              <a:rPr lang="en-US" sz="1900">
                <a:solidFill>
                  <a:schemeClr val="dk1"/>
                </a:solidFill>
                <a:latin typeface="Times New Roman"/>
                <a:ea typeface="Times New Roman"/>
                <a:cs typeface="Times New Roman"/>
                <a:sym typeface="Times New Roman"/>
              </a:rPr>
              <a:t>Technology must not substitute the human experience, but should complement it.</a:t>
            </a:r>
            <a:endParaRPr/>
          </a:p>
          <a:p>
            <a:pPr indent="-228600" lvl="0" marL="457200" rtl="0" algn="just">
              <a:spcBef>
                <a:spcPts val="0"/>
              </a:spcBef>
              <a:spcAft>
                <a:spcPts val="0"/>
              </a:spcAft>
              <a:buClr>
                <a:schemeClr val="dk1"/>
              </a:buClr>
              <a:buSzPct val="108108"/>
              <a:buFont typeface="Times New Roman"/>
              <a:buNone/>
            </a:pPr>
            <a:r>
              <a:t/>
            </a:r>
            <a:endParaRPr sz="1900">
              <a:solidFill>
                <a:schemeClr val="dk1"/>
              </a:solidFill>
              <a:latin typeface="Times New Roman"/>
              <a:ea typeface="Times New Roman"/>
              <a:cs typeface="Times New Roman"/>
              <a:sym typeface="Times New Roman"/>
            </a:endParaRPr>
          </a:p>
        </p:txBody>
      </p:sp>
      <p:pic>
        <p:nvPicPr>
          <p:cNvPr descr="https://www.prismetric.com/wp-content/uploads/2024/07/The-Benefits-of-Using-AI-in-Hospitality.jpg" id="209" name="Google Shape;209;p10"/>
          <p:cNvPicPr preferRelativeResize="0"/>
          <p:nvPr/>
        </p:nvPicPr>
        <p:blipFill rotWithShape="1">
          <a:blip r:embed="rId3">
            <a:alphaModFix/>
          </a:blip>
          <a:srcRect b="0" l="0" r="0" t="0"/>
          <a:stretch/>
        </p:blipFill>
        <p:spPr>
          <a:xfrm>
            <a:off x="5317453" y="1474617"/>
            <a:ext cx="3263839" cy="3263839"/>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3" name="Shape 213"/>
        <p:cNvGrpSpPr/>
        <p:nvPr/>
      </p:nvGrpSpPr>
      <p:grpSpPr>
        <a:xfrm>
          <a:off x="0" y="0"/>
          <a:ext cx="0" cy="0"/>
          <a:chOff x="0" y="0"/>
          <a:chExt cx="0" cy="0"/>
        </a:xfrm>
      </p:grpSpPr>
      <p:sp>
        <p:nvSpPr>
          <p:cNvPr id="214" name="Google Shape;214;p11"/>
          <p:cNvSpPr txBox="1"/>
          <p:nvPr>
            <p:ph type="ctrTitle"/>
          </p:nvPr>
        </p:nvSpPr>
        <p:spPr>
          <a:xfrm>
            <a:off x="311700" y="208800"/>
            <a:ext cx="8520600" cy="878700"/>
          </a:xfrm>
          <a:prstGeom prst="rect">
            <a:avLst/>
          </a:prstGeom>
          <a:solidFill>
            <a:srgbClr val="D9EAD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990"/>
              <a:buFont typeface="Times New Roman"/>
              <a:buNone/>
            </a:pPr>
            <a:r>
              <a:rPr b="1" lang="en-US" sz="2600">
                <a:solidFill>
                  <a:schemeClr val="dk1"/>
                </a:solidFill>
                <a:latin typeface="Times New Roman"/>
                <a:ea typeface="Times New Roman"/>
                <a:cs typeface="Times New Roman"/>
                <a:sym typeface="Times New Roman"/>
              </a:rPr>
              <a:t>References</a:t>
            </a:r>
            <a:endParaRPr b="1" sz="2600">
              <a:solidFill>
                <a:schemeClr val="dk1"/>
              </a:solidFill>
              <a:latin typeface="Times New Roman"/>
              <a:ea typeface="Times New Roman"/>
              <a:cs typeface="Times New Roman"/>
              <a:sym typeface="Times New Roman"/>
            </a:endParaRPr>
          </a:p>
        </p:txBody>
      </p:sp>
      <p:sp>
        <p:nvSpPr>
          <p:cNvPr id="215" name="Google Shape;215;p11"/>
          <p:cNvSpPr txBox="1"/>
          <p:nvPr>
            <p:ph idx="1" type="subTitle"/>
          </p:nvPr>
        </p:nvSpPr>
        <p:spPr>
          <a:xfrm>
            <a:off x="311700" y="1349600"/>
            <a:ext cx="8520600" cy="3345600"/>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40000" lnSpcReduction="20000"/>
          </a:bodyPr>
          <a:lstStyle/>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Buhalis, D. and Moldavska, I., (2022). Voice assistants in hospitality: using artificial intelligence for customer service. Journal of Hospitality and Tourism Technology, 13(3), pp.386-403.</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Buhalis, D. and Moldavska, I., (2022). Voice assistants in hospitality: using artificial intelligence for customer service. Journal of Hospitality and Tourism Technology, 13(3), pp.386-403.</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Al-Hyari, H.S.A., Al-Smadi, H.M. and Weshah, S.R., (2023). The impact of artificial intelligence (AI) on guest satisfaction in hotel management: An empirical study of luxury hotels. Geo Journal of Tourism and Geosites, 48, pp.810-819.</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Barimov, D., (2025). Service Recovery in Front Office Operations: Staff-Centered Approaches to Restoring Satisfaction in Hotels.</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Spring, M., Faulconbridge, J. and Sarwar, A., (2022). How information technology automates and augments processes: Insights from Artificial‐Intelligence‐based systems in professional service operations. Journal of Operations Management, 68(6-7), pp.592-618.</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Rasheed, H.M.W., Chen, Y., Khizar, H.M.U. and Safeer, A.A., (2023). Understanding the factors affecting AI services adoption in hospitality: The role of behavioral reasons and emotional intelligence. Heliyon, 9(6).</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Vashishth, T.K., Sharma, V., Sharma, K.K., Kumar, B., Kumar, A. and Panwar, R., (2024). Artificial intelligence (AI)–powered chatbots: Providing instant support and personalized recommendations to guests 24/7. In Technology and Luxury Hospitality (pp. 211-236). Routledge.</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Malate, J.J., Garcia, C.E.P., Granados, E.L., Lor, H.K., Nacionales, J. and Claridad, N., (2023). Non-verbal communication in the workplace: Perceptions of hospitality management Filipino student interns in the service encounters. Journal of Language and Pragmatics Studies, 2(3), pp.216-227.</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Walter, Y., (2024). Managing the race to the moon: Global policy and governance in Artificial Intelligence regulation—A contemporary overview and an analysis of socioeconomic consequences. Discover Artificial Intelligence, 4(1), p.14.</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Ardito, L., Cerchione, R., Mazzola, E. and Raguseo, E., (2022). Industry 4.0 transition: a systematic literature review combining the absorptive capacity theory and the data–information–knowledge hierarchy. Journal of Knowledge Management, 26(9), pp.2222-2254.</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Martins, E., (2024). Appraisal of Artificial Intelligence and cost reduction management in educational institutions. SCIENCES, 3(1), pp.1-7.</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Cain, L.N., Mistry, T.G., Douglas, S., Rahman, I. and Moreo, A., (2024). Luxury hotel technology trends: a multigenerational analysis. International Journal of Contemporary Hospitality Management, 36(12), pp.4031-4054.</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Kumari, B., Kaur, J. and Swami, S., (2024). Adoption of artificial intelligence in financial services: a policy framework. Journal of Science and Technology Policy Management, 15(2), pp.396-417.</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Putra, F.K.K. and Law, R., (2024). Critical success factors for virtual hotel operator partnership with small-and medium-sized hotels: perspectives of owners and operators. Journal of Hospitality and Tourism Insights, 7(3), pp.1391-1411.</a:t>
            </a:r>
            <a:endParaRPr/>
          </a:p>
          <a:p>
            <a:pPr indent="0" lvl="0" marL="140018" rtl="0" algn="just">
              <a:lnSpc>
                <a:spcPct val="150000"/>
              </a:lnSpc>
              <a:spcBef>
                <a:spcPts val="0"/>
              </a:spcBef>
              <a:spcAft>
                <a:spcPts val="0"/>
              </a:spcAft>
              <a:buClr>
                <a:schemeClr val="dk1"/>
              </a:buClr>
              <a:buSzPct val="150000"/>
              <a:buNone/>
            </a:pPr>
            <a:r>
              <a:rPr lang="en-US" sz="1800">
                <a:solidFill>
                  <a:schemeClr val="dk1"/>
                </a:solidFill>
                <a:latin typeface="Times New Roman"/>
                <a:ea typeface="Times New Roman"/>
                <a:cs typeface="Times New Roman"/>
                <a:sym typeface="Times New Roman"/>
              </a:rPr>
              <a:t>Morandini, S., Fraboni, F., De Angelis, M., Puzzo, G., Giusino, D. and Pietrantoni, L., (2023). The impact of artificial intelligence on workers’ skills: Upskilling and reskilling in organisations. Informing Science, 26, pp.39-68.</a:t>
            </a:r>
            <a:endParaRPr/>
          </a:p>
          <a:p>
            <a:pPr indent="0" lvl="0" marL="140018" rtl="0" algn="just">
              <a:lnSpc>
                <a:spcPct val="150000"/>
              </a:lnSpc>
              <a:spcBef>
                <a:spcPts val="0"/>
              </a:spcBef>
              <a:spcAft>
                <a:spcPts val="0"/>
              </a:spcAft>
              <a:buClr>
                <a:schemeClr val="dk1"/>
              </a:buClr>
              <a:buSzPct val="150000"/>
              <a:buNone/>
            </a:pPr>
            <a:r>
              <a:t/>
            </a:r>
            <a:endParaRPr sz="1800">
              <a:solidFill>
                <a:schemeClr val="dk1"/>
              </a:solidFill>
              <a:latin typeface="Times New Roman"/>
              <a:ea typeface="Times New Roman"/>
              <a:cs typeface="Times New Roman"/>
              <a:sym typeface="Times New Roman"/>
            </a:endParaRPr>
          </a:p>
          <a:p>
            <a:pPr indent="0" lvl="0" marL="140018" rtl="0" algn="just">
              <a:lnSpc>
                <a:spcPct val="150000"/>
              </a:lnSpc>
              <a:spcBef>
                <a:spcPts val="0"/>
              </a:spcBef>
              <a:spcAft>
                <a:spcPts val="0"/>
              </a:spcAft>
              <a:buClr>
                <a:schemeClr val="dk1"/>
              </a:buClr>
              <a:buSzPct val="150000"/>
              <a:buNone/>
            </a:pPr>
            <a:r>
              <a:t/>
            </a:r>
            <a:endParaRPr sz="1800">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9" name="Shape 219"/>
        <p:cNvGrpSpPr/>
        <p:nvPr/>
      </p:nvGrpSpPr>
      <p:grpSpPr>
        <a:xfrm>
          <a:off x="0" y="0"/>
          <a:ext cx="0" cy="0"/>
          <a:chOff x="0" y="0"/>
          <a:chExt cx="0" cy="0"/>
        </a:xfrm>
      </p:grpSpPr>
      <p:sp>
        <p:nvSpPr>
          <p:cNvPr id="220" name="Google Shape;220;p12"/>
          <p:cNvSpPr txBox="1"/>
          <p:nvPr>
            <p:ph idx="1" type="subTitle"/>
          </p:nvPr>
        </p:nvSpPr>
        <p:spPr>
          <a:xfrm>
            <a:off x="311700" y="1349600"/>
            <a:ext cx="8520600" cy="3345600"/>
          </a:xfrm>
          <a:prstGeom prst="rect">
            <a:avLst/>
          </a:prstGeom>
          <a:solidFill>
            <a:srgbClr val="D9D2E9"/>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0" lvl="0" marL="140018" rtl="0" algn="just">
              <a:lnSpc>
                <a:spcPct val="150000"/>
              </a:lnSpc>
              <a:spcBef>
                <a:spcPts val="0"/>
              </a:spcBef>
              <a:spcAft>
                <a:spcPts val="0"/>
              </a:spcAft>
              <a:buClr>
                <a:schemeClr val="dk1"/>
              </a:buClr>
              <a:buSzPts val="2700"/>
              <a:buNone/>
            </a:pPr>
            <a:r>
              <a:rPr lang="en-US" sz="1800">
                <a:solidFill>
                  <a:schemeClr val="dk1"/>
                </a:solidFill>
                <a:latin typeface="Times New Roman"/>
                <a:ea typeface="Times New Roman"/>
                <a:cs typeface="Times New Roman"/>
                <a:sym typeface="Times New Roman"/>
              </a:rPr>
              <a:t> </a:t>
            </a:r>
            <a:endParaRPr sz="1800">
              <a:solidFill>
                <a:schemeClr val="dk1"/>
              </a:solidFill>
              <a:latin typeface="Times New Roman"/>
              <a:ea typeface="Times New Roman"/>
              <a:cs typeface="Times New Roman"/>
              <a:sym typeface="Times New Roman"/>
            </a:endParaRPr>
          </a:p>
        </p:txBody>
      </p:sp>
      <p:sp>
        <p:nvSpPr>
          <p:cNvPr id="221" name="Google Shape;221;p12"/>
          <p:cNvSpPr txBox="1"/>
          <p:nvPr>
            <p:ph type="ctrTitle"/>
          </p:nvPr>
        </p:nvSpPr>
        <p:spPr>
          <a:xfrm>
            <a:off x="732688" y="1662525"/>
            <a:ext cx="7678500" cy="27198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Clr>
                <a:schemeClr val="dk1"/>
              </a:buClr>
              <a:buSzPts val="11500"/>
              <a:buFont typeface="Times New Roman"/>
              <a:buNone/>
            </a:pPr>
            <a:r>
              <a:rPr b="1" i="1" lang="en-US" sz="11500">
                <a:solidFill>
                  <a:schemeClr val="dk1"/>
                </a:solidFill>
                <a:latin typeface="Times New Roman"/>
                <a:ea typeface="Times New Roman"/>
                <a:cs typeface="Times New Roman"/>
                <a:sym typeface="Times New Roman"/>
              </a:rPr>
              <a:t>Thank You</a:t>
            </a:r>
            <a:endParaRPr b="1" i="1" sz="1150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Ionel Babache</dc:creator>
</cp:coreProperties>
</file>