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5" r:id="rId4"/>
  </p:sldMasterIdLst>
  <p:sldIdLst>
    <p:sldId id="260" r:id="rId5"/>
    <p:sldId id="261" r:id="rId6"/>
    <p:sldId id="262" r:id="rId7"/>
    <p:sldId id="263" r:id="rId8"/>
    <p:sldId id="264" r:id="rId9"/>
    <p:sldId id="291" r:id="rId10"/>
    <p:sldId id="266" r:id="rId11"/>
    <p:sldId id="267" r:id="rId12"/>
    <p:sldId id="268" r:id="rId13"/>
    <p:sldId id="269" r:id="rId14"/>
    <p:sldId id="305" r:id="rId15"/>
    <p:sldId id="272" r:id="rId16"/>
    <p:sldId id="274" r:id="rId17"/>
    <p:sldId id="29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 v="131" dt="2019-12-04T00:42:44.784"/>
    <p1510:client id="{06C927F7-38F1-90D8-9E39-602A23692D07}" v="793" dt="2019-12-04T00:28:14.678"/>
    <p1510:client id="{0A7ABB65-4B8B-64B5-89F9-581EE701C421}" v="31" dt="2019-12-03T11:32:47.475"/>
    <p1510:client id="{36475191-00F2-4DA8-ABE5-76E863ED8F52}" v="40" dt="2019-12-03T16:54:53.459"/>
    <p1510:client id="{61398555-6DDB-EB09-CAAC-28351095A9C2}" v="17" dt="2019-12-03T09:24:33.453"/>
    <p1510:client id="{8E767A7F-2A93-A05C-9ED6-F072EBD2FFAA}" v="1564" dt="2019-12-03T08:47:20.680"/>
    <p1510:client id="{8F249081-01C7-5C89-E6DC-ACAF2F366DE8}" v="20" dt="2019-12-03T09:34:27.549"/>
    <p1510:client id="{A553B2C7-3DB9-25B2-7410-6179ED1F927E}" v="2169" dt="2019-12-04T00:27:00.624"/>
    <p1510:client id="{A5F64233-AF1F-C0A1-5D4E-697B638E7D13}" v="5" dt="2019-12-03T21:42:12.456"/>
    <p1510:client id="{C35E0E82-A797-A46B-7F14-57B1A524307E}" v="23" dt="2019-12-03T11:52:12.633"/>
    <p1510:client id="{C39878F2-A516-5E43-55B2-B18BC6D21B92}" v="8" dt="2019-12-03T23:43:17.623"/>
    <p1510:client id="{C7E42466-CE89-55CE-A188-56A6263C82E4}" v="1222" dt="2019-12-03T14:58:51.574"/>
    <p1510:client id="{E61C87C4-4C3C-2D15-A02B-0C370A640632}" v="1" dt="2019-12-03T10:04:56.531"/>
    <p1510:client id="{FDE6E0A4-C534-408D-B745-F2C78E18F99D}" v="314" dt="2019-12-03T18:55:23.6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C01F74-AEB0-426A-B51F-6DD846BD6B8A}"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4A4DBB30-25FC-4E7A-9B83-977037F3BC06}">
      <dgm:prSet/>
      <dgm:spPr/>
      <dgm:t>
        <a:bodyPr/>
        <a:lstStyle/>
        <a:p>
          <a:pPr>
            <a:lnSpc>
              <a:spcPct val="100000"/>
            </a:lnSpc>
          </a:pPr>
          <a:r>
            <a:rPr lang="en-GB"/>
            <a:t>Hearing Device- will receive audio signals at frequencies proven to stimulate areas of the brain that are affected by the disease</a:t>
          </a:r>
          <a:endParaRPr lang="en-US"/>
        </a:p>
      </dgm:t>
    </dgm:pt>
    <dgm:pt modelId="{55E514EF-227A-4EB3-B6A9-FB0517609405}" type="parTrans" cxnId="{D45EAD8A-D392-40A1-B386-7EFF935A445B}">
      <dgm:prSet/>
      <dgm:spPr/>
      <dgm:t>
        <a:bodyPr/>
        <a:lstStyle/>
        <a:p>
          <a:endParaRPr lang="en-US"/>
        </a:p>
      </dgm:t>
    </dgm:pt>
    <dgm:pt modelId="{D044AB16-82D0-4A4D-94F3-64BD557D8714}" type="sibTrans" cxnId="{D45EAD8A-D392-40A1-B386-7EFF935A445B}">
      <dgm:prSet/>
      <dgm:spPr/>
      <dgm:t>
        <a:bodyPr/>
        <a:lstStyle/>
        <a:p>
          <a:endParaRPr lang="en-US"/>
        </a:p>
      </dgm:t>
    </dgm:pt>
    <dgm:pt modelId="{6D4616F0-9C6E-47FF-A351-93C2A40E11BB}">
      <dgm:prSet/>
      <dgm:spPr/>
      <dgm:t>
        <a:bodyPr/>
        <a:lstStyle/>
        <a:p>
          <a:pPr>
            <a:lnSpc>
              <a:spcPct val="100000"/>
            </a:lnSpc>
          </a:pPr>
          <a:r>
            <a:rPr lang="en-GB"/>
            <a:t>Application</a:t>
          </a:r>
          <a:endParaRPr lang="en-US"/>
        </a:p>
      </dgm:t>
    </dgm:pt>
    <dgm:pt modelId="{903CEF72-910A-4C35-8E06-E09F7A8CE38F}" type="parTrans" cxnId="{133E271A-9D10-4B20-BF9C-3C183C749D45}">
      <dgm:prSet/>
      <dgm:spPr/>
      <dgm:t>
        <a:bodyPr/>
        <a:lstStyle/>
        <a:p>
          <a:endParaRPr lang="en-US"/>
        </a:p>
      </dgm:t>
    </dgm:pt>
    <dgm:pt modelId="{74B2EBD3-19C4-49A3-BD8C-19014652F393}" type="sibTrans" cxnId="{133E271A-9D10-4B20-BF9C-3C183C749D45}">
      <dgm:prSet/>
      <dgm:spPr/>
      <dgm:t>
        <a:bodyPr/>
        <a:lstStyle/>
        <a:p>
          <a:endParaRPr lang="en-US"/>
        </a:p>
      </dgm:t>
    </dgm:pt>
    <dgm:pt modelId="{9893EDEC-072C-44ED-B820-83D81239635B}">
      <dgm:prSet/>
      <dgm:spPr/>
      <dgm:t>
        <a:bodyPr/>
        <a:lstStyle/>
        <a:p>
          <a:pPr>
            <a:lnSpc>
              <a:spcPct val="100000"/>
            </a:lnSpc>
          </a:pPr>
          <a:r>
            <a:rPr lang="en-GB"/>
            <a:t>Artificial Intelligence</a:t>
          </a:r>
          <a:endParaRPr lang="en-US"/>
        </a:p>
      </dgm:t>
    </dgm:pt>
    <dgm:pt modelId="{44B0BE3F-FA66-42AC-8538-6D6873AC2CDF}" type="parTrans" cxnId="{0A0FC305-35F0-4595-9E2C-E687FFFD5621}">
      <dgm:prSet/>
      <dgm:spPr/>
      <dgm:t>
        <a:bodyPr/>
        <a:lstStyle/>
        <a:p>
          <a:endParaRPr lang="en-US"/>
        </a:p>
      </dgm:t>
    </dgm:pt>
    <dgm:pt modelId="{79DB85AF-8AD8-4E28-95A0-CE3F2467F09F}" type="sibTrans" cxnId="{0A0FC305-35F0-4595-9E2C-E687FFFD5621}">
      <dgm:prSet/>
      <dgm:spPr/>
      <dgm:t>
        <a:bodyPr/>
        <a:lstStyle/>
        <a:p>
          <a:endParaRPr lang="en-US"/>
        </a:p>
      </dgm:t>
    </dgm:pt>
    <dgm:pt modelId="{F3CDB457-14C9-4F24-A374-E37BDBAFD131}">
      <dgm:prSet/>
      <dgm:spPr/>
      <dgm:t>
        <a:bodyPr/>
        <a:lstStyle/>
        <a:p>
          <a:pPr>
            <a:lnSpc>
              <a:spcPct val="100000"/>
            </a:lnSpc>
          </a:pPr>
          <a:r>
            <a:rPr lang="en-US"/>
            <a:t>Satellite Navigation</a:t>
          </a:r>
          <a:r>
            <a:rPr lang="en-US">
              <a:latin typeface="Bodoni MT" panose="02040603050505030304"/>
            </a:rPr>
            <a:t> (GPS)</a:t>
          </a:r>
          <a:endParaRPr lang="en-US"/>
        </a:p>
      </dgm:t>
    </dgm:pt>
    <dgm:pt modelId="{5234193F-C299-45E3-A30C-74B984FF2B4E}" type="parTrans" cxnId="{50397C96-C68E-4E87-A399-2CB6FAA30E09}">
      <dgm:prSet/>
      <dgm:spPr/>
      <dgm:t>
        <a:bodyPr/>
        <a:lstStyle/>
        <a:p>
          <a:endParaRPr lang="en-GB"/>
        </a:p>
      </dgm:t>
    </dgm:pt>
    <dgm:pt modelId="{DC121644-8DAD-44C6-B1F5-08F572B369A2}" type="sibTrans" cxnId="{50397C96-C68E-4E87-A399-2CB6FAA30E09}">
      <dgm:prSet/>
      <dgm:spPr/>
      <dgm:t>
        <a:bodyPr/>
        <a:lstStyle/>
        <a:p>
          <a:endParaRPr lang="en-GB"/>
        </a:p>
      </dgm:t>
    </dgm:pt>
    <dgm:pt modelId="{6AF0AAA0-FA31-49B5-A68C-E3BE6D1AE22B}" type="pres">
      <dgm:prSet presAssocID="{49C01F74-AEB0-426A-B51F-6DD846BD6B8A}" presName="root" presStyleCnt="0">
        <dgm:presLayoutVars>
          <dgm:dir/>
          <dgm:resizeHandles val="exact"/>
        </dgm:presLayoutVars>
      </dgm:prSet>
      <dgm:spPr/>
    </dgm:pt>
    <dgm:pt modelId="{2AF839C8-5804-4E1A-90BC-93049411A874}" type="pres">
      <dgm:prSet presAssocID="{4A4DBB30-25FC-4E7A-9B83-977037F3BC06}" presName="compNode" presStyleCnt="0"/>
      <dgm:spPr/>
    </dgm:pt>
    <dgm:pt modelId="{6DB181FC-B330-4CAC-B370-F34AF49E82AA}" type="pres">
      <dgm:prSet presAssocID="{4A4DBB30-25FC-4E7A-9B83-977037F3BC0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
        </a:ext>
      </dgm:extLst>
    </dgm:pt>
    <dgm:pt modelId="{64AC8F04-1F6D-4407-8573-BD3342A4E915}" type="pres">
      <dgm:prSet presAssocID="{4A4DBB30-25FC-4E7A-9B83-977037F3BC06}" presName="spaceRect" presStyleCnt="0"/>
      <dgm:spPr/>
    </dgm:pt>
    <dgm:pt modelId="{73B9C8C3-B09E-428D-AD72-5F15B0026BA3}" type="pres">
      <dgm:prSet presAssocID="{4A4DBB30-25FC-4E7A-9B83-977037F3BC06}" presName="textRect" presStyleLbl="revTx" presStyleIdx="0" presStyleCnt="4">
        <dgm:presLayoutVars>
          <dgm:chMax val="1"/>
          <dgm:chPref val="1"/>
        </dgm:presLayoutVars>
      </dgm:prSet>
      <dgm:spPr/>
    </dgm:pt>
    <dgm:pt modelId="{8BD8D74A-B3AB-438D-820C-5D634B5A040F}" type="pres">
      <dgm:prSet presAssocID="{D044AB16-82D0-4A4D-94F3-64BD557D8714}" presName="sibTrans" presStyleCnt="0"/>
      <dgm:spPr/>
    </dgm:pt>
    <dgm:pt modelId="{5D80A45E-6F04-4E1C-8FCE-F0FE5BECDE2D}" type="pres">
      <dgm:prSet presAssocID="{6D4616F0-9C6E-47FF-A351-93C2A40E11BB}" presName="compNode" presStyleCnt="0"/>
      <dgm:spPr/>
    </dgm:pt>
    <dgm:pt modelId="{7403B271-BB99-4F8E-BB56-783C6C726C4E}" type="pres">
      <dgm:prSet presAssocID="{6D4616F0-9C6E-47FF-A351-93C2A40E11B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49AA5EAB-9D74-46D5-9C84-67D7B6231D39}" type="pres">
      <dgm:prSet presAssocID="{6D4616F0-9C6E-47FF-A351-93C2A40E11BB}" presName="spaceRect" presStyleCnt="0"/>
      <dgm:spPr/>
    </dgm:pt>
    <dgm:pt modelId="{40F5E4F0-765D-4B71-8807-DFD428A5AFF4}" type="pres">
      <dgm:prSet presAssocID="{6D4616F0-9C6E-47FF-A351-93C2A40E11BB}" presName="textRect" presStyleLbl="revTx" presStyleIdx="1" presStyleCnt="4">
        <dgm:presLayoutVars>
          <dgm:chMax val="1"/>
          <dgm:chPref val="1"/>
        </dgm:presLayoutVars>
      </dgm:prSet>
      <dgm:spPr/>
    </dgm:pt>
    <dgm:pt modelId="{910916E1-501E-41B9-A608-8690A3A1D1EE}" type="pres">
      <dgm:prSet presAssocID="{74B2EBD3-19C4-49A3-BD8C-19014652F393}" presName="sibTrans" presStyleCnt="0"/>
      <dgm:spPr/>
    </dgm:pt>
    <dgm:pt modelId="{C3CA18D4-0083-4056-9E2F-D2A5BD1AEF1F}" type="pres">
      <dgm:prSet presAssocID="{9893EDEC-072C-44ED-B820-83D81239635B}" presName="compNode" presStyleCnt="0"/>
      <dgm:spPr/>
    </dgm:pt>
    <dgm:pt modelId="{9BD038F4-65BA-434D-A47A-7664DAAEA3DA}" type="pres">
      <dgm:prSet presAssocID="{9893EDEC-072C-44ED-B820-83D81239635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9130E13E-5EA2-4128-BC1F-8271D19448A7}" type="pres">
      <dgm:prSet presAssocID="{9893EDEC-072C-44ED-B820-83D81239635B}" presName="spaceRect" presStyleCnt="0"/>
      <dgm:spPr/>
    </dgm:pt>
    <dgm:pt modelId="{FF76513B-483F-4C29-814A-98FF0F4D7764}" type="pres">
      <dgm:prSet presAssocID="{9893EDEC-072C-44ED-B820-83D81239635B}" presName="textRect" presStyleLbl="revTx" presStyleIdx="2" presStyleCnt="4">
        <dgm:presLayoutVars>
          <dgm:chMax val="1"/>
          <dgm:chPref val="1"/>
        </dgm:presLayoutVars>
      </dgm:prSet>
      <dgm:spPr/>
    </dgm:pt>
    <dgm:pt modelId="{1E071817-5E23-4DA7-BD05-9F4E1088CF34}" type="pres">
      <dgm:prSet presAssocID="{79DB85AF-8AD8-4E28-95A0-CE3F2467F09F}" presName="sibTrans" presStyleCnt="0"/>
      <dgm:spPr/>
    </dgm:pt>
    <dgm:pt modelId="{9AD19D20-C478-46C8-AFC0-866E75E66905}" type="pres">
      <dgm:prSet presAssocID="{F3CDB457-14C9-4F24-A374-E37BDBAFD131}" presName="compNode" presStyleCnt="0"/>
      <dgm:spPr/>
    </dgm:pt>
    <dgm:pt modelId="{AE906470-4308-4FE5-8B07-A64FED1B1C7B}" type="pres">
      <dgm:prSet presAssocID="{F3CDB457-14C9-4F24-A374-E37BDBAFD13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atellite"/>
        </a:ext>
      </dgm:extLst>
    </dgm:pt>
    <dgm:pt modelId="{93C89C47-ADA6-4D36-8CCB-606DC2DDA950}" type="pres">
      <dgm:prSet presAssocID="{F3CDB457-14C9-4F24-A374-E37BDBAFD131}" presName="spaceRect" presStyleCnt="0"/>
      <dgm:spPr/>
    </dgm:pt>
    <dgm:pt modelId="{C8BE225A-2951-4611-BDFC-EF18EE900547}" type="pres">
      <dgm:prSet presAssocID="{F3CDB457-14C9-4F24-A374-E37BDBAFD131}" presName="textRect" presStyleLbl="revTx" presStyleIdx="3" presStyleCnt="4">
        <dgm:presLayoutVars>
          <dgm:chMax val="1"/>
          <dgm:chPref val="1"/>
        </dgm:presLayoutVars>
      </dgm:prSet>
      <dgm:spPr/>
    </dgm:pt>
  </dgm:ptLst>
  <dgm:cxnLst>
    <dgm:cxn modelId="{0A0FC305-35F0-4595-9E2C-E687FFFD5621}" srcId="{49C01F74-AEB0-426A-B51F-6DD846BD6B8A}" destId="{9893EDEC-072C-44ED-B820-83D81239635B}" srcOrd="2" destOrd="0" parTransId="{44B0BE3F-FA66-42AC-8538-6D6873AC2CDF}" sibTransId="{79DB85AF-8AD8-4E28-95A0-CE3F2467F09F}"/>
    <dgm:cxn modelId="{133E271A-9D10-4B20-BF9C-3C183C749D45}" srcId="{49C01F74-AEB0-426A-B51F-6DD846BD6B8A}" destId="{6D4616F0-9C6E-47FF-A351-93C2A40E11BB}" srcOrd="1" destOrd="0" parTransId="{903CEF72-910A-4C35-8E06-E09F7A8CE38F}" sibTransId="{74B2EBD3-19C4-49A3-BD8C-19014652F393}"/>
    <dgm:cxn modelId="{18F05E1A-54E5-4FDC-AA52-F4E6FC1D4E47}" type="presOf" srcId="{9893EDEC-072C-44ED-B820-83D81239635B}" destId="{FF76513B-483F-4C29-814A-98FF0F4D7764}" srcOrd="0" destOrd="0" presId="urn:microsoft.com/office/officeart/2018/2/layout/IconLabelList"/>
    <dgm:cxn modelId="{604E3A61-4DDA-4675-B024-9158C43D5FC0}" type="presOf" srcId="{4A4DBB30-25FC-4E7A-9B83-977037F3BC06}" destId="{73B9C8C3-B09E-428D-AD72-5F15B0026BA3}" srcOrd="0" destOrd="0" presId="urn:microsoft.com/office/officeart/2018/2/layout/IconLabelList"/>
    <dgm:cxn modelId="{B361B364-9E54-4FCE-9941-6B17F5A0589D}" type="presOf" srcId="{49C01F74-AEB0-426A-B51F-6DD846BD6B8A}" destId="{6AF0AAA0-FA31-49B5-A68C-E3BE6D1AE22B}" srcOrd="0" destOrd="0" presId="urn:microsoft.com/office/officeart/2018/2/layout/IconLabelList"/>
    <dgm:cxn modelId="{D45EAD8A-D392-40A1-B386-7EFF935A445B}" srcId="{49C01F74-AEB0-426A-B51F-6DD846BD6B8A}" destId="{4A4DBB30-25FC-4E7A-9B83-977037F3BC06}" srcOrd="0" destOrd="0" parTransId="{55E514EF-227A-4EB3-B6A9-FB0517609405}" sibTransId="{D044AB16-82D0-4A4D-94F3-64BD557D8714}"/>
    <dgm:cxn modelId="{50397C96-C68E-4E87-A399-2CB6FAA30E09}" srcId="{49C01F74-AEB0-426A-B51F-6DD846BD6B8A}" destId="{F3CDB457-14C9-4F24-A374-E37BDBAFD131}" srcOrd="3" destOrd="0" parTransId="{5234193F-C299-45E3-A30C-74B984FF2B4E}" sibTransId="{DC121644-8DAD-44C6-B1F5-08F572B369A2}"/>
    <dgm:cxn modelId="{085418E9-691C-4918-B16D-25C1ABE4A6EE}" type="presOf" srcId="{6D4616F0-9C6E-47FF-A351-93C2A40E11BB}" destId="{40F5E4F0-765D-4B71-8807-DFD428A5AFF4}" srcOrd="0" destOrd="0" presId="urn:microsoft.com/office/officeart/2018/2/layout/IconLabelList"/>
    <dgm:cxn modelId="{3978FAF1-6004-4BC3-B25E-987BC6873B63}" type="presOf" srcId="{F3CDB457-14C9-4F24-A374-E37BDBAFD131}" destId="{C8BE225A-2951-4611-BDFC-EF18EE900547}" srcOrd="0" destOrd="0" presId="urn:microsoft.com/office/officeart/2018/2/layout/IconLabelList"/>
    <dgm:cxn modelId="{D7D25FF8-06BF-4E69-92B5-BD2F05999EDE}" type="presParOf" srcId="{6AF0AAA0-FA31-49B5-A68C-E3BE6D1AE22B}" destId="{2AF839C8-5804-4E1A-90BC-93049411A874}" srcOrd="0" destOrd="0" presId="urn:microsoft.com/office/officeart/2018/2/layout/IconLabelList"/>
    <dgm:cxn modelId="{26E9226A-A142-4088-8686-FCBBBF8C128D}" type="presParOf" srcId="{2AF839C8-5804-4E1A-90BC-93049411A874}" destId="{6DB181FC-B330-4CAC-B370-F34AF49E82AA}" srcOrd="0" destOrd="0" presId="urn:microsoft.com/office/officeart/2018/2/layout/IconLabelList"/>
    <dgm:cxn modelId="{0993B77B-B01C-4593-AD2F-EDEF57755B2F}" type="presParOf" srcId="{2AF839C8-5804-4E1A-90BC-93049411A874}" destId="{64AC8F04-1F6D-4407-8573-BD3342A4E915}" srcOrd="1" destOrd="0" presId="urn:microsoft.com/office/officeart/2018/2/layout/IconLabelList"/>
    <dgm:cxn modelId="{C70AC740-5EC1-41C9-9B46-2CBC76CEA589}" type="presParOf" srcId="{2AF839C8-5804-4E1A-90BC-93049411A874}" destId="{73B9C8C3-B09E-428D-AD72-5F15B0026BA3}" srcOrd="2" destOrd="0" presId="urn:microsoft.com/office/officeart/2018/2/layout/IconLabelList"/>
    <dgm:cxn modelId="{B0A94F94-403B-4881-9858-037539B0E626}" type="presParOf" srcId="{6AF0AAA0-FA31-49B5-A68C-E3BE6D1AE22B}" destId="{8BD8D74A-B3AB-438D-820C-5D634B5A040F}" srcOrd="1" destOrd="0" presId="urn:microsoft.com/office/officeart/2018/2/layout/IconLabelList"/>
    <dgm:cxn modelId="{F825924C-332D-46BC-ACF9-43650AA5FE61}" type="presParOf" srcId="{6AF0AAA0-FA31-49B5-A68C-E3BE6D1AE22B}" destId="{5D80A45E-6F04-4E1C-8FCE-F0FE5BECDE2D}" srcOrd="2" destOrd="0" presId="urn:microsoft.com/office/officeart/2018/2/layout/IconLabelList"/>
    <dgm:cxn modelId="{F726B1CF-D2FF-49C3-8B58-90A69D75AF10}" type="presParOf" srcId="{5D80A45E-6F04-4E1C-8FCE-F0FE5BECDE2D}" destId="{7403B271-BB99-4F8E-BB56-783C6C726C4E}" srcOrd="0" destOrd="0" presId="urn:microsoft.com/office/officeart/2018/2/layout/IconLabelList"/>
    <dgm:cxn modelId="{E0D5797F-1C61-4548-BE1C-DA98E70211DD}" type="presParOf" srcId="{5D80A45E-6F04-4E1C-8FCE-F0FE5BECDE2D}" destId="{49AA5EAB-9D74-46D5-9C84-67D7B6231D39}" srcOrd="1" destOrd="0" presId="urn:microsoft.com/office/officeart/2018/2/layout/IconLabelList"/>
    <dgm:cxn modelId="{448AC1B7-3C42-4096-8843-EE1312027010}" type="presParOf" srcId="{5D80A45E-6F04-4E1C-8FCE-F0FE5BECDE2D}" destId="{40F5E4F0-765D-4B71-8807-DFD428A5AFF4}" srcOrd="2" destOrd="0" presId="urn:microsoft.com/office/officeart/2018/2/layout/IconLabelList"/>
    <dgm:cxn modelId="{2D111BE0-786E-44AC-8BDE-D0362D2A3BC0}" type="presParOf" srcId="{6AF0AAA0-FA31-49B5-A68C-E3BE6D1AE22B}" destId="{910916E1-501E-41B9-A608-8690A3A1D1EE}" srcOrd="3" destOrd="0" presId="urn:microsoft.com/office/officeart/2018/2/layout/IconLabelList"/>
    <dgm:cxn modelId="{A742B334-C310-46AE-BBD3-051D6DACD09C}" type="presParOf" srcId="{6AF0AAA0-FA31-49B5-A68C-E3BE6D1AE22B}" destId="{C3CA18D4-0083-4056-9E2F-D2A5BD1AEF1F}" srcOrd="4" destOrd="0" presId="urn:microsoft.com/office/officeart/2018/2/layout/IconLabelList"/>
    <dgm:cxn modelId="{5A2FB7CD-029C-4F79-A985-1D28DEBB601C}" type="presParOf" srcId="{C3CA18D4-0083-4056-9E2F-D2A5BD1AEF1F}" destId="{9BD038F4-65BA-434D-A47A-7664DAAEA3DA}" srcOrd="0" destOrd="0" presId="urn:microsoft.com/office/officeart/2018/2/layout/IconLabelList"/>
    <dgm:cxn modelId="{859E9E68-B5E9-4D45-B79D-6467F8ED0FE7}" type="presParOf" srcId="{C3CA18D4-0083-4056-9E2F-D2A5BD1AEF1F}" destId="{9130E13E-5EA2-4128-BC1F-8271D19448A7}" srcOrd="1" destOrd="0" presId="urn:microsoft.com/office/officeart/2018/2/layout/IconLabelList"/>
    <dgm:cxn modelId="{64E09CDE-7E3E-4351-A5D6-35B247375A13}" type="presParOf" srcId="{C3CA18D4-0083-4056-9E2F-D2A5BD1AEF1F}" destId="{FF76513B-483F-4C29-814A-98FF0F4D7764}" srcOrd="2" destOrd="0" presId="urn:microsoft.com/office/officeart/2018/2/layout/IconLabelList"/>
    <dgm:cxn modelId="{F65F8380-F987-490C-B19F-91427EB77057}" type="presParOf" srcId="{6AF0AAA0-FA31-49B5-A68C-E3BE6D1AE22B}" destId="{1E071817-5E23-4DA7-BD05-9F4E1088CF34}" srcOrd="5" destOrd="0" presId="urn:microsoft.com/office/officeart/2018/2/layout/IconLabelList"/>
    <dgm:cxn modelId="{C128288B-F8EB-4332-8F7B-DB8CC25F5354}" type="presParOf" srcId="{6AF0AAA0-FA31-49B5-A68C-E3BE6D1AE22B}" destId="{9AD19D20-C478-46C8-AFC0-866E75E66905}" srcOrd="6" destOrd="0" presId="urn:microsoft.com/office/officeart/2018/2/layout/IconLabelList"/>
    <dgm:cxn modelId="{7964296B-750E-4C93-BF4D-9BF76B8693E8}" type="presParOf" srcId="{9AD19D20-C478-46C8-AFC0-866E75E66905}" destId="{AE906470-4308-4FE5-8B07-A64FED1B1C7B}" srcOrd="0" destOrd="0" presId="urn:microsoft.com/office/officeart/2018/2/layout/IconLabelList"/>
    <dgm:cxn modelId="{EEF8076D-23B3-4D84-A6B1-D019E30684BC}" type="presParOf" srcId="{9AD19D20-C478-46C8-AFC0-866E75E66905}" destId="{93C89C47-ADA6-4D36-8CCB-606DC2DDA950}" srcOrd="1" destOrd="0" presId="urn:microsoft.com/office/officeart/2018/2/layout/IconLabelList"/>
    <dgm:cxn modelId="{7FF745E9-DDA1-443D-BEF0-5793B14574F6}" type="presParOf" srcId="{9AD19D20-C478-46C8-AFC0-866E75E66905}" destId="{C8BE225A-2951-4611-BDFC-EF18EE900547}"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BB6F39-FE48-4FE0-9E00-A0A1F4759DAC}" type="doc">
      <dgm:prSet loTypeId="urn:microsoft.com/office/officeart/2005/8/layout/hierarchy1" loCatId="hierarchy" qsTypeId="urn:microsoft.com/office/officeart/2005/8/quickstyle/simple4" qsCatId="simple" csTypeId="urn:microsoft.com/office/officeart/2005/8/colors/accent4_2" csCatId="accent4"/>
      <dgm:spPr/>
      <dgm:t>
        <a:bodyPr/>
        <a:lstStyle/>
        <a:p>
          <a:endParaRPr lang="en-US"/>
        </a:p>
      </dgm:t>
    </dgm:pt>
    <dgm:pt modelId="{C28FEE6A-55B4-4E36-B3F7-9DB87153E189}">
      <dgm:prSet/>
      <dgm:spPr/>
      <dgm:t>
        <a:bodyPr/>
        <a:lstStyle/>
        <a:p>
          <a:r>
            <a:rPr lang="en-GB"/>
            <a:t>The initial prototype will need the following features that must connect to each other in order to work successfully:</a:t>
          </a:r>
          <a:endParaRPr lang="en-US"/>
        </a:p>
      </dgm:t>
    </dgm:pt>
    <dgm:pt modelId="{96BBB91A-59B0-4100-9B12-580957F7652C}" type="parTrans" cxnId="{A736513B-80E0-436B-BBD6-67F6816AA4DE}">
      <dgm:prSet/>
      <dgm:spPr/>
      <dgm:t>
        <a:bodyPr/>
        <a:lstStyle/>
        <a:p>
          <a:endParaRPr lang="en-US"/>
        </a:p>
      </dgm:t>
    </dgm:pt>
    <dgm:pt modelId="{3017FEC4-AB37-4138-AA2F-7977667E58AC}" type="sibTrans" cxnId="{A736513B-80E0-436B-BBD6-67F6816AA4DE}">
      <dgm:prSet/>
      <dgm:spPr/>
      <dgm:t>
        <a:bodyPr/>
        <a:lstStyle/>
        <a:p>
          <a:endParaRPr lang="en-US"/>
        </a:p>
      </dgm:t>
    </dgm:pt>
    <dgm:pt modelId="{3E97DAE2-A7C2-41A9-B5BC-9D768305C190}">
      <dgm:prSet/>
      <dgm:spPr/>
      <dgm:t>
        <a:bodyPr/>
        <a:lstStyle/>
        <a:p>
          <a:r>
            <a:rPr lang="en-GB"/>
            <a:t>Software application</a:t>
          </a:r>
          <a:endParaRPr lang="en-US"/>
        </a:p>
      </dgm:t>
    </dgm:pt>
    <dgm:pt modelId="{5069FE86-9FC9-47EC-92C3-F79ACE265057}" type="parTrans" cxnId="{F7C9329D-4B6E-4541-A8CF-8DA7E87A17B9}">
      <dgm:prSet/>
      <dgm:spPr/>
      <dgm:t>
        <a:bodyPr/>
        <a:lstStyle/>
        <a:p>
          <a:endParaRPr lang="en-US"/>
        </a:p>
      </dgm:t>
    </dgm:pt>
    <dgm:pt modelId="{286E8407-E48B-401F-AE3F-D629C9CF3CB2}" type="sibTrans" cxnId="{F7C9329D-4B6E-4541-A8CF-8DA7E87A17B9}">
      <dgm:prSet/>
      <dgm:spPr/>
      <dgm:t>
        <a:bodyPr/>
        <a:lstStyle/>
        <a:p>
          <a:endParaRPr lang="en-US"/>
        </a:p>
      </dgm:t>
    </dgm:pt>
    <dgm:pt modelId="{58CFA67D-FA66-448F-B41B-9F82853DBDB2}">
      <dgm:prSet/>
      <dgm:spPr/>
      <dgm:t>
        <a:bodyPr/>
        <a:lstStyle/>
        <a:p>
          <a:r>
            <a:rPr lang="en-GB"/>
            <a:t>Database</a:t>
          </a:r>
          <a:endParaRPr lang="en-US"/>
        </a:p>
      </dgm:t>
    </dgm:pt>
    <dgm:pt modelId="{E92F7757-67DC-4622-B373-4543B34F8E26}" type="parTrans" cxnId="{EF0083E2-5AD6-4F50-97E4-E2E5AD195604}">
      <dgm:prSet/>
      <dgm:spPr/>
      <dgm:t>
        <a:bodyPr/>
        <a:lstStyle/>
        <a:p>
          <a:endParaRPr lang="en-US"/>
        </a:p>
      </dgm:t>
    </dgm:pt>
    <dgm:pt modelId="{92026B2E-C84C-42AF-B62F-E45111182351}" type="sibTrans" cxnId="{EF0083E2-5AD6-4F50-97E4-E2E5AD195604}">
      <dgm:prSet/>
      <dgm:spPr/>
      <dgm:t>
        <a:bodyPr/>
        <a:lstStyle/>
        <a:p>
          <a:endParaRPr lang="en-US"/>
        </a:p>
      </dgm:t>
    </dgm:pt>
    <dgm:pt modelId="{E7AB10CF-41BE-48C0-991A-57373520A6C7}">
      <dgm:prSet/>
      <dgm:spPr/>
      <dgm:t>
        <a:bodyPr/>
        <a:lstStyle/>
        <a:p>
          <a:r>
            <a:rPr lang="en-GB"/>
            <a:t>Earphone</a:t>
          </a:r>
          <a:endParaRPr lang="en-US"/>
        </a:p>
      </dgm:t>
    </dgm:pt>
    <dgm:pt modelId="{C949BD46-B83D-4C31-AB25-B23BE37ED4BA}" type="parTrans" cxnId="{A8ACD27F-E797-4364-A7B0-F0E0CA1D03F8}">
      <dgm:prSet/>
      <dgm:spPr/>
      <dgm:t>
        <a:bodyPr/>
        <a:lstStyle/>
        <a:p>
          <a:endParaRPr lang="en-US"/>
        </a:p>
      </dgm:t>
    </dgm:pt>
    <dgm:pt modelId="{54B22BBB-3283-4099-A87A-2CF87D1624B4}" type="sibTrans" cxnId="{A8ACD27F-E797-4364-A7B0-F0E0CA1D03F8}">
      <dgm:prSet/>
      <dgm:spPr/>
      <dgm:t>
        <a:bodyPr/>
        <a:lstStyle/>
        <a:p>
          <a:endParaRPr lang="en-US"/>
        </a:p>
      </dgm:t>
    </dgm:pt>
    <dgm:pt modelId="{98CADAB4-E6C7-458A-AFC6-F16EA870303E}" type="pres">
      <dgm:prSet presAssocID="{C4BB6F39-FE48-4FE0-9E00-A0A1F4759DAC}" presName="hierChild1" presStyleCnt="0">
        <dgm:presLayoutVars>
          <dgm:chPref val="1"/>
          <dgm:dir/>
          <dgm:animOne val="branch"/>
          <dgm:animLvl val="lvl"/>
          <dgm:resizeHandles/>
        </dgm:presLayoutVars>
      </dgm:prSet>
      <dgm:spPr/>
    </dgm:pt>
    <dgm:pt modelId="{D9D381B7-C8BB-4040-B19C-394EA8843425}" type="pres">
      <dgm:prSet presAssocID="{C28FEE6A-55B4-4E36-B3F7-9DB87153E189}" presName="hierRoot1" presStyleCnt="0"/>
      <dgm:spPr/>
    </dgm:pt>
    <dgm:pt modelId="{03F048A0-F24B-401E-A6B4-B51605E8CA8B}" type="pres">
      <dgm:prSet presAssocID="{C28FEE6A-55B4-4E36-B3F7-9DB87153E189}" presName="composite" presStyleCnt="0"/>
      <dgm:spPr/>
    </dgm:pt>
    <dgm:pt modelId="{BEAEBE5C-C77B-4047-A183-1D3DE1C3BE5A}" type="pres">
      <dgm:prSet presAssocID="{C28FEE6A-55B4-4E36-B3F7-9DB87153E189}" presName="background" presStyleLbl="node0" presStyleIdx="0" presStyleCnt="1"/>
      <dgm:spPr/>
    </dgm:pt>
    <dgm:pt modelId="{940CBF6D-A2CE-4422-AA96-3B98F69BCC66}" type="pres">
      <dgm:prSet presAssocID="{C28FEE6A-55B4-4E36-B3F7-9DB87153E189}" presName="text" presStyleLbl="fgAcc0" presStyleIdx="0" presStyleCnt="1">
        <dgm:presLayoutVars>
          <dgm:chPref val="3"/>
        </dgm:presLayoutVars>
      </dgm:prSet>
      <dgm:spPr/>
    </dgm:pt>
    <dgm:pt modelId="{614EB93C-9446-49C4-A3B6-D1034BFDFDD6}" type="pres">
      <dgm:prSet presAssocID="{C28FEE6A-55B4-4E36-B3F7-9DB87153E189}" presName="hierChild2" presStyleCnt="0"/>
      <dgm:spPr/>
    </dgm:pt>
    <dgm:pt modelId="{8B4005C9-F3E1-4E1A-96FF-9AE8E7F8EAFA}" type="pres">
      <dgm:prSet presAssocID="{5069FE86-9FC9-47EC-92C3-F79ACE265057}" presName="Name10" presStyleLbl="parChTrans1D2" presStyleIdx="0" presStyleCnt="3"/>
      <dgm:spPr/>
    </dgm:pt>
    <dgm:pt modelId="{5AE0FEA0-C185-40F6-8B07-757A9DEB561E}" type="pres">
      <dgm:prSet presAssocID="{3E97DAE2-A7C2-41A9-B5BC-9D768305C190}" presName="hierRoot2" presStyleCnt="0"/>
      <dgm:spPr/>
    </dgm:pt>
    <dgm:pt modelId="{A7F6DF0C-5831-40FE-91E3-947906FE5D5F}" type="pres">
      <dgm:prSet presAssocID="{3E97DAE2-A7C2-41A9-B5BC-9D768305C190}" presName="composite2" presStyleCnt="0"/>
      <dgm:spPr/>
    </dgm:pt>
    <dgm:pt modelId="{D9F6E595-B639-4ED1-AAC6-F31A1E95BE20}" type="pres">
      <dgm:prSet presAssocID="{3E97DAE2-A7C2-41A9-B5BC-9D768305C190}" presName="background2" presStyleLbl="node2" presStyleIdx="0" presStyleCnt="3"/>
      <dgm:spPr/>
    </dgm:pt>
    <dgm:pt modelId="{6544338C-BAC2-486B-8C87-C53CCE72AA58}" type="pres">
      <dgm:prSet presAssocID="{3E97DAE2-A7C2-41A9-B5BC-9D768305C190}" presName="text2" presStyleLbl="fgAcc2" presStyleIdx="0" presStyleCnt="3">
        <dgm:presLayoutVars>
          <dgm:chPref val="3"/>
        </dgm:presLayoutVars>
      </dgm:prSet>
      <dgm:spPr/>
    </dgm:pt>
    <dgm:pt modelId="{EDB13880-B588-4BCF-B019-23DBAD1EF995}" type="pres">
      <dgm:prSet presAssocID="{3E97DAE2-A7C2-41A9-B5BC-9D768305C190}" presName="hierChild3" presStyleCnt="0"/>
      <dgm:spPr/>
    </dgm:pt>
    <dgm:pt modelId="{0BFE718F-F9F3-45A6-8790-0F3FF158BA78}" type="pres">
      <dgm:prSet presAssocID="{E92F7757-67DC-4622-B373-4543B34F8E26}" presName="Name10" presStyleLbl="parChTrans1D2" presStyleIdx="1" presStyleCnt="3"/>
      <dgm:spPr/>
    </dgm:pt>
    <dgm:pt modelId="{64FA4D39-B730-4D85-8D4A-47C84A0FBCAA}" type="pres">
      <dgm:prSet presAssocID="{58CFA67D-FA66-448F-B41B-9F82853DBDB2}" presName="hierRoot2" presStyleCnt="0"/>
      <dgm:spPr/>
    </dgm:pt>
    <dgm:pt modelId="{8DE2D5E7-2F59-4003-84FE-78CF14D428B4}" type="pres">
      <dgm:prSet presAssocID="{58CFA67D-FA66-448F-B41B-9F82853DBDB2}" presName="composite2" presStyleCnt="0"/>
      <dgm:spPr/>
    </dgm:pt>
    <dgm:pt modelId="{FA540C82-74DD-4ADC-AB87-51C02E5487AC}" type="pres">
      <dgm:prSet presAssocID="{58CFA67D-FA66-448F-B41B-9F82853DBDB2}" presName="background2" presStyleLbl="node2" presStyleIdx="1" presStyleCnt="3"/>
      <dgm:spPr/>
    </dgm:pt>
    <dgm:pt modelId="{7B04569C-D472-4A18-BB76-9F5EEF6B279C}" type="pres">
      <dgm:prSet presAssocID="{58CFA67D-FA66-448F-B41B-9F82853DBDB2}" presName="text2" presStyleLbl="fgAcc2" presStyleIdx="1" presStyleCnt="3">
        <dgm:presLayoutVars>
          <dgm:chPref val="3"/>
        </dgm:presLayoutVars>
      </dgm:prSet>
      <dgm:spPr/>
    </dgm:pt>
    <dgm:pt modelId="{BCA9B8C3-464B-4A23-BE14-712A1E3D2A18}" type="pres">
      <dgm:prSet presAssocID="{58CFA67D-FA66-448F-B41B-9F82853DBDB2}" presName="hierChild3" presStyleCnt="0"/>
      <dgm:spPr/>
    </dgm:pt>
    <dgm:pt modelId="{918A78B8-C402-49FE-AA47-A2146FBFF3F5}" type="pres">
      <dgm:prSet presAssocID="{C949BD46-B83D-4C31-AB25-B23BE37ED4BA}" presName="Name10" presStyleLbl="parChTrans1D2" presStyleIdx="2" presStyleCnt="3"/>
      <dgm:spPr/>
    </dgm:pt>
    <dgm:pt modelId="{69799A5D-4979-419B-A408-923B990DA50D}" type="pres">
      <dgm:prSet presAssocID="{E7AB10CF-41BE-48C0-991A-57373520A6C7}" presName="hierRoot2" presStyleCnt="0"/>
      <dgm:spPr/>
    </dgm:pt>
    <dgm:pt modelId="{EDF016E0-C107-4EF9-B1EC-BCB4AD4B62C5}" type="pres">
      <dgm:prSet presAssocID="{E7AB10CF-41BE-48C0-991A-57373520A6C7}" presName="composite2" presStyleCnt="0"/>
      <dgm:spPr/>
    </dgm:pt>
    <dgm:pt modelId="{C91D4CAF-BD76-4705-98A3-3CB77BE70511}" type="pres">
      <dgm:prSet presAssocID="{E7AB10CF-41BE-48C0-991A-57373520A6C7}" presName="background2" presStyleLbl="node2" presStyleIdx="2" presStyleCnt="3"/>
      <dgm:spPr/>
    </dgm:pt>
    <dgm:pt modelId="{3585831A-816B-40AD-9235-477735EFCB0A}" type="pres">
      <dgm:prSet presAssocID="{E7AB10CF-41BE-48C0-991A-57373520A6C7}" presName="text2" presStyleLbl="fgAcc2" presStyleIdx="2" presStyleCnt="3">
        <dgm:presLayoutVars>
          <dgm:chPref val="3"/>
        </dgm:presLayoutVars>
      </dgm:prSet>
      <dgm:spPr/>
    </dgm:pt>
    <dgm:pt modelId="{AEF92BB8-A610-4849-AAFB-CF3D335F2E54}" type="pres">
      <dgm:prSet presAssocID="{E7AB10CF-41BE-48C0-991A-57373520A6C7}" presName="hierChild3" presStyleCnt="0"/>
      <dgm:spPr/>
    </dgm:pt>
  </dgm:ptLst>
  <dgm:cxnLst>
    <dgm:cxn modelId="{A08CED13-AD06-4A33-9F9A-2A12B5B01C44}" type="presOf" srcId="{3E97DAE2-A7C2-41A9-B5BC-9D768305C190}" destId="{6544338C-BAC2-486B-8C87-C53CCE72AA58}" srcOrd="0" destOrd="0" presId="urn:microsoft.com/office/officeart/2005/8/layout/hierarchy1"/>
    <dgm:cxn modelId="{7E856B1A-E701-41B0-ACD9-AC7AA4D13378}" type="presOf" srcId="{C28FEE6A-55B4-4E36-B3F7-9DB87153E189}" destId="{940CBF6D-A2CE-4422-AA96-3B98F69BCC66}" srcOrd="0" destOrd="0" presId="urn:microsoft.com/office/officeart/2005/8/layout/hierarchy1"/>
    <dgm:cxn modelId="{A736513B-80E0-436B-BBD6-67F6816AA4DE}" srcId="{C4BB6F39-FE48-4FE0-9E00-A0A1F4759DAC}" destId="{C28FEE6A-55B4-4E36-B3F7-9DB87153E189}" srcOrd="0" destOrd="0" parTransId="{96BBB91A-59B0-4100-9B12-580957F7652C}" sibTransId="{3017FEC4-AB37-4138-AA2F-7977667E58AC}"/>
    <dgm:cxn modelId="{C1042B4D-2FE2-49FB-9775-3F4B5A89FA00}" type="presOf" srcId="{5069FE86-9FC9-47EC-92C3-F79ACE265057}" destId="{8B4005C9-F3E1-4E1A-96FF-9AE8E7F8EAFA}" srcOrd="0" destOrd="0" presId="urn:microsoft.com/office/officeart/2005/8/layout/hierarchy1"/>
    <dgm:cxn modelId="{A945206E-1C25-4E20-BFB9-3F82AE39018A}" type="presOf" srcId="{58CFA67D-FA66-448F-B41B-9F82853DBDB2}" destId="{7B04569C-D472-4A18-BB76-9F5EEF6B279C}" srcOrd="0" destOrd="0" presId="urn:microsoft.com/office/officeart/2005/8/layout/hierarchy1"/>
    <dgm:cxn modelId="{368B6470-E4D9-4124-8613-F3125873BDF1}" type="presOf" srcId="{C949BD46-B83D-4C31-AB25-B23BE37ED4BA}" destId="{918A78B8-C402-49FE-AA47-A2146FBFF3F5}" srcOrd="0" destOrd="0" presId="urn:microsoft.com/office/officeart/2005/8/layout/hierarchy1"/>
    <dgm:cxn modelId="{A8ACD27F-E797-4364-A7B0-F0E0CA1D03F8}" srcId="{C28FEE6A-55B4-4E36-B3F7-9DB87153E189}" destId="{E7AB10CF-41BE-48C0-991A-57373520A6C7}" srcOrd="2" destOrd="0" parTransId="{C949BD46-B83D-4C31-AB25-B23BE37ED4BA}" sibTransId="{54B22BBB-3283-4099-A87A-2CF87D1624B4}"/>
    <dgm:cxn modelId="{F7C9329D-4B6E-4541-A8CF-8DA7E87A17B9}" srcId="{C28FEE6A-55B4-4E36-B3F7-9DB87153E189}" destId="{3E97DAE2-A7C2-41A9-B5BC-9D768305C190}" srcOrd="0" destOrd="0" parTransId="{5069FE86-9FC9-47EC-92C3-F79ACE265057}" sibTransId="{286E8407-E48B-401F-AE3F-D629C9CF3CB2}"/>
    <dgm:cxn modelId="{8FD01FDA-FF95-4403-9BF8-769EC005F70A}" type="presOf" srcId="{C4BB6F39-FE48-4FE0-9E00-A0A1F4759DAC}" destId="{98CADAB4-E6C7-458A-AFC6-F16EA870303E}" srcOrd="0" destOrd="0" presId="urn:microsoft.com/office/officeart/2005/8/layout/hierarchy1"/>
    <dgm:cxn modelId="{2F892EDB-DDE9-4850-9D71-2EE7B0DFF815}" type="presOf" srcId="{E92F7757-67DC-4622-B373-4543B34F8E26}" destId="{0BFE718F-F9F3-45A6-8790-0F3FF158BA78}" srcOrd="0" destOrd="0" presId="urn:microsoft.com/office/officeart/2005/8/layout/hierarchy1"/>
    <dgm:cxn modelId="{52BC6EDD-B4AC-4037-AD43-48AABF090358}" type="presOf" srcId="{E7AB10CF-41BE-48C0-991A-57373520A6C7}" destId="{3585831A-816B-40AD-9235-477735EFCB0A}" srcOrd="0" destOrd="0" presId="urn:microsoft.com/office/officeart/2005/8/layout/hierarchy1"/>
    <dgm:cxn modelId="{EF0083E2-5AD6-4F50-97E4-E2E5AD195604}" srcId="{C28FEE6A-55B4-4E36-B3F7-9DB87153E189}" destId="{58CFA67D-FA66-448F-B41B-9F82853DBDB2}" srcOrd="1" destOrd="0" parTransId="{E92F7757-67DC-4622-B373-4543B34F8E26}" sibTransId="{92026B2E-C84C-42AF-B62F-E45111182351}"/>
    <dgm:cxn modelId="{DCC3F162-CA64-413A-9046-7674CF579C78}" type="presParOf" srcId="{98CADAB4-E6C7-458A-AFC6-F16EA870303E}" destId="{D9D381B7-C8BB-4040-B19C-394EA8843425}" srcOrd="0" destOrd="0" presId="urn:microsoft.com/office/officeart/2005/8/layout/hierarchy1"/>
    <dgm:cxn modelId="{6AE8A4EF-4F73-4A3C-827A-E08AD625A7D5}" type="presParOf" srcId="{D9D381B7-C8BB-4040-B19C-394EA8843425}" destId="{03F048A0-F24B-401E-A6B4-B51605E8CA8B}" srcOrd="0" destOrd="0" presId="urn:microsoft.com/office/officeart/2005/8/layout/hierarchy1"/>
    <dgm:cxn modelId="{2457AEF4-8CEA-471F-A764-ABD39B77911C}" type="presParOf" srcId="{03F048A0-F24B-401E-A6B4-B51605E8CA8B}" destId="{BEAEBE5C-C77B-4047-A183-1D3DE1C3BE5A}" srcOrd="0" destOrd="0" presId="urn:microsoft.com/office/officeart/2005/8/layout/hierarchy1"/>
    <dgm:cxn modelId="{52E600B1-CA28-4BEE-B959-23153A7863F8}" type="presParOf" srcId="{03F048A0-F24B-401E-A6B4-B51605E8CA8B}" destId="{940CBF6D-A2CE-4422-AA96-3B98F69BCC66}" srcOrd="1" destOrd="0" presId="urn:microsoft.com/office/officeart/2005/8/layout/hierarchy1"/>
    <dgm:cxn modelId="{5F25251A-32C7-4D78-8445-1AEC07F3C714}" type="presParOf" srcId="{D9D381B7-C8BB-4040-B19C-394EA8843425}" destId="{614EB93C-9446-49C4-A3B6-D1034BFDFDD6}" srcOrd="1" destOrd="0" presId="urn:microsoft.com/office/officeart/2005/8/layout/hierarchy1"/>
    <dgm:cxn modelId="{45C02966-DF96-4802-951A-99E9F3354133}" type="presParOf" srcId="{614EB93C-9446-49C4-A3B6-D1034BFDFDD6}" destId="{8B4005C9-F3E1-4E1A-96FF-9AE8E7F8EAFA}" srcOrd="0" destOrd="0" presId="urn:microsoft.com/office/officeart/2005/8/layout/hierarchy1"/>
    <dgm:cxn modelId="{544419E1-DC45-4384-BC8C-2D0844B07382}" type="presParOf" srcId="{614EB93C-9446-49C4-A3B6-D1034BFDFDD6}" destId="{5AE0FEA0-C185-40F6-8B07-757A9DEB561E}" srcOrd="1" destOrd="0" presId="urn:microsoft.com/office/officeart/2005/8/layout/hierarchy1"/>
    <dgm:cxn modelId="{BC57FB6B-BCDE-4BA4-9520-763BD229107E}" type="presParOf" srcId="{5AE0FEA0-C185-40F6-8B07-757A9DEB561E}" destId="{A7F6DF0C-5831-40FE-91E3-947906FE5D5F}" srcOrd="0" destOrd="0" presId="urn:microsoft.com/office/officeart/2005/8/layout/hierarchy1"/>
    <dgm:cxn modelId="{4FAF6F93-8081-40C0-9ED7-172D087D2AA7}" type="presParOf" srcId="{A7F6DF0C-5831-40FE-91E3-947906FE5D5F}" destId="{D9F6E595-B639-4ED1-AAC6-F31A1E95BE20}" srcOrd="0" destOrd="0" presId="urn:microsoft.com/office/officeart/2005/8/layout/hierarchy1"/>
    <dgm:cxn modelId="{D05CEB40-5A97-4A83-AB83-BFF58736116E}" type="presParOf" srcId="{A7F6DF0C-5831-40FE-91E3-947906FE5D5F}" destId="{6544338C-BAC2-486B-8C87-C53CCE72AA58}" srcOrd="1" destOrd="0" presId="urn:microsoft.com/office/officeart/2005/8/layout/hierarchy1"/>
    <dgm:cxn modelId="{A820702F-3F5F-41A4-B076-25B5477D4EDC}" type="presParOf" srcId="{5AE0FEA0-C185-40F6-8B07-757A9DEB561E}" destId="{EDB13880-B588-4BCF-B019-23DBAD1EF995}" srcOrd="1" destOrd="0" presId="urn:microsoft.com/office/officeart/2005/8/layout/hierarchy1"/>
    <dgm:cxn modelId="{5AA880C9-4066-4ABA-BD6F-AD5B4404A7F3}" type="presParOf" srcId="{614EB93C-9446-49C4-A3B6-D1034BFDFDD6}" destId="{0BFE718F-F9F3-45A6-8790-0F3FF158BA78}" srcOrd="2" destOrd="0" presId="urn:microsoft.com/office/officeart/2005/8/layout/hierarchy1"/>
    <dgm:cxn modelId="{CF90E8FA-7287-4444-B794-2F6D6355061A}" type="presParOf" srcId="{614EB93C-9446-49C4-A3B6-D1034BFDFDD6}" destId="{64FA4D39-B730-4D85-8D4A-47C84A0FBCAA}" srcOrd="3" destOrd="0" presId="urn:microsoft.com/office/officeart/2005/8/layout/hierarchy1"/>
    <dgm:cxn modelId="{F8386653-429B-4AD6-A9DA-046501FA733C}" type="presParOf" srcId="{64FA4D39-B730-4D85-8D4A-47C84A0FBCAA}" destId="{8DE2D5E7-2F59-4003-84FE-78CF14D428B4}" srcOrd="0" destOrd="0" presId="urn:microsoft.com/office/officeart/2005/8/layout/hierarchy1"/>
    <dgm:cxn modelId="{4E5B8FEB-5E50-45F1-B086-43F8C82CBA08}" type="presParOf" srcId="{8DE2D5E7-2F59-4003-84FE-78CF14D428B4}" destId="{FA540C82-74DD-4ADC-AB87-51C02E5487AC}" srcOrd="0" destOrd="0" presId="urn:microsoft.com/office/officeart/2005/8/layout/hierarchy1"/>
    <dgm:cxn modelId="{A0FA473B-5020-446D-A775-DCEF67A32EF7}" type="presParOf" srcId="{8DE2D5E7-2F59-4003-84FE-78CF14D428B4}" destId="{7B04569C-D472-4A18-BB76-9F5EEF6B279C}" srcOrd="1" destOrd="0" presId="urn:microsoft.com/office/officeart/2005/8/layout/hierarchy1"/>
    <dgm:cxn modelId="{18F6D2D4-CD3D-47A0-BECB-DD74FBE4E876}" type="presParOf" srcId="{64FA4D39-B730-4D85-8D4A-47C84A0FBCAA}" destId="{BCA9B8C3-464B-4A23-BE14-712A1E3D2A18}" srcOrd="1" destOrd="0" presId="urn:microsoft.com/office/officeart/2005/8/layout/hierarchy1"/>
    <dgm:cxn modelId="{42CA2AF9-4994-4F7D-9449-65A80B655887}" type="presParOf" srcId="{614EB93C-9446-49C4-A3B6-D1034BFDFDD6}" destId="{918A78B8-C402-49FE-AA47-A2146FBFF3F5}" srcOrd="4" destOrd="0" presId="urn:microsoft.com/office/officeart/2005/8/layout/hierarchy1"/>
    <dgm:cxn modelId="{475064A2-5AFA-4C73-825D-035DCF23BB8F}" type="presParOf" srcId="{614EB93C-9446-49C4-A3B6-D1034BFDFDD6}" destId="{69799A5D-4979-419B-A408-923B990DA50D}" srcOrd="5" destOrd="0" presId="urn:microsoft.com/office/officeart/2005/8/layout/hierarchy1"/>
    <dgm:cxn modelId="{5D51355F-FC35-489A-8829-FA197840DF82}" type="presParOf" srcId="{69799A5D-4979-419B-A408-923B990DA50D}" destId="{EDF016E0-C107-4EF9-B1EC-BCB4AD4B62C5}" srcOrd="0" destOrd="0" presId="urn:microsoft.com/office/officeart/2005/8/layout/hierarchy1"/>
    <dgm:cxn modelId="{0737F5F1-F888-4850-A8A9-5264A0D09300}" type="presParOf" srcId="{EDF016E0-C107-4EF9-B1EC-BCB4AD4B62C5}" destId="{C91D4CAF-BD76-4705-98A3-3CB77BE70511}" srcOrd="0" destOrd="0" presId="urn:microsoft.com/office/officeart/2005/8/layout/hierarchy1"/>
    <dgm:cxn modelId="{4B9EA506-B787-4DF2-BA1A-A25E07ED0058}" type="presParOf" srcId="{EDF016E0-C107-4EF9-B1EC-BCB4AD4B62C5}" destId="{3585831A-816B-40AD-9235-477735EFCB0A}" srcOrd="1" destOrd="0" presId="urn:microsoft.com/office/officeart/2005/8/layout/hierarchy1"/>
    <dgm:cxn modelId="{56F0B545-1975-4725-BBFB-76E2C7E1B597}" type="presParOf" srcId="{69799A5D-4979-419B-A408-923B990DA50D}" destId="{AEF92BB8-A610-4849-AAFB-CF3D335F2E54}"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C0776E-63C7-4B9C-9456-BCE0AA3F57F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D8E1610-A8B9-4FF8-B4F6-9920D560F8EE}">
      <dgm:prSet/>
      <dgm:spPr/>
      <dgm:t>
        <a:bodyPr/>
        <a:lstStyle/>
        <a:p>
          <a:pPr>
            <a:lnSpc>
              <a:spcPct val="100000"/>
            </a:lnSpc>
          </a:pPr>
          <a:r>
            <a:rPr lang="en-GB"/>
            <a:t>The software application will be designed to be used on all Android Phones for the initial development. </a:t>
          </a:r>
          <a:endParaRPr lang="en-US"/>
        </a:p>
      </dgm:t>
    </dgm:pt>
    <dgm:pt modelId="{A7885AB2-A390-42C3-85FD-F416A7520757}" type="parTrans" cxnId="{CADD1A41-4FFC-498A-A646-935700D86B4C}">
      <dgm:prSet/>
      <dgm:spPr/>
      <dgm:t>
        <a:bodyPr/>
        <a:lstStyle/>
        <a:p>
          <a:endParaRPr lang="en-US"/>
        </a:p>
      </dgm:t>
    </dgm:pt>
    <dgm:pt modelId="{75CBD5E2-9291-4D9A-9FED-A2E878D03B4E}" type="sibTrans" cxnId="{CADD1A41-4FFC-498A-A646-935700D86B4C}">
      <dgm:prSet/>
      <dgm:spPr/>
      <dgm:t>
        <a:bodyPr/>
        <a:lstStyle/>
        <a:p>
          <a:endParaRPr lang="en-US"/>
        </a:p>
      </dgm:t>
    </dgm:pt>
    <dgm:pt modelId="{DBB6F277-2B2E-499B-8F3C-F6EE23C85AE8}">
      <dgm:prSet/>
      <dgm:spPr/>
      <dgm:t>
        <a:bodyPr/>
        <a:lstStyle/>
        <a:p>
          <a:pPr>
            <a:lnSpc>
              <a:spcPct val="100000"/>
            </a:lnSpc>
          </a:pPr>
          <a:r>
            <a:rPr lang="en-GB"/>
            <a:t>The software application will connect to a database for updates and personal data access and retrieval</a:t>
          </a:r>
          <a:endParaRPr lang="en-US"/>
        </a:p>
      </dgm:t>
    </dgm:pt>
    <dgm:pt modelId="{D1EBB81A-2AE8-49B4-8897-8F29942A25DC}" type="parTrans" cxnId="{30183C8E-A875-4DC1-BF98-6FB88AD605D1}">
      <dgm:prSet/>
      <dgm:spPr/>
      <dgm:t>
        <a:bodyPr/>
        <a:lstStyle/>
        <a:p>
          <a:endParaRPr lang="en-US"/>
        </a:p>
      </dgm:t>
    </dgm:pt>
    <dgm:pt modelId="{A2A106A2-3F13-4B06-A99A-CE4C51684100}" type="sibTrans" cxnId="{30183C8E-A875-4DC1-BF98-6FB88AD605D1}">
      <dgm:prSet/>
      <dgm:spPr/>
      <dgm:t>
        <a:bodyPr/>
        <a:lstStyle/>
        <a:p>
          <a:endParaRPr lang="en-US"/>
        </a:p>
      </dgm:t>
    </dgm:pt>
    <dgm:pt modelId="{7BBCC757-E52A-43DC-8D3F-EE17347E6905}">
      <dgm:prSet/>
      <dgm:spPr/>
      <dgm:t>
        <a:bodyPr/>
        <a:lstStyle/>
        <a:p>
          <a:pPr>
            <a:lnSpc>
              <a:spcPct val="100000"/>
            </a:lnSpc>
          </a:pPr>
          <a:r>
            <a:rPr lang="en-GB"/>
            <a:t>The custom earphone/Hearing device will be created using 3d printing techniques for the prototype. For the finished product the earphone will be made using current hearing aid technology.</a:t>
          </a:r>
          <a:endParaRPr lang="en-US"/>
        </a:p>
      </dgm:t>
    </dgm:pt>
    <dgm:pt modelId="{D0CC4D89-19D8-4D70-997F-B7460B8F7955}" type="parTrans" cxnId="{C9B01F08-EF77-4580-9FFE-28B3D8EDBD58}">
      <dgm:prSet/>
      <dgm:spPr/>
      <dgm:t>
        <a:bodyPr/>
        <a:lstStyle/>
        <a:p>
          <a:endParaRPr lang="en-US"/>
        </a:p>
      </dgm:t>
    </dgm:pt>
    <dgm:pt modelId="{5BAADF64-F0B8-4B76-9F9E-905411D58019}" type="sibTrans" cxnId="{C9B01F08-EF77-4580-9FFE-28B3D8EDBD58}">
      <dgm:prSet/>
      <dgm:spPr/>
      <dgm:t>
        <a:bodyPr/>
        <a:lstStyle/>
        <a:p>
          <a:endParaRPr lang="en-US"/>
        </a:p>
      </dgm:t>
    </dgm:pt>
    <dgm:pt modelId="{3A8895D4-187A-489E-BF9A-2E2A82676C09}">
      <dgm:prSet/>
      <dgm:spPr/>
      <dgm:t>
        <a:bodyPr/>
        <a:lstStyle/>
        <a:p>
          <a:pPr>
            <a:lnSpc>
              <a:spcPct val="100000"/>
            </a:lnSpc>
          </a:pPr>
          <a:r>
            <a:rPr lang="en-GB"/>
            <a:t>Connecting the devices will require a network connection to connect to the database, or either a 3.5mm headphone jack present on the phone or by using Bluetooth technology.</a:t>
          </a:r>
          <a:endParaRPr lang="en-US"/>
        </a:p>
      </dgm:t>
    </dgm:pt>
    <dgm:pt modelId="{C4675B08-75EF-43B8-964A-E89E4306441B}" type="parTrans" cxnId="{8EC99A38-9FE1-4A98-B832-96A5A50DD579}">
      <dgm:prSet/>
      <dgm:spPr/>
      <dgm:t>
        <a:bodyPr/>
        <a:lstStyle/>
        <a:p>
          <a:endParaRPr lang="en-US"/>
        </a:p>
      </dgm:t>
    </dgm:pt>
    <dgm:pt modelId="{8D39F41E-53C7-4487-82EC-2BC30DA437B0}" type="sibTrans" cxnId="{8EC99A38-9FE1-4A98-B832-96A5A50DD579}">
      <dgm:prSet/>
      <dgm:spPr/>
      <dgm:t>
        <a:bodyPr/>
        <a:lstStyle/>
        <a:p>
          <a:endParaRPr lang="en-US"/>
        </a:p>
      </dgm:t>
    </dgm:pt>
    <dgm:pt modelId="{E71F2057-CCA9-4098-8C3E-EF7740989EE9}" type="pres">
      <dgm:prSet presAssocID="{3CC0776E-63C7-4B9C-9456-BCE0AA3F57FB}" presName="root" presStyleCnt="0">
        <dgm:presLayoutVars>
          <dgm:dir/>
          <dgm:resizeHandles val="exact"/>
        </dgm:presLayoutVars>
      </dgm:prSet>
      <dgm:spPr/>
    </dgm:pt>
    <dgm:pt modelId="{EF77A094-C623-4A53-89D2-D9A92728CBFF}" type="pres">
      <dgm:prSet presAssocID="{8D8E1610-A8B9-4FF8-B4F6-9920D560F8EE}" presName="compNode" presStyleCnt="0"/>
      <dgm:spPr/>
    </dgm:pt>
    <dgm:pt modelId="{9AEA3343-C858-48BC-8293-4CBBD37E99A9}" type="pres">
      <dgm:prSet presAssocID="{8D8E1610-A8B9-4FF8-B4F6-9920D560F8EE}" presName="bgRect" presStyleLbl="bgShp" presStyleIdx="0" presStyleCnt="4"/>
      <dgm:spPr/>
    </dgm:pt>
    <dgm:pt modelId="{B7740D79-E2CA-4C84-A454-9FE6397F5133}" type="pres">
      <dgm:prSet presAssocID="{8D8E1610-A8B9-4FF8-B4F6-9920D560F8E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DBD48CCB-3C67-4563-8568-7BFE9A96B3A4}" type="pres">
      <dgm:prSet presAssocID="{8D8E1610-A8B9-4FF8-B4F6-9920D560F8EE}" presName="spaceRect" presStyleCnt="0"/>
      <dgm:spPr/>
    </dgm:pt>
    <dgm:pt modelId="{69F50FF9-5541-4A8C-A8EC-882C9281FB24}" type="pres">
      <dgm:prSet presAssocID="{8D8E1610-A8B9-4FF8-B4F6-9920D560F8EE}" presName="parTx" presStyleLbl="revTx" presStyleIdx="0" presStyleCnt="4">
        <dgm:presLayoutVars>
          <dgm:chMax val="0"/>
          <dgm:chPref val="0"/>
        </dgm:presLayoutVars>
      </dgm:prSet>
      <dgm:spPr/>
    </dgm:pt>
    <dgm:pt modelId="{AFF35425-86F2-46E9-818B-FFCFDB5B2908}" type="pres">
      <dgm:prSet presAssocID="{75CBD5E2-9291-4D9A-9FED-A2E878D03B4E}" presName="sibTrans" presStyleCnt="0"/>
      <dgm:spPr/>
    </dgm:pt>
    <dgm:pt modelId="{9C330E18-FC9B-4262-B458-89800B719416}" type="pres">
      <dgm:prSet presAssocID="{DBB6F277-2B2E-499B-8F3C-F6EE23C85AE8}" presName="compNode" presStyleCnt="0"/>
      <dgm:spPr/>
    </dgm:pt>
    <dgm:pt modelId="{9827401F-50DF-4BA2-AD4A-EBCD67EDD921}" type="pres">
      <dgm:prSet presAssocID="{DBB6F277-2B2E-499B-8F3C-F6EE23C85AE8}" presName="bgRect" presStyleLbl="bgShp" presStyleIdx="1" presStyleCnt="4"/>
      <dgm:spPr/>
    </dgm:pt>
    <dgm:pt modelId="{A41A2EF8-BD12-4815-BCBC-32E2A3B4AE2B}" type="pres">
      <dgm:prSet presAssocID="{DBB6F277-2B2E-499B-8F3C-F6EE23C85AE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ud Computing"/>
        </a:ext>
      </dgm:extLst>
    </dgm:pt>
    <dgm:pt modelId="{76E803DD-CEF2-49D0-B0B1-59170EB90CD6}" type="pres">
      <dgm:prSet presAssocID="{DBB6F277-2B2E-499B-8F3C-F6EE23C85AE8}" presName="spaceRect" presStyleCnt="0"/>
      <dgm:spPr/>
    </dgm:pt>
    <dgm:pt modelId="{AEEDCFB5-5DBA-450E-A3B6-8DF189716CF2}" type="pres">
      <dgm:prSet presAssocID="{DBB6F277-2B2E-499B-8F3C-F6EE23C85AE8}" presName="parTx" presStyleLbl="revTx" presStyleIdx="1" presStyleCnt="4">
        <dgm:presLayoutVars>
          <dgm:chMax val="0"/>
          <dgm:chPref val="0"/>
        </dgm:presLayoutVars>
      </dgm:prSet>
      <dgm:spPr/>
    </dgm:pt>
    <dgm:pt modelId="{CDD98EB7-2E15-4EC5-98B1-AB14E0823C69}" type="pres">
      <dgm:prSet presAssocID="{A2A106A2-3F13-4B06-A99A-CE4C51684100}" presName="sibTrans" presStyleCnt="0"/>
      <dgm:spPr/>
    </dgm:pt>
    <dgm:pt modelId="{1B65D879-1F8F-48CB-A9A8-C7D59CF5E56D}" type="pres">
      <dgm:prSet presAssocID="{7BBCC757-E52A-43DC-8D3F-EE17347E6905}" presName="compNode" presStyleCnt="0"/>
      <dgm:spPr/>
    </dgm:pt>
    <dgm:pt modelId="{B06EBF3E-9AB6-43C5-9207-6136DE364A74}" type="pres">
      <dgm:prSet presAssocID="{7BBCC757-E52A-43DC-8D3F-EE17347E6905}" presName="bgRect" presStyleLbl="bgShp" presStyleIdx="2" presStyleCnt="4"/>
      <dgm:spPr/>
    </dgm:pt>
    <dgm:pt modelId="{51A4DA66-C8F3-4B08-825A-7E23AD1B18D2}" type="pres">
      <dgm:prSet presAssocID="{7BBCC757-E52A-43DC-8D3F-EE17347E690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F823654D-8A27-431C-8FB4-71618B4CF1A3}" type="pres">
      <dgm:prSet presAssocID="{7BBCC757-E52A-43DC-8D3F-EE17347E6905}" presName="spaceRect" presStyleCnt="0"/>
      <dgm:spPr/>
    </dgm:pt>
    <dgm:pt modelId="{31E9B46F-D8C7-462B-B355-B90B765B0001}" type="pres">
      <dgm:prSet presAssocID="{7BBCC757-E52A-43DC-8D3F-EE17347E6905}" presName="parTx" presStyleLbl="revTx" presStyleIdx="2" presStyleCnt="4">
        <dgm:presLayoutVars>
          <dgm:chMax val="0"/>
          <dgm:chPref val="0"/>
        </dgm:presLayoutVars>
      </dgm:prSet>
      <dgm:spPr/>
    </dgm:pt>
    <dgm:pt modelId="{D24F24BB-43F6-4ED9-9BB7-5810A1BB5093}" type="pres">
      <dgm:prSet presAssocID="{5BAADF64-F0B8-4B76-9F9E-905411D58019}" presName="sibTrans" presStyleCnt="0"/>
      <dgm:spPr/>
    </dgm:pt>
    <dgm:pt modelId="{52C8E3DC-6BBA-448D-A9B2-C3AA4EDC0A10}" type="pres">
      <dgm:prSet presAssocID="{3A8895D4-187A-489E-BF9A-2E2A82676C09}" presName="compNode" presStyleCnt="0"/>
      <dgm:spPr/>
    </dgm:pt>
    <dgm:pt modelId="{A67508C3-E4D0-4241-8C5E-AE74D8412FF6}" type="pres">
      <dgm:prSet presAssocID="{3A8895D4-187A-489E-BF9A-2E2A82676C09}" presName="bgRect" presStyleLbl="bgShp" presStyleIdx="3" presStyleCnt="4"/>
      <dgm:spPr/>
    </dgm:pt>
    <dgm:pt modelId="{31828C00-EA98-4BB0-8713-C502E81CE7FE}" type="pres">
      <dgm:prSet presAssocID="{3A8895D4-187A-489E-BF9A-2E2A82676C0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ireless"/>
        </a:ext>
      </dgm:extLst>
    </dgm:pt>
    <dgm:pt modelId="{E6593064-724A-49DD-A1D9-76E0BBFDA54B}" type="pres">
      <dgm:prSet presAssocID="{3A8895D4-187A-489E-BF9A-2E2A82676C09}" presName="spaceRect" presStyleCnt="0"/>
      <dgm:spPr/>
    </dgm:pt>
    <dgm:pt modelId="{4BB5685C-6FC5-407F-8DD8-10675FA8E454}" type="pres">
      <dgm:prSet presAssocID="{3A8895D4-187A-489E-BF9A-2E2A82676C09}" presName="parTx" presStyleLbl="revTx" presStyleIdx="3" presStyleCnt="4">
        <dgm:presLayoutVars>
          <dgm:chMax val="0"/>
          <dgm:chPref val="0"/>
        </dgm:presLayoutVars>
      </dgm:prSet>
      <dgm:spPr/>
    </dgm:pt>
  </dgm:ptLst>
  <dgm:cxnLst>
    <dgm:cxn modelId="{A7840406-CD6F-4AE3-939E-87EB9C32919E}" type="presOf" srcId="{DBB6F277-2B2E-499B-8F3C-F6EE23C85AE8}" destId="{AEEDCFB5-5DBA-450E-A3B6-8DF189716CF2}" srcOrd="0" destOrd="0" presId="urn:microsoft.com/office/officeart/2018/2/layout/IconVerticalSolidList"/>
    <dgm:cxn modelId="{C9B01F08-EF77-4580-9FFE-28B3D8EDBD58}" srcId="{3CC0776E-63C7-4B9C-9456-BCE0AA3F57FB}" destId="{7BBCC757-E52A-43DC-8D3F-EE17347E6905}" srcOrd="2" destOrd="0" parTransId="{D0CC4D89-19D8-4D70-997F-B7460B8F7955}" sibTransId="{5BAADF64-F0B8-4B76-9F9E-905411D58019}"/>
    <dgm:cxn modelId="{8EC99A38-9FE1-4A98-B832-96A5A50DD579}" srcId="{3CC0776E-63C7-4B9C-9456-BCE0AA3F57FB}" destId="{3A8895D4-187A-489E-BF9A-2E2A82676C09}" srcOrd="3" destOrd="0" parTransId="{C4675B08-75EF-43B8-964A-E89E4306441B}" sibTransId="{8D39F41E-53C7-4487-82EC-2BC30DA437B0}"/>
    <dgm:cxn modelId="{CADD1A41-4FFC-498A-A646-935700D86B4C}" srcId="{3CC0776E-63C7-4B9C-9456-BCE0AA3F57FB}" destId="{8D8E1610-A8B9-4FF8-B4F6-9920D560F8EE}" srcOrd="0" destOrd="0" parTransId="{A7885AB2-A390-42C3-85FD-F416A7520757}" sibTransId="{75CBD5E2-9291-4D9A-9FED-A2E878D03B4E}"/>
    <dgm:cxn modelId="{E920B07E-A9ED-4D9E-B677-FB4DEFDEEAB7}" type="presOf" srcId="{8D8E1610-A8B9-4FF8-B4F6-9920D560F8EE}" destId="{69F50FF9-5541-4A8C-A8EC-882C9281FB24}" srcOrd="0" destOrd="0" presId="urn:microsoft.com/office/officeart/2018/2/layout/IconVerticalSolidList"/>
    <dgm:cxn modelId="{30183C8E-A875-4DC1-BF98-6FB88AD605D1}" srcId="{3CC0776E-63C7-4B9C-9456-BCE0AA3F57FB}" destId="{DBB6F277-2B2E-499B-8F3C-F6EE23C85AE8}" srcOrd="1" destOrd="0" parTransId="{D1EBB81A-2AE8-49B4-8897-8F29942A25DC}" sibTransId="{A2A106A2-3F13-4B06-A99A-CE4C51684100}"/>
    <dgm:cxn modelId="{C7D528AE-B4C7-4648-AF20-B812BC2E2D34}" type="presOf" srcId="{3CC0776E-63C7-4B9C-9456-BCE0AA3F57FB}" destId="{E71F2057-CCA9-4098-8C3E-EF7740989EE9}" srcOrd="0" destOrd="0" presId="urn:microsoft.com/office/officeart/2018/2/layout/IconVerticalSolidList"/>
    <dgm:cxn modelId="{6F706DC7-4FD4-4408-82E8-C6800343DB1E}" type="presOf" srcId="{3A8895D4-187A-489E-BF9A-2E2A82676C09}" destId="{4BB5685C-6FC5-407F-8DD8-10675FA8E454}" srcOrd="0" destOrd="0" presId="urn:microsoft.com/office/officeart/2018/2/layout/IconVerticalSolidList"/>
    <dgm:cxn modelId="{BECDAFE3-76D0-4018-BA86-A421B2C37A91}" type="presOf" srcId="{7BBCC757-E52A-43DC-8D3F-EE17347E6905}" destId="{31E9B46F-D8C7-462B-B355-B90B765B0001}" srcOrd="0" destOrd="0" presId="urn:microsoft.com/office/officeart/2018/2/layout/IconVerticalSolidList"/>
    <dgm:cxn modelId="{0D330751-D672-4568-8365-B90FE640B9B2}" type="presParOf" srcId="{E71F2057-CCA9-4098-8C3E-EF7740989EE9}" destId="{EF77A094-C623-4A53-89D2-D9A92728CBFF}" srcOrd="0" destOrd="0" presId="urn:microsoft.com/office/officeart/2018/2/layout/IconVerticalSolidList"/>
    <dgm:cxn modelId="{A7C47223-0B4E-465C-96FA-DF3D2A24086F}" type="presParOf" srcId="{EF77A094-C623-4A53-89D2-D9A92728CBFF}" destId="{9AEA3343-C858-48BC-8293-4CBBD37E99A9}" srcOrd="0" destOrd="0" presId="urn:microsoft.com/office/officeart/2018/2/layout/IconVerticalSolidList"/>
    <dgm:cxn modelId="{529A58DF-A2BD-4C8D-B146-52E512945C63}" type="presParOf" srcId="{EF77A094-C623-4A53-89D2-D9A92728CBFF}" destId="{B7740D79-E2CA-4C84-A454-9FE6397F5133}" srcOrd="1" destOrd="0" presId="urn:microsoft.com/office/officeart/2018/2/layout/IconVerticalSolidList"/>
    <dgm:cxn modelId="{E305F101-110D-431B-9F88-977FD22E908A}" type="presParOf" srcId="{EF77A094-C623-4A53-89D2-D9A92728CBFF}" destId="{DBD48CCB-3C67-4563-8568-7BFE9A96B3A4}" srcOrd="2" destOrd="0" presId="urn:microsoft.com/office/officeart/2018/2/layout/IconVerticalSolidList"/>
    <dgm:cxn modelId="{16B32C66-0280-46B8-965F-77110CEC9093}" type="presParOf" srcId="{EF77A094-C623-4A53-89D2-D9A92728CBFF}" destId="{69F50FF9-5541-4A8C-A8EC-882C9281FB24}" srcOrd="3" destOrd="0" presId="urn:microsoft.com/office/officeart/2018/2/layout/IconVerticalSolidList"/>
    <dgm:cxn modelId="{B0271E80-61D2-41F9-828F-98A0CDB67B22}" type="presParOf" srcId="{E71F2057-CCA9-4098-8C3E-EF7740989EE9}" destId="{AFF35425-86F2-46E9-818B-FFCFDB5B2908}" srcOrd="1" destOrd="0" presId="urn:microsoft.com/office/officeart/2018/2/layout/IconVerticalSolidList"/>
    <dgm:cxn modelId="{6A76AE06-C1A7-4CBA-8E1E-D5D5EA8B0C4F}" type="presParOf" srcId="{E71F2057-CCA9-4098-8C3E-EF7740989EE9}" destId="{9C330E18-FC9B-4262-B458-89800B719416}" srcOrd="2" destOrd="0" presId="urn:microsoft.com/office/officeart/2018/2/layout/IconVerticalSolidList"/>
    <dgm:cxn modelId="{3D0D7B54-0C92-4024-AED9-752636D54F6E}" type="presParOf" srcId="{9C330E18-FC9B-4262-B458-89800B719416}" destId="{9827401F-50DF-4BA2-AD4A-EBCD67EDD921}" srcOrd="0" destOrd="0" presId="urn:microsoft.com/office/officeart/2018/2/layout/IconVerticalSolidList"/>
    <dgm:cxn modelId="{E7E8512F-B646-450D-9FB7-B14F02F67850}" type="presParOf" srcId="{9C330E18-FC9B-4262-B458-89800B719416}" destId="{A41A2EF8-BD12-4815-BCBC-32E2A3B4AE2B}" srcOrd="1" destOrd="0" presId="urn:microsoft.com/office/officeart/2018/2/layout/IconVerticalSolidList"/>
    <dgm:cxn modelId="{C71137A3-2E53-4498-9462-3CB0DF759DCE}" type="presParOf" srcId="{9C330E18-FC9B-4262-B458-89800B719416}" destId="{76E803DD-CEF2-49D0-B0B1-59170EB90CD6}" srcOrd="2" destOrd="0" presId="urn:microsoft.com/office/officeart/2018/2/layout/IconVerticalSolidList"/>
    <dgm:cxn modelId="{8F9B690A-4A71-451A-A87A-C10B0509C5BA}" type="presParOf" srcId="{9C330E18-FC9B-4262-B458-89800B719416}" destId="{AEEDCFB5-5DBA-450E-A3B6-8DF189716CF2}" srcOrd="3" destOrd="0" presId="urn:microsoft.com/office/officeart/2018/2/layout/IconVerticalSolidList"/>
    <dgm:cxn modelId="{E1258498-D6DA-4D84-BDF4-DEE3347A53D5}" type="presParOf" srcId="{E71F2057-CCA9-4098-8C3E-EF7740989EE9}" destId="{CDD98EB7-2E15-4EC5-98B1-AB14E0823C69}" srcOrd="3" destOrd="0" presId="urn:microsoft.com/office/officeart/2018/2/layout/IconVerticalSolidList"/>
    <dgm:cxn modelId="{D3A686DC-F2AB-4C1B-88A6-19DF168E7551}" type="presParOf" srcId="{E71F2057-CCA9-4098-8C3E-EF7740989EE9}" destId="{1B65D879-1F8F-48CB-A9A8-C7D59CF5E56D}" srcOrd="4" destOrd="0" presId="urn:microsoft.com/office/officeart/2018/2/layout/IconVerticalSolidList"/>
    <dgm:cxn modelId="{96A407FB-F8A6-430C-95FE-F9D9DA5E4EB7}" type="presParOf" srcId="{1B65D879-1F8F-48CB-A9A8-C7D59CF5E56D}" destId="{B06EBF3E-9AB6-43C5-9207-6136DE364A74}" srcOrd="0" destOrd="0" presId="urn:microsoft.com/office/officeart/2018/2/layout/IconVerticalSolidList"/>
    <dgm:cxn modelId="{5EC8CC22-1724-4DEE-B948-E0CDB1764139}" type="presParOf" srcId="{1B65D879-1F8F-48CB-A9A8-C7D59CF5E56D}" destId="{51A4DA66-C8F3-4B08-825A-7E23AD1B18D2}" srcOrd="1" destOrd="0" presId="urn:microsoft.com/office/officeart/2018/2/layout/IconVerticalSolidList"/>
    <dgm:cxn modelId="{97065306-2F86-43D9-9CE0-AA12A7AFA5A0}" type="presParOf" srcId="{1B65D879-1F8F-48CB-A9A8-C7D59CF5E56D}" destId="{F823654D-8A27-431C-8FB4-71618B4CF1A3}" srcOrd="2" destOrd="0" presId="urn:microsoft.com/office/officeart/2018/2/layout/IconVerticalSolidList"/>
    <dgm:cxn modelId="{DBFF607E-6DD2-49E5-9626-7F0B6EEDF361}" type="presParOf" srcId="{1B65D879-1F8F-48CB-A9A8-C7D59CF5E56D}" destId="{31E9B46F-D8C7-462B-B355-B90B765B0001}" srcOrd="3" destOrd="0" presId="urn:microsoft.com/office/officeart/2018/2/layout/IconVerticalSolidList"/>
    <dgm:cxn modelId="{52A2FF29-7275-4B08-81C6-AB0AC03074CA}" type="presParOf" srcId="{E71F2057-CCA9-4098-8C3E-EF7740989EE9}" destId="{D24F24BB-43F6-4ED9-9BB7-5810A1BB5093}" srcOrd="5" destOrd="0" presId="urn:microsoft.com/office/officeart/2018/2/layout/IconVerticalSolidList"/>
    <dgm:cxn modelId="{7D9CA64D-DE36-445A-9FD5-99CD51894D56}" type="presParOf" srcId="{E71F2057-CCA9-4098-8C3E-EF7740989EE9}" destId="{52C8E3DC-6BBA-448D-A9B2-C3AA4EDC0A10}" srcOrd="6" destOrd="0" presId="urn:microsoft.com/office/officeart/2018/2/layout/IconVerticalSolidList"/>
    <dgm:cxn modelId="{E6F6C5E3-8734-4A25-AD78-1E0A04095E7E}" type="presParOf" srcId="{52C8E3DC-6BBA-448D-A9B2-C3AA4EDC0A10}" destId="{A67508C3-E4D0-4241-8C5E-AE74D8412FF6}" srcOrd="0" destOrd="0" presId="urn:microsoft.com/office/officeart/2018/2/layout/IconVerticalSolidList"/>
    <dgm:cxn modelId="{47E4A3EA-32BB-4535-A233-C669B4F47FAA}" type="presParOf" srcId="{52C8E3DC-6BBA-448D-A9B2-C3AA4EDC0A10}" destId="{31828C00-EA98-4BB0-8713-C502E81CE7FE}" srcOrd="1" destOrd="0" presId="urn:microsoft.com/office/officeart/2018/2/layout/IconVerticalSolidList"/>
    <dgm:cxn modelId="{FCF6CE41-A439-4470-BD23-74872E25BAA9}" type="presParOf" srcId="{52C8E3DC-6BBA-448D-A9B2-C3AA4EDC0A10}" destId="{E6593064-724A-49DD-A1D9-76E0BBFDA54B}" srcOrd="2" destOrd="0" presId="urn:microsoft.com/office/officeart/2018/2/layout/IconVerticalSolidList"/>
    <dgm:cxn modelId="{7CAC3642-8256-43B0-A034-BA4F4B393B82}" type="presParOf" srcId="{52C8E3DC-6BBA-448D-A9B2-C3AA4EDC0A10}" destId="{4BB5685C-6FC5-407F-8DD8-10675FA8E454}"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8AACD3-86CD-433C-B7D2-2CD96A23D807}" type="doc">
      <dgm:prSet loTypeId="urn:microsoft.com/office/officeart/2005/8/layout/hierarchy1" loCatId="hierarchy" qsTypeId="urn:microsoft.com/office/officeart/2005/8/quickstyle/simple2" qsCatId="simple" csTypeId="urn:microsoft.com/office/officeart/2005/8/colors/colorful5" csCatId="colorful" phldr="1"/>
      <dgm:spPr/>
      <dgm:t>
        <a:bodyPr/>
        <a:lstStyle/>
        <a:p>
          <a:endParaRPr lang="en-US"/>
        </a:p>
      </dgm:t>
    </dgm:pt>
    <dgm:pt modelId="{08F50EB6-D427-49C4-B818-C63D657D89AD}">
      <dgm:prSet/>
      <dgm:spPr/>
      <dgm:t>
        <a:bodyPr/>
        <a:lstStyle/>
        <a:p>
          <a:pPr>
            <a:lnSpc>
              <a:spcPct val="100000"/>
            </a:lnSpc>
          </a:pPr>
          <a:r>
            <a:rPr lang="en-US"/>
            <a:t>The stats above display how Dementia is a growing problem worldwide.</a:t>
          </a:r>
        </a:p>
      </dgm:t>
    </dgm:pt>
    <dgm:pt modelId="{A467390D-6F5C-45C0-9B72-F88EF8010B36}" type="parTrans" cxnId="{37A21D6D-F3DD-45AC-8E49-BFAB7E587FCE}">
      <dgm:prSet/>
      <dgm:spPr/>
      <dgm:t>
        <a:bodyPr/>
        <a:lstStyle/>
        <a:p>
          <a:endParaRPr lang="en-US"/>
        </a:p>
      </dgm:t>
    </dgm:pt>
    <dgm:pt modelId="{84356E87-A3F8-4FE9-8C2B-44062BC245F1}" type="sibTrans" cxnId="{37A21D6D-F3DD-45AC-8E49-BFAB7E587FCE}">
      <dgm:prSet/>
      <dgm:spPr/>
      <dgm:t>
        <a:bodyPr/>
        <a:lstStyle/>
        <a:p>
          <a:endParaRPr lang="en-US"/>
        </a:p>
      </dgm:t>
    </dgm:pt>
    <dgm:pt modelId="{28F6635E-C476-4888-AAD2-B0E9CC09D250}">
      <dgm:prSet/>
      <dgm:spPr/>
      <dgm:t>
        <a:bodyPr/>
        <a:lstStyle/>
        <a:p>
          <a:pPr>
            <a:lnSpc>
              <a:spcPct val="100000"/>
            </a:lnSpc>
          </a:pPr>
          <a:r>
            <a:rPr lang="en-US"/>
            <a:t>Socio Economic impact- the below costs outline the growing costs that are increasing for social and healthcare support. As such, a product Like SMART BRAIN has the potential to alleviate some of these costs.</a:t>
          </a:r>
        </a:p>
      </dgm:t>
    </dgm:pt>
    <dgm:pt modelId="{63609379-7E92-469A-8C82-88BADB324384}" type="parTrans" cxnId="{87580864-9388-4C20-AB4B-AAB89E38486D}">
      <dgm:prSet/>
      <dgm:spPr/>
      <dgm:t>
        <a:bodyPr/>
        <a:lstStyle/>
        <a:p>
          <a:endParaRPr lang="en-GB"/>
        </a:p>
      </dgm:t>
    </dgm:pt>
    <dgm:pt modelId="{9DFDE53C-2234-4CE1-95E0-245A7CE24A24}" type="sibTrans" cxnId="{87580864-9388-4C20-AB4B-AAB89E38486D}">
      <dgm:prSet/>
      <dgm:spPr/>
      <dgm:t>
        <a:bodyPr/>
        <a:lstStyle/>
        <a:p>
          <a:pPr>
            <a:lnSpc>
              <a:spcPct val="100000"/>
            </a:lnSpc>
          </a:pPr>
          <a:endParaRPr lang="en-US"/>
        </a:p>
      </dgm:t>
    </dgm:pt>
    <dgm:pt modelId="{53F08BC4-2854-4C41-BF57-9732C56D8A2E}" type="pres">
      <dgm:prSet presAssocID="{798AACD3-86CD-433C-B7D2-2CD96A23D807}" presName="hierChild1" presStyleCnt="0">
        <dgm:presLayoutVars>
          <dgm:chPref val="1"/>
          <dgm:dir/>
          <dgm:animOne val="branch"/>
          <dgm:animLvl val="lvl"/>
          <dgm:resizeHandles/>
        </dgm:presLayoutVars>
      </dgm:prSet>
      <dgm:spPr/>
    </dgm:pt>
    <dgm:pt modelId="{0350A6A5-F22E-49DA-94AD-806BC90362D4}" type="pres">
      <dgm:prSet presAssocID="{28F6635E-C476-4888-AAD2-B0E9CC09D250}" presName="hierRoot1" presStyleCnt="0"/>
      <dgm:spPr/>
    </dgm:pt>
    <dgm:pt modelId="{17C56EAE-8A59-46C0-837C-80C1C849DDDF}" type="pres">
      <dgm:prSet presAssocID="{28F6635E-C476-4888-AAD2-B0E9CC09D250}" presName="composite" presStyleCnt="0"/>
      <dgm:spPr/>
    </dgm:pt>
    <dgm:pt modelId="{A56BAFC2-C8AA-4BBB-BD41-847100DAA4B9}" type="pres">
      <dgm:prSet presAssocID="{28F6635E-C476-4888-AAD2-B0E9CC09D250}" presName="background" presStyleLbl="node0" presStyleIdx="0" presStyleCnt="2"/>
      <dgm:spPr/>
    </dgm:pt>
    <dgm:pt modelId="{3B45909E-1FF0-4D3B-BAC7-965F3FC13EB1}" type="pres">
      <dgm:prSet presAssocID="{28F6635E-C476-4888-AAD2-B0E9CC09D250}" presName="text" presStyleLbl="fgAcc0" presStyleIdx="0" presStyleCnt="2">
        <dgm:presLayoutVars>
          <dgm:chPref val="3"/>
        </dgm:presLayoutVars>
      </dgm:prSet>
      <dgm:spPr/>
    </dgm:pt>
    <dgm:pt modelId="{F79A2B7A-47FD-4C18-8D05-05172B37FAEE}" type="pres">
      <dgm:prSet presAssocID="{28F6635E-C476-4888-AAD2-B0E9CC09D250}" presName="hierChild2" presStyleCnt="0"/>
      <dgm:spPr/>
    </dgm:pt>
    <dgm:pt modelId="{463D6BDD-4596-41C6-9D14-6991F5F7975E}" type="pres">
      <dgm:prSet presAssocID="{08F50EB6-D427-49C4-B818-C63D657D89AD}" presName="hierRoot1" presStyleCnt="0"/>
      <dgm:spPr/>
    </dgm:pt>
    <dgm:pt modelId="{872B5BA7-809B-47B7-AE02-478981EAAE27}" type="pres">
      <dgm:prSet presAssocID="{08F50EB6-D427-49C4-B818-C63D657D89AD}" presName="composite" presStyleCnt="0"/>
      <dgm:spPr/>
    </dgm:pt>
    <dgm:pt modelId="{3B5C2E69-29DC-4453-AAF1-92692019B558}" type="pres">
      <dgm:prSet presAssocID="{08F50EB6-D427-49C4-B818-C63D657D89AD}" presName="background" presStyleLbl="node0" presStyleIdx="1" presStyleCnt="2"/>
      <dgm:spPr/>
    </dgm:pt>
    <dgm:pt modelId="{3173BD1A-1EA6-4B65-B001-E4CEEDE64716}" type="pres">
      <dgm:prSet presAssocID="{08F50EB6-D427-49C4-B818-C63D657D89AD}" presName="text" presStyleLbl="fgAcc0" presStyleIdx="1" presStyleCnt="2">
        <dgm:presLayoutVars>
          <dgm:chPref val="3"/>
        </dgm:presLayoutVars>
      </dgm:prSet>
      <dgm:spPr/>
    </dgm:pt>
    <dgm:pt modelId="{CD92FA9A-876A-4123-A01D-F70381E35F2B}" type="pres">
      <dgm:prSet presAssocID="{08F50EB6-D427-49C4-B818-C63D657D89AD}" presName="hierChild2" presStyleCnt="0"/>
      <dgm:spPr/>
    </dgm:pt>
  </dgm:ptLst>
  <dgm:cxnLst>
    <dgm:cxn modelId="{82874017-859B-46DC-89E3-5A0977035278}" type="presOf" srcId="{28F6635E-C476-4888-AAD2-B0E9CC09D250}" destId="{3B45909E-1FF0-4D3B-BAC7-965F3FC13EB1}" srcOrd="0" destOrd="0" presId="urn:microsoft.com/office/officeart/2005/8/layout/hierarchy1"/>
    <dgm:cxn modelId="{87580864-9388-4C20-AB4B-AAB89E38486D}" srcId="{798AACD3-86CD-433C-B7D2-2CD96A23D807}" destId="{28F6635E-C476-4888-AAD2-B0E9CC09D250}" srcOrd="0" destOrd="0" parTransId="{63609379-7E92-469A-8C82-88BADB324384}" sibTransId="{9DFDE53C-2234-4CE1-95E0-245A7CE24A24}"/>
    <dgm:cxn modelId="{37A21D6D-F3DD-45AC-8E49-BFAB7E587FCE}" srcId="{798AACD3-86CD-433C-B7D2-2CD96A23D807}" destId="{08F50EB6-D427-49C4-B818-C63D657D89AD}" srcOrd="1" destOrd="0" parTransId="{A467390D-6F5C-45C0-9B72-F88EF8010B36}" sibTransId="{84356E87-A3F8-4FE9-8C2B-44062BC245F1}"/>
    <dgm:cxn modelId="{39B8A5AC-FF5A-4278-BDE1-4D78120D3D17}" type="presOf" srcId="{798AACD3-86CD-433C-B7D2-2CD96A23D807}" destId="{53F08BC4-2854-4C41-BF57-9732C56D8A2E}" srcOrd="0" destOrd="0" presId="urn:microsoft.com/office/officeart/2005/8/layout/hierarchy1"/>
    <dgm:cxn modelId="{5DEC9AE6-67C8-4184-A529-9FD8C83F5C50}" type="presOf" srcId="{08F50EB6-D427-49C4-B818-C63D657D89AD}" destId="{3173BD1A-1EA6-4B65-B001-E4CEEDE64716}" srcOrd="0" destOrd="0" presId="urn:microsoft.com/office/officeart/2005/8/layout/hierarchy1"/>
    <dgm:cxn modelId="{6C2DF5F3-A8FA-4CB9-B4A5-44B48F7A3B22}" type="presParOf" srcId="{53F08BC4-2854-4C41-BF57-9732C56D8A2E}" destId="{0350A6A5-F22E-49DA-94AD-806BC90362D4}" srcOrd="0" destOrd="0" presId="urn:microsoft.com/office/officeart/2005/8/layout/hierarchy1"/>
    <dgm:cxn modelId="{BFAFF486-7902-4AD7-9270-0A22C7AC81BE}" type="presParOf" srcId="{0350A6A5-F22E-49DA-94AD-806BC90362D4}" destId="{17C56EAE-8A59-46C0-837C-80C1C849DDDF}" srcOrd="0" destOrd="0" presId="urn:microsoft.com/office/officeart/2005/8/layout/hierarchy1"/>
    <dgm:cxn modelId="{A9C0BE58-2B73-4FB8-877B-1EABF9EAEFA7}" type="presParOf" srcId="{17C56EAE-8A59-46C0-837C-80C1C849DDDF}" destId="{A56BAFC2-C8AA-4BBB-BD41-847100DAA4B9}" srcOrd="0" destOrd="0" presId="urn:microsoft.com/office/officeart/2005/8/layout/hierarchy1"/>
    <dgm:cxn modelId="{B6C22B7A-DF53-48B9-BC2B-EAE4BFC95815}" type="presParOf" srcId="{17C56EAE-8A59-46C0-837C-80C1C849DDDF}" destId="{3B45909E-1FF0-4D3B-BAC7-965F3FC13EB1}" srcOrd="1" destOrd="0" presId="urn:microsoft.com/office/officeart/2005/8/layout/hierarchy1"/>
    <dgm:cxn modelId="{F0709360-CE86-45DE-B53F-89CFA133307D}" type="presParOf" srcId="{0350A6A5-F22E-49DA-94AD-806BC90362D4}" destId="{F79A2B7A-47FD-4C18-8D05-05172B37FAEE}" srcOrd="1" destOrd="0" presId="urn:microsoft.com/office/officeart/2005/8/layout/hierarchy1"/>
    <dgm:cxn modelId="{45D188FC-2727-4F89-B37F-EC0DC9FEACD1}" type="presParOf" srcId="{53F08BC4-2854-4C41-BF57-9732C56D8A2E}" destId="{463D6BDD-4596-41C6-9D14-6991F5F7975E}" srcOrd="1" destOrd="0" presId="urn:microsoft.com/office/officeart/2005/8/layout/hierarchy1"/>
    <dgm:cxn modelId="{C1C20F3A-08F9-4825-9D31-DA4F0A81D741}" type="presParOf" srcId="{463D6BDD-4596-41C6-9D14-6991F5F7975E}" destId="{872B5BA7-809B-47B7-AE02-478981EAAE27}" srcOrd="0" destOrd="0" presId="urn:microsoft.com/office/officeart/2005/8/layout/hierarchy1"/>
    <dgm:cxn modelId="{04E795D4-400C-4C97-8097-FF9314C74E06}" type="presParOf" srcId="{872B5BA7-809B-47B7-AE02-478981EAAE27}" destId="{3B5C2E69-29DC-4453-AAF1-92692019B558}" srcOrd="0" destOrd="0" presId="urn:microsoft.com/office/officeart/2005/8/layout/hierarchy1"/>
    <dgm:cxn modelId="{C303C870-8B53-401E-83AB-FF5CADF9D6E8}" type="presParOf" srcId="{872B5BA7-809B-47B7-AE02-478981EAAE27}" destId="{3173BD1A-1EA6-4B65-B001-E4CEEDE64716}" srcOrd="1" destOrd="0" presId="urn:microsoft.com/office/officeart/2005/8/layout/hierarchy1"/>
    <dgm:cxn modelId="{77126D1C-199C-4265-B821-CB1D98F553CB}" type="presParOf" srcId="{463D6BDD-4596-41C6-9D14-6991F5F7975E}" destId="{CD92FA9A-876A-4123-A01D-F70381E35F2B}"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116832-C110-4904-B14A-68ED735DE31F}"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140EFEE-C146-4046-8371-3186B2966F63}">
      <dgm:prSet/>
      <dgm:spPr/>
      <dgm:t>
        <a:bodyPr/>
        <a:lstStyle/>
        <a:p>
          <a:pPr>
            <a:lnSpc>
              <a:spcPct val="100000"/>
            </a:lnSpc>
          </a:pPr>
          <a:r>
            <a:rPr lang="en-GB"/>
            <a:t>Our product has features that none of the competitors have as one total product.</a:t>
          </a:r>
          <a:endParaRPr lang="en-US"/>
        </a:p>
      </dgm:t>
    </dgm:pt>
    <dgm:pt modelId="{DB671B50-9D5C-4CDC-B58E-94C8DB03D26E}" type="parTrans" cxnId="{83EEF6A1-D598-47D6-BEB1-14588734DC8A}">
      <dgm:prSet/>
      <dgm:spPr/>
      <dgm:t>
        <a:bodyPr/>
        <a:lstStyle/>
        <a:p>
          <a:endParaRPr lang="en-US"/>
        </a:p>
      </dgm:t>
    </dgm:pt>
    <dgm:pt modelId="{641D1180-A5B4-4169-98E9-AAB9BAF41E18}" type="sibTrans" cxnId="{83EEF6A1-D598-47D6-BEB1-14588734DC8A}">
      <dgm:prSet/>
      <dgm:spPr/>
      <dgm:t>
        <a:bodyPr/>
        <a:lstStyle/>
        <a:p>
          <a:pPr>
            <a:lnSpc>
              <a:spcPct val="100000"/>
            </a:lnSpc>
          </a:pPr>
          <a:endParaRPr lang="en-US"/>
        </a:p>
      </dgm:t>
    </dgm:pt>
    <dgm:pt modelId="{CEFA7669-48C8-4B98-AFE9-66EAB90AED66}">
      <dgm:prSet/>
      <dgm:spPr/>
      <dgm:t>
        <a:bodyPr/>
        <a:lstStyle/>
        <a:p>
          <a:pPr>
            <a:lnSpc>
              <a:spcPct val="100000"/>
            </a:lnSpc>
          </a:pPr>
          <a:r>
            <a:rPr lang="en-GB"/>
            <a:t>We will be able to achieve this by initially offering the basic program as a free download. A charge will be required for the future upgrades which will include A.I, GPS and gyroscope features. </a:t>
          </a:r>
          <a:endParaRPr lang="en-US"/>
        </a:p>
      </dgm:t>
    </dgm:pt>
    <dgm:pt modelId="{9268B5EC-5986-4926-8B07-39930EBC500D}" type="parTrans" cxnId="{60091A18-576B-44D7-A866-9DD06D2FFA49}">
      <dgm:prSet/>
      <dgm:spPr/>
      <dgm:t>
        <a:bodyPr/>
        <a:lstStyle/>
        <a:p>
          <a:endParaRPr lang="en-US"/>
        </a:p>
      </dgm:t>
    </dgm:pt>
    <dgm:pt modelId="{91C47F90-0EC7-4253-9719-17F7FBB9048A}" type="sibTrans" cxnId="{60091A18-576B-44D7-A866-9DD06D2FFA49}">
      <dgm:prSet/>
      <dgm:spPr/>
      <dgm:t>
        <a:bodyPr/>
        <a:lstStyle/>
        <a:p>
          <a:pPr>
            <a:lnSpc>
              <a:spcPct val="100000"/>
            </a:lnSpc>
          </a:pPr>
          <a:endParaRPr lang="en-US"/>
        </a:p>
      </dgm:t>
    </dgm:pt>
    <dgm:pt modelId="{FA896691-C889-403D-BD78-C8B49F741C72}">
      <dgm:prSet/>
      <dgm:spPr/>
      <dgm:t>
        <a:bodyPr/>
        <a:lstStyle/>
        <a:p>
          <a:pPr>
            <a:lnSpc>
              <a:spcPct val="100000"/>
            </a:lnSpc>
          </a:pPr>
          <a:r>
            <a:rPr lang="en-GB"/>
            <a:t>The custom hearing aid/device will be designed to be an optional purchase, as the application features will also be designed to work with normal earphones. </a:t>
          </a:r>
          <a:endParaRPr lang="en-US"/>
        </a:p>
      </dgm:t>
    </dgm:pt>
    <dgm:pt modelId="{48C2C2F0-606E-4992-BA6F-7BF70326582E}" type="parTrans" cxnId="{C7314D14-6C39-4705-80C4-EDF57435B2F2}">
      <dgm:prSet/>
      <dgm:spPr/>
      <dgm:t>
        <a:bodyPr/>
        <a:lstStyle/>
        <a:p>
          <a:endParaRPr lang="en-US"/>
        </a:p>
      </dgm:t>
    </dgm:pt>
    <dgm:pt modelId="{8562B242-AEDF-48CB-A323-637E51DE9A02}" type="sibTrans" cxnId="{C7314D14-6C39-4705-80C4-EDF57435B2F2}">
      <dgm:prSet/>
      <dgm:spPr/>
      <dgm:t>
        <a:bodyPr/>
        <a:lstStyle/>
        <a:p>
          <a:pPr>
            <a:lnSpc>
              <a:spcPct val="100000"/>
            </a:lnSpc>
          </a:pPr>
          <a:endParaRPr lang="en-US"/>
        </a:p>
      </dgm:t>
    </dgm:pt>
    <dgm:pt modelId="{22C6F5DF-11A5-4BFB-B16D-6EA6A8ACA3AD}">
      <dgm:prSet/>
      <dgm:spPr/>
      <dgm:t>
        <a:bodyPr/>
        <a:lstStyle/>
        <a:p>
          <a:pPr>
            <a:lnSpc>
              <a:spcPct val="100000"/>
            </a:lnSpc>
          </a:pPr>
          <a:r>
            <a:rPr lang="en-GB"/>
            <a:t>The way these features work together are unique and not available to many people.</a:t>
          </a:r>
          <a:endParaRPr lang="en-US"/>
        </a:p>
      </dgm:t>
    </dgm:pt>
    <dgm:pt modelId="{DD1FC32E-C09E-42ED-BAB0-79265B05900A}" type="parTrans" cxnId="{1340C0AC-1219-4EC6-AB78-90A60E8B5169}">
      <dgm:prSet/>
      <dgm:spPr/>
      <dgm:t>
        <a:bodyPr/>
        <a:lstStyle/>
        <a:p>
          <a:endParaRPr lang="en-US"/>
        </a:p>
      </dgm:t>
    </dgm:pt>
    <dgm:pt modelId="{924B541C-BE2B-4B75-94C4-703ECB29B6C2}" type="sibTrans" cxnId="{1340C0AC-1219-4EC6-AB78-90A60E8B5169}">
      <dgm:prSet/>
      <dgm:spPr/>
      <dgm:t>
        <a:bodyPr/>
        <a:lstStyle/>
        <a:p>
          <a:endParaRPr lang="en-US"/>
        </a:p>
      </dgm:t>
    </dgm:pt>
    <dgm:pt modelId="{5EDE0B6F-DB01-4C9C-A3E6-17DA644AE088}" type="pres">
      <dgm:prSet presAssocID="{BD116832-C110-4904-B14A-68ED735DE31F}" presName="root" presStyleCnt="0">
        <dgm:presLayoutVars>
          <dgm:dir/>
          <dgm:resizeHandles val="exact"/>
        </dgm:presLayoutVars>
      </dgm:prSet>
      <dgm:spPr/>
    </dgm:pt>
    <dgm:pt modelId="{22FAB457-2B0C-436F-8BAC-D3E8C16D919E}" type="pres">
      <dgm:prSet presAssocID="{BD116832-C110-4904-B14A-68ED735DE31F}" presName="container" presStyleCnt="0">
        <dgm:presLayoutVars>
          <dgm:dir/>
          <dgm:resizeHandles val="exact"/>
        </dgm:presLayoutVars>
      </dgm:prSet>
      <dgm:spPr/>
    </dgm:pt>
    <dgm:pt modelId="{AC24B470-F5D3-4228-93B6-F01CC97D8136}" type="pres">
      <dgm:prSet presAssocID="{E140EFEE-C146-4046-8371-3186B2966F63}" presName="compNode" presStyleCnt="0"/>
      <dgm:spPr/>
    </dgm:pt>
    <dgm:pt modelId="{97129F49-92A1-4C4A-85BD-41D75EB617FE}" type="pres">
      <dgm:prSet presAssocID="{E140EFEE-C146-4046-8371-3186B2966F63}" presName="iconBgRect" presStyleLbl="bgShp" presStyleIdx="0" presStyleCnt="4"/>
      <dgm:spPr/>
    </dgm:pt>
    <dgm:pt modelId="{AAEC958E-AB27-4438-83B6-3C395A39F1FF}" type="pres">
      <dgm:prSet presAssocID="{E140EFEE-C146-4046-8371-3186B2966F6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commerce"/>
        </a:ext>
      </dgm:extLst>
    </dgm:pt>
    <dgm:pt modelId="{232EA98F-3985-45C8-8600-0EDFFD6A699C}" type="pres">
      <dgm:prSet presAssocID="{E140EFEE-C146-4046-8371-3186B2966F63}" presName="spaceRect" presStyleCnt="0"/>
      <dgm:spPr/>
    </dgm:pt>
    <dgm:pt modelId="{B63A361C-18AE-40D8-A5E2-FDC824B62F5D}" type="pres">
      <dgm:prSet presAssocID="{E140EFEE-C146-4046-8371-3186B2966F63}" presName="textRect" presStyleLbl="revTx" presStyleIdx="0" presStyleCnt="4">
        <dgm:presLayoutVars>
          <dgm:chMax val="1"/>
          <dgm:chPref val="1"/>
        </dgm:presLayoutVars>
      </dgm:prSet>
      <dgm:spPr/>
    </dgm:pt>
    <dgm:pt modelId="{CD0AAEA2-6707-4DFF-9F4A-A8D9D97322C2}" type="pres">
      <dgm:prSet presAssocID="{641D1180-A5B4-4169-98E9-AAB9BAF41E18}" presName="sibTrans" presStyleLbl="sibTrans2D1" presStyleIdx="0" presStyleCnt="0"/>
      <dgm:spPr/>
    </dgm:pt>
    <dgm:pt modelId="{F773C294-D4EA-48D4-9B11-4FF2ED764F5B}" type="pres">
      <dgm:prSet presAssocID="{CEFA7669-48C8-4B98-AFE9-66EAB90AED66}" presName="compNode" presStyleCnt="0"/>
      <dgm:spPr/>
    </dgm:pt>
    <dgm:pt modelId="{7D86050C-DE54-422A-9E9F-70EB2EED3C87}" type="pres">
      <dgm:prSet presAssocID="{CEFA7669-48C8-4B98-AFE9-66EAB90AED66}" presName="iconBgRect" presStyleLbl="bgShp" presStyleIdx="1" presStyleCnt="4"/>
      <dgm:spPr/>
    </dgm:pt>
    <dgm:pt modelId="{EC696DA7-47CC-412E-B223-BEA73F2D11A6}" type="pres">
      <dgm:prSet presAssocID="{CEFA7669-48C8-4B98-AFE9-66EAB90AED6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321AC94F-2AFF-4BBE-98F3-8DC8034BC229}" type="pres">
      <dgm:prSet presAssocID="{CEFA7669-48C8-4B98-AFE9-66EAB90AED66}" presName="spaceRect" presStyleCnt="0"/>
      <dgm:spPr/>
    </dgm:pt>
    <dgm:pt modelId="{7FBF7C8E-8E8B-4ED0-BD0D-225C6873EB86}" type="pres">
      <dgm:prSet presAssocID="{CEFA7669-48C8-4B98-AFE9-66EAB90AED66}" presName="textRect" presStyleLbl="revTx" presStyleIdx="1" presStyleCnt="4">
        <dgm:presLayoutVars>
          <dgm:chMax val="1"/>
          <dgm:chPref val="1"/>
        </dgm:presLayoutVars>
      </dgm:prSet>
      <dgm:spPr/>
    </dgm:pt>
    <dgm:pt modelId="{A0805F28-A224-4BF7-9F75-F084C9C20655}" type="pres">
      <dgm:prSet presAssocID="{91C47F90-0EC7-4253-9719-17F7FBB9048A}" presName="sibTrans" presStyleLbl="sibTrans2D1" presStyleIdx="0" presStyleCnt="0"/>
      <dgm:spPr/>
    </dgm:pt>
    <dgm:pt modelId="{662D3883-09AF-43D2-9190-B20DDEA7BAE8}" type="pres">
      <dgm:prSet presAssocID="{FA896691-C889-403D-BD78-C8B49F741C72}" presName="compNode" presStyleCnt="0"/>
      <dgm:spPr/>
    </dgm:pt>
    <dgm:pt modelId="{0E54B495-4A39-456A-B1D7-156AD89772D7}" type="pres">
      <dgm:prSet presAssocID="{FA896691-C889-403D-BD78-C8B49F741C72}" presName="iconBgRect" presStyleLbl="bgShp" presStyleIdx="2" presStyleCnt="4"/>
      <dgm:spPr/>
    </dgm:pt>
    <dgm:pt modelId="{D6BC7E4E-ECCF-4821-ADF5-13A3BEDCC3D0}" type="pres">
      <dgm:prSet presAssocID="{FA896691-C889-403D-BD78-C8B49F741C7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lder"/>
        </a:ext>
      </dgm:extLst>
    </dgm:pt>
    <dgm:pt modelId="{87A5054D-A38C-4BE2-8171-DEF9E97C7F0D}" type="pres">
      <dgm:prSet presAssocID="{FA896691-C889-403D-BD78-C8B49F741C72}" presName="spaceRect" presStyleCnt="0"/>
      <dgm:spPr/>
    </dgm:pt>
    <dgm:pt modelId="{A413EB66-D914-4F17-84D8-B51300E97368}" type="pres">
      <dgm:prSet presAssocID="{FA896691-C889-403D-BD78-C8B49F741C72}" presName="textRect" presStyleLbl="revTx" presStyleIdx="2" presStyleCnt="4">
        <dgm:presLayoutVars>
          <dgm:chMax val="1"/>
          <dgm:chPref val="1"/>
        </dgm:presLayoutVars>
      </dgm:prSet>
      <dgm:spPr/>
    </dgm:pt>
    <dgm:pt modelId="{7A06FD5F-EB0A-45FC-BE68-27F9D93B007C}" type="pres">
      <dgm:prSet presAssocID="{8562B242-AEDF-48CB-A323-637E51DE9A02}" presName="sibTrans" presStyleLbl="sibTrans2D1" presStyleIdx="0" presStyleCnt="0"/>
      <dgm:spPr/>
    </dgm:pt>
    <dgm:pt modelId="{D2AA96DB-75C4-4EB7-AF22-57BE86DB852C}" type="pres">
      <dgm:prSet presAssocID="{22C6F5DF-11A5-4BFB-B16D-6EA6A8ACA3AD}" presName="compNode" presStyleCnt="0"/>
      <dgm:spPr/>
    </dgm:pt>
    <dgm:pt modelId="{D6DED704-B955-4F89-BAAC-38CE81329171}" type="pres">
      <dgm:prSet presAssocID="{22C6F5DF-11A5-4BFB-B16D-6EA6A8ACA3AD}" presName="iconBgRect" presStyleLbl="bgShp" presStyleIdx="3" presStyleCnt="4"/>
      <dgm:spPr/>
    </dgm:pt>
    <dgm:pt modelId="{207880A6-9A4B-45ED-AF98-F881BDED2AD9}" type="pres">
      <dgm:prSet presAssocID="{22C6F5DF-11A5-4BFB-B16D-6EA6A8ACA3A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EC6D22E7-F7EC-47A7-A421-A3F76A4E4818}" type="pres">
      <dgm:prSet presAssocID="{22C6F5DF-11A5-4BFB-B16D-6EA6A8ACA3AD}" presName="spaceRect" presStyleCnt="0"/>
      <dgm:spPr/>
    </dgm:pt>
    <dgm:pt modelId="{FA516867-1E5E-43CA-AF53-47CCCBAE23FB}" type="pres">
      <dgm:prSet presAssocID="{22C6F5DF-11A5-4BFB-B16D-6EA6A8ACA3AD}" presName="textRect" presStyleLbl="revTx" presStyleIdx="3" presStyleCnt="4">
        <dgm:presLayoutVars>
          <dgm:chMax val="1"/>
          <dgm:chPref val="1"/>
        </dgm:presLayoutVars>
      </dgm:prSet>
      <dgm:spPr/>
    </dgm:pt>
  </dgm:ptLst>
  <dgm:cxnLst>
    <dgm:cxn modelId="{B94F3607-6855-4D52-AEB0-B8444685C3EF}" type="presOf" srcId="{CEFA7669-48C8-4B98-AFE9-66EAB90AED66}" destId="{7FBF7C8E-8E8B-4ED0-BD0D-225C6873EB86}" srcOrd="0" destOrd="0" presId="urn:microsoft.com/office/officeart/2018/2/layout/IconCircleList"/>
    <dgm:cxn modelId="{C7314D14-6C39-4705-80C4-EDF57435B2F2}" srcId="{BD116832-C110-4904-B14A-68ED735DE31F}" destId="{FA896691-C889-403D-BD78-C8B49F741C72}" srcOrd="2" destOrd="0" parTransId="{48C2C2F0-606E-4992-BA6F-7BF70326582E}" sibTransId="{8562B242-AEDF-48CB-A323-637E51DE9A02}"/>
    <dgm:cxn modelId="{60091A18-576B-44D7-A866-9DD06D2FFA49}" srcId="{BD116832-C110-4904-B14A-68ED735DE31F}" destId="{CEFA7669-48C8-4B98-AFE9-66EAB90AED66}" srcOrd="1" destOrd="0" parTransId="{9268B5EC-5986-4926-8B07-39930EBC500D}" sibTransId="{91C47F90-0EC7-4253-9719-17F7FBB9048A}"/>
    <dgm:cxn modelId="{ECA34447-7844-4F92-B466-F27FA0274EC2}" type="presOf" srcId="{8562B242-AEDF-48CB-A323-637E51DE9A02}" destId="{7A06FD5F-EB0A-45FC-BE68-27F9D93B007C}" srcOrd="0" destOrd="0" presId="urn:microsoft.com/office/officeart/2018/2/layout/IconCircleList"/>
    <dgm:cxn modelId="{8955CF5A-7B38-4095-97BA-0B360BA9B519}" type="presOf" srcId="{641D1180-A5B4-4169-98E9-AAB9BAF41E18}" destId="{CD0AAEA2-6707-4DFF-9F4A-A8D9D97322C2}" srcOrd="0" destOrd="0" presId="urn:microsoft.com/office/officeart/2018/2/layout/IconCircleList"/>
    <dgm:cxn modelId="{17F3308C-64A8-46ED-BF16-3A3E84D7FEEE}" type="presOf" srcId="{BD116832-C110-4904-B14A-68ED735DE31F}" destId="{5EDE0B6F-DB01-4C9C-A3E6-17DA644AE088}" srcOrd="0" destOrd="0" presId="urn:microsoft.com/office/officeart/2018/2/layout/IconCircleList"/>
    <dgm:cxn modelId="{434EA499-6589-468F-90D1-FAC4354A9C47}" type="presOf" srcId="{FA896691-C889-403D-BD78-C8B49F741C72}" destId="{A413EB66-D914-4F17-84D8-B51300E97368}" srcOrd="0" destOrd="0" presId="urn:microsoft.com/office/officeart/2018/2/layout/IconCircleList"/>
    <dgm:cxn modelId="{83EEF6A1-D598-47D6-BEB1-14588734DC8A}" srcId="{BD116832-C110-4904-B14A-68ED735DE31F}" destId="{E140EFEE-C146-4046-8371-3186B2966F63}" srcOrd="0" destOrd="0" parTransId="{DB671B50-9D5C-4CDC-B58E-94C8DB03D26E}" sibTransId="{641D1180-A5B4-4169-98E9-AAB9BAF41E18}"/>
    <dgm:cxn modelId="{D74E1DA5-BF9D-4FCF-84B2-A3894BA6102F}" type="presOf" srcId="{22C6F5DF-11A5-4BFB-B16D-6EA6A8ACA3AD}" destId="{FA516867-1E5E-43CA-AF53-47CCCBAE23FB}" srcOrd="0" destOrd="0" presId="urn:microsoft.com/office/officeart/2018/2/layout/IconCircleList"/>
    <dgm:cxn modelId="{1340C0AC-1219-4EC6-AB78-90A60E8B5169}" srcId="{BD116832-C110-4904-B14A-68ED735DE31F}" destId="{22C6F5DF-11A5-4BFB-B16D-6EA6A8ACA3AD}" srcOrd="3" destOrd="0" parTransId="{DD1FC32E-C09E-42ED-BAB0-79265B05900A}" sibTransId="{924B541C-BE2B-4B75-94C4-703ECB29B6C2}"/>
    <dgm:cxn modelId="{967C4EC1-87B4-4EA6-8E87-8671CE1457FF}" type="presOf" srcId="{E140EFEE-C146-4046-8371-3186B2966F63}" destId="{B63A361C-18AE-40D8-A5E2-FDC824B62F5D}" srcOrd="0" destOrd="0" presId="urn:microsoft.com/office/officeart/2018/2/layout/IconCircleList"/>
    <dgm:cxn modelId="{245501DA-CD1E-44F4-ABEC-334256C93098}" type="presOf" srcId="{91C47F90-0EC7-4253-9719-17F7FBB9048A}" destId="{A0805F28-A224-4BF7-9F75-F084C9C20655}" srcOrd="0" destOrd="0" presId="urn:microsoft.com/office/officeart/2018/2/layout/IconCircleList"/>
    <dgm:cxn modelId="{C7877F9D-8139-4805-8E99-B4DA0118F820}" type="presParOf" srcId="{5EDE0B6F-DB01-4C9C-A3E6-17DA644AE088}" destId="{22FAB457-2B0C-436F-8BAC-D3E8C16D919E}" srcOrd="0" destOrd="0" presId="urn:microsoft.com/office/officeart/2018/2/layout/IconCircleList"/>
    <dgm:cxn modelId="{2DC30925-7116-4A98-93F7-CF8A57A17D36}" type="presParOf" srcId="{22FAB457-2B0C-436F-8BAC-D3E8C16D919E}" destId="{AC24B470-F5D3-4228-93B6-F01CC97D8136}" srcOrd="0" destOrd="0" presId="urn:microsoft.com/office/officeart/2018/2/layout/IconCircleList"/>
    <dgm:cxn modelId="{904F9827-DBF9-4F83-97CC-BABA0719ECA9}" type="presParOf" srcId="{AC24B470-F5D3-4228-93B6-F01CC97D8136}" destId="{97129F49-92A1-4C4A-85BD-41D75EB617FE}" srcOrd="0" destOrd="0" presId="urn:microsoft.com/office/officeart/2018/2/layout/IconCircleList"/>
    <dgm:cxn modelId="{561E7F28-04C8-4780-952A-948F938DB3DD}" type="presParOf" srcId="{AC24B470-F5D3-4228-93B6-F01CC97D8136}" destId="{AAEC958E-AB27-4438-83B6-3C395A39F1FF}" srcOrd="1" destOrd="0" presId="urn:microsoft.com/office/officeart/2018/2/layout/IconCircleList"/>
    <dgm:cxn modelId="{6E06FBCB-B4D0-48FC-B465-1B8F3FB9893A}" type="presParOf" srcId="{AC24B470-F5D3-4228-93B6-F01CC97D8136}" destId="{232EA98F-3985-45C8-8600-0EDFFD6A699C}" srcOrd="2" destOrd="0" presId="urn:microsoft.com/office/officeart/2018/2/layout/IconCircleList"/>
    <dgm:cxn modelId="{9D340B7D-F406-471D-BD0D-7FD9FB6EAB2B}" type="presParOf" srcId="{AC24B470-F5D3-4228-93B6-F01CC97D8136}" destId="{B63A361C-18AE-40D8-A5E2-FDC824B62F5D}" srcOrd="3" destOrd="0" presId="urn:microsoft.com/office/officeart/2018/2/layout/IconCircleList"/>
    <dgm:cxn modelId="{AF91E848-8A6F-4ECB-BC2B-647918A724C4}" type="presParOf" srcId="{22FAB457-2B0C-436F-8BAC-D3E8C16D919E}" destId="{CD0AAEA2-6707-4DFF-9F4A-A8D9D97322C2}" srcOrd="1" destOrd="0" presId="urn:microsoft.com/office/officeart/2018/2/layout/IconCircleList"/>
    <dgm:cxn modelId="{1D3D0D8F-38EE-4A7B-B176-6EFEB614FD13}" type="presParOf" srcId="{22FAB457-2B0C-436F-8BAC-D3E8C16D919E}" destId="{F773C294-D4EA-48D4-9B11-4FF2ED764F5B}" srcOrd="2" destOrd="0" presId="urn:microsoft.com/office/officeart/2018/2/layout/IconCircleList"/>
    <dgm:cxn modelId="{DF963338-BB73-41F1-B7E4-DE8EB9A6AE00}" type="presParOf" srcId="{F773C294-D4EA-48D4-9B11-4FF2ED764F5B}" destId="{7D86050C-DE54-422A-9E9F-70EB2EED3C87}" srcOrd="0" destOrd="0" presId="urn:microsoft.com/office/officeart/2018/2/layout/IconCircleList"/>
    <dgm:cxn modelId="{F2D19637-9B14-490A-BCBB-00BAC76908A4}" type="presParOf" srcId="{F773C294-D4EA-48D4-9B11-4FF2ED764F5B}" destId="{EC696DA7-47CC-412E-B223-BEA73F2D11A6}" srcOrd="1" destOrd="0" presId="urn:microsoft.com/office/officeart/2018/2/layout/IconCircleList"/>
    <dgm:cxn modelId="{7EDEB36E-0458-4859-9FEE-2615DF8552DA}" type="presParOf" srcId="{F773C294-D4EA-48D4-9B11-4FF2ED764F5B}" destId="{321AC94F-2AFF-4BBE-98F3-8DC8034BC229}" srcOrd="2" destOrd="0" presId="urn:microsoft.com/office/officeart/2018/2/layout/IconCircleList"/>
    <dgm:cxn modelId="{3BE76596-E4B2-4AF5-8801-3C8512B3E705}" type="presParOf" srcId="{F773C294-D4EA-48D4-9B11-4FF2ED764F5B}" destId="{7FBF7C8E-8E8B-4ED0-BD0D-225C6873EB86}" srcOrd="3" destOrd="0" presId="urn:microsoft.com/office/officeart/2018/2/layout/IconCircleList"/>
    <dgm:cxn modelId="{F23FC06A-32EE-40E0-9331-A2066307B5E8}" type="presParOf" srcId="{22FAB457-2B0C-436F-8BAC-D3E8C16D919E}" destId="{A0805F28-A224-4BF7-9F75-F084C9C20655}" srcOrd="3" destOrd="0" presId="urn:microsoft.com/office/officeart/2018/2/layout/IconCircleList"/>
    <dgm:cxn modelId="{9CD189AD-A68A-4AF6-88EE-A8D346ADB7F5}" type="presParOf" srcId="{22FAB457-2B0C-436F-8BAC-D3E8C16D919E}" destId="{662D3883-09AF-43D2-9190-B20DDEA7BAE8}" srcOrd="4" destOrd="0" presId="urn:microsoft.com/office/officeart/2018/2/layout/IconCircleList"/>
    <dgm:cxn modelId="{12D689EC-ED1D-4CFB-8668-F2290893476E}" type="presParOf" srcId="{662D3883-09AF-43D2-9190-B20DDEA7BAE8}" destId="{0E54B495-4A39-456A-B1D7-156AD89772D7}" srcOrd="0" destOrd="0" presId="urn:microsoft.com/office/officeart/2018/2/layout/IconCircleList"/>
    <dgm:cxn modelId="{B331F46C-D8B1-4E32-B458-3935FE63588E}" type="presParOf" srcId="{662D3883-09AF-43D2-9190-B20DDEA7BAE8}" destId="{D6BC7E4E-ECCF-4821-ADF5-13A3BEDCC3D0}" srcOrd="1" destOrd="0" presId="urn:microsoft.com/office/officeart/2018/2/layout/IconCircleList"/>
    <dgm:cxn modelId="{E504CB4A-471D-4B38-BFB9-EA8193CEF80D}" type="presParOf" srcId="{662D3883-09AF-43D2-9190-B20DDEA7BAE8}" destId="{87A5054D-A38C-4BE2-8171-DEF9E97C7F0D}" srcOrd="2" destOrd="0" presId="urn:microsoft.com/office/officeart/2018/2/layout/IconCircleList"/>
    <dgm:cxn modelId="{ACA79E72-7AA7-4E5C-BA40-E96C9B34B481}" type="presParOf" srcId="{662D3883-09AF-43D2-9190-B20DDEA7BAE8}" destId="{A413EB66-D914-4F17-84D8-B51300E97368}" srcOrd="3" destOrd="0" presId="urn:microsoft.com/office/officeart/2018/2/layout/IconCircleList"/>
    <dgm:cxn modelId="{30740AB8-6DCA-4BEE-983C-85912BCE1E97}" type="presParOf" srcId="{22FAB457-2B0C-436F-8BAC-D3E8C16D919E}" destId="{7A06FD5F-EB0A-45FC-BE68-27F9D93B007C}" srcOrd="5" destOrd="0" presId="urn:microsoft.com/office/officeart/2018/2/layout/IconCircleList"/>
    <dgm:cxn modelId="{207D61F4-F4C7-45CC-9507-35F835EE90EC}" type="presParOf" srcId="{22FAB457-2B0C-436F-8BAC-D3E8C16D919E}" destId="{D2AA96DB-75C4-4EB7-AF22-57BE86DB852C}" srcOrd="6" destOrd="0" presId="urn:microsoft.com/office/officeart/2018/2/layout/IconCircleList"/>
    <dgm:cxn modelId="{0E6313FA-EC5C-4869-81E1-C03429F4D885}" type="presParOf" srcId="{D2AA96DB-75C4-4EB7-AF22-57BE86DB852C}" destId="{D6DED704-B955-4F89-BAAC-38CE81329171}" srcOrd="0" destOrd="0" presId="urn:microsoft.com/office/officeart/2018/2/layout/IconCircleList"/>
    <dgm:cxn modelId="{990DE2A4-DA9E-42A3-B0E8-38765D578CB3}" type="presParOf" srcId="{D2AA96DB-75C4-4EB7-AF22-57BE86DB852C}" destId="{207880A6-9A4B-45ED-AF98-F881BDED2AD9}" srcOrd="1" destOrd="0" presId="urn:microsoft.com/office/officeart/2018/2/layout/IconCircleList"/>
    <dgm:cxn modelId="{BEB2BCCD-1BDF-4672-9E05-F5C71E7EBB15}" type="presParOf" srcId="{D2AA96DB-75C4-4EB7-AF22-57BE86DB852C}" destId="{EC6D22E7-F7EC-47A7-A421-A3F76A4E4818}" srcOrd="2" destOrd="0" presId="urn:microsoft.com/office/officeart/2018/2/layout/IconCircleList"/>
    <dgm:cxn modelId="{4E56903C-56CD-4A77-A773-FE96812966D1}" type="presParOf" srcId="{D2AA96DB-75C4-4EB7-AF22-57BE86DB852C}" destId="{FA516867-1E5E-43CA-AF53-47CCCBAE23FB}"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181FC-B330-4CAC-B370-F34AF49E82AA}">
      <dsp:nvSpPr>
        <dsp:cNvPr id="0" name=""/>
        <dsp:cNvSpPr/>
      </dsp:nvSpPr>
      <dsp:spPr>
        <a:xfrm>
          <a:off x="1068074" y="886616"/>
          <a:ext cx="930286" cy="9302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B9C8C3-B09E-428D-AD72-5F15B0026BA3}">
      <dsp:nvSpPr>
        <dsp:cNvPr id="0" name=""/>
        <dsp:cNvSpPr/>
      </dsp:nvSpPr>
      <dsp:spPr>
        <a:xfrm>
          <a:off x="499565" y="2108133"/>
          <a:ext cx="206730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Hearing Device- will receive audio signals at frequencies proven to stimulate areas of the brain that are affected by the disease</a:t>
          </a:r>
          <a:endParaRPr lang="en-US" sz="1100" kern="1200"/>
        </a:p>
      </dsp:txBody>
      <dsp:txXfrm>
        <a:off x="499565" y="2108133"/>
        <a:ext cx="2067302" cy="720000"/>
      </dsp:txXfrm>
    </dsp:sp>
    <dsp:sp modelId="{7403B271-BB99-4F8E-BB56-783C6C726C4E}">
      <dsp:nvSpPr>
        <dsp:cNvPr id="0" name=""/>
        <dsp:cNvSpPr/>
      </dsp:nvSpPr>
      <dsp:spPr>
        <a:xfrm>
          <a:off x="3497154" y="886616"/>
          <a:ext cx="930286" cy="9302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F5E4F0-765D-4B71-8807-DFD428A5AFF4}">
      <dsp:nvSpPr>
        <dsp:cNvPr id="0" name=""/>
        <dsp:cNvSpPr/>
      </dsp:nvSpPr>
      <dsp:spPr>
        <a:xfrm>
          <a:off x="2928646" y="2108133"/>
          <a:ext cx="206730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Application</a:t>
          </a:r>
          <a:endParaRPr lang="en-US" sz="1100" kern="1200"/>
        </a:p>
      </dsp:txBody>
      <dsp:txXfrm>
        <a:off x="2928646" y="2108133"/>
        <a:ext cx="2067302" cy="720000"/>
      </dsp:txXfrm>
    </dsp:sp>
    <dsp:sp modelId="{9BD038F4-65BA-434D-A47A-7664DAAEA3DA}">
      <dsp:nvSpPr>
        <dsp:cNvPr id="0" name=""/>
        <dsp:cNvSpPr/>
      </dsp:nvSpPr>
      <dsp:spPr>
        <a:xfrm>
          <a:off x="5926234" y="886616"/>
          <a:ext cx="930286" cy="9302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76513B-483F-4C29-814A-98FF0F4D7764}">
      <dsp:nvSpPr>
        <dsp:cNvPr id="0" name=""/>
        <dsp:cNvSpPr/>
      </dsp:nvSpPr>
      <dsp:spPr>
        <a:xfrm>
          <a:off x="5357726" y="2108133"/>
          <a:ext cx="206730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Artificial Intelligence</a:t>
          </a:r>
          <a:endParaRPr lang="en-US" sz="1100" kern="1200"/>
        </a:p>
      </dsp:txBody>
      <dsp:txXfrm>
        <a:off x="5357726" y="2108133"/>
        <a:ext cx="2067302" cy="720000"/>
      </dsp:txXfrm>
    </dsp:sp>
    <dsp:sp modelId="{AE906470-4308-4FE5-8B07-A64FED1B1C7B}">
      <dsp:nvSpPr>
        <dsp:cNvPr id="0" name=""/>
        <dsp:cNvSpPr/>
      </dsp:nvSpPr>
      <dsp:spPr>
        <a:xfrm>
          <a:off x="8355314" y="886616"/>
          <a:ext cx="930286" cy="9302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8BE225A-2951-4611-BDFC-EF18EE900547}">
      <dsp:nvSpPr>
        <dsp:cNvPr id="0" name=""/>
        <dsp:cNvSpPr/>
      </dsp:nvSpPr>
      <dsp:spPr>
        <a:xfrm>
          <a:off x="7786806" y="2108133"/>
          <a:ext cx="206730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Satellite Navigation</a:t>
          </a:r>
          <a:r>
            <a:rPr lang="en-US" sz="1100" kern="1200">
              <a:latin typeface="Bodoni MT" panose="02040603050505030304"/>
            </a:rPr>
            <a:t> (GPS)</a:t>
          </a:r>
          <a:endParaRPr lang="en-US" sz="1100" kern="1200"/>
        </a:p>
      </dsp:txBody>
      <dsp:txXfrm>
        <a:off x="7786806" y="2108133"/>
        <a:ext cx="206730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A78B8-C402-49FE-AA47-A2146FBFF3F5}">
      <dsp:nvSpPr>
        <dsp:cNvPr id="0" name=""/>
        <dsp:cNvSpPr/>
      </dsp:nvSpPr>
      <dsp:spPr>
        <a:xfrm>
          <a:off x="4929084" y="1373824"/>
          <a:ext cx="2644213" cy="629202"/>
        </a:xfrm>
        <a:custGeom>
          <a:avLst/>
          <a:gdLst/>
          <a:ahLst/>
          <a:cxnLst/>
          <a:rect l="0" t="0" r="0" b="0"/>
          <a:pathLst>
            <a:path>
              <a:moveTo>
                <a:pt x="0" y="0"/>
              </a:moveTo>
              <a:lnTo>
                <a:pt x="0" y="428783"/>
              </a:lnTo>
              <a:lnTo>
                <a:pt x="2644213" y="428783"/>
              </a:lnTo>
              <a:lnTo>
                <a:pt x="2644213" y="629202"/>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BFE718F-F9F3-45A6-8790-0F3FF158BA78}">
      <dsp:nvSpPr>
        <dsp:cNvPr id="0" name=""/>
        <dsp:cNvSpPr/>
      </dsp:nvSpPr>
      <dsp:spPr>
        <a:xfrm>
          <a:off x="4883364" y="1373824"/>
          <a:ext cx="91440" cy="629202"/>
        </a:xfrm>
        <a:custGeom>
          <a:avLst/>
          <a:gdLst/>
          <a:ahLst/>
          <a:cxnLst/>
          <a:rect l="0" t="0" r="0" b="0"/>
          <a:pathLst>
            <a:path>
              <a:moveTo>
                <a:pt x="45720" y="0"/>
              </a:moveTo>
              <a:lnTo>
                <a:pt x="45720" y="629202"/>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B4005C9-F3E1-4E1A-96FF-9AE8E7F8EAFA}">
      <dsp:nvSpPr>
        <dsp:cNvPr id="0" name=""/>
        <dsp:cNvSpPr/>
      </dsp:nvSpPr>
      <dsp:spPr>
        <a:xfrm>
          <a:off x="2284871" y="1373824"/>
          <a:ext cx="2644213" cy="629202"/>
        </a:xfrm>
        <a:custGeom>
          <a:avLst/>
          <a:gdLst/>
          <a:ahLst/>
          <a:cxnLst/>
          <a:rect l="0" t="0" r="0" b="0"/>
          <a:pathLst>
            <a:path>
              <a:moveTo>
                <a:pt x="2644213" y="0"/>
              </a:moveTo>
              <a:lnTo>
                <a:pt x="2644213" y="428783"/>
              </a:lnTo>
              <a:lnTo>
                <a:pt x="0" y="428783"/>
              </a:lnTo>
              <a:lnTo>
                <a:pt x="0" y="629202"/>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EAEBE5C-C77B-4047-A183-1D3DE1C3BE5A}">
      <dsp:nvSpPr>
        <dsp:cNvPr id="0" name=""/>
        <dsp:cNvSpPr/>
      </dsp:nvSpPr>
      <dsp:spPr>
        <a:xfrm>
          <a:off x="3847360" y="35"/>
          <a:ext cx="2163447" cy="1373788"/>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940CBF6D-A2CE-4422-AA96-3B98F69BCC66}">
      <dsp:nvSpPr>
        <dsp:cNvPr id="0" name=""/>
        <dsp:cNvSpPr/>
      </dsp:nvSpPr>
      <dsp:spPr>
        <a:xfrm>
          <a:off x="4087743" y="228399"/>
          <a:ext cx="2163447" cy="1373788"/>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initial prototype will need the following features that must connect to each other in order to work successfully:</a:t>
          </a:r>
          <a:endParaRPr lang="en-US" sz="1500" kern="1200"/>
        </a:p>
      </dsp:txBody>
      <dsp:txXfrm>
        <a:off x="4127980" y="268636"/>
        <a:ext cx="2082973" cy="1293314"/>
      </dsp:txXfrm>
    </dsp:sp>
    <dsp:sp modelId="{D9F6E595-B639-4ED1-AAC6-F31A1E95BE20}">
      <dsp:nvSpPr>
        <dsp:cNvPr id="0" name=""/>
        <dsp:cNvSpPr/>
      </dsp:nvSpPr>
      <dsp:spPr>
        <a:xfrm>
          <a:off x="1203147" y="2003027"/>
          <a:ext cx="2163447" cy="1373788"/>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6544338C-BAC2-486B-8C87-C53CCE72AA58}">
      <dsp:nvSpPr>
        <dsp:cNvPr id="0" name=""/>
        <dsp:cNvSpPr/>
      </dsp:nvSpPr>
      <dsp:spPr>
        <a:xfrm>
          <a:off x="1443530" y="2231391"/>
          <a:ext cx="2163447" cy="1373788"/>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Software application</a:t>
          </a:r>
          <a:endParaRPr lang="en-US" sz="1500" kern="1200"/>
        </a:p>
      </dsp:txBody>
      <dsp:txXfrm>
        <a:off x="1483767" y="2271628"/>
        <a:ext cx="2082973" cy="1293314"/>
      </dsp:txXfrm>
    </dsp:sp>
    <dsp:sp modelId="{FA540C82-74DD-4ADC-AB87-51C02E5487AC}">
      <dsp:nvSpPr>
        <dsp:cNvPr id="0" name=""/>
        <dsp:cNvSpPr/>
      </dsp:nvSpPr>
      <dsp:spPr>
        <a:xfrm>
          <a:off x="3847360" y="2003027"/>
          <a:ext cx="2163447" cy="1373788"/>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7B04569C-D472-4A18-BB76-9F5EEF6B279C}">
      <dsp:nvSpPr>
        <dsp:cNvPr id="0" name=""/>
        <dsp:cNvSpPr/>
      </dsp:nvSpPr>
      <dsp:spPr>
        <a:xfrm>
          <a:off x="4087743" y="2231391"/>
          <a:ext cx="2163447" cy="1373788"/>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Database</a:t>
          </a:r>
          <a:endParaRPr lang="en-US" sz="1500" kern="1200"/>
        </a:p>
      </dsp:txBody>
      <dsp:txXfrm>
        <a:off x="4127980" y="2271628"/>
        <a:ext cx="2082973" cy="1293314"/>
      </dsp:txXfrm>
    </dsp:sp>
    <dsp:sp modelId="{C91D4CAF-BD76-4705-98A3-3CB77BE70511}">
      <dsp:nvSpPr>
        <dsp:cNvPr id="0" name=""/>
        <dsp:cNvSpPr/>
      </dsp:nvSpPr>
      <dsp:spPr>
        <a:xfrm>
          <a:off x="6491574" y="2003027"/>
          <a:ext cx="2163447" cy="1373788"/>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3585831A-816B-40AD-9235-477735EFCB0A}">
      <dsp:nvSpPr>
        <dsp:cNvPr id="0" name=""/>
        <dsp:cNvSpPr/>
      </dsp:nvSpPr>
      <dsp:spPr>
        <a:xfrm>
          <a:off x="6731957" y="2231391"/>
          <a:ext cx="2163447" cy="1373788"/>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Earphone</a:t>
          </a:r>
          <a:endParaRPr lang="en-US" sz="1500" kern="1200"/>
        </a:p>
      </dsp:txBody>
      <dsp:txXfrm>
        <a:off x="6772194" y="2271628"/>
        <a:ext cx="2082973" cy="12933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EA3343-C858-48BC-8293-4CBBD37E99A9}">
      <dsp:nvSpPr>
        <dsp:cNvPr id="0" name=""/>
        <dsp:cNvSpPr/>
      </dsp:nvSpPr>
      <dsp:spPr>
        <a:xfrm>
          <a:off x="0" y="2033"/>
          <a:ext cx="6266011" cy="1030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740D79-E2CA-4C84-A454-9FE6397F5133}">
      <dsp:nvSpPr>
        <dsp:cNvPr id="0" name=""/>
        <dsp:cNvSpPr/>
      </dsp:nvSpPr>
      <dsp:spPr>
        <a:xfrm>
          <a:off x="311764" y="233924"/>
          <a:ext cx="566845" cy="5668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9F50FF9-5541-4A8C-A8EC-882C9281FB24}">
      <dsp:nvSpPr>
        <dsp:cNvPr id="0" name=""/>
        <dsp:cNvSpPr/>
      </dsp:nvSpPr>
      <dsp:spPr>
        <a:xfrm>
          <a:off x="1190374" y="2033"/>
          <a:ext cx="5075636" cy="103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75" tIns="109075" rIns="109075" bIns="109075" numCol="1" spcCol="1270" anchor="ctr" anchorCtr="0">
          <a:noAutofit/>
        </a:bodyPr>
        <a:lstStyle/>
        <a:p>
          <a:pPr marL="0" lvl="0" indent="0" algn="l" defTabSz="666750">
            <a:lnSpc>
              <a:spcPct val="100000"/>
            </a:lnSpc>
            <a:spcBef>
              <a:spcPct val="0"/>
            </a:spcBef>
            <a:spcAft>
              <a:spcPct val="35000"/>
            </a:spcAft>
            <a:buNone/>
          </a:pPr>
          <a:r>
            <a:rPr lang="en-GB" sz="1500" kern="1200"/>
            <a:t>The software application will be designed to be used on all Android Phones for the initial development. </a:t>
          </a:r>
          <a:endParaRPr lang="en-US" sz="1500" kern="1200"/>
        </a:p>
      </dsp:txBody>
      <dsp:txXfrm>
        <a:off x="1190374" y="2033"/>
        <a:ext cx="5075636" cy="1030627"/>
      </dsp:txXfrm>
    </dsp:sp>
    <dsp:sp modelId="{9827401F-50DF-4BA2-AD4A-EBCD67EDD921}">
      <dsp:nvSpPr>
        <dsp:cNvPr id="0" name=""/>
        <dsp:cNvSpPr/>
      </dsp:nvSpPr>
      <dsp:spPr>
        <a:xfrm>
          <a:off x="0" y="1290317"/>
          <a:ext cx="6266011" cy="1030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1A2EF8-BD12-4815-BCBC-32E2A3B4AE2B}">
      <dsp:nvSpPr>
        <dsp:cNvPr id="0" name=""/>
        <dsp:cNvSpPr/>
      </dsp:nvSpPr>
      <dsp:spPr>
        <a:xfrm>
          <a:off x="311764" y="1522208"/>
          <a:ext cx="566845" cy="5668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EDCFB5-5DBA-450E-A3B6-8DF189716CF2}">
      <dsp:nvSpPr>
        <dsp:cNvPr id="0" name=""/>
        <dsp:cNvSpPr/>
      </dsp:nvSpPr>
      <dsp:spPr>
        <a:xfrm>
          <a:off x="1190374" y="1290317"/>
          <a:ext cx="5075636" cy="103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75" tIns="109075" rIns="109075" bIns="109075" numCol="1" spcCol="1270" anchor="ctr" anchorCtr="0">
          <a:noAutofit/>
        </a:bodyPr>
        <a:lstStyle/>
        <a:p>
          <a:pPr marL="0" lvl="0" indent="0" algn="l" defTabSz="666750">
            <a:lnSpc>
              <a:spcPct val="100000"/>
            </a:lnSpc>
            <a:spcBef>
              <a:spcPct val="0"/>
            </a:spcBef>
            <a:spcAft>
              <a:spcPct val="35000"/>
            </a:spcAft>
            <a:buNone/>
          </a:pPr>
          <a:r>
            <a:rPr lang="en-GB" sz="1500" kern="1200"/>
            <a:t>The software application will connect to a database for updates and personal data access and retrieval</a:t>
          </a:r>
          <a:endParaRPr lang="en-US" sz="1500" kern="1200"/>
        </a:p>
      </dsp:txBody>
      <dsp:txXfrm>
        <a:off x="1190374" y="1290317"/>
        <a:ext cx="5075636" cy="1030627"/>
      </dsp:txXfrm>
    </dsp:sp>
    <dsp:sp modelId="{B06EBF3E-9AB6-43C5-9207-6136DE364A74}">
      <dsp:nvSpPr>
        <dsp:cNvPr id="0" name=""/>
        <dsp:cNvSpPr/>
      </dsp:nvSpPr>
      <dsp:spPr>
        <a:xfrm>
          <a:off x="0" y="2578601"/>
          <a:ext cx="6266011" cy="1030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A4DA66-C8F3-4B08-825A-7E23AD1B18D2}">
      <dsp:nvSpPr>
        <dsp:cNvPr id="0" name=""/>
        <dsp:cNvSpPr/>
      </dsp:nvSpPr>
      <dsp:spPr>
        <a:xfrm>
          <a:off x="311764" y="2810493"/>
          <a:ext cx="566845" cy="5668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1E9B46F-D8C7-462B-B355-B90B765B0001}">
      <dsp:nvSpPr>
        <dsp:cNvPr id="0" name=""/>
        <dsp:cNvSpPr/>
      </dsp:nvSpPr>
      <dsp:spPr>
        <a:xfrm>
          <a:off x="1190374" y="2578601"/>
          <a:ext cx="5075636" cy="103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75" tIns="109075" rIns="109075" bIns="109075" numCol="1" spcCol="1270" anchor="ctr" anchorCtr="0">
          <a:noAutofit/>
        </a:bodyPr>
        <a:lstStyle/>
        <a:p>
          <a:pPr marL="0" lvl="0" indent="0" algn="l" defTabSz="666750">
            <a:lnSpc>
              <a:spcPct val="100000"/>
            </a:lnSpc>
            <a:spcBef>
              <a:spcPct val="0"/>
            </a:spcBef>
            <a:spcAft>
              <a:spcPct val="35000"/>
            </a:spcAft>
            <a:buNone/>
          </a:pPr>
          <a:r>
            <a:rPr lang="en-GB" sz="1500" kern="1200"/>
            <a:t>The custom earphone/Hearing device will be created using 3d printing techniques for the prototype. For the finished product the earphone will be made using current hearing aid technology.</a:t>
          </a:r>
          <a:endParaRPr lang="en-US" sz="1500" kern="1200"/>
        </a:p>
      </dsp:txBody>
      <dsp:txXfrm>
        <a:off x="1190374" y="2578601"/>
        <a:ext cx="5075636" cy="1030627"/>
      </dsp:txXfrm>
    </dsp:sp>
    <dsp:sp modelId="{A67508C3-E4D0-4241-8C5E-AE74D8412FF6}">
      <dsp:nvSpPr>
        <dsp:cNvPr id="0" name=""/>
        <dsp:cNvSpPr/>
      </dsp:nvSpPr>
      <dsp:spPr>
        <a:xfrm>
          <a:off x="0" y="3866886"/>
          <a:ext cx="6266011" cy="1030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828C00-EA98-4BB0-8713-C502E81CE7FE}">
      <dsp:nvSpPr>
        <dsp:cNvPr id="0" name=""/>
        <dsp:cNvSpPr/>
      </dsp:nvSpPr>
      <dsp:spPr>
        <a:xfrm>
          <a:off x="311764" y="4098777"/>
          <a:ext cx="566845" cy="5668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B5685C-6FC5-407F-8DD8-10675FA8E454}">
      <dsp:nvSpPr>
        <dsp:cNvPr id="0" name=""/>
        <dsp:cNvSpPr/>
      </dsp:nvSpPr>
      <dsp:spPr>
        <a:xfrm>
          <a:off x="1190374" y="3866886"/>
          <a:ext cx="5075636" cy="103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75" tIns="109075" rIns="109075" bIns="109075" numCol="1" spcCol="1270" anchor="ctr" anchorCtr="0">
          <a:noAutofit/>
        </a:bodyPr>
        <a:lstStyle/>
        <a:p>
          <a:pPr marL="0" lvl="0" indent="0" algn="l" defTabSz="666750">
            <a:lnSpc>
              <a:spcPct val="100000"/>
            </a:lnSpc>
            <a:spcBef>
              <a:spcPct val="0"/>
            </a:spcBef>
            <a:spcAft>
              <a:spcPct val="35000"/>
            </a:spcAft>
            <a:buNone/>
          </a:pPr>
          <a:r>
            <a:rPr lang="en-GB" sz="1500" kern="1200"/>
            <a:t>Connecting the devices will require a network connection to connect to the database, or either a 3.5mm headphone jack present on the phone or by using Bluetooth technology.</a:t>
          </a:r>
          <a:endParaRPr lang="en-US" sz="1500" kern="1200"/>
        </a:p>
      </dsp:txBody>
      <dsp:txXfrm>
        <a:off x="1190374" y="3866886"/>
        <a:ext cx="5075636" cy="10306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6BAFC2-C8AA-4BBB-BD41-847100DAA4B9}">
      <dsp:nvSpPr>
        <dsp:cNvPr id="0" name=""/>
        <dsp:cNvSpPr/>
      </dsp:nvSpPr>
      <dsp:spPr>
        <a:xfrm>
          <a:off x="246990" y="949"/>
          <a:ext cx="2496438" cy="1585238"/>
        </a:xfrm>
        <a:prstGeom prst="roundRect">
          <a:avLst>
            <a:gd name="adj" fmla="val 100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B45909E-1FF0-4D3B-BAC7-965F3FC13EB1}">
      <dsp:nvSpPr>
        <dsp:cNvPr id="0" name=""/>
        <dsp:cNvSpPr/>
      </dsp:nvSpPr>
      <dsp:spPr>
        <a:xfrm>
          <a:off x="524372" y="264462"/>
          <a:ext cx="2496438" cy="1585238"/>
        </a:xfrm>
        <a:prstGeom prst="roundRect">
          <a:avLst>
            <a:gd name="adj" fmla="val 10000"/>
          </a:avLst>
        </a:prstGeom>
        <a:solidFill>
          <a:schemeClr val="lt1">
            <a:alpha val="90000"/>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US" sz="1300" kern="1200"/>
            <a:t>Socio Economic impact- the below costs outline the growing costs that are increasing for social and healthcare support. As such, a product Like SMART BRAIN has the potential to alleviate some of these costs.</a:t>
          </a:r>
        </a:p>
      </dsp:txBody>
      <dsp:txXfrm>
        <a:off x="570802" y="310892"/>
        <a:ext cx="2403578" cy="1492378"/>
      </dsp:txXfrm>
    </dsp:sp>
    <dsp:sp modelId="{3B5C2E69-29DC-4453-AAF1-92692019B558}">
      <dsp:nvSpPr>
        <dsp:cNvPr id="0" name=""/>
        <dsp:cNvSpPr/>
      </dsp:nvSpPr>
      <dsp:spPr>
        <a:xfrm>
          <a:off x="3298192" y="949"/>
          <a:ext cx="2496438" cy="1585238"/>
        </a:xfrm>
        <a:prstGeom prst="roundRect">
          <a:avLst>
            <a:gd name="adj" fmla="val 100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173BD1A-1EA6-4B65-B001-E4CEEDE64716}">
      <dsp:nvSpPr>
        <dsp:cNvPr id="0" name=""/>
        <dsp:cNvSpPr/>
      </dsp:nvSpPr>
      <dsp:spPr>
        <a:xfrm>
          <a:off x="3575574" y="264462"/>
          <a:ext cx="2496438" cy="1585238"/>
        </a:xfrm>
        <a:prstGeom prst="roundRect">
          <a:avLst>
            <a:gd name="adj" fmla="val 10000"/>
          </a:avLst>
        </a:prstGeom>
        <a:solidFill>
          <a:schemeClr val="lt1">
            <a:alpha val="90000"/>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US" sz="1300" kern="1200"/>
            <a:t>The stats above display how Dementia is a growing problem worldwide.</a:t>
          </a:r>
        </a:p>
      </dsp:txBody>
      <dsp:txXfrm>
        <a:off x="3622004" y="310892"/>
        <a:ext cx="2403578" cy="14923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129F49-92A1-4C4A-85BD-41D75EB617FE}">
      <dsp:nvSpPr>
        <dsp:cNvPr id="0" name=""/>
        <dsp:cNvSpPr/>
      </dsp:nvSpPr>
      <dsp:spPr>
        <a:xfrm>
          <a:off x="184883" y="219874"/>
          <a:ext cx="1321746" cy="13217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EC958E-AB27-4438-83B6-3C395A39F1FF}">
      <dsp:nvSpPr>
        <dsp:cNvPr id="0" name=""/>
        <dsp:cNvSpPr/>
      </dsp:nvSpPr>
      <dsp:spPr>
        <a:xfrm>
          <a:off x="462450" y="497441"/>
          <a:ext cx="766613" cy="7666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3A361C-18AE-40D8-A5E2-FDC824B62F5D}">
      <dsp:nvSpPr>
        <dsp:cNvPr id="0" name=""/>
        <dsp:cNvSpPr/>
      </dsp:nvSpPr>
      <dsp:spPr>
        <a:xfrm>
          <a:off x="1789861" y="219874"/>
          <a:ext cx="3115545" cy="1321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Our product has features that none of the competitors have as one total product.</a:t>
          </a:r>
          <a:endParaRPr lang="en-US" sz="1500" kern="1200"/>
        </a:p>
      </dsp:txBody>
      <dsp:txXfrm>
        <a:off x="1789861" y="219874"/>
        <a:ext cx="3115545" cy="1321746"/>
      </dsp:txXfrm>
    </dsp:sp>
    <dsp:sp modelId="{7D86050C-DE54-422A-9E9F-70EB2EED3C87}">
      <dsp:nvSpPr>
        <dsp:cNvPr id="0" name=""/>
        <dsp:cNvSpPr/>
      </dsp:nvSpPr>
      <dsp:spPr>
        <a:xfrm>
          <a:off x="5448267" y="219874"/>
          <a:ext cx="1321746" cy="13217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696DA7-47CC-412E-B223-BEA73F2D11A6}">
      <dsp:nvSpPr>
        <dsp:cNvPr id="0" name=""/>
        <dsp:cNvSpPr/>
      </dsp:nvSpPr>
      <dsp:spPr>
        <a:xfrm>
          <a:off x="5725834" y="497441"/>
          <a:ext cx="766613" cy="7666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BF7C8E-8E8B-4ED0-BD0D-225C6873EB86}">
      <dsp:nvSpPr>
        <dsp:cNvPr id="0" name=""/>
        <dsp:cNvSpPr/>
      </dsp:nvSpPr>
      <dsp:spPr>
        <a:xfrm>
          <a:off x="7053245" y="219874"/>
          <a:ext cx="3115545" cy="1321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We will be able to achieve this by initially offering the basic program as a free download. A charge will be required for the future upgrades which will include A.I, GPS and gyroscope features. </a:t>
          </a:r>
          <a:endParaRPr lang="en-US" sz="1500" kern="1200"/>
        </a:p>
      </dsp:txBody>
      <dsp:txXfrm>
        <a:off x="7053245" y="219874"/>
        <a:ext cx="3115545" cy="1321746"/>
      </dsp:txXfrm>
    </dsp:sp>
    <dsp:sp modelId="{0E54B495-4A39-456A-B1D7-156AD89772D7}">
      <dsp:nvSpPr>
        <dsp:cNvPr id="0" name=""/>
        <dsp:cNvSpPr/>
      </dsp:nvSpPr>
      <dsp:spPr>
        <a:xfrm>
          <a:off x="184883" y="2173128"/>
          <a:ext cx="1321746" cy="13217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BC7E4E-ECCF-4821-ADF5-13A3BEDCC3D0}">
      <dsp:nvSpPr>
        <dsp:cNvPr id="0" name=""/>
        <dsp:cNvSpPr/>
      </dsp:nvSpPr>
      <dsp:spPr>
        <a:xfrm>
          <a:off x="462450" y="2450695"/>
          <a:ext cx="766613" cy="7666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413EB66-D914-4F17-84D8-B51300E97368}">
      <dsp:nvSpPr>
        <dsp:cNvPr id="0" name=""/>
        <dsp:cNvSpPr/>
      </dsp:nvSpPr>
      <dsp:spPr>
        <a:xfrm>
          <a:off x="1789861" y="2173128"/>
          <a:ext cx="3115545" cy="1321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The custom hearing aid/device will be designed to be an optional purchase, as the application features will also be designed to work with normal earphones. </a:t>
          </a:r>
          <a:endParaRPr lang="en-US" sz="1500" kern="1200"/>
        </a:p>
      </dsp:txBody>
      <dsp:txXfrm>
        <a:off x="1789861" y="2173128"/>
        <a:ext cx="3115545" cy="1321746"/>
      </dsp:txXfrm>
    </dsp:sp>
    <dsp:sp modelId="{D6DED704-B955-4F89-BAAC-38CE81329171}">
      <dsp:nvSpPr>
        <dsp:cNvPr id="0" name=""/>
        <dsp:cNvSpPr/>
      </dsp:nvSpPr>
      <dsp:spPr>
        <a:xfrm>
          <a:off x="5448267" y="2173128"/>
          <a:ext cx="1321746" cy="13217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7880A6-9A4B-45ED-AF98-F881BDED2AD9}">
      <dsp:nvSpPr>
        <dsp:cNvPr id="0" name=""/>
        <dsp:cNvSpPr/>
      </dsp:nvSpPr>
      <dsp:spPr>
        <a:xfrm>
          <a:off x="5725834" y="2450695"/>
          <a:ext cx="766613" cy="7666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A516867-1E5E-43CA-AF53-47CCCBAE23FB}">
      <dsp:nvSpPr>
        <dsp:cNvPr id="0" name=""/>
        <dsp:cNvSpPr/>
      </dsp:nvSpPr>
      <dsp:spPr>
        <a:xfrm>
          <a:off x="7053245" y="2173128"/>
          <a:ext cx="3115545" cy="1321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The way these features work together are unique and not available to many people.</a:t>
          </a:r>
          <a:endParaRPr lang="en-US" sz="1500" kern="1200"/>
        </a:p>
      </dsp:txBody>
      <dsp:txXfrm>
        <a:off x="7053245" y="2173128"/>
        <a:ext cx="3115545" cy="132174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8D38747-4367-4BD2-8D51-C97E202738E2}" type="datetime1">
              <a:rPr lang="en-US" smtClean="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124546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C55A3C-5767-4844-A0A3-83778C2E5409}" type="datetime1">
              <a:rPr lang="en-US" smtClean="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8163654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2361040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DFCD27C-8599-43EF-BA1D-14DDC1946E06}" type="datetime1">
              <a:rPr lang="en-US" smtClean="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99215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9343D99-809A-49C0-96E5-4250D0B498EE}" type="datetime1">
              <a:rPr lang="en-US" smtClean="0"/>
              <a:t>12/4/2019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11331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143DE9B-B678-4EFB-BB7D-A4370204A0B0}" type="datetime1">
              <a:rPr lang="en-US" smtClean="0"/>
              <a:t>12/4/2019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39009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12/4/2019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33253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2884055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12/4/2019</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562577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215582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391817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2540052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2712120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12/4/2019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8976886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12/4/2019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004723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7E833E-1B6D-415F-AD29-75AE8C43BD0D}" type="datetime1">
              <a:rPr lang="en-US" smtClean="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9145928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52596F-08A7-4B70-989A-F2B1CF31E66B}" type="datetime1">
              <a:rPr lang="en-US" smtClean="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562639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12/4/2019</a:t>
            </a:fld>
            <a:endParaRPr lang="en-US"/>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a:p>
        </p:txBody>
      </p:sp>
    </p:spTree>
    <p:extLst>
      <p:ext uri="{BB962C8B-B14F-4D97-AF65-F5344CB8AC3E}">
        <p14:creationId xmlns:p14="http://schemas.microsoft.com/office/powerpoint/2010/main" val="1820735197"/>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62" r:id="rId12"/>
    <p:sldLayoutId id="2147483757" r:id="rId13"/>
    <p:sldLayoutId id="2147483758" r:id="rId14"/>
    <p:sldLayoutId id="2147483759" r:id="rId15"/>
    <p:sldLayoutId id="2147483760" r:id="rId16"/>
    <p:sldLayoutId id="2147483761" r:id="rId17"/>
  </p:sldLayoutIdLst>
  <p:hf sldNum="0" hdr="0" ftr="0" dt="0"/>
  <p:txStyles>
    <p:titleStyle>
      <a:lvl1pPr algn="ctr" defTabSz="457200" rtl="0" eaLnBrk="1" latinLnBrk="0" hangingPunct="1">
        <a:lnSpc>
          <a:spcPct val="90000"/>
        </a:lnSpc>
        <a:spcBef>
          <a:spcPct val="0"/>
        </a:spcBef>
        <a:buNone/>
        <a:defRPr sz="4600" i="1"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png"/><Relationship Id="rId7" Type="http://schemas.openxmlformats.org/officeDocument/2006/relationships/diagramColors" Target="../diagrams/colors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diagramColors" Target="../diagrams/colors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3.png"/><Relationship Id="rId7" Type="http://schemas.openxmlformats.org/officeDocument/2006/relationships/diagramQuickStyle" Target="../diagrams/quickStyle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7.png"/><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25.png"/><Relationship Id="rId7" Type="http://schemas.openxmlformats.org/officeDocument/2006/relationships/diagramLayout" Target="../diagrams/layout4.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Data" Target="../diagrams/data4.xml"/><Relationship Id="rId5" Type="http://schemas.openxmlformats.org/officeDocument/2006/relationships/image" Target="../media/image7.png"/><Relationship Id="rId10" Type="http://schemas.microsoft.com/office/2007/relationships/diagramDrawing" Target="../diagrams/drawing4.xml"/><Relationship Id="rId4" Type="http://schemas.openxmlformats.org/officeDocument/2006/relationships/image" Target="../media/image26.png"/><Relationship Id="rId9" Type="http://schemas.openxmlformats.org/officeDocument/2006/relationships/diagramColors" Target="../diagrams/colors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apolitical.co/solution_article/robots-boost-dementia-patients-cognitive-skills-independence/" TargetMode="Externa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28.png"/><Relationship Id="rId4" Type="http://schemas.openxmlformats.org/officeDocument/2006/relationships/image" Target="../media/image27.png"/></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7.png"/><Relationship Id="rId7" Type="http://schemas.openxmlformats.org/officeDocument/2006/relationships/diagramColors" Target="../diagrams/colors5.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38.png"/><Relationship Id="rId4" Type="http://schemas.openxmlformats.org/officeDocument/2006/relationships/image" Target="../media/image37.png"/></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42.png"/><Relationship Id="rId4" Type="http://schemas.openxmlformats.org/officeDocument/2006/relationships/image" Target="../media/image41.png"/></Relationships>
</file>

<file path=ppt/slides/_rels/slide1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hyperlink" Target="https://www.ncbi.nlm.nih.gov/pmc/PMC3951583" TargetMode="External"/><Relationship Id="rId7" Type="http://schemas.openxmlformats.org/officeDocument/2006/relationships/image" Target="../media/image7.png"/><Relationship Id="rId2" Type="http://schemas.openxmlformats.org/officeDocument/2006/relationships/hyperlink" Target="https://www.alzdiscovery.org/cognitive-vitality/blog/can-hearing-aids-help-prevent-dementia" TargetMode="External"/><Relationship Id="rId1" Type="http://schemas.openxmlformats.org/officeDocument/2006/relationships/slideLayout" Target="../slideLayouts/slideLayout11.xml"/><Relationship Id="rId6" Type="http://schemas.openxmlformats.org/officeDocument/2006/relationships/hyperlink" Target="https://apolitical.co/solution_article/robots-boost-dementia-patients-cognitive-skills-independence/" TargetMode="External"/><Relationship Id="rId5" Type="http://schemas.openxmlformats.org/officeDocument/2006/relationships/hyperlink" Target="https://www.alzheimersresearchuk.org/alzheimers-research-uk-calls-global-dementia-commitment-sounds-alarm/" TargetMode="External"/><Relationship Id="rId4" Type="http://schemas.openxmlformats.org/officeDocument/2006/relationships/hyperlink" Target="https://www.dementiastatistics.org/statistics/cost-and-projections-in-the-uk-and-globall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63" name="Rectangle 56">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02277D-ED75-4495-B274-172E9788D4CE}"/>
              </a:ext>
            </a:extLst>
          </p:cNvPr>
          <p:cNvSpPr>
            <a:spLocks noGrp="1"/>
          </p:cNvSpPr>
          <p:nvPr>
            <p:ph type="title"/>
          </p:nvPr>
        </p:nvSpPr>
        <p:spPr>
          <a:xfrm>
            <a:off x="913795" y="609600"/>
            <a:ext cx="5978072" cy="1556702"/>
          </a:xfrm>
        </p:spPr>
        <p:txBody>
          <a:bodyPr>
            <a:normAutofit/>
          </a:bodyPr>
          <a:lstStyle/>
          <a:p>
            <a:r>
              <a:rPr lang="en-GB" sz="3200">
                <a:effectLst/>
              </a:rPr>
              <a:t>Design: Illustration and description.</a:t>
            </a:r>
            <a:br>
              <a:rPr lang="en-GB" sz="3200">
                <a:effectLst/>
              </a:rPr>
            </a:br>
            <a:endParaRPr lang="en-GB" sz="3200"/>
          </a:p>
        </p:txBody>
      </p:sp>
      <p:sp>
        <p:nvSpPr>
          <p:cNvPr id="48" name="Content Placeholder 8">
            <a:extLst>
              <a:ext uri="{FF2B5EF4-FFF2-40B4-BE49-F238E27FC236}">
                <a16:creationId xmlns:a16="http://schemas.microsoft.com/office/drawing/2014/main" id="{5A8F85BF-3C32-49A1-9C07-4B802D662E26}"/>
              </a:ext>
            </a:extLst>
          </p:cNvPr>
          <p:cNvSpPr>
            <a:spLocks noGrp="1"/>
          </p:cNvSpPr>
          <p:nvPr>
            <p:ph idx="1"/>
          </p:nvPr>
        </p:nvSpPr>
        <p:spPr>
          <a:xfrm>
            <a:off x="913795" y="2354729"/>
            <a:ext cx="5978072" cy="3340119"/>
          </a:xfrm>
        </p:spPr>
        <p:txBody>
          <a:bodyPr anchor="t">
            <a:normAutofit/>
          </a:bodyPr>
          <a:lstStyle/>
          <a:p>
            <a:pPr>
              <a:lnSpc>
                <a:spcPct val="100000"/>
              </a:lnSpc>
            </a:pPr>
            <a:r>
              <a:rPr lang="en-US" sz="2100"/>
              <a:t>Smart BRAIN has been designed for simple and easy navigation to make the process as easy as possible for the user. </a:t>
            </a:r>
          </a:p>
          <a:p>
            <a:pPr>
              <a:lnSpc>
                <a:spcPct val="100000"/>
              </a:lnSpc>
            </a:pPr>
            <a:r>
              <a:rPr lang="en-US" sz="2100"/>
              <a:t>The picture at the top will have a transitional scrolling function so that photos can rotate of all the important people in their life</a:t>
            </a:r>
          </a:p>
          <a:p>
            <a:pPr>
              <a:lnSpc>
                <a:spcPct val="100000"/>
              </a:lnSpc>
            </a:pPr>
            <a:r>
              <a:rPr lang="en-US" sz="2100"/>
              <a:t>The application will have automatic features built in using A.I to assist the user with everyday tasks and to keep the users brain active</a:t>
            </a:r>
          </a:p>
        </p:txBody>
      </p:sp>
      <p:pic>
        <p:nvPicPr>
          <p:cNvPr id="64" name="Picture 58">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Picture 3" descr="A screenshot of a cell phone&#10;&#10;Description automatically generated">
            <a:extLst>
              <a:ext uri="{FF2B5EF4-FFF2-40B4-BE49-F238E27FC236}">
                <a16:creationId xmlns:a16="http://schemas.microsoft.com/office/drawing/2014/main" id="{661ABEA0-85CA-43EE-8188-54E35C009FE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81360" y="5538997"/>
            <a:ext cx="1310640" cy="1310640"/>
          </a:xfrm>
          <a:prstGeom prst="rect">
            <a:avLst/>
          </a:prstGeom>
        </p:spPr>
      </p:pic>
      <p:sp>
        <p:nvSpPr>
          <p:cNvPr id="6" name="TextBox 5">
            <a:extLst>
              <a:ext uri="{FF2B5EF4-FFF2-40B4-BE49-F238E27FC236}">
                <a16:creationId xmlns:a16="http://schemas.microsoft.com/office/drawing/2014/main" id="{2ECD1AB0-0DF7-47FC-9500-C6631CE4DAE2}"/>
              </a:ext>
            </a:extLst>
          </p:cNvPr>
          <p:cNvSpPr txBox="1"/>
          <p:nvPr/>
        </p:nvSpPr>
        <p:spPr>
          <a:xfrm>
            <a:off x="7605431" y="5933086"/>
            <a:ext cx="2987990" cy="369332"/>
          </a:xfrm>
          <a:prstGeom prst="rect">
            <a:avLst/>
          </a:prstGeom>
          <a:noFill/>
        </p:spPr>
        <p:txBody>
          <a:bodyPr wrap="square" rtlCol="0" anchor="t">
            <a:spAutoFit/>
          </a:bodyPr>
          <a:lstStyle/>
          <a:p>
            <a:pPr>
              <a:spcAft>
                <a:spcPts val="600"/>
              </a:spcAft>
            </a:pPr>
            <a:endParaRPr lang="en-GB"/>
          </a:p>
        </p:txBody>
      </p:sp>
      <p:pic>
        <p:nvPicPr>
          <p:cNvPr id="3" name="Picture 6" descr="A close up of a mans face&#10;&#10;Description generated with high confidence">
            <a:extLst>
              <a:ext uri="{FF2B5EF4-FFF2-40B4-BE49-F238E27FC236}">
                <a16:creationId xmlns:a16="http://schemas.microsoft.com/office/drawing/2014/main" id="{85193C5D-E829-49DD-80DD-86555978A995}"/>
              </a:ext>
            </a:extLst>
          </p:cNvPr>
          <p:cNvPicPr>
            <a:picLocks noChangeAspect="1"/>
          </p:cNvPicPr>
          <p:nvPr/>
        </p:nvPicPr>
        <p:blipFill>
          <a:blip r:embed="rId5"/>
          <a:stretch>
            <a:fillRect/>
          </a:stretch>
        </p:blipFill>
        <p:spPr>
          <a:xfrm>
            <a:off x="8083215" y="776982"/>
            <a:ext cx="2743200" cy="3880301"/>
          </a:xfrm>
          <a:prstGeom prst="rect">
            <a:avLst/>
          </a:prstGeom>
        </p:spPr>
      </p:pic>
      <p:sp>
        <p:nvSpPr>
          <p:cNvPr id="8" name="TextBox 7">
            <a:extLst>
              <a:ext uri="{FF2B5EF4-FFF2-40B4-BE49-F238E27FC236}">
                <a16:creationId xmlns:a16="http://schemas.microsoft.com/office/drawing/2014/main" id="{685F584B-B231-4E5F-8E86-7FE522E849C6}"/>
              </a:ext>
            </a:extLst>
          </p:cNvPr>
          <p:cNvSpPr txBox="1"/>
          <p:nvPr/>
        </p:nvSpPr>
        <p:spPr>
          <a:xfrm>
            <a:off x="8083216" y="5115426"/>
            <a:ext cx="27431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Image of the interface of the homepage of the Smart Brain App</a:t>
            </a:r>
          </a:p>
        </p:txBody>
      </p:sp>
      <p:sp>
        <p:nvSpPr>
          <p:cNvPr id="5" name="TextBox 4">
            <a:extLst>
              <a:ext uri="{FF2B5EF4-FFF2-40B4-BE49-F238E27FC236}">
                <a16:creationId xmlns:a16="http://schemas.microsoft.com/office/drawing/2014/main" id="{71B9106D-1F21-49D0-8BC4-CE7938F679EC}"/>
              </a:ext>
            </a:extLst>
          </p:cNvPr>
          <p:cNvSpPr txBox="1"/>
          <p:nvPr/>
        </p:nvSpPr>
        <p:spPr>
          <a:xfrm>
            <a:off x="182" y="647718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RW</a:t>
            </a:r>
          </a:p>
        </p:txBody>
      </p:sp>
    </p:spTree>
    <p:extLst>
      <p:ext uri="{BB962C8B-B14F-4D97-AF65-F5344CB8AC3E}">
        <p14:creationId xmlns:p14="http://schemas.microsoft.com/office/powerpoint/2010/main" val="3547430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FC7D9-6D8B-4F2D-8C11-8227397C2E20}"/>
              </a:ext>
            </a:extLst>
          </p:cNvPr>
          <p:cNvSpPr>
            <a:spLocks noGrp="1"/>
          </p:cNvSpPr>
          <p:nvPr>
            <p:ph type="title"/>
          </p:nvPr>
        </p:nvSpPr>
        <p:spPr>
          <a:xfrm>
            <a:off x="913795" y="609600"/>
            <a:ext cx="10353762" cy="1257300"/>
          </a:xfrm>
        </p:spPr>
        <p:txBody>
          <a:bodyPr>
            <a:normAutofit/>
          </a:bodyPr>
          <a:lstStyle/>
          <a:p>
            <a:r>
              <a:rPr lang="en-GB" sz="4300"/>
              <a:t>	What is its differentiating factor? It’s USP.</a:t>
            </a:r>
          </a:p>
        </p:txBody>
      </p:sp>
      <p:pic>
        <p:nvPicPr>
          <p:cNvPr id="4" name="Picture 3" descr="A screenshot of a cell phone&#10;&#10;Description automatically generated">
            <a:extLst>
              <a:ext uri="{FF2B5EF4-FFF2-40B4-BE49-F238E27FC236}">
                <a16:creationId xmlns:a16="http://schemas.microsoft.com/office/drawing/2014/main" id="{434D3F45-3B47-418C-8A12-AE1A50E3B5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81360" y="5538997"/>
            <a:ext cx="1310640" cy="1310640"/>
          </a:xfrm>
          <a:prstGeom prst="rect">
            <a:avLst/>
          </a:prstGeom>
        </p:spPr>
      </p:pic>
      <p:graphicFrame>
        <p:nvGraphicFramePr>
          <p:cNvPr id="12" name="Content Placeholder 2">
            <a:extLst>
              <a:ext uri="{FF2B5EF4-FFF2-40B4-BE49-F238E27FC236}">
                <a16:creationId xmlns:a16="http://schemas.microsoft.com/office/drawing/2014/main" id="{D8B95F8C-ECAE-44D3-83BE-45FC61DA625C}"/>
              </a:ext>
            </a:extLst>
          </p:cNvPr>
          <p:cNvGraphicFramePr>
            <a:graphicFrameLocks noGrp="1"/>
          </p:cNvGraphicFramePr>
          <p:nvPr>
            <p:ph idx="1"/>
            <p:extLst>
              <p:ext uri="{D42A27DB-BD31-4B8C-83A1-F6EECF244321}">
                <p14:modId xmlns:p14="http://schemas.microsoft.com/office/powerpoint/2010/main" val="2392895681"/>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3" name="TextBox 22">
            <a:extLst>
              <a:ext uri="{FF2B5EF4-FFF2-40B4-BE49-F238E27FC236}">
                <a16:creationId xmlns:a16="http://schemas.microsoft.com/office/drawing/2014/main" id="{3860AF67-910A-4A32-A996-AFAC40CF4CED}"/>
              </a:ext>
            </a:extLst>
          </p:cNvPr>
          <p:cNvSpPr txBox="1"/>
          <p:nvPr/>
        </p:nvSpPr>
        <p:spPr>
          <a:xfrm>
            <a:off x="3829" y="648584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RW</a:t>
            </a:r>
          </a:p>
        </p:txBody>
      </p:sp>
    </p:spTree>
    <p:extLst>
      <p:ext uri="{BB962C8B-B14F-4D97-AF65-F5344CB8AC3E}">
        <p14:creationId xmlns:p14="http://schemas.microsoft.com/office/powerpoint/2010/main" val="3197124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45" name="Freeform 5">
            <a:extLst>
              <a:ext uri="{FF2B5EF4-FFF2-40B4-BE49-F238E27FC236}">
                <a16:creationId xmlns:a16="http://schemas.microsoft.com/office/drawing/2014/main" id="{051F07E2-B05C-41F9-A9EE-4AC115603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1874" y="586660"/>
            <a:ext cx="10777950" cy="5679835"/>
          </a:xfrm>
          <a:custGeom>
            <a:avLst/>
            <a:gdLst>
              <a:gd name="T0" fmla="*/ 2209 w 2250"/>
              <a:gd name="T1" fmla="*/ 0 h 1185"/>
              <a:gd name="T2" fmla="*/ 1419 w 2250"/>
              <a:gd name="T3" fmla="*/ 0 h 1185"/>
              <a:gd name="T4" fmla="*/ 830 w 2250"/>
              <a:gd name="T5" fmla="*/ 0 h 1185"/>
              <a:gd name="T6" fmla="*/ 40 w 2250"/>
              <a:gd name="T7" fmla="*/ 0 h 1185"/>
              <a:gd name="T8" fmla="*/ 0 w 2250"/>
              <a:gd name="T9" fmla="*/ 46 h 1185"/>
              <a:gd name="T10" fmla="*/ 0 w 2250"/>
              <a:gd name="T11" fmla="*/ 1140 h 1185"/>
              <a:gd name="T12" fmla="*/ 40 w 2250"/>
              <a:gd name="T13" fmla="*/ 1185 h 1185"/>
              <a:gd name="T14" fmla="*/ 830 w 2250"/>
              <a:gd name="T15" fmla="*/ 1185 h 1185"/>
              <a:gd name="T16" fmla="*/ 1419 w 2250"/>
              <a:gd name="T17" fmla="*/ 1185 h 1185"/>
              <a:gd name="T18" fmla="*/ 2209 w 2250"/>
              <a:gd name="T19" fmla="*/ 1185 h 1185"/>
              <a:gd name="T20" fmla="*/ 2250 w 2250"/>
              <a:gd name="T21" fmla="*/ 1140 h 1185"/>
              <a:gd name="T22" fmla="*/ 2250 w 2250"/>
              <a:gd name="T23" fmla="*/ 46 h 1185"/>
              <a:gd name="T24" fmla="*/ 2209 w 2250"/>
              <a:gd name="T25" fmla="*/ 0 h 1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50" h="1185">
                <a:moveTo>
                  <a:pt x="2209" y="0"/>
                </a:moveTo>
                <a:cubicBezTo>
                  <a:pt x="1419" y="0"/>
                  <a:pt x="1419" y="0"/>
                  <a:pt x="1419" y="0"/>
                </a:cubicBezTo>
                <a:cubicBezTo>
                  <a:pt x="830" y="0"/>
                  <a:pt x="830" y="0"/>
                  <a:pt x="830" y="0"/>
                </a:cubicBezTo>
                <a:cubicBezTo>
                  <a:pt x="40" y="0"/>
                  <a:pt x="40" y="0"/>
                  <a:pt x="40" y="0"/>
                </a:cubicBezTo>
                <a:cubicBezTo>
                  <a:pt x="18" y="0"/>
                  <a:pt x="0" y="20"/>
                  <a:pt x="0" y="46"/>
                </a:cubicBezTo>
                <a:cubicBezTo>
                  <a:pt x="0" y="1140"/>
                  <a:pt x="0" y="1140"/>
                  <a:pt x="0" y="1140"/>
                </a:cubicBezTo>
                <a:cubicBezTo>
                  <a:pt x="0" y="1165"/>
                  <a:pt x="18" y="1185"/>
                  <a:pt x="40" y="1185"/>
                </a:cubicBezTo>
                <a:cubicBezTo>
                  <a:pt x="830" y="1185"/>
                  <a:pt x="830" y="1185"/>
                  <a:pt x="830" y="1185"/>
                </a:cubicBezTo>
                <a:cubicBezTo>
                  <a:pt x="1419" y="1185"/>
                  <a:pt x="1419" y="1185"/>
                  <a:pt x="1419" y="1185"/>
                </a:cubicBezTo>
                <a:cubicBezTo>
                  <a:pt x="2209" y="1185"/>
                  <a:pt x="2209" y="1185"/>
                  <a:pt x="2209" y="1185"/>
                </a:cubicBezTo>
                <a:cubicBezTo>
                  <a:pt x="2232" y="1185"/>
                  <a:pt x="2250" y="1165"/>
                  <a:pt x="2250" y="1140"/>
                </a:cubicBezTo>
                <a:cubicBezTo>
                  <a:pt x="2250" y="46"/>
                  <a:pt x="2250" y="46"/>
                  <a:pt x="2250" y="46"/>
                </a:cubicBezTo>
                <a:cubicBezTo>
                  <a:pt x="2250" y="20"/>
                  <a:pt x="2232" y="0"/>
                  <a:pt x="2209" y="0"/>
                </a:cubicBezTo>
                <a:close/>
              </a:path>
            </a:pathLst>
          </a:custGeom>
          <a:ln>
            <a:noFill/>
          </a:ln>
          <a:effectLst>
            <a:outerShdw blurRad="50800" dist="38100" dir="5400000" algn="tl" rotWithShape="0">
              <a:srgbClr val="000000">
                <a:alpha val="43000"/>
              </a:srgbClr>
            </a:outerShdw>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F772508-D6E1-4508-BD9D-05A96A039E83}"/>
              </a:ext>
            </a:extLst>
          </p:cNvPr>
          <p:cNvSpPr>
            <a:spLocks noGrp="1"/>
          </p:cNvSpPr>
          <p:nvPr>
            <p:ph type="title"/>
          </p:nvPr>
        </p:nvSpPr>
        <p:spPr>
          <a:xfrm>
            <a:off x="1041399" y="855133"/>
            <a:ext cx="10098553" cy="1123791"/>
          </a:xfrm>
        </p:spPr>
        <p:txBody>
          <a:bodyPr>
            <a:normAutofit/>
          </a:bodyPr>
          <a:lstStyle/>
          <a:p>
            <a:r>
              <a:rPr lang="en-GB"/>
              <a:t>	Document initial requirements </a:t>
            </a:r>
          </a:p>
        </p:txBody>
      </p:sp>
      <p:pic>
        <p:nvPicPr>
          <p:cNvPr id="4" name="Picture 3" descr="A screenshot of a cell phone&#10;&#10;Description automatically generated">
            <a:extLst>
              <a:ext uri="{FF2B5EF4-FFF2-40B4-BE49-F238E27FC236}">
                <a16:creationId xmlns:a16="http://schemas.microsoft.com/office/drawing/2014/main" id="{70112C63-45E5-49D5-BF43-5E9BBBBDF6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81360" y="5538997"/>
            <a:ext cx="1310640" cy="1310640"/>
          </a:xfrm>
          <a:prstGeom prst="rect">
            <a:avLst/>
          </a:prstGeom>
        </p:spPr>
      </p:pic>
      <p:graphicFrame>
        <p:nvGraphicFramePr>
          <p:cNvPr id="43" name="Content Placeholder 2">
            <a:extLst>
              <a:ext uri="{FF2B5EF4-FFF2-40B4-BE49-F238E27FC236}">
                <a16:creationId xmlns:a16="http://schemas.microsoft.com/office/drawing/2014/main" id="{64407011-4259-490C-ABC5-3854A41ABE46}"/>
              </a:ext>
            </a:extLst>
          </p:cNvPr>
          <p:cNvGraphicFramePr>
            <a:graphicFrameLocks noGrp="1"/>
          </p:cNvGraphicFramePr>
          <p:nvPr>
            <p:ph idx="1"/>
            <p:extLst>
              <p:ext uri="{D42A27DB-BD31-4B8C-83A1-F6EECF244321}">
                <p14:modId xmlns:p14="http://schemas.microsoft.com/office/powerpoint/2010/main" val="418346370"/>
              </p:ext>
            </p:extLst>
          </p:nvPr>
        </p:nvGraphicFramePr>
        <p:xfrm>
          <a:off x="1041400" y="2185984"/>
          <a:ext cx="10098552" cy="36052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0" name="TextBox 39">
            <a:extLst>
              <a:ext uri="{FF2B5EF4-FFF2-40B4-BE49-F238E27FC236}">
                <a16:creationId xmlns:a16="http://schemas.microsoft.com/office/drawing/2014/main" id="{6E4DE8B3-6F62-401E-83EF-26610579C1DA}"/>
              </a:ext>
            </a:extLst>
          </p:cNvPr>
          <p:cNvSpPr txBox="1"/>
          <p:nvPr/>
        </p:nvSpPr>
        <p:spPr>
          <a:xfrm>
            <a:off x="-729" y="648812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RW</a:t>
            </a:r>
          </a:p>
        </p:txBody>
      </p:sp>
    </p:spTree>
    <p:extLst>
      <p:ext uri="{BB962C8B-B14F-4D97-AF65-F5344CB8AC3E}">
        <p14:creationId xmlns:p14="http://schemas.microsoft.com/office/powerpoint/2010/main" val="3956035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0A457-CCC0-4DDF-9CB2-85F1DC06E94D}"/>
              </a:ext>
            </a:extLst>
          </p:cNvPr>
          <p:cNvSpPr>
            <a:spLocks noGrp="1"/>
          </p:cNvSpPr>
          <p:nvPr>
            <p:ph type="title"/>
          </p:nvPr>
        </p:nvSpPr>
        <p:spPr>
          <a:xfrm>
            <a:off x="633743" y="609599"/>
            <a:ext cx="3413156" cy="5273675"/>
          </a:xfrm>
        </p:spPr>
        <p:txBody>
          <a:bodyPr>
            <a:normAutofit/>
          </a:bodyPr>
          <a:lstStyle/>
          <a:p>
            <a:r>
              <a:rPr lang="en-GB">
                <a:effectLst/>
              </a:rPr>
              <a:t>Product Design specifications</a:t>
            </a:r>
            <a:endParaRPr lang="en-GB"/>
          </a:p>
        </p:txBody>
      </p:sp>
      <p:pic>
        <p:nvPicPr>
          <p:cNvPr id="40" name="Picture 29">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pic>
        <p:nvPicPr>
          <p:cNvPr id="4" name="Picture 3" descr="A screenshot of a cell phone&#10;&#10;Description automatically generated">
            <a:extLst>
              <a:ext uri="{FF2B5EF4-FFF2-40B4-BE49-F238E27FC236}">
                <a16:creationId xmlns:a16="http://schemas.microsoft.com/office/drawing/2014/main" id="{9FB16F16-BC35-406C-B3F3-5DABADE9C8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81360" y="5538997"/>
            <a:ext cx="1310640" cy="1310640"/>
          </a:xfrm>
          <a:prstGeom prst="rect">
            <a:avLst/>
          </a:prstGeom>
        </p:spPr>
      </p:pic>
      <p:graphicFrame>
        <p:nvGraphicFramePr>
          <p:cNvPr id="25" name="Content Placeholder 2">
            <a:extLst>
              <a:ext uri="{FF2B5EF4-FFF2-40B4-BE49-F238E27FC236}">
                <a16:creationId xmlns:a16="http://schemas.microsoft.com/office/drawing/2014/main" id="{1C721188-4264-4E0A-BFD7-621175AF4FC0}"/>
              </a:ext>
            </a:extLst>
          </p:cNvPr>
          <p:cNvGraphicFramePr>
            <a:graphicFrameLocks noGrp="1"/>
          </p:cNvGraphicFramePr>
          <p:nvPr>
            <p:ph idx="1"/>
            <p:extLst>
              <p:ext uri="{D42A27DB-BD31-4B8C-83A1-F6EECF244321}">
                <p14:modId xmlns:p14="http://schemas.microsoft.com/office/powerpoint/2010/main" val="2223256923"/>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1" name="TextBox 30">
            <a:extLst>
              <a:ext uri="{FF2B5EF4-FFF2-40B4-BE49-F238E27FC236}">
                <a16:creationId xmlns:a16="http://schemas.microsoft.com/office/drawing/2014/main" id="{B438CD88-CE7B-4428-AD24-FD7D598EE2FF}"/>
              </a:ext>
            </a:extLst>
          </p:cNvPr>
          <p:cNvSpPr txBox="1"/>
          <p:nvPr/>
        </p:nvSpPr>
        <p:spPr>
          <a:xfrm>
            <a:off x="-273" y="648493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RW</a:t>
            </a:r>
          </a:p>
        </p:txBody>
      </p:sp>
    </p:spTree>
    <p:extLst>
      <p:ext uri="{BB962C8B-B14F-4D97-AF65-F5344CB8AC3E}">
        <p14:creationId xmlns:p14="http://schemas.microsoft.com/office/powerpoint/2010/main" val="466203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34" name="Rectangle 29">
            <a:extLst>
              <a:ext uri="{FF2B5EF4-FFF2-40B4-BE49-F238E27FC236}">
                <a16:creationId xmlns:a16="http://schemas.microsoft.com/office/drawing/2014/main" id="{9726E0AA-ACAD-4929-A688-C5F6D3E37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AC6C57-1BD5-4F32-B2F8-1B84AE0EFC36}"/>
              </a:ext>
            </a:extLst>
          </p:cNvPr>
          <p:cNvSpPr>
            <a:spLocks noGrp="1"/>
          </p:cNvSpPr>
          <p:nvPr>
            <p:ph type="title"/>
          </p:nvPr>
        </p:nvSpPr>
        <p:spPr>
          <a:xfrm>
            <a:off x="707900" y="4208220"/>
            <a:ext cx="3947771" cy="1850651"/>
          </a:xfrm>
        </p:spPr>
        <p:txBody>
          <a:bodyPr>
            <a:normAutofit/>
          </a:bodyPr>
          <a:lstStyle/>
          <a:p>
            <a:pPr algn="l"/>
            <a:r>
              <a:rPr lang="en-GB" sz="3600"/>
              <a:t>Is there a Market for your Product?</a:t>
            </a:r>
          </a:p>
        </p:txBody>
      </p:sp>
      <p:pic>
        <p:nvPicPr>
          <p:cNvPr id="20" name="Picture 19" descr="A screenshot of a cell phone&#10;&#10;Description automatically generated">
            <a:extLst>
              <a:ext uri="{FF2B5EF4-FFF2-40B4-BE49-F238E27FC236}">
                <a16:creationId xmlns:a16="http://schemas.microsoft.com/office/drawing/2014/main" id="{F6602E32-E317-4A6E-A478-425E2C3ECD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3468" y="709587"/>
            <a:ext cx="4010822" cy="2905798"/>
          </a:xfrm>
          <a:prstGeom prst="rect">
            <a:avLst/>
          </a:prstGeom>
        </p:spPr>
      </p:pic>
      <p:cxnSp>
        <p:nvCxnSpPr>
          <p:cNvPr id="36" name="Straight Connector 31">
            <a:extLst>
              <a:ext uri="{FF2B5EF4-FFF2-40B4-BE49-F238E27FC236}">
                <a16:creationId xmlns:a16="http://schemas.microsoft.com/office/drawing/2014/main" id="{F3BDF5F1-11B9-42EB-800A-B3D749BB4B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659" y="1476686"/>
            <a:ext cx="0" cy="1371600"/>
          </a:xfrm>
          <a:prstGeom prst="line">
            <a:avLst/>
          </a:prstGeom>
          <a:ln w="19050">
            <a:solidFill>
              <a:schemeClr val="tx1">
                <a:lumMod val="75000"/>
              </a:schemeClr>
            </a:solidFill>
          </a:ln>
          <a:effectLst>
            <a:innerShdw blurRad="114300">
              <a:prstClr val="black"/>
            </a:innerShdw>
          </a:effectLst>
        </p:spPr>
        <p:style>
          <a:lnRef idx="1">
            <a:schemeClr val="accent1"/>
          </a:lnRef>
          <a:fillRef idx="0">
            <a:schemeClr val="accent1"/>
          </a:fillRef>
          <a:effectRef idx="0">
            <a:schemeClr val="accent1"/>
          </a:effectRef>
          <a:fontRef idx="minor">
            <a:schemeClr val="tx1"/>
          </a:fontRef>
        </p:style>
      </p:cxnSp>
      <p:pic>
        <p:nvPicPr>
          <p:cNvPr id="10" name="Picture 9" descr="A screenshot of a cell phone&#10;&#10;Description automatically generated">
            <a:extLst>
              <a:ext uri="{FF2B5EF4-FFF2-40B4-BE49-F238E27FC236}">
                <a16:creationId xmlns:a16="http://schemas.microsoft.com/office/drawing/2014/main" id="{CC258D8F-453B-4D3E-A1B3-00E31B59731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97760" y="709587"/>
            <a:ext cx="4583088" cy="2882678"/>
          </a:xfrm>
          <a:prstGeom prst="rect">
            <a:avLst/>
          </a:prstGeom>
        </p:spPr>
      </p:pic>
      <p:pic>
        <p:nvPicPr>
          <p:cNvPr id="4" name="Picture 3" descr="A screenshot of a cell phone&#10;&#10;Description automatically generated">
            <a:extLst>
              <a:ext uri="{FF2B5EF4-FFF2-40B4-BE49-F238E27FC236}">
                <a16:creationId xmlns:a16="http://schemas.microsoft.com/office/drawing/2014/main" id="{47B3FEA5-2C88-46D6-AF02-83C9C25516C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81360" y="5538997"/>
            <a:ext cx="1310640" cy="1310640"/>
          </a:xfrm>
          <a:prstGeom prst="rect">
            <a:avLst/>
          </a:prstGeom>
        </p:spPr>
      </p:pic>
      <p:graphicFrame>
        <p:nvGraphicFramePr>
          <p:cNvPr id="25" name="Content Placeholder 2">
            <a:extLst>
              <a:ext uri="{FF2B5EF4-FFF2-40B4-BE49-F238E27FC236}">
                <a16:creationId xmlns:a16="http://schemas.microsoft.com/office/drawing/2014/main" id="{3A39C311-F2B3-4095-B78C-0D71C08140ED}"/>
              </a:ext>
            </a:extLst>
          </p:cNvPr>
          <p:cNvGraphicFramePr>
            <a:graphicFrameLocks noGrp="1"/>
          </p:cNvGraphicFramePr>
          <p:nvPr>
            <p:ph idx="1"/>
            <p:extLst>
              <p:ext uri="{D42A27DB-BD31-4B8C-83A1-F6EECF244321}">
                <p14:modId xmlns:p14="http://schemas.microsoft.com/office/powerpoint/2010/main" val="1671023823"/>
              </p:ext>
            </p:extLst>
          </p:nvPr>
        </p:nvGraphicFramePr>
        <p:xfrm>
          <a:off x="4654290" y="4190919"/>
          <a:ext cx="6319003" cy="185065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5" name="TextBox 14">
            <a:extLst>
              <a:ext uri="{FF2B5EF4-FFF2-40B4-BE49-F238E27FC236}">
                <a16:creationId xmlns:a16="http://schemas.microsoft.com/office/drawing/2014/main" id="{3C878449-013F-49F9-BFD0-37F1ABDCD109}"/>
              </a:ext>
            </a:extLst>
          </p:cNvPr>
          <p:cNvSpPr txBox="1"/>
          <p:nvPr/>
        </p:nvSpPr>
        <p:spPr>
          <a:xfrm>
            <a:off x="-2096" y="64776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RW</a:t>
            </a:r>
          </a:p>
        </p:txBody>
      </p:sp>
    </p:spTree>
    <p:extLst>
      <p:ext uri="{BB962C8B-B14F-4D97-AF65-F5344CB8AC3E}">
        <p14:creationId xmlns:p14="http://schemas.microsoft.com/office/powerpoint/2010/main" val="78680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47" name="Rectangle 42">
            <a:extLst>
              <a:ext uri="{FF2B5EF4-FFF2-40B4-BE49-F238E27FC236}">
                <a16:creationId xmlns:a16="http://schemas.microsoft.com/office/drawing/2014/main" id="{94AB646F-3BE3-47A3-B14F-9CB84F6BF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AC6C57-1BD5-4F32-B2F8-1B84AE0EFC36}"/>
              </a:ext>
            </a:extLst>
          </p:cNvPr>
          <p:cNvSpPr>
            <a:spLocks noGrp="1"/>
          </p:cNvSpPr>
          <p:nvPr>
            <p:ph type="title"/>
          </p:nvPr>
        </p:nvSpPr>
        <p:spPr>
          <a:xfrm>
            <a:off x="913795" y="609599"/>
            <a:ext cx="5978072" cy="1481150"/>
          </a:xfrm>
        </p:spPr>
        <p:txBody>
          <a:bodyPr>
            <a:normAutofit/>
          </a:bodyPr>
          <a:lstStyle/>
          <a:p>
            <a:r>
              <a:rPr lang="en-GB"/>
              <a:t>Competitors</a:t>
            </a:r>
          </a:p>
        </p:txBody>
      </p:sp>
      <p:pic>
        <p:nvPicPr>
          <p:cNvPr id="50" name="Picture 44">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pic>
        <p:nvPicPr>
          <p:cNvPr id="5" name="Picture 4" descr="A screen shot of a smart phone&#10;&#10;Description automatically generated">
            <a:extLst>
              <a:ext uri="{FF2B5EF4-FFF2-40B4-BE49-F238E27FC236}">
                <a16:creationId xmlns:a16="http://schemas.microsoft.com/office/drawing/2014/main" id="{E115D323-0379-4038-9050-11FACDE884A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63446" y="643467"/>
            <a:ext cx="1670242" cy="2624667"/>
          </a:xfrm>
          <a:prstGeom prst="rect">
            <a:avLst/>
          </a:prstGeom>
        </p:spPr>
      </p:pic>
      <p:pic>
        <p:nvPicPr>
          <p:cNvPr id="7" name="Picture 6" descr="A person sitting in front of a television&#10;&#10;Description automatically generated">
            <a:extLst>
              <a:ext uri="{FF2B5EF4-FFF2-40B4-BE49-F238E27FC236}">
                <a16:creationId xmlns:a16="http://schemas.microsoft.com/office/drawing/2014/main" id="{5527B773-52B5-40E4-8A49-C9DEF779FDD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46433" y="3777869"/>
            <a:ext cx="3699934" cy="1646471"/>
          </a:xfrm>
          <a:prstGeom prst="rect">
            <a:avLst/>
          </a:prstGeom>
        </p:spPr>
      </p:pic>
      <p:pic>
        <p:nvPicPr>
          <p:cNvPr id="4" name="Picture 3" descr="A screenshot of a cell phone&#10;&#10;Description automatically generated">
            <a:extLst>
              <a:ext uri="{FF2B5EF4-FFF2-40B4-BE49-F238E27FC236}">
                <a16:creationId xmlns:a16="http://schemas.microsoft.com/office/drawing/2014/main" id="{47B3FEA5-2C88-46D6-AF02-83C9C25516C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881360" y="5538997"/>
            <a:ext cx="1310640" cy="1310640"/>
          </a:xfrm>
          <a:prstGeom prst="rect">
            <a:avLst/>
          </a:prstGeom>
        </p:spPr>
      </p:pic>
      <p:sp>
        <p:nvSpPr>
          <p:cNvPr id="9" name="Rectangle 8">
            <a:extLst>
              <a:ext uri="{FF2B5EF4-FFF2-40B4-BE49-F238E27FC236}">
                <a16:creationId xmlns:a16="http://schemas.microsoft.com/office/drawing/2014/main" id="{BAB03F91-2ECB-4156-9A5F-DDDBE720D10A}"/>
              </a:ext>
            </a:extLst>
          </p:cNvPr>
          <p:cNvSpPr/>
          <p:nvPr/>
        </p:nvSpPr>
        <p:spPr>
          <a:xfrm>
            <a:off x="608962" y="1939898"/>
            <a:ext cx="6596171" cy="923330"/>
          </a:xfrm>
          <a:prstGeom prst="rect">
            <a:avLst/>
          </a:prstGeom>
        </p:spPr>
        <p:txBody>
          <a:bodyPr wrap="square">
            <a:spAutoFit/>
          </a:bodyPr>
          <a:lstStyle/>
          <a:p>
            <a:pPr lvl="0">
              <a:lnSpc>
                <a:spcPct val="100000"/>
              </a:lnSpc>
            </a:pPr>
            <a:r>
              <a:rPr lang="en-GB"/>
              <a:t>Competitors costs for similar applications such as mind mate are free to use on the google play store.  Mind mate is designed to assist users with a focus on brain games and mental stimulation.</a:t>
            </a:r>
          </a:p>
        </p:txBody>
      </p:sp>
      <p:sp>
        <p:nvSpPr>
          <p:cNvPr id="13" name="Rectangle 12">
            <a:extLst>
              <a:ext uri="{FF2B5EF4-FFF2-40B4-BE49-F238E27FC236}">
                <a16:creationId xmlns:a16="http://schemas.microsoft.com/office/drawing/2014/main" id="{68DE1D87-B63D-4A64-AC19-95184E7884D0}"/>
              </a:ext>
            </a:extLst>
          </p:cNvPr>
          <p:cNvSpPr/>
          <p:nvPr/>
        </p:nvSpPr>
        <p:spPr>
          <a:xfrm>
            <a:off x="608962" y="4030647"/>
            <a:ext cx="6096000" cy="1477328"/>
          </a:xfrm>
          <a:prstGeom prst="rect">
            <a:avLst/>
          </a:prstGeom>
        </p:spPr>
        <p:txBody>
          <a:bodyPr>
            <a:spAutoFit/>
          </a:bodyPr>
          <a:lstStyle/>
          <a:p>
            <a:r>
              <a:rPr lang="en-GB"/>
              <a:t>The Mario companion developed in the E.U. or the Paro robot developed in Japan are examples of robots designed to assist users from loneliness which has been linked to dementia. The Mario companion has been developed in the E.U and costs around £15,000. </a:t>
            </a:r>
          </a:p>
        </p:txBody>
      </p:sp>
      <p:sp>
        <p:nvSpPr>
          <p:cNvPr id="14" name="TextBox 13">
            <a:extLst>
              <a:ext uri="{FF2B5EF4-FFF2-40B4-BE49-F238E27FC236}">
                <a16:creationId xmlns:a16="http://schemas.microsoft.com/office/drawing/2014/main" id="{9285CCDE-4877-461E-B9B1-B0B55E6029A3}"/>
              </a:ext>
            </a:extLst>
          </p:cNvPr>
          <p:cNvSpPr txBox="1"/>
          <p:nvPr/>
        </p:nvSpPr>
        <p:spPr>
          <a:xfrm>
            <a:off x="7972425" y="5934075"/>
            <a:ext cx="2647950" cy="646331"/>
          </a:xfrm>
          <a:prstGeom prst="rect">
            <a:avLst/>
          </a:prstGeom>
          <a:noFill/>
        </p:spPr>
        <p:txBody>
          <a:bodyPr wrap="square" rtlCol="0">
            <a:spAutoFit/>
          </a:bodyPr>
          <a:lstStyle/>
          <a:p>
            <a:r>
              <a:rPr lang="en-GB" sz="1200">
                <a:hlinkClick r:id="rId7"/>
              </a:rPr>
              <a:t>https://apolitical.co/solution_article/robots-boost-dementia-patients-cognitive-skills-independence/</a:t>
            </a:r>
            <a:endParaRPr lang="en-GB" sz="1200"/>
          </a:p>
        </p:txBody>
      </p:sp>
      <p:sp>
        <p:nvSpPr>
          <p:cNvPr id="3" name="TextBox 2">
            <a:extLst>
              <a:ext uri="{FF2B5EF4-FFF2-40B4-BE49-F238E27FC236}">
                <a16:creationId xmlns:a16="http://schemas.microsoft.com/office/drawing/2014/main" id="{6238428D-01C7-46A9-AA49-2CB030E4E8B7}"/>
              </a:ext>
            </a:extLst>
          </p:cNvPr>
          <p:cNvSpPr txBox="1"/>
          <p:nvPr/>
        </p:nvSpPr>
        <p:spPr>
          <a:xfrm>
            <a:off x="-729" y="64708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RW</a:t>
            </a:r>
          </a:p>
        </p:txBody>
      </p:sp>
    </p:spTree>
    <p:extLst>
      <p:ext uri="{BB962C8B-B14F-4D97-AF65-F5344CB8AC3E}">
        <p14:creationId xmlns:p14="http://schemas.microsoft.com/office/powerpoint/2010/main" val="4009653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2CB7-C336-4667-8453-D7C39927D3CE}"/>
              </a:ext>
            </a:extLst>
          </p:cNvPr>
          <p:cNvSpPr>
            <a:spLocks noGrp="1"/>
          </p:cNvSpPr>
          <p:nvPr>
            <p:ph type="title"/>
          </p:nvPr>
        </p:nvSpPr>
        <p:spPr>
          <a:xfrm>
            <a:off x="913795" y="609600"/>
            <a:ext cx="10353762" cy="1257300"/>
          </a:xfrm>
        </p:spPr>
        <p:txBody>
          <a:bodyPr>
            <a:normAutofit/>
          </a:bodyPr>
          <a:lstStyle/>
          <a:p>
            <a:r>
              <a:rPr lang="en-GB" sz="3200">
                <a:effectLst/>
              </a:rPr>
              <a:t>How is the product idea different to your Competitors products?</a:t>
            </a:r>
            <a:br>
              <a:rPr lang="en-GB" sz="3200">
                <a:effectLst/>
              </a:rPr>
            </a:br>
            <a:endParaRPr lang="en-GB" sz="3200"/>
          </a:p>
        </p:txBody>
      </p:sp>
      <p:pic>
        <p:nvPicPr>
          <p:cNvPr id="4" name="Picture 3" descr="A screenshot of a cell phone&#10;&#10;Description automatically generated">
            <a:extLst>
              <a:ext uri="{FF2B5EF4-FFF2-40B4-BE49-F238E27FC236}">
                <a16:creationId xmlns:a16="http://schemas.microsoft.com/office/drawing/2014/main" id="{03182BB4-221A-41A3-8EAE-16FCD1F011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81360" y="5538997"/>
            <a:ext cx="1310640" cy="1310640"/>
          </a:xfrm>
          <a:prstGeom prst="rect">
            <a:avLst/>
          </a:prstGeom>
        </p:spPr>
      </p:pic>
      <p:graphicFrame>
        <p:nvGraphicFramePr>
          <p:cNvPr id="6" name="Content Placeholder 2">
            <a:extLst>
              <a:ext uri="{FF2B5EF4-FFF2-40B4-BE49-F238E27FC236}">
                <a16:creationId xmlns:a16="http://schemas.microsoft.com/office/drawing/2014/main" id="{F1F743BE-73F6-4533-802E-7BEEDBBD392D}"/>
              </a:ext>
            </a:extLst>
          </p:cNvPr>
          <p:cNvGraphicFramePr>
            <a:graphicFrameLocks noGrp="1"/>
          </p:cNvGraphicFramePr>
          <p:nvPr>
            <p:ph idx="1"/>
            <p:extLst>
              <p:ext uri="{D42A27DB-BD31-4B8C-83A1-F6EECF244321}">
                <p14:modId xmlns:p14="http://schemas.microsoft.com/office/powerpoint/2010/main" val="2187411389"/>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8" name="TextBox 17">
            <a:extLst>
              <a:ext uri="{FF2B5EF4-FFF2-40B4-BE49-F238E27FC236}">
                <a16:creationId xmlns:a16="http://schemas.microsoft.com/office/drawing/2014/main" id="{7965CBCE-D8FB-4C2B-8D07-6675446C7382}"/>
              </a:ext>
            </a:extLst>
          </p:cNvPr>
          <p:cNvSpPr txBox="1"/>
          <p:nvPr/>
        </p:nvSpPr>
        <p:spPr>
          <a:xfrm>
            <a:off x="-30352" y="648948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RW</a:t>
            </a:r>
          </a:p>
        </p:txBody>
      </p:sp>
    </p:spTree>
    <p:extLst>
      <p:ext uri="{BB962C8B-B14F-4D97-AF65-F5344CB8AC3E}">
        <p14:creationId xmlns:p14="http://schemas.microsoft.com/office/powerpoint/2010/main" val="27951620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98318E6-69F4-42F4-AB85-F01AA0DAF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559DF61F-9058-49C9-8F75-DC501F983B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pic>
        <p:nvPicPr>
          <p:cNvPr id="10" name="Content Placeholder 9" descr="A screenshot of a cell phone&#10;&#10;Description automatically generated">
            <a:extLst>
              <a:ext uri="{FF2B5EF4-FFF2-40B4-BE49-F238E27FC236}">
                <a16:creationId xmlns:a16="http://schemas.microsoft.com/office/drawing/2014/main" id="{D04583AD-84D2-49A0-BE53-BB84A3B1A470}"/>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43467" y="771822"/>
            <a:ext cx="3699934" cy="2367957"/>
          </a:xfrm>
          <a:prstGeom prst="rect">
            <a:avLst/>
          </a:prstGeom>
        </p:spPr>
      </p:pic>
      <p:pic>
        <p:nvPicPr>
          <p:cNvPr id="14" name="Picture 13" descr="A screenshot of a cell phone&#10;&#10;Description automatically generated">
            <a:extLst>
              <a:ext uri="{FF2B5EF4-FFF2-40B4-BE49-F238E27FC236}">
                <a16:creationId xmlns:a16="http://schemas.microsoft.com/office/drawing/2014/main" id="{A2CDC83D-C444-46F2-9766-8D3F0657EDD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3467" y="3977213"/>
            <a:ext cx="3699934" cy="2267944"/>
          </a:xfrm>
          <a:prstGeom prst="rect">
            <a:avLst/>
          </a:prstGeom>
        </p:spPr>
      </p:pic>
      <p:sp>
        <p:nvSpPr>
          <p:cNvPr id="12" name="TextBox 11">
            <a:extLst>
              <a:ext uri="{FF2B5EF4-FFF2-40B4-BE49-F238E27FC236}">
                <a16:creationId xmlns:a16="http://schemas.microsoft.com/office/drawing/2014/main" id="{A62A3258-5975-44E3-866B-989C849C5DCD}"/>
              </a:ext>
            </a:extLst>
          </p:cNvPr>
          <p:cNvSpPr txBox="1"/>
          <p:nvPr/>
        </p:nvSpPr>
        <p:spPr>
          <a:xfrm>
            <a:off x="5146160" y="1654988"/>
            <a:ext cx="5978072" cy="4108100"/>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tx2"/>
              </a:buClr>
              <a:buSzPct val="70000"/>
              <a:buFont typeface="Arial" panose="020B0604020202020204" pitchFamily="34" charset="0"/>
              <a:buChar char="•"/>
            </a:pP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The chart to the left shows the growth of the digital mental health market from 2015- 2020 with the values of each sector and the growth each year</a:t>
            </a:r>
          </a:p>
          <a:p>
            <a:pPr marL="285750" indent="-285750" defTabSz="457200">
              <a:spcBef>
                <a:spcPct val="20000"/>
              </a:spcBef>
              <a:spcAft>
                <a:spcPts val="600"/>
              </a:spcAft>
              <a:buClr>
                <a:schemeClr val="tx2"/>
              </a:buClr>
              <a:buSzPct val="70000"/>
              <a:buFont typeface="Wingdings 2" charset="2"/>
              <a:buChar char="•"/>
            </a:pPr>
            <a:endPar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spcBef>
                <a:spcPct val="20000"/>
              </a:spcBef>
              <a:spcAft>
                <a:spcPts val="600"/>
              </a:spcAft>
              <a:buClr>
                <a:schemeClr val="tx2"/>
              </a:buClr>
              <a:buSzPct val="70000"/>
              <a:buFont typeface="Wingdings 2" charset="2"/>
            </a:pPr>
            <a:endPar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marL="285750" indent="-285750" defTabSz="457200">
              <a:spcBef>
                <a:spcPct val="20000"/>
              </a:spcBef>
              <a:spcAft>
                <a:spcPts val="600"/>
              </a:spcAft>
              <a:buClr>
                <a:schemeClr val="tx2"/>
              </a:buClr>
              <a:buSzPct val="70000"/>
              <a:buFont typeface="Wingdings 2" charset="2"/>
              <a:buChar char="•"/>
            </a:pP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Market predictions </a:t>
            </a:r>
          </a:p>
          <a:p>
            <a:pPr defTabSz="457200">
              <a:spcBef>
                <a:spcPct val="20000"/>
              </a:spcBef>
              <a:spcAft>
                <a:spcPts val="600"/>
              </a:spcAft>
              <a:buClr>
                <a:schemeClr val="tx2"/>
              </a:buClr>
              <a:buSzPct val="70000"/>
              <a:buFont typeface="Wingdings 2" charset="2"/>
            </a:pPr>
            <a:endPar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spcBef>
                <a:spcPct val="20000"/>
              </a:spcBef>
              <a:spcAft>
                <a:spcPts val="600"/>
              </a:spcAft>
              <a:buClr>
                <a:schemeClr val="tx2"/>
              </a:buClr>
              <a:buSzPct val="70000"/>
              <a:buFont typeface="Wingdings 2" charset="2"/>
            </a:pPr>
            <a:endPar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pic>
        <p:nvPicPr>
          <p:cNvPr id="4" name="Picture 3" descr="A screenshot of a cell phone&#10;&#10;Description automatically generated">
            <a:extLst>
              <a:ext uri="{FF2B5EF4-FFF2-40B4-BE49-F238E27FC236}">
                <a16:creationId xmlns:a16="http://schemas.microsoft.com/office/drawing/2014/main" id="{19EF2687-BC7B-4A03-98E6-D3C52CB1863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881360" y="5538997"/>
            <a:ext cx="1310640" cy="1310640"/>
          </a:xfrm>
          <a:prstGeom prst="rect">
            <a:avLst/>
          </a:prstGeom>
        </p:spPr>
      </p:pic>
      <p:sp>
        <p:nvSpPr>
          <p:cNvPr id="2" name="TextBox 1">
            <a:extLst>
              <a:ext uri="{FF2B5EF4-FFF2-40B4-BE49-F238E27FC236}">
                <a16:creationId xmlns:a16="http://schemas.microsoft.com/office/drawing/2014/main" id="{2B8A8E62-759B-4D90-9371-28CC4F1DCB26}"/>
              </a:ext>
            </a:extLst>
          </p:cNvPr>
          <p:cNvSpPr txBox="1"/>
          <p:nvPr/>
        </p:nvSpPr>
        <p:spPr>
          <a:xfrm>
            <a:off x="182" y="648812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RW</a:t>
            </a:r>
          </a:p>
        </p:txBody>
      </p:sp>
    </p:spTree>
    <p:extLst>
      <p:ext uri="{BB962C8B-B14F-4D97-AF65-F5344CB8AC3E}">
        <p14:creationId xmlns:p14="http://schemas.microsoft.com/office/powerpoint/2010/main" val="2297429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B0233-BCAD-40B8-B1CD-1CCD9198E0C6}"/>
              </a:ext>
            </a:extLst>
          </p:cNvPr>
          <p:cNvSpPr>
            <a:spLocks noGrp="1"/>
          </p:cNvSpPr>
          <p:nvPr>
            <p:ph type="title"/>
          </p:nvPr>
        </p:nvSpPr>
        <p:spPr/>
        <p:txBody>
          <a:bodyPr/>
          <a:lstStyle/>
          <a:p>
            <a:r>
              <a:rPr lang="en-GB">
                <a:effectLst/>
              </a:rPr>
              <a:t>Do you have a Target Market ?</a:t>
            </a:r>
            <a:endParaRPr lang="en-GB"/>
          </a:p>
        </p:txBody>
      </p:sp>
      <p:sp>
        <p:nvSpPr>
          <p:cNvPr id="3" name="Content Placeholder 2">
            <a:extLst>
              <a:ext uri="{FF2B5EF4-FFF2-40B4-BE49-F238E27FC236}">
                <a16:creationId xmlns:a16="http://schemas.microsoft.com/office/drawing/2014/main" id="{04747E84-16E3-4898-8C8B-4C647420F949}"/>
              </a:ext>
            </a:extLst>
          </p:cNvPr>
          <p:cNvSpPr>
            <a:spLocks noGrp="1"/>
          </p:cNvSpPr>
          <p:nvPr>
            <p:ph idx="1"/>
          </p:nvPr>
        </p:nvSpPr>
        <p:spPr/>
        <p:txBody>
          <a:bodyPr/>
          <a:lstStyle/>
          <a:p>
            <a:r>
              <a:rPr lang="en-GB"/>
              <a:t> Users with Dementia or mild cognitive impairment</a:t>
            </a:r>
          </a:p>
          <a:p>
            <a:r>
              <a:rPr lang="en-GB"/>
              <a:t>Carers and family members</a:t>
            </a:r>
          </a:p>
          <a:p>
            <a:r>
              <a:rPr lang="en-GB"/>
              <a:t>NHS, independent and private clinics, Hearing aid centres – Audiologists</a:t>
            </a:r>
          </a:p>
          <a:p>
            <a:r>
              <a:rPr lang="en-GB"/>
              <a:t>Day care centres</a:t>
            </a:r>
          </a:p>
          <a:p>
            <a:r>
              <a:rPr lang="en-GB"/>
              <a:t>Users with hearing and/or vision loss</a:t>
            </a:r>
          </a:p>
          <a:p>
            <a:endParaRPr lang="en-GB"/>
          </a:p>
          <a:p>
            <a:endParaRPr lang="en-GB"/>
          </a:p>
        </p:txBody>
      </p:sp>
      <p:pic>
        <p:nvPicPr>
          <p:cNvPr id="4" name="Picture 3" descr="A screenshot of a cell phone&#10;&#10;Description automatically generated">
            <a:extLst>
              <a:ext uri="{FF2B5EF4-FFF2-40B4-BE49-F238E27FC236}">
                <a16:creationId xmlns:a16="http://schemas.microsoft.com/office/drawing/2014/main" id="{37A1F55B-587F-4438-8931-CF011C573C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81360" y="5538997"/>
            <a:ext cx="1310640" cy="1310640"/>
          </a:xfrm>
          <a:prstGeom prst="rect">
            <a:avLst/>
          </a:prstGeom>
        </p:spPr>
      </p:pic>
      <p:sp>
        <p:nvSpPr>
          <p:cNvPr id="5" name="TextBox 4">
            <a:extLst>
              <a:ext uri="{FF2B5EF4-FFF2-40B4-BE49-F238E27FC236}">
                <a16:creationId xmlns:a16="http://schemas.microsoft.com/office/drawing/2014/main" id="{ADFC0C5B-4FB8-4FB4-BC87-FF713E8C4793}"/>
              </a:ext>
            </a:extLst>
          </p:cNvPr>
          <p:cNvSpPr txBox="1"/>
          <p:nvPr/>
        </p:nvSpPr>
        <p:spPr>
          <a:xfrm>
            <a:off x="-3008" y="647034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RW</a:t>
            </a:r>
          </a:p>
        </p:txBody>
      </p:sp>
    </p:spTree>
    <p:extLst>
      <p:ext uri="{BB962C8B-B14F-4D97-AF65-F5344CB8AC3E}">
        <p14:creationId xmlns:p14="http://schemas.microsoft.com/office/powerpoint/2010/main" val="933858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11875-DAA4-41E0-A05E-463EECB2300B}"/>
              </a:ext>
            </a:extLst>
          </p:cNvPr>
          <p:cNvSpPr>
            <a:spLocks noGrp="1"/>
          </p:cNvSpPr>
          <p:nvPr>
            <p:ph type="title"/>
          </p:nvPr>
        </p:nvSpPr>
        <p:spPr>
          <a:xfrm>
            <a:off x="913795" y="609600"/>
            <a:ext cx="10353762" cy="1257300"/>
          </a:xfrm>
        </p:spPr>
        <p:txBody>
          <a:bodyPr>
            <a:normAutofit/>
          </a:bodyPr>
          <a:lstStyle/>
          <a:p>
            <a:r>
              <a:rPr lang="en-GB"/>
              <a:t>Resources required</a:t>
            </a:r>
          </a:p>
        </p:txBody>
      </p:sp>
      <p:pic>
        <p:nvPicPr>
          <p:cNvPr id="4" name="Picture 3" descr="A screenshot of a cell phone&#10;&#10;Description automatically generated">
            <a:extLst>
              <a:ext uri="{FF2B5EF4-FFF2-40B4-BE49-F238E27FC236}">
                <a16:creationId xmlns:a16="http://schemas.microsoft.com/office/drawing/2014/main" id="{0D1B4FEC-D969-4AE4-99F0-FD29860835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81360" y="5538997"/>
            <a:ext cx="1310640" cy="1310640"/>
          </a:xfrm>
          <a:prstGeom prst="rect">
            <a:avLst/>
          </a:prstGeom>
        </p:spPr>
      </p:pic>
      <p:sp>
        <p:nvSpPr>
          <p:cNvPr id="3" name="TextBox 2">
            <a:extLst>
              <a:ext uri="{FF2B5EF4-FFF2-40B4-BE49-F238E27FC236}">
                <a16:creationId xmlns:a16="http://schemas.microsoft.com/office/drawing/2014/main" id="{3BD8463D-2219-4B91-804A-894800F61DDC}"/>
              </a:ext>
            </a:extLst>
          </p:cNvPr>
          <p:cNvSpPr txBox="1"/>
          <p:nvPr/>
        </p:nvSpPr>
        <p:spPr>
          <a:xfrm>
            <a:off x="-1184" y="648219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a:t>RW</a:t>
            </a:r>
          </a:p>
        </p:txBody>
      </p:sp>
      <p:graphicFrame>
        <p:nvGraphicFramePr>
          <p:cNvPr id="9" name="Table 9">
            <a:extLst>
              <a:ext uri="{FF2B5EF4-FFF2-40B4-BE49-F238E27FC236}">
                <a16:creationId xmlns:a16="http://schemas.microsoft.com/office/drawing/2014/main" id="{DB4F3816-0759-4A5A-9BEF-5ECDC229A455}"/>
              </a:ext>
            </a:extLst>
          </p:cNvPr>
          <p:cNvGraphicFramePr>
            <a:graphicFrameLocks noGrp="1"/>
          </p:cNvGraphicFramePr>
          <p:nvPr>
            <p:ph idx="1"/>
            <p:extLst>
              <p:ext uri="{D42A27DB-BD31-4B8C-83A1-F6EECF244321}">
                <p14:modId xmlns:p14="http://schemas.microsoft.com/office/powerpoint/2010/main" val="1292353578"/>
              </p:ext>
            </p:extLst>
          </p:nvPr>
        </p:nvGraphicFramePr>
        <p:xfrm>
          <a:off x="1317875" y="2076450"/>
          <a:ext cx="9546725" cy="3714751"/>
        </p:xfrm>
        <a:graphic>
          <a:graphicData uri="http://schemas.openxmlformats.org/drawingml/2006/table">
            <a:tbl>
              <a:tblPr firstRow="1" bandRow="1">
                <a:tableStyleId>{5C22544A-7EE6-4342-B048-85BDC9FD1C3A}</a:tableStyleId>
              </a:tblPr>
              <a:tblGrid>
                <a:gridCol w="4817522">
                  <a:extLst>
                    <a:ext uri="{9D8B030D-6E8A-4147-A177-3AD203B41FA5}">
                      <a16:colId xmlns:a16="http://schemas.microsoft.com/office/drawing/2014/main" val="1492610717"/>
                    </a:ext>
                  </a:extLst>
                </a:gridCol>
                <a:gridCol w="4729203">
                  <a:extLst>
                    <a:ext uri="{9D8B030D-6E8A-4147-A177-3AD203B41FA5}">
                      <a16:colId xmlns:a16="http://schemas.microsoft.com/office/drawing/2014/main" val="796440056"/>
                    </a:ext>
                  </a:extLst>
                </a:gridCol>
              </a:tblGrid>
              <a:tr h="1198463">
                <a:tc>
                  <a:txBody>
                    <a:bodyPr/>
                    <a:lstStyle/>
                    <a:p>
                      <a:pPr marL="36830" indent="0" algn="ctr">
                        <a:buNone/>
                      </a:pPr>
                      <a:r>
                        <a:rPr lang="en-GB" sz="1800"/>
                        <a:t>The following resources will be required to create and produce our product idea :</a:t>
                      </a:r>
                    </a:p>
                    <a:p>
                      <a:pPr algn="ctr"/>
                      <a:endParaRPr lang="en-GB" sz="1800"/>
                    </a:p>
                  </a:txBody>
                  <a:tcPr marL="73115" marR="73115" marT="36557" marB="36557"/>
                </a:tc>
                <a:tc>
                  <a:txBody>
                    <a:bodyPr/>
                    <a:lstStyle/>
                    <a:p>
                      <a:pPr marL="36830" indent="0" algn="ctr">
                        <a:buNone/>
                      </a:pPr>
                      <a:r>
                        <a:rPr lang="en-GB" sz="1800" dirty="0"/>
                        <a:t>The following hardware and software will be required</a:t>
                      </a:r>
                    </a:p>
                    <a:p>
                      <a:pPr algn="ctr">
                        <a:lnSpc>
                          <a:spcPct val="100000"/>
                        </a:lnSpc>
                      </a:pPr>
                      <a:r>
                        <a:rPr lang="en-GB" sz="1800" dirty="0"/>
                        <a:t>drive cloud storage for the initial prototype</a:t>
                      </a:r>
                    </a:p>
                    <a:p>
                      <a:pPr algn="ctr"/>
                      <a:endParaRPr lang="en-GB" sz="1800" dirty="0"/>
                    </a:p>
                  </a:txBody>
                  <a:tcPr marL="73115" marR="73115" marT="36557" marB="36557"/>
                </a:tc>
                <a:extLst>
                  <a:ext uri="{0D108BD9-81ED-4DB2-BD59-A6C34878D82A}">
                    <a16:rowId xmlns:a16="http://schemas.microsoft.com/office/drawing/2014/main" val="3088668260"/>
                  </a:ext>
                </a:extLst>
              </a:tr>
              <a:tr h="928688">
                <a:tc>
                  <a:txBody>
                    <a:bodyPr/>
                    <a:lstStyle/>
                    <a:p>
                      <a:pPr algn="ctr"/>
                      <a:r>
                        <a:rPr lang="en-GB" sz="1800"/>
                        <a:t>Matthew Howells(Team Leader)- Will develop the database and oversee and manage the team</a:t>
                      </a:r>
                    </a:p>
                  </a:txBody>
                  <a:tcPr marL="73115" marR="73115" marT="36557" marB="36557"/>
                </a:tc>
                <a:tc>
                  <a:txBody>
                    <a:bodyPr/>
                    <a:lstStyle/>
                    <a:p>
                      <a:pPr marL="0" marR="0" lvl="0" indent="0" algn="ctr" rtl="0" eaLnBrk="1" fontAlgn="auto" latinLnBrk="0" hangingPunct="1">
                        <a:lnSpc>
                          <a:spcPct val="100000"/>
                        </a:lnSpc>
                        <a:spcBef>
                          <a:spcPts val="0"/>
                        </a:spcBef>
                        <a:spcAft>
                          <a:spcPts val="0"/>
                        </a:spcAft>
                        <a:buFontTx/>
                        <a:buNone/>
                      </a:pPr>
                      <a:r>
                        <a:rPr lang="en-GB" sz="1800"/>
                        <a:t>3D printing of a prototype hearing device. </a:t>
                      </a:r>
                    </a:p>
                    <a:p>
                      <a:pPr algn="ctr"/>
                      <a:endParaRPr lang="en-GB" sz="1800"/>
                    </a:p>
                  </a:txBody>
                  <a:tcPr marL="73115" marR="73115" marT="36557" marB="36557"/>
                </a:tc>
                <a:extLst>
                  <a:ext uri="{0D108BD9-81ED-4DB2-BD59-A6C34878D82A}">
                    <a16:rowId xmlns:a16="http://schemas.microsoft.com/office/drawing/2014/main" val="4231614069"/>
                  </a:ext>
                </a:extLst>
              </a:tr>
              <a:tr h="658912">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800"/>
                        <a:t>Ryan Williams- Will develop the software application.</a:t>
                      </a:r>
                    </a:p>
                  </a:txBody>
                  <a:tcPr marL="73115" marR="73115" marT="36557" marB="36557"/>
                </a:tc>
                <a:tc>
                  <a:txBody>
                    <a:bodyPr/>
                    <a:lstStyle/>
                    <a:p>
                      <a:pPr algn="ctr"/>
                      <a:r>
                        <a:rPr lang="en-GB" sz="1800"/>
                        <a:t>The database will be stored on the university OneDrive</a:t>
                      </a:r>
                    </a:p>
                  </a:txBody>
                  <a:tcPr marL="73115" marR="73115" marT="36557" marB="36557"/>
                </a:tc>
                <a:extLst>
                  <a:ext uri="{0D108BD9-81ED-4DB2-BD59-A6C34878D82A}">
                    <a16:rowId xmlns:a16="http://schemas.microsoft.com/office/drawing/2014/main" val="1025672506"/>
                  </a:ext>
                </a:extLst>
              </a:tr>
              <a:tr h="928688">
                <a:tc>
                  <a:txBody>
                    <a:bodyPr/>
                    <a:lstStyle/>
                    <a:p>
                      <a:pPr marL="0" marR="0" lvl="0" indent="0" algn="ctr" rtl="0" eaLnBrk="1" fontAlgn="auto" latinLnBrk="0" hangingPunct="1">
                        <a:lnSpc>
                          <a:spcPct val="100000"/>
                        </a:lnSpc>
                        <a:spcBef>
                          <a:spcPts val="0"/>
                        </a:spcBef>
                        <a:spcAft>
                          <a:spcPts val="0"/>
                        </a:spcAft>
                        <a:buFontTx/>
                        <a:buNone/>
                      </a:pPr>
                      <a:r>
                        <a:rPr lang="en-GB" sz="1800"/>
                        <a:t>Krzystoph Matela- Will design the electronic hearing device</a:t>
                      </a:r>
                    </a:p>
                    <a:p>
                      <a:pPr algn="ctr"/>
                      <a:endParaRPr lang="en-GB" sz="1800"/>
                    </a:p>
                  </a:txBody>
                  <a:tcPr marL="73115" marR="73115" marT="36557" marB="36557"/>
                </a:tc>
                <a:tc>
                  <a:txBody>
                    <a:bodyPr/>
                    <a:lstStyle/>
                    <a:p>
                      <a:pPr algn="ctr"/>
                      <a:r>
                        <a:rPr lang="en-GB" sz="1800" dirty="0"/>
                        <a:t>Simulation software for the design circuitry available at university</a:t>
                      </a:r>
                    </a:p>
                  </a:txBody>
                  <a:tcPr marL="73115" marR="73115" marT="36557" marB="36557"/>
                </a:tc>
                <a:extLst>
                  <a:ext uri="{0D108BD9-81ED-4DB2-BD59-A6C34878D82A}">
                    <a16:rowId xmlns:a16="http://schemas.microsoft.com/office/drawing/2014/main" val="1809822432"/>
                  </a:ext>
                </a:extLst>
              </a:tr>
            </a:tbl>
          </a:graphicData>
        </a:graphic>
      </p:graphicFrame>
    </p:spTree>
    <p:extLst>
      <p:ext uri="{BB962C8B-B14F-4D97-AF65-F5344CB8AC3E}">
        <p14:creationId xmlns:p14="http://schemas.microsoft.com/office/powerpoint/2010/main" val="822557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generated with very high confidence">
            <a:extLst>
              <a:ext uri="{FF2B5EF4-FFF2-40B4-BE49-F238E27FC236}">
                <a16:creationId xmlns:a16="http://schemas.microsoft.com/office/drawing/2014/main" id="{108EAD1D-F89D-4127-8CA3-F43F68DD8FF0}"/>
              </a:ext>
            </a:extLst>
          </p:cNvPr>
          <p:cNvPicPr>
            <a:picLocks noChangeAspect="1"/>
          </p:cNvPicPr>
          <p:nvPr/>
        </p:nvPicPr>
        <p:blipFill rotWithShape="1">
          <a:blip r:embed="rId2">
            <a:alphaModFix amt="35000"/>
          </a:blip>
          <a:srcRect t="26384" b="17366"/>
          <a:stretch/>
        </p:blipFill>
        <p:spPr>
          <a:xfrm>
            <a:off x="20" y="10"/>
            <a:ext cx="12191980" cy="6857990"/>
          </a:xfrm>
          <a:prstGeom prst="rect">
            <a:avLst/>
          </a:prstGeom>
        </p:spPr>
      </p:pic>
      <p:sp>
        <p:nvSpPr>
          <p:cNvPr id="2" name="Title 1">
            <a:extLst>
              <a:ext uri="{FF2B5EF4-FFF2-40B4-BE49-F238E27FC236}">
                <a16:creationId xmlns:a16="http://schemas.microsoft.com/office/drawing/2014/main" id="{7D2D5AF2-5F02-4580-8ADD-DBC72D347E06}"/>
              </a:ext>
            </a:extLst>
          </p:cNvPr>
          <p:cNvSpPr>
            <a:spLocks noGrp="1"/>
          </p:cNvSpPr>
          <p:nvPr>
            <p:ph type="ctrTitle"/>
          </p:nvPr>
        </p:nvSpPr>
        <p:spPr>
          <a:xfrm>
            <a:off x="1369959" y="2022758"/>
            <a:ext cx="9440034" cy="1828801"/>
          </a:xfrm>
        </p:spPr>
        <p:txBody>
          <a:bodyPr/>
          <a:lstStyle/>
          <a:p>
            <a:r>
              <a:rPr lang="en-GB" dirty="0">
                <a:ln>
                  <a:solidFill>
                    <a:prstClr val="black">
                      <a:lumMod val="75000"/>
                      <a:lumOff val="25000"/>
                      <a:alpha val="10000"/>
                    </a:prstClr>
                  </a:solidFill>
                </a:ln>
                <a:effectLst>
                  <a:outerShdw blurRad="9525" dist="25400" dir="14640000" algn="tl" rotWithShape="0">
                    <a:prstClr val="black">
                      <a:alpha val="30000"/>
                    </a:prstClr>
                  </a:outerShdw>
                </a:effectLst>
              </a:rPr>
              <a:t>Accepting Questions from the floor</a:t>
            </a:r>
            <a:endParaRPr lang="en-GB" dirty="0"/>
          </a:p>
        </p:txBody>
      </p:sp>
      <p:sp>
        <p:nvSpPr>
          <p:cNvPr id="4" name="TextBox 3">
            <a:extLst>
              <a:ext uri="{FF2B5EF4-FFF2-40B4-BE49-F238E27FC236}">
                <a16:creationId xmlns:a16="http://schemas.microsoft.com/office/drawing/2014/main" id="{432BB9B5-32A9-469C-B789-A1A943DD217F}"/>
              </a:ext>
            </a:extLst>
          </p:cNvPr>
          <p:cNvSpPr txBox="1"/>
          <p:nvPr/>
        </p:nvSpPr>
        <p:spPr>
          <a:xfrm>
            <a:off x="-1641" y="648903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Goudy Old Style" panose="02040603050505030304"/>
                <a:ea typeface="+mn-ea"/>
                <a:cs typeface="+mn-cs"/>
              </a:rPr>
              <a:t>All Team Members</a:t>
            </a:r>
          </a:p>
        </p:txBody>
      </p:sp>
    </p:spTree>
    <p:extLst>
      <p:ext uri="{BB962C8B-B14F-4D97-AF65-F5344CB8AC3E}">
        <p14:creationId xmlns:p14="http://schemas.microsoft.com/office/powerpoint/2010/main" val="2050294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0" name="Rectangle 16">
            <a:extLst>
              <a:ext uri="{FF2B5EF4-FFF2-40B4-BE49-F238E27FC236}">
                <a16:creationId xmlns:a16="http://schemas.microsoft.com/office/drawing/2014/main" id="{9726E0AA-ACAD-4929-A688-C5F6D3E37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DA9DF3-E831-4F16-A33B-6A2686E34B20}"/>
              </a:ext>
            </a:extLst>
          </p:cNvPr>
          <p:cNvSpPr>
            <a:spLocks noGrp="1"/>
          </p:cNvSpPr>
          <p:nvPr>
            <p:ph type="title"/>
          </p:nvPr>
        </p:nvSpPr>
        <p:spPr>
          <a:xfrm>
            <a:off x="707900" y="4208220"/>
            <a:ext cx="3947771" cy="1850651"/>
          </a:xfrm>
        </p:spPr>
        <p:txBody>
          <a:bodyPr>
            <a:normAutofit/>
          </a:bodyPr>
          <a:lstStyle/>
          <a:p>
            <a:pPr algn="l"/>
            <a:r>
              <a:rPr lang="en-GB" sz="2800">
                <a:effectLst/>
              </a:rPr>
              <a:t>Show evidence of Team-working: ‘Team Progress Reports / Sheets’.</a:t>
            </a:r>
            <a:br>
              <a:rPr lang="en-GB" sz="2800">
                <a:effectLst/>
              </a:rPr>
            </a:br>
            <a:endParaRPr lang="en-GB" sz="2800"/>
          </a:p>
        </p:txBody>
      </p:sp>
      <p:pic>
        <p:nvPicPr>
          <p:cNvPr id="6" name="Content Placeholder 5" descr="A screenshot of a social media post&#10;&#10;Description automatically generated">
            <a:extLst>
              <a:ext uri="{FF2B5EF4-FFF2-40B4-BE49-F238E27FC236}">
                <a16:creationId xmlns:a16="http://schemas.microsoft.com/office/drawing/2014/main" id="{63B66A77-9020-4739-AD26-BE49F1C5A9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1596" y="643467"/>
            <a:ext cx="2600266" cy="3022071"/>
          </a:xfrm>
          <a:prstGeom prst="rect">
            <a:avLst/>
          </a:prstGeom>
        </p:spPr>
      </p:pic>
      <p:pic>
        <p:nvPicPr>
          <p:cNvPr id="8" name="Picture 7" descr="A screenshot of a social media post&#10;&#10;Description automatically generated">
            <a:extLst>
              <a:ext uri="{FF2B5EF4-FFF2-40B4-BE49-F238E27FC236}">
                <a16:creationId xmlns:a16="http://schemas.microsoft.com/office/drawing/2014/main" id="{36F6C5D5-2964-4DEE-AA9B-DE07CB0B33E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55527" y="643466"/>
            <a:ext cx="2600265" cy="3022071"/>
          </a:xfrm>
          <a:prstGeom prst="rect">
            <a:avLst/>
          </a:prstGeom>
        </p:spPr>
      </p:pic>
      <p:pic>
        <p:nvPicPr>
          <p:cNvPr id="10" name="Picture 9" descr="A screenshot of a social media post&#10;&#10;Description automatically generated">
            <a:extLst>
              <a:ext uri="{FF2B5EF4-FFF2-40B4-BE49-F238E27FC236}">
                <a16:creationId xmlns:a16="http://schemas.microsoft.com/office/drawing/2014/main" id="{1B4400C6-63F4-4FB9-A3F9-2CEC4A57A6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19457" y="645637"/>
            <a:ext cx="2600266" cy="3022071"/>
          </a:xfrm>
          <a:prstGeom prst="rect">
            <a:avLst/>
          </a:prstGeom>
        </p:spPr>
      </p:pic>
      <p:cxnSp>
        <p:nvCxnSpPr>
          <p:cNvPr id="19" name="Straight Connector 18">
            <a:extLst>
              <a:ext uri="{FF2B5EF4-FFF2-40B4-BE49-F238E27FC236}">
                <a16:creationId xmlns:a16="http://schemas.microsoft.com/office/drawing/2014/main" id="{F3BDF5F1-11B9-42EB-800A-B3D749BB4B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659" y="4447745"/>
            <a:ext cx="0" cy="1371600"/>
          </a:xfrm>
          <a:prstGeom prst="line">
            <a:avLst/>
          </a:prstGeom>
          <a:ln w="19050">
            <a:solidFill>
              <a:schemeClr val="tx1">
                <a:lumMod val="75000"/>
              </a:schemeClr>
            </a:solidFill>
          </a:ln>
          <a:effectLst>
            <a:innerShdw blurRad="114300">
              <a:prstClr val="black"/>
            </a:innerShdw>
          </a:effectLst>
        </p:spPr>
        <p:style>
          <a:lnRef idx="1">
            <a:schemeClr val="accent1"/>
          </a:lnRef>
          <a:fillRef idx="0">
            <a:schemeClr val="accent1"/>
          </a:fillRef>
          <a:effectRef idx="0">
            <a:schemeClr val="accent1"/>
          </a:effectRef>
          <a:fontRef idx="minor">
            <a:schemeClr val="tx1"/>
          </a:fontRef>
        </p:style>
      </p:cxnSp>
      <p:sp>
        <p:nvSpPr>
          <p:cNvPr id="14" name="Content Placeholder 13">
            <a:extLst>
              <a:ext uri="{FF2B5EF4-FFF2-40B4-BE49-F238E27FC236}">
                <a16:creationId xmlns:a16="http://schemas.microsoft.com/office/drawing/2014/main" id="{E949AC28-5D32-4E67-B7A0-B870D9C60997}"/>
              </a:ext>
            </a:extLst>
          </p:cNvPr>
          <p:cNvSpPr>
            <a:spLocks noGrp="1"/>
          </p:cNvSpPr>
          <p:nvPr>
            <p:ph idx="1"/>
          </p:nvPr>
        </p:nvSpPr>
        <p:spPr>
          <a:xfrm>
            <a:off x="5251324" y="4208220"/>
            <a:ext cx="6319003" cy="1850651"/>
          </a:xfrm>
        </p:spPr>
        <p:txBody>
          <a:bodyPr anchor="ctr">
            <a:normAutofit/>
          </a:bodyPr>
          <a:lstStyle/>
          <a:p>
            <a:r>
              <a:rPr lang="en-US" sz="1800"/>
              <a:t>The above images show the weekly team progress reports that were completed. </a:t>
            </a:r>
          </a:p>
          <a:p>
            <a:r>
              <a:rPr lang="en-US" sz="1800"/>
              <a:t>The reports enabled us to clearly state what each member of the team would be working on.</a:t>
            </a:r>
          </a:p>
        </p:txBody>
      </p:sp>
      <p:pic>
        <p:nvPicPr>
          <p:cNvPr id="4" name="Picture 3" descr="A screenshot of a cell phone&#10;&#10;Description automatically generated">
            <a:extLst>
              <a:ext uri="{FF2B5EF4-FFF2-40B4-BE49-F238E27FC236}">
                <a16:creationId xmlns:a16="http://schemas.microsoft.com/office/drawing/2014/main" id="{EBC8AC51-477A-43CB-9678-BDDD6A4A551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881360" y="5538997"/>
            <a:ext cx="1310640" cy="1310640"/>
          </a:xfrm>
          <a:prstGeom prst="rect">
            <a:avLst/>
          </a:prstGeom>
        </p:spPr>
      </p:pic>
      <p:sp>
        <p:nvSpPr>
          <p:cNvPr id="3" name="TextBox 2">
            <a:extLst>
              <a:ext uri="{FF2B5EF4-FFF2-40B4-BE49-F238E27FC236}">
                <a16:creationId xmlns:a16="http://schemas.microsoft.com/office/drawing/2014/main" id="{0AF14BD3-AD4A-4B00-A4AD-0061663552D6}"/>
              </a:ext>
            </a:extLst>
          </p:cNvPr>
          <p:cNvSpPr txBox="1"/>
          <p:nvPr/>
        </p:nvSpPr>
        <p:spPr>
          <a:xfrm>
            <a:off x="-729" y="647216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RW</a:t>
            </a:r>
          </a:p>
        </p:txBody>
      </p:sp>
    </p:spTree>
    <p:extLst>
      <p:ext uri="{BB962C8B-B14F-4D97-AF65-F5344CB8AC3E}">
        <p14:creationId xmlns:p14="http://schemas.microsoft.com/office/powerpoint/2010/main" val="32621838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2" name="Rectangle 16">
            <a:extLst>
              <a:ext uri="{FF2B5EF4-FFF2-40B4-BE49-F238E27FC236}">
                <a16:creationId xmlns:a16="http://schemas.microsoft.com/office/drawing/2014/main" id="{9726E0AA-ACAD-4929-A688-C5F6D3E37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77A891-D4DC-4883-9695-B7391BE4F32B}"/>
              </a:ext>
            </a:extLst>
          </p:cNvPr>
          <p:cNvSpPr>
            <a:spLocks noGrp="1"/>
          </p:cNvSpPr>
          <p:nvPr>
            <p:ph type="title"/>
          </p:nvPr>
        </p:nvSpPr>
        <p:spPr>
          <a:xfrm>
            <a:off x="707900" y="4208220"/>
            <a:ext cx="3946393" cy="1850651"/>
          </a:xfrm>
        </p:spPr>
        <p:txBody>
          <a:bodyPr vert="horz" lIns="91440" tIns="45720" rIns="91440" bIns="45720" rtlCol="0">
            <a:normAutofit/>
          </a:bodyPr>
          <a:lstStyle/>
          <a:p>
            <a:pPr algn="l"/>
            <a:r>
              <a:rPr lang="en-US" sz="3600"/>
              <a:t>Gantt Chart</a:t>
            </a:r>
          </a:p>
        </p:txBody>
      </p:sp>
      <p:pic>
        <p:nvPicPr>
          <p:cNvPr id="5" name="Content Placeholder 4" descr="A screenshot of a social media post&#10;&#10;Description automatically generated">
            <a:extLst>
              <a:ext uri="{FF2B5EF4-FFF2-40B4-BE49-F238E27FC236}">
                <a16:creationId xmlns:a16="http://schemas.microsoft.com/office/drawing/2014/main" id="{94BB0A93-97D4-4494-A5D5-7F6F00F7D2B2}"/>
              </a:ext>
            </a:extLst>
          </p:cNvPr>
          <p:cNvPicPr>
            <a:picLocks noChangeAspect="1"/>
          </p:cNvPicPr>
          <p:nvPr/>
        </p:nvPicPr>
        <p:blipFill>
          <a:blip r:embed="rId3"/>
          <a:stretch>
            <a:fillRect/>
          </a:stretch>
        </p:blipFill>
        <p:spPr>
          <a:xfrm>
            <a:off x="100128" y="96701"/>
            <a:ext cx="12040156" cy="2924795"/>
          </a:xfrm>
          <a:prstGeom prst="rect">
            <a:avLst/>
          </a:prstGeom>
        </p:spPr>
      </p:pic>
      <p:sp>
        <p:nvSpPr>
          <p:cNvPr id="23" name="Content Placeholder 13">
            <a:extLst>
              <a:ext uri="{FF2B5EF4-FFF2-40B4-BE49-F238E27FC236}">
                <a16:creationId xmlns:a16="http://schemas.microsoft.com/office/drawing/2014/main" id="{E834EE0A-05B2-4F7B-8AED-AE9384D58CBA}"/>
              </a:ext>
            </a:extLst>
          </p:cNvPr>
          <p:cNvSpPr>
            <a:spLocks noGrp="1"/>
          </p:cNvSpPr>
          <p:nvPr>
            <p:ph idx="1"/>
          </p:nvPr>
        </p:nvSpPr>
        <p:spPr>
          <a:xfrm>
            <a:off x="5139768" y="4208220"/>
            <a:ext cx="6430560" cy="1850651"/>
          </a:xfrm>
        </p:spPr>
        <p:txBody>
          <a:bodyPr anchor="ctr">
            <a:normAutofit/>
          </a:bodyPr>
          <a:lstStyle/>
          <a:p>
            <a:endParaRPr lang="en-US"/>
          </a:p>
        </p:txBody>
      </p:sp>
      <p:pic>
        <p:nvPicPr>
          <p:cNvPr id="6" name="Picture 5" descr="A screenshot of a cell phone&#10;&#10;Description automatically generated">
            <a:extLst>
              <a:ext uri="{FF2B5EF4-FFF2-40B4-BE49-F238E27FC236}">
                <a16:creationId xmlns:a16="http://schemas.microsoft.com/office/drawing/2014/main" id="{F1B6AB6F-140C-4CC8-9CE9-D8C1C02DB29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81360" y="5538997"/>
            <a:ext cx="1310640" cy="1310640"/>
          </a:xfrm>
          <a:prstGeom prst="rect">
            <a:avLst/>
          </a:prstGeom>
        </p:spPr>
      </p:pic>
      <p:sp>
        <p:nvSpPr>
          <p:cNvPr id="3" name="TextBox 2">
            <a:extLst>
              <a:ext uri="{FF2B5EF4-FFF2-40B4-BE49-F238E27FC236}">
                <a16:creationId xmlns:a16="http://schemas.microsoft.com/office/drawing/2014/main" id="{02A094BC-F7A9-41FA-ACE8-D870CF4A1A59}"/>
              </a:ext>
            </a:extLst>
          </p:cNvPr>
          <p:cNvSpPr txBox="1"/>
          <p:nvPr/>
        </p:nvSpPr>
        <p:spPr>
          <a:xfrm>
            <a:off x="-62710" y="652138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RW</a:t>
            </a:r>
          </a:p>
        </p:txBody>
      </p:sp>
    </p:spTree>
    <p:extLst>
      <p:ext uri="{BB962C8B-B14F-4D97-AF65-F5344CB8AC3E}">
        <p14:creationId xmlns:p14="http://schemas.microsoft.com/office/powerpoint/2010/main" val="2824952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9">
            <a:extLst>
              <a:ext uri="{FF2B5EF4-FFF2-40B4-BE49-F238E27FC236}">
                <a16:creationId xmlns:a16="http://schemas.microsoft.com/office/drawing/2014/main" id="{7CFAC9FD-BAD6-47B4-9C11-BE23CEAC7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1">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87"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17ED9D-0886-4E1C-A252-3881325B55D9}"/>
              </a:ext>
            </a:extLst>
          </p:cNvPr>
          <p:cNvSpPr>
            <a:spLocks noGrp="1"/>
          </p:cNvSpPr>
          <p:nvPr>
            <p:ph type="title"/>
          </p:nvPr>
        </p:nvSpPr>
        <p:spPr>
          <a:xfrm>
            <a:off x="695916" y="1078264"/>
            <a:ext cx="3422930" cy="4701473"/>
          </a:xfrm>
        </p:spPr>
        <p:txBody>
          <a:bodyPr vert="horz" lIns="91440" tIns="45720" rIns="91440" bIns="45720" rtlCol="0" anchor="ctr">
            <a:normAutofit/>
          </a:bodyPr>
          <a:lstStyle/>
          <a:p>
            <a:pPr algn="r"/>
            <a:r>
              <a:rPr lang="en-US" sz="4400">
                <a:solidFill>
                  <a:srgbClr val="FFFFFF"/>
                </a:solidFill>
              </a:rPr>
              <a:t>Reference list</a:t>
            </a:r>
          </a:p>
        </p:txBody>
      </p:sp>
      <p:sp>
        <p:nvSpPr>
          <p:cNvPr id="3" name="Text Placeholder 2">
            <a:extLst>
              <a:ext uri="{FF2B5EF4-FFF2-40B4-BE49-F238E27FC236}">
                <a16:creationId xmlns:a16="http://schemas.microsoft.com/office/drawing/2014/main" id="{692CE126-0540-41AC-AB87-9C593117A331}"/>
              </a:ext>
            </a:extLst>
          </p:cNvPr>
          <p:cNvSpPr>
            <a:spLocks noGrp="1"/>
          </p:cNvSpPr>
          <p:nvPr>
            <p:ph type="body" sz="half" idx="2"/>
          </p:nvPr>
        </p:nvSpPr>
        <p:spPr>
          <a:xfrm>
            <a:off x="5114167" y="647133"/>
            <a:ext cx="6227867" cy="5132604"/>
          </a:xfrm>
          <a:effectLst/>
        </p:spPr>
        <p:txBody>
          <a:bodyPr vert="horz" lIns="91440" tIns="45720" rIns="91440" bIns="45720" rtlCol="0" anchor="ctr">
            <a:normAutofit/>
          </a:bodyPr>
          <a:lstStyle/>
          <a:p>
            <a:pPr algn="l"/>
            <a:r>
              <a:rPr lang="en-US"/>
              <a:t>1. </a:t>
            </a:r>
            <a:r>
              <a:rPr lang="en-US">
                <a:hlinkClick r:id="rId2"/>
              </a:rPr>
              <a:t>https://www.alzdiscovery.org/cognitive-vitality/blog/can-hearing-aids-help-prevent-dementia</a:t>
            </a:r>
            <a:endParaRPr lang="en-US">
              <a:ln>
                <a:solidFill>
                  <a:prstClr val="white">
                    <a:lumMod val="75000"/>
                    <a:lumOff val="25000"/>
                    <a:alpha val="10000"/>
                  </a:prstClr>
                </a:solidFill>
              </a:ln>
              <a:effectLst>
                <a:outerShdw blurRad="9525" dist="25400" dir="14640000" algn="tl" rotWithShape="0">
                  <a:prstClr val="white">
                    <a:alpha val="30000"/>
                  </a:prstClr>
                </a:outerShdw>
              </a:effectLst>
            </a:endParaRPr>
          </a:p>
          <a:p>
            <a:pPr algn="l"/>
            <a:r>
              <a:rPr lang="en-US"/>
              <a:t>2. Lin FR, Ferrucci L, An Y </a:t>
            </a:r>
            <a:r>
              <a:rPr lang="en-US" i="1"/>
              <a:t>et al</a:t>
            </a:r>
            <a:r>
              <a:rPr lang="en-US"/>
              <a:t>. (2014) </a:t>
            </a:r>
            <a:r>
              <a:rPr lang="en-US">
                <a:hlinkClick r:id="rId3"/>
              </a:rPr>
              <a:t>Association of hearing impairment with brain volume changes in older adults</a:t>
            </a:r>
            <a:r>
              <a:rPr lang="en-US"/>
              <a:t>. </a:t>
            </a:r>
            <a:r>
              <a:rPr lang="en-US" i="1"/>
              <a:t>Neuroimage</a:t>
            </a:r>
            <a:r>
              <a:rPr lang="en-US"/>
              <a:t> 90, 84-92.</a:t>
            </a:r>
            <a:endParaRPr lang="en-US">
              <a:ln>
                <a:solidFill>
                  <a:prstClr val="white">
                    <a:lumMod val="75000"/>
                    <a:lumOff val="25000"/>
                    <a:alpha val="10000"/>
                  </a:prstClr>
                </a:solidFill>
              </a:ln>
              <a:effectLst>
                <a:outerShdw blurRad="9525" dist="25400" dir="14640000" algn="tl" rotWithShape="0">
                  <a:prstClr val="white">
                    <a:alpha val="30000"/>
                  </a:prstClr>
                </a:outerShdw>
              </a:effectLst>
            </a:endParaRPr>
          </a:p>
          <a:p>
            <a:pPr algn="l"/>
            <a:r>
              <a:rPr lang="en-US">
                <a:ln>
                  <a:solidFill>
                    <a:prstClr val="white">
                      <a:lumMod val="75000"/>
                      <a:lumOff val="25000"/>
                      <a:alpha val="10000"/>
                    </a:prstClr>
                  </a:solidFill>
                </a:ln>
                <a:effectLst>
                  <a:outerShdw blurRad="9525" dist="25400" dir="14640000" algn="tl" rotWithShape="0">
                    <a:prstClr val="white">
                      <a:alpha val="30000"/>
                    </a:prstClr>
                  </a:outerShdw>
                </a:effectLst>
              </a:rPr>
              <a:t>3. </a:t>
            </a:r>
            <a:r>
              <a:rPr lang="en-US">
                <a:ln>
                  <a:solidFill>
                    <a:prstClr val="white">
                      <a:lumMod val="75000"/>
                      <a:lumOff val="25000"/>
                      <a:alpha val="10000"/>
                    </a:prstClr>
                  </a:solidFill>
                </a:ln>
                <a:effectLst>
                  <a:outerShdw blurRad="9525" dist="25400" dir="14640000" algn="tl" rotWithShape="0">
                    <a:prstClr val="white">
                      <a:alpha val="30000"/>
                    </a:prstClr>
                  </a:outerShdw>
                </a:effectLst>
                <a:ea typeface="+mn-lt"/>
                <a:cs typeface="+mn-lt"/>
              </a:rPr>
              <a:t>Luengo-Fernandez R, et al(2015)  </a:t>
            </a:r>
            <a:r>
              <a:rPr lang="en-US">
                <a:ln>
                  <a:solidFill>
                    <a:prstClr val="white">
                      <a:lumMod val="75000"/>
                      <a:lumOff val="25000"/>
                      <a:alpha val="10000"/>
                    </a:prstClr>
                  </a:solidFill>
                </a:ln>
                <a:effectLst>
                  <a:outerShdw blurRad="9525" dist="25400" dir="14640000" algn="tl" rotWithShape="0">
                    <a:prstClr val="white">
                      <a:alpha val="30000"/>
                    </a:prstClr>
                  </a:outerShdw>
                </a:effectLst>
                <a:ea typeface="+mn-lt"/>
                <a:cs typeface="+mn-lt"/>
                <a:hlinkClick r:id="rId4"/>
              </a:rPr>
              <a:t>https://www.dementiastatistics.org/statistics/cost-and-projections-in-the-uk-and-globally/</a:t>
            </a:r>
            <a:endParaRPr lang="en-US">
              <a:ln>
                <a:solidFill>
                  <a:prstClr val="white">
                    <a:lumMod val="75000"/>
                    <a:lumOff val="25000"/>
                    <a:alpha val="10000"/>
                  </a:prstClr>
                </a:solidFill>
              </a:ln>
              <a:effectLst>
                <a:outerShdw blurRad="9525" dist="25400" dir="14640000" algn="tl" rotWithShape="0">
                  <a:prstClr val="white">
                    <a:alpha val="30000"/>
                  </a:prstClr>
                </a:outerShdw>
              </a:effectLst>
              <a:ea typeface="+mn-lt"/>
              <a:cs typeface="+mn-lt"/>
            </a:endParaRPr>
          </a:p>
          <a:p>
            <a:pPr algn="l"/>
            <a:r>
              <a:rPr lang="en-US">
                <a:ln>
                  <a:solidFill>
                    <a:prstClr val="white">
                      <a:lumMod val="75000"/>
                      <a:lumOff val="25000"/>
                      <a:alpha val="10000"/>
                    </a:prstClr>
                  </a:solidFill>
                </a:ln>
                <a:effectLst>
                  <a:outerShdw blurRad="9525" dist="25400" dir="14640000" algn="tl" rotWithShape="0">
                    <a:prstClr val="white">
                      <a:alpha val="30000"/>
                    </a:prstClr>
                  </a:outerShdw>
                </a:effectLst>
                <a:ea typeface="+mn-lt"/>
                <a:cs typeface="+mn-lt"/>
                <a:hlinkClick r:id="rId5"/>
              </a:rPr>
              <a:t>4. </a:t>
            </a:r>
            <a:r>
              <a:rPr lang="en-US"/>
              <a:t>Alzheimer’s Research UK calls for global dementia commitment after WHO sounds the alarm. </a:t>
            </a:r>
            <a:r>
              <a:rPr lang="en-US">
                <a:hlinkClick r:id="rId5"/>
              </a:rPr>
              <a:t>https</a:t>
            </a:r>
            <a:r>
              <a:rPr lang="en-US">
                <a:ln>
                  <a:solidFill>
                    <a:prstClr val="white">
                      <a:lumMod val="75000"/>
                      <a:lumOff val="25000"/>
                      <a:alpha val="10000"/>
                    </a:prstClr>
                  </a:solidFill>
                </a:ln>
                <a:effectLst>
                  <a:outerShdw blurRad="9525" dist="25400" dir="14640000" algn="tl" rotWithShape="0">
                    <a:prstClr val="white">
                      <a:alpha val="30000"/>
                    </a:prstClr>
                  </a:outerShdw>
                </a:effectLst>
                <a:ea typeface="+mn-lt"/>
                <a:cs typeface="+mn-lt"/>
                <a:hlinkClick r:id="rId5"/>
              </a:rPr>
              <a:t>://www.alzheimersresearchuk.org/alzheimers-research-uk-calls-global-dementia-commitment-sounds-alarm/</a:t>
            </a:r>
            <a:endParaRPr lang="en-US">
              <a:ln>
                <a:solidFill>
                  <a:prstClr val="white">
                    <a:lumMod val="75000"/>
                    <a:lumOff val="25000"/>
                    <a:alpha val="10000"/>
                  </a:prstClr>
                </a:solidFill>
              </a:ln>
              <a:effectLst>
                <a:outerShdw blurRad="9525" dist="25400" dir="14640000" algn="tl" rotWithShape="0">
                  <a:prstClr val="white">
                    <a:alpha val="30000"/>
                  </a:prstClr>
                </a:outerShdw>
              </a:effectLst>
            </a:endParaRPr>
          </a:p>
          <a:p>
            <a:pPr algn="l"/>
            <a:r>
              <a:rPr lang="en-US">
                <a:ln>
                  <a:solidFill>
                    <a:prstClr val="white">
                      <a:lumMod val="75000"/>
                      <a:lumOff val="25000"/>
                      <a:alpha val="10000"/>
                    </a:prstClr>
                  </a:solidFill>
                </a:ln>
                <a:effectLst>
                  <a:outerShdw blurRad="9525" dist="25400" dir="14640000" algn="tl" rotWithShape="0">
                    <a:prstClr val="white">
                      <a:alpha val="30000"/>
                    </a:prstClr>
                  </a:outerShdw>
                </a:effectLst>
              </a:rPr>
              <a:t>5. </a:t>
            </a:r>
            <a:r>
              <a:rPr lang="en-US">
                <a:ln>
                  <a:solidFill>
                    <a:prstClr val="white">
                      <a:lumMod val="75000"/>
                      <a:lumOff val="25000"/>
                      <a:alpha val="10000"/>
                    </a:prstClr>
                  </a:solidFill>
                </a:ln>
                <a:effectLst>
                  <a:outerShdw blurRad="9525" dist="25400" dir="14640000" algn="tl" rotWithShape="0">
                    <a:prstClr val="white">
                      <a:alpha val="30000"/>
                    </a:prstClr>
                  </a:outerShdw>
                </a:effectLst>
                <a:ea typeface="+mn-lt"/>
                <a:cs typeface="+mn-lt"/>
                <a:hlinkClick r:id="rId6"/>
              </a:rPr>
              <a:t>https://apolitical.co/solution_article/robots-boost-dementia-patients-cognitive-skills-independence/</a:t>
            </a:r>
            <a:endParaRPr lang="en-GB">
              <a:ln>
                <a:solidFill>
                  <a:prstClr val="white">
                    <a:lumMod val="75000"/>
                    <a:lumOff val="25000"/>
                    <a:alpha val="10000"/>
                  </a:prstClr>
                </a:solidFill>
              </a:ln>
              <a:effectLst>
                <a:outerShdw blurRad="9525" dist="25400" dir="14640000" algn="tl" rotWithShape="0">
                  <a:prstClr val="white">
                    <a:alpha val="30000"/>
                  </a:prstClr>
                </a:outerShdw>
              </a:effectLst>
            </a:endParaRPr>
          </a:p>
          <a:p>
            <a:pPr algn="l"/>
            <a:endParaRPr lang="en-US">
              <a:ln>
                <a:solidFill>
                  <a:prstClr val="white">
                    <a:lumMod val="75000"/>
                    <a:lumOff val="25000"/>
                    <a:alpha val="10000"/>
                  </a:prstClr>
                </a:solidFill>
              </a:ln>
              <a:effectLst>
                <a:outerShdw blurRad="9525" dist="25400" dir="14640000" algn="tl" rotWithShape="0">
                  <a:prstClr val="white">
                    <a:alpha val="30000"/>
                  </a:prstClr>
                </a:outerShdw>
              </a:effectLst>
            </a:endParaRPr>
          </a:p>
          <a:p>
            <a:pPr algn="l"/>
            <a:endParaRPr lang="en-US">
              <a:ln>
                <a:solidFill>
                  <a:prstClr val="white">
                    <a:lumMod val="75000"/>
                    <a:lumOff val="25000"/>
                    <a:alpha val="10000"/>
                  </a:prstClr>
                </a:solidFill>
              </a:ln>
              <a:effectLst>
                <a:outerShdw blurRad="9525" dist="25400" dir="14640000" algn="tl" rotWithShape="0">
                  <a:prstClr val="white">
                    <a:alpha val="30000"/>
                  </a:prstClr>
                </a:outerShdw>
              </a:effectLst>
            </a:endParaRPr>
          </a:p>
          <a:p>
            <a:pPr algn="l"/>
            <a:endParaRPr lang="en-US">
              <a:ln>
                <a:solidFill>
                  <a:prstClr val="white">
                    <a:lumMod val="75000"/>
                    <a:lumOff val="25000"/>
                    <a:alpha val="10000"/>
                  </a:prstClr>
                </a:solidFill>
              </a:ln>
              <a:effectLst>
                <a:outerShdw blurRad="9525" dist="25400" dir="14640000" algn="tl" rotWithShape="0">
                  <a:prstClr val="white">
                    <a:alpha val="30000"/>
                  </a:prstClr>
                </a:outerShdw>
              </a:effectLst>
            </a:endParaRPr>
          </a:p>
        </p:txBody>
      </p:sp>
      <p:pic>
        <p:nvPicPr>
          <p:cNvPr id="5" name="Picture 4" descr="A screenshot of a cell phone&#10;&#10;Description automatically generated">
            <a:extLst>
              <a:ext uri="{FF2B5EF4-FFF2-40B4-BE49-F238E27FC236}">
                <a16:creationId xmlns:a16="http://schemas.microsoft.com/office/drawing/2014/main" id="{4D74028F-2EA7-4153-8E8C-441310CC24B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881360" y="5538997"/>
            <a:ext cx="1310640" cy="1310640"/>
          </a:xfrm>
          <a:prstGeom prst="rect">
            <a:avLst/>
          </a:prstGeom>
        </p:spPr>
      </p:pic>
      <p:sp>
        <p:nvSpPr>
          <p:cNvPr id="4" name="TextBox 3">
            <a:extLst>
              <a:ext uri="{FF2B5EF4-FFF2-40B4-BE49-F238E27FC236}">
                <a16:creationId xmlns:a16="http://schemas.microsoft.com/office/drawing/2014/main" id="{F2B9E3F2-D921-4E81-87E3-8A7B9E012C25}"/>
              </a:ext>
            </a:extLst>
          </p:cNvPr>
          <p:cNvSpPr txBox="1"/>
          <p:nvPr/>
        </p:nvSpPr>
        <p:spPr>
          <a:xfrm>
            <a:off x="9446795" y="18247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MH, RW, KM</a:t>
            </a:r>
          </a:p>
        </p:txBody>
      </p:sp>
    </p:spTree>
    <p:extLst>
      <p:ext uri="{BB962C8B-B14F-4D97-AF65-F5344CB8AC3E}">
        <p14:creationId xmlns:p14="http://schemas.microsoft.com/office/powerpoint/2010/main" val="3651943364"/>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Bodoni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oudy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9313395DF733A4DBA358CE9E9569017" ma:contentTypeVersion="6" ma:contentTypeDescription="Create a new document." ma:contentTypeScope="" ma:versionID="c9579c0024dded191b3020de8ddb088f">
  <xsd:schema xmlns:xsd="http://www.w3.org/2001/XMLSchema" xmlns:xs="http://www.w3.org/2001/XMLSchema" xmlns:p="http://schemas.microsoft.com/office/2006/metadata/properties" xmlns:ns2="71256e2b-f72a-4898-9f2d-092a972bdb94" targetNamespace="http://schemas.microsoft.com/office/2006/metadata/properties" ma:root="true" ma:fieldsID="b82abeb934658dd569d208d63a3b74d7" ns2:_="">
    <xsd:import namespace="71256e2b-f72a-4898-9f2d-092a972bdb94"/>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256e2b-f72a-4898-9f2d-092a972bdb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CF779B3-1639-4278-B5BF-4139BC191201}">
  <ds:schemaRefs>
    <ds:schemaRef ds:uri="71256e2b-f72a-4898-9f2d-092a972bdb9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088A88B-AB15-4E86-98E1-CB12DD3D01AE}">
  <ds:schemaRefs>
    <ds:schemaRef ds:uri="71256e2b-f72a-4898-9f2d-092a972bdb9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802FDE0D-04CA-49ED-853F-514396C19B5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31</TotalTime>
  <Words>868</Words>
  <Application>Microsoft Office PowerPoint</Application>
  <PresentationFormat>Widescreen</PresentationFormat>
  <Paragraphs>78</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Bodoni MT</vt:lpstr>
      <vt:lpstr>Goudy Old Style</vt:lpstr>
      <vt:lpstr>Wingdings 2</vt:lpstr>
      <vt:lpstr>SlateVTI</vt:lpstr>
      <vt:lpstr>Design: Illustration and description. </vt:lpstr>
      <vt:lpstr> What is its differentiating factor? It’s USP.</vt:lpstr>
      <vt:lpstr> Document initial requirements </vt:lpstr>
      <vt:lpstr>Product Design specifications</vt:lpstr>
      <vt:lpstr>Is there a Market for your Product?</vt:lpstr>
      <vt:lpstr>Competitors</vt:lpstr>
      <vt:lpstr>How is the product idea different to your Competitors products? </vt:lpstr>
      <vt:lpstr>PowerPoint Presentation</vt:lpstr>
      <vt:lpstr>Do you have a Target Market ?</vt:lpstr>
      <vt:lpstr>Resources required</vt:lpstr>
      <vt:lpstr>Accepting Questions from the floor</vt:lpstr>
      <vt:lpstr>Show evidence of Team-working: ‘Team Progress Reports / Sheets’. </vt:lpstr>
      <vt:lpstr>Gantt Chart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Smart Brain </dc:title>
  <dc:creator>Matthew Howells</dc:creator>
  <cp:lastModifiedBy>ryan williams</cp:lastModifiedBy>
  <cp:revision>2</cp:revision>
  <dcterms:created xsi:type="dcterms:W3CDTF">2019-12-04T00:14:57Z</dcterms:created>
  <dcterms:modified xsi:type="dcterms:W3CDTF">2019-12-04T20:14:55Z</dcterms:modified>
</cp:coreProperties>
</file>