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9D025-6759-CE37-2675-CC65F275C8C3}" v="342" dt="2020-01-15T21:25:55.440"/>
    <p1510:client id="{5DDC3871-3877-4429-2FF3-2A88270D4B5F}" v="951" dt="2020-01-15T23:01:45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eeves (1807017)" userId="S::1807017@student.uwtsd.ac.uk::73ca1a6e-003d-479d-987a-00ddae70a1f1" providerId="AD" clId="Web-{1BA9D025-6759-CE37-2675-CC65F275C8C3}"/>
    <pc:docChg chg="addSld modSld">
      <pc:chgData name="Emma Reeves (1807017)" userId="S::1807017@student.uwtsd.ac.uk::73ca1a6e-003d-479d-987a-00ddae70a1f1" providerId="AD" clId="Web-{1BA9D025-6759-CE37-2675-CC65F275C8C3}" dt="2020-01-15T21:25:55.440" v="350" actId="1076"/>
      <pc:docMkLst>
        <pc:docMk/>
      </pc:docMkLst>
      <pc:sldChg chg="addSp delSp modSp mod setBg">
        <pc:chgData name="Emma Reeves (1807017)" userId="S::1807017@student.uwtsd.ac.uk::73ca1a6e-003d-479d-987a-00ddae70a1f1" providerId="AD" clId="Web-{1BA9D025-6759-CE37-2675-CC65F275C8C3}" dt="2020-01-15T21:25:55.440" v="350" actId="1076"/>
        <pc:sldMkLst>
          <pc:docMk/>
          <pc:sldMk cId="109857222" sldId="256"/>
        </pc:sldMkLst>
        <pc:spChg chg="del">
          <ac:chgData name="Emma Reeves (1807017)" userId="S::1807017@student.uwtsd.ac.uk::73ca1a6e-003d-479d-987a-00ddae70a1f1" providerId="AD" clId="Web-{1BA9D025-6759-CE37-2675-CC65F275C8C3}" dt="2020-01-15T20:34:16.069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Emma Reeves (1807017)" userId="S::1807017@student.uwtsd.ac.uk::73ca1a6e-003d-479d-987a-00ddae70a1f1" providerId="AD" clId="Web-{1BA9D025-6759-CE37-2675-CC65F275C8C3}" dt="2020-01-15T20:34:18.662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mma Reeves (1807017)" userId="S::1807017@student.uwtsd.ac.uk::73ca1a6e-003d-479d-987a-00ddae70a1f1" providerId="AD" clId="Web-{1BA9D025-6759-CE37-2675-CC65F275C8C3}" dt="2020-01-15T21:25:41.956" v="347" actId="1076"/>
          <ac:spMkLst>
            <pc:docMk/>
            <pc:sldMk cId="109857222" sldId="256"/>
            <ac:spMk id="4" creationId="{9E8E234F-468A-4F6D-BA62-F15E148F74E2}"/>
          </ac:spMkLst>
        </pc:spChg>
        <pc:spChg chg="add mod">
          <ac:chgData name="Emma Reeves (1807017)" userId="S::1807017@student.uwtsd.ac.uk::73ca1a6e-003d-479d-987a-00ddae70a1f1" providerId="AD" clId="Web-{1BA9D025-6759-CE37-2675-CC65F275C8C3}" dt="2020-01-15T21:00:59.493" v="116"/>
          <ac:spMkLst>
            <pc:docMk/>
            <pc:sldMk cId="109857222" sldId="256"/>
            <ac:spMk id="5" creationId="{715D79BE-2687-455D-A6B6-442F027E222B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0:58:52.775" v="64"/>
          <ac:spMkLst>
            <pc:docMk/>
            <pc:sldMk cId="109857222" sldId="256"/>
            <ac:spMk id="8" creationId="{86FF76B9-219D-4469-AF87-0236D29032F1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0:58:57.057" v="66"/>
          <ac:spMkLst>
            <pc:docMk/>
            <pc:sldMk cId="109857222" sldId="256"/>
            <ac:spMk id="9" creationId="{57845966-6EFC-468A-9CC7-BAB4B95854E7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1:00:41.431" v="91"/>
          <ac:spMkLst>
            <pc:docMk/>
            <pc:sldMk cId="109857222" sldId="256"/>
            <ac:spMk id="12" creationId="{6753252F-4873-4F63-801D-CC719279A7D5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1:00:41.431" v="91"/>
          <ac:spMkLst>
            <pc:docMk/>
            <pc:sldMk cId="109857222" sldId="256"/>
            <ac:spMk id="14" creationId="{047C8CCB-F95D-4249-92DD-651249D3535A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0:58:57.057" v="66"/>
          <ac:spMkLst>
            <pc:docMk/>
            <pc:sldMk cId="109857222" sldId="256"/>
            <ac:spMk id="15" creationId="{ADAD1991-FFD1-4E94-ABAB-7560D33008E4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1:00:43.915" v="93"/>
          <ac:spMkLst>
            <pc:docMk/>
            <pc:sldMk cId="109857222" sldId="256"/>
            <ac:spMk id="16" creationId="{AB45A142-4255-493C-8284-5D566C121B10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0:58:52.775" v="64"/>
          <ac:spMkLst>
            <pc:docMk/>
            <pc:sldMk cId="109857222" sldId="256"/>
            <ac:spMk id="17" creationId="{2E80C965-DB6D-4F81-9E9E-B027384D0BD6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0:58:52.775" v="64"/>
          <ac:spMkLst>
            <pc:docMk/>
            <pc:sldMk cId="109857222" sldId="256"/>
            <ac:spMk id="19" creationId="{633C5E46-DAC5-4661-9C87-22B08E2A512F}"/>
          </ac:spMkLst>
        </pc:spChg>
        <pc:spChg chg="add del">
          <ac:chgData name="Emma Reeves (1807017)" userId="S::1807017@student.uwtsd.ac.uk::73ca1a6e-003d-479d-987a-00ddae70a1f1" providerId="AD" clId="Web-{1BA9D025-6759-CE37-2675-CC65F275C8C3}" dt="2020-01-15T21:00:53.071" v="95"/>
          <ac:spMkLst>
            <pc:docMk/>
            <pc:sldMk cId="109857222" sldId="256"/>
            <ac:spMk id="20" creationId="{87CC2527-562A-4F69-B487-4371E5B243E7}"/>
          </ac:spMkLst>
        </pc:spChg>
        <pc:spChg chg="add mod">
          <ac:chgData name="Emma Reeves (1807017)" userId="S::1807017@student.uwtsd.ac.uk::73ca1a6e-003d-479d-987a-00ddae70a1f1" providerId="AD" clId="Web-{1BA9D025-6759-CE37-2675-CC65F275C8C3}" dt="2020-01-15T21:25:55.440" v="350" actId="1076"/>
          <ac:spMkLst>
            <pc:docMk/>
            <pc:sldMk cId="109857222" sldId="256"/>
            <ac:spMk id="22" creationId="{83547860-8A5A-45C6-947C-018868D91BCA}"/>
          </ac:spMkLst>
        </pc:spChg>
        <pc:spChg chg="add mod">
          <ac:chgData name="Emma Reeves (1807017)" userId="S::1807017@student.uwtsd.ac.uk::73ca1a6e-003d-479d-987a-00ddae70a1f1" providerId="AD" clId="Web-{1BA9D025-6759-CE37-2675-CC65F275C8C3}" dt="2020-01-15T21:25:52.815" v="349" actId="1076"/>
          <ac:spMkLst>
            <pc:docMk/>
            <pc:sldMk cId="109857222" sldId="256"/>
            <ac:spMk id="23" creationId="{8E602147-00CD-4B25-8369-7979973B0476}"/>
          </ac:spMkLst>
        </pc:spChg>
        <pc:grpChg chg="add del">
          <ac:chgData name="Emma Reeves (1807017)" userId="S::1807017@student.uwtsd.ac.uk::73ca1a6e-003d-479d-987a-00ddae70a1f1" providerId="AD" clId="Web-{1BA9D025-6759-CE37-2675-CC65F275C8C3}" dt="2020-01-15T20:58:52.775" v="64"/>
          <ac:grpSpMkLst>
            <pc:docMk/>
            <pc:sldMk cId="109857222" sldId="256"/>
            <ac:grpSpMk id="13" creationId="{DB88BD78-87E1-424D-B479-C37D8E41B12E}"/>
          </ac:grpSpMkLst>
        </pc:grpChg>
        <pc:picChg chg="add mod ord">
          <ac:chgData name="Emma Reeves (1807017)" userId="S::1807017@student.uwtsd.ac.uk::73ca1a6e-003d-479d-987a-00ddae70a1f1" providerId="AD" clId="Web-{1BA9D025-6759-CE37-2675-CC65F275C8C3}" dt="2020-01-15T21:25:47.721" v="348" actId="1076"/>
          <ac:picMkLst>
            <pc:docMk/>
            <pc:sldMk cId="109857222" sldId="256"/>
            <ac:picMk id="6" creationId="{0FB8B5CD-2190-47DA-998B-2444AFD95152}"/>
          </ac:picMkLst>
        </pc:picChg>
        <pc:picChg chg="add del">
          <ac:chgData name="Emma Reeves (1807017)" userId="S::1807017@student.uwtsd.ac.uk::73ca1a6e-003d-479d-987a-00ddae70a1f1" providerId="AD" clId="Web-{1BA9D025-6759-CE37-2675-CC65F275C8C3}" dt="2020-01-15T20:58:57.057" v="66"/>
          <ac:picMkLst>
            <pc:docMk/>
            <pc:sldMk cId="109857222" sldId="256"/>
            <ac:picMk id="10" creationId="{75554383-98AF-4A47-BB65-705FAAA4BE6A}"/>
          </ac:picMkLst>
        </pc:picChg>
        <pc:picChg chg="add del">
          <ac:chgData name="Emma Reeves (1807017)" userId="S::1807017@student.uwtsd.ac.uk::73ca1a6e-003d-479d-987a-00ddae70a1f1" providerId="AD" clId="Web-{1BA9D025-6759-CE37-2675-CC65F275C8C3}" dt="2020-01-15T20:58:49.963" v="62"/>
          <ac:picMkLst>
            <pc:docMk/>
            <pc:sldMk cId="109857222" sldId="256"/>
            <ac:picMk id="11" creationId="{CB607B98-7700-4DC9-8BE8-A876255F9C52}"/>
          </ac:picMkLst>
        </pc:picChg>
        <pc:cxnChg chg="add del">
          <ac:chgData name="Emma Reeves (1807017)" userId="S::1807017@student.uwtsd.ac.uk::73ca1a6e-003d-479d-987a-00ddae70a1f1" providerId="AD" clId="Web-{1BA9D025-6759-CE37-2675-CC65F275C8C3}" dt="2020-01-15T21:00:43.915" v="93"/>
          <ac:cxnSpMkLst>
            <pc:docMk/>
            <pc:sldMk cId="109857222" sldId="256"/>
            <ac:cxnSpMk id="18" creationId="{38FB9660-F42F-4313-BBC4-47C007FE484C}"/>
          </ac:cxnSpMkLst>
        </pc:cxnChg>
        <pc:cxnChg chg="add del">
          <ac:chgData name="Emma Reeves (1807017)" userId="S::1807017@student.uwtsd.ac.uk::73ca1a6e-003d-479d-987a-00ddae70a1f1" providerId="AD" clId="Web-{1BA9D025-6759-CE37-2675-CC65F275C8C3}" dt="2020-01-15T21:00:53.071" v="95"/>
          <ac:cxnSpMkLst>
            <pc:docMk/>
            <pc:sldMk cId="109857222" sldId="256"/>
            <ac:cxnSpMk id="21" creationId="{BCDAEC91-5BCE-4B55-9CC0-43EF94CB734B}"/>
          </ac:cxnSpMkLst>
        </pc:cxnChg>
      </pc:sldChg>
      <pc:sldChg chg="modSp new">
        <pc:chgData name="Emma Reeves (1807017)" userId="S::1807017@student.uwtsd.ac.uk::73ca1a6e-003d-479d-987a-00ddae70a1f1" providerId="AD" clId="Web-{1BA9D025-6759-CE37-2675-CC65F275C8C3}" dt="2020-01-15T21:02:25.259" v="146" actId="20577"/>
        <pc:sldMkLst>
          <pc:docMk/>
          <pc:sldMk cId="3652201263" sldId="257"/>
        </pc:sldMkLst>
        <pc:spChg chg="mod">
          <ac:chgData name="Emma Reeves (1807017)" userId="S::1807017@student.uwtsd.ac.uk::73ca1a6e-003d-479d-987a-00ddae70a1f1" providerId="AD" clId="Web-{1BA9D025-6759-CE37-2675-CC65F275C8C3}" dt="2020-01-15T21:02:25.259" v="146" actId="20577"/>
          <ac:spMkLst>
            <pc:docMk/>
            <pc:sldMk cId="3652201263" sldId="257"/>
            <ac:spMk id="2" creationId="{5D801B3A-BDF6-4068-B37D-CC70989D51F4}"/>
          </ac:spMkLst>
        </pc:spChg>
      </pc:sldChg>
    </pc:docChg>
  </pc:docChgLst>
  <pc:docChgLst>
    <pc:chgData name="Emma Reeves (1807017)" userId="S::1807017@student.uwtsd.ac.uk::73ca1a6e-003d-479d-987a-00ddae70a1f1" providerId="AD" clId="Web-{5DDC3871-3877-4429-2FF3-2A88270D4B5F}"/>
    <pc:docChg chg="modSld">
      <pc:chgData name="Emma Reeves (1807017)" userId="S::1807017@student.uwtsd.ac.uk::73ca1a6e-003d-479d-987a-00ddae70a1f1" providerId="AD" clId="Web-{5DDC3871-3877-4429-2FF3-2A88270D4B5F}" dt="2020-01-15T23:01:45.637" v="947" actId="20577"/>
      <pc:docMkLst>
        <pc:docMk/>
      </pc:docMkLst>
      <pc:sldChg chg="addSp delSp modSp mod setBg">
        <pc:chgData name="Emma Reeves (1807017)" userId="S::1807017@student.uwtsd.ac.uk::73ca1a6e-003d-479d-987a-00ddae70a1f1" providerId="AD" clId="Web-{5DDC3871-3877-4429-2FF3-2A88270D4B5F}" dt="2020-01-15T22:47:35.852" v="436" actId="20577"/>
        <pc:sldMkLst>
          <pc:docMk/>
          <pc:sldMk cId="109857222" sldId="256"/>
        </pc:sldMkLst>
        <pc:spChg chg="add mod">
          <ac:chgData name="Emma Reeves (1807017)" userId="S::1807017@student.uwtsd.ac.uk::73ca1a6e-003d-479d-987a-00ddae70a1f1" providerId="AD" clId="Web-{5DDC3871-3877-4429-2FF3-2A88270D4B5F}" dt="2020-01-15T22:46:42.461" v="426"/>
          <ac:spMkLst>
            <pc:docMk/>
            <pc:sldMk cId="109857222" sldId="256"/>
            <ac:spMk id="2" creationId="{43B3D8AB-146A-484B-80A3-85ABADE782B2}"/>
          </ac:spMkLst>
        </pc:spChg>
        <pc:spChg chg="add del mod">
          <ac:chgData name="Emma Reeves (1807017)" userId="S::1807017@student.uwtsd.ac.uk::73ca1a6e-003d-479d-987a-00ddae70a1f1" providerId="AD" clId="Web-{5DDC3871-3877-4429-2FF3-2A88270D4B5F}" dt="2020-01-15T22:21:53.217" v="117"/>
          <ac:spMkLst>
            <pc:docMk/>
            <pc:sldMk cId="109857222" sldId="256"/>
            <ac:spMk id="3" creationId="{1D4F92F5-46A5-4A95-A4AF-CC608FF7E486}"/>
          </ac:spMkLst>
        </pc:spChg>
        <pc:spChg chg="mod">
          <ac:chgData name="Emma Reeves (1807017)" userId="S::1807017@student.uwtsd.ac.uk::73ca1a6e-003d-479d-987a-00ddae70a1f1" providerId="AD" clId="Web-{5DDC3871-3877-4429-2FF3-2A88270D4B5F}" dt="2020-01-15T22:47:29.274" v="433" actId="20577"/>
          <ac:spMkLst>
            <pc:docMk/>
            <pc:sldMk cId="109857222" sldId="256"/>
            <ac:spMk id="4" creationId="{9E8E234F-468A-4F6D-BA62-F15E148F74E2}"/>
          </ac:spMkLst>
        </pc:spChg>
        <pc:spChg chg="mod">
          <ac:chgData name="Emma Reeves (1807017)" userId="S::1807017@student.uwtsd.ac.uk::73ca1a6e-003d-479d-987a-00ddae70a1f1" providerId="AD" clId="Web-{5DDC3871-3877-4429-2FF3-2A88270D4B5F}" dt="2020-01-15T22:40:40.368" v="350" actId="20577"/>
          <ac:spMkLst>
            <pc:docMk/>
            <pc:sldMk cId="109857222" sldId="256"/>
            <ac:spMk id="5" creationId="{715D79BE-2687-455D-A6B6-442F027E222B}"/>
          </ac:spMkLst>
        </pc:spChg>
        <pc:spChg chg="add mod">
          <ac:chgData name="Emma Reeves (1807017)" userId="S::1807017@student.uwtsd.ac.uk::73ca1a6e-003d-479d-987a-00ddae70a1f1" providerId="AD" clId="Web-{5DDC3871-3877-4429-2FF3-2A88270D4B5F}" dt="2020-01-15T22:33:56.471" v="233" actId="20577"/>
          <ac:spMkLst>
            <pc:docMk/>
            <pc:sldMk cId="109857222" sldId="256"/>
            <ac:spMk id="7" creationId="{575A9B4B-9B65-4B09-8BF3-C6704F060E9A}"/>
          </ac:spMkLst>
        </pc:spChg>
        <pc:spChg chg="add mod">
          <ac:chgData name="Emma Reeves (1807017)" userId="S::1807017@student.uwtsd.ac.uk::73ca1a6e-003d-479d-987a-00ddae70a1f1" providerId="AD" clId="Web-{5DDC3871-3877-4429-2FF3-2A88270D4B5F}" dt="2020-01-15T22:46:48.508" v="427"/>
          <ac:spMkLst>
            <pc:docMk/>
            <pc:sldMk cId="109857222" sldId="256"/>
            <ac:spMk id="10" creationId="{E0F4E8C9-6127-43CE-A3CF-AB59ADA60669}"/>
          </ac:spMkLst>
        </pc:spChg>
        <pc:spChg chg="add del mod">
          <ac:chgData name="Emma Reeves (1807017)" userId="S::1807017@student.uwtsd.ac.uk::73ca1a6e-003d-479d-987a-00ddae70a1f1" providerId="AD" clId="Web-{5DDC3871-3877-4429-2FF3-2A88270D4B5F}" dt="2020-01-15T22:42:52.622" v="359"/>
          <ac:spMkLst>
            <pc:docMk/>
            <pc:sldMk cId="109857222" sldId="256"/>
            <ac:spMk id="11" creationId="{1693CBFB-A813-4E86-86A1-6AF935D902A8}"/>
          </ac:spMkLst>
        </pc:spChg>
        <pc:spChg chg="add mod">
          <ac:chgData name="Emma Reeves (1807017)" userId="S::1807017@student.uwtsd.ac.uk::73ca1a6e-003d-479d-987a-00ddae70a1f1" providerId="AD" clId="Web-{5DDC3871-3877-4429-2FF3-2A88270D4B5F}" dt="2020-01-15T22:47:19.836" v="432"/>
          <ac:spMkLst>
            <pc:docMk/>
            <pc:sldMk cId="109857222" sldId="256"/>
            <ac:spMk id="14" creationId="{EEC7D990-0389-4E63-BF14-8F88A53FFE2D}"/>
          </ac:spMkLst>
        </pc:spChg>
        <pc:spChg chg="mod">
          <ac:chgData name="Emma Reeves (1807017)" userId="S::1807017@student.uwtsd.ac.uk::73ca1a6e-003d-479d-987a-00ddae70a1f1" providerId="AD" clId="Web-{5DDC3871-3877-4429-2FF3-2A88270D4B5F}" dt="2020-01-15T22:46:33.430" v="425"/>
          <ac:spMkLst>
            <pc:docMk/>
            <pc:sldMk cId="109857222" sldId="256"/>
            <ac:spMk id="22" creationId="{83547860-8A5A-45C6-947C-018868D91BCA}"/>
          </ac:spMkLst>
        </pc:spChg>
        <pc:spChg chg="mod">
          <ac:chgData name="Emma Reeves (1807017)" userId="S::1807017@student.uwtsd.ac.uk::73ca1a6e-003d-479d-987a-00ddae70a1f1" providerId="AD" clId="Web-{5DDC3871-3877-4429-2FF3-2A88270D4B5F}" dt="2020-01-15T22:47:35.852" v="436" actId="20577"/>
          <ac:spMkLst>
            <pc:docMk/>
            <pc:sldMk cId="109857222" sldId="256"/>
            <ac:spMk id="23" creationId="{8E602147-00CD-4B25-8369-7979973B0476}"/>
          </ac:spMkLst>
        </pc:spChg>
        <pc:picChg chg="mod ord">
          <ac:chgData name="Emma Reeves (1807017)" userId="S::1807017@student.uwtsd.ac.uk::73ca1a6e-003d-479d-987a-00ddae70a1f1" providerId="AD" clId="Web-{5DDC3871-3877-4429-2FF3-2A88270D4B5F}" dt="2020-01-15T22:32:40.659" v="210" actId="1076"/>
          <ac:picMkLst>
            <pc:docMk/>
            <pc:sldMk cId="109857222" sldId="256"/>
            <ac:picMk id="6" creationId="{0FB8B5CD-2190-47DA-998B-2444AFD95152}"/>
          </ac:picMkLst>
        </pc:picChg>
        <pc:picChg chg="add mod ord">
          <ac:chgData name="Emma Reeves (1807017)" userId="S::1807017@student.uwtsd.ac.uk::73ca1a6e-003d-479d-987a-00ddae70a1f1" providerId="AD" clId="Web-{5DDC3871-3877-4429-2FF3-2A88270D4B5F}" dt="2020-01-15T22:33:26.971" v="218" actId="1076"/>
          <ac:picMkLst>
            <pc:docMk/>
            <pc:sldMk cId="109857222" sldId="256"/>
            <ac:picMk id="8" creationId="{FC7D3F16-966E-4156-87A3-288090146D44}"/>
          </ac:picMkLst>
        </pc:picChg>
        <pc:picChg chg="add mod ord">
          <ac:chgData name="Emma Reeves (1807017)" userId="S::1807017@student.uwtsd.ac.uk::73ca1a6e-003d-479d-987a-00ddae70a1f1" providerId="AD" clId="Web-{5DDC3871-3877-4429-2FF3-2A88270D4B5F}" dt="2020-01-15T22:44:14.616" v="371" actId="1076"/>
          <ac:picMkLst>
            <pc:docMk/>
            <pc:sldMk cId="109857222" sldId="256"/>
            <ac:picMk id="12" creationId="{2BAD99B2-6BC6-4DF4-9CCA-25AF212470D4}"/>
          </ac:picMkLst>
        </pc:picChg>
      </pc:sldChg>
      <pc:sldChg chg="modSp mod setBg">
        <pc:chgData name="Emma Reeves (1807017)" userId="S::1807017@student.uwtsd.ac.uk::73ca1a6e-003d-479d-987a-00ddae70a1f1" providerId="AD" clId="Web-{5DDC3871-3877-4429-2FF3-2A88270D4B5F}" dt="2020-01-15T23:01:45.590" v="945" actId="20577"/>
        <pc:sldMkLst>
          <pc:docMk/>
          <pc:sldMk cId="3652201263" sldId="257"/>
        </pc:sldMkLst>
        <pc:spChg chg="mod">
          <ac:chgData name="Emma Reeves (1807017)" userId="S::1807017@student.uwtsd.ac.uk::73ca1a6e-003d-479d-987a-00ddae70a1f1" providerId="AD" clId="Web-{5DDC3871-3877-4429-2FF3-2A88270D4B5F}" dt="2020-01-15T23:01:45.590" v="945" actId="20577"/>
          <ac:spMkLst>
            <pc:docMk/>
            <pc:sldMk cId="3652201263" sldId="257"/>
            <ac:spMk id="2" creationId="{5D801B3A-BDF6-4068-B37D-CC70989D51F4}"/>
          </ac:spMkLst>
        </pc:spChg>
        <pc:spChg chg="mod">
          <ac:chgData name="Emma Reeves (1807017)" userId="S::1807017@student.uwtsd.ac.uk::73ca1a6e-003d-479d-987a-00ddae70a1f1" providerId="AD" clId="Web-{5DDC3871-3877-4429-2FF3-2A88270D4B5F}" dt="2020-01-15T23:00:35.199" v="940"/>
          <ac:spMkLst>
            <pc:docMk/>
            <pc:sldMk cId="3652201263" sldId="257"/>
            <ac:spMk id="3" creationId="{20F1B65C-0338-48D7-87E3-0A0181C8F76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slideshare.ne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ducation.gov.scot" TargetMode="External"/><Relationship Id="rId5" Type="http://schemas.openxmlformats.org/officeDocument/2006/relationships/hyperlink" Target="http://gov.wales/" TargetMode="External"/><Relationship Id="rId4" Type="http://schemas.openxmlformats.org/officeDocument/2006/relationships/hyperlink" Target="http://lessonplane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1000" b="-4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2BAD99B2-6BC6-4DF4-9CCA-25AF21247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25" y="1495425"/>
            <a:ext cx="1828800" cy="1190625"/>
          </a:xfrm>
          <a:prstGeom prst="rect">
            <a:avLst/>
          </a:prstGeom>
        </p:spPr>
      </p:pic>
      <p:pic>
        <p:nvPicPr>
          <p:cNvPr id="8" name="Picture 8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FC7D3F16-966E-4156-87A3-288090146D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39425" y="790575"/>
            <a:ext cx="1552575" cy="1552575"/>
          </a:xfrm>
          <a:prstGeom prst="rect">
            <a:avLst/>
          </a:prstGeom>
        </p:spPr>
      </p:pic>
      <p:pic>
        <p:nvPicPr>
          <p:cNvPr id="6" name="Picture 6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0FB8B5CD-2190-47DA-998B-2444AFD951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987" y="3032459"/>
            <a:ext cx="3248025" cy="2562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8E234F-468A-4F6D-BA62-F15E148F74E2}"/>
              </a:ext>
            </a:extLst>
          </p:cNvPr>
          <p:cNvSpPr txBox="1"/>
          <p:nvPr/>
        </p:nvSpPr>
        <p:spPr>
          <a:xfrm>
            <a:off x="2224338" y="1442286"/>
            <a:ext cx="7174831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>
                <a:latin typeface="Ravie"/>
                <a:cs typeface="Calibri"/>
              </a:rPr>
              <a:t>Learning to tell the time?</a:t>
            </a:r>
          </a:p>
          <a:p>
            <a:pPr algn="ctr"/>
            <a:r>
              <a:rPr lang="en-GB" b="1" dirty="0">
                <a:latin typeface="Ravie"/>
                <a:cs typeface="Calibri"/>
              </a:rPr>
              <a:t>Using the analogue clock.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5D79BE-2687-455D-A6B6-442F027E222B}"/>
              </a:ext>
            </a:extLst>
          </p:cNvPr>
          <p:cNvSpPr txBox="1"/>
          <p:nvPr/>
        </p:nvSpPr>
        <p:spPr>
          <a:xfrm>
            <a:off x="9820275" y="6448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highlight>
                  <a:srgbClr val="FFFF00"/>
                </a:highlight>
                <a:cs typeface="Calibri"/>
              </a:rPr>
              <a:t>Emma Reeves 1807017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547860-8A5A-45C6-947C-018868D91BCA}"/>
              </a:ext>
            </a:extLst>
          </p:cNvPr>
          <p:cNvSpPr txBox="1"/>
          <p:nvPr/>
        </p:nvSpPr>
        <p:spPr>
          <a:xfrm rot="-1260000">
            <a:off x="95250" y="704850"/>
            <a:ext cx="3486150" cy="646331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Snap ITC"/>
                <a:cs typeface="Calibri"/>
              </a:rPr>
              <a:t>Why do we need to tell </a:t>
            </a:r>
            <a:r>
              <a:rPr lang="en-GB">
                <a:latin typeface="Snap ITC"/>
                <a:cs typeface="Calibri"/>
              </a:rPr>
              <a:t>the time?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E602147-00CD-4B25-8369-7979973B0476}"/>
              </a:ext>
            </a:extLst>
          </p:cNvPr>
          <p:cNvSpPr txBox="1"/>
          <p:nvPr/>
        </p:nvSpPr>
        <p:spPr>
          <a:xfrm>
            <a:off x="7381875" y="5419725"/>
            <a:ext cx="4581525" cy="92333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"Teaching students to tell the time can be an opportunity to teach students about time management as well" (E Jackson 2010)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B3D8AB-146A-484B-80A3-85ABADE782B2}"/>
              </a:ext>
            </a:extLst>
          </p:cNvPr>
          <p:cNvSpPr txBox="1"/>
          <p:nvPr/>
        </p:nvSpPr>
        <p:spPr>
          <a:xfrm>
            <a:off x="228600" y="4191000"/>
            <a:ext cx="3829050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ritannic Bold"/>
              </a:rPr>
              <a:t>Vygotsky's Scaffolding Theory</a:t>
            </a:r>
          </a:p>
          <a:p>
            <a:r>
              <a:rPr lang="en-GB">
                <a:ea typeface="+mn-lt"/>
                <a:cs typeface="+mn-lt"/>
              </a:rPr>
              <a:t>"What a child can do today with assistance, she will be able to do by herself tomorrow."</a:t>
            </a:r>
          </a:p>
          <a:p>
            <a:pPr algn="r"/>
            <a:r>
              <a:rPr lang="en-GB">
                <a:cs typeface="Calibri"/>
              </a:rPr>
              <a:t>(L Vygotsky)</a:t>
            </a:r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5A9B4B-9B65-4B09-8BF3-C6704F060E9A}"/>
              </a:ext>
            </a:extLst>
          </p:cNvPr>
          <p:cNvSpPr txBox="1"/>
          <p:nvPr/>
        </p:nvSpPr>
        <p:spPr>
          <a:xfrm rot="1140000">
            <a:off x="7953375" y="504825"/>
            <a:ext cx="4295775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latin typeface="Snap ITC"/>
                <a:cs typeface="Calibri"/>
              </a:rPr>
              <a:t>KeyStage</a:t>
            </a:r>
            <a:endParaRPr lang="en-US">
              <a:latin typeface="Calibri" panose="020F0502020204030204"/>
              <a:cs typeface="Calibri"/>
            </a:endParaRPr>
          </a:p>
          <a:p>
            <a:r>
              <a:rPr lang="en-GB">
                <a:latin typeface="Calibri"/>
                <a:cs typeface="Calibri"/>
              </a:rPr>
              <a:t>                 Ages</a:t>
            </a:r>
            <a:r>
              <a:rPr lang="en-GB">
                <a:cs typeface="Calibri" panose="020F0502020204030204"/>
              </a:rPr>
              <a:t> 14 – </a:t>
            </a:r>
            <a:r>
              <a:rPr lang="en-GB" dirty="0">
                <a:cs typeface="Calibri" panose="020F0502020204030204"/>
              </a:rPr>
              <a:t>16 year olds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F4E8C9-6127-43CE-A3CF-AB59ADA60669}"/>
              </a:ext>
            </a:extLst>
          </p:cNvPr>
          <p:cNvSpPr txBox="1"/>
          <p:nvPr/>
        </p:nvSpPr>
        <p:spPr>
          <a:xfrm>
            <a:off x="8343900" y="3124200"/>
            <a:ext cx="3505200" cy="110799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Ink Free"/>
                <a:cs typeface="Calibri"/>
              </a:rPr>
              <a:t>Numeracy Framework in Wales</a:t>
            </a: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Ink Free"/>
                <a:cs typeface="Calibri"/>
              </a:rPr>
              <a:t>PROS &amp; CONS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C7D990-0389-4E63-BF14-8F88A53FFE2D}"/>
              </a:ext>
            </a:extLst>
          </p:cNvPr>
          <p:cNvSpPr txBox="1"/>
          <p:nvPr/>
        </p:nvSpPr>
        <p:spPr>
          <a:xfrm>
            <a:off x="4162425" y="238125"/>
            <a:ext cx="2924175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Snap ITC"/>
              </a:rPr>
              <a:t>Why is telling the time </a:t>
            </a:r>
            <a:r>
              <a:rPr lang="en-GB" b="1" u="sng">
                <a:latin typeface="Snap ITC"/>
              </a:rPr>
              <a:t>IMPORTANT?</a:t>
            </a:r>
            <a:endParaRPr lang="en-US">
              <a:latin typeface="Snap ITC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1000" b="-4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01B3A-BDF6-4068-B37D-CC70989D51F4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/>
          <a:lstStyle/>
          <a:p>
            <a:pPr algn="ctr"/>
            <a:r>
              <a:rPr lang="en-GB" b="1" u="sng" dirty="0">
                <a:cs typeface="Calibri Light"/>
              </a:rPr>
              <a:t>References</a:t>
            </a:r>
            <a:endParaRPr lang="en-GB" b="1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1B65C-0338-48D7-87E3-0A0181C8F767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Bransford, Brown &amp; Cocking – 2000 - Lev Vygotskys Social Development Theory cited </a:t>
            </a:r>
            <a:r>
              <a:rPr lang="en-GB" dirty="0">
                <a:ea typeface="+mn-lt"/>
                <a:cs typeface="+mn-lt"/>
                <a:hlinkClick r:id="rId3"/>
              </a:rPr>
              <a:t>http://slideshare.net</a:t>
            </a:r>
            <a:r>
              <a:rPr lang="en-GB">
                <a:ea typeface="+mn-lt"/>
                <a:cs typeface="+mn-lt"/>
              </a:rPr>
              <a:t> pg 6 (accessed 09/01/2020) </a:t>
            </a:r>
            <a:endParaRPr lang="en-GB" dirty="0">
              <a:cs typeface="Calibri"/>
            </a:endParaRPr>
          </a:p>
          <a:p>
            <a:r>
              <a:rPr lang="en-GB">
                <a:ea typeface="+mn-lt"/>
                <a:cs typeface="+mn-lt"/>
              </a:rPr>
              <a:t>E Jackson (2010) - Teaching students to tell the time – </a:t>
            </a:r>
            <a:r>
              <a:rPr lang="en-GB" dirty="0">
                <a:ea typeface="+mn-lt"/>
                <a:cs typeface="+mn-lt"/>
                <a:hlinkClick r:id="rId4"/>
              </a:rPr>
              <a:t>http://lessonplanet.com</a:t>
            </a:r>
            <a:r>
              <a:rPr lang="en-GB">
                <a:ea typeface="+mn-lt"/>
                <a:cs typeface="+mn-lt"/>
              </a:rPr>
              <a:t> (accessed 10/01/2020)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http://gov.wales</a:t>
            </a:r>
            <a:r>
              <a:rPr lang="en-GB">
                <a:ea typeface="+mn-lt"/>
                <a:cs typeface="+mn-lt"/>
              </a:rPr>
              <a:t> (accessed 09/01/2020)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The importance of numeracy and mathematics </a:t>
            </a:r>
            <a:r>
              <a:rPr lang="en-GB" dirty="0">
                <a:cs typeface="Calibri"/>
                <a:hlinkClick r:id="rId6"/>
              </a:rPr>
              <a:t>http://education.gov.scot</a:t>
            </a:r>
            <a:r>
              <a:rPr lang="en-GB">
                <a:cs typeface="Calibri"/>
              </a:rPr>
              <a:t> (accessed 10/01/2020)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2201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334</cp:revision>
  <dcterms:created xsi:type="dcterms:W3CDTF">2020-01-15T20:34:07Z</dcterms:created>
  <dcterms:modified xsi:type="dcterms:W3CDTF">2020-01-15T23:01:45Z</dcterms:modified>
</cp:coreProperties>
</file>