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diagrams/data1.xml" ContentType="application/vnd.openxmlformats-officedocument.drawingml.diagramData+xml"/>
  <Override PartName="/ppt/diagrams/data10.xml" ContentType="application/vnd.openxmlformats-officedocument.drawingml.diagramData+xml"/>
  <Override PartName="/ppt/diagrams/data11.xml" ContentType="application/vnd.openxmlformats-officedocument.drawingml.diagramData+xml"/>
  <Override PartName="/ppt/diagrams/data13.xml" ContentType="application/vnd.openxmlformats-officedocument.drawingml.diagramData+xml"/>
  <Override PartName="/ppt/diagrams/data9.xml" ContentType="application/vnd.openxmlformats-officedocument.drawingml.diagramData+xml"/>
  <Override PartName="/ppt/diagrams/data12.xml" ContentType="application/vnd.openxmlformats-officedocument.drawingml.diagramData+xml"/>
  <Override PartName="/ppt/diagrams/data8.xml" ContentType="application/vnd.openxmlformats-officedocument.drawingml.diagramData+xml"/>
  <Override PartName="/ppt/diagrams/data7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ata6.xml" ContentType="application/vnd.openxmlformats-officedocument.drawingml.diagramData+xml"/>
  <Override PartName="/ppt/diagrams/data2.xml" ContentType="application/vnd.openxmlformats-officedocument.drawingml.diagramData+xml"/>
  <Override PartName="/ppt/presentation.xml" ContentType="application/vnd.openxmlformats-officedocument.presentationml.presentation.main+xml"/>
  <Override PartName="/ppt/slides/slide5.xml" ContentType="application/vnd.openxmlformats-officedocument.presentationml.slide+xml"/>
  <Override PartName="/ppt/slides/slide8.xml" ContentType="application/vnd.openxmlformats-officedocument.presentationml.slide+xml"/>
  <Override PartName="/ppt/slides/slide7.xml" ContentType="application/vnd.openxmlformats-officedocument.presentationml.sl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3.xml" ContentType="application/vnd.openxmlformats-officedocument.presentationml.slide+xml"/>
  <Override PartName="/ppt/slides/slide6.xml" ContentType="application/vnd.openxmlformats-officedocument.presentationml.slide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diagrams/quickStyle4.xml" ContentType="application/vnd.openxmlformats-officedocument.drawingml.diagramStyle+xml"/>
  <Override PartName="/ppt/diagrams/drawing4.xml" ContentType="application/vnd.ms-office.drawingml.diagramDrawing+xml"/>
  <Override PartName="/ppt/diagrams/layout7.xml" ContentType="application/vnd.openxmlformats-officedocument.drawingml.diagramLayout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quickStyle5.xml" ContentType="application/vnd.openxmlformats-officedocument.drawingml.diagramStyle+xml"/>
  <Override PartName="/ppt/diagrams/drawing5.xml" ContentType="application/vnd.ms-office.drawingml.diagramDrawing+xml"/>
  <Override PartName="/ppt/diagrams/drawing13.xml" ContentType="application/vnd.ms-office.drawingml.diagramDrawing+xml"/>
  <Override PartName="/ppt/diagrams/layout5.xml" ContentType="application/vnd.openxmlformats-officedocument.drawingml.diagramLayout+xml"/>
  <Override PartName="/ppt/diagrams/drawing3.xml" ContentType="application/vnd.ms-office.drawingml.diagramDrawing+xml"/>
  <Override PartName="/ppt/diagrams/quickStyle13.xml" ContentType="application/vnd.openxmlformats-officedocument.drawingml.diagramStyle+xml"/>
  <Override PartName="/ppt/diagrams/drawing1.xml" ContentType="application/vnd.ms-office.drawingml.diagramDrawing+xml"/>
  <Override PartName="/ppt/diagrams/colors1.xml" ContentType="application/vnd.openxmlformats-officedocument.drawingml.diagramColors+xml"/>
  <Override PartName="/ppt/diagrams/quickStyle1.xml" ContentType="application/vnd.openxmlformats-officedocument.drawingml.diagramStyle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quickStyle3.xml" ContentType="application/vnd.openxmlformats-officedocument.drawingml.diagramStyle+xml"/>
  <Override PartName="/ppt/diagrams/layout3.xml" ContentType="application/vnd.openxmlformats-officedocument.drawingml.diagramLayout+xml"/>
  <Override PartName="/ppt/diagrams/drawing2.xml" ContentType="application/vnd.ms-office.drawingml.diagramDrawing+xml"/>
  <Override PartName="/ppt/diagrams/layout4.xml" ContentType="application/vnd.openxmlformats-officedocument.drawingml.diagramLayout+xml"/>
  <Override PartName="/ppt/diagrams/colors13.xml" ContentType="application/vnd.openxmlformats-officedocument.drawingml.diagramColors+xml"/>
  <Override PartName="/ppt/theme/theme1.xml" ContentType="application/vnd.openxmlformats-officedocument.theme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quickStyle6.xml" ContentType="application/vnd.openxmlformats-officedocument.drawingml.diagramStyle+xml"/>
  <Override PartName="/ppt/diagrams/layout10.xml" ContentType="application/vnd.openxmlformats-officedocument.drawingml.diagramLayout+xml"/>
  <Override PartName="/ppt/diagrams/colors6.xml" ContentType="application/vnd.openxmlformats-officedocument.drawingml.diagramColors+xml"/>
  <Override PartName="/ppt/diagrams/drawing8.xml" ContentType="application/vnd.ms-office.drawingml.diagramDrawing+xml"/>
  <Override PartName="/ppt/diagrams/colors8.xml" ContentType="application/vnd.openxmlformats-officedocument.drawingml.diagramColors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rawing6.xml" ContentType="application/vnd.ms-office.drawingml.diagramDrawing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rawing12.xml" ContentType="application/vnd.ms-office.drawingml.diagramDrawing+xml"/>
  <Override PartName="/ppt/diagrams/colors12.xml" ContentType="application/vnd.openxmlformats-officedocument.drawingml.diagramColors+xml"/>
  <Override PartName="/ppt/diagrams/quickStyle12.xml" ContentType="application/vnd.openxmlformats-officedocument.drawingml.diagramStyle+xml"/>
  <Override PartName="/ppt/diagrams/layout13.xml" ContentType="application/vnd.openxmlformats-officedocument.drawingml.diagramLayout+xml"/>
  <Override PartName="/ppt/diagrams/layout12.xml" ContentType="application/vnd.openxmlformats-officedocument.drawingml.diagramLayout+xml"/>
  <Override PartName="/ppt/diagrams/layout11.xml" ContentType="application/vnd.openxmlformats-officedocument.drawingml.diagramLayout+xml"/>
  <Override PartName="/ppt/diagrams/layout6.xml" ContentType="application/vnd.openxmlformats-officedocument.drawingml.diagramLayout+xml"/>
  <Override PartName="/ppt/diagrams/drawing11.xml" ContentType="application/vnd.ms-office.drawingml.diagramDrawing+xml"/>
  <Override PartName="/ppt/diagrams/colors11.xml" ContentType="application/vnd.openxmlformats-officedocument.drawingml.diagramColors+xml"/>
  <Override PartName="/ppt/diagrams/quickStyle11.xml" ContentType="application/vnd.openxmlformats-officedocument.drawingml.diagramStyl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61" r:id="rId5"/>
    <p:sldId id="258" r:id="rId6"/>
    <p:sldId id="262" r:id="rId7"/>
    <p:sldId id="260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63" autoAdjust="0"/>
    <p:restoredTop sz="94660"/>
  </p:normalViewPr>
  <p:slideViewPr>
    <p:cSldViewPr snapToGrid="0">
      <p:cViewPr>
        <p:scale>
          <a:sx n="50" d="100"/>
          <a:sy n="50" d="100"/>
        </p:scale>
        <p:origin x="-366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customXml" Target="../customXml/item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6FB495-0FEC-4344-A072-CB56B2CEA3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C90C81-EDAE-49C1-9D12-13EA8D8A1C92}">
      <dgm:prSet phldrT="[Text]"/>
      <dgm:spPr/>
      <dgm:t>
        <a:bodyPr/>
        <a:lstStyle/>
        <a:p>
          <a:r>
            <a:rPr lang="en-US" dirty="0"/>
            <a:t>0.</a:t>
          </a:r>
        </a:p>
        <a:p>
          <a:r>
            <a:rPr lang="en-US" dirty="0"/>
            <a:t>Enrolment </a:t>
          </a:r>
        </a:p>
      </dgm:t>
    </dgm:pt>
    <dgm:pt modelId="{508E2F8B-B2A7-43E0-9FBC-F2ABF68F2CF3}" type="parTrans" cxnId="{2B3EE804-3AD1-4113-A7BC-79C17CDC533F}">
      <dgm:prSet/>
      <dgm:spPr/>
      <dgm:t>
        <a:bodyPr/>
        <a:lstStyle/>
        <a:p>
          <a:endParaRPr lang="en-US"/>
        </a:p>
      </dgm:t>
    </dgm:pt>
    <dgm:pt modelId="{1747517B-FCF0-4B33-9928-3B6390ADB1E1}" type="sibTrans" cxnId="{2B3EE804-3AD1-4113-A7BC-79C17CDC533F}">
      <dgm:prSet/>
      <dgm:spPr/>
      <dgm:t>
        <a:bodyPr/>
        <a:lstStyle/>
        <a:p>
          <a:endParaRPr lang="en-US"/>
        </a:p>
      </dgm:t>
    </dgm:pt>
    <dgm:pt modelId="{640A874C-2115-4CF9-A35C-C2B29F7707DA}">
      <dgm:prSet phldrT="[Text]"/>
      <dgm:spPr/>
      <dgm:t>
        <a:bodyPr/>
        <a:lstStyle/>
        <a:p>
          <a:r>
            <a:rPr lang="en-US" dirty="0"/>
            <a:t>1. Identification</a:t>
          </a:r>
        </a:p>
      </dgm:t>
    </dgm:pt>
    <dgm:pt modelId="{7377F093-B2B5-4AC2-982A-3BB471232EDB}" type="parTrans" cxnId="{2FBF69F0-613F-41F7-9774-AD237E6503A2}">
      <dgm:prSet/>
      <dgm:spPr/>
      <dgm:t>
        <a:bodyPr/>
        <a:lstStyle/>
        <a:p>
          <a:endParaRPr lang="en-US"/>
        </a:p>
      </dgm:t>
    </dgm:pt>
    <dgm:pt modelId="{EC7789CF-50EF-45A1-B5FE-DA407B416387}" type="sibTrans" cxnId="{2FBF69F0-613F-41F7-9774-AD237E6503A2}">
      <dgm:prSet/>
      <dgm:spPr/>
      <dgm:t>
        <a:bodyPr/>
        <a:lstStyle/>
        <a:p>
          <a:endParaRPr lang="en-US"/>
        </a:p>
      </dgm:t>
    </dgm:pt>
    <dgm:pt modelId="{57C424FE-AD54-42DE-8F1F-36FFAED27370}">
      <dgm:prSet phldrT="[Text]"/>
      <dgm:spPr/>
      <dgm:t>
        <a:bodyPr/>
        <a:lstStyle/>
        <a:p>
          <a:r>
            <a:rPr lang="en-US" dirty="0"/>
            <a:t>2. </a:t>
          </a:r>
        </a:p>
        <a:p>
          <a:r>
            <a:rPr lang="en-US" dirty="0"/>
            <a:t>Biographic</a:t>
          </a:r>
        </a:p>
      </dgm:t>
    </dgm:pt>
    <dgm:pt modelId="{92B5A4D1-223E-4F3F-AD95-DAE501EC3782}" type="parTrans" cxnId="{2501C873-F5D5-4806-89EA-19FF6AE9F805}">
      <dgm:prSet/>
      <dgm:spPr/>
      <dgm:t>
        <a:bodyPr/>
        <a:lstStyle/>
        <a:p>
          <a:endParaRPr lang="en-US"/>
        </a:p>
      </dgm:t>
    </dgm:pt>
    <dgm:pt modelId="{4EA94410-C16B-4D3B-A035-E387DB83EA82}" type="sibTrans" cxnId="{2501C873-F5D5-4806-89EA-19FF6AE9F805}">
      <dgm:prSet/>
      <dgm:spPr/>
      <dgm:t>
        <a:bodyPr/>
        <a:lstStyle/>
        <a:p>
          <a:endParaRPr lang="en-US"/>
        </a:p>
      </dgm:t>
    </dgm:pt>
    <dgm:pt modelId="{6B87F144-D865-4E15-A716-2BCC6F2BA9B0}">
      <dgm:prSet phldrT="[Text]"/>
      <dgm:spPr/>
      <dgm:t>
        <a:bodyPr/>
        <a:lstStyle/>
        <a:p>
          <a:r>
            <a:rPr lang="en-US" dirty="0"/>
            <a:t>3.</a:t>
          </a:r>
        </a:p>
        <a:p>
          <a:r>
            <a:rPr lang="en-US" dirty="0"/>
            <a:t>Qualification</a:t>
          </a:r>
        </a:p>
      </dgm:t>
    </dgm:pt>
    <dgm:pt modelId="{7CA8D369-0062-4BA9-9493-C7635580EF55}" type="parTrans" cxnId="{8B6B6B86-C2A3-4245-B80F-7FE5E3E370A5}">
      <dgm:prSet/>
      <dgm:spPr/>
      <dgm:t>
        <a:bodyPr/>
        <a:lstStyle/>
        <a:p>
          <a:endParaRPr lang="en-US"/>
        </a:p>
      </dgm:t>
    </dgm:pt>
    <dgm:pt modelId="{F998D346-1094-4078-A289-5D1EFCEF238B}" type="sibTrans" cxnId="{8B6B6B86-C2A3-4245-B80F-7FE5E3E370A5}">
      <dgm:prSet/>
      <dgm:spPr/>
      <dgm:t>
        <a:bodyPr/>
        <a:lstStyle/>
        <a:p>
          <a:endParaRPr lang="en-US"/>
        </a:p>
      </dgm:t>
    </dgm:pt>
    <dgm:pt modelId="{77491C5A-53BD-488F-B2CC-5677F5B29B15}">
      <dgm:prSet phldrT="[Text]"/>
      <dgm:spPr/>
      <dgm:t>
        <a:bodyPr/>
        <a:lstStyle/>
        <a:p>
          <a:r>
            <a:rPr lang="en-US" dirty="0"/>
            <a:t>4. </a:t>
          </a:r>
        </a:p>
        <a:p>
          <a:r>
            <a:rPr lang="en-US" dirty="0"/>
            <a:t>Course</a:t>
          </a:r>
        </a:p>
      </dgm:t>
    </dgm:pt>
    <dgm:pt modelId="{37A027AA-83C7-4ADE-AB90-7FB4C0F5390B}" type="parTrans" cxnId="{5BC55BAF-7003-414D-8D69-69891FFE8E8F}">
      <dgm:prSet/>
      <dgm:spPr/>
      <dgm:t>
        <a:bodyPr/>
        <a:lstStyle/>
        <a:p>
          <a:endParaRPr lang="en-US"/>
        </a:p>
      </dgm:t>
    </dgm:pt>
    <dgm:pt modelId="{6DB3CE23-0437-4F40-9EB3-299EA9670A74}" type="sibTrans" cxnId="{5BC55BAF-7003-414D-8D69-69891FFE8E8F}">
      <dgm:prSet/>
      <dgm:spPr/>
      <dgm:t>
        <a:bodyPr/>
        <a:lstStyle/>
        <a:p>
          <a:endParaRPr lang="en-US"/>
        </a:p>
      </dgm:t>
    </dgm:pt>
    <dgm:pt modelId="{8ED50984-1FC8-452E-AD20-BF5BFD146B64}">
      <dgm:prSet phldrT="[Text]"/>
      <dgm:spPr/>
      <dgm:t>
        <a:bodyPr/>
        <a:lstStyle/>
        <a:p>
          <a:r>
            <a:rPr lang="en-US" dirty="0"/>
            <a:t>5.</a:t>
          </a:r>
        </a:p>
        <a:p>
          <a:r>
            <a:rPr lang="en-US" dirty="0"/>
            <a:t>Questionnaire</a:t>
          </a:r>
        </a:p>
      </dgm:t>
    </dgm:pt>
    <dgm:pt modelId="{766AB587-CDE6-4892-9F14-618D340ABC03}" type="parTrans" cxnId="{CA796E4C-C838-4E00-9AD8-15135A57E8FC}">
      <dgm:prSet/>
      <dgm:spPr/>
      <dgm:t>
        <a:bodyPr/>
        <a:lstStyle/>
        <a:p>
          <a:endParaRPr lang="en-US"/>
        </a:p>
      </dgm:t>
    </dgm:pt>
    <dgm:pt modelId="{79E70341-900E-4624-BD3F-43B420580598}" type="sibTrans" cxnId="{CA796E4C-C838-4E00-9AD8-15135A57E8FC}">
      <dgm:prSet/>
      <dgm:spPr/>
      <dgm:t>
        <a:bodyPr/>
        <a:lstStyle/>
        <a:p>
          <a:endParaRPr lang="en-US"/>
        </a:p>
      </dgm:t>
    </dgm:pt>
    <dgm:pt modelId="{59A00199-3FC8-408F-A73A-723A57FA2D1F}">
      <dgm:prSet phldrT="[Text]"/>
      <dgm:spPr/>
      <dgm:t>
        <a:bodyPr/>
        <a:lstStyle/>
        <a:p>
          <a:r>
            <a:rPr lang="en-US" dirty="0"/>
            <a:t>6. Finish</a:t>
          </a:r>
        </a:p>
      </dgm:t>
    </dgm:pt>
    <dgm:pt modelId="{57FA0C94-C073-48E8-A51E-C0B6CFFD6940}" type="parTrans" cxnId="{47F4580F-E8FA-488C-BFA7-D427E26986AD}">
      <dgm:prSet/>
      <dgm:spPr/>
      <dgm:t>
        <a:bodyPr/>
        <a:lstStyle/>
        <a:p>
          <a:endParaRPr lang="en-US"/>
        </a:p>
      </dgm:t>
    </dgm:pt>
    <dgm:pt modelId="{911F45B8-FD5C-4FAE-8E67-E46CB7F4AD71}" type="sibTrans" cxnId="{47F4580F-E8FA-488C-BFA7-D427E26986AD}">
      <dgm:prSet/>
      <dgm:spPr/>
      <dgm:t>
        <a:bodyPr/>
        <a:lstStyle/>
        <a:p>
          <a:endParaRPr lang="en-US"/>
        </a:p>
      </dgm:t>
    </dgm:pt>
    <dgm:pt modelId="{83352A07-D3AD-4E4D-B380-51B545BDD25A}" type="pres">
      <dgm:prSet presAssocID="{156FB495-0FEC-4344-A072-CB56B2CEA3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75CBC95-7F36-4F61-A6AC-05A6EDD8E75D}" type="pres">
      <dgm:prSet presAssocID="{E1C90C81-EDAE-49C1-9D12-13EA8D8A1C92}" presName="hierRoot1" presStyleCnt="0">
        <dgm:presLayoutVars>
          <dgm:hierBranch val="init"/>
        </dgm:presLayoutVars>
      </dgm:prSet>
      <dgm:spPr/>
    </dgm:pt>
    <dgm:pt modelId="{3FA58DD9-E156-4EA7-A555-B50B25B6A251}" type="pres">
      <dgm:prSet presAssocID="{E1C90C81-EDAE-49C1-9D12-13EA8D8A1C92}" presName="rootComposite1" presStyleCnt="0"/>
      <dgm:spPr/>
    </dgm:pt>
    <dgm:pt modelId="{F027681A-A531-42F1-BE7E-4C78A76B78D9}" type="pres">
      <dgm:prSet presAssocID="{E1C90C81-EDAE-49C1-9D12-13EA8D8A1C92}" presName="rootText1" presStyleLbl="node0" presStyleIdx="0" presStyleCnt="1" custLinFactNeighborX="-5344" custLinFactNeighborY="-1389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8F31AC9-5C9D-4618-B819-20D3AEFC3821}" type="pres">
      <dgm:prSet presAssocID="{E1C90C81-EDAE-49C1-9D12-13EA8D8A1C92}" presName="rootConnector1" presStyleLbl="node1" presStyleIdx="0" presStyleCnt="0"/>
      <dgm:spPr/>
      <dgm:t>
        <a:bodyPr/>
        <a:lstStyle/>
        <a:p>
          <a:endParaRPr lang="en-US"/>
        </a:p>
      </dgm:t>
    </dgm:pt>
    <dgm:pt modelId="{FEFD3154-2B39-4FDA-B829-254FEED0F815}" type="pres">
      <dgm:prSet presAssocID="{E1C90C81-EDAE-49C1-9D12-13EA8D8A1C92}" presName="hierChild2" presStyleCnt="0"/>
      <dgm:spPr/>
    </dgm:pt>
    <dgm:pt modelId="{90729125-724C-40A9-8B36-E546E4FFDC66}" type="pres">
      <dgm:prSet presAssocID="{7377F093-B2B5-4AC2-982A-3BB471232EDB}" presName="Name37" presStyleLbl="parChTrans1D2" presStyleIdx="0" presStyleCnt="6"/>
      <dgm:spPr/>
      <dgm:t>
        <a:bodyPr/>
        <a:lstStyle/>
        <a:p>
          <a:endParaRPr lang="en-US"/>
        </a:p>
      </dgm:t>
    </dgm:pt>
    <dgm:pt modelId="{3855D6AF-F847-45AC-B1E7-0C4F5B4DBA57}" type="pres">
      <dgm:prSet presAssocID="{640A874C-2115-4CF9-A35C-C2B29F7707DA}" presName="hierRoot2" presStyleCnt="0">
        <dgm:presLayoutVars>
          <dgm:hierBranch val="init"/>
        </dgm:presLayoutVars>
      </dgm:prSet>
      <dgm:spPr/>
    </dgm:pt>
    <dgm:pt modelId="{E025D30B-244C-4886-A052-6943FADA58B2}" type="pres">
      <dgm:prSet presAssocID="{640A874C-2115-4CF9-A35C-C2B29F7707DA}" presName="rootComposite" presStyleCnt="0"/>
      <dgm:spPr/>
    </dgm:pt>
    <dgm:pt modelId="{D3E31D13-2852-48E6-8195-B6B198C88203}" type="pres">
      <dgm:prSet presAssocID="{640A874C-2115-4CF9-A35C-C2B29F7707DA}" presName="rootText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18F89BE-E807-4373-B292-881A296E7F68}" type="pres">
      <dgm:prSet presAssocID="{640A874C-2115-4CF9-A35C-C2B29F7707DA}" presName="rootConnector" presStyleLbl="node2" presStyleIdx="0" presStyleCnt="6"/>
      <dgm:spPr/>
      <dgm:t>
        <a:bodyPr/>
        <a:lstStyle/>
        <a:p>
          <a:endParaRPr lang="en-US"/>
        </a:p>
      </dgm:t>
    </dgm:pt>
    <dgm:pt modelId="{0B53EEBF-8141-40A6-A247-E3DBB67D6F66}" type="pres">
      <dgm:prSet presAssocID="{640A874C-2115-4CF9-A35C-C2B29F7707DA}" presName="hierChild4" presStyleCnt="0"/>
      <dgm:spPr/>
    </dgm:pt>
    <dgm:pt modelId="{0F2D3D89-DABE-4233-9176-F6805DF63322}" type="pres">
      <dgm:prSet presAssocID="{640A874C-2115-4CF9-A35C-C2B29F7707DA}" presName="hierChild5" presStyleCnt="0"/>
      <dgm:spPr/>
    </dgm:pt>
    <dgm:pt modelId="{10FA5C6A-EE5D-4CE2-A042-98BFD909C28E}" type="pres">
      <dgm:prSet presAssocID="{92B5A4D1-223E-4F3F-AD95-DAE501EC3782}" presName="Name37" presStyleLbl="parChTrans1D2" presStyleIdx="1" presStyleCnt="6"/>
      <dgm:spPr/>
      <dgm:t>
        <a:bodyPr/>
        <a:lstStyle/>
        <a:p>
          <a:endParaRPr lang="en-US"/>
        </a:p>
      </dgm:t>
    </dgm:pt>
    <dgm:pt modelId="{1F093C5C-4CB3-4C09-9B69-49C409A26D5D}" type="pres">
      <dgm:prSet presAssocID="{57C424FE-AD54-42DE-8F1F-36FFAED27370}" presName="hierRoot2" presStyleCnt="0">
        <dgm:presLayoutVars>
          <dgm:hierBranch val="init"/>
        </dgm:presLayoutVars>
      </dgm:prSet>
      <dgm:spPr/>
    </dgm:pt>
    <dgm:pt modelId="{1395B595-D7CE-47EE-948F-251A7CC2F1C6}" type="pres">
      <dgm:prSet presAssocID="{57C424FE-AD54-42DE-8F1F-36FFAED27370}" presName="rootComposite" presStyleCnt="0"/>
      <dgm:spPr/>
    </dgm:pt>
    <dgm:pt modelId="{5FA9DDAE-8DB7-4B6A-9F08-0781F1B45CE2}" type="pres">
      <dgm:prSet presAssocID="{57C424FE-AD54-42DE-8F1F-36FFAED27370}" presName="rootText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19017E-0F90-42C9-98D4-EDB4FCD97380}" type="pres">
      <dgm:prSet presAssocID="{57C424FE-AD54-42DE-8F1F-36FFAED27370}" presName="rootConnector" presStyleLbl="node2" presStyleIdx="1" presStyleCnt="6"/>
      <dgm:spPr/>
      <dgm:t>
        <a:bodyPr/>
        <a:lstStyle/>
        <a:p>
          <a:endParaRPr lang="en-US"/>
        </a:p>
      </dgm:t>
    </dgm:pt>
    <dgm:pt modelId="{C0E43B7B-926E-4737-A8A8-C3806A7AE824}" type="pres">
      <dgm:prSet presAssocID="{57C424FE-AD54-42DE-8F1F-36FFAED27370}" presName="hierChild4" presStyleCnt="0"/>
      <dgm:spPr/>
    </dgm:pt>
    <dgm:pt modelId="{E1745E1A-CC8D-4682-B3AE-80EBC40F6DE4}" type="pres">
      <dgm:prSet presAssocID="{57C424FE-AD54-42DE-8F1F-36FFAED27370}" presName="hierChild5" presStyleCnt="0"/>
      <dgm:spPr/>
    </dgm:pt>
    <dgm:pt modelId="{A1C72E83-B13E-4AE5-AA88-F63A199C7B32}" type="pres">
      <dgm:prSet presAssocID="{7CA8D369-0062-4BA9-9493-C7635580EF55}" presName="Name37" presStyleLbl="parChTrans1D2" presStyleIdx="2" presStyleCnt="6"/>
      <dgm:spPr/>
      <dgm:t>
        <a:bodyPr/>
        <a:lstStyle/>
        <a:p>
          <a:endParaRPr lang="en-US"/>
        </a:p>
      </dgm:t>
    </dgm:pt>
    <dgm:pt modelId="{68553CE9-A7C4-4DA6-82A5-5B1DA929239C}" type="pres">
      <dgm:prSet presAssocID="{6B87F144-D865-4E15-A716-2BCC6F2BA9B0}" presName="hierRoot2" presStyleCnt="0">
        <dgm:presLayoutVars>
          <dgm:hierBranch val="init"/>
        </dgm:presLayoutVars>
      </dgm:prSet>
      <dgm:spPr/>
    </dgm:pt>
    <dgm:pt modelId="{709B699B-CDB3-49E2-BE97-FEB0A0C6DD90}" type="pres">
      <dgm:prSet presAssocID="{6B87F144-D865-4E15-A716-2BCC6F2BA9B0}" presName="rootComposite" presStyleCnt="0"/>
      <dgm:spPr/>
    </dgm:pt>
    <dgm:pt modelId="{ECFDC2B0-7405-4D27-8036-931B73D1EE7D}" type="pres">
      <dgm:prSet presAssocID="{6B87F144-D865-4E15-A716-2BCC6F2BA9B0}" presName="rootText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6E8D1E0-ADAA-4B5F-85CA-6AA3CAE81D44}" type="pres">
      <dgm:prSet presAssocID="{6B87F144-D865-4E15-A716-2BCC6F2BA9B0}" presName="rootConnector" presStyleLbl="node2" presStyleIdx="2" presStyleCnt="6"/>
      <dgm:spPr/>
      <dgm:t>
        <a:bodyPr/>
        <a:lstStyle/>
        <a:p>
          <a:endParaRPr lang="en-US"/>
        </a:p>
      </dgm:t>
    </dgm:pt>
    <dgm:pt modelId="{C73E5E16-B214-4338-B96C-68BC393A139A}" type="pres">
      <dgm:prSet presAssocID="{6B87F144-D865-4E15-A716-2BCC6F2BA9B0}" presName="hierChild4" presStyleCnt="0"/>
      <dgm:spPr/>
    </dgm:pt>
    <dgm:pt modelId="{9E15959E-EBA3-4016-AAC5-BB65AF2E15E0}" type="pres">
      <dgm:prSet presAssocID="{6B87F144-D865-4E15-A716-2BCC6F2BA9B0}" presName="hierChild5" presStyleCnt="0"/>
      <dgm:spPr/>
    </dgm:pt>
    <dgm:pt modelId="{C864A36D-C677-405E-9137-AEF34D95F5E3}" type="pres">
      <dgm:prSet presAssocID="{37A027AA-83C7-4ADE-AB90-7FB4C0F5390B}" presName="Name37" presStyleLbl="parChTrans1D2" presStyleIdx="3" presStyleCnt="6"/>
      <dgm:spPr/>
      <dgm:t>
        <a:bodyPr/>
        <a:lstStyle/>
        <a:p>
          <a:endParaRPr lang="en-US"/>
        </a:p>
      </dgm:t>
    </dgm:pt>
    <dgm:pt modelId="{E171A944-2218-4860-9C1D-6D9D9CC94DD3}" type="pres">
      <dgm:prSet presAssocID="{77491C5A-53BD-488F-B2CC-5677F5B29B15}" presName="hierRoot2" presStyleCnt="0">
        <dgm:presLayoutVars>
          <dgm:hierBranch val="init"/>
        </dgm:presLayoutVars>
      </dgm:prSet>
      <dgm:spPr/>
    </dgm:pt>
    <dgm:pt modelId="{637D65F6-F81D-4DD3-956C-0AE3F5E7672F}" type="pres">
      <dgm:prSet presAssocID="{77491C5A-53BD-488F-B2CC-5677F5B29B15}" presName="rootComposite" presStyleCnt="0"/>
      <dgm:spPr/>
    </dgm:pt>
    <dgm:pt modelId="{A84375C6-D19E-4741-AD92-ACA44EF57E28}" type="pres">
      <dgm:prSet presAssocID="{77491C5A-53BD-488F-B2CC-5677F5B29B15}" presName="rootText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C422F7F-0223-4BBF-88F1-4D4231FDA163}" type="pres">
      <dgm:prSet presAssocID="{77491C5A-53BD-488F-B2CC-5677F5B29B15}" presName="rootConnector" presStyleLbl="node2" presStyleIdx="3" presStyleCnt="6"/>
      <dgm:spPr/>
      <dgm:t>
        <a:bodyPr/>
        <a:lstStyle/>
        <a:p>
          <a:endParaRPr lang="en-US"/>
        </a:p>
      </dgm:t>
    </dgm:pt>
    <dgm:pt modelId="{1B19E875-7FEE-4FF4-8F4F-4BBA9A69B5F6}" type="pres">
      <dgm:prSet presAssocID="{77491C5A-53BD-488F-B2CC-5677F5B29B15}" presName="hierChild4" presStyleCnt="0"/>
      <dgm:spPr/>
    </dgm:pt>
    <dgm:pt modelId="{860020B3-3C27-42CD-AD74-482F62A1F159}" type="pres">
      <dgm:prSet presAssocID="{77491C5A-53BD-488F-B2CC-5677F5B29B15}" presName="hierChild5" presStyleCnt="0"/>
      <dgm:spPr/>
    </dgm:pt>
    <dgm:pt modelId="{8DB3456E-162F-4CBA-9152-801F1E7BFC94}" type="pres">
      <dgm:prSet presAssocID="{766AB587-CDE6-4892-9F14-618D340ABC03}" presName="Name37" presStyleLbl="parChTrans1D2" presStyleIdx="4" presStyleCnt="6"/>
      <dgm:spPr/>
      <dgm:t>
        <a:bodyPr/>
        <a:lstStyle/>
        <a:p>
          <a:endParaRPr lang="en-US"/>
        </a:p>
      </dgm:t>
    </dgm:pt>
    <dgm:pt modelId="{3A848AD5-D9C8-4DA6-B1BE-239C2D44D80A}" type="pres">
      <dgm:prSet presAssocID="{8ED50984-1FC8-452E-AD20-BF5BFD146B64}" presName="hierRoot2" presStyleCnt="0">
        <dgm:presLayoutVars>
          <dgm:hierBranch val="init"/>
        </dgm:presLayoutVars>
      </dgm:prSet>
      <dgm:spPr/>
    </dgm:pt>
    <dgm:pt modelId="{592D777B-7FB5-43AA-BB70-210DC5E41D7F}" type="pres">
      <dgm:prSet presAssocID="{8ED50984-1FC8-452E-AD20-BF5BFD146B64}" presName="rootComposite" presStyleCnt="0"/>
      <dgm:spPr/>
    </dgm:pt>
    <dgm:pt modelId="{CF9BDD39-C7DF-4117-B90D-FA78AFF98976}" type="pres">
      <dgm:prSet presAssocID="{8ED50984-1FC8-452E-AD20-BF5BFD146B64}" presName="rootText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7946EAB-147B-4619-8E0A-83D64A838118}" type="pres">
      <dgm:prSet presAssocID="{8ED50984-1FC8-452E-AD20-BF5BFD146B64}" presName="rootConnector" presStyleLbl="node2" presStyleIdx="4" presStyleCnt="6"/>
      <dgm:spPr/>
      <dgm:t>
        <a:bodyPr/>
        <a:lstStyle/>
        <a:p>
          <a:endParaRPr lang="en-US"/>
        </a:p>
      </dgm:t>
    </dgm:pt>
    <dgm:pt modelId="{224F2E1E-49BA-4CFB-9979-9D12D16624F6}" type="pres">
      <dgm:prSet presAssocID="{8ED50984-1FC8-452E-AD20-BF5BFD146B64}" presName="hierChild4" presStyleCnt="0"/>
      <dgm:spPr/>
    </dgm:pt>
    <dgm:pt modelId="{572DF5AC-97A4-4699-8409-0E93915A0A3B}" type="pres">
      <dgm:prSet presAssocID="{8ED50984-1FC8-452E-AD20-BF5BFD146B64}" presName="hierChild5" presStyleCnt="0"/>
      <dgm:spPr/>
    </dgm:pt>
    <dgm:pt modelId="{D0F8410B-07E9-4E14-BB1A-7EB20FC75DFF}" type="pres">
      <dgm:prSet presAssocID="{57FA0C94-C073-48E8-A51E-C0B6CFFD6940}" presName="Name37" presStyleLbl="parChTrans1D2" presStyleIdx="5" presStyleCnt="6"/>
      <dgm:spPr/>
      <dgm:t>
        <a:bodyPr/>
        <a:lstStyle/>
        <a:p>
          <a:endParaRPr lang="en-US"/>
        </a:p>
      </dgm:t>
    </dgm:pt>
    <dgm:pt modelId="{19FE1E1F-002D-4C9C-AAB3-719073DA90D0}" type="pres">
      <dgm:prSet presAssocID="{59A00199-3FC8-408F-A73A-723A57FA2D1F}" presName="hierRoot2" presStyleCnt="0">
        <dgm:presLayoutVars>
          <dgm:hierBranch val="init"/>
        </dgm:presLayoutVars>
      </dgm:prSet>
      <dgm:spPr/>
    </dgm:pt>
    <dgm:pt modelId="{FE0954FA-56A9-4973-B683-C7255FBB8926}" type="pres">
      <dgm:prSet presAssocID="{59A00199-3FC8-408F-A73A-723A57FA2D1F}" presName="rootComposite" presStyleCnt="0"/>
      <dgm:spPr/>
    </dgm:pt>
    <dgm:pt modelId="{1F0507FF-DD23-4CD8-8BB6-6E8B7D80E0DC}" type="pres">
      <dgm:prSet presAssocID="{59A00199-3FC8-408F-A73A-723A57FA2D1F}" presName="rootText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85F5ED5-7990-45AF-B6EE-C19FD99447EC}" type="pres">
      <dgm:prSet presAssocID="{59A00199-3FC8-408F-A73A-723A57FA2D1F}" presName="rootConnector" presStyleLbl="node2" presStyleIdx="5" presStyleCnt="6"/>
      <dgm:spPr/>
      <dgm:t>
        <a:bodyPr/>
        <a:lstStyle/>
        <a:p>
          <a:endParaRPr lang="en-US"/>
        </a:p>
      </dgm:t>
    </dgm:pt>
    <dgm:pt modelId="{8C42BD68-BD3D-46A4-B597-AEB97481AFB5}" type="pres">
      <dgm:prSet presAssocID="{59A00199-3FC8-408F-A73A-723A57FA2D1F}" presName="hierChild4" presStyleCnt="0"/>
      <dgm:spPr/>
    </dgm:pt>
    <dgm:pt modelId="{F89E3008-D4F4-4F20-B2CE-463B7A7C563B}" type="pres">
      <dgm:prSet presAssocID="{59A00199-3FC8-408F-A73A-723A57FA2D1F}" presName="hierChild5" presStyleCnt="0"/>
      <dgm:spPr/>
    </dgm:pt>
    <dgm:pt modelId="{F0005D91-BB6C-4738-8BC8-B45FD692CB5B}" type="pres">
      <dgm:prSet presAssocID="{E1C90C81-EDAE-49C1-9D12-13EA8D8A1C92}" presName="hierChild3" presStyleCnt="0"/>
      <dgm:spPr/>
    </dgm:pt>
  </dgm:ptLst>
  <dgm:cxnLst>
    <dgm:cxn modelId="{8F252DAD-2F98-49DD-B1E7-6BBA6F4AE23D}" type="presOf" srcId="{59A00199-3FC8-408F-A73A-723A57FA2D1F}" destId="{1F0507FF-DD23-4CD8-8BB6-6E8B7D80E0DC}" srcOrd="0" destOrd="0" presId="urn:microsoft.com/office/officeart/2005/8/layout/orgChart1"/>
    <dgm:cxn modelId="{9BDC4A9E-4E2E-4E18-8192-45F8DB000DA8}" type="presOf" srcId="{37A027AA-83C7-4ADE-AB90-7FB4C0F5390B}" destId="{C864A36D-C677-405E-9137-AEF34D95F5E3}" srcOrd="0" destOrd="0" presId="urn:microsoft.com/office/officeart/2005/8/layout/orgChart1"/>
    <dgm:cxn modelId="{B4DC6E77-9FD9-45D9-AAAB-F04B6C528DED}" type="presOf" srcId="{77491C5A-53BD-488F-B2CC-5677F5B29B15}" destId="{AC422F7F-0223-4BBF-88F1-4D4231FDA163}" srcOrd="1" destOrd="0" presId="urn:microsoft.com/office/officeart/2005/8/layout/orgChart1"/>
    <dgm:cxn modelId="{2501C873-F5D5-4806-89EA-19FF6AE9F805}" srcId="{E1C90C81-EDAE-49C1-9D12-13EA8D8A1C92}" destId="{57C424FE-AD54-42DE-8F1F-36FFAED27370}" srcOrd="1" destOrd="0" parTransId="{92B5A4D1-223E-4F3F-AD95-DAE501EC3782}" sibTransId="{4EA94410-C16B-4D3B-A035-E387DB83EA82}"/>
    <dgm:cxn modelId="{02554AE6-AB24-4233-8DB3-939979E3CFCD}" type="presOf" srcId="{57C424FE-AD54-42DE-8F1F-36FFAED27370}" destId="{B219017E-0F90-42C9-98D4-EDB4FCD97380}" srcOrd="1" destOrd="0" presId="urn:microsoft.com/office/officeart/2005/8/layout/orgChart1"/>
    <dgm:cxn modelId="{4713AC2F-060D-4AFD-84BC-C30CC2771096}" type="presOf" srcId="{766AB587-CDE6-4892-9F14-618D340ABC03}" destId="{8DB3456E-162F-4CBA-9152-801F1E7BFC94}" srcOrd="0" destOrd="0" presId="urn:microsoft.com/office/officeart/2005/8/layout/orgChart1"/>
    <dgm:cxn modelId="{F06443C1-5514-4524-9AC6-E3D9CA6BF147}" type="presOf" srcId="{59A00199-3FC8-408F-A73A-723A57FA2D1F}" destId="{685F5ED5-7990-45AF-B6EE-C19FD99447EC}" srcOrd="1" destOrd="0" presId="urn:microsoft.com/office/officeart/2005/8/layout/orgChart1"/>
    <dgm:cxn modelId="{F9A29918-EC7D-4FB2-BF09-22C7A424B4AC}" type="presOf" srcId="{7377F093-B2B5-4AC2-982A-3BB471232EDB}" destId="{90729125-724C-40A9-8B36-E546E4FFDC66}" srcOrd="0" destOrd="0" presId="urn:microsoft.com/office/officeart/2005/8/layout/orgChart1"/>
    <dgm:cxn modelId="{8B6B6B86-C2A3-4245-B80F-7FE5E3E370A5}" srcId="{E1C90C81-EDAE-49C1-9D12-13EA8D8A1C92}" destId="{6B87F144-D865-4E15-A716-2BCC6F2BA9B0}" srcOrd="2" destOrd="0" parTransId="{7CA8D369-0062-4BA9-9493-C7635580EF55}" sibTransId="{F998D346-1094-4078-A289-5D1EFCEF238B}"/>
    <dgm:cxn modelId="{47F4580F-E8FA-488C-BFA7-D427E26986AD}" srcId="{E1C90C81-EDAE-49C1-9D12-13EA8D8A1C92}" destId="{59A00199-3FC8-408F-A73A-723A57FA2D1F}" srcOrd="5" destOrd="0" parTransId="{57FA0C94-C073-48E8-A51E-C0B6CFFD6940}" sibTransId="{911F45B8-FD5C-4FAE-8E67-E46CB7F4AD71}"/>
    <dgm:cxn modelId="{862F7CC9-30FB-4150-BFB7-5E1DFB30E138}" type="presOf" srcId="{57FA0C94-C073-48E8-A51E-C0B6CFFD6940}" destId="{D0F8410B-07E9-4E14-BB1A-7EB20FC75DFF}" srcOrd="0" destOrd="0" presId="urn:microsoft.com/office/officeart/2005/8/layout/orgChart1"/>
    <dgm:cxn modelId="{5BC55BAF-7003-414D-8D69-69891FFE8E8F}" srcId="{E1C90C81-EDAE-49C1-9D12-13EA8D8A1C92}" destId="{77491C5A-53BD-488F-B2CC-5677F5B29B15}" srcOrd="3" destOrd="0" parTransId="{37A027AA-83C7-4ADE-AB90-7FB4C0F5390B}" sibTransId="{6DB3CE23-0437-4F40-9EB3-299EA9670A74}"/>
    <dgm:cxn modelId="{05DF2903-2060-413A-9144-AFCDC2DDB7FD}" type="presOf" srcId="{156FB495-0FEC-4344-A072-CB56B2CEA303}" destId="{83352A07-D3AD-4E4D-B380-51B545BDD25A}" srcOrd="0" destOrd="0" presId="urn:microsoft.com/office/officeart/2005/8/layout/orgChart1"/>
    <dgm:cxn modelId="{158AD158-06A6-48F4-A8BD-853891A175A8}" type="presOf" srcId="{8ED50984-1FC8-452E-AD20-BF5BFD146B64}" destId="{27946EAB-147B-4619-8E0A-83D64A838118}" srcOrd="1" destOrd="0" presId="urn:microsoft.com/office/officeart/2005/8/layout/orgChart1"/>
    <dgm:cxn modelId="{86A55929-C97E-4912-95A4-FD6F1294E254}" type="presOf" srcId="{8ED50984-1FC8-452E-AD20-BF5BFD146B64}" destId="{CF9BDD39-C7DF-4117-B90D-FA78AFF98976}" srcOrd="0" destOrd="0" presId="urn:microsoft.com/office/officeart/2005/8/layout/orgChart1"/>
    <dgm:cxn modelId="{2FBF69F0-613F-41F7-9774-AD237E6503A2}" srcId="{E1C90C81-EDAE-49C1-9D12-13EA8D8A1C92}" destId="{640A874C-2115-4CF9-A35C-C2B29F7707DA}" srcOrd="0" destOrd="0" parTransId="{7377F093-B2B5-4AC2-982A-3BB471232EDB}" sibTransId="{EC7789CF-50EF-45A1-B5FE-DA407B416387}"/>
    <dgm:cxn modelId="{C5ACC6F8-F9FC-41D3-997E-E6E4ABBFE548}" type="presOf" srcId="{92B5A4D1-223E-4F3F-AD95-DAE501EC3782}" destId="{10FA5C6A-EE5D-4CE2-A042-98BFD909C28E}" srcOrd="0" destOrd="0" presId="urn:microsoft.com/office/officeart/2005/8/layout/orgChart1"/>
    <dgm:cxn modelId="{8C7F317B-0902-47FF-8842-752C3403538D}" type="presOf" srcId="{E1C90C81-EDAE-49C1-9D12-13EA8D8A1C92}" destId="{F027681A-A531-42F1-BE7E-4C78A76B78D9}" srcOrd="0" destOrd="0" presId="urn:microsoft.com/office/officeart/2005/8/layout/orgChart1"/>
    <dgm:cxn modelId="{8C5997A9-DF3B-40CB-82A4-2561924D344D}" type="presOf" srcId="{57C424FE-AD54-42DE-8F1F-36FFAED27370}" destId="{5FA9DDAE-8DB7-4B6A-9F08-0781F1B45CE2}" srcOrd="0" destOrd="0" presId="urn:microsoft.com/office/officeart/2005/8/layout/orgChart1"/>
    <dgm:cxn modelId="{F757F472-FBE0-4CAB-BC1F-7559E1F0AB13}" type="presOf" srcId="{7CA8D369-0062-4BA9-9493-C7635580EF55}" destId="{A1C72E83-B13E-4AE5-AA88-F63A199C7B32}" srcOrd="0" destOrd="0" presId="urn:microsoft.com/office/officeart/2005/8/layout/orgChart1"/>
    <dgm:cxn modelId="{70DD8E3B-3B9F-4868-8C7D-F1D15EC50B51}" type="presOf" srcId="{77491C5A-53BD-488F-B2CC-5677F5B29B15}" destId="{A84375C6-D19E-4741-AD92-ACA44EF57E28}" srcOrd="0" destOrd="0" presId="urn:microsoft.com/office/officeart/2005/8/layout/orgChart1"/>
    <dgm:cxn modelId="{CA796E4C-C838-4E00-9AD8-15135A57E8FC}" srcId="{E1C90C81-EDAE-49C1-9D12-13EA8D8A1C92}" destId="{8ED50984-1FC8-452E-AD20-BF5BFD146B64}" srcOrd="4" destOrd="0" parTransId="{766AB587-CDE6-4892-9F14-618D340ABC03}" sibTransId="{79E70341-900E-4624-BD3F-43B420580598}"/>
    <dgm:cxn modelId="{C7ECA4C9-84C4-4AD8-B24F-CB70062FAF74}" type="presOf" srcId="{E1C90C81-EDAE-49C1-9D12-13EA8D8A1C92}" destId="{D8F31AC9-5C9D-4618-B819-20D3AEFC3821}" srcOrd="1" destOrd="0" presId="urn:microsoft.com/office/officeart/2005/8/layout/orgChart1"/>
    <dgm:cxn modelId="{2B3EE804-3AD1-4113-A7BC-79C17CDC533F}" srcId="{156FB495-0FEC-4344-A072-CB56B2CEA303}" destId="{E1C90C81-EDAE-49C1-9D12-13EA8D8A1C92}" srcOrd="0" destOrd="0" parTransId="{508E2F8B-B2A7-43E0-9FBC-F2ABF68F2CF3}" sibTransId="{1747517B-FCF0-4B33-9928-3B6390ADB1E1}"/>
    <dgm:cxn modelId="{510A05C3-71A8-4916-9813-A46CE10B502F}" type="presOf" srcId="{6B87F144-D865-4E15-A716-2BCC6F2BA9B0}" destId="{C6E8D1E0-ADAA-4B5F-85CA-6AA3CAE81D44}" srcOrd="1" destOrd="0" presId="urn:microsoft.com/office/officeart/2005/8/layout/orgChart1"/>
    <dgm:cxn modelId="{CE5E003E-C8DD-4660-9F59-0514EC85D1A2}" type="presOf" srcId="{6B87F144-D865-4E15-A716-2BCC6F2BA9B0}" destId="{ECFDC2B0-7405-4D27-8036-931B73D1EE7D}" srcOrd="0" destOrd="0" presId="urn:microsoft.com/office/officeart/2005/8/layout/orgChart1"/>
    <dgm:cxn modelId="{19E0C09F-796D-47D5-B822-0DA37DBFD991}" type="presOf" srcId="{640A874C-2115-4CF9-A35C-C2B29F7707DA}" destId="{A18F89BE-E807-4373-B292-881A296E7F68}" srcOrd="1" destOrd="0" presId="urn:microsoft.com/office/officeart/2005/8/layout/orgChart1"/>
    <dgm:cxn modelId="{8FF42509-D69A-4106-A33F-E74994753494}" type="presOf" srcId="{640A874C-2115-4CF9-A35C-C2B29F7707DA}" destId="{D3E31D13-2852-48E6-8195-B6B198C88203}" srcOrd="0" destOrd="0" presId="urn:microsoft.com/office/officeart/2005/8/layout/orgChart1"/>
    <dgm:cxn modelId="{6EE53FED-0F97-4D13-BF38-4BAD593357DD}" type="presParOf" srcId="{83352A07-D3AD-4E4D-B380-51B545BDD25A}" destId="{D75CBC95-7F36-4F61-A6AC-05A6EDD8E75D}" srcOrd="0" destOrd="0" presId="urn:microsoft.com/office/officeart/2005/8/layout/orgChart1"/>
    <dgm:cxn modelId="{F53BA682-90F0-4D5A-956F-8391EA706C08}" type="presParOf" srcId="{D75CBC95-7F36-4F61-A6AC-05A6EDD8E75D}" destId="{3FA58DD9-E156-4EA7-A555-B50B25B6A251}" srcOrd="0" destOrd="0" presId="urn:microsoft.com/office/officeart/2005/8/layout/orgChart1"/>
    <dgm:cxn modelId="{F22B46BC-9CFB-4C04-9741-76C9D84A24D3}" type="presParOf" srcId="{3FA58DD9-E156-4EA7-A555-B50B25B6A251}" destId="{F027681A-A531-42F1-BE7E-4C78A76B78D9}" srcOrd="0" destOrd="0" presId="urn:microsoft.com/office/officeart/2005/8/layout/orgChart1"/>
    <dgm:cxn modelId="{A767BEF6-9A3E-4711-B55F-78B121401065}" type="presParOf" srcId="{3FA58DD9-E156-4EA7-A555-B50B25B6A251}" destId="{D8F31AC9-5C9D-4618-B819-20D3AEFC3821}" srcOrd="1" destOrd="0" presId="urn:microsoft.com/office/officeart/2005/8/layout/orgChart1"/>
    <dgm:cxn modelId="{C171CADC-D329-4B57-B213-04FC026EA00F}" type="presParOf" srcId="{D75CBC95-7F36-4F61-A6AC-05A6EDD8E75D}" destId="{FEFD3154-2B39-4FDA-B829-254FEED0F815}" srcOrd="1" destOrd="0" presId="urn:microsoft.com/office/officeart/2005/8/layout/orgChart1"/>
    <dgm:cxn modelId="{63D92768-922D-46F5-8F91-0E72613E98CA}" type="presParOf" srcId="{FEFD3154-2B39-4FDA-B829-254FEED0F815}" destId="{90729125-724C-40A9-8B36-E546E4FFDC66}" srcOrd="0" destOrd="0" presId="urn:microsoft.com/office/officeart/2005/8/layout/orgChart1"/>
    <dgm:cxn modelId="{9327D4D3-3E13-41EB-91EB-F9ACC37E200E}" type="presParOf" srcId="{FEFD3154-2B39-4FDA-B829-254FEED0F815}" destId="{3855D6AF-F847-45AC-B1E7-0C4F5B4DBA57}" srcOrd="1" destOrd="0" presId="urn:microsoft.com/office/officeart/2005/8/layout/orgChart1"/>
    <dgm:cxn modelId="{7C84A7C3-AD32-4CB2-B3A8-5635245A5A8F}" type="presParOf" srcId="{3855D6AF-F847-45AC-B1E7-0C4F5B4DBA57}" destId="{E025D30B-244C-4886-A052-6943FADA58B2}" srcOrd="0" destOrd="0" presId="urn:microsoft.com/office/officeart/2005/8/layout/orgChart1"/>
    <dgm:cxn modelId="{F8991C58-B18F-4BB4-AA5B-42CE88CBF0E0}" type="presParOf" srcId="{E025D30B-244C-4886-A052-6943FADA58B2}" destId="{D3E31D13-2852-48E6-8195-B6B198C88203}" srcOrd="0" destOrd="0" presId="urn:microsoft.com/office/officeart/2005/8/layout/orgChart1"/>
    <dgm:cxn modelId="{7FB0F90B-262B-4A02-9E15-17ED861CDF7E}" type="presParOf" srcId="{E025D30B-244C-4886-A052-6943FADA58B2}" destId="{A18F89BE-E807-4373-B292-881A296E7F68}" srcOrd="1" destOrd="0" presId="urn:microsoft.com/office/officeart/2005/8/layout/orgChart1"/>
    <dgm:cxn modelId="{A8F5C89A-4B5F-40CA-86C1-90A0D03CB5EC}" type="presParOf" srcId="{3855D6AF-F847-45AC-B1E7-0C4F5B4DBA57}" destId="{0B53EEBF-8141-40A6-A247-E3DBB67D6F66}" srcOrd="1" destOrd="0" presId="urn:microsoft.com/office/officeart/2005/8/layout/orgChart1"/>
    <dgm:cxn modelId="{CB220996-3D5C-4E4D-AABB-DE956B887E14}" type="presParOf" srcId="{3855D6AF-F847-45AC-B1E7-0C4F5B4DBA57}" destId="{0F2D3D89-DABE-4233-9176-F6805DF63322}" srcOrd="2" destOrd="0" presId="urn:microsoft.com/office/officeart/2005/8/layout/orgChart1"/>
    <dgm:cxn modelId="{F1ECDB47-9B8E-4491-83CE-BA0951492A02}" type="presParOf" srcId="{FEFD3154-2B39-4FDA-B829-254FEED0F815}" destId="{10FA5C6A-EE5D-4CE2-A042-98BFD909C28E}" srcOrd="2" destOrd="0" presId="urn:microsoft.com/office/officeart/2005/8/layout/orgChart1"/>
    <dgm:cxn modelId="{4E599F12-3939-43EB-B264-CE4D9E755E16}" type="presParOf" srcId="{FEFD3154-2B39-4FDA-B829-254FEED0F815}" destId="{1F093C5C-4CB3-4C09-9B69-49C409A26D5D}" srcOrd="3" destOrd="0" presId="urn:microsoft.com/office/officeart/2005/8/layout/orgChart1"/>
    <dgm:cxn modelId="{83352B7A-CE58-4F9D-97D9-3DAF2721ACF1}" type="presParOf" srcId="{1F093C5C-4CB3-4C09-9B69-49C409A26D5D}" destId="{1395B595-D7CE-47EE-948F-251A7CC2F1C6}" srcOrd="0" destOrd="0" presId="urn:microsoft.com/office/officeart/2005/8/layout/orgChart1"/>
    <dgm:cxn modelId="{0864BE03-EEC5-4E2F-AD0C-59DF69FE1529}" type="presParOf" srcId="{1395B595-D7CE-47EE-948F-251A7CC2F1C6}" destId="{5FA9DDAE-8DB7-4B6A-9F08-0781F1B45CE2}" srcOrd="0" destOrd="0" presId="urn:microsoft.com/office/officeart/2005/8/layout/orgChart1"/>
    <dgm:cxn modelId="{9463BF8B-FDF8-4B0C-80CA-0BFB93CB48B2}" type="presParOf" srcId="{1395B595-D7CE-47EE-948F-251A7CC2F1C6}" destId="{B219017E-0F90-42C9-98D4-EDB4FCD97380}" srcOrd="1" destOrd="0" presId="urn:microsoft.com/office/officeart/2005/8/layout/orgChart1"/>
    <dgm:cxn modelId="{119B17DC-1AF8-4E84-8484-59394E48AB97}" type="presParOf" srcId="{1F093C5C-4CB3-4C09-9B69-49C409A26D5D}" destId="{C0E43B7B-926E-4737-A8A8-C3806A7AE824}" srcOrd="1" destOrd="0" presId="urn:microsoft.com/office/officeart/2005/8/layout/orgChart1"/>
    <dgm:cxn modelId="{57E01414-2772-4BF9-8206-3EB0F4F09FD8}" type="presParOf" srcId="{1F093C5C-4CB3-4C09-9B69-49C409A26D5D}" destId="{E1745E1A-CC8D-4682-B3AE-80EBC40F6DE4}" srcOrd="2" destOrd="0" presId="urn:microsoft.com/office/officeart/2005/8/layout/orgChart1"/>
    <dgm:cxn modelId="{FE6A55D2-0338-44B3-BB9B-F0D59413E26D}" type="presParOf" srcId="{FEFD3154-2B39-4FDA-B829-254FEED0F815}" destId="{A1C72E83-B13E-4AE5-AA88-F63A199C7B32}" srcOrd="4" destOrd="0" presId="urn:microsoft.com/office/officeart/2005/8/layout/orgChart1"/>
    <dgm:cxn modelId="{6806E8BC-D791-4CC5-9D94-26BE18A5C3CF}" type="presParOf" srcId="{FEFD3154-2B39-4FDA-B829-254FEED0F815}" destId="{68553CE9-A7C4-4DA6-82A5-5B1DA929239C}" srcOrd="5" destOrd="0" presId="urn:microsoft.com/office/officeart/2005/8/layout/orgChart1"/>
    <dgm:cxn modelId="{3A9878A1-F7B5-4A13-B4D9-7486FE39AA1C}" type="presParOf" srcId="{68553CE9-A7C4-4DA6-82A5-5B1DA929239C}" destId="{709B699B-CDB3-49E2-BE97-FEB0A0C6DD90}" srcOrd="0" destOrd="0" presId="urn:microsoft.com/office/officeart/2005/8/layout/orgChart1"/>
    <dgm:cxn modelId="{BD9FDE1F-C1D6-4898-A392-4E11E4DC84EC}" type="presParOf" srcId="{709B699B-CDB3-49E2-BE97-FEB0A0C6DD90}" destId="{ECFDC2B0-7405-4D27-8036-931B73D1EE7D}" srcOrd="0" destOrd="0" presId="urn:microsoft.com/office/officeart/2005/8/layout/orgChart1"/>
    <dgm:cxn modelId="{D768DC07-23C7-41D8-AD35-6A89EE5EDF7E}" type="presParOf" srcId="{709B699B-CDB3-49E2-BE97-FEB0A0C6DD90}" destId="{C6E8D1E0-ADAA-4B5F-85CA-6AA3CAE81D44}" srcOrd="1" destOrd="0" presId="urn:microsoft.com/office/officeart/2005/8/layout/orgChart1"/>
    <dgm:cxn modelId="{D2B751A8-E567-4FD0-93A0-733DA63D9A8E}" type="presParOf" srcId="{68553CE9-A7C4-4DA6-82A5-5B1DA929239C}" destId="{C73E5E16-B214-4338-B96C-68BC393A139A}" srcOrd="1" destOrd="0" presId="urn:microsoft.com/office/officeart/2005/8/layout/orgChart1"/>
    <dgm:cxn modelId="{641390F9-51D5-44D3-B2C3-13E7DDDD62D0}" type="presParOf" srcId="{68553CE9-A7C4-4DA6-82A5-5B1DA929239C}" destId="{9E15959E-EBA3-4016-AAC5-BB65AF2E15E0}" srcOrd="2" destOrd="0" presId="urn:microsoft.com/office/officeart/2005/8/layout/orgChart1"/>
    <dgm:cxn modelId="{26307C2A-2514-496A-8F8E-F5568E543384}" type="presParOf" srcId="{FEFD3154-2B39-4FDA-B829-254FEED0F815}" destId="{C864A36D-C677-405E-9137-AEF34D95F5E3}" srcOrd="6" destOrd="0" presId="urn:microsoft.com/office/officeart/2005/8/layout/orgChart1"/>
    <dgm:cxn modelId="{BAA77C3C-EC94-4744-A5D2-BF50A3A1B89C}" type="presParOf" srcId="{FEFD3154-2B39-4FDA-B829-254FEED0F815}" destId="{E171A944-2218-4860-9C1D-6D9D9CC94DD3}" srcOrd="7" destOrd="0" presId="urn:microsoft.com/office/officeart/2005/8/layout/orgChart1"/>
    <dgm:cxn modelId="{D2979598-D3FF-4965-821D-95831FB8AA11}" type="presParOf" srcId="{E171A944-2218-4860-9C1D-6D9D9CC94DD3}" destId="{637D65F6-F81D-4DD3-956C-0AE3F5E7672F}" srcOrd="0" destOrd="0" presId="urn:microsoft.com/office/officeart/2005/8/layout/orgChart1"/>
    <dgm:cxn modelId="{B25F9095-C69A-4D9C-AD27-C09BF5631EC2}" type="presParOf" srcId="{637D65F6-F81D-4DD3-956C-0AE3F5E7672F}" destId="{A84375C6-D19E-4741-AD92-ACA44EF57E28}" srcOrd="0" destOrd="0" presId="urn:microsoft.com/office/officeart/2005/8/layout/orgChart1"/>
    <dgm:cxn modelId="{D470DCFF-B627-42F8-BC30-219BBDBBFDF0}" type="presParOf" srcId="{637D65F6-F81D-4DD3-956C-0AE3F5E7672F}" destId="{AC422F7F-0223-4BBF-88F1-4D4231FDA163}" srcOrd="1" destOrd="0" presId="urn:microsoft.com/office/officeart/2005/8/layout/orgChart1"/>
    <dgm:cxn modelId="{A36EA6A5-3BF7-4CD9-9624-D36F99285CD4}" type="presParOf" srcId="{E171A944-2218-4860-9C1D-6D9D9CC94DD3}" destId="{1B19E875-7FEE-4FF4-8F4F-4BBA9A69B5F6}" srcOrd="1" destOrd="0" presId="urn:microsoft.com/office/officeart/2005/8/layout/orgChart1"/>
    <dgm:cxn modelId="{7693A3EA-9AD8-4423-9B08-B04F8DE8F58D}" type="presParOf" srcId="{E171A944-2218-4860-9C1D-6D9D9CC94DD3}" destId="{860020B3-3C27-42CD-AD74-482F62A1F159}" srcOrd="2" destOrd="0" presId="urn:microsoft.com/office/officeart/2005/8/layout/orgChart1"/>
    <dgm:cxn modelId="{57830B7C-E42E-4CA2-8D79-122FF5AC49BE}" type="presParOf" srcId="{FEFD3154-2B39-4FDA-B829-254FEED0F815}" destId="{8DB3456E-162F-4CBA-9152-801F1E7BFC94}" srcOrd="8" destOrd="0" presId="urn:microsoft.com/office/officeart/2005/8/layout/orgChart1"/>
    <dgm:cxn modelId="{57CE334A-83AB-424A-815C-66C1EF748C7F}" type="presParOf" srcId="{FEFD3154-2B39-4FDA-B829-254FEED0F815}" destId="{3A848AD5-D9C8-4DA6-B1BE-239C2D44D80A}" srcOrd="9" destOrd="0" presId="urn:microsoft.com/office/officeart/2005/8/layout/orgChart1"/>
    <dgm:cxn modelId="{74006294-437A-43B1-98BC-064AD568F27B}" type="presParOf" srcId="{3A848AD5-D9C8-4DA6-B1BE-239C2D44D80A}" destId="{592D777B-7FB5-43AA-BB70-210DC5E41D7F}" srcOrd="0" destOrd="0" presId="urn:microsoft.com/office/officeart/2005/8/layout/orgChart1"/>
    <dgm:cxn modelId="{E3E46E73-2CEB-4339-A4DE-8B3E5F93D72D}" type="presParOf" srcId="{592D777B-7FB5-43AA-BB70-210DC5E41D7F}" destId="{CF9BDD39-C7DF-4117-B90D-FA78AFF98976}" srcOrd="0" destOrd="0" presId="urn:microsoft.com/office/officeart/2005/8/layout/orgChart1"/>
    <dgm:cxn modelId="{651D249D-A78F-4972-9AAB-66D7E5F3F01B}" type="presParOf" srcId="{592D777B-7FB5-43AA-BB70-210DC5E41D7F}" destId="{27946EAB-147B-4619-8E0A-83D64A838118}" srcOrd="1" destOrd="0" presId="urn:microsoft.com/office/officeart/2005/8/layout/orgChart1"/>
    <dgm:cxn modelId="{BAEF09C1-4A2E-4AC8-98A4-CB720DAC6422}" type="presParOf" srcId="{3A848AD5-D9C8-4DA6-B1BE-239C2D44D80A}" destId="{224F2E1E-49BA-4CFB-9979-9D12D16624F6}" srcOrd="1" destOrd="0" presId="urn:microsoft.com/office/officeart/2005/8/layout/orgChart1"/>
    <dgm:cxn modelId="{617A880C-15FF-428B-B8D2-8B85AD981E1F}" type="presParOf" srcId="{3A848AD5-D9C8-4DA6-B1BE-239C2D44D80A}" destId="{572DF5AC-97A4-4699-8409-0E93915A0A3B}" srcOrd="2" destOrd="0" presId="urn:microsoft.com/office/officeart/2005/8/layout/orgChart1"/>
    <dgm:cxn modelId="{15A60E9D-EB09-4735-AB6A-1E9BE2B3D764}" type="presParOf" srcId="{FEFD3154-2B39-4FDA-B829-254FEED0F815}" destId="{D0F8410B-07E9-4E14-BB1A-7EB20FC75DFF}" srcOrd="10" destOrd="0" presId="urn:microsoft.com/office/officeart/2005/8/layout/orgChart1"/>
    <dgm:cxn modelId="{49384786-18FC-4051-89E7-200C57D32DBE}" type="presParOf" srcId="{FEFD3154-2B39-4FDA-B829-254FEED0F815}" destId="{19FE1E1F-002D-4C9C-AAB3-719073DA90D0}" srcOrd="11" destOrd="0" presId="urn:microsoft.com/office/officeart/2005/8/layout/orgChart1"/>
    <dgm:cxn modelId="{CD50ACA2-2357-4BD9-B6A8-3440B25A629C}" type="presParOf" srcId="{19FE1E1F-002D-4C9C-AAB3-719073DA90D0}" destId="{FE0954FA-56A9-4973-B683-C7255FBB8926}" srcOrd="0" destOrd="0" presId="urn:microsoft.com/office/officeart/2005/8/layout/orgChart1"/>
    <dgm:cxn modelId="{CC205617-5871-4437-923B-99BB78F0FC41}" type="presParOf" srcId="{FE0954FA-56A9-4973-B683-C7255FBB8926}" destId="{1F0507FF-DD23-4CD8-8BB6-6E8B7D80E0DC}" srcOrd="0" destOrd="0" presId="urn:microsoft.com/office/officeart/2005/8/layout/orgChart1"/>
    <dgm:cxn modelId="{7EB9392B-1343-4ECD-AF96-C5BB4E95FF69}" type="presParOf" srcId="{FE0954FA-56A9-4973-B683-C7255FBB8926}" destId="{685F5ED5-7990-45AF-B6EE-C19FD99447EC}" srcOrd="1" destOrd="0" presId="urn:microsoft.com/office/officeart/2005/8/layout/orgChart1"/>
    <dgm:cxn modelId="{BCF78B37-844B-4E27-8A1F-ACB4590B9C88}" type="presParOf" srcId="{19FE1E1F-002D-4C9C-AAB3-719073DA90D0}" destId="{8C42BD68-BD3D-46A4-B597-AEB97481AFB5}" srcOrd="1" destOrd="0" presId="urn:microsoft.com/office/officeart/2005/8/layout/orgChart1"/>
    <dgm:cxn modelId="{162FE873-28DC-41D5-BF42-6A375A22205B}" type="presParOf" srcId="{19FE1E1F-002D-4C9C-AAB3-719073DA90D0}" destId="{F89E3008-D4F4-4F20-B2CE-463B7A7C563B}" srcOrd="2" destOrd="0" presId="urn:microsoft.com/office/officeart/2005/8/layout/orgChart1"/>
    <dgm:cxn modelId="{251DF6B5-7E07-4E4E-859A-4AFE28E24E21}" type="presParOf" srcId="{D75CBC95-7F36-4F61-A6AC-05A6EDD8E75D}" destId="{F0005D91-BB6C-4738-8BC8-B45FD692CB5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56FB495-0FEC-4344-A072-CB56B2CEA3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C90C81-EDAE-49C1-9D12-13EA8D8A1C92}">
      <dgm:prSet phldrT="[Text]"/>
      <dgm:spPr/>
      <dgm:t>
        <a:bodyPr/>
        <a:lstStyle/>
        <a:p>
          <a:r>
            <a:rPr lang="en-US" dirty="0"/>
            <a:t>0.</a:t>
          </a:r>
        </a:p>
        <a:p>
          <a:r>
            <a:rPr lang="en-US" dirty="0"/>
            <a:t>Enrolment </a:t>
          </a:r>
        </a:p>
      </dgm:t>
    </dgm:pt>
    <dgm:pt modelId="{508E2F8B-B2A7-43E0-9FBC-F2ABF68F2CF3}" type="parTrans" cxnId="{2B3EE804-3AD1-4113-A7BC-79C17CDC533F}">
      <dgm:prSet/>
      <dgm:spPr/>
      <dgm:t>
        <a:bodyPr/>
        <a:lstStyle/>
        <a:p>
          <a:endParaRPr lang="en-US"/>
        </a:p>
      </dgm:t>
    </dgm:pt>
    <dgm:pt modelId="{1747517B-FCF0-4B33-9928-3B6390ADB1E1}" type="sibTrans" cxnId="{2B3EE804-3AD1-4113-A7BC-79C17CDC533F}">
      <dgm:prSet/>
      <dgm:spPr/>
      <dgm:t>
        <a:bodyPr/>
        <a:lstStyle/>
        <a:p>
          <a:endParaRPr lang="en-US"/>
        </a:p>
      </dgm:t>
    </dgm:pt>
    <dgm:pt modelId="{640A874C-2115-4CF9-A35C-C2B29F7707DA}">
      <dgm:prSet phldrT="[Text]"/>
      <dgm:spPr/>
      <dgm:t>
        <a:bodyPr/>
        <a:lstStyle/>
        <a:p>
          <a:r>
            <a:rPr lang="en-US" dirty="0"/>
            <a:t>1. </a:t>
          </a:r>
        </a:p>
        <a:p>
          <a:r>
            <a:rPr lang="en-US" dirty="0"/>
            <a:t>Identification</a:t>
          </a:r>
        </a:p>
      </dgm:t>
    </dgm:pt>
    <dgm:pt modelId="{7377F093-B2B5-4AC2-982A-3BB471232EDB}" type="parTrans" cxnId="{2FBF69F0-613F-41F7-9774-AD237E6503A2}">
      <dgm:prSet/>
      <dgm:spPr/>
      <dgm:t>
        <a:bodyPr/>
        <a:lstStyle/>
        <a:p>
          <a:endParaRPr lang="en-US"/>
        </a:p>
      </dgm:t>
    </dgm:pt>
    <dgm:pt modelId="{EC7789CF-50EF-45A1-B5FE-DA407B416387}" type="sibTrans" cxnId="{2FBF69F0-613F-41F7-9774-AD237E6503A2}">
      <dgm:prSet/>
      <dgm:spPr/>
      <dgm:t>
        <a:bodyPr/>
        <a:lstStyle/>
        <a:p>
          <a:endParaRPr lang="en-US"/>
        </a:p>
      </dgm:t>
    </dgm:pt>
    <dgm:pt modelId="{57C424FE-AD54-42DE-8F1F-36FFAED27370}">
      <dgm:prSet phldrT="[Text]"/>
      <dgm:spPr/>
      <dgm:t>
        <a:bodyPr/>
        <a:lstStyle/>
        <a:p>
          <a:r>
            <a:rPr lang="en-US" dirty="0"/>
            <a:t>2. </a:t>
          </a:r>
        </a:p>
        <a:p>
          <a:r>
            <a:rPr lang="en-US" dirty="0"/>
            <a:t>Biographic</a:t>
          </a:r>
        </a:p>
      </dgm:t>
    </dgm:pt>
    <dgm:pt modelId="{92B5A4D1-223E-4F3F-AD95-DAE501EC3782}" type="parTrans" cxnId="{2501C873-F5D5-4806-89EA-19FF6AE9F805}">
      <dgm:prSet/>
      <dgm:spPr/>
      <dgm:t>
        <a:bodyPr/>
        <a:lstStyle/>
        <a:p>
          <a:endParaRPr lang="en-US"/>
        </a:p>
      </dgm:t>
    </dgm:pt>
    <dgm:pt modelId="{4EA94410-C16B-4D3B-A035-E387DB83EA82}" type="sibTrans" cxnId="{2501C873-F5D5-4806-89EA-19FF6AE9F805}">
      <dgm:prSet/>
      <dgm:spPr/>
      <dgm:t>
        <a:bodyPr/>
        <a:lstStyle/>
        <a:p>
          <a:endParaRPr lang="en-US"/>
        </a:p>
      </dgm:t>
    </dgm:pt>
    <dgm:pt modelId="{6B87F144-D865-4E15-A716-2BCC6F2BA9B0}">
      <dgm:prSet phldrT="[Text]"/>
      <dgm:spPr/>
      <dgm:t>
        <a:bodyPr/>
        <a:lstStyle/>
        <a:p>
          <a:r>
            <a:rPr lang="en-US" dirty="0"/>
            <a:t>3.</a:t>
          </a:r>
        </a:p>
        <a:p>
          <a:r>
            <a:rPr lang="en-US" dirty="0"/>
            <a:t>Qualification</a:t>
          </a:r>
        </a:p>
      </dgm:t>
    </dgm:pt>
    <dgm:pt modelId="{7CA8D369-0062-4BA9-9493-C7635580EF55}" type="parTrans" cxnId="{8B6B6B86-C2A3-4245-B80F-7FE5E3E370A5}">
      <dgm:prSet/>
      <dgm:spPr/>
      <dgm:t>
        <a:bodyPr/>
        <a:lstStyle/>
        <a:p>
          <a:endParaRPr lang="en-US"/>
        </a:p>
      </dgm:t>
    </dgm:pt>
    <dgm:pt modelId="{F998D346-1094-4078-A289-5D1EFCEF238B}" type="sibTrans" cxnId="{8B6B6B86-C2A3-4245-B80F-7FE5E3E370A5}">
      <dgm:prSet/>
      <dgm:spPr/>
      <dgm:t>
        <a:bodyPr/>
        <a:lstStyle/>
        <a:p>
          <a:endParaRPr lang="en-US"/>
        </a:p>
      </dgm:t>
    </dgm:pt>
    <dgm:pt modelId="{77491C5A-53BD-488F-B2CC-5677F5B29B15}">
      <dgm:prSet phldrT="[Text]"/>
      <dgm:spPr/>
      <dgm:t>
        <a:bodyPr/>
        <a:lstStyle/>
        <a:p>
          <a:r>
            <a:rPr lang="en-US" dirty="0"/>
            <a:t>4. </a:t>
          </a:r>
        </a:p>
        <a:p>
          <a:r>
            <a:rPr lang="en-US" dirty="0"/>
            <a:t>Course</a:t>
          </a:r>
        </a:p>
      </dgm:t>
    </dgm:pt>
    <dgm:pt modelId="{37A027AA-83C7-4ADE-AB90-7FB4C0F5390B}" type="parTrans" cxnId="{5BC55BAF-7003-414D-8D69-69891FFE8E8F}">
      <dgm:prSet/>
      <dgm:spPr/>
      <dgm:t>
        <a:bodyPr/>
        <a:lstStyle/>
        <a:p>
          <a:endParaRPr lang="en-US"/>
        </a:p>
      </dgm:t>
    </dgm:pt>
    <dgm:pt modelId="{6DB3CE23-0437-4F40-9EB3-299EA9670A74}" type="sibTrans" cxnId="{5BC55BAF-7003-414D-8D69-69891FFE8E8F}">
      <dgm:prSet/>
      <dgm:spPr/>
      <dgm:t>
        <a:bodyPr/>
        <a:lstStyle/>
        <a:p>
          <a:endParaRPr lang="en-US"/>
        </a:p>
      </dgm:t>
    </dgm:pt>
    <dgm:pt modelId="{8ED50984-1FC8-452E-AD20-BF5BFD146B64}">
      <dgm:prSet phldrT="[Text]"/>
      <dgm:spPr/>
      <dgm:t>
        <a:bodyPr/>
        <a:lstStyle/>
        <a:p>
          <a:r>
            <a:rPr lang="en-US" dirty="0"/>
            <a:t>5.</a:t>
          </a:r>
        </a:p>
        <a:p>
          <a:r>
            <a:rPr lang="en-US" dirty="0"/>
            <a:t>Questionnaire</a:t>
          </a:r>
        </a:p>
      </dgm:t>
    </dgm:pt>
    <dgm:pt modelId="{766AB587-CDE6-4892-9F14-618D340ABC03}" type="parTrans" cxnId="{CA796E4C-C838-4E00-9AD8-15135A57E8FC}">
      <dgm:prSet/>
      <dgm:spPr/>
      <dgm:t>
        <a:bodyPr/>
        <a:lstStyle/>
        <a:p>
          <a:endParaRPr lang="en-US"/>
        </a:p>
      </dgm:t>
    </dgm:pt>
    <dgm:pt modelId="{79E70341-900E-4624-BD3F-43B420580598}" type="sibTrans" cxnId="{CA796E4C-C838-4E00-9AD8-15135A57E8FC}">
      <dgm:prSet/>
      <dgm:spPr/>
      <dgm:t>
        <a:bodyPr/>
        <a:lstStyle/>
        <a:p>
          <a:endParaRPr lang="en-US"/>
        </a:p>
      </dgm:t>
    </dgm:pt>
    <dgm:pt modelId="{59A00199-3FC8-408F-A73A-723A57FA2D1F}">
      <dgm:prSet phldrT="[Text]"/>
      <dgm:spPr/>
      <dgm:t>
        <a:bodyPr/>
        <a:lstStyle/>
        <a:p>
          <a:r>
            <a:rPr lang="en-US" dirty="0"/>
            <a:t>6. Finish</a:t>
          </a:r>
        </a:p>
      </dgm:t>
    </dgm:pt>
    <dgm:pt modelId="{57FA0C94-C073-48E8-A51E-C0B6CFFD6940}" type="parTrans" cxnId="{47F4580F-E8FA-488C-BFA7-D427E26986AD}">
      <dgm:prSet/>
      <dgm:spPr/>
      <dgm:t>
        <a:bodyPr/>
        <a:lstStyle/>
        <a:p>
          <a:endParaRPr lang="en-US"/>
        </a:p>
      </dgm:t>
    </dgm:pt>
    <dgm:pt modelId="{911F45B8-FD5C-4FAE-8E67-E46CB7F4AD71}" type="sibTrans" cxnId="{47F4580F-E8FA-488C-BFA7-D427E26986AD}">
      <dgm:prSet/>
      <dgm:spPr/>
      <dgm:t>
        <a:bodyPr/>
        <a:lstStyle/>
        <a:p>
          <a:endParaRPr lang="en-US"/>
        </a:p>
      </dgm:t>
    </dgm:pt>
    <dgm:pt modelId="{E70FE131-AB1B-4114-B4CE-6A53FCB709A6}">
      <dgm:prSet phldrT="[Text]"/>
      <dgm:spPr/>
      <dgm:t>
        <a:bodyPr/>
        <a:lstStyle/>
        <a:p>
          <a:r>
            <a:rPr lang="en-US" dirty="0"/>
            <a:t>1.1 Enter username </a:t>
          </a:r>
        </a:p>
      </dgm:t>
    </dgm:pt>
    <dgm:pt modelId="{54BBC820-AEDD-4482-82EE-11AFD7FD5D9C}" type="parTrans" cxnId="{E70DE735-7102-4232-A300-4560036118B2}">
      <dgm:prSet/>
      <dgm:spPr/>
      <dgm:t>
        <a:bodyPr/>
        <a:lstStyle/>
        <a:p>
          <a:endParaRPr lang="en-US"/>
        </a:p>
      </dgm:t>
    </dgm:pt>
    <dgm:pt modelId="{C7185956-CF17-4336-9086-B4237D5C3F2E}" type="sibTrans" cxnId="{E70DE735-7102-4232-A300-4560036118B2}">
      <dgm:prSet/>
      <dgm:spPr/>
      <dgm:t>
        <a:bodyPr/>
        <a:lstStyle/>
        <a:p>
          <a:endParaRPr lang="en-US"/>
        </a:p>
      </dgm:t>
    </dgm:pt>
    <dgm:pt modelId="{E3F2B89A-02A2-4D27-B328-C58777EE4334}">
      <dgm:prSet phldrT="[Text]"/>
      <dgm:spPr/>
      <dgm:t>
        <a:bodyPr/>
        <a:lstStyle/>
        <a:p>
          <a:r>
            <a:rPr lang="en-US" dirty="0"/>
            <a:t>1.2 Enter password</a:t>
          </a:r>
        </a:p>
      </dgm:t>
    </dgm:pt>
    <dgm:pt modelId="{53932BBF-E2AD-4789-ACFF-A8CA84F36FC6}" type="parTrans" cxnId="{29D332DB-AE5F-4682-8CCA-EAAF3239E663}">
      <dgm:prSet/>
      <dgm:spPr/>
      <dgm:t>
        <a:bodyPr/>
        <a:lstStyle/>
        <a:p>
          <a:endParaRPr lang="en-US"/>
        </a:p>
      </dgm:t>
    </dgm:pt>
    <dgm:pt modelId="{F7828EFE-5A83-4024-8538-F0034A4D2805}" type="sibTrans" cxnId="{29D332DB-AE5F-4682-8CCA-EAAF3239E663}">
      <dgm:prSet/>
      <dgm:spPr/>
      <dgm:t>
        <a:bodyPr/>
        <a:lstStyle/>
        <a:p>
          <a:endParaRPr lang="en-US"/>
        </a:p>
      </dgm:t>
    </dgm:pt>
    <dgm:pt modelId="{FE95C06B-3E9E-4775-B8E7-C344E9F06701}">
      <dgm:prSet phldrT="[Text]"/>
      <dgm:spPr/>
      <dgm:t>
        <a:bodyPr/>
        <a:lstStyle/>
        <a:p>
          <a:r>
            <a:rPr lang="en-US" dirty="0"/>
            <a:t>1.1.1 Exit </a:t>
          </a:r>
        </a:p>
      </dgm:t>
    </dgm:pt>
    <dgm:pt modelId="{7C265000-1109-4E4F-AE2C-5C23199B948C}" type="parTrans" cxnId="{EFEC126C-746F-4B58-B63F-ECFFB3354225}">
      <dgm:prSet/>
      <dgm:spPr/>
      <dgm:t>
        <a:bodyPr/>
        <a:lstStyle/>
        <a:p>
          <a:endParaRPr lang="en-US"/>
        </a:p>
      </dgm:t>
    </dgm:pt>
    <dgm:pt modelId="{0191B29F-C38F-420E-8AC3-501B42386C9C}" type="sibTrans" cxnId="{EFEC126C-746F-4B58-B63F-ECFFB3354225}">
      <dgm:prSet/>
      <dgm:spPr/>
      <dgm:t>
        <a:bodyPr/>
        <a:lstStyle/>
        <a:p>
          <a:endParaRPr lang="en-US"/>
        </a:p>
      </dgm:t>
    </dgm:pt>
    <dgm:pt modelId="{E6F160AD-86AF-4494-AC8A-6E6056838490}">
      <dgm:prSet phldrT="[Text]"/>
      <dgm:spPr/>
      <dgm:t>
        <a:bodyPr/>
        <a:lstStyle/>
        <a:p>
          <a:r>
            <a:rPr lang="en-US" dirty="0"/>
            <a:t>1.3 Next stage </a:t>
          </a:r>
        </a:p>
      </dgm:t>
    </dgm:pt>
    <dgm:pt modelId="{1EB3A4BF-4F07-47A3-9939-3D1964F8BDCC}" type="parTrans" cxnId="{A2F079EE-BE4A-46A3-8AA4-F8CBF44D9186}">
      <dgm:prSet/>
      <dgm:spPr/>
      <dgm:t>
        <a:bodyPr/>
        <a:lstStyle/>
        <a:p>
          <a:endParaRPr lang="en-US"/>
        </a:p>
      </dgm:t>
    </dgm:pt>
    <dgm:pt modelId="{16C9C2A2-4C04-4B78-87CE-9BC231BB06C3}" type="sibTrans" cxnId="{A2F079EE-BE4A-46A3-8AA4-F8CBF44D9186}">
      <dgm:prSet/>
      <dgm:spPr/>
      <dgm:t>
        <a:bodyPr/>
        <a:lstStyle/>
        <a:p>
          <a:endParaRPr lang="en-US"/>
        </a:p>
      </dgm:t>
    </dgm:pt>
    <dgm:pt modelId="{83352A07-D3AD-4E4D-B380-51B545BDD25A}" type="pres">
      <dgm:prSet presAssocID="{156FB495-0FEC-4344-A072-CB56B2CEA3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75CBC95-7F36-4F61-A6AC-05A6EDD8E75D}" type="pres">
      <dgm:prSet presAssocID="{E1C90C81-EDAE-49C1-9D12-13EA8D8A1C92}" presName="hierRoot1" presStyleCnt="0">
        <dgm:presLayoutVars>
          <dgm:hierBranch val="init"/>
        </dgm:presLayoutVars>
      </dgm:prSet>
      <dgm:spPr/>
    </dgm:pt>
    <dgm:pt modelId="{3FA58DD9-E156-4EA7-A555-B50B25B6A251}" type="pres">
      <dgm:prSet presAssocID="{E1C90C81-EDAE-49C1-9D12-13EA8D8A1C92}" presName="rootComposite1" presStyleCnt="0"/>
      <dgm:spPr/>
    </dgm:pt>
    <dgm:pt modelId="{F027681A-A531-42F1-BE7E-4C78A76B78D9}" type="pres">
      <dgm:prSet presAssocID="{E1C90C81-EDAE-49C1-9D12-13EA8D8A1C92}" presName="rootText1" presStyleLbl="node0" presStyleIdx="0" presStyleCnt="1" custLinFactNeighborX="-5344" custLinFactNeighborY="-1389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8F31AC9-5C9D-4618-B819-20D3AEFC3821}" type="pres">
      <dgm:prSet presAssocID="{E1C90C81-EDAE-49C1-9D12-13EA8D8A1C92}" presName="rootConnector1" presStyleLbl="node1" presStyleIdx="0" presStyleCnt="0"/>
      <dgm:spPr/>
      <dgm:t>
        <a:bodyPr/>
        <a:lstStyle/>
        <a:p>
          <a:endParaRPr lang="en-US"/>
        </a:p>
      </dgm:t>
    </dgm:pt>
    <dgm:pt modelId="{FEFD3154-2B39-4FDA-B829-254FEED0F815}" type="pres">
      <dgm:prSet presAssocID="{E1C90C81-EDAE-49C1-9D12-13EA8D8A1C92}" presName="hierChild2" presStyleCnt="0"/>
      <dgm:spPr/>
    </dgm:pt>
    <dgm:pt modelId="{90729125-724C-40A9-8B36-E546E4FFDC66}" type="pres">
      <dgm:prSet presAssocID="{7377F093-B2B5-4AC2-982A-3BB471232EDB}" presName="Name37" presStyleLbl="parChTrans1D2" presStyleIdx="0" presStyleCnt="6"/>
      <dgm:spPr/>
      <dgm:t>
        <a:bodyPr/>
        <a:lstStyle/>
        <a:p>
          <a:endParaRPr lang="en-US"/>
        </a:p>
      </dgm:t>
    </dgm:pt>
    <dgm:pt modelId="{3855D6AF-F847-45AC-B1E7-0C4F5B4DBA57}" type="pres">
      <dgm:prSet presAssocID="{640A874C-2115-4CF9-A35C-C2B29F7707DA}" presName="hierRoot2" presStyleCnt="0">
        <dgm:presLayoutVars>
          <dgm:hierBranch val="init"/>
        </dgm:presLayoutVars>
      </dgm:prSet>
      <dgm:spPr/>
    </dgm:pt>
    <dgm:pt modelId="{E025D30B-244C-4886-A052-6943FADA58B2}" type="pres">
      <dgm:prSet presAssocID="{640A874C-2115-4CF9-A35C-C2B29F7707DA}" presName="rootComposite" presStyleCnt="0"/>
      <dgm:spPr/>
    </dgm:pt>
    <dgm:pt modelId="{D3E31D13-2852-48E6-8195-B6B198C88203}" type="pres">
      <dgm:prSet presAssocID="{640A874C-2115-4CF9-A35C-C2B29F7707DA}" presName="rootText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18F89BE-E807-4373-B292-881A296E7F68}" type="pres">
      <dgm:prSet presAssocID="{640A874C-2115-4CF9-A35C-C2B29F7707DA}" presName="rootConnector" presStyleLbl="node2" presStyleIdx="0" presStyleCnt="6"/>
      <dgm:spPr/>
      <dgm:t>
        <a:bodyPr/>
        <a:lstStyle/>
        <a:p>
          <a:endParaRPr lang="en-US"/>
        </a:p>
      </dgm:t>
    </dgm:pt>
    <dgm:pt modelId="{0B53EEBF-8141-40A6-A247-E3DBB67D6F66}" type="pres">
      <dgm:prSet presAssocID="{640A874C-2115-4CF9-A35C-C2B29F7707DA}" presName="hierChild4" presStyleCnt="0"/>
      <dgm:spPr/>
    </dgm:pt>
    <dgm:pt modelId="{5388AEE4-0BA5-4BB4-AE01-6753FEA5742E}" type="pres">
      <dgm:prSet presAssocID="{54BBC820-AEDD-4482-82EE-11AFD7FD5D9C}" presName="Name37" presStyleLbl="parChTrans1D3" presStyleIdx="0" presStyleCnt="4"/>
      <dgm:spPr/>
      <dgm:t>
        <a:bodyPr/>
        <a:lstStyle/>
        <a:p>
          <a:endParaRPr lang="en-US"/>
        </a:p>
      </dgm:t>
    </dgm:pt>
    <dgm:pt modelId="{51FF149F-2ED9-49ED-B5B3-46E99CAFBA3D}" type="pres">
      <dgm:prSet presAssocID="{E70FE131-AB1B-4114-B4CE-6A53FCB709A6}" presName="hierRoot2" presStyleCnt="0">
        <dgm:presLayoutVars>
          <dgm:hierBranch val="init"/>
        </dgm:presLayoutVars>
      </dgm:prSet>
      <dgm:spPr/>
    </dgm:pt>
    <dgm:pt modelId="{4140BBBC-46F9-4B6C-B271-D8D444658CA4}" type="pres">
      <dgm:prSet presAssocID="{E70FE131-AB1B-4114-B4CE-6A53FCB709A6}" presName="rootComposite" presStyleCnt="0"/>
      <dgm:spPr/>
    </dgm:pt>
    <dgm:pt modelId="{6932528D-A682-4287-8CDE-F16D6BDBE39C}" type="pres">
      <dgm:prSet presAssocID="{E70FE131-AB1B-4114-B4CE-6A53FCB709A6}" presName="rootText" presStyleLbl="node3" presStyleIdx="0" presStyleCnt="4" custLinFactNeighborY="-470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346AAC3-9110-4E72-8B53-356FAA0E2531}" type="pres">
      <dgm:prSet presAssocID="{E70FE131-AB1B-4114-B4CE-6A53FCB709A6}" presName="rootConnector" presStyleLbl="node3" presStyleIdx="0" presStyleCnt="4"/>
      <dgm:spPr/>
      <dgm:t>
        <a:bodyPr/>
        <a:lstStyle/>
        <a:p>
          <a:endParaRPr lang="en-US"/>
        </a:p>
      </dgm:t>
    </dgm:pt>
    <dgm:pt modelId="{08101C97-8CFC-4A84-B236-14628415657D}" type="pres">
      <dgm:prSet presAssocID="{E70FE131-AB1B-4114-B4CE-6A53FCB709A6}" presName="hierChild4" presStyleCnt="0"/>
      <dgm:spPr/>
    </dgm:pt>
    <dgm:pt modelId="{D8908410-1461-41CE-AF15-3AB3F3EE9D31}" type="pres">
      <dgm:prSet presAssocID="{E70FE131-AB1B-4114-B4CE-6A53FCB709A6}" presName="hierChild5" presStyleCnt="0"/>
      <dgm:spPr/>
    </dgm:pt>
    <dgm:pt modelId="{FDE1CCC1-8496-4B38-BA92-79BD5F93AA04}" type="pres">
      <dgm:prSet presAssocID="{53932BBF-E2AD-4789-ACFF-A8CA84F36FC6}" presName="Name37" presStyleLbl="parChTrans1D3" presStyleIdx="1" presStyleCnt="4"/>
      <dgm:spPr/>
      <dgm:t>
        <a:bodyPr/>
        <a:lstStyle/>
        <a:p>
          <a:endParaRPr lang="en-US"/>
        </a:p>
      </dgm:t>
    </dgm:pt>
    <dgm:pt modelId="{C9318874-D046-4ACE-9C35-BAEA7A1398F7}" type="pres">
      <dgm:prSet presAssocID="{E3F2B89A-02A2-4D27-B328-C58777EE4334}" presName="hierRoot2" presStyleCnt="0">
        <dgm:presLayoutVars>
          <dgm:hierBranch val="init"/>
        </dgm:presLayoutVars>
      </dgm:prSet>
      <dgm:spPr/>
    </dgm:pt>
    <dgm:pt modelId="{AA67C853-E9E9-4ECC-8B26-59FD3B3CF837}" type="pres">
      <dgm:prSet presAssocID="{E3F2B89A-02A2-4D27-B328-C58777EE4334}" presName="rootComposite" presStyleCnt="0"/>
      <dgm:spPr/>
    </dgm:pt>
    <dgm:pt modelId="{820EC288-BE72-462B-96B1-8607E1DCB057}" type="pres">
      <dgm:prSet presAssocID="{E3F2B89A-02A2-4D27-B328-C58777EE4334}" presName="rootText" presStyleLbl="node3" presStyleIdx="1" presStyleCnt="4" custLinFactX="16839" custLinFactY="-52101" custLinFactNeighborX="100000" custLinFactNeighborY="-1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140B7CF-1220-412D-9BC6-B3F54BCD0D02}" type="pres">
      <dgm:prSet presAssocID="{E3F2B89A-02A2-4D27-B328-C58777EE4334}" presName="rootConnector" presStyleLbl="node3" presStyleIdx="1" presStyleCnt="4"/>
      <dgm:spPr/>
      <dgm:t>
        <a:bodyPr/>
        <a:lstStyle/>
        <a:p>
          <a:endParaRPr lang="en-US"/>
        </a:p>
      </dgm:t>
    </dgm:pt>
    <dgm:pt modelId="{2ACEE6E0-4F1C-4D25-A872-674CDDD8AE46}" type="pres">
      <dgm:prSet presAssocID="{E3F2B89A-02A2-4D27-B328-C58777EE4334}" presName="hierChild4" presStyleCnt="0"/>
      <dgm:spPr/>
    </dgm:pt>
    <dgm:pt modelId="{AB496A72-B7B1-4106-BC7A-8A5988BF535B}" type="pres">
      <dgm:prSet presAssocID="{E3F2B89A-02A2-4D27-B328-C58777EE4334}" presName="hierChild5" presStyleCnt="0"/>
      <dgm:spPr/>
    </dgm:pt>
    <dgm:pt modelId="{4D230B83-B4F5-4CBD-A174-DD49B0114E17}" type="pres">
      <dgm:prSet presAssocID="{7C265000-1109-4E4F-AE2C-5C23199B948C}" presName="Name37" presStyleLbl="parChTrans1D3" presStyleIdx="2" presStyleCnt="4"/>
      <dgm:spPr/>
      <dgm:t>
        <a:bodyPr/>
        <a:lstStyle/>
        <a:p>
          <a:endParaRPr lang="en-US"/>
        </a:p>
      </dgm:t>
    </dgm:pt>
    <dgm:pt modelId="{7903E970-D6BF-44E9-A1B1-F020214A3FC3}" type="pres">
      <dgm:prSet presAssocID="{FE95C06B-3E9E-4775-B8E7-C344E9F06701}" presName="hierRoot2" presStyleCnt="0">
        <dgm:presLayoutVars>
          <dgm:hierBranch val="init"/>
        </dgm:presLayoutVars>
      </dgm:prSet>
      <dgm:spPr/>
    </dgm:pt>
    <dgm:pt modelId="{C44C34BF-2F59-4401-B789-1B6DD812EC44}" type="pres">
      <dgm:prSet presAssocID="{FE95C06B-3E9E-4775-B8E7-C344E9F06701}" presName="rootComposite" presStyleCnt="0"/>
      <dgm:spPr/>
    </dgm:pt>
    <dgm:pt modelId="{09CA1CEE-EE26-444E-850F-BD371F6C67AE}" type="pres">
      <dgm:prSet presAssocID="{FE95C06B-3E9E-4775-B8E7-C344E9F06701}" presName="rootText" presStyleLbl="node3" presStyleIdx="2" presStyleCnt="4" custLinFactNeighborX="-1102" custLinFactNeighborY="4188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ADFFADD-CF48-4561-B303-7CB2984083D2}" type="pres">
      <dgm:prSet presAssocID="{FE95C06B-3E9E-4775-B8E7-C344E9F06701}" presName="rootConnector" presStyleLbl="node3" presStyleIdx="2" presStyleCnt="4"/>
      <dgm:spPr/>
      <dgm:t>
        <a:bodyPr/>
        <a:lstStyle/>
        <a:p>
          <a:endParaRPr lang="en-US"/>
        </a:p>
      </dgm:t>
    </dgm:pt>
    <dgm:pt modelId="{6C3CDA6D-3B2E-45CC-B4DA-10AA053F1C01}" type="pres">
      <dgm:prSet presAssocID="{FE95C06B-3E9E-4775-B8E7-C344E9F06701}" presName="hierChild4" presStyleCnt="0"/>
      <dgm:spPr/>
    </dgm:pt>
    <dgm:pt modelId="{0090DAC8-11C1-4CDF-9D26-37E6D5C5BE39}" type="pres">
      <dgm:prSet presAssocID="{FE95C06B-3E9E-4775-B8E7-C344E9F06701}" presName="hierChild5" presStyleCnt="0"/>
      <dgm:spPr/>
    </dgm:pt>
    <dgm:pt modelId="{074BA525-E2C1-4411-A847-C7E54D1EB6E6}" type="pres">
      <dgm:prSet presAssocID="{1EB3A4BF-4F07-47A3-9939-3D1964F8BDCC}" presName="Name37" presStyleLbl="parChTrans1D3" presStyleIdx="3" presStyleCnt="4"/>
      <dgm:spPr/>
      <dgm:t>
        <a:bodyPr/>
        <a:lstStyle/>
        <a:p>
          <a:endParaRPr lang="en-US"/>
        </a:p>
      </dgm:t>
    </dgm:pt>
    <dgm:pt modelId="{01336B1C-A9D4-451A-BFD7-864E884CF971}" type="pres">
      <dgm:prSet presAssocID="{E6F160AD-86AF-4494-AC8A-6E6056838490}" presName="hierRoot2" presStyleCnt="0">
        <dgm:presLayoutVars>
          <dgm:hierBranch val="init"/>
        </dgm:presLayoutVars>
      </dgm:prSet>
      <dgm:spPr/>
    </dgm:pt>
    <dgm:pt modelId="{859A8D09-7E10-4B27-884D-219FF00DA412}" type="pres">
      <dgm:prSet presAssocID="{E6F160AD-86AF-4494-AC8A-6E6056838490}" presName="rootComposite" presStyleCnt="0"/>
      <dgm:spPr/>
    </dgm:pt>
    <dgm:pt modelId="{9D17BF5B-4EB6-4CFE-981C-F442737F14EF}" type="pres">
      <dgm:prSet presAssocID="{E6F160AD-86AF-4494-AC8A-6E6056838490}" presName="rootText" presStyleLbl="node3" presStyleIdx="3" presStyleCnt="4" custLinFactY="-100000" custLinFactNeighborX="-1103" custLinFactNeighborY="-15793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0FFBF1D-954F-47B3-A436-D9C98F2ABD85}" type="pres">
      <dgm:prSet presAssocID="{E6F160AD-86AF-4494-AC8A-6E6056838490}" presName="rootConnector" presStyleLbl="node3" presStyleIdx="3" presStyleCnt="4"/>
      <dgm:spPr/>
      <dgm:t>
        <a:bodyPr/>
        <a:lstStyle/>
        <a:p>
          <a:endParaRPr lang="en-US"/>
        </a:p>
      </dgm:t>
    </dgm:pt>
    <dgm:pt modelId="{734AB221-23EF-4000-8637-97D5CE5EA51F}" type="pres">
      <dgm:prSet presAssocID="{E6F160AD-86AF-4494-AC8A-6E6056838490}" presName="hierChild4" presStyleCnt="0"/>
      <dgm:spPr/>
    </dgm:pt>
    <dgm:pt modelId="{8A9939E6-3417-45A1-B63D-5B5A67F98BCE}" type="pres">
      <dgm:prSet presAssocID="{E6F160AD-86AF-4494-AC8A-6E6056838490}" presName="hierChild5" presStyleCnt="0"/>
      <dgm:spPr/>
    </dgm:pt>
    <dgm:pt modelId="{0F2D3D89-DABE-4233-9176-F6805DF63322}" type="pres">
      <dgm:prSet presAssocID="{640A874C-2115-4CF9-A35C-C2B29F7707DA}" presName="hierChild5" presStyleCnt="0"/>
      <dgm:spPr/>
    </dgm:pt>
    <dgm:pt modelId="{10FA5C6A-EE5D-4CE2-A042-98BFD909C28E}" type="pres">
      <dgm:prSet presAssocID="{92B5A4D1-223E-4F3F-AD95-DAE501EC3782}" presName="Name37" presStyleLbl="parChTrans1D2" presStyleIdx="1" presStyleCnt="6"/>
      <dgm:spPr/>
      <dgm:t>
        <a:bodyPr/>
        <a:lstStyle/>
        <a:p>
          <a:endParaRPr lang="en-US"/>
        </a:p>
      </dgm:t>
    </dgm:pt>
    <dgm:pt modelId="{1F093C5C-4CB3-4C09-9B69-49C409A26D5D}" type="pres">
      <dgm:prSet presAssocID="{57C424FE-AD54-42DE-8F1F-36FFAED27370}" presName="hierRoot2" presStyleCnt="0">
        <dgm:presLayoutVars>
          <dgm:hierBranch val="init"/>
        </dgm:presLayoutVars>
      </dgm:prSet>
      <dgm:spPr/>
    </dgm:pt>
    <dgm:pt modelId="{1395B595-D7CE-47EE-948F-251A7CC2F1C6}" type="pres">
      <dgm:prSet presAssocID="{57C424FE-AD54-42DE-8F1F-36FFAED27370}" presName="rootComposite" presStyleCnt="0"/>
      <dgm:spPr/>
    </dgm:pt>
    <dgm:pt modelId="{5FA9DDAE-8DB7-4B6A-9F08-0781F1B45CE2}" type="pres">
      <dgm:prSet presAssocID="{57C424FE-AD54-42DE-8F1F-36FFAED27370}" presName="rootText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19017E-0F90-42C9-98D4-EDB4FCD97380}" type="pres">
      <dgm:prSet presAssocID="{57C424FE-AD54-42DE-8F1F-36FFAED27370}" presName="rootConnector" presStyleLbl="node2" presStyleIdx="1" presStyleCnt="6"/>
      <dgm:spPr/>
      <dgm:t>
        <a:bodyPr/>
        <a:lstStyle/>
        <a:p>
          <a:endParaRPr lang="en-US"/>
        </a:p>
      </dgm:t>
    </dgm:pt>
    <dgm:pt modelId="{C0E43B7B-926E-4737-A8A8-C3806A7AE824}" type="pres">
      <dgm:prSet presAssocID="{57C424FE-AD54-42DE-8F1F-36FFAED27370}" presName="hierChild4" presStyleCnt="0"/>
      <dgm:spPr/>
    </dgm:pt>
    <dgm:pt modelId="{E1745E1A-CC8D-4682-B3AE-80EBC40F6DE4}" type="pres">
      <dgm:prSet presAssocID="{57C424FE-AD54-42DE-8F1F-36FFAED27370}" presName="hierChild5" presStyleCnt="0"/>
      <dgm:spPr/>
    </dgm:pt>
    <dgm:pt modelId="{A1C72E83-B13E-4AE5-AA88-F63A199C7B32}" type="pres">
      <dgm:prSet presAssocID="{7CA8D369-0062-4BA9-9493-C7635580EF55}" presName="Name37" presStyleLbl="parChTrans1D2" presStyleIdx="2" presStyleCnt="6"/>
      <dgm:spPr/>
      <dgm:t>
        <a:bodyPr/>
        <a:lstStyle/>
        <a:p>
          <a:endParaRPr lang="en-US"/>
        </a:p>
      </dgm:t>
    </dgm:pt>
    <dgm:pt modelId="{68553CE9-A7C4-4DA6-82A5-5B1DA929239C}" type="pres">
      <dgm:prSet presAssocID="{6B87F144-D865-4E15-A716-2BCC6F2BA9B0}" presName="hierRoot2" presStyleCnt="0">
        <dgm:presLayoutVars>
          <dgm:hierBranch val="init"/>
        </dgm:presLayoutVars>
      </dgm:prSet>
      <dgm:spPr/>
    </dgm:pt>
    <dgm:pt modelId="{709B699B-CDB3-49E2-BE97-FEB0A0C6DD90}" type="pres">
      <dgm:prSet presAssocID="{6B87F144-D865-4E15-A716-2BCC6F2BA9B0}" presName="rootComposite" presStyleCnt="0"/>
      <dgm:spPr/>
    </dgm:pt>
    <dgm:pt modelId="{ECFDC2B0-7405-4D27-8036-931B73D1EE7D}" type="pres">
      <dgm:prSet presAssocID="{6B87F144-D865-4E15-A716-2BCC6F2BA9B0}" presName="rootText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6E8D1E0-ADAA-4B5F-85CA-6AA3CAE81D44}" type="pres">
      <dgm:prSet presAssocID="{6B87F144-D865-4E15-A716-2BCC6F2BA9B0}" presName="rootConnector" presStyleLbl="node2" presStyleIdx="2" presStyleCnt="6"/>
      <dgm:spPr/>
      <dgm:t>
        <a:bodyPr/>
        <a:lstStyle/>
        <a:p>
          <a:endParaRPr lang="en-US"/>
        </a:p>
      </dgm:t>
    </dgm:pt>
    <dgm:pt modelId="{C73E5E16-B214-4338-B96C-68BC393A139A}" type="pres">
      <dgm:prSet presAssocID="{6B87F144-D865-4E15-A716-2BCC6F2BA9B0}" presName="hierChild4" presStyleCnt="0"/>
      <dgm:spPr/>
    </dgm:pt>
    <dgm:pt modelId="{9E15959E-EBA3-4016-AAC5-BB65AF2E15E0}" type="pres">
      <dgm:prSet presAssocID="{6B87F144-D865-4E15-A716-2BCC6F2BA9B0}" presName="hierChild5" presStyleCnt="0"/>
      <dgm:spPr/>
    </dgm:pt>
    <dgm:pt modelId="{C864A36D-C677-405E-9137-AEF34D95F5E3}" type="pres">
      <dgm:prSet presAssocID="{37A027AA-83C7-4ADE-AB90-7FB4C0F5390B}" presName="Name37" presStyleLbl="parChTrans1D2" presStyleIdx="3" presStyleCnt="6"/>
      <dgm:spPr/>
      <dgm:t>
        <a:bodyPr/>
        <a:lstStyle/>
        <a:p>
          <a:endParaRPr lang="en-US"/>
        </a:p>
      </dgm:t>
    </dgm:pt>
    <dgm:pt modelId="{E171A944-2218-4860-9C1D-6D9D9CC94DD3}" type="pres">
      <dgm:prSet presAssocID="{77491C5A-53BD-488F-B2CC-5677F5B29B15}" presName="hierRoot2" presStyleCnt="0">
        <dgm:presLayoutVars>
          <dgm:hierBranch val="init"/>
        </dgm:presLayoutVars>
      </dgm:prSet>
      <dgm:spPr/>
    </dgm:pt>
    <dgm:pt modelId="{637D65F6-F81D-4DD3-956C-0AE3F5E7672F}" type="pres">
      <dgm:prSet presAssocID="{77491C5A-53BD-488F-B2CC-5677F5B29B15}" presName="rootComposite" presStyleCnt="0"/>
      <dgm:spPr/>
    </dgm:pt>
    <dgm:pt modelId="{A84375C6-D19E-4741-AD92-ACA44EF57E28}" type="pres">
      <dgm:prSet presAssocID="{77491C5A-53BD-488F-B2CC-5677F5B29B15}" presName="rootText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C422F7F-0223-4BBF-88F1-4D4231FDA163}" type="pres">
      <dgm:prSet presAssocID="{77491C5A-53BD-488F-B2CC-5677F5B29B15}" presName="rootConnector" presStyleLbl="node2" presStyleIdx="3" presStyleCnt="6"/>
      <dgm:spPr/>
      <dgm:t>
        <a:bodyPr/>
        <a:lstStyle/>
        <a:p>
          <a:endParaRPr lang="en-US"/>
        </a:p>
      </dgm:t>
    </dgm:pt>
    <dgm:pt modelId="{1B19E875-7FEE-4FF4-8F4F-4BBA9A69B5F6}" type="pres">
      <dgm:prSet presAssocID="{77491C5A-53BD-488F-B2CC-5677F5B29B15}" presName="hierChild4" presStyleCnt="0"/>
      <dgm:spPr/>
    </dgm:pt>
    <dgm:pt modelId="{860020B3-3C27-42CD-AD74-482F62A1F159}" type="pres">
      <dgm:prSet presAssocID="{77491C5A-53BD-488F-B2CC-5677F5B29B15}" presName="hierChild5" presStyleCnt="0"/>
      <dgm:spPr/>
    </dgm:pt>
    <dgm:pt modelId="{8DB3456E-162F-4CBA-9152-801F1E7BFC94}" type="pres">
      <dgm:prSet presAssocID="{766AB587-CDE6-4892-9F14-618D340ABC03}" presName="Name37" presStyleLbl="parChTrans1D2" presStyleIdx="4" presStyleCnt="6"/>
      <dgm:spPr/>
      <dgm:t>
        <a:bodyPr/>
        <a:lstStyle/>
        <a:p>
          <a:endParaRPr lang="en-US"/>
        </a:p>
      </dgm:t>
    </dgm:pt>
    <dgm:pt modelId="{3A848AD5-D9C8-4DA6-B1BE-239C2D44D80A}" type="pres">
      <dgm:prSet presAssocID="{8ED50984-1FC8-452E-AD20-BF5BFD146B64}" presName="hierRoot2" presStyleCnt="0">
        <dgm:presLayoutVars>
          <dgm:hierBranch val="init"/>
        </dgm:presLayoutVars>
      </dgm:prSet>
      <dgm:spPr/>
    </dgm:pt>
    <dgm:pt modelId="{592D777B-7FB5-43AA-BB70-210DC5E41D7F}" type="pres">
      <dgm:prSet presAssocID="{8ED50984-1FC8-452E-AD20-BF5BFD146B64}" presName="rootComposite" presStyleCnt="0"/>
      <dgm:spPr/>
    </dgm:pt>
    <dgm:pt modelId="{CF9BDD39-C7DF-4117-B90D-FA78AFF98976}" type="pres">
      <dgm:prSet presAssocID="{8ED50984-1FC8-452E-AD20-BF5BFD146B64}" presName="rootText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7946EAB-147B-4619-8E0A-83D64A838118}" type="pres">
      <dgm:prSet presAssocID="{8ED50984-1FC8-452E-AD20-BF5BFD146B64}" presName="rootConnector" presStyleLbl="node2" presStyleIdx="4" presStyleCnt="6"/>
      <dgm:spPr/>
      <dgm:t>
        <a:bodyPr/>
        <a:lstStyle/>
        <a:p>
          <a:endParaRPr lang="en-US"/>
        </a:p>
      </dgm:t>
    </dgm:pt>
    <dgm:pt modelId="{224F2E1E-49BA-4CFB-9979-9D12D16624F6}" type="pres">
      <dgm:prSet presAssocID="{8ED50984-1FC8-452E-AD20-BF5BFD146B64}" presName="hierChild4" presStyleCnt="0"/>
      <dgm:spPr/>
    </dgm:pt>
    <dgm:pt modelId="{572DF5AC-97A4-4699-8409-0E93915A0A3B}" type="pres">
      <dgm:prSet presAssocID="{8ED50984-1FC8-452E-AD20-BF5BFD146B64}" presName="hierChild5" presStyleCnt="0"/>
      <dgm:spPr/>
    </dgm:pt>
    <dgm:pt modelId="{D0F8410B-07E9-4E14-BB1A-7EB20FC75DFF}" type="pres">
      <dgm:prSet presAssocID="{57FA0C94-C073-48E8-A51E-C0B6CFFD6940}" presName="Name37" presStyleLbl="parChTrans1D2" presStyleIdx="5" presStyleCnt="6"/>
      <dgm:spPr/>
      <dgm:t>
        <a:bodyPr/>
        <a:lstStyle/>
        <a:p>
          <a:endParaRPr lang="en-US"/>
        </a:p>
      </dgm:t>
    </dgm:pt>
    <dgm:pt modelId="{19FE1E1F-002D-4C9C-AAB3-719073DA90D0}" type="pres">
      <dgm:prSet presAssocID="{59A00199-3FC8-408F-A73A-723A57FA2D1F}" presName="hierRoot2" presStyleCnt="0">
        <dgm:presLayoutVars>
          <dgm:hierBranch val="init"/>
        </dgm:presLayoutVars>
      </dgm:prSet>
      <dgm:spPr/>
    </dgm:pt>
    <dgm:pt modelId="{FE0954FA-56A9-4973-B683-C7255FBB8926}" type="pres">
      <dgm:prSet presAssocID="{59A00199-3FC8-408F-A73A-723A57FA2D1F}" presName="rootComposite" presStyleCnt="0"/>
      <dgm:spPr/>
    </dgm:pt>
    <dgm:pt modelId="{1F0507FF-DD23-4CD8-8BB6-6E8B7D80E0DC}" type="pres">
      <dgm:prSet presAssocID="{59A00199-3FC8-408F-A73A-723A57FA2D1F}" presName="rootText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85F5ED5-7990-45AF-B6EE-C19FD99447EC}" type="pres">
      <dgm:prSet presAssocID="{59A00199-3FC8-408F-A73A-723A57FA2D1F}" presName="rootConnector" presStyleLbl="node2" presStyleIdx="5" presStyleCnt="6"/>
      <dgm:spPr/>
      <dgm:t>
        <a:bodyPr/>
        <a:lstStyle/>
        <a:p>
          <a:endParaRPr lang="en-US"/>
        </a:p>
      </dgm:t>
    </dgm:pt>
    <dgm:pt modelId="{8C42BD68-BD3D-46A4-B597-AEB97481AFB5}" type="pres">
      <dgm:prSet presAssocID="{59A00199-3FC8-408F-A73A-723A57FA2D1F}" presName="hierChild4" presStyleCnt="0"/>
      <dgm:spPr/>
    </dgm:pt>
    <dgm:pt modelId="{F89E3008-D4F4-4F20-B2CE-463B7A7C563B}" type="pres">
      <dgm:prSet presAssocID="{59A00199-3FC8-408F-A73A-723A57FA2D1F}" presName="hierChild5" presStyleCnt="0"/>
      <dgm:spPr/>
    </dgm:pt>
    <dgm:pt modelId="{F0005D91-BB6C-4738-8BC8-B45FD692CB5B}" type="pres">
      <dgm:prSet presAssocID="{E1C90C81-EDAE-49C1-9D12-13EA8D8A1C92}" presName="hierChild3" presStyleCnt="0"/>
      <dgm:spPr/>
    </dgm:pt>
  </dgm:ptLst>
  <dgm:cxnLst>
    <dgm:cxn modelId="{8C5997A9-DF3B-40CB-82A4-2561924D344D}" type="presOf" srcId="{57C424FE-AD54-42DE-8F1F-36FFAED27370}" destId="{5FA9DDAE-8DB7-4B6A-9F08-0781F1B45CE2}" srcOrd="0" destOrd="0" presId="urn:microsoft.com/office/officeart/2005/8/layout/orgChart1"/>
    <dgm:cxn modelId="{8B6B6B86-C2A3-4245-B80F-7FE5E3E370A5}" srcId="{E1C90C81-EDAE-49C1-9D12-13EA8D8A1C92}" destId="{6B87F144-D865-4E15-A716-2BCC6F2BA9B0}" srcOrd="2" destOrd="0" parTransId="{7CA8D369-0062-4BA9-9493-C7635580EF55}" sibTransId="{F998D346-1094-4078-A289-5D1EFCEF238B}"/>
    <dgm:cxn modelId="{29D332DB-AE5F-4682-8CCA-EAAF3239E663}" srcId="{640A874C-2115-4CF9-A35C-C2B29F7707DA}" destId="{E3F2B89A-02A2-4D27-B328-C58777EE4334}" srcOrd="1" destOrd="0" parTransId="{53932BBF-E2AD-4789-ACFF-A8CA84F36FC6}" sibTransId="{F7828EFE-5A83-4024-8538-F0034A4D2805}"/>
    <dgm:cxn modelId="{F757F472-FBE0-4CAB-BC1F-7559E1F0AB13}" type="presOf" srcId="{7CA8D369-0062-4BA9-9493-C7635580EF55}" destId="{A1C72E83-B13E-4AE5-AA88-F63A199C7B32}" srcOrd="0" destOrd="0" presId="urn:microsoft.com/office/officeart/2005/8/layout/orgChart1"/>
    <dgm:cxn modelId="{D1CB62F1-8A02-4DA1-8EC4-E497588E85E4}" type="presOf" srcId="{E3F2B89A-02A2-4D27-B328-C58777EE4334}" destId="{820EC288-BE72-462B-96B1-8607E1DCB057}" srcOrd="0" destOrd="0" presId="urn:microsoft.com/office/officeart/2005/8/layout/orgChart1"/>
    <dgm:cxn modelId="{03335D5A-A850-44DE-8CD9-ACFF904B15D4}" type="presOf" srcId="{7C265000-1109-4E4F-AE2C-5C23199B948C}" destId="{4D230B83-B4F5-4CBD-A174-DD49B0114E17}" srcOrd="0" destOrd="0" presId="urn:microsoft.com/office/officeart/2005/8/layout/orgChart1"/>
    <dgm:cxn modelId="{7D06869A-703F-4FF9-B855-80AA4E2DC38E}" type="presOf" srcId="{FE95C06B-3E9E-4775-B8E7-C344E9F06701}" destId="{BADFFADD-CF48-4561-B303-7CB2984083D2}" srcOrd="1" destOrd="0" presId="urn:microsoft.com/office/officeart/2005/8/layout/orgChart1"/>
    <dgm:cxn modelId="{CE5E003E-C8DD-4660-9F59-0514EC85D1A2}" type="presOf" srcId="{6B87F144-D865-4E15-A716-2BCC6F2BA9B0}" destId="{ECFDC2B0-7405-4D27-8036-931B73D1EE7D}" srcOrd="0" destOrd="0" presId="urn:microsoft.com/office/officeart/2005/8/layout/orgChart1"/>
    <dgm:cxn modelId="{A2F079EE-BE4A-46A3-8AA4-F8CBF44D9186}" srcId="{640A874C-2115-4CF9-A35C-C2B29F7707DA}" destId="{E6F160AD-86AF-4494-AC8A-6E6056838490}" srcOrd="3" destOrd="0" parTransId="{1EB3A4BF-4F07-47A3-9939-3D1964F8BDCC}" sibTransId="{16C9C2A2-4C04-4B78-87CE-9BC231BB06C3}"/>
    <dgm:cxn modelId="{C7ECA4C9-84C4-4AD8-B24F-CB70062FAF74}" type="presOf" srcId="{E1C90C81-EDAE-49C1-9D12-13EA8D8A1C92}" destId="{D8F31AC9-5C9D-4618-B819-20D3AEFC3821}" srcOrd="1" destOrd="0" presId="urn:microsoft.com/office/officeart/2005/8/layout/orgChart1"/>
    <dgm:cxn modelId="{47F4580F-E8FA-488C-BFA7-D427E26986AD}" srcId="{E1C90C81-EDAE-49C1-9D12-13EA8D8A1C92}" destId="{59A00199-3FC8-408F-A73A-723A57FA2D1F}" srcOrd="5" destOrd="0" parTransId="{57FA0C94-C073-48E8-A51E-C0B6CFFD6940}" sibTransId="{911F45B8-FD5C-4FAE-8E67-E46CB7F4AD71}"/>
    <dgm:cxn modelId="{8C7F317B-0902-47FF-8842-752C3403538D}" type="presOf" srcId="{E1C90C81-EDAE-49C1-9D12-13EA8D8A1C92}" destId="{F027681A-A531-42F1-BE7E-4C78A76B78D9}" srcOrd="0" destOrd="0" presId="urn:microsoft.com/office/officeart/2005/8/layout/orgChart1"/>
    <dgm:cxn modelId="{57CECBD5-2468-407F-88C8-EAB150195C89}" type="presOf" srcId="{E70FE131-AB1B-4114-B4CE-6A53FCB709A6}" destId="{B346AAC3-9110-4E72-8B53-356FAA0E2531}" srcOrd="1" destOrd="0" presId="urn:microsoft.com/office/officeart/2005/8/layout/orgChart1"/>
    <dgm:cxn modelId="{19E0C09F-796D-47D5-B822-0DA37DBFD991}" type="presOf" srcId="{640A874C-2115-4CF9-A35C-C2B29F7707DA}" destId="{A18F89BE-E807-4373-B292-881A296E7F68}" srcOrd="1" destOrd="0" presId="urn:microsoft.com/office/officeart/2005/8/layout/orgChart1"/>
    <dgm:cxn modelId="{2501C873-F5D5-4806-89EA-19FF6AE9F805}" srcId="{E1C90C81-EDAE-49C1-9D12-13EA8D8A1C92}" destId="{57C424FE-AD54-42DE-8F1F-36FFAED27370}" srcOrd="1" destOrd="0" parTransId="{92B5A4D1-223E-4F3F-AD95-DAE501EC3782}" sibTransId="{4EA94410-C16B-4D3B-A035-E387DB83EA82}"/>
    <dgm:cxn modelId="{E70DE735-7102-4232-A300-4560036118B2}" srcId="{640A874C-2115-4CF9-A35C-C2B29F7707DA}" destId="{E70FE131-AB1B-4114-B4CE-6A53FCB709A6}" srcOrd="0" destOrd="0" parTransId="{54BBC820-AEDD-4482-82EE-11AFD7FD5D9C}" sibTransId="{C7185956-CF17-4336-9086-B4237D5C3F2E}"/>
    <dgm:cxn modelId="{5B8A63B6-24DF-4A62-B8E3-FE42D23C1FCA}" type="presOf" srcId="{53932BBF-E2AD-4789-ACFF-A8CA84F36FC6}" destId="{FDE1CCC1-8496-4B38-BA92-79BD5F93AA04}" srcOrd="0" destOrd="0" presId="urn:microsoft.com/office/officeart/2005/8/layout/orgChart1"/>
    <dgm:cxn modelId="{05DF2903-2060-413A-9144-AFCDC2DDB7FD}" type="presOf" srcId="{156FB495-0FEC-4344-A072-CB56B2CEA303}" destId="{83352A07-D3AD-4E4D-B380-51B545BDD25A}" srcOrd="0" destOrd="0" presId="urn:microsoft.com/office/officeart/2005/8/layout/orgChart1"/>
    <dgm:cxn modelId="{C7568931-C2EA-41B8-B1B5-0CF70014F0E4}" type="presOf" srcId="{E3F2B89A-02A2-4D27-B328-C58777EE4334}" destId="{3140B7CF-1220-412D-9BC6-B3F54BCD0D02}" srcOrd="1" destOrd="0" presId="urn:microsoft.com/office/officeart/2005/8/layout/orgChart1"/>
    <dgm:cxn modelId="{2FBF69F0-613F-41F7-9774-AD237E6503A2}" srcId="{E1C90C81-EDAE-49C1-9D12-13EA8D8A1C92}" destId="{640A874C-2115-4CF9-A35C-C2B29F7707DA}" srcOrd="0" destOrd="0" parTransId="{7377F093-B2B5-4AC2-982A-3BB471232EDB}" sibTransId="{EC7789CF-50EF-45A1-B5FE-DA407B416387}"/>
    <dgm:cxn modelId="{342751CD-AAB4-4134-A062-233DC080FE70}" type="presOf" srcId="{FE95C06B-3E9E-4775-B8E7-C344E9F06701}" destId="{09CA1CEE-EE26-444E-850F-BD371F6C67AE}" srcOrd="0" destOrd="0" presId="urn:microsoft.com/office/officeart/2005/8/layout/orgChart1"/>
    <dgm:cxn modelId="{B4DC6E77-9FD9-45D9-AAAB-F04B6C528DED}" type="presOf" srcId="{77491C5A-53BD-488F-B2CC-5677F5B29B15}" destId="{AC422F7F-0223-4BBF-88F1-4D4231FDA163}" srcOrd="1" destOrd="0" presId="urn:microsoft.com/office/officeart/2005/8/layout/orgChart1"/>
    <dgm:cxn modelId="{CA796E4C-C838-4E00-9AD8-15135A57E8FC}" srcId="{E1C90C81-EDAE-49C1-9D12-13EA8D8A1C92}" destId="{8ED50984-1FC8-452E-AD20-BF5BFD146B64}" srcOrd="4" destOrd="0" parTransId="{766AB587-CDE6-4892-9F14-618D340ABC03}" sibTransId="{79E70341-900E-4624-BD3F-43B420580598}"/>
    <dgm:cxn modelId="{B3D56B37-A116-4703-BC7A-9F17350E8213}" type="presOf" srcId="{E6F160AD-86AF-4494-AC8A-6E6056838490}" destId="{9D17BF5B-4EB6-4CFE-981C-F442737F14EF}" srcOrd="0" destOrd="0" presId="urn:microsoft.com/office/officeart/2005/8/layout/orgChart1"/>
    <dgm:cxn modelId="{862F7CC9-30FB-4150-BFB7-5E1DFB30E138}" type="presOf" srcId="{57FA0C94-C073-48E8-A51E-C0B6CFFD6940}" destId="{D0F8410B-07E9-4E14-BB1A-7EB20FC75DFF}" srcOrd="0" destOrd="0" presId="urn:microsoft.com/office/officeart/2005/8/layout/orgChart1"/>
    <dgm:cxn modelId="{510A05C3-71A8-4916-9813-A46CE10B502F}" type="presOf" srcId="{6B87F144-D865-4E15-A716-2BCC6F2BA9B0}" destId="{C6E8D1E0-ADAA-4B5F-85CA-6AA3CAE81D44}" srcOrd="1" destOrd="0" presId="urn:microsoft.com/office/officeart/2005/8/layout/orgChart1"/>
    <dgm:cxn modelId="{C5ACC6F8-F9FC-41D3-997E-E6E4ABBFE548}" type="presOf" srcId="{92B5A4D1-223E-4F3F-AD95-DAE501EC3782}" destId="{10FA5C6A-EE5D-4CE2-A042-98BFD909C28E}" srcOrd="0" destOrd="0" presId="urn:microsoft.com/office/officeart/2005/8/layout/orgChart1"/>
    <dgm:cxn modelId="{5BC55BAF-7003-414D-8D69-69891FFE8E8F}" srcId="{E1C90C81-EDAE-49C1-9D12-13EA8D8A1C92}" destId="{77491C5A-53BD-488F-B2CC-5677F5B29B15}" srcOrd="3" destOrd="0" parTransId="{37A027AA-83C7-4ADE-AB90-7FB4C0F5390B}" sibTransId="{6DB3CE23-0437-4F40-9EB3-299EA9670A74}"/>
    <dgm:cxn modelId="{86A55929-C97E-4912-95A4-FD6F1294E254}" type="presOf" srcId="{8ED50984-1FC8-452E-AD20-BF5BFD146B64}" destId="{CF9BDD39-C7DF-4117-B90D-FA78AFF98976}" srcOrd="0" destOrd="0" presId="urn:microsoft.com/office/officeart/2005/8/layout/orgChart1"/>
    <dgm:cxn modelId="{EFEC126C-746F-4B58-B63F-ECFFB3354225}" srcId="{640A874C-2115-4CF9-A35C-C2B29F7707DA}" destId="{FE95C06B-3E9E-4775-B8E7-C344E9F06701}" srcOrd="2" destOrd="0" parTransId="{7C265000-1109-4E4F-AE2C-5C23199B948C}" sibTransId="{0191B29F-C38F-420E-8AC3-501B42386C9C}"/>
    <dgm:cxn modelId="{8F252DAD-2F98-49DD-B1E7-6BBA6F4AE23D}" type="presOf" srcId="{59A00199-3FC8-408F-A73A-723A57FA2D1F}" destId="{1F0507FF-DD23-4CD8-8BB6-6E8B7D80E0DC}" srcOrd="0" destOrd="0" presId="urn:microsoft.com/office/officeart/2005/8/layout/orgChart1"/>
    <dgm:cxn modelId="{70DD8E3B-3B9F-4868-8C7D-F1D15EC50B51}" type="presOf" srcId="{77491C5A-53BD-488F-B2CC-5677F5B29B15}" destId="{A84375C6-D19E-4741-AD92-ACA44EF57E28}" srcOrd="0" destOrd="0" presId="urn:microsoft.com/office/officeart/2005/8/layout/orgChart1"/>
    <dgm:cxn modelId="{0143C007-6918-4CD7-A634-3E92E8B70300}" type="presOf" srcId="{E6F160AD-86AF-4494-AC8A-6E6056838490}" destId="{F0FFBF1D-954F-47B3-A436-D9C98F2ABD85}" srcOrd="1" destOrd="0" presId="urn:microsoft.com/office/officeart/2005/8/layout/orgChart1"/>
    <dgm:cxn modelId="{02554AE6-AB24-4233-8DB3-939979E3CFCD}" type="presOf" srcId="{57C424FE-AD54-42DE-8F1F-36FFAED27370}" destId="{B219017E-0F90-42C9-98D4-EDB4FCD97380}" srcOrd="1" destOrd="0" presId="urn:microsoft.com/office/officeart/2005/8/layout/orgChart1"/>
    <dgm:cxn modelId="{8FF42509-D69A-4106-A33F-E74994753494}" type="presOf" srcId="{640A874C-2115-4CF9-A35C-C2B29F7707DA}" destId="{D3E31D13-2852-48E6-8195-B6B198C88203}" srcOrd="0" destOrd="0" presId="urn:microsoft.com/office/officeart/2005/8/layout/orgChart1"/>
    <dgm:cxn modelId="{4713AC2F-060D-4AFD-84BC-C30CC2771096}" type="presOf" srcId="{766AB587-CDE6-4892-9F14-618D340ABC03}" destId="{8DB3456E-162F-4CBA-9152-801F1E7BFC94}" srcOrd="0" destOrd="0" presId="urn:microsoft.com/office/officeart/2005/8/layout/orgChart1"/>
    <dgm:cxn modelId="{86132684-18E4-4B6B-B50B-1A3B23A2F89B}" type="presOf" srcId="{54BBC820-AEDD-4482-82EE-11AFD7FD5D9C}" destId="{5388AEE4-0BA5-4BB4-AE01-6753FEA5742E}" srcOrd="0" destOrd="0" presId="urn:microsoft.com/office/officeart/2005/8/layout/orgChart1"/>
    <dgm:cxn modelId="{1AD59827-EE12-464C-8AC0-E42B2E47891A}" type="presOf" srcId="{1EB3A4BF-4F07-47A3-9939-3D1964F8BDCC}" destId="{074BA525-E2C1-4411-A847-C7E54D1EB6E6}" srcOrd="0" destOrd="0" presId="urn:microsoft.com/office/officeart/2005/8/layout/orgChart1"/>
    <dgm:cxn modelId="{158AD158-06A6-48F4-A8BD-853891A175A8}" type="presOf" srcId="{8ED50984-1FC8-452E-AD20-BF5BFD146B64}" destId="{27946EAB-147B-4619-8E0A-83D64A838118}" srcOrd="1" destOrd="0" presId="urn:microsoft.com/office/officeart/2005/8/layout/orgChart1"/>
    <dgm:cxn modelId="{F06443C1-5514-4524-9AC6-E3D9CA6BF147}" type="presOf" srcId="{59A00199-3FC8-408F-A73A-723A57FA2D1F}" destId="{685F5ED5-7990-45AF-B6EE-C19FD99447EC}" srcOrd="1" destOrd="0" presId="urn:microsoft.com/office/officeart/2005/8/layout/orgChart1"/>
    <dgm:cxn modelId="{2B3EE804-3AD1-4113-A7BC-79C17CDC533F}" srcId="{156FB495-0FEC-4344-A072-CB56B2CEA303}" destId="{E1C90C81-EDAE-49C1-9D12-13EA8D8A1C92}" srcOrd="0" destOrd="0" parTransId="{508E2F8B-B2A7-43E0-9FBC-F2ABF68F2CF3}" sibTransId="{1747517B-FCF0-4B33-9928-3B6390ADB1E1}"/>
    <dgm:cxn modelId="{9BDC4A9E-4E2E-4E18-8192-45F8DB000DA8}" type="presOf" srcId="{37A027AA-83C7-4ADE-AB90-7FB4C0F5390B}" destId="{C864A36D-C677-405E-9137-AEF34D95F5E3}" srcOrd="0" destOrd="0" presId="urn:microsoft.com/office/officeart/2005/8/layout/orgChart1"/>
    <dgm:cxn modelId="{DFC43085-E21A-4149-99CE-8D7F883AF7D9}" type="presOf" srcId="{E70FE131-AB1B-4114-B4CE-6A53FCB709A6}" destId="{6932528D-A682-4287-8CDE-F16D6BDBE39C}" srcOrd="0" destOrd="0" presId="urn:microsoft.com/office/officeart/2005/8/layout/orgChart1"/>
    <dgm:cxn modelId="{F9A29918-EC7D-4FB2-BF09-22C7A424B4AC}" type="presOf" srcId="{7377F093-B2B5-4AC2-982A-3BB471232EDB}" destId="{90729125-724C-40A9-8B36-E546E4FFDC66}" srcOrd="0" destOrd="0" presId="urn:microsoft.com/office/officeart/2005/8/layout/orgChart1"/>
    <dgm:cxn modelId="{6EE53FED-0F97-4D13-BF38-4BAD593357DD}" type="presParOf" srcId="{83352A07-D3AD-4E4D-B380-51B545BDD25A}" destId="{D75CBC95-7F36-4F61-A6AC-05A6EDD8E75D}" srcOrd="0" destOrd="0" presId="urn:microsoft.com/office/officeart/2005/8/layout/orgChart1"/>
    <dgm:cxn modelId="{F53BA682-90F0-4D5A-956F-8391EA706C08}" type="presParOf" srcId="{D75CBC95-7F36-4F61-A6AC-05A6EDD8E75D}" destId="{3FA58DD9-E156-4EA7-A555-B50B25B6A251}" srcOrd="0" destOrd="0" presId="urn:microsoft.com/office/officeart/2005/8/layout/orgChart1"/>
    <dgm:cxn modelId="{F22B46BC-9CFB-4C04-9741-76C9D84A24D3}" type="presParOf" srcId="{3FA58DD9-E156-4EA7-A555-B50B25B6A251}" destId="{F027681A-A531-42F1-BE7E-4C78A76B78D9}" srcOrd="0" destOrd="0" presId="urn:microsoft.com/office/officeart/2005/8/layout/orgChart1"/>
    <dgm:cxn modelId="{A767BEF6-9A3E-4711-B55F-78B121401065}" type="presParOf" srcId="{3FA58DD9-E156-4EA7-A555-B50B25B6A251}" destId="{D8F31AC9-5C9D-4618-B819-20D3AEFC3821}" srcOrd="1" destOrd="0" presId="urn:microsoft.com/office/officeart/2005/8/layout/orgChart1"/>
    <dgm:cxn modelId="{C171CADC-D329-4B57-B213-04FC026EA00F}" type="presParOf" srcId="{D75CBC95-7F36-4F61-A6AC-05A6EDD8E75D}" destId="{FEFD3154-2B39-4FDA-B829-254FEED0F815}" srcOrd="1" destOrd="0" presId="urn:microsoft.com/office/officeart/2005/8/layout/orgChart1"/>
    <dgm:cxn modelId="{63D92768-922D-46F5-8F91-0E72613E98CA}" type="presParOf" srcId="{FEFD3154-2B39-4FDA-B829-254FEED0F815}" destId="{90729125-724C-40A9-8B36-E546E4FFDC66}" srcOrd="0" destOrd="0" presId="urn:microsoft.com/office/officeart/2005/8/layout/orgChart1"/>
    <dgm:cxn modelId="{9327D4D3-3E13-41EB-91EB-F9ACC37E200E}" type="presParOf" srcId="{FEFD3154-2B39-4FDA-B829-254FEED0F815}" destId="{3855D6AF-F847-45AC-B1E7-0C4F5B4DBA57}" srcOrd="1" destOrd="0" presId="urn:microsoft.com/office/officeart/2005/8/layout/orgChart1"/>
    <dgm:cxn modelId="{7C84A7C3-AD32-4CB2-B3A8-5635245A5A8F}" type="presParOf" srcId="{3855D6AF-F847-45AC-B1E7-0C4F5B4DBA57}" destId="{E025D30B-244C-4886-A052-6943FADA58B2}" srcOrd="0" destOrd="0" presId="urn:microsoft.com/office/officeart/2005/8/layout/orgChart1"/>
    <dgm:cxn modelId="{F8991C58-B18F-4BB4-AA5B-42CE88CBF0E0}" type="presParOf" srcId="{E025D30B-244C-4886-A052-6943FADA58B2}" destId="{D3E31D13-2852-48E6-8195-B6B198C88203}" srcOrd="0" destOrd="0" presId="urn:microsoft.com/office/officeart/2005/8/layout/orgChart1"/>
    <dgm:cxn modelId="{7FB0F90B-262B-4A02-9E15-17ED861CDF7E}" type="presParOf" srcId="{E025D30B-244C-4886-A052-6943FADA58B2}" destId="{A18F89BE-E807-4373-B292-881A296E7F68}" srcOrd="1" destOrd="0" presId="urn:microsoft.com/office/officeart/2005/8/layout/orgChart1"/>
    <dgm:cxn modelId="{A8F5C89A-4B5F-40CA-86C1-90A0D03CB5EC}" type="presParOf" srcId="{3855D6AF-F847-45AC-B1E7-0C4F5B4DBA57}" destId="{0B53EEBF-8141-40A6-A247-E3DBB67D6F66}" srcOrd="1" destOrd="0" presId="urn:microsoft.com/office/officeart/2005/8/layout/orgChart1"/>
    <dgm:cxn modelId="{C6EDC38F-EC4C-4989-8D8D-A5786B6456D9}" type="presParOf" srcId="{0B53EEBF-8141-40A6-A247-E3DBB67D6F66}" destId="{5388AEE4-0BA5-4BB4-AE01-6753FEA5742E}" srcOrd="0" destOrd="0" presId="urn:microsoft.com/office/officeart/2005/8/layout/orgChart1"/>
    <dgm:cxn modelId="{91D347C3-B98C-4271-97A0-16CEA512DD55}" type="presParOf" srcId="{0B53EEBF-8141-40A6-A247-E3DBB67D6F66}" destId="{51FF149F-2ED9-49ED-B5B3-46E99CAFBA3D}" srcOrd="1" destOrd="0" presId="urn:microsoft.com/office/officeart/2005/8/layout/orgChart1"/>
    <dgm:cxn modelId="{50AE56DB-E667-4995-A79B-66A8D7E6BE7F}" type="presParOf" srcId="{51FF149F-2ED9-49ED-B5B3-46E99CAFBA3D}" destId="{4140BBBC-46F9-4B6C-B271-D8D444658CA4}" srcOrd="0" destOrd="0" presId="urn:microsoft.com/office/officeart/2005/8/layout/orgChart1"/>
    <dgm:cxn modelId="{D435863F-92F8-4CC8-A0BC-9DC78AFEF892}" type="presParOf" srcId="{4140BBBC-46F9-4B6C-B271-D8D444658CA4}" destId="{6932528D-A682-4287-8CDE-F16D6BDBE39C}" srcOrd="0" destOrd="0" presId="urn:microsoft.com/office/officeart/2005/8/layout/orgChart1"/>
    <dgm:cxn modelId="{7ADDA9E5-0D43-4189-AF37-AA85AD1D1DD8}" type="presParOf" srcId="{4140BBBC-46F9-4B6C-B271-D8D444658CA4}" destId="{B346AAC3-9110-4E72-8B53-356FAA0E2531}" srcOrd="1" destOrd="0" presId="urn:microsoft.com/office/officeart/2005/8/layout/orgChart1"/>
    <dgm:cxn modelId="{C3C5CF83-59BA-4E41-A26C-4951BDE16F4A}" type="presParOf" srcId="{51FF149F-2ED9-49ED-B5B3-46E99CAFBA3D}" destId="{08101C97-8CFC-4A84-B236-14628415657D}" srcOrd="1" destOrd="0" presId="urn:microsoft.com/office/officeart/2005/8/layout/orgChart1"/>
    <dgm:cxn modelId="{F0BE884F-E5CD-4D4A-A582-1C0EC7FD5DFC}" type="presParOf" srcId="{51FF149F-2ED9-49ED-B5B3-46E99CAFBA3D}" destId="{D8908410-1461-41CE-AF15-3AB3F3EE9D31}" srcOrd="2" destOrd="0" presId="urn:microsoft.com/office/officeart/2005/8/layout/orgChart1"/>
    <dgm:cxn modelId="{56398C93-E1AF-443F-9245-F7737D92965C}" type="presParOf" srcId="{0B53EEBF-8141-40A6-A247-E3DBB67D6F66}" destId="{FDE1CCC1-8496-4B38-BA92-79BD5F93AA04}" srcOrd="2" destOrd="0" presId="urn:microsoft.com/office/officeart/2005/8/layout/orgChart1"/>
    <dgm:cxn modelId="{0B61F07F-10C2-44E8-B8B9-9DEEF2A3B34D}" type="presParOf" srcId="{0B53EEBF-8141-40A6-A247-E3DBB67D6F66}" destId="{C9318874-D046-4ACE-9C35-BAEA7A1398F7}" srcOrd="3" destOrd="0" presId="urn:microsoft.com/office/officeart/2005/8/layout/orgChart1"/>
    <dgm:cxn modelId="{F533E3A4-7094-4B7F-9239-638D9E71E73B}" type="presParOf" srcId="{C9318874-D046-4ACE-9C35-BAEA7A1398F7}" destId="{AA67C853-E9E9-4ECC-8B26-59FD3B3CF837}" srcOrd="0" destOrd="0" presId="urn:microsoft.com/office/officeart/2005/8/layout/orgChart1"/>
    <dgm:cxn modelId="{9CCFBF64-928C-4CAD-9B5D-908F1C5A9A95}" type="presParOf" srcId="{AA67C853-E9E9-4ECC-8B26-59FD3B3CF837}" destId="{820EC288-BE72-462B-96B1-8607E1DCB057}" srcOrd="0" destOrd="0" presId="urn:microsoft.com/office/officeart/2005/8/layout/orgChart1"/>
    <dgm:cxn modelId="{C9F265F0-BFAD-4316-AB71-6DA650557D38}" type="presParOf" srcId="{AA67C853-E9E9-4ECC-8B26-59FD3B3CF837}" destId="{3140B7CF-1220-412D-9BC6-B3F54BCD0D02}" srcOrd="1" destOrd="0" presId="urn:microsoft.com/office/officeart/2005/8/layout/orgChart1"/>
    <dgm:cxn modelId="{71932F30-9203-4C60-A089-4A10CAF2D0B6}" type="presParOf" srcId="{C9318874-D046-4ACE-9C35-BAEA7A1398F7}" destId="{2ACEE6E0-4F1C-4D25-A872-674CDDD8AE46}" srcOrd="1" destOrd="0" presId="urn:microsoft.com/office/officeart/2005/8/layout/orgChart1"/>
    <dgm:cxn modelId="{DFC2CD66-6F9A-46D8-B3FC-D91D1E407A50}" type="presParOf" srcId="{C9318874-D046-4ACE-9C35-BAEA7A1398F7}" destId="{AB496A72-B7B1-4106-BC7A-8A5988BF535B}" srcOrd="2" destOrd="0" presId="urn:microsoft.com/office/officeart/2005/8/layout/orgChart1"/>
    <dgm:cxn modelId="{1C60AC68-36BA-419D-80C6-D6473DD42F05}" type="presParOf" srcId="{0B53EEBF-8141-40A6-A247-E3DBB67D6F66}" destId="{4D230B83-B4F5-4CBD-A174-DD49B0114E17}" srcOrd="4" destOrd="0" presId="urn:microsoft.com/office/officeart/2005/8/layout/orgChart1"/>
    <dgm:cxn modelId="{805B894F-4363-41AC-A819-2638546C6233}" type="presParOf" srcId="{0B53EEBF-8141-40A6-A247-E3DBB67D6F66}" destId="{7903E970-D6BF-44E9-A1B1-F020214A3FC3}" srcOrd="5" destOrd="0" presId="urn:microsoft.com/office/officeart/2005/8/layout/orgChart1"/>
    <dgm:cxn modelId="{C7392EC6-5499-4131-A368-A6D4B6459842}" type="presParOf" srcId="{7903E970-D6BF-44E9-A1B1-F020214A3FC3}" destId="{C44C34BF-2F59-4401-B789-1B6DD812EC44}" srcOrd="0" destOrd="0" presId="urn:microsoft.com/office/officeart/2005/8/layout/orgChart1"/>
    <dgm:cxn modelId="{85F33FC0-CE12-494F-986E-9CDC7B1B89E2}" type="presParOf" srcId="{C44C34BF-2F59-4401-B789-1B6DD812EC44}" destId="{09CA1CEE-EE26-444E-850F-BD371F6C67AE}" srcOrd="0" destOrd="0" presId="urn:microsoft.com/office/officeart/2005/8/layout/orgChart1"/>
    <dgm:cxn modelId="{CF80E529-7DAE-4DAF-9E55-294B8C16E938}" type="presParOf" srcId="{C44C34BF-2F59-4401-B789-1B6DD812EC44}" destId="{BADFFADD-CF48-4561-B303-7CB2984083D2}" srcOrd="1" destOrd="0" presId="urn:microsoft.com/office/officeart/2005/8/layout/orgChart1"/>
    <dgm:cxn modelId="{72F16E29-B5FE-46BE-9A81-5CE7E2B47A4D}" type="presParOf" srcId="{7903E970-D6BF-44E9-A1B1-F020214A3FC3}" destId="{6C3CDA6D-3B2E-45CC-B4DA-10AA053F1C01}" srcOrd="1" destOrd="0" presId="urn:microsoft.com/office/officeart/2005/8/layout/orgChart1"/>
    <dgm:cxn modelId="{49AF4B5F-3915-48D3-A317-E469E6D2FB05}" type="presParOf" srcId="{7903E970-D6BF-44E9-A1B1-F020214A3FC3}" destId="{0090DAC8-11C1-4CDF-9D26-37E6D5C5BE39}" srcOrd="2" destOrd="0" presId="urn:microsoft.com/office/officeart/2005/8/layout/orgChart1"/>
    <dgm:cxn modelId="{9E61E087-472E-4A28-8BFC-A248CC19B139}" type="presParOf" srcId="{0B53EEBF-8141-40A6-A247-E3DBB67D6F66}" destId="{074BA525-E2C1-4411-A847-C7E54D1EB6E6}" srcOrd="6" destOrd="0" presId="urn:microsoft.com/office/officeart/2005/8/layout/orgChart1"/>
    <dgm:cxn modelId="{316BB28F-ED66-46A0-8D8B-EF66942275FB}" type="presParOf" srcId="{0B53EEBF-8141-40A6-A247-E3DBB67D6F66}" destId="{01336B1C-A9D4-451A-BFD7-864E884CF971}" srcOrd="7" destOrd="0" presId="urn:microsoft.com/office/officeart/2005/8/layout/orgChart1"/>
    <dgm:cxn modelId="{08B16752-225A-4C17-AA9B-8DEA55CF948B}" type="presParOf" srcId="{01336B1C-A9D4-451A-BFD7-864E884CF971}" destId="{859A8D09-7E10-4B27-884D-219FF00DA412}" srcOrd="0" destOrd="0" presId="urn:microsoft.com/office/officeart/2005/8/layout/orgChart1"/>
    <dgm:cxn modelId="{01E0A943-C710-4FD0-9D2D-F7EF18DF3BD0}" type="presParOf" srcId="{859A8D09-7E10-4B27-884D-219FF00DA412}" destId="{9D17BF5B-4EB6-4CFE-981C-F442737F14EF}" srcOrd="0" destOrd="0" presId="urn:microsoft.com/office/officeart/2005/8/layout/orgChart1"/>
    <dgm:cxn modelId="{E36F27D2-7FB1-465D-8B72-83A9EFA287D7}" type="presParOf" srcId="{859A8D09-7E10-4B27-884D-219FF00DA412}" destId="{F0FFBF1D-954F-47B3-A436-D9C98F2ABD85}" srcOrd="1" destOrd="0" presId="urn:microsoft.com/office/officeart/2005/8/layout/orgChart1"/>
    <dgm:cxn modelId="{30F86C5B-D5F6-4DD1-859A-6FBC7C007D23}" type="presParOf" srcId="{01336B1C-A9D4-451A-BFD7-864E884CF971}" destId="{734AB221-23EF-4000-8637-97D5CE5EA51F}" srcOrd="1" destOrd="0" presId="urn:microsoft.com/office/officeart/2005/8/layout/orgChart1"/>
    <dgm:cxn modelId="{1A83C0B0-9986-453F-BA4B-E0F689E36260}" type="presParOf" srcId="{01336B1C-A9D4-451A-BFD7-864E884CF971}" destId="{8A9939E6-3417-45A1-B63D-5B5A67F98BCE}" srcOrd="2" destOrd="0" presId="urn:microsoft.com/office/officeart/2005/8/layout/orgChart1"/>
    <dgm:cxn modelId="{CB220996-3D5C-4E4D-AABB-DE956B887E14}" type="presParOf" srcId="{3855D6AF-F847-45AC-B1E7-0C4F5B4DBA57}" destId="{0F2D3D89-DABE-4233-9176-F6805DF63322}" srcOrd="2" destOrd="0" presId="urn:microsoft.com/office/officeart/2005/8/layout/orgChart1"/>
    <dgm:cxn modelId="{F1ECDB47-9B8E-4491-83CE-BA0951492A02}" type="presParOf" srcId="{FEFD3154-2B39-4FDA-B829-254FEED0F815}" destId="{10FA5C6A-EE5D-4CE2-A042-98BFD909C28E}" srcOrd="2" destOrd="0" presId="urn:microsoft.com/office/officeart/2005/8/layout/orgChart1"/>
    <dgm:cxn modelId="{4E599F12-3939-43EB-B264-CE4D9E755E16}" type="presParOf" srcId="{FEFD3154-2B39-4FDA-B829-254FEED0F815}" destId="{1F093C5C-4CB3-4C09-9B69-49C409A26D5D}" srcOrd="3" destOrd="0" presId="urn:microsoft.com/office/officeart/2005/8/layout/orgChart1"/>
    <dgm:cxn modelId="{83352B7A-CE58-4F9D-97D9-3DAF2721ACF1}" type="presParOf" srcId="{1F093C5C-4CB3-4C09-9B69-49C409A26D5D}" destId="{1395B595-D7CE-47EE-948F-251A7CC2F1C6}" srcOrd="0" destOrd="0" presId="urn:microsoft.com/office/officeart/2005/8/layout/orgChart1"/>
    <dgm:cxn modelId="{0864BE03-EEC5-4E2F-AD0C-59DF69FE1529}" type="presParOf" srcId="{1395B595-D7CE-47EE-948F-251A7CC2F1C6}" destId="{5FA9DDAE-8DB7-4B6A-9F08-0781F1B45CE2}" srcOrd="0" destOrd="0" presId="urn:microsoft.com/office/officeart/2005/8/layout/orgChart1"/>
    <dgm:cxn modelId="{9463BF8B-FDF8-4B0C-80CA-0BFB93CB48B2}" type="presParOf" srcId="{1395B595-D7CE-47EE-948F-251A7CC2F1C6}" destId="{B219017E-0F90-42C9-98D4-EDB4FCD97380}" srcOrd="1" destOrd="0" presId="urn:microsoft.com/office/officeart/2005/8/layout/orgChart1"/>
    <dgm:cxn modelId="{119B17DC-1AF8-4E84-8484-59394E48AB97}" type="presParOf" srcId="{1F093C5C-4CB3-4C09-9B69-49C409A26D5D}" destId="{C0E43B7B-926E-4737-A8A8-C3806A7AE824}" srcOrd="1" destOrd="0" presId="urn:microsoft.com/office/officeart/2005/8/layout/orgChart1"/>
    <dgm:cxn modelId="{57E01414-2772-4BF9-8206-3EB0F4F09FD8}" type="presParOf" srcId="{1F093C5C-4CB3-4C09-9B69-49C409A26D5D}" destId="{E1745E1A-CC8D-4682-B3AE-80EBC40F6DE4}" srcOrd="2" destOrd="0" presId="urn:microsoft.com/office/officeart/2005/8/layout/orgChart1"/>
    <dgm:cxn modelId="{FE6A55D2-0338-44B3-BB9B-F0D59413E26D}" type="presParOf" srcId="{FEFD3154-2B39-4FDA-B829-254FEED0F815}" destId="{A1C72E83-B13E-4AE5-AA88-F63A199C7B32}" srcOrd="4" destOrd="0" presId="urn:microsoft.com/office/officeart/2005/8/layout/orgChart1"/>
    <dgm:cxn modelId="{6806E8BC-D791-4CC5-9D94-26BE18A5C3CF}" type="presParOf" srcId="{FEFD3154-2B39-4FDA-B829-254FEED0F815}" destId="{68553CE9-A7C4-4DA6-82A5-5B1DA929239C}" srcOrd="5" destOrd="0" presId="urn:microsoft.com/office/officeart/2005/8/layout/orgChart1"/>
    <dgm:cxn modelId="{3A9878A1-F7B5-4A13-B4D9-7486FE39AA1C}" type="presParOf" srcId="{68553CE9-A7C4-4DA6-82A5-5B1DA929239C}" destId="{709B699B-CDB3-49E2-BE97-FEB0A0C6DD90}" srcOrd="0" destOrd="0" presId="urn:microsoft.com/office/officeart/2005/8/layout/orgChart1"/>
    <dgm:cxn modelId="{BD9FDE1F-C1D6-4898-A392-4E11E4DC84EC}" type="presParOf" srcId="{709B699B-CDB3-49E2-BE97-FEB0A0C6DD90}" destId="{ECFDC2B0-7405-4D27-8036-931B73D1EE7D}" srcOrd="0" destOrd="0" presId="urn:microsoft.com/office/officeart/2005/8/layout/orgChart1"/>
    <dgm:cxn modelId="{D768DC07-23C7-41D8-AD35-6A89EE5EDF7E}" type="presParOf" srcId="{709B699B-CDB3-49E2-BE97-FEB0A0C6DD90}" destId="{C6E8D1E0-ADAA-4B5F-85CA-6AA3CAE81D44}" srcOrd="1" destOrd="0" presId="urn:microsoft.com/office/officeart/2005/8/layout/orgChart1"/>
    <dgm:cxn modelId="{D2B751A8-E567-4FD0-93A0-733DA63D9A8E}" type="presParOf" srcId="{68553CE9-A7C4-4DA6-82A5-5B1DA929239C}" destId="{C73E5E16-B214-4338-B96C-68BC393A139A}" srcOrd="1" destOrd="0" presId="urn:microsoft.com/office/officeart/2005/8/layout/orgChart1"/>
    <dgm:cxn modelId="{641390F9-51D5-44D3-B2C3-13E7DDDD62D0}" type="presParOf" srcId="{68553CE9-A7C4-4DA6-82A5-5B1DA929239C}" destId="{9E15959E-EBA3-4016-AAC5-BB65AF2E15E0}" srcOrd="2" destOrd="0" presId="urn:microsoft.com/office/officeart/2005/8/layout/orgChart1"/>
    <dgm:cxn modelId="{26307C2A-2514-496A-8F8E-F5568E543384}" type="presParOf" srcId="{FEFD3154-2B39-4FDA-B829-254FEED0F815}" destId="{C864A36D-C677-405E-9137-AEF34D95F5E3}" srcOrd="6" destOrd="0" presId="urn:microsoft.com/office/officeart/2005/8/layout/orgChart1"/>
    <dgm:cxn modelId="{BAA77C3C-EC94-4744-A5D2-BF50A3A1B89C}" type="presParOf" srcId="{FEFD3154-2B39-4FDA-B829-254FEED0F815}" destId="{E171A944-2218-4860-9C1D-6D9D9CC94DD3}" srcOrd="7" destOrd="0" presId="urn:microsoft.com/office/officeart/2005/8/layout/orgChart1"/>
    <dgm:cxn modelId="{D2979598-D3FF-4965-821D-95831FB8AA11}" type="presParOf" srcId="{E171A944-2218-4860-9C1D-6D9D9CC94DD3}" destId="{637D65F6-F81D-4DD3-956C-0AE3F5E7672F}" srcOrd="0" destOrd="0" presId="urn:microsoft.com/office/officeart/2005/8/layout/orgChart1"/>
    <dgm:cxn modelId="{B25F9095-C69A-4D9C-AD27-C09BF5631EC2}" type="presParOf" srcId="{637D65F6-F81D-4DD3-956C-0AE3F5E7672F}" destId="{A84375C6-D19E-4741-AD92-ACA44EF57E28}" srcOrd="0" destOrd="0" presId="urn:microsoft.com/office/officeart/2005/8/layout/orgChart1"/>
    <dgm:cxn modelId="{D470DCFF-B627-42F8-BC30-219BBDBBFDF0}" type="presParOf" srcId="{637D65F6-F81D-4DD3-956C-0AE3F5E7672F}" destId="{AC422F7F-0223-4BBF-88F1-4D4231FDA163}" srcOrd="1" destOrd="0" presId="urn:microsoft.com/office/officeart/2005/8/layout/orgChart1"/>
    <dgm:cxn modelId="{A36EA6A5-3BF7-4CD9-9624-D36F99285CD4}" type="presParOf" srcId="{E171A944-2218-4860-9C1D-6D9D9CC94DD3}" destId="{1B19E875-7FEE-4FF4-8F4F-4BBA9A69B5F6}" srcOrd="1" destOrd="0" presId="urn:microsoft.com/office/officeart/2005/8/layout/orgChart1"/>
    <dgm:cxn modelId="{7693A3EA-9AD8-4423-9B08-B04F8DE8F58D}" type="presParOf" srcId="{E171A944-2218-4860-9C1D-6D9D9CC94DD3}" destId="{860020B3-3C27-42CD-AD74-482F62A1F159}" srcOrd="2" destOrd="0" presId="urn:microsoft.com/office/officeart/2005/8/layout/orgChart1"/>
    <dgm:cxn modelId="{57830B7C-E42E-4CA2-8D79-122FF5AC49BE}" type="presParOf" srcId="{FEFD3154-2B39-4FDA-B829-254FEED0F815}" destId="{8DB3456E-162F-4CBA-9152-801F1E7BFC94}" srcOrd="8" destOrd="0" presId="urn:microsoft.com/office/officeart/2005/8/layout/orgChart1"/>
    <dgm:cxn modelId="{57CE334A-83AB-424A-815C-66C1EF748C7F}" type="presParOf" srcId="{FEFD3154-2B39-4FDA-B829-254FEED0F815}" destId="{3A848AD5-D9C8-4DA6-B1BE-239C2D44D80A}" srcOrd="9" destOrd="0" presId="urn:microsoft.com/office/officeart/2005/8/layout/orgChart1"/>
    <dgm:cxn modelId="{74006294-437A-43B1-98BC-064AD568F27B}" type="presParOf" srcId="{3A848AD5-D9C8-4DA6-B1BE-239C2D44D80A}" destId="{592D777B-7FB5-43AA-BB70-210DC5E41D7F}" srcOrd="0" destOrd="0" presId="urn:microsoft.com/office/officeart/2005/8/layout/orgChart1"/>
    <dgm:cxn modelId="{E3E46E73-2CEB-4339-A4DE-8B3E5F93D72D}" type="presParOf" srcId="{592D777B-7FB5-43AA-BB70-210DC5E41D7F}" destId="{CF9BDD39-C7DF-4117-B90D-FA78AFF98976}" srcOrd="0" destOrd="0" presId="urn:microsoft.com/office/officeart/2005/8/layout/orgChart1"/>
    <dgm:cxn modelId="{651D249D-A78F-4972-9AAB-66D7E5F3F01B}" type="presParOf" srcId="{592D777B-7FB5-43AA-BB70-210DC5E41D7F}" destId="{27946EAB-147B-4619-8E0A-83D64A838118}" srcOrd="1" destOrd="0" presId="urn:microsoft.com/office/officeart/2005/8/layout/orgChart1"/>
    <dgm:cxn modelId="{BAEF09C1-4A2E-4AC8-98A4-CB720DAC6422}" type="presParOf" srcId="{3A848AD5-D9C8-4DA6-B1BE-239C2D44D80A}" destId="{224F2E1E-49BA-4CFB-9979-9D12D16624F6}" srcOrd="1" destOrd="0" presId="urn:microsoft.com/office/officeart/2005/8/layout/orgChart1"/>
    <dgm:cxn modelId="{617A880C-15FF-428B-B8D2-8B85AD981E1F}" type="presParOf" srcId="{3A848AD5-D9C8-4DA6-B1BE-239C2D44D80A}" destId="{572DF5AC-97A4-4699-8409-0E93915A0A3B}" srcOrd="2" destOrd="0" presId="urn:microsoft.com/office/officeart/2005/8/layout/orgChart1"/>
    <dgm:cxn modelId="{15A60E9D-EB09-4735-AB6A-1E9BE2B3D764}" type="presParOf" srcId="{FEFD3154-2B39-4FDA-B829-254FEED0F815}" destId="{D0F8410B-07E9-4E14-BB1A-7EB20FC75DFF}" srcOrd="10" destOrd="0" presId="urn:microsoft.com/office/officeart/2005/8/layout/orgChart1"/>
    <dgm:cxn modelId="{49384786-18FC-4051-89E7-200C57D32DBE}" type="presParOf" srcId="{FEFD3154-2B39-4FDA-B829-254FEED0F815}" destId="{19FE1E1F-002D-4C9C-AAB3-719073DA90D0}" srcOrd="11" destOrd="0" presId="urn:microsoft.com/office/officeart/2005/8/layout/orgChart1"/>
    <dgm:cxn modelId="{CD50ACA2-2357-4BD9-B6A8-3440B25A629C}" type="presParOf" srcId="{19FE1E1F-002D-4C9C-AAB3-719073DA90D0}" destId="{FE0954FA-56A9-4973-B683-C7255FBB8926}" srcOrd="0" destOrd="0" presId="urn:microsoft.com/office/officeart/2005/8/layout/orgChart1"/>
    <dgm:cxn modelId="{CC205617-5871-4437-923B-99BB78F0FC41}" type="presParOf" srcId="{FE0954FA-56A9-4973-B683-C7255FBB8926}" destId="{1F0507FF-DD23-4CD8-8BB6-6E8B7D80E0DC}" srcOrd="0" destOrd="0" presId="urn:microsoft.com/office/officeart/2005/8/layout/orgChart1"/>
    <dgm:cxn modelId="{7EB9392B-1343-4ECD-AF96-C5BB4E95FF69}" type="presParOf" srcId="{FE0954FA-56A9-4973-B683-C7255FBB8926}" destId="{685F5ED5-7990-45AF-B6EE-C19FD99447EC}" srcOrd="1" destOrd="0" presId="urn:microsoft.com/office/officeart/2005/8/layout/orgChart1"/>
    <dgm:cxn modelId="{BCF78B37-844B-4E27-8A1F-ACB4590B9C88}" type="presParOf" srcId="{19FE1E1F-002D-4C9C-AAB3-719073DA90D0}" destId="{8C42BD68-BD3D-46A4-B597-AEB97481AFB5}" srcOrd="1" destOrd="0" presId="urn:microsoft.com/office/officeart/2005/8/layout/orgChart1"/>
    <dgm:cxn modelId="{162FE873-28DC-41D5-BF42-6A375A22205B}" type="presParOf" srcId="{19FE1E1F-002D-4C9C-AAB3-719073DA90D0}" destId="{F89E3008-D4F4-4F20-B2CE-463B7A7C563B}" srcOrd="2" destOrd="0" presId="urn:microsoft.com/office/officeart/2005/8/layout/orgChart1"/>
    <dgm:cxn modelId="{251DF6B5-7E07-4E4E-859A-4AFE28E24E21}" type="presParOf" srcId="{D75CBC95-7F36-4F61-A6AC-05A6EDD8E75D}" destId="{F0005D91-BB6C-4738-8BC8-B45FD692CB5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6FB495-0FEC-4344-A072-CB56B2CEA3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C90C81-EDAE-49C1-9D12-13EA8D8A1C92}">
      <dgm:prSet phldrT="[Text]"/>
      <dgm:spPr/>
      <dgm:t>
        <a:bodyPr/>
        <a:lstStyle/>
        <a:p>
          <a:r>
            <a:rPr lang="en-US" dirty="0"/>
            <a:t>0.</a:t>
          </a:r>
        </a:p>
        <a:p>
          <a:r>
            <a:rPr lang="en-US" dirty="0"/>
            <a:t>Enrolment </a:t>
          </a:r>
        </a:p>
      </dgm:t>
    </dgm:pt>
    <dgm:pt modelId="{508E2F8B-B2A7-43E0-9FBC-F2ABF68F2CF3}" type="parTrans" cxnId="{2B3EE804-3AD1-4113-A7BC-79C17CDC533F}">
      <dgm:prSet/>
      <dgm:spPr/>
      <dgm:t>
        <a:bodyPr/>
        <a:lstStyle/>
        <a:p>
          <a:endParaRPr lang="en-US"/>
        </a:p>
      </dgm:t>
    </dgm:pt>
    <dgm:pt modelId="{1747517B-FCF0-4B33-9928-3B6390ADB1E1}" type="sibTrans" cxnId="{2B3EE804-3AD1-4113-A7BC-79C17CDC533F}">
      <dgm:prSet/>
      <dgm:spPr/>
      <dgm:t>
        <a:bodyPr/>
        <a:lstStyle/>
        <a:p>
          <a:endParaRPr lang="en-US"/>
        </a:p>
      </dgm:t>
    </dgm:pt>
    <dgm:pt modelId="{640A874C-2115-4CF9-A35C-C2B29F7707DA}">
      <dgm:prSet phldrT="[Text]"/>
      <dgm:spPr/>
      <dgm:t>
        <a:bodyPr/>
        <a:lstStyle/>
        <a:p>
          <a:r>
            <a:rPr lang="en-US" dirty="0"/>
            <a:t>1. </a:t>
          </a:r>
        </a:p>
        <a:p>
          <a:r>
            <a:rPr lang="en-US" dirty="0"/>
            <a:t>Identification</a:t>
          </a:r>
        </a:p>
      </dgm:t>
    </dgm:pt>
    <dgm:pt modelId="{7377F093-B2B5-4AC2-982A-3BB471232EDB}" type="parTrans" cxnId="{2FBF69F0-613F-41F7-9774-AD237E6503A2}">
      <dgm:prSet/>
      <dgm:spPr/>
      <dgm:t>
        <a:bodyPr/>
        <a:lstStyle/>
        <a:p>
          <a:endParaRPr lang="en-US"/>
        </a:p>
      </dgm:t>
    </dgm:pt>
    <dgm:pt modelId="{EC7789CF-50EF-45A1-B5FE-DA407B416387}" type="sibTrans" cxnId="{2FBF69F0-613F-41F7-9774-AD237E6503A2}">
      <dgm:prSet/>
      <dgm:spPr/>
      <dgm:t>
        <a:bodyPr/>
        <a:lstStyle/>
        <a:p>
          <a:endParaRPr lang="en-US"/>
        </a:p>
      </dgm:t>
    </dgm:pt>
    <dgm:pt modelId="{57C424FE-AD54-42DE-8F1F-36FFAED27370}">
      <dgm:prSet phldrT="[Text]"/>
      <dgm:spPr/>
      <dgm:t>
        <a:bodyPr/>
        <a:lstStyle/>
        <a:p>
          <a:r>
            <a:rPr lang="en-US" dirty="0"/>
            <a:t>2. </a:t>
          </a:r>
        </a:p>
        <a:p>
          <a:r>
            <a:rPr lang="en-US" dirty="0"/>
            <a:t>Biographic</a:t>
          </a:r>
        </a:p>
      </dgm:t>
    </dgm:pt>
    <dgm:pt modelId="{92B5A4D1-223E-4F3F-AD95-DAE501EC3782}" type="parTrans" cxnId="{2501C873-F5D5-4806-89EA-19FF6AE9F805}">
      <dgm:prSet/>
      <dgm:spPr/>
      <dgm:t>
        <a:bodyPr/>
        <a:lstStyle/>
        <a:p>
          <a:endParaRPr lang="en-US"/>
        </a:p>
      </dgm:t>
    </dgm:pt>
    <dgm:pt modelId="{4EA94410-C16B-4D3B-A035-E387DB83EA82}" type="sibTrans" cxnId="{2501C873-F5D5-4806-89EA-19FF6AE9F805}">
      <dgm:prSet/>
      <dgm:spPr/>
      <dgm:t>
        <a:bodyPr/>
        <a:lstStyle/>
        <a:p>
          <a:endParaRPr lang="en-US"/>
        </a:p>
      </dgm:t>
    </dgm:pt>
    <dgm:pt modelId="{6B87F144-D865-4E15-A716-2BCC6F2BA9B0}">
      <dgm:prSet phldrT="[Text]"/>
      <dgm:spPr/>
      <dgm:t>
        <a:bodyPr/>
        <a:lstStyle/>
        <a:p>
          <a:r>
            <a:rPr lang="en-US" dirty="0"/>
            <a:t>3.</a:t>
          </a:r>
        </a:p>
        <a:p>
          <a:r>
            <a:rPr lang="en-US" dirty="0"/>
            <a:t>Qualification</a:t>
          </a:r>
        </a:p>
      </dgm:t>
    </dgm:pt>
    <dgm:pt modelId="{7CA8D369-0062-4BA9-9493-C7635580EF55}" type="parTrans" cxnId="{8B6B6B86-C2A3-4245-B80F-7FE5E3E370A5}">
      <dgm:prSet/>
      <dgm:spPr/>
      <dgm:t>
        <a:bodyPr/>
        <a:lstStyle/>
        <a:p>
          <a:endParaRPr lang="en-US"/>
        </a:p>
      </dgm:t>
    </dgm:pt>
    <dgm:pt modelId="{F998D346-1094-4078-A289-5D1EFCEF238B}" type="sibTrans" cxnId="{8B6B6B86-C2A3-4245-B80F-7FE5E3E370A5}">
      <dgm:prSet/>
      <dgm:spPr/>
      <dgm:t>
        <a:bodyPr/>
        <a:lstStyle/>
        <a:p>
          <a:endParaRPr lang="en-US"/>
        </a:p>
      </dgm:t>
    </dgm:pt>
    <dgm:pt modelId="{77491C5A-53BD-488F-B2CC-5677F5B29B15}">
      <dgm:prSet phldrT="[Text]"/>
      <dgm:spPr/>
      <dgm:t>
        <a:bodyPr/>
        <a:lstStyle/>
        <a:p>
          <a:r>
            <a:rPr lang="en-US" dirty="0"/>
            <a:t>4. </a:t>
          </a:r>
        </a:p>
        <a:p>
          <a:r>
            <a:rPr lang="en-US" dirty="0"/>
            <a:t>Course</a:t>
          </a:r>
        </a:p>
      </dgm:t>
    </dgm:pt>
    <dgm:pt modelId="{37A027AA-83C7-4ADE-AB90-7FB4C0F5390B}" type="parTrans" cxnId="{5BC55BAF-7003-414D-8D69-69891FFE8E8F}">
      <dgm:prSet/>
      <dgm:spPr/>
      <dgm:t>
        <a:bodyPr/>
        <a:lstStyle/>
        <a:p>
          <a:endParaRPr lang="en-US"/>
        </a:p>
      </dgm:t>
    </dgm:pt>
    <dgm:pt modelId="{6DB3CE23-0437-4F40-9EB3-299EA9670A74}" type="sibTrans" cxnId="{5BC55BAF-7003-414D-8D69-69891FFE8E8F}">
      <dgm:prSet/>
      <dgm:spPr/>
      <dgm:t>
        <a:bodyPr/>
        <a:lstStyle/>
        <a:p>
          <a:endParaRPr lang="en-US"/>
        </a:p>
      </dgm:t>
    </dgm:pt>
    <dgm:pt modelId="{8ED50984-1FC8-452E-AD20-BF5BFD146B64}">
      <dgm:prSet phldrT="[Text]"/>
      <dgm:spPr/>
      <dgm:t>
        <a:bodyPr/>
        <a:lstStyle/>
        <a:p>
          <a:r>
            <a:rPr lang="en-US" dirty="0"/>
            <a:t>5.</a:t>
          </a:r>
        </a:p>
        <a:p>
          <a:r>
            <a:rPr lang="en-US" dirty="0"/>
            <a:t>Questionnaire</a:t>
          </a:r>
        </a:p>
      </dgm:t>
    </dgm:pt>
    <dgm:pt modelId="{766AB587-CDE6-4892-9F14-618D340ABC03}" type="parTrans" cxnId="{CA796E4C-C838-4E00-9AD8-15135A57E8FC}">
      <dgm:prSet/>
      <dgm:spPr/>
      <dgm:t>
        <a:bodyPr/>
        <a:lstStyle/>
        <a:p>
          <a:endParaRPr lang="en-US"/>
        </a:p>
      </dgm:t>
    </dgm:pt>
    <dgm:pt modelId="{79E70341-900E-4624-BD3F-43B420580598}" type="sibTrans" cxnId="{CA796E4C-C838-4E00-9AD8-15135A57E8FC}">
      <dgm:prSet/>
      <dgm:spPr/>
      <dgm:t>
        <a:bodyPr/>
        <a:lstStyle/>
        <a:p>
          <a:endParaRPr lang="en-US"/>
        </a:p>
      </dgm:t>
    </dgm:pt>
    <dgm:pt modelId="{59A00199-3FC8-408F-A73A-723A57FA2D1F}">
      <dgm:prSet phldrT="[Text]"/>
      <dgm:spPr/>
      <dgm:t>
        <a:bodyPr/>
        <a:lstStyle/>
        <a:p>
          <a:r>
            <a:rPr lang="en-US" dirty="0"/>
            <a:t>6. Finish</a:t>
          </a:r>
        </a:p>
      </dgm:t>
    </dgm:pt>
    <dgm:pt modelId="{57FA0C94-C073-48E8-A51E-C0B6CFFD6940}" type="parTrans" cxnId="{47F4580F-E8FA-488C-BFA7-D427E26986AD}">
      <dgm:prSet/>
      <dgm:spPr/>
      <dgm:t>
        <a:bodyPr/>
        <a:lstStyle/>
        <a:p>
          <a:endParaRPr lang="en-US"/>
        </a:p>
      </dgm:t>
    </dgm:pt>
    <dgm:pt modelId="{911F45B8-FD5C-4FAE-8E67-E46CB7F4AD71}" type="sibTrans" cxnId="{47F4580F-E8FA-488C-BFA7-D427E26986AD}">
      <dgm:prSet/>
      <dgm:spPr/>
      <dgm:t>
        <a:bodyPr/>
        <a:lstStyle/>
        <a:p>
          <a:endParaRPr lang="en-US"/>
        </a:p>
      </dgm:t>
    </dgm:pt>
    <dgm:pt modelId="{E70FE131-AB1B-4114-B4CE-6A53FCB709A6}">
      <dgm:prSet phldrT="[Text]"/>
      <dgm:spPr/>
      <dgm:t>
        <a:bodyPr/>
        <a:lstStyle/>
        <a:p>
          <a:r>
            <a:rPr lang="en-US" dirty="0"/>
            <a:t>1.1 Enter username </a:t>
          </a:r>
        </a:p>
      </dgm:t>
    </dgm:pt>
    <dgm:pt modelId="{54BBC820-AEDD-4482-82EE-11AFD7FD5D9C}" type="parTrans" cxnId="{E70DE735-7102-4232-A300-4560036118B2}">
      <dgm:prSet/>
      <dgm:spPr/>
      <dgm:t>
        <a:bodyPr/>
        <a:lstStyle/>
        <a:p>
          <a:endParaRPr lang="en-US"/>
        </a:p>
      </dgm:t>
    </dgm:pt>
    <dgm:pt modelId="{C7185956-CF17-4336-9086-B4237D5C3F2E}" type="sibTrans" cxnId="{E70DE735-7102-4232-A300-4560036118B2}">
      <dgm:prSet/>
      <dgm:spPr/>
      <dgm:t>
        <a:bodyPr/>
        <a:lstStyle/>
        <a:p>
          <a:endParaRPr lang="en-US"/>
        </a:p>
      </dgm:t>
    </dgm:pt>
    <dgm:pt modelId="{E3F2B89A-02A2-4D27-B328-C58777EE4334}">
      <dgm:prSet phldrT="[Text]"/>
      <dgm:spPr/>
      <dgm:t>
        <a:bodyPr/>
        <a:lstStyle/>
        <a:p>
          <a:r>
            <a:rPr lang="en-US" dirty="0"/>
            <a:t>1.2 Enter password</a:t>
          </a:r>
        </a:p>
      </dgm:t>
    </dgm:pt>
    <dgm:pt modelId="{53932BBF-E2AD-4789-ACFF-A8CA84F36FC6}" type="parTrans" cxnId="{29D332DB-AE5F-4682-8CCA-EAAF3239E663}">
      <dgm:prSet/>
      <dgm:spPr/>
      <dgm:t>
        <a:bodyPr/>
        <a:lstStyle/>
        <a:p>
          <a:endParaRPr lang="en-US"/>
        </a:p>
      </dgm:t>
    </dgm:pt>
    <dgm:pt modelId="{F7828EFE-5A83-4024-8538-F0034A4D2805}" type="sibTrans" cxnId="{29D332DB-AE5F-4682-8CCA-EAAF3239E663}">
      <dgm:prSet/>
      <dgm:spPr/>
      <dgm:t>
        <a:bodyPr/>
        <a:lstStyle/>
        <a:p>
          <a:endParaRPr lang="en-US"/>
        </a:p>
      </dgm:t>
    </dgm:pt>
    <dgm:pt modelId="{FE95C06B-3E9E-4775-B8E7-C344E9F06701}">
      <dgm:prSet phldrT="[Text]"/>
      <dgm:spPr/>
      <dgm:t>
        <a:bodyPr/>
        <a:lstStyle/>
        <a:p>
          <a:r>
            <a:rPr lang="en-US" dirty="0"/>
            <a:t>1.1.1 Exit </a:t>
          </a:r>
        </a:p>
      </dgm:t>
    </dgm:pt>
    <dgm:pt modelId="{7C265000-1109-4E4F-AE2C-5C23199B948C}" type="parTrans" cxnId="{EFEC126C-746F-4B58-B63F-ECFFB3354225}">
      <dgm:prSet/>
      <dgm:spPr/>
      <dgm:t>
        <a:bodyPr/>
        <a:lstStyle/>
        <a:p>
          <a:endParaRPr lang="en-US"/>
        </a:p>
      </dgm:t>
    </dgm:pt>
    <dgm:pt modelId="{0191B29F-C38F-420E-8AC3-501B42386C9C}" type="sibTrans" cxnId="{EFEC126C-746F-4B58-B63F-ECFFB3354225}">
      <dgm:prSet/>
      <dgm:spPr/>
      <dgm:t>
        <a:bodyPr/>
        <a:lstStyle/>
        <a:p>
          <a:endParaRPr lang="en-US"/>
        </a:p>
      </dgm:t>
    </dgm:pt>
    <dgm:pt modelId="{E6F160AD-86AF-4494-AC8A-6E6056838490}">
      <dgm:prSet phldrT="[Text]"/>
      <dgm:spPr/>
      <dgm:t>
        <a:bodyPr/>
        <a:lstStyle/>
        <a:p>
          <a:r>
            <a:rPr lang="en-US" dirty="0"/>
            <a:t>1.3 Next stage </a:t>
          </a:r>
        </a:p>
      </dgm:t>
    </dgm:pt>
    <dgm:pt modelId="{1EB3A4BF-4F07-47A3-9939-3D1964F8BDCC}" type="parTrans" cxnId="{A2F079EE-BE4A-46A3-8AA4-F8CBF44D9186}">
      <dgm:prSet/>
      <dgm:spPr/>
      <dgm:t>
        <a:bodyPr/>
        <a:lstStyle/>
        <a:p>
          <a:endParaRPr lang="en-US"/>
        </a:p>
      </dgm:t>
    </dgm:pt>
    <dgm:pt modelId="{16C9C2A2-4C04-4B78-87CE-9BC231BB06C3}" type="sibTrans" cxnId="{A2F079EE-BE4A-46A3-8AA4-F8CBF44D9186}">
      <dgm:prSet/>
      <dgm:spPr/>
      <dgm:t>
        <a:bodyPr/>
        <a:lstStyle/>
        <a:p>
          <a:endParaRPr lang="en-US"/>
        </a:p>
      </dgm:t>
    </dgm:pt>
    <dgm:pt modelId="{83352A07-D3AD-4E4D-B380-51B545BDD25A}" type="pres">
      <dgm:prSet presAssocID="{156FB495-0FEC-4344-A072-CB56B2CEA3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75CBC95-7F36-4F61-A6AC-05A6EDD8E75D}" type="pres">
      <dgm:prSet presAssocID="{E1C90C81-EDAE-49C1-9D12-13EA8D8A1C92}" presName="hierRoot1" presStyleCnt="0">
        <dgm:presLayoutVars>
          <dgm:hierBranch val="init"/>
        </dgm:presLayoutVars>
      </dgm:prSet>
      <dgm:spPr/>
    </dgm:pt>
    <dgm:pt modelId="{3FA58DD9-E156-4EA7-A555-B50B25B6A251}" type="pres">
      <dgm:prSet presAssocID="{E1C90C81-EDAE-49C1-9D12-13EA8D8A1C92}" presName="rootComposite1" presStyleCnt="0"/>
      <dgm:spPr/>
    </dgm:pt>
    <dgm:pt modelId="{F027681A-A531-42F1-BE7E-4C78A76B78D9}" type="pres">
      <dgm:prSet presAssocID="{E1C90C81-EDAE-49C1-9D12-13EA8D8A1C92}" presName="rootText1" presStyleLbl="node0" presStyleIdx="0" presStyleCnt="1" custLinFactNeighborX="-5344" custLinFactNeighborY="-1389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8F31AC9-5C9D-4618-B819-20D3AEFC3821}" type="pres">
      <dgm:prSet presAssocID="{E1C90C81-EDAE-49C1-9D12-13EA8D8A1C92}" presName="rootConnector1" presStyleLbl="node1" presStyleIdx="0" presStyleCnt="0"/>
      <dgm:spPr/>
      <dgm:t>
        <a:bodyPr/>
        <a:lstStyle/>
        <a:p>
          <a:endParaRPr lang="en-US"/>
        </a:p>
      </dgm:t>
    </dgm:pt>
    <dgm:pt modelId="{FEFD3154-2B39-4FDA-B829-254FEED0F815}" type="pres">
      <dgm:prSet presAssocID="{E1C90C81-EDAE-49C1-9D12-13EA8D8A1C92}" presName="hierChild2" presStyleCnt="0"/>
      <dgm:spPr/>
    </dgm:pt>
    <dgm:pt modelId="{90729125-724C-40A9-8B36-E546E4FFDC66}" type="pres">
      <dgm:prSet presAssocID="{7377F093-B2B5-4AC2-982A-3BB471232EDB}" presName="Name37" presStyleLbl="parChTrans1D2" presStyleIdx="0" presStyleCnt="6"/>
      <dgm:spPr/>
      <dgm:t>
        <a:bodyPr/>
        <a:lstStyle/>
        <a:p>
          <a:endParaRPr lang="en-US"/>
        </a:p>
      </dgm:t>
    </dgm:pt>
    <dgm:pt modelId="{3855D6AF-F847-45AC-B1E7-0C4F5B4DBA57}" type="pres">
      <dgm:prSet presAssocID="{640A874C-2115-4CF9-A35C-C2B29F7707DA}" presName="hierRoot2" presStyleCnt="0">
        <dgm:presLayoutVars>
          <dgm:hierBranch val="init"/>
        </dgm:presLayoutVars>
      </dgm:prSet>
      <dgm:spPr/>
    </dgm:pt>
    <dgm:pt modelId="{E025D30B-244C-4886-A052-6943FADA58B2}" type="pres">
      <dgm:prSet presAssocID="{640A874C-2115-4CF9-A35C-C2B29F7707DA}" presName="rootComposite" presStyleCnt="0"/>
      <dgm:spPr/>
    </dgm:pt>
    <dgm:pt modelId="{D3E31D13-2852-48E6-8195-B6B198C88203}" type="pres">
      <dgm:prSet presAssocID="{640A874C-2115-4CF9-A35C-C2B29F7707DA}" presName="rootText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18F89BE-E807-4373-B292-881A296E7F68}" type="pres">
      <dgm:prSet presAssocID="{640A874C-2115-4CF9-A35C-C2B29F7707DA}" presName="rootConnector" presStyleLbl="node2" presStyleIdx="0" presStyleCnt="6"/>
      <dgm:spPr/>
      <dgm:t>
        <a:bodyPr/>
        <a:lstStyle/>
        <a:p>
          <a:endParaRPr lang="en-US"/>
        </a:p>
      </dgm:t>
    </dgm:pt>
    <dgm:pt modelId="{0B53EEBF-8141-40A6-A247-E3DBB67D6F66}" type="pres">
      <dgm:prSet presAssocID="{640A874C-2115-4CF9-A35C-C2B29F7707DA}" presName="hierChild4" presStyleCnt="0"/>
      <dgm:spPr/>
    </dgm:pt>
    <dgm:pt modelId="{5388AEE4-0BA5-4BB4-AE01-6753FEA5742E}" type="pres">
      <dgm:prSet presAssocID="{54BBC820-AEDD-4482-82EE-11AFD7FD5D9C}" presName="Name37" presStyleLbl="parChTrans1D3" presStyleIdx="0" presStyleCnt="4"/>
      <dgm:spPr/>
      <dgm:t>
        <a:bodyPr/>
        <a:lstStyle/>
        <a:p>
          <a:endParaRPr lang="en-US"/>
        </a:p>
      </dgm:t>
    </dgm:pt>
    <dgm:pt modelId="{51FF149F-2ED9-49ED-B5B3-46E99CAFBA3D}" type="pres">
      <dgm:prSet presAssocID="{E70FE131-AB1B-4114-B4CE-6A53FCB709A6}" presName="hierRoot2" presStyleCnt="0">
        <dgm:presLayoutVars>
          <dgm:hierBranch val="init"/>
        </dgm:presLayoutVars>
      </dgm:prSet>
      <dgm:spPr/>
    </dgm:pt>
    <dgm:pt modelId="{4140BBBC-46F9-4B6C-B271-D8D444658CA4}" type="pres">
      <dgm:prSet presAssocID="{E70FE131-AB1B-4114-B4CE-6A53FCB709A6}" presName="rootComposite" presStyleCnt="0"/>
      <dgm:spPr/>
    </dgm:pt>
    <dgm:pt modelId="{6932528D-A682-4287-8CDE-F16D6BDBE39C}" type="pres">
      <dgm:prSet presAssocID="{E70FE131-AB1B-4114-B4CE-6A53FCB709A6}" presName="rootText" presStyleLbl="node3" presStyleIdx="0" presStyleCnt="4" custLinFactNeighborY="-470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346AAC3-9110-4E72-8B53-356FAA0E2531}" type="pres">
      <dgm:prSet presAssocID="{E70FE131-AB1B-4114-B4CE-6A53FCB709A6}" presName="rootConnector" presStyleLbl="node3" presStyleIdx="0" presStyleCnt="4"/>
      <dgm:spPr/>
      <dgm:t>
        <a:bodyPr/>
        <a:lstStyle/>
        <a:p>
          <a:endParaRPr lang="en-US"/>
        </a:p>
      </dgm:t>
    </dgm:pt>
    <dgm:pt modelId="{08101C97-8CFC-4A84-B236-14628415657D}" type="pres">
      <dgm:prSet presAssocID="{E70FE131-AB1B-4114-B4CE-6A53FCB709A6}" presName="hierChild4" presStyleCnt="0"/>
      <dgm:spPr/>
    </dgm:pt>
    <dgm:pt modelId="{D8908410-1461-41CE-AF15-3AB3F3EE9D31}" type="pres">
      <dgm:prSet presAssocID="{E70FE131-AB1B-4114-B4CE-6A53FCB709A6}" presName="hierChild5" presStyleCnt="0"/>
      <dgm:spPr/>
    </dgm:pt>
    <dgm:pt modelId="{FDE1CCC1-8496-4B38-BA92-79BD5F93AA04}" type="pres">
      <dgm:prSet presAssocID="{53932BBF-E2AD-4789-ACFF-A8CA84F36FC6}" presName="Name37" presStyleLbl="parChTrans1D3" presStyleIdx="1" presStyleCnt="4"/>
      <dgm:spPr/>
      <dgm:t>
        <a:bodyPr/>
        <a:lstStyle/>
        <a:p>
          <a:endParaRPr lang="en-US"/>
        </a:p>
      </dgm:t>
    </dgm:pt>
    <dgm:pt modelId="{C9318874-D046-4ACE-9C35-BAEA7A1398F7}" type="pres">
      <dgm:prSet presAssocID="{E3F2B89A-02A2-4D27-B328-C58777EE4334}" presName="hierRoot2" presStyleCnt="0">
        <dgm:presLayoutVars>
          <dgm:hierBranch val="init"/>
        </dgm:presLayoutVars>
      </dgm:prSet>
      <dgm:spPr/>
    </dgm:pt>
    <dgm:pt modelId="{AA67C853-E9E9-4ECC-8B26-59FD3B3CF837}" type="pres">
      <dgm:prSet presAssocID="{E3F2B89A-02A2-4D27-B328-C58777EE4334}" presName="rootComposite" presStyleCnt="0"/>
      <dgm:spPr/>
    </dgm:pt>
    <dgm:pt modelId="{820EC288-BE72-462B-96B1-8607E1DCB057}" type="pres">
      <dgm:prSet presAssocID="{E3F2B89A-02A2-4D27-B328-C58777EE4334}" presName="rootText" presStyleLbl="node3" presStyleIdx="1" presStyleCnt="4" custLinFactX="16839" custLinFactY="-52101" custLinFactNeighborX="100000" custLinFactNeighborY="-1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140B7CF-1220-412D-9BC6-B3F54BCD0D02}" type="pres">
      <dgm:prSet presAssocID="{E3F2B89A-02A2-4D27-B328-C58777EE4334}" presName="rootConnector" presStyleLbl="node3" presStyleIdx="1" presStyleCnt="4"/>
      <dgm:spPr/>
      <dgm:t>
        <a:bodyPr/>
        <a:lstStyle/>
        <a:p>
          <a:endParaRPr lang="en-US"/>
        </a:p>
      </dgm:t>
    </dgm:pt>
    <dgm:pt modelId="{2ACEE6E0-4F1C-4D25-A872-674CDDD8AE46}" type="pres">
      <dgm:prSet presAssocID="{E3F2B89A-02A2-4D27-B328-C58777EE4334}" presName="hierChild4" presStyleCnt="0"/>
      <dgm:spPr/>
    </dgm:pt>
    <dgm:pt modelId="{AB496A72-B7B1-4106-BC7A-8A5988BF535B}" type="pres">
      <dgm:prSet presAssocID="{E3F2B89A-02A2-4D27-B328-C58777EE4334}" presName="hierChild5" presStyleCnt="0"/>
      <dgm:spPr/>
    </dgm:pt>
    <dgm:pt modelId="{4D230B83-B4F5-4CBD-A174-DD49B0114E17}" type="pres">
      <dgm:prSet presAssocID="{7C265000-1109-4E4F-AE2C-5C23199B948C}" presName="Name37" presStyleLbl="parChTrans1D3" presStyleIdx="2" presStyleCnt="4"/>
      <dgm:spPr/>
      <dgm:t>
        <a:bodyPr/>
        <a:lstStyle/>
        <a:p>
          <a:endParaRPr lang="en-US"/>
        </a:p>
      </dgm:t>
    </dgm:pt>
    <dgm:pt modelId="{7903E970-D6BF-44E9-A1B1-F020214A3FC3}" type="pres">
      <dgm:prSet presAssocID="{FE95C06B-3E9E-4775-B8E7-C344E9F06701}" presName="hierRoot2" presStyleCnt="0">
        <dgm:presLayoutVars>
          <dgm:hierBranch val="init"/>
        </dgm:presLayoutVars>
      </dgm:prSet>
      <dgm:spPr/>
    </dgm:pt>
    <dgm:pt modelId="{C44C34BF-2F59-4401-B789-1B6DD812EC44}" type="pres">
      <dgm:prSet presAssocID="{FE95C06B-3E9E-4775-B8E7-C344E9F06701}" presName="rootComposite" presStyleCnt="0"/>
      <dgm:spPr/>
    </dgm:pt>
    <dgm:pt modelId="{09CA1CEE-EE26-444E-850F-BD371F6C67AE}" type="pres">
      <dgm:prSet presAssocID="{FE95C06B-3E9E-4775-B8E7-C344E9F06701}" presName="rootText" presStyleLbl="node3" presStyleIdx="2" presStyleCnt="4" custLinFactNeighborX="-1102" custLinFactNeighborY="4188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ADFFADD-CF48-4561-B303-7CB2984083D2}" type="pres">
      <dgm:prSet presAssocID="{FE95C06B-3E9E-4775-B8E7-C344E9F06701}" presName="rootConnector" presStyleLbl="node3" presStyleIdx="2" presStyleCnt="4"/>
      <dgm:spPr/>
      <dgm:t>
        <a:bodyPr/>
        <a:lstStyle/>
        <a:p>
          <a:endParaRPr lang="en-US"/>
        </a:p>
      </dgm:t>
    </dgm:pt>
    <dgm:pt modelId="{6C3CDA6D-3B2E-45CC-B4DA-10AA053F1C01}" type="pres">
      <dgm:prSet presAssocID="{FE95C06B-3E9E-4775-B8E7-C344E9F06701}" presName="hierChild4" presStyleCnt="0"/>
      <dgm:spPr/>
    </dgm:pt>
    <dgm:pt modelId="{0090DAC8-11C1-4CDF-9D26-37E6D5C5BE39}" type="pres">
      <dgm:prSet presAssocID="{FE95C06B-3E9E-4775-B8E7-C344E9F06701}" presName="hierChild5" presStyleCnt="0"/>
      <dgm:spPr/>
    </dgm:pt>
    <dgm:pt modelId="{074BA525-E2C1-4411-A847-C7E54D1EB6E6}" type="pres">
      <dgm:prSet presAssocID="{1EB3A4BF-4F07-47A3-9939-3D1964F8BDCC}" presName="Name37" presStyleLbl="parChTrans1D3" presStyleIdx="3" presStyleCnt="4"/>
      <dgm:spPr/>
      <dgm:t>
        <a:bodyPr/>
        <a:lstStyle/>
        <a:p>
          <a:endParaRPr lang="en-US"/>
        </a:p>
      </dgm:t>
    </dgm:pt>
    <dgm:pt modelId="{01336B1C-A9D4-451A-BFD7-864E884CF971}" type="pres">
      <dgm:prSet presAssocID="{E6F160AD-86AF-4494-AC8A-6E6056838490}" presName="hierRoot2" presStyleCnt="0">
        <dgm:presLayoutVars>
          <dgm:hierBranch val="init"/>
        </dgm:presLayoutVars>
      </dgm:prSet>
      <dgm:spPr/>
    </dgm:pt>
    <dgm:pt modelId="{859A8D09-7E10-4B27-884D-219FF00DA412}" type="pres">
      <dgm:prSet presAssocID="{E6F160AD-86AF-4494-AC8A-6E6056838490}" presName="rootComposite" presStyleCnt="0"/>
      <dgm:spPr/>
    </dgm:pt>
    <dgm:pt modelId="{9D17BF5B-4EB6-4CFE-981C-F442737F14EF}" type="pres">
      <dgm:prSet presAssocID="{E6F160AD-86AF-4494-AC8A-6E6056838490}" presName="rootText" presStyleLbl="node3" presStyleIdx="3" presStyleCnt="4" custLinFactY="-100000" custLinFactNeighborX="-1103" custLinFactNeighborY="-15793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0FFBF1D-954F-47B3-A436-D9C98F2ABD85}" type="pres">
      <dgm:prSet presAssocID="{E6F160AD-86AF-4494-AC8A-6E6056838490}" presName="rootConnector" presStyleLbl="node3" presStyleIdx="3" presStyleCnt="4"/>
      <dgm:spPr/>
      <dgm:t>
        <a:bodyPr/>
        <a:lstStyle/>
        <a:p>
          <a:endParaRPr lang="en-US"/>
        </a:p>
      </dgm:t>
    </dgm:pt>
    <dgm:pt modelId="{734AB221-23EF-4000-8637-97D5CE5EA51F}" type="pres">
      <dgm:prSet presAssocID="{E6F160AD-86AF-4494-AC8A-6E6056838490}" presName="hierChild4" presStyleCnt="0"/>
      <dgm:spPr/>
    </dgm:pt>
    <dgm:pt modelId="{8A9939E6-3417-45A1-B63D-5B5A67F98BCE}" type="pres">
      <dgm:prSet presAssocID="{E6F160AD-86AF-4494-AC8A-6E6056838490}" presName="hierChild5" presStyleCnt="0"/>
      <dgm:spPr/>
    </dgm:pt>
    <dgm:pt modelId="{0F2D3D89-DABE-4233-9176-F6805DF63322}" type="pres">
      <dgm:prSet presAssocID="{640A874C-2115-4CF9-A35C-C2B29F7707DA}" presName="hierChild5" presStyleCnt="0"/>
      <dgm:spPr/>
    </dgm:pt>
    <dgm:pt modelId="{10FA5C6A-EE5D-4CE2-A042-98BFD909C28E}" type="pres">
      <dgm:prSet presAssocID="{92B5A4D1-223E-4F3F-AD95-DAE501EC3782}" presName="Name37" presStyleLbl="parChTrans1D2" presStyleIdx="1" presStyleCnt="6"/>
      <dgm:spPr/>
      <dgm:t>
        <a:bodyPr/>
        <a:lstStyle/>
        <a:p>
          <a:endParaRPr lang="en-US"/>
        </a:p>
      </dgm:t>
    </dgm:pt>
    <dgm:pt modelId="{1F093C5C-4CB3-4C09-9B69-49C409A26D5D}" type="pres">
      <dgm:prSet presAssocID="{57C424FE-AD54-42DE-8F1F-36FFAED27370}" presName="hierRoot2" presStyleCnt="0">
        <dgm:presLayoutVars>
          <dgm:hierBranch val="init"/>
        </dgm:presLayoutVars>
      </dgm:prSet>
      <dgm:spPr/>
    </dgm:pt>
    <dgm:pt modelId="{1395B595-D7CE-47EE-948F-251A7CC2F1C6}" type="pres">
      <dgm:prSet presAssocID="{57C424FE-AD54-42DE-8F1F-36FFAED27370}" presName="rootComposite" presStyleCnt="0"/>
      <dgm:spPr/>
    </dgm:pt>
    <dgm:pt modelId="{5FA9DDAE-8DB7-4B6A-9F08-0781F1B45CE2}" type="pres">
      <dgm:prSet presAssocID="{57C424FE-AD54-42DE-8F1F-36FFAED27370}" presName="rootText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19017E-0F90-42C9-98D4-EDB4FCD97380}" type="pres">
      <dgm:prSet presAssocID="{57C424FE-AD54-42DE-8F1F-36FFAED27370}" presName="rootConnector" presStyleLbl="node2" presStyleIdx="1" presStyleCnt="6"/>
      <dgm:spPr/>
      <dgm:t>
        <a:bodyPr/>
        <a:lstStyle/>
        <a:p>
          <a:endParaRPr lang="en-US"/>
        </a:p>
      </dgm:t>
    </dgm:pt>
    <dgm:pt modelId="{C0E43B7B-926E-4737-A8A8-C3806A7AE824}" type="pres">
      <dgm:prSet presAssocID="{57C424FE-AD54-42DE-8F1F-36FFAED27370}" presName="hierChild4" presStyleCnt="0"/>
      <dgm:spPr/>
    </dgm:pt>
    <dgm:pt modelId="{E1745E1A-CC8D-4682-B3AE-80EBC40F6DE4}" type="pres">
      <dgm:prSet presAssocID="{57C424FE-AD54-42DE-8F1F-36FFAED27370}" presName="hierChild5" presStyleCnt="0"/>
      <dgm:spPr/>
    </dgm:pt>
    <dgm:pt modelId="{A1C72E83-B13E-4AE5-AA88-F63A199C7B32}" type="pres">
      <dgm:prSet presAssocID="{7CA8D369-0062-4BA9-9493-C7635580EF55}" presName="Name37" presStyleLbl="parChTrans1D2" presStyleIdx="2" presStyleCnt="6"/>
      <dgm:spPr/>
      <dgm:t>
        <a:bodyPr/>
        <a:lstStyle/>
        <a:p>
          <a:endParaRPr lang="en-US"/>
        </a:p>
      </dgm:t>
    </dgm:pt>
    <dgm:pt modelId="{68553CE9-A7C4-4DA6-82A5-5B1DA929239C}" type="pres">
      <dgm:prSet presAssocID="{6B87F144-D865-4E15-A716-2BCC6F2BA9B0}" presName="hierRoot2" presStyleCnt="0">
        <dgm:presLayoutVars>
          <dgm:hierBranch val="init"/>
        </dgm:presLayoutVars>
      </dgm:prSet>
      <dgm:spPr/>
    </dgm:pt>
    <dgm:pt modelId="{709B699B-CDB3-49E2-BE97-FEB0A0C6DD90}" type="pres">
      <dgm:prSet presAssocID="{6B87F144-D865-4E15-A716-2BCC6F2BA9B0}" presName="rootComposite" presStyleCnt="0"/>
      <dgm:spPr/>
    </dgm:pt>
    <dgm:pt modelId="{ECFDC2B0-7405-4D27-8036-931B73D1EE7D}" type="pres">
      <dgm:prSet presAssocID="{6B87F144-D865-4E15-A716-2BCC6F2BA9B0}" presName="rootText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6E8D1E0-ADAA-4B5F-85CA-6AA3CAE81D44}" type="pres">
      <dgm:prSet presAssocID="{6B87F144-D865-4E15-A716-2BCC6F2BA9B0}" presName="rootConnector" presStyleLbl="node2" presStyleIdx="2" presStyleCnt="6"/>
      <dgm:spPr/>
      <dgm:t>
        <a:bodyPr/>
        <a:lstStyle/>
        <a:p>
          <a:endParaRPr lang="en-US"/>
        </a:p>
      </dgm:t>
    </dgm:pt>
    <dgm:pt modelId="{C73E5E16-B214-4338-B96C-68BC393A139A}" type="pres">
      <dgm:prSet presAssocID="{6B87F144-D865-4E15-A716-2BCC6F2BA9B0}" presName="hierChild4" presStyleCnt="0"/>
      <dgm:spPr/>
    </dgm:pt>
    <dgm:pt modelId="{9E15959E-EBA3-4016-AAC5-BB65AF2E15E0}" type="pres">
      <dgm:prSet presAssocID="{6B87F144-D865-4E15-A716-2BCC6F2BA9B0}" presName="hierChild5" presStyleCnt="0"/>
      <dgm:spPr/>
    </dgm:pt>
    <dgm:pt modelId="{C864A36D-C677-405E-9137-AEF34D95F5E3}" type="pres">
      <dgm:prSet presAssocID="{37A027AA-83C7-4ADE-AB90-7FB4C0F5390B}" presName="Name37" presStyleLbl="parChTrans1D2" presStyleIdx="3" presStyleCnt="6"/>
      <dgm:spPr/>
      <dgm:t>
        <a:bodyPr/>
        <a:lstStyle/>
        <a:p>
          <a:endParaRPr lang="en-US"/>
        </a:p>
      </dgm:t>
    </dgm:pt>
    <dgm:pt modelId="{E171A944-2218-4860-9C1D-6D9D9CC94DD3}" type="pres">
      <dgm:prSet presAssocID="{77491C5A-53BD-488F-B2CC-5677F5B29B15}" presName="hierRoot2" presStyleCnt="0">
        <dgm:presLayoutVars>
          <dgm:hierBranch val="init"/>
        </dgm:presLayoutVars>
      </dgm:prSet>
      <dgm:spPr/>
    </dgm:pt>
    <dgm:pt modelId="{637D65F6-F81D-4DD3-956C-0AE3F5E7672F}" type="pres">
      <dgm:prSet presAssocID="{77491C5A-53BD-488F-B2CC-5677F5B29B15}" presName="rootComposite" presStyleCnt="0"/>
      <dgm:spPr/>
    </dgm:pt>
    <dgm:pt modelId="{A84375C6-D19E-4741-AD92-ACA44EF57E28}" type="pres">
      <dgm:prSet presAssocID="{77491C5A-53BD-488F-B2CC-5677F5B29B15}" presName="rootText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C422F7F-0223-4BBF-88F1-4D4231FDA163}" type="pres">
      <dgm:prSet presAssocID="{77491C5A-53BD-488F-B2CC-5677F5B29B15}" presName="rootConnector" presStyleLbl="node2" presStyleIdx="3" presStyleCnt="6"/>
      <dgm:spPr/>
      <dgm:t>
        <a:bodyPr/>
        <a:lstStyle/>
        <a:p>
          <a:endParaRPr lang="en-US"/>
        </a:p>
      </dgm:t>
    </dgm:pt>
    <dgm:pt modelId="{1B19E875-7FEE-4FF4-8F4F-4BBA9A69B5F6}" type="pres">
      <dgm:prSet presAssocID="{77491C5A-53BD-488F-B2CC-5677F5B29B15}" presName="hierChild4" presStyleCnt="0"/>
      <dgm:spPr/>
    </dgm:pt>
    <dgm:pt modelId="{860020B3-3C27-42CD-AD74-482F62A1F159}" type="pres">
      <dgm:prSet presAssocID="{77491C5A-53BD-488F-B2CC-5677F5B29B15}" presName="hierChild5" presStyleCnt="0"/>
      <dgm:spPr/>
    </dgm:pt>
    <dgm:pt modelId="{8DB3456E-162F-4CBA-9152-801F1E7BFC94}" type="pres">
      <dgm:prSet presAssocID="{766AB587-CDE6-4892-9F14-618D340ABC03}" presName="Name37" presStyleLbl="parChTrans1D2" presStyleIdx="4" presStyleCnt="6"/>
      <dgm:spPr/>
      <dgm:t>
        <a:bodyPr/>
        <a:lstStyle/>
        <a:p>
          <a:endParaRPr lang="en-US"/>
        </a:p>
      </dgm:t>
    </dgm:pt>
    <dgm:pt modelId="{3A848AD5-D9C8-4DA6-B1BE-239C2D44D80A}" type="pres">
      <dgm:prSet presAssocID="{8ED50984-1FC8-452E-AD20-BF5BFD146B64}" presName="hierRoot2" presStyleCnt="0">
        <dgm:presLayoutVars>
          <dgm:hierBranch val="init"/>
        </dgm:presLayoutVars>
      </dgm:prSet>
      <dgm:spPr/>
    </dgm:pt>
    <dgm:pt modelId="{592D777B-7FB5-43AA-BB70-210DC5E41D7F}" type="pres">
      <dgm:prSet presAssocID="{8ED50984-1FC8-452E-AD20-BF5BFD146B64}" presName="rootComposite" presStyleCnt="0"/>
      <dgm:spPr/>
    </dgm:pt>
    <dgm:pt modelId="{CF9BDD39-C7DF-4117-B90D-FA78AFF98976}" type="pres">
      <dgm:prSet presAssocID="{8ED50984-1FC8-452E-AD20-BF5BFD146B64}" presName="rootText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7946EAB-147B-4619-8E0A-83D64A838118}" type="pres">
      <dgm:prSet presAssocID="{8ED50984-1FC8-452E-AD20-BF5BFD146B64}" presName="rootConnector" presStyleLbl="node2" presStyleIdx="4" presStyleCnt="6"/>
      <dgm:spPr/>
      <dgm:t>
        <a:bodyPr/>
        <a:lstStyle/>
        <a:p>
          <a:endParaRPr lang="en-US"/>
        </a:p>
      </dgm:t>
    </dgm:pt>
    <dgm:pt modelId="{224F2E1E-49BA-4CFB-9979-9D12D16624F6}" type="pres">
      <dgm:prSet presAssocID="{8ED50984-1FC8-452E-AD20-BF5BFD146B64}" presName="hierChild4" presStyleCnt="0"/>
      <dgm:spPr/>
    </dgm:pt>
    <dgm:pt modelId="{572DF5AC-97A4-4699-8409-0E93915A0A3B}" type="pres">
      <dgm:prSet presAssocID="{8ED50984-1FC8-452E-AD20-BF5BFD146B64}" presName="hierChild5" presStyleCnt="0"/>
      <dgm:spPr/>
    </dgm:pt>
    <dgm:pt modelId="{D0F8410B-07E9-4E14-BB1A-7EB20FC75DFF}" type="pres">
      <dgm:prSet presAssocID="{57FA0C94-C073-48E8-A51E-C0B6CFFD6940}" presName="Name37" presStyleLbl="parChTrans1D2" presStyleIdx="5" presStyleCnt="6"/>
      <dgm:spPr/>
      <dgm:t>
        <a:bodyPr/>
        <a:lstStyle/>
        <a:p>
          <a:endParaRPr lang="en-US"/>
        </a:p>
      </dgm:t>
    </dgm:pt>
    <dgm:pt modelId="{19FE1E1F-002D-4C9C-AAB3-719073DA90D0}" type="pres">
      <dgm:prSet presAssocID="{59A00199-3FC8-408F-A73A-723A57FA2D1F}" presName="hierRoot2" presStyleCnt="0">
        <dgm:presLayoutVars>
          <dgm:hierBranch val="init"/>
        </dgm:presLayoutVars>
      </dgm:prSet>
      <dgm:spPr/>
    </dgm:pt>
    <dgm:pt modelId="{FE0954FA-56A9-4973-B683-C7255FBB8926}" type="pres">
      <dgm:prSet presAssocID="{59A00199-3FC8-408F-A73A-723A57FA2D1F}" presName="rootComposite" presStyleCnt="0"/>
      <dgm:spPr/>
    </dgm:pt>
    <dgm:pt modelId="{1F0507FF-DD23-4CD8-8BB6-6E8B7D80E0DC}" type="pres">
      <dgm:prSet presAssocID="{59A00199-3FC8-408F-A73A-723A57FA2D1F}" presName="rootText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85F5ED5-7990-45AF-B6EE-C19FD99447EC}" type="pres">
      <dgm:prSet presAssocID="{59A00199-3FC8-408F-A73A-723A57FA2D1F}" presName="rootConnector" presStyleLbl="node2" presStyleIdx="5" presStyleCnt="6"/>
      <dgm:spPr/>
      <dgm:t>
        <a:bodyPr/>
        <a:lstStyle/>
        <a:p>
          <a:endParaRPr lang="en-US"/>
        </a:p>
      </dgm:t>
    </dgm:pt>
    <dgm:pt modelId="{8C42BD68-BD3D-46A4-B597-AEB97481AFB5}" type="pres">
      <dgm:prSet presAssocID="{59A00199-3FC8-408F-A73A-723A57FA2D1F}" presName="hierChild4" presStyleCnt="0"/>
      <dgm:spPr/>
    </dgm:pt>
    <dgm:pt modelId="{F89E3008-D4F4-4F20-B2CE-463B7A7C563B}" type="pres">
      <dgm:prSet presAssocID="{59A00199-3FC8-408F-A73A-723A57FA2D1F}" presName="hierChild5" presStyleCnt="0"/>
      <dgm:spPr/>
    </dgm:pt>
    <dgm:pt modelId="{F0005D91-BB6C-4738-8BC8-B45FD692CB5B}" type="pres">
      <dgm:prSet presAssocID="{E1C90C81-EDAE-49C1-9D12-13EA8D8A1C92}" presName="hierChild3" presStyleCnt="0"/>
      <dgm:spPr/>
    </dgm:pt>
  </dgm:ptLst>
  <dgm:cxnLst>
    <dgm:cxn modelId="{8C5997A9-DF3B-40CB-82A4-2561924D344D}" type="presOf" srcId="{57C424FE-AD54-42DE-8F1F-36FFAED27370}" destId="{5FA9DDAE-8DB7-4B6A-9F08-0781F1B45CE2}" srcOrd="0" destOrd="0" presId="urn:microsoft.com/office/officeart/2005/8/layout/orgChart1"/>
    <dgm:cxn modelId="{8B6B6B86-C2A3-4245-B80F-7FE5E3E370A5}" srcId="{E1C90C81-EDAE-49C1-9D12-13EA8D8A1C92}" destId="{6B87F144-D865-4E15-A716-2BCC6F2BA9B0}" srcOrd="2" destOrd="0" parTransId="{7CA8D369-0062-4BA9-9493-C7635580EF55}" sibTransId="{F998D346-1094-4078-A289-5D1EFCEF238B}"/>
    <dgm:cxn modelId="{29D332DB-AE5F-4682-8CCA-EAAF3239E663}" srcId="{640A874C-2115-4CF9-A35C-C2B29F7707DA}" destId="{E3F2B89A-02A2-4D27-B328-C58777EE4334}" srcOrd="1" destOrd="0" parTransId="{53932BBF-E2AD-4789-ACFF-A8CA84F36FC6}" sibTransId="{F7828EFE-5A83-4024-8538-F0034A4D2805}"/>
    <dgm:cxn modelId="{F757F472-FBE0-4CAB-BC1F-7559E1F0AB13}" type="presOf" srcId="{7CA8D369-0062-4BA9-9493-C7635580EF55}" destId="{A1C72E83-B13E-4AE5-AA88-F63A199C7B32}" srcOrd="0" destOrd="0" presId="urn:microsoft.com/office/officeart/2005/8/layout/orgChart1"/>
    <dgm:cxn modelId="{D1CB62F1-8A02-4DA1-8EC4-E497588E85E4}" type="presOf" srcId="{E3F2B89A-02A2-4D27-B328-C58777EE4334}" destId="{820EC288-BE72-462B-96B1-8607E1DCB057}" srcOrd="0" destOrd="0" presId="urn:microsoft.com/office/officeart/2005/8/layout/orgChart1"/>
    <dgm:cxn modelId="{03335D5A-A850-44DE-8CD9-ACFF904B15D4}" type="presOf" srcId="{7C265000-1109-4E4F-AE2C-5C23199B948C}" destId="{4D230B83-B4F5-4CBD-A174-DD49B0114E17}" srcOrd="0" destOrd="0" presId="urn:microsoft.com/office/officeart/2005/8/layout/orgChart1"/>
    <dgm:cxn modelId="{7D06869A-703F-4FF9-B855-80AA4E2DC38E}" type="presOf" srcId="{FE95C06B-3E9E-4775-B8E7-C344E9F06701}" destId="{BADFFADD-CF48-4561-B303-7CB2984083D2}" srcOrd="1" destOrd="0" presId="urn:microsoft.com/office/officeart/2005/8/layout/orgChart1"/>
    <dgm:cxn modelId="{CE5E003E-C8DD-4660-9F59-0514EC85D1A2}" type="presOf" srcId="{6B87F144-D865-4E15-A716-2BCC6F2BA9B0}" destId="{ECFDC2B0-7405-4D27-8036-931B73D1EE7D}" srcOrd="0" destOrd="0" presId="urn:microsoft.com/office/officeart/2005/8/layout/orgChart1"/>
    <dgm:cxn modelId="{A2F079EE-BE4A-46A3-8AA4-F8CBF44D9186}" srcId="{640A874C-2115-4CF9-A35C-C2B29F7707DA}" destId="{E6F160AD-86AF-4494-AC8A-6E6056838490}" srcOrd="3" destOrd="0" parTransId="{1EB3A4BF-4F07-47A3-9939-3D1964F8BDCC}" sibTransId="{16C9C2A2-4C04-4B78-87CE-9BC231BB06C3}"/>
    <dgm:cxn modelId="{C7ECA4C9-84C4-4AD8-B24F-CB70062FAF74}" type="presOf" srcId="{E1C90C81-EDAE-49C1-9D12-13EA8D8A1C92}" destId="{D8F31AC9-5C9D-4618-B819-20D3AEFC3821}" srcOrd="1" destOrd="0" presId="urn:microsoft.com/office/officeart/2005/8/layout/orgChart1"/>
    <dgm:cxn modelId="{47F4580F-E8FA-488C-BFA7-D427E26986AD}" srcId="{E1C90C81-EDAE-49C1-9D12-13EA8D8A1C92}" destId="{59A00199-3FC8-408F-A73A-723A57FA2D1F}" srcOrd="5" destOrd="0" parTransId="{57FA0C94-C073-48E8-A51E-C0B6CFFD6940}" sibTransId="{911F45B8-FD5C-4FAE-8E67-E46CB7F4AD71}"/>
    <dgm:cxn modelId="{8C7F317B-0902-47FF-8842-752C3403538D}" type="presOf" srcId="{E1C90C81-EDAE-49C1-9D12-13EA8D8A1C92}" destId="{F027681A-A531-42F1-BE7E-4C78A76B78D9}" srcOrd="0" destOrd="0" presId="urn:microsoft.com/office/officeart/2005/8/layout/orgChart1"/>
    <dgm:cxn modelId="{57CECBD5-2468-407F-88C8-EAB150195C89}" type="presOf" srcId="{E70FE131-AB1B-4114-B4CE-6A53FCB709A6}" destId="{B346AAC3-9110-4E72-8B53-356FAA0E2531}" srcOrd="1" destOrd="0" presId="urn:microsoft.com/office/officeart/2005/8/layout/orgChart1"/>
    <dgm:cxn modelId="{19E0C09F-796D-47D5-B822-0DA37DBFD991}" type="presOf" srcId="{640A874C-2115-4CF9-A35C-C2B29F7707DA}" destId="{A18F89BE-E807-4373-B292-881A296E7F68}" srcOrd="1" destOrd="0" presId="urn:microsoft.com/office/officeart/2005/8/layout/orgChart1"/>
    <dgm:cxn modelId="{2501C873-F5D5-4806-89EA-19FF6AE9F805}" srcId="{E1C90C81-EDAE-49C1-9D12-13EA8D8A1C92}" destId="{57C424FE-AD54-42DE-8F1F-36FFAED27370}" srcOrd="1" destOrd="0" parTransId="{92B5A4D1-223E-4F3F-AD95-DAE501EC3782}" sibTransId="{4EA94410-C16B-4D3B-A035-E387DB83EA82}"/>
    <dgm:cxn modelId="{E70DE735-7102-4232-A300-4560036118B2}" srcId="{640A874C-2115-4CF9-A35C-C2B29F7707DA}" destId="{E70FE131-AB1B-4114-B4CE-6A53FCB709A6}" srcOrd="0" destOrd="0" parTransId="{54BBC820-AEDD-4482-82EE-11AFD7FD5D9C}" sibTransId="{C7185956-CF17-4336-9086-B4237D5C3F2E}"/>
    <dgm:cxn modelId="{5B8A63B6-24DF-4A62-B8E3-FE42D23C1FCA}" type="presOf" srcId="{53932BBF-E2AD-4789-ACFF-A8CA84F36FC6}" destId="{FDE1CCC1-8496-4B38-BA92-79BD5F93AA04}" srcOrd="0" destOrd="0" presId="urn:microsoft.com/office/officeart/2005/8/layout/orgChart1"/>
    <dgm:cxn modelId="{05DF2903-2060-413A-9144-AFCDC2DDB7FD}" type="presOf" srcId="{156FB495-0FEC-4344-A072-CB56B2CEA303}" destId="{83352A07-D3AD-4E4D-B380-51B545BDD25A}" srcOrd="0" destOrd="0" presId="urn:microsoft.com/office/officeart/2005/8/layout/orgChart1"/>
    <dgm:cxn modelId="{C7568931-C2EA-41B8-B1B5-0CF70014F0E4}" type="presOf" srcId="{E3F2B89A-02A2-4D27-B328-C58777EE4334}" destId="{3140B7CF-1220-412D-9BC6-B3F54BCD0D02}" srcOrd="1" destOrd="0" presId="urn:microsoft.com/office/officeart/2005/8/layout/orgChart1"/>
    <dgm:cxn modelId="{2FBF69F0-613F-41F7-9774-AD237E6503A2}" srcId="{E1C90C81-EDAE-49C1-9D12-13EA8D8A1C92}" destId="{640A874C-2115-4CF9-A35C-C2B29F7707DA}" srcOrd="0" destOrd="0" parTransId="{7377F093-B2B5-4AC2-982A-3BB471232EDB}" sibTransId="{EC7789CF-50EF-45A1-B5FE-DA407B416387}"/>
    <dgm:cxn modelId="{342751CD-AAB4-4134-A062-233DC080FE70}" type="presOf" srcId="{FE95C06B-3E9E-4775-B8E7-C344E9F06701}" destId="{09CA1CEE-EE26-444E-850F-BD371F6C67AE}" srcOrd="0" destOrd="0" presId="urn:microsoft.com/office/officeart/2005/8/layout/orgChart1"/>
    <dgm:cxn modelId="{B4DC6E77-9FD9-45D9-AAAB-F04B6C528DED}" type="presOf" srcId="{77491C5A-53BD-488F-B2CC-5677F5B29B15}" destId="{AC422F7F-0223-4BBF-88F1-4D4231FDA163}" srcOrd="1" destOrd="0" presId="urn:microsoft.com/office/officeart/2005/8/layout/orgChart1"/>
    <dgm:cxn modelId="{CA796E4C-C838-4E00-9AD8-15135A57E8FC}" srcId="{E1C90C81-EDAE-49C1-9D12-13EA8D8A1C92}" destId="{8ED50984-1FC8-452E-AD20-BF5BFD146B64}" srcOrd="4" destOrd="0" parTransId="{766AB587-CDE6-4892-9F14-618D340ABC03}" sibTransId="{79E70341-900E-4624-BD3F-43B420580598}"/>
    <dgm:cxn modelId="{B3D56B37-A116-4703-BC7A-9F17350E8213}" type="presOf" srcId="{E6F160AD-86AF-4494-AC8A-6E6056838490}" destId="{9D17BF5B-4EB6-4CFE-981C-F442737F14EF}" srcOrd="0" destOrd="0" presId="urn:microsoft.com/office/officeart/2005/8/layout/orgChart1"/>
    <dgm:cxn modelId="{862F7CC9-30FB-4150-BFB7-5E1DFB30E138}" type="presOf" srcId="{57FA0C94-C073-48E8-A51E-C0B6CFFD6940}" destId="{D0F8410B-07E9-4E14-BB1A-7EB20FC75DFF}" srcOrd="0" destOrd="0" presId="urn:microsoft.com/office/officeart/2005/8/layout/orgChart1"/>
    <dgm:cxn modelId="{510A05C3-71A8-4916-9813-A46CE10B502F}" type="presOf" srcId="{6B87F144-D865-4E15-A716-2BCC6F2BA9B0}" destId="{C6E8D1E0-ADAA-4B5F-85CA-6AA3CAE81D44}" srcOrd="1" destOrd="0" presId="urn:microsoft.com/office/officeart/2005/8/layout/orgChart1"/>
    <dgm:cxn modelId="{C5ACC6F8-F9FC-41D3-997E-E6E4ABBFE548}" type="presOf" srcId="{92B5A4D1-223E-4F3F-AD95-DAE501EC3782}" destId="{10FA5C6A-EE5D-4CE2-A042-98BFD909C28E}" srcOrd="0" destOrd="0" presId="urn:microsoft.com/office/officeart/2005/8/layout/orgChart1"/>
    <dgm:cxn modelId="{5BC55BAF-7003-414D-8D69-69891FFE8E8F}" srcId="{E1C90C81-EDAE-49C1-9D12-13EA8D8A1C92}" destId="{77491C5A-53BD-488F-B2CC-5677F5B29B15}" srcOrd="3" destOrd="0" parTransId="{37A027AA-83C7-4ADE-AB90-7FB4C0F5390B}" sibTransId="{6DB3CE23-0437-4F40-9EB3-299EA9670A74}"/>
    <dgm:cxn modelId="{86A55929-C97E-4912-95A4-FD6F1294E254}" type="presOf" srcId="{8ED50984-1FC8-452E-AD20-BF5BFD146B64}" destId="{CF9BDD39-C7DF-4117-B90D-FA78AFF98976}" srcOrd="0" destOrd="0" presId="urn:microsoft.com/office/officeart/2005/8/layout/orgChart1"/>
    <dgm:cxn modelId="{EFEC126C-746F-4B58-B63F-ECFFB3354225}" srcId="{640A874C-2115-4CF9-A35C-C2B29F7707DA}" destId="{FE95C06B-3E9E-4775-B8E7-C344E9F06701}" srcOrd="2" destOrd="0" parTransId="{7C265000-1109-4E4F-AE2C-5C23199B948C}" sibTransId="{0191B29F-C38F-420E-8AC3-501B42386C9C}"/>
    <dgm:cxn modelId="{8F252DAD-2F98-49DD-B1E7-6BBA6F4AE23D}" type="presOf" srcId="{59A00199-3FC8-408F-A73A-723A57FA2D1F}" destId="{1F0507FF-DD23-4CD8-8BB6-6E8B7D80E0DC}" srcOrd="0" destOrd="0" presId="urn:microsoft.com/office/officeart/2005/8/layout/orgChart1"/>
    <dgm:cxn modelId="{70DD8E3B-3B9F-4868-8C7D-F1D15EC50B51}" type="presOf" srcId="{77491C5A-53BD-488F-B2CC-5677F5B29B15}" destId="{A84375C6-D19E-4741-AD92-ACA44EF57E28}" srcOrd="0" destOrd="0" presId="urn:microsoft.com/office/officeart/2005/8/layout/orgChart1"/>
    <dgm:cxn modelId="{0143C007-6918-4CD7-A634-3E92E8B70300}" type="presOf" srcId="{E6F160AD-86AF-4494-AC8A-6E6056838490}" destId="{F0FFBF1D-954F-47B3-A436-D9C98F2ABD85}" srcOrd="1" destOrd="0" presId="urn:microsoft.com/office/officeart/2005/8/layout/orgChart1"/>
    <dgm:cxn modelId="{02554AE6-AB24-4233-8DB3-939979E3CFCD}" type="presOf" srcId="{57C424FE-AD54-42DE-8F1F-36FFAED27370}" destId="{B219017E-0F90-42C9-98D4-EDB4FCD97380}" srcOrd="1" destOrd="0" presId="urn:microsoft.com/office/officeart/2005/8/layout/orgChart1"/>
    <dgm:cxn modelId="{8FF42509-D69A-4106-A33F-E74994753494}" type="presOf" srcId="{640A874C-2115-4CF9-A35C-C2B29F7707DA}" destId="{D3E31D13-2852-48E6-8195-B6B198C88203}" srcOrd="0" destOrd="0" presId="urn:microsoft.com/office/officeart/2005/8/layout/orgChart1"/>
    <dgm:cxn modelId="{4713AC2F-060D-4AFD-84BC-C30CC2771096}" type="presOf" srcId="{766AB587-CDE6-4892-9F14-618D340ABC03}" destId="{8DB3456E-162F-4CBA-9152-801F1E7BFC94}" srcOrd="0" destOrd="0" presId="urn:microsoft.com/office/officeart/2005/8/layout/orgChart1"/>
    <dgm:cxn modelId="{86132684-18E4-4B6B-B50B-1A3B23A2F89B}" type="presOf" srcId="{54BBC820-AEDD-4482-82EE-11AFD7FD5D9C}" destId="{5388AEE4-0BA5-4BB4-AE01-6753FEA5742E}" srcOrd="0" destOrd="0" presId="urn:microsoft.com/office/officeart/2005/8/layout/orgChart1"/>
    <dgm:cxn modelId="{1AD59827-EE12-464C-8AC0-E42B2E47891A}" type="presOf" srcId="{1EB3A4BF-4F07-47A3-9939-3D1964F8BDCC}" destId="{074BA525-E2C1-4411-A847-C7E54D1EB6E6}" srcOrd="0" destOrd="0" presId="urn:microsoft.com/office/officeart/2005/8/layout/orgChart1"/>
    <dgm:cxn modelId="{158AD158-06A6-48F4-A8BD-853891A175A8}" type="presOf" srcId="{8ED50984-1FC8-452E-AD20-BF5BFD146B64}" destId="{27946EAB-147B-4619-8E0A-83D64A838118}" srcOrd="1" destOrd="0" presId="urn:microsoft.com/office/officeart/2005/8/layout/orgChart1"/>
    <dgm:cxn modelId="{F06443C1-5514-4524-9AC6-E3D9CA6BF147}" type="presOf" srcId="{59A00199-3FC8-408F-A73A-723A57FA2D1F}" destId="{685F5ED5-7990-45AF-B6EE-C19FD99447EC}" srcOrd="1" destOrd="0" presId="urn:microsoft.com/office/officeart/2005/8/layout/orgChart1"/>
    <dgm:cxn modelId="{2B3EE804-3AD1-4113-A7BC-79C17CDC533F}" srcId="{156FB495-0FEC-4344-A072-CB56B2CEA303}" destId="{E1C90C81-EDAE-49C1-9D12-13EA8D8A1C92}" srcOrd="0" destOrd="0" parTransId="{508E2F8B-B2A7-43E0-9FBC-F2ABF68F2CF3}" sibTransId="{1747517B-FCF0-4B33-9928-3B6390ADB1E1}"/>
    <dgm:cxn modelId="{9BDC4A9E-4E2E-4E18-8192-45F8DB000DA8}" type="presOf" srcId="{37A027AA-83C7-4ADE-AB90-7FB4C0F5390B}" destId="{C864A36D-C677-405E-9137-AEF34D95F5E3}" srcOrd="0" destOrd="0" presId="urn:microsoft.com/office/officeart/2005/8/layout/orgChart1"/>
    <dgm:cxn modelId="{DFC43085-E21A-4149-99CE-8D7F883AF7D9}" type="presOf" srcId="{E70FE131-AB1B-4114-B4CE-6A53FCB709A6}" destId="{6932528D-A682-4287-8CDE-F16D6BDBE39C}" srcOrd="0" destOrd="0" presId="urn:microsoft.com/office/officeart/2005/8/layout/orgChart1"/>
    <dgm:cxn modelId="{F9A29918-EC7D-4FB2-BF09-22C7A424B4AC}" type="presOf" srcId="{7377F093-B2B5-4AC2-982A-3BB471232EDB}" destId="{90729125-724C-40A9-8B36-E546E4FFDC66}" srcOrd="0" destOrd="0" presId="urn:microsoft.com/office/officeart/2005/8/layout/orgChart1"/>
    <dgm:cxn modelId="{6EE53FED-0F97-4D13-BF38-4BAD593357DD}" type="presParOf" srcId="{83352A07-D3AD-4E4D-B380-51B545BDD25A}" destId="{D75CBC95-7F36-4F61-A6AC-05A6EDD8E75D}" srcOrd="0" destOrd="0" presId="urn:microsoft.com/office/officeart/2005/8/layout/orgChart1"/>
    <dgm:cxn modelId="{F53BA682-90F0-4D5A-956F-8391EA706C08}" type="presParOf" srcId="{D75CBC95-7F36-4F61-A6AC-05A6EDD8E75D}" destId="{3FA58DD9-E156-4EA7-A555-B50B25B6A251}" srcOrd="0" destOrd="0" presId="urn:microsoft.com/office/officeart/2005/8/layout/orgChart1"/>
    <dgm:cxn modelId="{F22B46BC-9CFB-4C04-9741-76C9D84A24D3}" type="presParOf" srcId="{3FA58DD9-E156-4EA7-A555-B50B25B6A251}" destId="{F027681A-A531-42F1-BE7E-4C78A76B78D9}" srcOrd="0" destOrd="0" presId="urn:microsoft.com/office/officeart/2005/8/layout/orgChart1"/>
    <dgm:cxn modelId="{A767BEF6-9A3E-4711-B55F-78B121401065}" type="presParOf" srcId="{3FA58DD9-E156-4EA7-A555-B50B25B6A251}" destId="{D8F31AC9-5C9D-4618-B819-20D3AEFC3821}" srcOrd="1" destOrd="0" presId="urn:microsoft.com/office/officeart/2005/8/layout/orgChart1"/>
    <dgm:cxn modelId="{C171CADC-D329-4B57-B213-04FC026EA00F}" type="presParOf" srcId="{D75CBC95-7F36-4F61-A6AC-05A6EDD8E75D}" destId="{FEFD3154-2B39-4FDA-B829-254FEED0F815}" srcOrd="1" destOrd="0" presId="urn:microsoft.com/office/officeart/2005/8/layout/orgChart1"/>
    <dgm:cxn modelId="{63D92768-922D-46F5-8F91-0E72613E98CA}" type="presParOf" srcId="{FEFD3154-2B39-4FDA-B829-254FEED0F815}" destId="{90729125-724C-40A9-8B36-E546E4FFDC66}" srcOrd="0" destOrd="0" presId="urn:microsoft.com/office/officeart/2005/8/layout/orgChart1"/>
    <dgm:cxn modelId="{9327D4D3-3E13-41EB-91EB-F9ACC37E200E}" type="presParOf" srcId="{FEFD3154-2B39-4FDA-B829-254FEED0F815}" destId="{3855D6AF-F847-45AC-B1E7-0C4F5B4DBA57}" srcOrd="1" destOrd="0" presId="urn:microsoft.com/office/officeart/2005/8/layout/orgChart1"/>
    <dgm:cxn modelId="{7C84A7C3-AD32-4CB2-B3A8-5635245A5A8F}" type="presParOf" srcId="{3855D6AF-F847-45AC-B1E7-0C4F5B4DBA57}" destId="{E025D30B-244C-4886-A052-6943FADA58B2}" srcOrd="0" destOrd="0" presId="urn:microsoft.com/office/officeart/2005/8/layout/orgChart1"/>
    <dgm:cxn modelId="{F8991C58-B18F-4BB4-AA5B-42CE88CBF0E0}" type="presParOf" srcId="{E025D30B-244C-4886-A052-6943FADA58B2}" destId="{D3E31D13-2852-48E6-8195-B6B198C88203}" srcOrd="0" destOrd="0" presId="urn:microsoft.com/office/officeart/2005/8/layout/orgChart1"/>
    <dgm:cxn modelId="{7FB0F90B-262B-4A02-9E15-17ED861CDF7E}" type="presParOf" srcId="{E025D30B-244C-4886-A052-6943FADA58B2}" destId="{A18F89BE-E807-4373-B292-881A296E7F68}" srcOrd="1" destOrd="0" presId="urn:microsoft.com/office/officeart/2005/8/layout/orgChart1"/>
    <dgm:cxn modelId="{A8F5C89A-4B5F-40CA-86C1-90A0D03CB5EC}" type="presParOf" srcId="{3855D6AF-F847-45AC-B1E7-0C4F5B4DBA57}" destId="{0B53EEBF-8141-40A6-A247-E3DBB67D6F66}" srcOrd="1" destOrd="0" presId="urn:microsoft.com/office/officeart/2005/8/layout/orgChart1"/>
    <dgm:cxn modelId="{C6EDC38F-EC4C-4989-8D8D-A5786B6456D9}" type="presParOf" srcId="{0B53EEBF-8141-40A6-A247-E3DBB67D6F66}" destId="{5388AEE4-0BA5-4BB4-AE01-6753FEA5742E}" srcOrd="0" destOrd="0" presId="urn:microsoft.com/office/officeart/2005/8/layout/orgChart1"/>
    <dgm:cxn modelId="{91D347C3-B98C-4271-97A0-16CEA512DD55}" type="presParOf" srcId="{0B53EEBF-8141-40A6-A247-E3DBB67D6F66}" destId="{51FF149F-2ED9-49ED-B5B3-46E99CAFBA3D}" srcOrd="1" destOrd="0" presId="urn:microsoft.com/office/officeart/2005/8/layout/orgChart1"/>
    <dgm:cxn modelId="{50AE56DB-E667-4995-A79B-66A8D7E6BE7F}" type="presParOf" srcId="{51FF149F-2ED9-49ED-B5B3-46E99CAFBA3D}" destId="{4140BBBC-46F9-4B6C-B271-D8D444658CA4}" srcOrd="0" destOrd="0" presId="urn:microsoft.com/office/officeart/2005/8/layout/orgChart1"/>
    <dgm:cxn modelId="{D435863F-92F8-4CC8-A0BC-9DC78AFEF892}" type="presParOf" srcId="{4140BBBC-46F9-4B6C-B271-D8D444658CA4}" destId="{6932528D-A682-4287-8CDE-F16D6BDBE39C}" srcOrd="0" destOrd="0" presId="urn:microsoft.com/office/officeart/2005/8/layout/orgChart1"/>
    <dgm:cxn modelId="{7ADDA9E5-0D43-4189-AF37-AA85AD1D1DD8}" type="presParOf" srcId="{4140BBBC-46F9-4B6C-B271-D8D444658CA4}" destId="{B346AAC3-9110-4E72-8B53-356FAA0E2531}" srcOrd="1" destOrd="0" presId="urn:microsoft.com/office/officeart/2005/8/layout/orgChart1"/>
    <dgm:cxn modelId="{C3C5CF83-59BA-4E41-A26C-4951BDE16F4A}" type="presParOf" srcId="{51FF149F-2ED9-49ED-B5B3-46E99CAFBA3D}" destId="{08101C97-8CFC-4A84-B236-14628415657D}" srcOrd="1" destOrd="0" presId="urn:microsoft.com/office/officeart/2005/8/layout/orgChart1"/>
    <dgm:cxn modelId="{F0BE884F-E5CD-4D4A-A582-1C0EC7FD5DFC}" type="presParOf" srcId="{51FF149F-2ED9-49ED-B5B3-46E99CAFBA3D}" destId="{D8908410-1461-41CE-AF15-3AB3F3EE9D31}" srcOrd="2" destOrd="0" presId="urn:microsoft.com/office/officeart/2005/8/layout/orgChart1"/>
    <dgm:cxn modelId="{56398C93-E1AF-443F-9245-F7737D92965C}" type="presParOf" srcId="{0B53EEBF-8141-40A6-A247-E3DBB67D6F66}" destId="{FDE1CCC1-8496-4B38-BA92-79BD5F93AA04}" srcOrd="2" destOrd="0" presId="urn:microsoft.com/office/officeart/2005/8/layout/orgChart1"/>
    <dgm:cxn modelId="{0B61F07F-10C2-44E8-B8B9-9DEEF2A3B34D}" type="presParOf" srcId="{0B53EEBF-8141-40A6-A247-E3DBB67D6F66}" destId="{C9318874-D046-4ACE-9C35-BAEA7A1398F7}" srcOrd="3" destOrd="0" presId="urn:microsoft.com/office/officeart/2005/8/layout/orgChart1"/>
    <dgm:cxn modelId="{F533E3A4-7094-4B7F-9239-638D9E71E73B}" type="presParOf" srcId="{C9318874-D046-4ACE-9C35-BAEA7A1398F7}" destId="{AA67C853-E9E9-4ECC-8B26-59FD3B3CF837}" srcOrd="0" destOrd="0" presId="urn:microsoft.com/office/officeart/2005/8/layout/orgChart1"/>
    <dgm:cxn modelId="{9CCFBF64-928C-4CAD-9B5D-908F1C5A9A95}" type="presParOf" srcId="{AA67C853-E9E9-4ECC-8B26-59FD3B3CF837}" destId="{820EC288-BE72-462B-96B1-8607E1DCB057}" srcOrd="0" destOrd="0" presId="urn:microsoft.com/office/officeart/2005/8/layout/orgChart1"/>
    <dgm:cxn modelId="{C9F265F0-BFAD-4316-AB71-6DA650557D38}" type="presParOf" srcId="{AA67C853-E9E9-4ECC-8B26-59FD3B3CF837}" destId="{3140B7CF-1220-412D-9BC6-B3F54BCD0D02}" srcOrd="1" destOrd="0" presId="urn:microsoft.com/office/officeart/2005/8/layout/orgChart1"/>
    <dgm:cxn modelId="{71932F30-9203-4C60-A089-4A10CAF2D0B6}" type="presParOf" srcId="{C9318874-D046-4ACE-9C35-BAEA7A1398F7}" destId="{2ACEE6E0-4F1C-4D25-A872-674CDDD8AE46}" srcOrd="1" destOrd="0" presId="urn:microsoft.com/office/officeart/2005/8/layout/orgChart1"/>
    <dgm:cxn modelId="{DFC2CD66-6F9A-46D8-B3FC-D91D1E407A50}" type="presParOf" srcId="{C9318874-D046-4ACE-9C35-BAEA7A1398F7}" destId="{AB496A72-B7B1-4106-BC7A-8A5988BF535B}" srcOrd="2" destOrd="0" presId="urn:microsoft.com/office/officeart/2005/8/layout/orgChart1"/>
    <dgm:cxn modelId="{1C60AC68-36BA-419D-80C6-D6473DD42F05}" type="presParOf" srcId="{0B53EEBF-8141-40A6-A247-E3DBB67D6F66}" destId="{4D230B83-B4F5-4CBD-A174-DD49B0114E17}" srcOrd="4" destOrd="0" presId="urn:microsoft.com/office/officeart/2005/8/layout/orgChart1"/>
    <dgm:cxn modelId="{805B894F-4363-41AC-A819-2638546C6233}" type="presParOf" srcId="{0B53EEBF-8141-40A6-A247-E3DBB67D6F66}" destId="{7903E970-D6BF-44E9-A1B1-F020214A3FC3}" srcOrd="5" destOrd="0" presId="urn:microsoft.com/office/officeart/2005/8/layout/orgChart1"/>
    <dgm:cxn modelId="{C7392EC6-5499-4131-A368-A6D4B6459842}" type="presParOf" srcId="{7903E970-D6BF-44E9-A1B1-F020214A3FC3}" destId="{C44C34BF-2F59-4401-B789-1B6DD812EC44}" srcOrd="0" destOrd="0" presId="urn:microsoft.com/office/officeart/2005/8/layout/orgChart1"/>
    <dgm:cxn modelId="{85F33FC0-CE12-494F-986E-9CDC7B1B89E2}" type="presParOf" srcId="{C44C34BF-2F59-4401-B789-1B6DD812EC44}" destId="{09CA1CEE-EE26-444E-850F-BD371F6C67AE}" srcOrd="0" destOrd="0" presId="urn:microsoft.com/office/officeart/2005/8/layout/orgChart1"/>
    <dgm:cxn modelId="{CF80E529-7DAE-4DAF-9E55-294B8C16E938}" type="presParOf" srcId="{C44C34BF-2F59-4401-B789-1B6DD812EC44}" destId="{BADFFADD-CF48-4561-B303-7CB2984083D2}" srcOrd="1" destOrd="0" presId="urn:microsoft.com/office/officeart/2005/8/layout/orgChart1"/>
    <dgm:cxn modelId="{72F16E29-B5FE-46BE-9A81-5CE7E2B47A4D}" type="presParOf" srcId="{7903E970-D6BF-44E9-A1B1-F020214A3FC3}" destId="{6C3CDA6D-3B2E-45CC-B4DA-10AA053F1C01}" srcOrd="1" destOrd="0" presId="urn:microsoft.com/office/officeart/2005/8/layout/orgChart1"/>
    <dgm:cxn modelId="{49AF4B5F-3915-48D3-A317-E469E6D2FB05}" type="presParOf" srcId="{7903E970-D6BF-44E9-A1B1-F020214A3FC3}" destId="{0090DAC8-11C1-4CDF-9D26-37E6D5C5BE39}" srcOrd="2" destOrd="0" presId="urn:microsoft.com/office/officeart/2005/8/layout/orgChart1"/>
    <dgm:cxn modelId="{9E61E087-472E-4A28-8BFC-A248CC19B139}" type="presParOf" srcId="{0B53EEBF-8141-40A6-A247-E3DBB67D6F66}" destId="{074BA525-E2C1-4411-A847-C7E54D1EB6E6}" srcOrd="6" destOrd="0" presId="urn:microsoft.com/office/officeart/2005/8/layout/orgChart1"/>
    <dgm:cxn modelId="{316BB28F-ED66-46A0-8D8B-EF66942275FB}" type="presParOf" srcId="{0B53EEBF-8141-40A6-A247-E3DBB67D6F66}" destId="{01336B1C-A9D4-451A-BFD7-864E884CF971}" srcOrd="7" destOrd="0" presId="urn:microsoft.com/office/officeart/2005/8/layout/orgChart1"/>
    <dgm:cxn modelId="{08B16752-225A-4C17-AA9B-8DEA55CF948B}" type="presParOf" srcId="{01336B1C-A9D4-451A-BFD7-864E884CF971}" destId="{859A8D09-7E10-4B27-884D-219FF00DA412}" srcOrd="0" destOrd="0" presId="urn:microsoft.com/office/officeart/2005/8/layout/orgChart1"/>
    <dgm:cxn modelId="{01E0A943-C710-4FD0-9D2D-F7EF18DF3BD0}" type="presParOf" srcId="{859A8D09-7E10-4B27-884D-219FF00DA412}" destId="{9D17BF5B-4EB6-4CFE-981C-F442737F14EF}" srcOrd="0" destOrd="0" presId="urn:microsoft.com/office/officeart/2005/8/layout/orgChart1"/>
    <dgm:cxn modelId="{E36F27D2-7FB1-465D-8B72-83A9EFA287D7}" type="presParOf" srcId="{859A8D09-7E10-4B27-884D-219FF00DA412}" destId="{F0FFBF1D-954F-47B3-A436-D9C98F2ABD85}" srcOrd="1" destOrd="0" presId="urn:microsoft.com/office/officeart/2005/8/layout/orgChart1"/>
    <dgm:cxn modelId="{30F86C5B-D5F6-4DD1-859A-6FBC7C007D23}" type="presParOf" srcId="{01336B1C-A9D4-451A-BFD7-864E884CF971}" destId="{734AB221-23EF-4000-8637-97D5CE5EA51F}" srcOrd="1" destOrd="0" presId="urn:microsoft.com/office/officeart/2005/8/layout/orgChart1"/>
    <dgm:cxn modelId="{1A83C0B0-9986-453F-BA4B-E0F689E36260}" type="presParOf" srcId="{01336B1C-A9D4-451A-BFD7-864E884CF971}" destId="{8A9939E6-3417-45A1-B63D-5B5A67F98BCE}" srcOrd="2" destOrd="0" presId="urn:microsoft.com/office/officeart/2005/8/layout/orgChart1"/>
    <dgm:cxn modelId="{CB220996-3D5C-4E4D-AABB-DE956B887E14}" type="presParOf" srcId="{3855D6AF-F847-45AC-B1E7-0C4F5B4DBA57}" destId="{0F2D3D89-DABE-4233-9176-F6805DF63322}" srcOrd="2" destOrd="0" presId="urn:microsoft.com/office/officeart/2005/8/layout/orgChart1"/>
    <dgm:cxn modelId="{F1ECDB47-9B8E-4491-83CE-BA0951492A02}" type="presParOf" srcId="{FEFD3154-2B39-4FDA-B829-254FEED0F815}" destId="{10FA5C6A-EE5D-4CE2-A042-98BFD909C28E}" srcOrd="2" destOrd="0" presId="urn:microsoft.com/office/officeart/2005/8/layout/orgChart1"/>
    <dgm:cxn modelId="{4E599F12-3939-43EB-B264-CE4D9E755E16}" type="presParOf" srcId="{FEFD3154-2B39-4FDA-B829-254FEED0F815}" destId="{1F093C5C-4CB3-4C09-9B69-49C409A26D5D}" srcOrd="3" destOrd="0" presId="urn:microsoft.com/office/officeart/2005/8/layout/orgChart1"/>
    <dgm:cxn modelId="{83352B7A-CE58-4F9D-97D9-3DAF2721ACF1}" type="presParOf" srcId="{1F093C5C-4CB3-4C09-9B69-49C409A26D5D}" destId="{1395B595-D7CE-47EE-948F-251A7CC2F1C6}" srcOrd="0" destOrd="0" presId="urn:microsoft.com/office/officeart/2005/8/layout/orgChart1"/>
    <dgm:cxn modelId="{0864BE03-EEC5-4E2F-AD0C-59DF69FE1529}" type="presParOf" srcId="{1395B595-D7CE-47EE-948F-251A7CC2F1C6}" destId="{5FA9DDAE-8DB7-4B6A-9F08-0781F1B45CE2}" srcOrd="0" destOrd="0" presId="urn:microsoft.com/office/officeart/2005/8/layout/orgChart1"/>
    <dgm:cxn modelId="{9463BF8B-FDF8-4B0C-80CA-0BFB93CB48B2}" type="presParOf" srcId="{1395B595-D7CE-47EE-948F-251A7CC2F1C6}" destId="{B219017E-0F90-42C9-98D4-EDB4FCD97380}" srcOrd="1" destOrd="0" presId="urn:microsoft.com/office/officeart/2005/8/layout/orgChart1"/>
    <dgm:cxn modelId="{119B17DC-1AF8-4E84-8484-59394E48AB97}" type="presParOf" srcId="{1F093C5C-4CB3-4C09-9B69-49C409A26D5D}" destId="{C0E43B7B-926E-4737-A8A8-C3806A7AE824}" srcOrd="1" destOrd="0" presId="urn:microsoft.com/office/officeart/2005/8/layout/orgChart1"/>
    <dgm:cxn modelId="{57E01414-2772-4BF9-8206-3EB0F4F09FD8}" type="presParOf" srcId="{1F093C5C-4CB3-4C09-9B69-49C409A26D5D}" destId="{E1745E1A-CC8D-4682-B3AE-80EBC40F6DE4}" srcOrd="2" destOrd="0" presId="urn:microsoft.com/office/officeart/2005/8/layout/orgChart1"/>
    <dgm:cxn modelId="{FE6A55D2-0338-44B3-BB9B-F0D59413E26D}" type="presParOf" srcId="{FEFD3154-2B39-4FDA-B829-254FEED0F815}" destId="{A1C72E83-B13E-4AE5-AA88-F63A199C7B32}" srcOrd="4" destOrd="0" presId="urn:microsoft.com/office/officeart/2005/8/layout/orgChart1"/>
    <dgm:cxn modelId="{6806E8BC-D791-4CC5-9D94-26BE18A5C3CF}" type="presParOf" srcId="{FEFD3154-2B39-4FDA-B829-254FEED0F815}" destId="{68553CE9-A7C4-4DA6-82A5-5B1DA929239C}" srcOrd="5" destOrd="0" presId="urn:microsoft.com/office/officeart/2005/8/layout/orgChart1"/>
    <dgm:cxn modelId="{3A9878A1-F7B5-4A13-B4D9-7486FE39AA1C}" type="presParOf" srcId="{68553CE9-A7C4-4DA6-82A5-5B1DA929239C}" destId="{709B699B-CDB3-49E2-BE97-FEB0A0C6DD90}" srcOrd="0" destOrd="0" presId="urn:microsoft.com/office/officeart/2005/8/layout/orgChart1"/>
    <dgm:cxn modelId="{BD9FDE1F-C1D6-4898-A392-4E11E4DC84EC}" type="presParOf" srcId="{709B699B-CDB3-49E2-BE97-FEB0A0C6DD90}" destId="{ECFDC2B0-7405-4D27-8036-931B73D1EE7D}" srcOrd="0" destOrd="0" presId="urn:microsoft.com/office/officeart/2005/8/layout/orgChart1"/>
    <dgm:cxn modelId="{D768DC07-23C7-41D8-AD35-6A89EE5EDF7E}" type="presParOf" srcId="{709B699B-CDB3-49E2-BE97-FEB0A0C6DD90}" destId="{C6E8D1E0-ADAA-4B5F-85CA-6AA3CAE81D44}" srcOrd="1" destOrd="0" presId="urn:microsoft.com/office/officeart/2005/8/layout/orgChart1"/>
    <dgm:cxn modelId="{D2B751A8-E567-4FD0-93A0-733DA63D9A8E}" type="presParOf" srcId="{68553CE9-A7C4-4DA6-82A5-5B1DA929239C}" destId="{C73E5E16-B214-4338-B96C-68BC393A139A}" srcOrd="1" destOrd="0" presId="urn:microsoft.com/office/officeart/2005/8/layout/orgChart1"/>
    <dgm:cxn modelId="{641390F9-51D5-44D3-B2C3-13E7DDDD62D0}" type="presParOf" srcId="{68553CE9-A7C4-4DA6-82A5-5B1DA929239C}" destId="{9E15959E-EBA3-4016-AAC5-BB65AF2E15E0}" srcOrd="2" destOrd="0" presId="urn:microsoft.com/office/officeart/2005/8/layout/orgChart1"/>
    <dgm:cxn modelId="{26307C2A-2514-496A-8F8E-F5568E543384}" type="presParOf" srcId="{FEFD3154-2B39-4FDA-B829-254FEED0F815}" destId="{C864A36D-C677-405E-9137-AEF34D95F5E3}" srcOrd="6" destOrd="0" presId="urn:microsoft.com/office/officeart/2005/8/layout/orgChart1"/>
    <dgm:cxn modelId="{BAA77C3C-EC94-4744-A5D2-BF50A3A1B89C}" type="presParOf" srcId="{FEFD3154-2B39-4FDA-B829-254FEED0F815}" destId="{E171A944-2218-4860-9C1D-6D9D9CC94DD3}" srcOrd="7" destOrd="0" presId="urn:microsoft.com/office/officeart/2005/8/layout/orgChart1"/>
    <dgm:cxn modelId="{D2979598-D3FF-4965-821D-95831FB8AA11}" type="presParOf" srcId="{E171A944-2218-4860-9C1D-6D9D9CC94DD3}" destId="{637D65F6-F81D-4DD3-956C-0AE3F5E7672F}" srcOrd="0" destOrd="0" presId="urn:microsoft.com/office/officeart/2005/8/layout/orgChart1"/>
    <dgm:cxn modelId="{B25F9095-C69A-4D9C-AD27-C09BF5631EC2}" type="presParOf" srcId="{637D65F6-F81D-4DD3-956C-0AE3F5E7672F}" destId="{A84375C6-D19E-4741-AD92-ACA44EF57E28}" srcOrd="0" destOrd="0" presId="urn:microsoft.com/office/officeart/2005/8/layout/orgChart1"/>
    <dgm:cxn modelId="{D470DCFF-B627-42F8-BC30-219BBDBBFDF0}" type="presParOf" srcId="{637D65F6-F81D-4DD3-956C-0AE3F5E7672F}" destId="{AC422F7F-0223-4BBF-88F1-4D4231FDA163}" srcOrd="1" destOrd="0" presId="urn:microsoft.com/office/officeart/2005/8/layout/orgChart1"/>
    <dgm:cxn modelId="{A36EA6A5-3BF7-4CD9-9624-D36F99285CD4}" type="presParOf" srcId="{E171A944-2218-4860-9C1D-6D9D9CC94DD3}" destId="{1B19E875-7FEE-4FF4-8F4F-4BBA9A69B5F6}" srcOrd="1" destOrd="0" presId="urn:microsoft.com/office/officeart/2005/8/layout/orgChart1"/>
    <dgm:cxn modelId="{7693A3EA-9AD8-4423-9B08-B04F8DE8F58D}" type="presParOf" srcId="{E171A944-2218-4860-9C1D-6D9D9CC94DD3}" destId="{860020B3-3C27-42CD-AD74-482F62A1F159}" srcOrd="2" destOrd="0" presId="urn:microsoft.com/office/officeart/2005/8/layout/orgChart1"/>
    <dgm:cxn modelId="{57830B7C-E42E-4CA2-8D79-122FF5AC49BE}" type="presParOf" srcId="{FEFD3154-2B39-4FDA-B829-254FEED0F815}" destId="{8DB3456E-162F-4CBA-9152-801F1E7BFC94}" srcOrd="8" destOrd="0" presId="urn:microsoft.com/office/officeart/2005/8/layout/orgChart1"/>
    <dgm:cxn modelId="{57CE334A-83AB-424A-815C-66C1EF748C7F}" type="presParOf" srcId="{FEFD3154-2B39-4FDA-B829-254FEED0F815}" destId="{3A848AD5-D9C8-4DA6-B1BE-239C2D44D80A}" srcOrd="9" destOrd="0" presId="urn:microsoft.com/office/officeart/2005/8/layout/orgChart1"/>
    <dgm:cxn modelId="{74006294-437A-43B1-98BC-064AD568F27B}" type="presParOf" srcId="{3A848AD5-D9C8-4DA6-B1BE-239C2D44D80A}" destId="{592D777B-7FB5-43AA-BB70-210DC5E41D7F}" srcOrd="0" destOrd="0" presId="urn:microsoft.com/office/officeart/2005/8/layout/orgChart1"/>
    <dgm:cxn modelId="{E3E46E73-2CEB-4339-A4DE-8B3E5F93D72D}" type="presParOf" srcId="{592D777B-7FB5-43AA-BB70-210DC5E41D7F}" destId="{CF9BDD39-C7DF-4117-B90D-FA78AFF98976}" srcOrd="0" destOrd="0" presId="urn:microsoft.com/office/officeart/2005/8/layout/orgChart1"/>
    <dgm:cxn modelId="{651D249D-A78F-4972-9AAB-66D7E5F3F01B}" type="presParOf" srcId="{592D777B-7FB5-43AA-BB70-210DC5E41D7F}" destId="{27946EAB-147B-4619-8E0A-83D64A838118}" srcOrd="1" destOrd="0" presId="urn:microsoft.com/office/officeart/2005/8/layout/orgChart1"/>
    <dgm:cxn modelId="{BAEF09C1-4A2E-4AC8-98A4-CB720DAC6422}" type="presParOf" srcId="{3A848AD5-D9C8-4DA6-B1BE-239C2D44D80A}" destId="{224F2E1E-49BA-4CFB-9979-9D12D16624F6}" srcOrd="1" destOrd="0" presId="urn:microsoft.com/office/officeart/2005/8/layout/orgChart1"/>
    <dgm:cxn modelId="{617A880C-15FF-428B-B8D2-8B85AD981E1F}" type="presParOf" srcId="{3A848AD5-D9C8-4DA6-B1BE-239C2D44D80A}" destId="{572DF5AC-97A4-4699-8409-0E93915A0A3B}" srcOrd="2" destOrd="0" presId="urn:microsoft.com/office/officeart/2005/8/layout/orgChart1"/>
    <dgm:cxn modelId="{15A60E9D-EB09-4735-AB6A-1E9BE2B3D764}" type="presParOf" srcId="{FEFD3154-2B39-4FDA-B829-254FEED0F815}" destId="{D0F8410B-07E9-4E14-BB1A-7EB20FC75DFF}" srcOrd="10" destOrd="0" presId="urn:microsoft.com/office/officeart/2005/8/layout/orgChart1"/>
    <dgm:cxn modelId="{49384786-18FC-4051-89E7-200C57D32DBE}" type="presParOf" srcId="{FEFD3154-2B39-4FDA-B829-254FEED0F815}" destId="{19FE1E1F-002D-4C9C-AAB3-719073DA90D0}" srcOrd="11" destOrd="0" presId="urn:microsoft.com/office/officeart/2005/8/layout/orgChart1"/>
    <dgm:cxn modelId="{CD50ACA2-2357-4BD9-B6A8-3440B25A629C}" type="presParOf" srcId="{19FE1E1F-002D-4C9C-AAB3-719073DA90D0}" destId="{FE0954FA-56A9-4973-B683-C7255FBB8926}" srcOrd="0" destOrd="0" presId="urn:microsoft.com/office/officeart/2005/8/layout/orgChart1"/>
    <dgm:cxn modelId="{CC205617-5871-4437-923B-99BB78F0FC41}" type="presParOf" srcId="{FE0954FA-56A9-4973-B683-C7255FBB8926}" destId="{1F0507FF-DD23-4CD8-8BB6-6E8B7D80E0DC}" srcOrd="0" destOrd="0" presId="urn:microsoft.com/office/officeart/2005/8/layout/orgChart1"/>
    <dgm:cxn modelId="{7EB9392B-1343-4ECD-AF96-C5BB4E95FF69}" type="presParOf" srcId="{FE0954FA-56A9-4973-B683-C7255FBB8926}" destId="{685F5ED5-7990-45AF-B6EE-C19FD99447EC}" srcOrd="1" destOrd="0" presId="urn:microsoft.com/office/officeart/2005/8/layout/orgChart1"/>
    <dgm:cxn modelId="{BCF78B37-844B-4E27-8A1F-ACB4590B9C88}" type="presParOf" srcId="{19FE1E1F-002D-4C9C-AAB3-719073DA90D0}" destId="{8C42BD68-BD3D-46A4-B597-AEB97481AFB5}" srcOrd="1" destOrd="0" presId="urn:microsoft.com/office/officeart/2005/8/layout/orgChart1"/>
    <dgm:cxn modelId="{162FE873-28DC-41D5-BF42-6A375A22205B}" type="presParOf" srcId="{19FE1E1F-002D-4C9C-AAB3-719073DA90D0}" destId="{F89E3008-D4F4-4F20-B2CE-463B7A7C563B}" srcOrd="2" destOrd="0" presId="urn:microsoft.com/office/officeart/2005/8/layout/orgChart1"/>
    <dgm:cxn modelId="{251DF6B5-7E07-4E4E-859A-4AFE28E24E21}" type="presParOf" srcId="{D75CBC95-7F36-4F61-A6AC-05A6EDD8E75D}" destId="{F0005D91-BB6C-4738-8BC8-B45FD692CB5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56FB495-0FEC-4344-A072-CB56B2CEA3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C90C81-EDAE-49C1-9D12-13EA8D8A1C92}">
      <dgm:prSet phldrT="[Text]"/>
      <dgm:spPr/>
      <dgm:t>
        <a:bodyPr/>
        <a:lstStyle/>
        <a:p>
          <a:r>
            <a:rPr lang="en-US" dirty="0"/>
            <a:t>0.</a:t>
          </a:r>
        </a:p>
        <a:p>
          <a:r>
            <a:rPr lang="en-US" dirty="0"/>
            <a:t>Enrolment </a:t>
          </a:r>
        </a:p>
      </dgm:t>
    </dgm:pt>
    <dgm:pt modelId="{508E2F8B-B2A7-43E0-9FBC-F2ABF68F2CF3}" type="parTrans" cxnId="{2B3EE804-3AD1-4113-A7BC-79C17CDC533F}">
      <dgm:prSet/>
      <dgm:spPr/>
      <dgm:t>
        <a:bodyPr/>
        <a:lstStyle/>
        <a:p>
          <a:endParaRPr lang="en-US"/>
        </a:p>
      </dgm:t>
    </dgm:pt>
    <dgm:pt modelId="{1747517B-FCF0-4B33-9928-3B6390ADB1E1}" type="sibTrans" cxnId="{2B3EE804-3AD1-4113-A7BC-79C17CDC533F}">
      <dgm:prSet/>
      <dgm:spPr/>
      <dgm:t>
        <a:bodyPr/>
        <a:lstStyle/>
        <a:p>
          <a:endParaRPr lang="en-US"/>
        </a:p>
      </dgm:t>
    </dgm:pt>
    <dgm:pt modelId="{640A874C-2115-4CF9-A35C-C2B29F7707DA}">
      <dgm:prSet phldrT="[Text]"/>
      <dgm:spPr/>
      <dgm:t>
        <a:bodyPr/>
        <a:lstStyle/>
        <a:p>
          <a:r>
            <a:rPr lang="en-US" dirty="0"/>
            <a:t>1. Identification</a:t>
          </a:r>
        </a:p>
      </dgm:t>
    </dgm:pt>
    <dgm:pt modelId="{7377F093-B2B5-4AC2-982A-3BB471232EDB}" type="parTrans" cxnId="{2FBF69F0-613F-41F7-9774-AD237E6503A2}">
      <dgm:prSet/>
      <dgm:spPr/>
      <dgm:t>
        <a:bodyPr/>
        <a:lstStyle/>
        <a:p>
          <a:endParaRPr lang="en-US"/>
        </a:p>
      </dgm:t>
    </dgm:pt>
    <dgm:pt modelId="{EC7789CF-50EF-45A1-B5FE-DA407B416387}" type="sibTrans" cxnId="{2FBF69F0-613F-41F7-9774-AD237E6503A2}">
      <dgm:prSet/>
      <dgm:spPr/>
      <dgm:t>
        <a:bodyPr/>
        <a:lstStyle/>
        <a:p>
          <a:endParaRPr lang="en-US"/>
        </a:p>
      </dgm:t>
    </dgm:pt>
    <dgm:pt modelId="{57C424FE-AD54-42DE-8F1F-36FFAED27370}">
      <dgm:prSet phldrT="[Text]"/>
      <dgm:spPr/>
      <dgm:t>
        <a:bodyPr/>
        <a:lstStyle/>
        <a:p>
          <a:r>
            <a:rPr lang="en-US" dirty="0"/>
            <a:t>2. </a:t>
          </a:r>
        </a:p>
        <a:p>
          <a:r>
            <a:rPr lang="en-US" dirty="0"/>
            <a:t>Biographic</a:t>
          </a:r>
        </a:p>
      </dgm:t>
    </dgm:pt>
    <dgm:pt modelId="{92B5A4D1-223E-4F3F-AD95-DAE501EC3782}" type="parTrans" cxnId="{2501C873-F5D5-4806-89EA-19FF6AE9F805}">
      <dgm:prSet/>
      <dgm:spPr/>
      <dgm:t>
        <a:bodyPr/>
        <a:lstStyle/>
        <a:p>
          <a:endParaRPr lang="en-US"/>
        </a:p>
      </dgm:t>
    </dgm:pt>
    <dgm:pt modelId="{4EA94410-C16B-4D3B-A035-E387DB83EA82}" type="sibTrans" cxnId="{2501C873-F5D5-4806-89EA-19FF6AE9F805}">
      <dgm:prSet/>
      <dgm:spPr/>
      <dgm:t>
        <a:bodyPr/>
        <a:lstStyle/>
        <a:p>
          <a:endParaRPr lang="en-US"/>
        </a:p>
      </dgm:t>
    </dgm:pt>
    <dgm:pt modelId="{6B87F144-D865-4E15-A716-2BCC6F2BA9B0}">
      <dgm:prSet phldrT="[Text]"/>
      <dgm:spPr/>
      <dgm:t>
        <a:bodyPr/>
        <a:lstStyle/>
        <a:p>
          <a:r>
            <a:rPr lang="en-US" dirty="0"/>
            <a:t>3.</a:t>
          </a:r>
        </a:p>
        <a:p>
          <a:r>
            <a:rPr lang="en-US" dirty="0"/>
            <a:t>Qualification</a:t>
          </a:r>
        </a:p>
      </dgm:t>
    </dgm:pt>
    <dgm:pt modelId="{7CA8D369-0062-4BA9-9493-C7635580EF55}" type="parTrans" cxnId="{8B6B6B86-C2A3-4245-B80F-7FE5E3E370A5}">
      <dgm:prSet/>
      <dgm:spPr/>
      <dgm:t>
        <a:bodyPr/>
        <a:lstStyle/>
        <a:p>
          <a:endParaRPr lang="en-US"/>
        </a:p>
      </dgm:t>
    </dgm:pt>
    <dgm:pt modelId="{F998D346-1094-4078-A289-5D1EFCEF238B}" type="sibTrans" cxnId="{8B6B6B86-C2A3-4245-B80F-7FE5E3E370A5}">
      <dgm:prSet/>
      <dgm:spPr/>
      <dgm:t>
        <a:bodyPr/>
        <a:lstStyle/>
        <a:p>
          <a:endParaRPr lang="en-US"/>
        </a:p>
      </dgm:t>
    </dgm:pt>
    <dgm:pt modelId="{77491C5A-53BD-488F-B2CC-5677F5B29B15}">
      <dgm:prSet phldrT="[Text]"/>
      <dgm:spPr/>
      <dgm:t>
        <a:bodyPr/>
        <a:lstStyle/>
        <a:p>
          <a:r>
            <a:rPr lang="en-US" dirty="0"/>
            <a:t>4. </a:t>
          </a:r>
        </a:p>
        <a:p>
          <a:r>
            <a:rPr lang="en-US" dirty="0"/>
            <a:t>Course</a:t>
          </a:r>
        </a:p>
      </dgm:t>
    </dgm:pt>
    <dgm:pt modelId="{37A027AA-83C7-4ADE-AB90-7FB4C0F5390B}" type="parTrans" cxnId="{5BC55BAF-7003-414D-8D69-69891FFE8E8F}">
      <dgm:prSet/>
      <dgm:spPr/>
      <dgm:t>
        <a:bodyPr/>
        <a:lstStyle/>
        <a:p>
          <a:endParaRPr lang="en-US"/>
        </a:p>
      </dgm:t>
    </dgm:pt>
    <dgm:pt modelId="{6DB3CE23-0437-4F40-9EB3-299EA9670A74}" type="sibTrans" cxnId="{5BC55BAF-7003-414D-8D69-69891FFE8E8F}">
      <dgm:prSet/>
      <dgm:spPr/>
      <dgm:t>
        <a:bodyPr/>
        <a:lstStyle/>
        <a:p>
          <a:endParaRPr lang="en-US"/>
        </a:p>
      </dgm:t>
    </dgm:pt>
    <dgm:pt modelId="{8ED50984-1FC8-452E-AD20-BF5BFD146B64}">
      <dgm:prSet phldrT="[Text]"/>
      <dgm:spPr/>
      <dgm:t>
        <a:bodyPr/>
        <a:lstStyle/>
        <a:p>
          <a:r>
            <a:rPr lang="en-US" dirty="0"/>
            <a:t>5.</a:t>
          </a:r>
        </a:p>
        <a:p>
          <a:r>
            <a:rPr lang="en-US" dirty="0"/>
            <a:t>Questionnaire</a:t>
          </a:r>
        </a:p>
      </dgm:t>
    </dgm:pt>
    <dgm:pt modelId="{766AB587-CDE6-4892-9F14-618D340ABC03}" type="parTrans" cxnId="{CA796E4C-C838-4E00-9AD8-15135A57E8FC}">
      <dgm:prSet/>
      <dgm:spPr/>
      <dgm:t>
        <a:bodyPr/>
        <a:lstStyle/>
        <a:p>
          <a:endParaRPr lang="en-US"/>
        </a:p>
      </dgm:t>
    </dgm:pt>
    <dgm:pt modelId="{79E70341-900E-4624-BD3F-43B420580598}" type="sibTrans" cxnId="{CA796E4C-C838-4E00-9AD8-15135A57E8FC}">
      <dgm:prSet/>
      <dgm:spPr/>
      <dgm:t>
        <a:bodyPr/>
        <a:lstStyle/>
        <a:p>
          <a:endParaRPr lang="en-US"/>
        </a:p>
      </dgm:t>
    </dgm:pt>
    <dgm:pt modelId="{59A00199-3FC8-408F-A73A-723A57FA2D1F}">
      <dgm:prSet phldrT="[Text]"/>
      <dgm:spPr/>
      <dgm:t>
        <a:bodyPr/>
        <a:lstStyle/>
        <a:p>
          <a:r>
            <a:rPr lang="en-US" dirty="0"/>
            <a:t>6. Finish</a:t>
          </a:r>
        </a:p>
      </dgm:t>
    </dgm:pt>
    <dgm:pt modelId="{57FA0C94-C073-48E8-A51E-C0B6CFFD6940}" type="parTrans" cxnId="{47F4580F-E8FA-488C-BFA7-D427E26986AD}">
      <dgm:prSet/>
      <dgm:spPr/>
      <dgm:t>
        <a:bodyPr/>
        <a:lstStyle/>
        <a:p>
          <a:endParaRPr lang="en-US"/>
        </a:p>
      </dgm:t>
    </dgm:pt>
    <dgm:pt modelId="{911F45B8-FD5C-4FAE-8E67-E46CB7F4AD71}" type="sibTrans" cxnId="{47F4580F-E8FA-488C-BFA7-D427E26986AD}">
      <dgm:prSet/>
      <dgm:spPr/>
      <dgm:t>
        <a:bodyPr/>
        <a:lstStyle/>
        <a:p>
          <a:endParaRPr lang="en-US"/>
        </a:p>
      </dgm:t>
    </dgm:pt>
    <dgm:pt modelId="{D854EF15-87BF-4F4C-AB0F-A5E5334CE5DE}">
      <dgm:prSet/>
      <dgm:spPr/>
      <dgm:t>
        <a:bodyPr/>
        <a:lstStyle/>
        <a:p>
          <a:r>
            <a:rPr lang="en-US" dirty="0"/>
            <a:t>2.1 Selecting title </a:t>
          </a:r>
        </a:p>
      </dgm:t>
    </dgm:pt>
    <dgm:pt modelId="{051E4FD2-9DDB-4C3A-935C-7F0E875FB625}" type="parTrans" cxnId="{D933A144-3712-4B12-B1A6-D174472051B4}">
      <dgm:prSet/>
      <dgm:spPr/>
      <dgm:t>
        <a:bodyPr/>
        <a:lstStyle/>
        <a:p>
          <a:endParaRPr lang="en-US"/>
        </a:p>
      </dgm:t>
    </dgm:pt>
    <dgm:pt modelId="{ABABE7EF-9392-408A-A605-7E614CAE7E68}" type="sibTrans" cxnId="{D933A144-3712-4B12-B1A6-D174472051B4}">
      <dgm:prSet/>
      <dgm:spPr/>
      <dgm:t>
        <a:bodyPr/>
        <a:lstStyle/>
        <a:p>
          <a:endParaRPr lang="en-US"/>
        </a:p>
      </dgm:t>
    </dgm:pt>
    <dgm:pt modelId="{B0EA6ED8-4BA5-4C0E-8B49-3A1251A62791}">
      <dgm:prSet/>
      <dgm:spPr/>
      <dgm:t>
        <a:bodyPr/>
        <a:lstStyle/>
        <a:p>
          <a:r>
            <a:rPr lang="en-US" dirty="0"/>
            <a:t>2.1.1 Enter names and additional contact information </a:t>
          </a:r>
        </a:p>
      </dgm:t>
    </dgm:pt>
    <dgm:pt modelId="{263D26CB-4223-4A1A-AC8F-5C86A614201B}" type="parTrans" cxnId="{8488D70B-5F64-4A8D-9E25-8558E831B17C}">
      <dgm:prSet/>
      <dgm:spPr/>
      <dgm:t>
        <a:bodyPr/>
        <a:lstStyle/>
        <a:p>
          <a:endParaRPr lang="en-US"/>
        </a:p>
      </dgm:t>
    </dgm:pt>
    <dgm:pt modelId="{5854B495-37B4-45EF-A1E1-2893720A2D23}" type="sibTrans" cxnId="{8488D70B-5F64-4A8D-9E25-8558E831B17C}">
      <dgm:prSet/>
      <dgm:spPr/>
      <dgm:t>
        <a:bodyPr/>
        <a:lstStyle/>
        <a:p>
          <a:endParaRPr lang="en-US"/>
        </a:p>
      </dgm:t>
    </dgm:pt>
    <dgm:pt modelId="{399F401C-B6DF-469D-A6B4-1E02BBCE65B0}">
      <dgm:prSet/>
      <dgm:spPr/>
      <dgm:t>
        <a:bodyPr/>
        <a:lstStyle/>
        <a:p>
          <a:r>
            <a:rPr lang="en-US" dirty="0"/>
            <a:t>2.1.2 Enter address </a:t>
          </a:r>
        </a:p>
      </dgm:t>
    </dgm:pt>
    <dgm:pt modelId="{5469C9C8-B8AD-4F07-BAE5-AA81E5488300}" type="parTrans" cxnId="{D2EF6BED-7B6D-4B7A-8D01-65C0D6A5B4E4}">
      <dgm:prSet/>
      <dgm:spPr/>
      <dgm:t>
        <a:bodyPr/>
        <a:lstStyle/>
        <a:p>
          <a:endParaRPr lang="en-US"/>
        </a:p>
      </dgm:t>
    </dgm:pt>
    <dgm:pt modelId="{99323CA3-06FB-4CB9-836A-21524419E8D7}" type="sibTrans" cxnId="{D2EF6BED-7B6D-4B7A-8D01-65C0D6A5B4E4}">
      <dgm:prSet/>
      <dgm:spPr/>
      <dgm:t>
        <a:bodyPr/>
        <a:lstStyle/>
        <a:p>
          <a:endParaRPr lang="en-US"/>
        </a:p>
      </dgm:t>
    </dgm:pt>
    <dgm:pt modelId="{A9237BEE-BFF6-134C-893B-A18514E6B679}">
      <dgm:prSet/>
      <dgm:spPr/>
      <dgm:t>
        <a:bodyPr/>
        <a:lstStyle/>
        <a:p>
          <a:r>
            <a:rPr lang="en-US" dirty="0"/>
            <a:t>2.1.3 Enter ethnicity, sexuality and languages</a:t>
          </a:r>
        </a:p>
      </dgm:t>
    </dgm:pt>
    <dgm:pt modelId="{1DBB7CBD-D46F-9947-BE29-48153C1AA693}" type="parTrans" cxnId="{7012164F-E6E5-D649-9DBC-139812A6FD3F}">
      <dgm:prSet/>
      <dgm:spPr/>
      <dgm:t>
        <a:bodyPr/>
        <a:lstStyle/>
        <a:p>
          <a:endParaRPr lang="en-US"/>
        </a:p>
      </dgm:t>
    </dgm:pt>
    <dgm:pt modelId="{5A1A63A9-59A2-E649-A8A4-C5435633E6FE}" type="sibTrans" cxnId="{7012164F-E6E5-D649-9DBC-139812A6FD3F}">
      <dgm:prSet/>
      <dgm:spPr/>
      <dgm:t>
        <a:bodyPr/>
        <a:lstStyle/>
        <a:p>
          <a:endParaRPr lang="en-US"/>
        </a:p>
      </dgm:t>
    </dgm:pt>
    <dgm:pt modelId="{146E691C-007C-DD4D-A72E-970D5A2C7BFE}">
      <dgm:prSet/>
      <dgm:spPr/>
      <dgm:t>
        <a:bodyPr/>
        <a:lstStyle/>
        <a:p>
          <a:r>
            <a:rPr lang="en-US" dirty="0"/>
            <a:t>2.1.4 Enter health conditions or disabilities</a:t>
          </a:r>
        </a:p>
      </dgm:t>
    </dgm:pt>
    <dgm:pt modelId="{18A5922E-1B2E-414D-B157-EF10555D8333}" type="parTrans" cxnId="{001D1CDB-C2CA-114E-82C0-2462938E773B}">
      <dgm:prSet/>
      <dgm:spPr/>
      <dgm:t>
        <a:bodyPr/>
        <a:lstStyle/>
        <a:p>
          <a:endParaRPr lang="en-US"/>
        </a:p>
      </dgm:t>
    </dgm:pt>
    <dgm:pt modelId="{1A46E62D-647A-8C4C-A6AC-5C289A447A05}" type="sibTrans" cxnId="{001D1CDB-C2CA-114E-82C0-2462938E773B}">
      <dgm:prSet/>
      <dgm:spPr/>
      <dgm:t>
        <a:bodyPr/>
        <a:lstStyle/>
        <a:p>
          <a:endParaRPr lang="en-US"/>
        </a:p>
      </dgm:t>
    </dgm:pt>
    <dgm:pt modelId="{40B344D4-40E8-C948-9703-D57987FA1C4E}">
      <dgm:prSet/>
      <dgm:spPr/>
      <dgm:t>
        <a:bodyPr/>
        <a:lstStyle/>
        <a:p>
          <a:r>
            <a:rPr lang="en-US" dirty="0"/>
            <a:t>2.2 Continue</a:t>
          </a:r>
        </a:p>
      </dgm:t>
    </dgm:pt>
    <dgm:pt modelId="{A07CBCC2-A915-4C49-B0FB-AA63D912DED3}" type="parTrans" cxnId="{C9080B7C-CC7C-2C4F-872A-29E567508BBB}">
      <dgm:prSet/>
      <dgm:spPr/>
      <dgm:t>
        <a:bodyPr/>
        <a:lstStyle/>
        <a:p>
          <a:endParaRPr lang="en-US"/>
        </a:p>
      </dgm:t>
    </dgm:pt>
    <dgm:pt modelId="{5D12E5FF-BCCE-794C-AEC1-F7A600F1762E}" type="sibTrans" cxnId="{C9080B7C-CC7C-2C4F-872A-29E567508BBB}">
      <dgm:prSet/>
      <dgm:spPr/>
      <dgm:t>
        <a:bodyPr/>
        <a:lstStyle/>
        <a:p>
          <a:endParaRPr lang="en-US"/>
        </a:p>
      </dgm:t>
    </dgm:pt>
    <dgm:pt modelId="{16F618A7-E5D7-9C43-9AC3-B661202E8710}">
      <dgm:prSet/>
      <dgm:spPr/>
      <dgm:t>
        <a:bodyPr/>
        <a:lstStyle/>
        <a:p>
          <a:r>
            <a:rPr lang="en-US" dirty="0"/>
            <a:t>2.3 Exit</a:t>
          </a:r>
        </a:p>
      </dgm:t>
    </dgm:pt>
    <dgm:pt modelId="{05CEFBE4-4C86-FF4F-A8DF-C675C66A244B}" type="parTrans" cxnId="{EFA71436-D5D0-B240-8987-FBB36192234F}">
      <dgm:prSet/>
      <dgm:spPr/>
      <dgm:t>
        <a:bodyPr/>
        <a:lstStyle/>
        <a:p>
          <a:endParaRPr lang="en-US"/>
        </a:p>
      </dgm:t>
    </dgm:pt>
    <dgm:pt modelId="{24C091D0-6EE9-9149-B7A4-6EA25D4CF6A9}" type="sibTrans" cxnId="{EFA71436-D5D0-B240-8987-FBB36192234F}">
      <dgm:prSet/>
      <dgm:spPr/>
      <dgm:t>
        <a:bodyPr/>
        <a:lstStyle/>
        <a:p>
          <a:endParaRPr lang="en-US"/>
        </a:p>
      </dgm:t>
    </dgm:pt>
    <dgm:pt modelId="{83352A07-D3AD-4E4D-B380-51B545BDD25A}" type="pres">
      <dgm:prSet presAssocID="{156FB495-0FEC-4344-A072-CB56B2CEA3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75CBC95-7F36-4F61-A6AC-05A6EDD8E75D}" type="pres">
      <dgm:prSet presAssocID="{E1C90C81-EDAE-49C1-9D12-13EA8D8A1C92}" presName="hierRoot1" presStyleCnt="0">
        <dgm:presLayoutVars>
          <dgm:hierBranch val="init"/>
        </dgm:presLayoutVars>
      </dgm:prSet>
      <dgm:spPr/>
    </dgm:pt>
    <dgm:pt modelId="{3FA58DD9-E156-4EA7-A555-B50B25B6A251}" type="pres">
      <dgm:prSet presAssocID="{E1C90C81-EDAE-49C1-9D12-13EA8D8A1C92}" presName="rootComposite1" presStyleCnt="0"/>
      <dgm:spPr/>
    </dgm:pt>
    <dgm:pt modelId="{F027681A-A531-42F1-BE7E-4C78A76B78D9}" type="pres">
      <dgm:prSet presAssocID="{E1C90C81-EDAE-49C1-9D12-13EA8D8A1C92}" presName="rootText1" presStyleLbl="node0" presStyleIdx="0" presStyleCnt="1" custLinFactNeighborX="-5344" custLinFactNeighborY="-1389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8F31AC9-5C9D-4618-B819-20D3AEFC3821}" type="pres">
      <dgm:prSet presAssocID="{E1C90C81-EDAE-49C1-9D12-13EA8D8A1C92}" presName="rootConnector1" presStyleLbl="node1" presStyleIdx="0" presStyleCnt="0"/>
      <dgm:spPr/>
      <dgm:t>
        <a:bodyPr/>
        <a:lstStyle/>
        <a:p>
          <a:endParaRPr lang="en-US"/>
        </a:p>
      </dgm:t>
    </dgm:pt>
    <dgm:pt modelId="{FEFD3154-2B39-4FDA-B829-254FEED0F815}" type="pres">
      <dgm:prSet presAssocID="{E1C90C81-EDAE-49C1-9D12-13EA8D8A1C92}" presName="hierChild2" presStyleCnt="0"/>
      <dgm:spPr/>
    </dgm:pt>
    <dgm:pt modelId="{90729125-724C-40A9-8B36-E546E4FFDC66}" type="pres">
      <dgm:prSet presAssocID="{7377F093-B2B5-4AC2-982A-3BB471232EDB}" presName="Name37" presStyleLbl="parChTrans1D2" presStyleIdx="0" presStyleCnt="6"/>
      <dgm:spPr/>
      <dgm:t>
        <a:bodyPr/>
        <a:lstStyle/>
        <a:p>
          <a:endParaRPr lang="en-US"/>
        </a:p>
      </dgm:t>
    </dgm:pt>
    <dgm:pt modelId="{3855D6AF-F847-45AC-B1E7-0C4F5B4DBA57}" type="pres">
      <dgm:prSet presAssocID="{640A874C-2115-4CF9-A35C-C2B29F7707DA}" presName="hierRoot2" presStyleCnt="0">
        <dgm:presLayoutVars>
          <dgm:hierBranch val="init"/>
        </dgm:presLayoutVars>
      </dgm:prSet>
      <dgm:spPr/>
    </dgm:pt>
    <dgm:pt modelId="{E025D30B-244C-4886-A052-6943FADA58B2}" type="pres">
      <dgm:prSet presAssocID="{640A874C-2115-4CF9-A35C-C2B29F7707DA}" presName="rootComposite" presStyleCnt="0"/>
      <dgm:spPr/>
    </dgm:pt>
    <dgm:pt modelId="{D3E31D13-2852-48E6-8195-B6B198C88203}" type="pres">
      <dgm:prSet presAssocID="{640A874C-2115-4CF9-A35C-C2B29F7707DA}" presName="rootText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18F89BE-E807-4373-B292-881A296E7F68}" type="pres">
      <dgm:prSet presAssocID="{640A874C-2115-4CF9-A35C-C2B29F7707DA}" presName="rootConnector" presStyleLbl="node2" presStyleIdx="0" presStyleCnt="6"/>
      <dgm:spPr/>
      <dgm:t>
        <a:bodyPr/>
        <a:lstStyle/>
        <a:p>
          <a:endParaRPr lang="en-US"/>
        </a:p>
      </dgm:t>
    </dgm:pt>
    <dgm:pt modelId="{0B53EEBF-8141-40A6-A247-E3DBB67D6F66}" type="pres">
      <dgm:prSet presAssocID="{640A874C-2115-4CF9-A35C-C2B29F7707DA}" presName="hierChild4" presStyleCnt="0"/>
      <dgm:spPr/>
    </dgm:pt>
    <dgm:pt modelId="{0F2D3D89-DABE-4233-9176-F6805DF63322}" type="pres">
      <dgm:prSet presAssocID="{640A874C-2115-4CF9-A35C-C2B29F7707DA}" presName="hierChild5" presStyleCnt="0"/>
      <dgm:spPr/>
    </dgm:pt>
    <dgm:pt modelId="{10FA5C6A-EE5D-4CE2-A042-98BFD909C28E}" type="pres">
      <dgm:prSet presAssocID="{92B5A4D1-223E-4F3F-AD95-DAE501EC3782}" presName="Name37" presStyleLbl="parChTrans1D2" presStyleIdx="1" presStyleCnt="6"/>
      <dgm:spPr/>
      <dgm:t>
        <a:bodyPr/>
        <a:lstStyle/>
        <a:p>
          <a:endParaRPr lang="en-US"/>
        </a:p>
      </dgm:t>
    </dgm:pt>
    <dgm:pt modelId="{1F093C5C-4CB3-4C09-9B69-49C409A26D5D}" type="pres">
      <dgm:prSet presAssocID="{57C424FE-AD54-42DE-8F1F-36FFAED27370}" presName="hierRoot2" presStyleCnt="0">
        <dgm:presLayoutVars>
          <dgm:hierBranch val="init"/>
        </dgm:presLayoutVars>
      </dgm:prSet>
      <dgm:spPr/>
    </dgm:pt>
    <dgm:pt modelId="{1395B595-D7CE-47EE-948F-251A7CC2F1C6}" type="pres">
      <dgm:prSet presAssocID="{57C424FE-AD54-42DE-8F1F-36FFAED27370}" presName="rootComposite" presStyleCnt="0"/>
      <dgm:spPr/>
    </dgm:pt>
    <dgm:pt modelId="{5FA9DDAE-8DB7-4B6A-9F08-0781F1B45CE2}" type="pres">
      <dgm:prSet presAssocID="{57C424FE-AD54-42DE-8F1F-36FFAED27370}" presName="rootText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19017E-0F90-42C9-98D4-EDB4FCD97380}" type="pres">
      <dgm:prSet presAssocID="{57C424FE-AD54-42DE-8F1F-36FFAED27370}" presName="rootConnector" presStyleLbl="node2" presStyleIdx="1" presStyleCnt="6"/>
      <dgm:spPr/>
      <dgm:t>
        <a:bodyPr/>
        <a:lstStyle/>
        <a:p>
          <a:endParaRPr lang="en-US"/>
        </a:p>
      </dgm:t>
    </dgm:pt>
    <dgm:pt modelId="{C0E43B7B-926E-4737-A8A8-C3806A7AE824}" type="pres">
      <dgm:prSet presAssocID="{57C424FE-AD54-42DE-8F1F-36FFAED27370}" presName="hierChild4" presStyleCnt="0"/>
      <dgm:spPr/>
    </dgm:pt>
    <dgm:pt modelId="{526433CC-B2EE-4ED3-AF36-F35F0265BFE4}" type="pres">
      <dgm:prSet presAssocID="{051E4FD2-9DDB-4C3A-935C-7F0E875FB625}" presName="Name37" presStyleLbl="parChTrans1D3" presStyleIdx="0" presStyleCnt="7"/>
      <dgm:spPr/>
      <dgm:t>
        <a:bodyPr/>
        <a:lstStyle/>
        <a:p>
          <a:endParaRPr lang="en-US"/>
        </a:p>
      </dgm:t>
    </dgm:pt>
    <dgm:pt modelId="{7AC2ED4E-FF47-4A92-B0E7-220F8ABF37AA}" type="pres">
      <dgm:prSet presAssocID="{D854EF15-87BF-4F4C-AB0F-A5E5334CE5DE}" presName="hierRoot2" presStyleCnt="0">
        <dgm:presLayoutVars>
          <dgm:hierBranch val="init"/>
        </dgm:presLayoutVars>
      </dgm:prSet>
      <dgm:spPr/>
    </dgm:pt>
    <dgm:pt modelId="{3ABFCEC8-45C5-45EF-9418-FE6449A95FDB}" type="pres">
      <dgm:prSet presAssocID="{D854EF15-87BF-4F4C-AB0F-A5E5334CE5DE}" presName="rootComposite" presStyleCnt="0"/>
      <dgm:spPr/>
    </dgm:pt>
    <dgm:pt modelId="{4A8F370E-8CA6-4D78-9F39-831343FFC74B}" type="pres">
      <dgm:prSet presAssocID="{D854EF15-87BF-4F4C-AB0F-A5E5334CE5DE}" presName="rootText" presStyleLbl="node3" presStyleIdx="0" presStyleCnt="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614E220-6909-4832-8D1E-A47A902A7458}" type="pres">
      <dgm:prSet presAssocID="{D854EF15-87BF-4F4C-AB0F-A5E5334CE5DE}" presName="rootConnector" presStyleLbl="node3" presStyleIdx="0" presStyleCnt="7"/>
      <dgm:spPr/>
      <dgm:t>
        <a:bodyPr/>
        <a:lstStyle/>
        <a:p>
          <a:endParaRPr lang="en-US"/>
        </a:p>
      </dgm:t>
    </dgm:pt>
    <dgm:pt modelId="{15B9AE52-745A-4515-A61D-8340F4F5B2C8}" type="pres">
      <dgm:prSet presAssocID="{D854EF15-87BF-4F4C-AB0F-A5E5334CE5DE}" presName="hierChild4" presStyleCnt="0"/>
      <dgm:spPr/>
    </dgm:pt>
    <dgm:pt modelId="{4742C5CA-CF80-41AB-8C91-C55AB339B9EF}" type="pres">
      <dgm:prSet presAssocID="{D854EF15-87BF-4F4C-AB0F-A5E5334CE5DE}" presName="hierChild5" presStyleCnt="0"/>
      <dgm:spPr/>
    </dgm:pt>
    <dgm:pt modelId="{0E3C8380-6897-4B0B-A067-70BF684A3B60}" type="pres">
      <dgm:prSet presAssocID="{263D26CB-4223-4A1A-AC8F-5C86A614201B}" presName="Name37" presStyleLbl="parChTrans1D3" presStyleIdx="1" presStyleCnt="7"/>
      <dgm:spPr/>
      <dgm:t>
        <a:bodyPr/>
        <a:lstStyle/>
        <a:p>
          <a:endParaRPr lang="en-US"/>
        </a:p>
      </dgm:t>
    </dgm:pt>
    <dgm:pt modelId="{57B87FDC-AEED-4077-A9CA-0A8AEAEA93FB}" type="pres">
      <dgm:prSet presAssocID="{B0EA6ED8-4BA5-4C0E-8B49-3A1251A62791}" presName="hierRoot2" presStyleCnt="0">
        <dgm:presLayoutVars>
          <dgm:hierBranch val="init"/>
        </dgm:presLayoutVars>
      </dgm:prSet>
      <dgm:spPr/>
    </dgm:pt>
    <dgm:pt modelId="{CFCDC21D-B30F-475F-BBEC-93DB0C81BE66}" type="pres">
      <dgm:prSet presAssocID="{B0EA6ED8-4BA5-4C0E-8B49-3A1251A62791}" presName="rootComposite" presStyleCnt="0"/>
      <dgm:spPr/>
    </dgm:pt>
    <dgm:pt modelId="{5DCA4E6E-6ADC-4CD7-8E5E-B3E09B325BEF}" type="pres">
      <dgm:prSet presAssocID="{B0EA6ED8-4BA5-4C0E-8B49-3A1251A62791}" presName="rootText" presStyleLbl="node3" presStyleIdx="1" presStyleCnt="7" custLinFactX="11780" custLinFactY="-40234" custLinFactNeighborX="100000" custLinFactNeighborY="-1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5B981C9-7568-4378-B1CB-8FF436A80022}" type="pres">
      <dgm:prSet presAssocID="{B0EA6ED8-4BA5-4C0E-8B49-3A1251A62791}" presName="rootConnector" presStyleLbl="node3" presStyleIdx="1" presStyleCnt="7"/>
      <dgm:spPr/>
      <dgm:t>
        <a:bodyPr/>
        <a:lstStyle/>
        <a:p>
          <a:endParaRPr lang="en-US"/>
        </a:p>
      </dgm:t>
    </dgm:pt>
    <dgm:pt modelId="{8BB90E69-F1C4-48C1-AB2A-617D62BB6E86}" type="pres">
      <dgm:prSet presAssocID="{B0EA6ED8-4BA5-4C0E-8B49-3A1251A62791}" presName="hierChild4" presStyleCnt="0"/>
      <dgm:spPr/>
    </dgm:pt>
    <dgm:pt modelId="{68DD2E2C-0A00-4FEA-86C5-A09451B4FCB1}" type="pres">
      <dgm:prSet presAssocID="{B0EA6ED8-4BA5-4C0E-8B49-3A1251A62791}" presName="hierChild5" presStyleCnt="0"/>
      <dgm:spPr/>
    </dgm:pt>
    <dgm:pt modelId="{35FC9DA4-225A-492B-85C7-E5D902E5B7F0}" type="pres">
      <dgm:prSet presAssocID="{5469C9C8-B8AD-4F07-BAE5-AA81E5488300}" presName="Name37" presStyleLbl="parChTrans1D3" presStyleIdx="2" presStyleCnt="7"/>
      <dgm:spPr/>
      <dgm:t>
        <a:bodyPr/>
        <a:lstStyle/>
        <a:p>
          <a:endParaRPr lang="en-US"/>
        </a:p>
      </dgm:t>
    </dgm:pt>
    <dgm:pt modelId="{2BA9DBD6-5092-43CD-A5B7-BE214E39FD45}" type="pres">
      <dgm:prSet presAssocID="{399F401C-B6DF-469D-A6B4-1E02BBCE65B0}" presName="hierRoot2" presStyleCnt="0">
        <dgm:presLayoutVars>
          <dgm:hierBranch val="init"/>
        </dgm:presLayoutVars>
      </dgm:prSet>
      <dgm:spPr/>
    </dgm:pt>
    <dgm:pt modelId="{2AD047CD-0D65-4DD9-8517-6CC7C2FA9E41}" type="pres">
      <dgm:prSet presAssocID="{399F401C-B6DF-469D-A6B4-1E02BBCE65B0}" presName="rootComposite" presStyleCnt="0"/>
      <dgm:spPr/>
    </dgm:pt>
    <dgm:pt modelId="{2DEBCACE-1787-4319-AF06-3CE271BB82FC}" type="pres">
      <dgm:prSet presAssocID="{399F401C-B6DF-469D-A6B4-1E02BBCE65B0}" presName="rootText" presStyleLbl="node3" presStyleIdx="2" presStyleCnt="7" custLinFactX="100000" custLinFactY="-100000" custLinFactNeighborX="125594" custLinFactNeighborY="-18453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5807CA4-A89E-48B5-877F-3DE6FAD3384E}" type="pres">
      <dgm:prSet presAssocID="{399F401C-B6DF-469D-A6B4-1E02BBCE65B0}" presName="rootConnector" presStyleLbl="node3" presStyleIdx="2" presStyleCnt="7"/>
      <dgm:spPr/>
      <dgm:t>
        <a:bodyPr/>
        <a:lstStyle/>
        <a:p>
          <a:endParaRPr lang="en-US"/>
        </a:p>
      </dgm:t>
    </dgm:pt>
    <dgm:pt modelId="{6943E4E5-6A03-4BBC-951A-A2AB8D5B8DED}" type="pres">
      <dgm:prSet presAssocID="{399F401C-B6DF-469D-A6B4-1E02BBCE65B0}" presName="hierChild4" presStyleCnt="0"/>
      <dgm:spPr/>
    </dgm:pt>
    <dgm:pt modelId="{A93FE0A1-D6CF-4B58-A08D-1B5E22891C4D}" type="pres">
      <dgm:prSet presAssocID="{399F401C-B6DF-469D-A6B4-1E02BBCE65B0}" presName="hierChild5" presStyleCnt="0"/>
      <dgm:spPr/>
    </dgm:pt>
    <dgm:pt modelId="{3DCB565C-B877-4F48-8C4D-9A1F090C4DD8}" type="pres">
      <dgm:prSet presAssocID="{1DBB7CBD-D46F-9947-BE29-48153C1AA693}" presName="Name37" presStyleLbl="parChTrans1D3" presStyleIdx="3" presStyleCnt="7"/>
      <dgm:spPr/>
      <dgm:t>
        <a:bodyPr/>
        <a:lstStyle/>
        <a:p>
          <a:endParaRPr lang="en-US"/>
        </a:p>
      </dgm:t>
    </dgm:pt>
    <dgm:pt modelId="{2AF77EB5-3043-574D-8DF9-8BA54D38DEF9}" type="pres">
      <dgm:prSet presAssocID="{A9237BEE-BFF6-134C-893B-A18514E6B679}" presName="hierRoot2" presStyleCnt="0">
        <dgm:presLayoutVars>
          <dgm:hierBranch val="init"/>
        </dgm:presLayoutVars>
      </dgm:prSet>
      <dgm:spPr/>
    </dgm:pt>
    <dgm:pt modelId="{65B61BAB-EC7C-3547-890E-4FDE7823F4E0}" type="pres">
      <dgm:prSet presAssocID="{A9237BEE-BFF6-134C-893B-A18514E6B679}" presName="rootComposite" presStyleCnt="0"/>
      <dgm:spPr/>
    </dgm:pt>
    <dgm:pt modelId="{FF39CCAC-F68F-3C47-9550-027B52A2A67B}" type="pres">
      <dgm:prSet presAssocID="{A9237BEE-BFF6-134C-893B-A18514E6B679}" presName="rootText" presStyleLbl="node3" presStyleIdx="3" presStyleCnt="7" custLinFactX="135342" custLinFactY="-200000" custLinFactNeighborX="200000" custLinFactNeighborY="-22883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8968EC3-B6B9-A943-9A76-4CD7C9A83C5D}" type="pres">
      <dgm:prSet presAssocID="{A9237BEE-BFF6-134C-893B-A18514E6B679}" presName="rootConnector" presStyleLbl="node3" presStyleIdx="3" presStyleCnt="7"/>
      <dgm:spPr/>
      <dgm:t>
        <a:bodyPr/>
        <a:lstStyle/>
        <a:p>
          <a:endParaRPr lang="en-US"/>
        </a:p>
      </dgm:t>
    </dgm:pt>
    <dgm:pt modelId="{247F8200-505C-5C44-A1DD-9D5958D6DEF7}" type="pres">
      <dgm:prSet presAssocID="{A9237BEE-BFF6-134C-893B-A18514E6B679}" presName="hierChild4" presStyleCnt="0"/>
      <dgm:spPr/>
    </dgm:pt>
    <dgm:pt modelId="{06524E83-D156-4B44-8F35-FEC619A33765}" type="pres">
      <dgm:prSet presAssocID="{A9237BEE-BFF6-134C-893B-A18514E6B679}" presName="hierChild5" presStyleCnt="0"/>
      <dgm:spPr/>
    </dgm:pt>
    <dgm:pt modelId="{FAF31E55-A1BD-BB48-B8E0-5A8B37086169}" type="pres">
      <dgm:prSet presAssocID="{18A5922E-1B2E-414D-B157-EF10555D8333}" presName="Name37" presStyleLbl="parChTrans1D3" presStyleIdx="4" presStyleCnt="7"/>
      <dgm:spPr/>
      <dgm:t>
        <a:bodyPr/>
        <a:lstStyle/>
        <a:p>
          <a:endParaRPr lang="en-US"/>
        </a:p>
      </dgm:t>
    </dgm:pt>
    <dgm:pt modelId="{24E911A8-15F9-014A-8CD8-3EE4438FB492}" type="pres">
      <dgm:prSet presAssocID="{146E691C-007C-DD4D-A72E-970D5A2C7BFE}" presName="hierRoot2" presStyleCnt="0">
        <dgm:presLayoutVars>
          <dgm:hierBranch val="init"/>
        </dgm:presLayoutVars>
      </dgm:prSet>
      <dgm:spPr/>
    </dgm:pt>
    <dgm:pt modelId="{1CC12744-9845-3C46-8A68-DFA57A2CFBA1}" type="pres">
      <dgm:prSet presAssocID="{146E691C-007C-DD4D-A72E-970D5A2C7BFE}" presName="rootComposite" presStyleCnt="0"/>
      <dgm:spPr/>
    </dgm:pt>
    <dgm:pt modelId="{B5C0A1A7-598E-A948-9EC5-38B6B1B96AB7}" type="pres">
      <dgm:prSet presAssocID="{146E691C-007C-DD4D-A72E-970D5A2C7BFE}" presName="rootText" presStyleLbl="node3" presStyleIdx="4" presStyleCnt="7" custScaleX="103666" custLinFactX="200000" custLinFactY="-269065" custLinFactNeighborX="244074" custLinFactNeighborY="-3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C2FC725-2FAE-6444-8725-3F39D694A23B}" type="pres">
      <dgm:prSet presAssocID="{146E691C-007C-DD4D-A72E-970D5A2C7BFE}" presName="rootConnector" presStyleLbl="node3" presStyleIdx="4" presStyleCnt="7"/>
      <dgm:spPr/>
      <dgm:t>
        <a:bodyPr/>
        <a:lstStyle/>
        <a:p>
          <a:endParaRPr lang="en-US"/>
        </a:p>
      </dgm:t>
    </dgm:pt>
    <dgm:pt modelId="{C02629D0-C035-504E-9EDD-07C637E0BE93}" type="pres">
      <dgm:prSet presAssocID="{146E691C-007C-DD4D-A72E-970D5A2C7BFE}" presName="hierChild4" presStyleCnt="0"/>
      <dgm:spPr/>
    </dgm:pt>
    <dgm:pt modelId="{166321CF-3427-FE4D-BEEB-3AB74F7F36AE}" type="pres">
      <dgm:prSet presAssocID="{146E691C-007C-DD4D-A72E-970D5A2C7BFE}" presName="hierChild5" presStyleCnt="0"/>
      <dgm:spPr/>
    </dgm:pt>
    <dgm:pt modelId="{0A26C5F6-A286-CB4C-8685-B0BBF0B28152}" type="pres">
      <dgm:prSet presAssocID="{A07CBCC2-A915-4C49-B0FB-AA63D912DED3}" presName="Name37" presStyleLbl="parChTrans1D3" presStyleIdx="5" presStyleCnt="7"/>
      <dgm:spPr/>
      <dgm:t>
        <a:bodyPr/>
        <a:lstStyle/>
        <a:p>
          <a:endParaRPr lang="en-US"/>
        </a:p>
      </dgm:t>
    </dgm:pt>
    <dgm:pt modelId="{FA65D34A-0157-2146-8341-BEC77BEA58A4}" type="pres">
      <dgm:prSet presAssocID="{40B344D4-40E8-C948-9703-D57987FA1C4E}" presName="hierRoot2" presStyleCnt="0">
        <dgm:presLayoutVars>
          <dgm:hierBranch val="init"/>
        </dgm:presLayoutVars>
      </dgm:prSet>
      <dgm:spPr/>
    </dgm:pt>
    <dgm:pt modelId="{E33CAC87-2C47-2244-B69F-19227CCA1847}" type="pres">
      <dgm:prSet presAssocID="{40B344D4-40E8-C948-9703-D57987FA1C4E}" presName="rootComposite" presStyleCnt="0"/>
      <dgm:spPr/>
    </dgm:pt>
    <dgm:pt modelId="{F86757C9-235E-6640-9A40-E02F761CD905}" type="pres">
      <dgm:prSet presAssocID="{40B344D4-40E8-C948-9703-D57987FA1C4E}" presName="rootText" presStyleLbl="node3" presStyleIdx="5" presStyleCnt="7" custLinFactY="-283292" custLinFactNeighborX="10162" custLinFactNeighborY="-3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4C0A3AF-55EA-1643-82B1-D5399D37CF3A}" type="pres">
      <dgm:prSet presAssocID="{40B344D4-40E8-C948-9703-D57987FA1C4E}" presName="rootConnector" presStyleLbl="node3" presStyleIdx="5" presStyleCnt="7"/>
      <dgm:spPr/>
      <dgm:t>
        <a:bodyPr/>
        <a:lstStyle/>
        <a:p>
          <a:endParaRPr lang="en-US"/>
        </a:p>
      </dgm:t>
    </dgm:pt>
    <dgm:pt modelId="{ACEA8B2F-746B-B94A-B718-49414A7BFBC6}" type="pres">
      <dgm:prSet presAssocID="{40B344D4-40E8-C948-9703-D57987FA1C4E}" presName="hierChild4" presStyleCnt="0"/>
      <dgm:spPr/>
    </dgm:pt>
    <dgm:pt modelId="{6E35E88A-292A-4D4E-A2DB-755B4CCC3412}" type="pres">
      <dgm:prSet presAssocID="{40B344D4-40E8-C948-9703-D57987FA1C4E}" presName="hierChild5" presStyleCnt="0"/>
      <dgm:spPr/>
    </dgm:pt>
    <dgm:pt modelId="{B73C440A-2525-C34F-8569-6FEF413BD553}" type="pres">
      <dgm:prSet presAssocID="{05CEFBE4-4C86-FF4F-A8DF-C675C66A244B}" presName="Name37" presStyleLbl="parChTrans1D3" presStyleIdx="6" presStyleCnt="7"/>
      <dgm:spPr/>
      <dgm:t>
        <a:bodyPr/>
        <a:lstStyle/>
        <a:p>
          <a:endParaRPr lang="en-US"/>
        </a:p>
      </dgm:t>
    </dgm:pt>
    <dgm:pt modelId="{98E1B0FF-79CD-594E-A7A1-25C9706432C7}" type="pres">
      <dgm:prSet presAssocID="{16F618A7-E5D7-9C43-9AC3-B661202E8710}" presName="hierRoot2" presStyleCnt="0">
        <dgm:presLayoutVars>
          <dgm:hierBranch val="init"/>
        </dgm:presLayoutVars>
      </dgm:prSet>
      <dgm:spPr/>
    </dgm:pt>
    <dgm:pt modelId="{2001697F-AFE1-2449-BA43-1C1F3AEFE5EB}" type="pres">
      <dgm:prSet presAssocID="{16F618A7-E5D7-9C43-9AC3-B661202E8710}" presName="rootComposite" presStyleCnt="0"/>
      <dgm:spPr/>
    </dgm:pt>
    <dgm:pt modelId="{3789AC52-8787-A149-AE66-399DD0192294}" type="pres">
      <dgm:prSet presAssocID="{16F618A7-E5D7-9C43-9AC3-B661202E8710}" presName="rootText" presStyleLbl="node3" presStyleIdx="6" presStyleCnt="7" custLinFactY="-264951" custLinFactNeighborX="4065" custLinFactNeighborY="-3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75E0B7D-E967-7D45-B18B-74ED2B191FDF}" type="pres">
      <dgm:prSet presAssocID="{16F618A7-E5D7-9C43-9AC3-B661202E8710}" presName="rootConnector" presStyleLbl="node3" presStyleIdx="6" presStyleCnt="7"/>
      <dgm:spPr/>
      <dgm:t>
        <a:bodyPr/>
        <a:lstStyle/>
        <a:p>
          <a:endParaRPr lang="en-US"/>
        </a:p>
      </dgm:t>
    </dgm:pt>
    <dgm:pt modelId="{2DB0E215-7344-C340-8EA3-F22627C0CDF8}" type="pres">
      <dgm:prSet presAssocID="{16F618A7-E5D7-9C43-9AC3-B661202E8710}" presName="hierChild4" presStyleCnt="0"/>
      <dgm:spPr/>
    </dgm:pt>
    <dgm:pt modelId="{A167BEB9-A31D-A447-BD23-A4DA0D5C0720}" type="pres">
      <dgm:prSet presAssocID="{16F618A7-E5D7-9C43-9AC3-B661202E8710}" presName="hierChild5" presStyleCnt="0"/>
      <dgm:spPr/>
    </dgm:pt>
    <dgm:pt modelId="{E1745E1A-CC8D-4682-B3AE-80EBC40F6DE4}" type="pres">
      <dgm:prSet presAssocID="{57C424FE-AD54-42DE-8F1F-36FFAED27370}" presName="hierChild5" presStyleCnt="0"/>
      <dgm:spPr/>
    </dgm:pt>
    <dgm:pt modelId="{A1C72E83-B13E-4AE5-AA88-F63A199C7B32}" type="pres">
      <dgm:prSet presAssocID="{7CA8D369-0062-4BA9-9493-C7635580EF55}" presName="Name37" presStyleLbl="parChTrans1D2" presStyleIdx="2" presStyleCnt="6"/>
      <dgm:spPr/>
      <dgm:t>
        <a:bodyPr/>
        <a:lstStyle/>
        <a:p>
          <a:endParaRPr lang="en-US"/>
        </a:p>
      </dgm:t>
    </dgm:pt>
    <dgm:pt modelId="{68553CE9-A7C4-4DA6-82A5-5B1DA929239C}" type="pres">
      <dgm:prSet presAssocID="{6B87F144-D865-4E15-A716-2BCC6F2BA9B0}" presName="hierRoot2" presStyleCnt="0">
        <dgm:presLayoutVars>
          <dgm:hierBranch val="init"/>
        </dgm:presLayoutVars>
      </dgm:prSet>
      <dgm:spPr/>
    </dgm:pt>
    <dgm:pt modelId="{709B699B-CDB3-49E2-BE97-FEB0A0C6DD90}" type="pres">
      <dgm:prSet presAssocID="{6B87F144-D865-4E15-A716-2BCC6F2BA9B0}" presName="rootComposite" presStyleCnt="0"/>
      <dgm:spPr/>
    </dgm:pt>
    <dgm:pt modelId="{ECFDC2B0-7405-4D27-8036-931B73D1EE7D}" type="pres">
      <dgm:prSet presAssocID="{6B87F144-D865-4E15-A716-2BCC6F2BA9B0}" presName="rootText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6E8D1E0-ADAA-4B5F-85CA-6AA3CAE81D44}" type="pres">
      <dgm:prSet presAssocID="{6B87F144-D865-4E15-A716-2BCC6F2BA9B0}" presName="rootConnector" presStyleLbl="node2" presStyleIdx="2" presStyleCnt="6"/>
      <dgm:spPr/>
      <dgm:t>
        <a:bodyPr/>
        <a:lstStyle/>
        <a:p>
          <a:endParaRPr lang="en-US"/>
        </a:p>
      </dgm:t>
    </dgm:pt>
    <dgm:pt modelId="{C73E5E16-B214-4338-B96C-68BC393A139A}" type="pres">
      <dgm:prSet presAssocID="{6B87F144-D865-4E15-A716-2BCC6F2BA9B0}" presName="hierChild4" presStyleCnt="0"/>
      <dgm:spPr/>
    </dgm:pt>
    <dgm:pt modelId="{9E15959E-EBA3-4016-AAC5-BB65AF2E15E0}" type="pres">
      <dgm:prSet presAssocID="{6B87F144-D865-4E15-A716-2BCC6F2BA9B0}" presName="hierChild5" presStyleCnt="0"/>
      <dgm:spPr/>
    </dgm:pt>
    <dgm:pt modelId="{C864A36D-C677-405E-9137-AEF34D95F5E3}" type="pres">
      <dgm:prSet presAssocID="{37A027AA-83C7-4ADE-AB90-7FB4C0F5390B}" presName="Name37" presStyleLbl="parChTrans1D2" presStyleIdx="3" presStyleCnt="6"/>
      <dgm:spPr/>
      <dgm:t>
        <a:bodyPr/>
        <a:lstStyle/>
        <a:p>
          <a:endParaRPr lang="en-US"/>
        </a:p>
      </dgm:t>
    </dgm:pt>
    <dgm:pt modelId="{E171A944-2218-4860-9C1D-6D9D9CC94DD3}" type="pres">
      <dgm:prSet presAssocID="{77491C5A-53BD-488F-B2CC-5677F5B29B15}" presName="hierRoot2" presStyleCnt="0">
        <dgm:presLayoutVars>
          <dgm:hierBranch val="init"/>
        </dgm:presLayoutVars>
      </dgm:prSet>
      <dgm:spPr/>
    </dgm:pt>
    <dgm:pt modelId="{637D65F6-F81D-4DD3-956C-0AE3F5E7672F}" type="pres">
      <dgm:prSet presAssocID="{77491C5A-53BD-488F-B2CC-5677F5B29B15}" presName="rootComposite" presStyleCnt="0"/>
      <dgm:spPr/>
    </dgm:pt>
    <dgm:pt modelId="{A84375C6-D19E-4741-AD92-ACA44EF57E28}" type="pres">
      <dgm:prSet presAssocID="{77491C5A-53BD-488F-B2CC-5677F5B29B15}" presName="rootText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C422F7F-0223-4BBF-88F1-4D4231FDA163}" type="pres">
      <dgm:prSet presAssocID="{77491C5A-53BD-488F-B2CC-5677F5B29B15}" presName="rootConnector" presStyleLbl="node2" presStyleIdx="3" presStyleCnt="6"/>
      <dgm:spPr/>
      <dgm:t>
        <a:bodyPr/>
        <a:lstStyle/>
        <a:p>
          <a:endParaRPr lang="en-US"/>
        </a:p>
      </dgm:t>
    </dgm:pt>
    <dgm:pt modelId="{1B19E875-7FEE-4FF4-8F4F-4BBA9A69B5F6}" type="pres">
      <dgm:prSet presAssocID="{77491C5A-53BD-488F-B2CC-5677F5B29B15}" presName="hierChild4" presStyleCnt="0"/>
      <dgm:spPr/>
    </dgm:pt>
    <dgm:pt modelId="{860020B3-3C27-42CD-AD74-482F62A1F159}" type="pres">
      <dgm:prSet presAssocID="{77491C5A-53BD-488F-B2CC-5677F5B29B15}" presName="hierChild5" presStyleCnt="0"/>
      <dgm:spPr/>
    </dgm:pt>
    <dgm:pt modelId="{8DB3456E-162F-4CBA-9152-801F1E7BFC94}" type="pres">
      <dgm:prSet presAssocID="{766AB587-CDE6-4892-9F14-618D340ABC03}" presName="Name37" presStyleLbl="parChTrans1D2" presStyleIdx="4" presStyleCnt="6"/>
      <dgm:spPr/>
      <dgm:t>
        <a:bodyPr/>
        <a:lstStyle/>
        <a:p>
          <a:endParaRPr lang="en-US"/>
        </a:p>
      </dgm:t>
    </dgm:pt>
    <dgm:pt modelId="{3A848AD5-D9C8-4DA6-B1BE-239C2D44D80A}" type="pres">
      <dgm:prSet presAssocID="{8ED50984-1FC8-452E-AD20-BF5BFD146B64}" presName="hierRoot2" presStyleCnt="0">
        <dgm:presLayoutVars>
          <dgm:hierBranch val="init"/>
        </dgm:presLayoutVars>
      </dgm:prSet>
      <dgm:spPr/>
    </dgm:pt>
    <dgm:pt modelId="{592D777B-7FB5-43AA-BB70-210DC5E41D7F}" type="pres">
      <dgm:prSet presAssocID="{8ED50984-1FC8-452E-AD20-BF5BFD146B64}" presName="rootComposite" presStyleCnt="0"/>
      <dgm:spPr/>
    </dgm:pt>
    <dgm:pt modelId="{CF9BDD39-C7DF-4117-B90D-FA78AFF98976}" type="pres">
      <dgm:prSet presAssocID="{8ED50984-1FC8-452E-AD20-BF5BFD146B64}" presName="rootText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7946EAB-147B-4619-8E0A-83D64A838118}" type="pres">
      <dgm:prSet presAssocID="{8ED50984-1FC8-452E-AD20-BF5BFD146B64}" presName="rootConnector" presStyleLbl="node2" presStyleIdx="4" presStyleCnt="6"/>
      <dgm:spPr/>
      <dgm:t>
        <a:bodyPr/>
        <a:lstStyle/>
        <a:p>
          <a:endParaRPr lang="en-US"/>
        </a:p>
      </dgm:t>
    </dgm:pt>
    <dgm:pt modelId="{224F2E1E-49BA-4CFB-9979-9D12D16624F6}" type="pres">
      <dgm:prSet presAssocID="{8ED50984-1FC8-452E-AD20-BF5BFD146B64}" presName="hierChild4" presStyleCnt="0"/>
      <dgm:spPr/>
    </dgm:pt>
    <dgm:pt modelId="{572DF5AC-97A4-4699-8409-0E93915A0A3B}" type="pres">
      <dgm:prSet presAssocID="{8ED50984-1FC8-452E-AD20-BF5BFD146B64}" presName="hierChild5" presStyleCnt="0"/>
      <dgm:spPr/>
    </dgm:pt>
    <dgm:pt modelId="{D0F8410B-07E9-4E14-BB1A-7EB20FC75DFF}" type="pres">
      <dgm:prSet presAssocID="{57FA0C94-C073-48E8-A51E-C0B6CFFD6940}" presName="Name37" presStyleLbl="parChTrans1D2" presStyleIdx="5" presStyleCnt="6"/>
      <dgm:spPr/>
      <dgm:t>
        <a:bodyPr/>
        <a:lstStyle/>
        <a:p>
          <a:endParaRPr lang="en-US"/>
        </a:p>
      </dgm:t>
    </dgm:pt>
    <dgm:pt modelId="{19FE1E1F-002D-4C9C-AAB3-719073DA90D0}" type="pres">
      <dgm:prSet presAssocID="{59A00199-3FC8-408F-A73A-723A57FA2D1F}" presName="hierRoot2" presStyleCnt="0">
        <dgm:presLayoutVars>
          <dgm:hierBranch val="init"/>
        </dgm:presLayoutVars>
      </dgm:prSet>
      <dgm:spPr/>
    </dgm:pt>
    <dgm:pt modelId="{FE0954FA-56A9-4973-B683-C7255FBB8926}" type="pres">
      <dgm:prSet presAssocID="{59A00199-3FC8-408F-A73A-723A57FA2D1F}" presName="rootComposite" presStyleCnt="0"/>
      <dgm:spPr/>
    </dgm:pt>
    <dgm:pt modelId="{1F0507FF-DD23-4CD8-8BB6-6E8B7D80E0DC}" type="pres">
      <dgm:prSet presAssocID="{59A00199-3FC8-408F-A73A-723A57FA2D1F}" presName="rootText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85F5ED5-7990-45AF-B6EE-C19FD99447EC}" type="pres">
      <dgm:prSet presAssocID="{59A00199-3FC8-408F-A73A-723A57FA2D1F}" presName="rootConnector" presStyleLbl="node2" presStyleIdx="5" presStyleCnt="6"/>
      <dgm:spPr/>
      <dgm:t>
        <a:bodyPr/>
        <a:lstStyle/>
        <a:p>
          <a:endParaRPr lang="en-US"/>
        </a:p>
      </dgm:t>
    </dgm:pt>
    <dgm:pt modelId="{8C42BD68-BD3D-46A4-B597-AEB97481AFB5}" type="pres">
      <dgm:prSet presAssocID="{59A00199-3FC8-408F-A73A-723A57FA2D1F}" presName="hierChild4" presStyleCnt="0"/>
      <dgm:spPr/>
    </dgm:pt>
    <dgm:pt modelId="{F89E3008-D4F4-4F20-B2CE-463B7A7C563B}" type="pres">
      <dgm:prSet presAssocID="{59A00199-3FC8-408F-A73A-723A57FA2D1F}" presName="hierChild5" presStyleCnt="0"/>
      <dgm:spPr/>
    </dgm:pt>
    <dgm:pt modelId="{F0005D91-BB6C-4738-8BC8-B45FD692CB5B}" type="pres">
      <dgm:prSet presAssocID="{E1C90C81-EDAE-49C1-9D12-13EA8D8A1C92}" presName="hierChild3" presStyleCnt="0"/>
      <dgm:spPr/>
    </dgm:pt>
  </dgm:ptLst>
  <dgm:cxnLst>
    <dgm:cxn modelId="{F4F69B36-2BDC-6346-93E2-F770A38C118E}" type="presOf" srcId="{146E691C-007C-DD4D-A72E-970D5A2C7BFE}" destId="{B5C0A1A7-598E-A948-9EC5-38B6B1B96AB7}" srcOrd="0" destOrd="0" presId="urn:microsoft.com/office/officeart/2005/8/layout/orgChart1"/>
    <dgm:cxn modelId="{8FF42509-D69A-4106-A33F-E74994753494}" type="presOf" srcId="{640A874C-2115-4CF9-A35C-C2B29F7707DA}" destId="{D3E31D13-2852-48E6-8195-B6B198C88203}" srcOrd="0" destOrd="0" presId="urn:microsoft.com/office/officeart/2005/8/layout/orgChart1"/>
    <dgm:cxn modelId="{C5ACC6F8-F9FC-41D3-997E-E6E4ABBFE548}" type="presOf" srcId="{92B5A4D1-223E-4F3F-AD95-DAE501EC3782}" destId="{10FA5C6A-EE5D-4CE2-A042-98BFD909C28E}" srcOrd="0" destOrd="0" presId="urn:microsoft.com/office/officeart/2005/8/layout/orgChart1"/>
    <dgm:cxn modelId="{2DC877B7-FA89-774F-BF30-2E4BD7C6BD0A}" type="presOf" srcId="{146E691C-007C-DD4D-A72E-970D5A2C7BFE}" destId="{1C2FC725-2FAE-6444-8725-3F39D694A23B}" srcOrd="1" destOrd="0" presId="urn:microsoft.com/office/officeart/2005/8/layout/orgChart1"/>
    <dgm:cxn modelId="{9BDC4A9E-4E2E-4E18-8192-45F8DB000DA8}" type="presOf" srcId="{37A027AA-83C7-4ADE-AB90-7FB4C0F5390B}" destId="{C864A36D-C677-405E-9137-AEF34D95F5E3}" srcOrd="0" destOrd="0" presId="urn:microsoft.com/office/officeart/2005/8/layout/orgChart1"/>
    <dgm:cxn modelId="{F9A29918-EC7D-4FB2-BF09-22C7A424B4AC}" type="presOf" srcId="{7377F093-B2B5-4AC2-982A-3BB471232EDB}" destId="{90729125-724C-40A9-8B36-E546E4FFDC66}" srcOrd="0" destOrd="0" presId="urn:microsoft.com/office/officeart/2005/8/layout/orgChart1"/>
    <dgm:cxn modelId="{158AD158-06A6-48F4-A8BD-853891A175A8}" type="presOf" srcId="{8ED50984-1FC8-452E-AD20-BF5BFD146B64}" destId="{27946EAB-147B-4619-8E0A-83D64A838118}" srcOrd="1" destOrd="0" presId="urn:microsoft.com/office/officeart/2005/8/layout/orgChart1"/>
    <dgm:cxn modelId="{2E8AA648-6139-4587-A1A8-E5FB9CE80CC7}" type="presOf" srcId="{051E4FD2-9DDB-4C3A-935C-7F0E875FB625}" destId="{526433CC-B2EE-4ED3-AF36-F35F0265BFE4}" srcOrd="0" destOrd="0" presId="urn:microsoft.com/office/officeart/2005/8/layout/orgChart1"/>
    <dgm:cxn modelId="{001D1CDB-C2CA-114E-82C0-2462938E773B}" srcId="{57C424FE-AD54-42DE-8F1F-36FFAED27370}" destId="{146E691C-007C-DD4D-A72E-970D5A2C7BFE}" srcOrd="4" destOrd="0" parTransId="{18A5922E-1B2E-414D-B157-EF10555D8333}" sibTransId="{1A46E62D-647A-8C4C-A6AC-5C289A447A05}"/>
    <dgm:cxn modelId="{667A8F0B-A06A-8E45-8F92-85BD35011258}" type="presOf" srcId="{A9237BEE-BFF6-134C-893B-A18514E6B679}" destId="{C8968EC3-B6B9-A943-9A76-4CD7C9A83C5D}" srcOrd="1" destOrd="0" presId="urn:microsoft.com/office/officeart/2005/8/layout/orgChart1"/>
    <dgm:cxn modelId="{F5AFC5BD-C10F-4F14-82F0-9439ACEF3065}" type="presOf" srcId="{399F401C-B6DF-469D-A6B4-1E02BBCE65B0}" destId="{D5807CA4-A89E-48B5-877F-3DE6FAD3384E}" srcOrd="1" destOrd="0" presId="urn:microsoft.com/office/officeart/2005/8/layout/orgChart1"/>
    <dgm:cxn modelId="{DA622481-C7F4-436A-8CA1-BF56AC4D7353}" type="presOf" srcId="{5469C9C8-B8AD-4F07-BAE5-AA81E5488300}" destId="{35FC9DA4-225A-492B-85C7-E5D902E5B7F0}" srcOrd="0" destOrd="0" presId="urn:microsoft.com/office/officeart/2005/8/layout/orgChart1"/>
    <dgm:cxn modelId="{7012164F-E6E5-D649-9DBC-139812A6FD3F}" srcId="{57C424FE-AD54-42DE-8F1F-36FFAED27370}" destId="{A9237BEE-BFF6-134C-893B-A18514E6B679}" srcOrd="3" destOrd="0" parTransId="{1DBB7CBD-D46F-9947-BE29-48153C1AA693}" sibTransId="{5A1A63A9-59A2-E649-A8A4-C5435633E6FE}"/>
    <dgm:cxn modelId="{CA796E4C-C838-4E00-9AD8-15135A57E8FC}" srcId="{E1C90C81-EDAE-49C1-9D12-13EA8D8A1C92}" destId="{8ED50984-1FC8-452E-AD20-BF5BFD146B64}" srcOrd="4" destOrd="0" parTransId="{766AB587-CDE6-4892-9F14-618D340ABC03}" sibTransId="{79E70341-900E-4624-BD3F-43B420580598}"/>
    <dgm:cxn modelId="{17628FDB-3EE4-FD4E-B622-CFDEC8609572}" type="presOf" srcId="{1DBB7CBD-D46F-9947-BE29-48153C1AA693}" destId="{3DCB565C-B877-4F48-8C4D-9A1F090C4DD8}" srcOrd="0" destOrd="0" presId="urn:microsoft.com/office/officeart/2005/8/layout/orgChart1"/>
    <dgm:cxn modelId="{8488D70B-5F64-4A8D-9E25-8558E831B17C}" srcId="{57C424FE-AD54-42DE-8F1F-36FFAED27370}" destId="{B0EA6ED8-4BA5-4C0E-8B49-3A1251A62791}" srcOrd="1" destOrd="0" parTransId="{263D26CB-4223-4A1A-AC8F-5C86A614201B}" sibTransId="{5854B495-37B4-45EF-A1E1-2893720A2D23}"/>
    <dgm:cxn modelId="{2FBF69F0-613F-41F7-9774-AD237E6503A2}" srcId="{E1C90C81-EDAE-49C1-9D12-13EA8D8A1C92}" destId="{640A874C-2115-4CF9-A35C-C2B29F7707DA}" srcOrd="0" destOrd="0" parTransId="{7377F093-B2B5-4AC2-982A-3BB471232EDB}" sibTransId="{EC7789CF-50EF-45A1-B5FE-DA407B416387}"/>
    <dgm:cxn modelId="{02554AE6-AB24-4233-8DB3-939979E3CFCD}" type="presOf" srcId="{57C424FE-AD54-42DE-8F1F-36FFAED27370}" destId="{B219017E-0F90-42C9-98D4-EDB4FCD97380}" srcOrd="1" destOrd="0" presId="urn:microsoft.com/office/officeart/2005/8/layout/orgChart1"/>
    <dgm:cxn modelId="{8C7F317B-0902-47FF-8842-752C3403538D}" type="presOf" srcId="{E1C90C81-EDAE-49C1-9D12-13EA8D8A1C92}" destId="{F027681A-A531-42F1-BE7E-4C78A76B78D9}" srcOrd="0" destOrd="0" presId="urn:microsoft.com/office/officeart/2005/8/layout/orgChart1"/>
    <dgm:cxn modelId="{5BC55BAF-7003-414D-8D69-69891FFE8E8F}" srcId="{E1C90C81-EDAE-49C1-9D12-13EA8D8A1C92}" destId="{77491C5A-53BD-488F-B2CC-5677F5B29B15}" srcOrd="3" destOrd="0" parTransId="{37A027AA-83C7-4ADE-AB90-7FB4C0F5390B}" sibTransId="{6DB3CE23-0437-4F40-9EB3-299EA9670A74}"/>
    <dgm:cxn modelId="{D2EF6BED-7B6D-4B7A-8D01-65C0D6A5B4E4}" srcId="{57C424FE-AD54-42DE-8F1F-36FFAED27370}" destId="{399F401C-B6DF-469D-A6B4-1E02BBCE65B0}" srcOrd="2" destOrd="0" parTransId="{5469C9C8-B8AD-4F07-BAE5-AA81E5488300}" sibTransId="{99323CA3-06FB-4CB9-836A-21524419E8D7}"/>
    <dgm:cxn modelId="{C9080B7C-CC7C-2C4F-872A-29E567508BBB}" srcId="{57C424FE-AD54-42DE-8F1F-36FFAED27370}" destId="{40B344D4-40E8-C948-9703-D57987FA1C4E}" srcOrd="5" destOrd="0" parTransId="{A07CBCC2-A915-4C49-B0FB-AA63D912DED3}" sibTransId="{5D12E5FF-BCCE-794C-AEC1-F7A600F1762E}"/>
    <dgm:cxn modelId="{5C3AD20B-CFE2-D94F-B6A1-FC7C0435F659}" type="presOf" srcId="{A9237BEE-BFF6-134C-893B-A18514E6B679}" destId="{FF39CCAC-F68F-3C47-9550-027B52A2A67B}" srcOrd="0" destOrd="0" presId="urn:microsoft.com/office/officeart/2005/8/layout/orgChart1"/>
    <dgm:cxn modelId="{47F4580F-E8FA-488C-BFA7-D427E26986AD}" srcId="{E1C90C81-EDAE-49C1-9D12-13EA8D8A1C92}" destId="{59A00199-3FC8-408F-A73A-723A57FA2D1F}" srcOrd="5" destOrd="0" parTransId="{57FA0C94-C073-48E8-A51E-C0B6CFFD6940}" sibTransId="{911F45B8-FD5C-4FAE-8E67-E46CB7F4AD71}"/>
    <dgm:cxn modelId="{B2817841-5D08-9942-BE13-433F6BBABB2C}" type="presOf" srcId="{16F618A7-E5D7-9C43-9AC3-B661202E8710}" destId="{A75E0B7D-E967-7D45-B18B-74ED2B191FDF}" srcOrd="1" destOrd="0" presId="urn:microsoft.com/office/officeart/2005/8/layout/orgChart1"/>
    <dgm:cxn modelId="{0524EBFF-C5F6-3E44-A7A5-F2BDA34213FC}" type="presOf" srcId="{05CEFBE4-4C86-FF4F-A8DF-C675C66A244B}" destId="{B73C440A-2525-C34F-8569-6FEF413BD553}" srcOrd="0" destOrd="0" presId="urn:microsoft.com/office/officeart/2005/8/layout/orgChart1"/>
    <dgm:cxn modelId="{862F7CC9-30FB-4150-BFB7-5E1DFB30E138}" type="presOf" srcId="{57FA0C94-C073-48E8-A51E-C0B6CFFD6940}" destId="{D0F8410B-07E9-4E14-BB1A-7EB20FC75DFF}" srcOrd="0" destOrd="0" presId="urn:microsoft.com/office/officeart/2005/8/layout/orgChart1"/>
    <dgm:cxn modelId="{5853604A-D5B1-7148-9BB2-7FC9C61677B0}" type="presOf" srcId="{40B344D4-40E8-C948-9703-D57987FA1C4E}" destId="{D4C0A3AF-55EA-1643-82B1-D5399D37CF3A}" srcOrd="1" destOrd="0" presId="urn:microsoft.com/office/officeart/2005/8/layout/orgChart1"/>
    <dgm:cxn modelId="{8C5997A9-DF3B-40CB-82A4-2561924D344D}" type="presOf" srcId="{57C424FE-AD54-42DE-8F1F-36FFAED27370}" destId="{5FA9DDAE-8DB7-4B6A-9F08-0781F1B45CE2}" srcOrd="0" destOrd="0" presId="urn:microsoft.com/office/officeart/2005/8/layout/orgChart1"/>
    <dgm:cxn modelId="{CE5E003E-C8DD-4660-9F59-0514EC85D1A2}" type="presOf" srcId="{6B87F144-D865-4E15-A716-2BCC6F2BA9B0}" destId="{ECFDC2B0-7405-4D27-8036-931B73D1EE7D}" srcOrd="0" destOrd="0" presId="urn:microsoft.com/office/officeart/2005/8/layout/orgChart1"/>
    <dgm:cxn modelId="{D933A144-3712-4B12-B1A6-D174472051B4}" srcId="{57C424FE-AD54-42DE-8F1F-36FFAED27370}" destId="{D854EF15-87BF-4F4C-AB0F-A5E5334CE5DE}" srcOrd="0" destOrd="0" parTransId="{051E4FD2-9DDB-4C3A-935C-7F0E875FB625}" sibTransId="{ABABE7EF-9392-408A-A605-7E614CAE7E68}"/>
    <dgm:cxn modelId="{8B6B6B86-C2A3-4245-B80F-7FE5E3E370A5}" srcId="{E1C90C81-EDAE-49C1-9D12-13EA8D8A1C92}" destId="{6B87F144-D865-4E15-A716-2BCC6F2BA9B0}" srcOrd="2" destOrd="0" parTransId="{7CA8D369-0062-4BA9-9493-C7635580EF55}" sibTransId="{F998D346-1094-4078-A289-5D1EFCEF238B}"/>
    <dgm:cxn modelId="{F757F472-FBE0-4CAB-BC1F-7559E1F0AB13}" type="presOf" srcId="{7CA8D369-0062-4BA9-9493-C7635580EF55}" destId="{A1C72E83-B13E-4AE5-AA88-F63A199C7B32}" srcOrd="0" destOrd="0" presId="urn:microsoft.com/office/officeart/2005/8/layout/orgChart1"/>
    <dgm:cxn modelId="{2B3EE804-3AD1-4113-A7BC-79C17CDC533F}" srcId="{156FB495-0FEC-4344-A072-CB56B2CEA303}" destId="{E1C90C81-EDAE-49C1-9D12-13EA8D8A1C92}" srcOrd="0" destOrd="0" parTransId="{508E2F8B-B2A7-43E0-9FBC-F2ABF68F2CF3}" sibTransId="{1747517B-FCF0-4B33-9928-3B6390ADB1E1}"/>
    <dgm:cxn modelId="{8E05635C-A365-4949-8AD4-BCA067B47902}" type="presOf" srcId="{D854EF15-87BF-4F4C-AB0F-A5E5334CE5DE}" destId="{C614E220-6909-4832-8D1E-A47A902A7458}" srcOrd="1" destOrd="0" presId="urn:microsoft.com/office/officeart/2005/8/layout/orgChart1"/>
    <dgm:cxn modelId="{EFA71436-D5D0-B240-8987-FBB36192234F}" srcId="{57C424FE-AD54-42DE-8F1F-36FFAED27370}" destId="{16F618A7-E5D7-9C43-9AC3-B661202E8710}" srcOrd="6" destOrd="0" parTransId="{05CEFBE4-4C86-FF4F-A8DF-C675C66A244B}" sibTransId="{24C091D0-6EE9-9149-B7A4-6EA25D4CF6A9}"/>
    <dgm:cxn modelId="{05DF2903-2060-413A-9144-AFCDC2DDB7FD}" type="presOf" srcId="{156FB495-0FEC-4344-A072-CB56B2CEA303}" destId="{83352A07-D3AD-4E4D-B380-51B545BDD25A}" srcOrd="0" destOrd="0" presId="urn:microsoft.com/office/officeart/2005/8/layout/orgChart1"/>
    <dgm:cxn modelId="{62451671-A024-4376-80CC-152BE388C52C}" type="presOf" srcId="{B0EA6ED8-4BA5-4C0E-8B49-3A1251A62791}" destId="{5DCA4E6E-6ADC-4CD7-8E5E-B3E09B325BEF}" srcOrd="0" destOrd="0" presId="urn:microsoft.com/office/officeart/2005/8/layout/orgChart1"/>
    <dgm:cxn modelId="{3FF5E183-0F5C-0D41-B670-32C0347DDC9E}" type="presOf" srcId="{A07CBCC2-A915-4C49-B0FB-AA63D912DED3}" destId="{0A26C5F6-A286-CB4C-8685-B0BBF0B28152}" srcOrd="0" destOrd="0" presId="urn:microsoft.com/office/officeart/2005/8/layout/orgChart1"/>
    <dgm:cxn modelId="{4713AC2F-060D-4AFD-84BC-C30CC2771096}" type="presOf" srcId="{766AB587-CDE6-4892-9F14-618D340ABC03}" destId="{8DB3456E-162F-4CBA-9152-801F1E7BFC94}" srcOrd="0" destOrd="0" presId="urn:microsoft.com/office/officeart/2005/8/layout/orgChart1"/>
    <dgm:cxn modelId="{C7ECA4C9-84C4-4AD8-B24F-CB70062FAF74}" type="presOf" srcId="{E1C90C81-EDAE-49C1-9D12-13EA8D8A1C92}" destId="{D8F31AC9-5C9D-4618-B819-20D3AEFC3821}" srcOrd="1" destOrd="0" presId="urn:microsoft.com/office/officeart/2005/8/layout/orgChart1"/>
    <dgm:cxn modelId="{86A55929-C97E-4912-95A4-FD6F1294E254}" type="presOf" srcId="{8ED50984-1FC8-452E-AD20-BF5BFD146B64}" destId="{CF9BDD39-C7DF-4117-B90D-FA78AFF98976}" srcOrd="0" destOrd="0" presId="urn:microsoft.com/office/officeart/2005/8/layout/orgChart1"/>
    <dgm:cxn modelId="{FB847C8A-2D7C-4F40-90D8-C27D75F8D4AE}" type="presOf" srcId="{40B344D4-40E8-C948-9703-D57987FA1C4E}" destId="{F86757C9-235E-6640-9A40-E02F761CD905}" srcOrd="0" destOrd="0" presId="urn:microsoft.com/office/officeart/2005/8/layout/orgChart1"/>
    <dgm:cxn modelId="{DB2341AC-2E61-46F7-843B-A2A43AD54E35}" type="presOf" srcId="{B0EA6ED8-4BA5-4C0E-8B49-3A1251A62791}" destId="{B5B981C9-7568-4378-B1CB-8FF436A80022}" srcOrd="1" destOrd="0" presId="urn:microsoft.com/office/officeart/2005/8/layout/orgChart1"/>
    <dgm:cxn modelId="{510A05C3-71A8-4916-9813-A46CE10B502F}" type="presOf" srcId="{6B87F144-D865-4E15-A716-2BCC6F2BA9B0}" destId="{C6E8D1E0-ADAA-4B5F-85CA-6AA3CAE81D44}" srcOrd="1" destOrd="0" presId="urn:microsoft.com/office/officeart/2005/8/layout/orgChart1"/>
    <dgm:cxn modelId="{3D096196-D41B-452B-BA7B-6C8EAA07A32B}" type="presOf" srcId="{D854EF15-87BF-4F4C-AB0F-A5E5334CE5DE}" destId="{4A8F370E-8CA6-4D78-9F39-831343FFC74B}" srcOrd="0" destOrd="0" presId="urn:microsoft.com/office/officeart/2005/8/layout/orgChart1"/>
    <dgm:cxn modelId="{F06443C1-5514-4524-9AC6-E3D9CA6BF147}" type="presOf" srcId="{59A00199-3FC8-408F-A73A-723A57FA2D1F}" destId="{685F5ED5-7990-45AF-B6EE-C19FD99447EC}" srcOrd="1" destOrd="0" presId="urn:microsoft.com/office/officeart/2005/8/layout/orgChart1"/>
    <dgm:cxn modelId="{8F252DAD-2F98-49DD-B1E7-6BBA6F4AE23D}" type="presOf" srcId="{59A00199-3FC8-408F-A73A-723A57FA2D1F}" destId="{1F0507FF-DD23-4CD8-8BB6-6E8B7D80E0DC}" srcOrd="0" destOrd="0" presId="urn:microsoft.com/office/officeart/2005/8/layout/orgChart1"/>
    <dgm:cxn modelId="{19E0C09F-796D-47D5-B822-0DA37DBFD991}" type="presOf" srcId="{640A874C-2115-4CF9-A35C-C2B29F7707DA}" destId="{A18F89BE-E807-4373-B292-881A296E7F68}" srcOrd="1" destOrd="0" presId="urn:microsoft.com/office/officeart/2005/8/layout/orgChart1"/>
    <dgm:cxn modelId="{E4996FD9-95D9-49F8-B4B9-079F3F31FD0A}" type="presOf" srcId="{263D26CB-4223-4A1A-AC8F-5C86A614201B}" destId="{0E3C8380-6897-4B0B-A067-70BF684A3B60}" srcOrd="0" destOrd="0" presId="urn:microsoft.com/office/officeart/2005/8/layout/orgChart1"/>
    <dgm:cxn modelId="{470C8D69-322E-C149-8085-225936B1503A}" type="presOf" srcId="{16F618A7-E5D7-9C43-9AC3-B661202E8710}" destId="{3789AC52-8787-A149-AE66-399DD0192294}" srcOrd="0" destOrd="0" presId="urn:microsoft.com/office/officeart/2005/8/layout/orgChart1"/>
    <dgm:cxn modelId="{B067AD77-B165-4A47-87C4-5A06697F1B59}" type="presOf" srcId="{399F401C-B6DF-469D-A6B4-1E02BBCE65B0}" destId="{2DEBCACE-1787-4319-AF06-3CE271BB82FC}" srcOrd="0" destOrd="0" presId="urn:microsoft.com/office/officeart/2005/8/layout/orgChart1"/>
    <dgm:cxn modelId="{70DD8E3B-3B9F-4868-8C7D-F1D15EC50B51}" type="presOf" srcId="{77491C5A-53BD-488F-B2CC-5677F5B29B15}" destId="{A84375C6-D19E-4741-AD92-ACA44EF57E28}" srcOrd="0" destOrd="0" presId="urn:microsoft.com/office/officeart/2005/8/layout/orgChart1"/>
    <dgm:cxn modelId="{A69EC6C1-EAC0-7D45-910C-A6A6E005EB16}" type="presOf" srcId="{18A5922E-1B2E-414D-B157-EF10555D8333}" destId="{FAF31E55-A1BD-BB48-B8E0-5A8B37086169}" srcOrd="0" destOrd="0" presId="urn:microsoft.com/office/officeart/2005/8/layout/orgChart1"/>
    <dgm:cxn modelId="{B4DC6E77-9FD9-45D9-AAAB-F04B6C528DED}" type="presOf" srcId="{77491C5A-53BD-488F-B2CC-5677F5B29B15}" destId="{AC422F7F-0223-4BBF-88F1-4D4231FDA163}" srcOrd="1" destOrd="0" presId="urn:microsoft.com/office/officeart/2005/8/layout/orgChart1"/>
    <dgm:cxn modelId="{2501C873-F5D5-4806-89EA-19FF6AE9F805}" srcId="{E1C90C81-EDAE-49C1-9D12-13EA8D8A1C92}" destId="{57C424FE-AD54-42DE-8F1F-36FFAED27370}" srcOrd="1" destOrd="0" parTransId="{92B5A4D1-223E-4F3F-AD95-DAE501EC3782}" sibTransId="{4EA94410-C16B-4D3B-A035-E387DB83EA82}"/>
    <dgm:cxn modelId="{6EE53FED-0F97-4D13-BF38-4BAD593357DD}" type="presParOf" srcId="{83352A07-D3AD-4E4D-B380-51B545BDD25A}" destId="{D75CBC95-7F36-4F61-A6AC-05A6EDD8E75D}" srcOrd="0" destOrd="0" presId="urn:microsoft.com/office/officeart/2005/8/layout/orgChart1"/>
    <dgm:cxn modelId="{F53BA682-90F0-4D5A-956F-8391EA706C08}" type="presParOf" srcId="{D75CBC95-7F36-4F61-A6AC-05A6EDD8E75D}" destId="{3FA58DD9-E156-4EA7-A555-B50B25B6A251}" srcOrd="0" destOrd="0" presId="urn:microsoft.com/office/officeart/2005/8/layout/orgChart1"/>
    <dgm:cxn modelId="{F22B46BC-9CFB-4C04-9741-76C9D84A24D3}" type="presParOf" srcId="{3FA58DD9-E156-4EA7-A555-B50B25B6A251}" destId="{F027681A-A531-42F1-BE7E-4C78A76B78D9}" srcOrd="0" destOrd="0" presId="urn:microsoft.com/office/officeart/2005/8/layout/orgChart1"/>
    <dgm:cxn modelId="{A767BEF6-9A3E-4711-B55F-78B121401065}" type="presParOf" srcId="{3FA58DD9-E156-4EA7-A555-B50B25B6A251}" destId="{D8F31AC9-5C9D-4618-B819-20D3AEFC3821}" srcOrd="1" destOrd="0" presId="urn:microsoft.com/office/officeart/2005/8/layout/orgChart1"/>
    <dgm:cxn modelId="{C171CADC-D329-4B57-B213-04FC026EA00F}" type="presParOf" srcId="{D75CBC95-7F36-4F61-A6AC-05A6EDD8E75D}" destId="{FEFD3154-2B39-4FDA-B829-254FEED0F815}" srcOrd="1" destOrd="0" presId="urn:microsoft.com/office/officeart/2005/8/layout/orgChart1"/>
    <dgm:cxn modelId="{63D92768-922D-46F5-8F91-0E72613E98CA}" type="presParOf" srcId="{FEFD3154-2B39-4FDA-B829-254FEED0F815}" destId="{90729125-724C-40A9-8B36-E546E4FFDC66}" srcOrd="0" destOrd="0" presId="urn:microsoft.com/office/officeart/2005/8/layout/orgChart1"/>
    <dgm:cxn modelId="{9327D4D3-3E13-41EB-91EB-F9ACC37E200E}" type="presParOf" srcId="{FEFD3154-2B39-4FDA-B829-254FEED0F815}" destId="{3855D6AF-F847-45AC-B1E7-0C4F5B4DBA57}" srcOrd="1" destOrd="0" presId="urn:microsoft.com/office/officeart/2005/8/layout/orgChart1"/>
    <dgm:cxn modelId="{7C84A7C3-AD32-4CB2-B3A8-5635245A5A8F}" type="presParOf" srcId="{3855D6AF-F847-45AC-B1E7-0C4F5B4DBA57}" destId="{E025D30B-244C-4886-A052-6943FADA58B2}" srcOrd="0" destOrd="0" presId="urn:microsoft.com/office/officeart/2005/8/layout/orgChart1"/>
    <dgm:cxn modelId="{F8991C58-B18F-4BB4-AA5B-42CE88CBF0E0}" type="presParOf" srcId="{E025D30B-244C-4886-A052-6943FADA58B2}" destId="{D3E31D13-2852-48E6-8195-B6B198C88203}" srcOrd="0" destOrd="0" presId="urn:microsoft.com/office/officeart/2005/8/layout/orgChart1"/>
    <dgm:cxn modelId="{7FB0F90B-262B-4A02-9E15-17ED861CDF7E}" type="presParOf" srcId="{E025D30B-244C-4886-A052-6943FADA58B2}" destId="{A18F89BE-E807-4373-B292-881A296E7F68}" srcOrd="1" destOrd="0" presId="urn:microsoft.com/office/officeart/2005/8/layout/orgChart1"/>
    <dgm:cxn modelId="{A8F5C89A-4B5F-40CA-86C1-90A0D03CB5EC}" type="presParOf" srcId="{3855D6AF-F847-45AC-B1E7-0C4F5B4DBA57}" destId="{0B53EEBF-8141-40A6-A247-E3DBB67D6F66}" srcOrd="1" destOrd="0" presId="urn:microsoft.com/office/officeart/2005/8/layout/orgChart1"/>
    <dgm:cxn modelId="{CB220996-3D5C-4E4D-AABB-DE956B887E14}" type="presParOf" srcId="{3855D6AF-F847-45AC-B1E7-0C4F5B4DBA57}" destId="{0F2D3D89-DABE-4233-9176-F6805DF63322}" srcOrd="2" destOrd="0" presId="urn:microsoft.com/office/officeart/2005/8/layout/orgChart1"/>
    <dgm:cxn modelId="{F1ECDB47-9B8E-4491-83CE-BA0951492A02}" type="presParOf" srcId="{FEFD3154-2B39-4FDA-B829-254FEED0F815}" destId="{10FA5C6A-EE5D-4CE2-A042-98BFD909C28E}" srcOrd="2" destOrd="0" presId="urn:microsoft.com/office/officeart/2005/8/layout/orgChart1"/>
    <dgm:cxn modelId="{4E599F12-3939-43EB-B264-CE4D9E755E16}" type="presParOf" srcId="{FEFD3154-2B39-4FDA-B829-254FEED0F815}" destId="{1F093C5C-4CB3-4C09-9B69-49C409A26D5D}" srcOrd="3" destOrd="0" presId="urn:microsoft.com/office/officeart/2005/8/layout/orgChart1"/>
    <dgm:cxn modelId="{83352B7A-CE58-4F9D-97D9-3DAF2721ACF1}" type="presParOf" srcId="{1F093C5C-4CB3-4C09-9B69-49C409A26D5D}" destId="{1395B595-D7CE-47EE-948F-251A7CC2F1C6}" srcOrd="0" destOrd="0" presId="urn:microsoft.com/office/officeart/2005/8/layout/orgChart1"/>
    <dgm:cxn modelId="{0864BE03-EEC5-4E2F-AD0C-59DF69FE1529}" type="presParOf" srcId="{1395B595-D7CE-47EE-948F-251A7CC2F1C6}" destId="{5FA9DDAE-8DB7-4B6A-9F08-0781F1B45CE2}" srcOrd="0" destOrd="0" presId="urn:microsoft.com/office/officeart/2005/8/layout/orgChart1"/>
    <dgm:cxn modelId="{9463BF8B-FDF8-4B0C-80CA-0BFB93CB48B2}" type="presParOf" srcId="{1395B595-D7CE-47EE-948F-251A7CC2F1C6}" destId="{B219017E-0F90-42C9-98D4-EDB4FCD97380}" srcOrd="1" destOrd="0" presId="urn:microsoft.com/office/officeart/2005/8/layout/orgChart1"/>
    <dgm:cxn modelId="{119B17DC-1AF8-4E84-8484-59394E48AB97}" type="presParOf" srcId="{1F093C5C-4CB3-4C09-9B69-49C409A26D5D}" destId="{C0E43B7B-926E-4737-A8A8-C3806A7AE824}" srcOrd="1" destOrd="0" presId="urn:microsoft.com/office/officeart/2005/8/layout/orgChart1"/>
    <dgm:cxn modelId="{F425A9DB-565F-4F16-813C-60481D7CF253}" type="presParOf" srcId="{C0E43B7B-926E-4737-A8A8-C3806A7AE824}" destId="{526433CC-B2EE-4ED3-AF36-F35F0265BFE4}" srcOrd="0" destOrd="0" presId="urn:microsoft.com/office/officeart/2005/8/layout/orgChart1"/>
    <dgm:cxn modelId="{B956E2F4-B405-420C-9E28-F0662A256320}" type="presParOf" srcId="{C0E43B7B-926E-4737-A8A8-C3806A7AE824}" destId="{7AC2ED4E-FF47-4A92-B0E7-220F8ABF37AA}" srcOrd="1" destOrd="0" presId="urn:microsoft.com/office/officeart/2005/8/layout/orgChart1"/>
    <dgm:cxn modelId="{1DC1DC86-68BB-4E0A-A808-196A5C448849}" type="presParOf" srcId="{7AC2ED4E-FF47-4A92-B0E7-220F8ABF37AA}" destId="{3ABFCEC8-45C5-45EF-9418-FE6449A95FDB}" srcOrd="0" destOrd="0" presId="urn:microsoft.com/office/officeart/2005/8/layout/orgChart1"/>
    <dgm:cxn modelId="{E1753785-A222-41C9-BCD2-C4D46E2B663C}" type="presParOf" srcId="{3ABFCEC8-45C5-45EF-9418-FE6449A95FDB}" destId="{4A8F370E-8CA6-4D78-9F39-831343FFC74B}" srcOrd="0" destOrd="0" presId="urn:microsoft.com/office/officeart/2005/8/layout/orgChart1"/>
    <dgm:cxn modelId="{2FE46573-110C-4215-81C8-B8CC34A4DDC2}" type="presParOf" srcId="{3ABFCEC8-45C5-45EF-9418-FE6449A95FDB}" destId="{C614E220-6909-4832-8D1E-A47A902A7458}" srcOrd="1" destOrd="0" presId="urn:microsoft.com/office/officeart/2005/8/layout/orgChart1"/>
    <dgm:cxn modelId="{2A30C9B4-47D7-4440-B7A9-B37CECE3A98A}" type="presParOf" srcId="{7AC2ED4E-FF47-4A92-B0E7-220F8ABF37AA}" destId="{15B9AE52-745A-4515-A61D-8340F4F5B2C8}" srcOrd="1" destOrd="0" presId="urn:microsoft.com/office/officeart/2005/8/layout/orgChart1"/>
    <dgm:cxn modelId="{18534AB5-E4F2-40BA-ADB8-75ADF1202A42}" type="presParOf" srcId="{7AC2ED4E-FF47-4A92-B0E7-220F8ABF37AA}" destId="{4742C5CA-CF80-41AB-8C91-C55AB339B9EF}" srcOrd="2" destOrd="0" presId="urn:microsoft.com/office/officeart/2005/8/layout/orgChart1"/>
    <dgm:cxn modelId="{8FAC15F2-A003-4CAF-A0FC-7965AFC458ED}" type="presParOf" srcId="{C0E43B7B-926E-4737-A8A8-C3806A7AE824}" destId="{0E3C8380-6897-4B0B-A067-70BF684A3B60}" srcOrd="2" destOrd="0" presId="urn:microsoft.com/office/officeart/2005/8/layout/orgChart1"/>
    <dgm:cxn modelId="{6B5BC349-892A-42CC-9235-4621CE97B066}" type="presParOf" srcId="{C0E43B7B-926E-4737-A8A8-C3806A7AE824}" destId="{57B87FDC-AEED-4077-A9CA-0A8AEAEA93FB}" srcOrd="3" destOrd="0" presId="urn:microsoft.com/office/officeart/2005/8/layout/orgChart1"/>
    <dgm:cxn modelId="{296A2495-C461-47F4-B994-2D547C955732}" type="presParOf" srcId="{57B87FDC-AEED-4077-A9CA-0A8AEAEA93FB}" destId="{CFCDC21D-B30F-475F-BBEC-93DB0C81BE66}" srcOrd="0" destOrd="0" presId="urn:microsoft.com/office/officeart/2005/8/layout/orgChart1"/>
    <dgm:cxn modelId="{207988A7-C479-4F8B-BF9F-2BE8BD59AC27}" type="presParOf" srcId="{CFCDC21D-B30F-475F-BBEC-93DB0C81BE66}" destId="{5DCA4E6E-6ADC-4CD7-8E5E-B3E09B325BEF}" srcOrd="0" destOrd="0" presId="urn:microsoft.com/office/officeart/2005/8/layout/orgChart1"/>
    <dgm:cxn modelId="{EBAF9846-943F-4122-96EB-510AA41250BC}" type="presParOf" srcId="{CFCDC21D-B30F-475F-BBEC-93DB0C81BE66}" destId="{B5B981C9-7568-4378-B1CB-8FF436A80022}" srcOrd="1" destOrd="0" presId="urn:microsoft.com/office/officeart/2005/8/layout/orgChart1"/>
    <dgm:cxn modelId="{E18B6EA0-BD8D-43AC-A8EA-21A6CAC34A53}" type="presParOf" srcId="{57B87FDC-AEED-4077-A9CA-0A8AEAEA93FB}" destId="{8BB90E69-F1C4-48C1-AB2A-617D62BB6E86}" srcOrd="1" destOrd="0" presId="urn:microsoft.com/office/officeart/2005/8/layout/orgChart1"/>
    <dgm:cxn modelId="{686F0B1B-30D2-43C9-970A-1A3DC3B2F889}" type="presParOf" srcId="{57B87FDC-AEED-4077-A9CA-0A8AEAEA93FB}" destId="{68DD2E2C-0A00-4FEA-86C5-A09451B4FCB1}" srcOrd="2" destOrd="0" presId="urn:microsoft.com/office/officeart/2005/8/layout/orgChart1"/>
    <dgm:cxn modelId="{3077B27C-1BA9-40B2-8B2D-25490C5EBE72}" type="presParOf" srcId="{C0E43B7B-926E-4737-A8A8-C3806A7AE824}" destId="{35FC9DA4-225A-492B-85C7-E5D902E5B7F0}" srcOrd="4" destOrd="0" presId="urn:microsoft.com/office/officeart/2005/8/layout/orgChart1"/>
    <dgm:cxn modelId="{7151FF2F-0902-49C6-92FC-970A6401C2AF}" type="presParOf" srcId="{C0E43B7B-926E-4737-A8A8-C3806A7AE824}" destId="{2BA9DBD6-5092-43CD-A5B7-BE214E39FD45}" srcOrd="5" destOrd="0" presId="urn:microsoft.com/office/officeart/2005/8/layout/orgChart1"/>
    <dgm:cxn modelId="{3A1C13A0-7D69-4549-87A2-B816B22D6665}" type="presParOf" srcId="{2BA9DBD6-5092-43CD-A5B7-BE214E39FD45}" destId="{2AD047CD-0D65-4DD9-8517-6CC7C2FA9E41}" srcOrd="0" destOrd="0" presId="urn:microsoft.com/office/officeart/2005/8/layout/orgChart1"/>
    <dgm:cxn modelId="{1B69245D-C9C6-4EDD-B796-1088572F7FBC}" type="presParOf" srcId="{2AD047CD-0D65-4DD9-8517-6CC7C2FA9E41}" destId="{2DEBCACE-1787-4319-AF06-3CE271BB82FC}" srcOrd="0" destOrd="0" presId="urn:microsoft.com/office/officeart/2005/8/layout/orgChart1"/>
    <dgm:cxn modelId="{91E04374-A4A3-4A53-A4EB-E90CD3317262}" type="presParOf" srcId="{2AD047CD-0D65-4DD9-8517-6CC7C2FA9E41}" destId="{D5807CA4-A89E-48B5-877F-3DE6FAD3384E}" srcOrd="1" destOrd="0" presId="urn:microsoft.com/office/officeart/2005/8/layout/orgChart1"/>
    <dgm:cxn modelId="{7DAAFD42-CEFA-471B-8162-FEF14E828230}" type="presParOf" srcId="{2BA9DBD6-5092-43CD-A5B7-BE214E39FD45}" destId="{6943E4E5-6A03-4BBC-951A-A2AB8D5B8DED}" srcOrd="1" destOrd="0" presId="urn:microsoft.com/office/officeart/2005/8/layout/orgChart1"/>
    <dgm:cxn modelId="{42EF9E5B-57F9-40F0-B8A8-0337CF24E601}" type="presParOf" srcId="{2BA9DBD6-5092-43CD-A5B7-BE214E39FD45}" destId="{A93FE0A1-D6CF-4B58-A08D-1B5E22891C4D}" srcOrd="2" destOrd="0" presId="urn:microsoft.com/office/officeart/2005/8/layout/orgChart1"/>
    <dgm:cxn modelId="{6750028D-BAD2-B44E-B5F3-D2B90F4B53E6}" type="presParOf" srcId="{C0E43B7B-926E-4737-A8A8-C3806A7AE824}" destId="{3DCB565C-B877-4F48-8C4D-9A1F090C4DD8}" srcOrd="6" destOrd="0" presId="urn:microsoft.com/office/officeart/2005/8/layout/orgChart1"/>
    <dgm:cxn modelId="{BA29C7B9-DC0C-9D4B-A01A-398DB48A1744}" type="presParOf" srcId="{C0E43B7B-926E-4737-A8A8-C3806A7AE824}" destId="{2AF77EB5-3043-574D-8DF9-8BA54D38DEF9}" srcOrd="7" destOrd="0" presId="urn:microsoft.com/office/officeart/2005/8/layout/orgChart1"/>
    <dgm:cxn modelId="{1CC1A717-4399-964A-877A-9E0158E6749E}" type="presParOf" srcId="{2AF77EB5-3043-574D-8DF9-8BA54D38DEF9}" destId="{65B61BAB-EC7C-3547-890E-4FDE7823F4E0}" srcOrd="0" destOrd="0" presId="urn:microsoft.com/office/officeart/2005/8/layout/orgChart1"/>
    <dgm:cxn modelId="{63D93779-FFAF-5D4A-8BCE-2C840AED2FCD}" type="presParOf" srcId="{65B61BAB-EC7C-3547-890E-4FDE7823F4E0}" destId="{FF39CCAC-F68F-3C47-9550-027B52A2A67B}" srcOrd="0" destOrd="0" presId="urn:microsoft.com/office/officeart/2005/8/layout/orgChart1"/>
    <dgm:cxn modelId="{E9495049-8F26-5B4A-9AD3-0B1E357BCB63}" type="presParOf" srcId="{65B61BAB-EC7C-3547-890E-4FDE7823F4E0}" destId="{C8968EC3-B6B9-A943-9A76-4CD7C9A83C5D}" srcOrd="1" destOrd="0" presId="urn:microsoft.com/office/officeart/2005/8/layout/orgChart1"/>
    <dgm:cxn modelId="{BA3CC72B-E34C-2346-A382-CED0F9ED34F0}" type="presParOf" srcId="{2AF77EB5-3043-574D-8DF9-8BA54D38DEF9}" destId="{247F8200-505C-5C44-A1DD-9D5958D6DEF7}" srcOrd="1" destOrd="0" presId="urn:microsoft.com/office/officeart/2005/8/layout/orgChart1"/>
    <dgm:cxn modelId="{AE8F853C-AE5A-A947-9539-EFFF25623ACA}" type="presParOf" srcId="{2AF77EB5-3043-574D-8DF9-8BA54D38DEF9}" destId="{06524E83-D156-4B44-8F35-FEC619A33765}" srcOrd="2" destOrd="0" presId="urn:microsoft.com/office/officeart/2005/8/layout/orgChart1"/>
    <dgm:cxn modelId="{5E1C7D8E-6F96-E049-A41A-495D9A694D6E}" type="presParOf" srcId="{C0E43B7B-926E-4737-A8A8-C3806A7AE824}" destId="{FAF31E55-A1BD-BB48-B8E0-5A8B37086169}" srcOrd="8" destOrd="0" presId="urn:microsoft.com/office/officeart/2005/8/layout/orgChart1"/>
    <dgm:cxn modelId="{9EF3475A-3FCC-0B44-BE79-3F5834383CFE}" type="presParOf" srcId="{C0E43B7B-926E-4737-A8A8-C3806A7AE824}" destId="{24E911A8-15F9-014A-8CD8-3EE4438FB492}" srcOrd="9" destOrd="0" presId="urn:microsoft.com/office/officeart/2005/8/layout/orgChart1"/>
    <dgm:cxn modelId="{C9DC54B2-EEC5-CE45-84B4-0CAF2F5F3EC1}" type="presParOf" srcId="{24E911A8-15F9-014A-8CD8-3EE4438FB492}" destId="{1CC12744-9845-3C46-8A68-DFA57A2CFBA1}" srcOrd="0" destOrd="0" presId="urn:microsoft.com/office/officeart/2005/8/layout/orgChart1"/>
    <dgm:cxn modelId="{8452B0A1-E07F-E949-B6C7-B90DFB0F8257}" type="presParOf" srcId="{1CC12744-9845-3C46-8A68-DFA57A2CFBA1}" destId="{B5C0A1A7-598E-A948-9EC5-38B6B1B96AB7}" srcOrd="0" destOrd="0" presId="urn:microsoft.com/office/officeart/2005/8/layout/orgChart1"/>
    <dgm:cxn modelId="{65500F28-3E63-EA48-95A2-70F261EED8B8}" type="presParOf" srcId="{1CC12744-9845-3C46-8A68-DFA57A2CFBA1}" destId="{1C2FC725-2FAE-6444-8725-3F39D694A23B}" srcOrd="1" destOrd="0" presId="urn:microsoft.com/office/officeart/2005/8/layout/orgChart1"/>
    <dgm:cxn modelId="{59B94531-B3BD-1F45-9D17-A163AC4230F6}" type="presParOf" srcId="{24E911A8-15F9-014A-8CD8-3EE4438FB492}" destId="{C02629D0-C035-504E-9EDD-07C637E0BE93}" srcOrd="1" destOrd="0" presId="urn:microsoft.com/office/officeart/2005/8/layout/orgChart1"/>
    <dgm:cxn modelId="{60E4F90C-D9EB-1B45-9178-A5FEC1C78431}" type="presParOf" srcId="{24E911A8-15F9-014A-8CD8-3EE4438FB492}" destId="{166321CF-3427-FE4D-BEEB-3AB74F7F36AE}" srcOrd="2" destOrd="0" presId="urn:microsoft.com/office/officeart/2005/8/layout/orgChart1"/>
    <dgm:cxn modelId="{068E4FC2-7485-D745-8317-226C55E0C6D2}" type="presParOf" srcId="{C0E43B7B-926E-4737-A8A8-C3806A7AE824}" destId="{0A26C5F6-A286-CB4C-8685-B0BBF0B28152}" srcOrd="10" destOrd="0" presId="urn:microsoft.com/office/officeart/2005/8/layout/orgChart1"/>
    <dgm:cxn modelId="{8700B7CC-7C5D-C64B-9EEA-518A7F80177A}" type="presParOf" srcId="{C0E43B7B-926E-4737-A8A8-C3806A7AE824}" destId="{FA65D34A-0157-2146-8341-BEC77BEA58A4}" srcOrd="11" destOrd="0" presId="urn:microsoft.com/office/officeart/2005/8/layout/orgChart1"/>
    <dgm:cxn modelId="{42645DF6-48E7-4542-A49A-4DE765E51D43}" type="presParOf" srcId="{FA65D34A-0157-2146-8341-BEC77BEA58A4}" destId="{E33CAC87-2C47-2244-B69F-19227CCA1847}" srcOrd="0" destOrd="0" presId="urn:microsoft.com/office/officeart/2005/8/layout/orgChart1"/>
    <dgm:cxn modelId="{C6C7E316-CFE0-0A49-8A34-2E842BC45548}" type="presParOf" srcId="{E33CAC87-2C47-2244-B69F-19227CCA1847}" destId="{F86757C9-235E-6640-9A40-E02F761CD905}" srcOrd="0" destOrd="0" presId="urn:microsoft.com/office/officeart/2005/8/layout/orgChart1"/>
    <dgm:cxn modelId="{1DD67914-8F93-614F-89B5-532449BFF8B3}" type="presParOf" srcId="{E33CAC87-2C47-2244-B69F-19227CCA1847}" destId="{D4C0A3AF-55EA-1643-82B1-D5399D37CF3A}" srcOrd="1" destOrd="0" presId="urn:microsoft.com/office/officeart/2005/8/layout/orgChart1"/>
    <dgm:cxn modelId="{9795CDA1-0986-3944-8E48-8D156F5FA234}" type="presParOf" srcId="{FA65D34A-0157-2146-8341-BEC77BEA58A4}" destId="{ACEA8B2F-746B-B94A-B718-49414A7BFBC6}" srcOrd="1" destOrd="0" presId="urn:microsoft.com/office/officeart/2005/8/layout/orgChart1"/>
    <dgm:cxn modelId="{F2B02A62-37CF-0D4A-AEE7-87FB47175FE5}" type="presParOf" srcId="{FA65D34A-0157-2146-8341-BEC77BEA58A4}" destId="{6E35E88A-292A-4D4E-A2DB-755B4CCC3412}" srcOrd="2" destOrd="0" presId="urn:microsoft.com/office/officeart/2005/8/layout/orgChart1"/>
    <dgm:cxn modelId="{5409E392-EB71-E644-AE9C-398F582C6A06}" type="presParOf" srcId="{C0E43B7B-926E-4737-A8A8-C3806A7AE824}" destId="{B73C440A-2525-C34F-8569-6FEF413BD553}" srcOrd="12" destOrd="0" presId="urn:microsoft.com/office/officeart/2005/8/layout/orgChart1"/>
    <dgm:cxn modelId="{CE3A8E82-87C4-3C41-912F-20382C663B3E}" type="presParOf" srcId="{C0E43B7B-926E-4737-A8A8-C3806A7AE824}" destId="{98E1B0FF-79CD-594E-A7A1-25C9706432C7}" srcOrd="13" destOrd="0" presId="urn:microsoft.com/office/officeart/2005/8/layout/orgChart1"/>
    <dgm:cxn modelId="{C5755CCB-F559-A847-80EA-507F90270DA7}" type="presParOf" srcId="{98E1B0FF-79CD-594E-A7A1-25C9706432C7}" destId="{2001697F-AFE1-2449-BA43-1C1F3AEFE5EB}" srcOrd="0" destOrd="0" presId="urn:microsoft.com/office/officeart/2005/8/layout/orgChart1"/>
    <dgm:cxn modelId="{FC2FA52C-B65F-514F-A98B-DFB5BC3ED1EB}" type="presParOf" srcId="{2001697F-AFE1-2449-BA43-1C1F3AEFE5EB}" destId="{3789AC52-8787-A149-AE66-399DD0192294}" srcOrd="0" destOrd="0" presId="urn:microsoft.com/office/officeart/2005/8/layout/orgChart1"/>
    <dgm:cxn modelId="{FC3066E2-2B33-4341-BEEA-956FE371CFB7}" type="presParOf" srcId="{2001697F-AFE1-2449-BA43-1C1F3AEFE5EB}" destId="{A75E0B7D-E967-7D45-B18B-74ED2B191FDF}" srcOrd="1" destOrd="0" presId="urn:microsoft.com/office/officeart/2005/8/layout/orgChart1"/>
    <dgm:cxn modelId="{48545BD2-FA96-E44A-B793-B6A33F35904C}" type="presParOf" srcId="{98E1B0FF-79CD-594E-A7A1-25C9706432C7}" destId="{2DB0E215-7344-C340-8EA3-F22627C0CDF8}" srcOrd="1" destOrd="0" presId="urn:microsoft.com/office/officeart/2005/8/layout/orgChart1"/>
    <dgm:cxn modelId="{27F6F876-EA2A-0344-AE21-4EBA750E25F8}" type="presParOf" srcId="{98E1B0FF-79CD-594E-A7A1-25C9706432C7}" destId="{A167BEB9-A31D-A447-BD23-A4DA0D5C0720}" srcOrd="2" destOrd="0" presId="urn:microsoft.com/office/officeart/2005/8/layout/orgChart1"/>
    <dgm:cxn modelId="{57E01414-2772-4BF9-8206-3EB0F4F09FD8}" type="presParOf" srcId="{1F093C5C-4CB3-4C09-9B69-49C409A26D5D}" destId="{E1745E1A-CC8D-4682-B3AE-80EBC40F6DE4}" srcOrd="2" destOrd="0" presId="urn:microsoft.com/office/officeart/2005/8/layout/orgChart1"/>
    <dgm:cxn modelId="{FE6A55D2-0338-44B3-BB9B-F0D59413E26D}" type="presParOf" srcId="{FEFD3154-2B39-4FDA-B829-254FEED0F815}" destId="{A1C72E83-B13E-4AE5-AA88-F63A199C7B32}" srcOrd="4" destOrd="0" presId="urn:microsoft.com/office/officeart/2005/8/layout/orgChart1"/>
    <dgm:cxn modelId="{6806E8BC-D791-4CC5-9D94-26BE18A5C3CF}" type="presParOf" srcId="{FEFD3154-2B39-4FDA-B829-254FEED0F815}" destId="{68553CE9-A7C4-4DA6-82A5-5B1DA929239C}" srcOrd="5" destOrd="0" presId="urn:microsoft.com/office/officeart/2005/8/layout/orgChart1"/>
    <dgm:cxn modelId="{3A9878A1-F7B5-4A13-B4D9-7486FE39AA1C}" type="presParOf" srcId="{68553CE9-A7C4-4DA6-82A5-5B1DA929239C}" destId="{709B699B-CDB3-49E2-BE97-FEB0A0C6DD90}" srcOrd="0" destOrd="0" presId="urn:microsoft.com/office/officeart/2005/8/layout/orgChart1"/>
    <dgm:cxn modelId="{BD9FDE1F-C1D6-4898-A392-4E11E4DC84EC}" type="presParOf" srcId="{709B699B-CDB3-49E2-BE97-FEB0A0C6DD90}" destId="{ECFDC2B0-7405-4D27-8036-931B73D1EE7D}" srcOrd="0" destOrd="0" presId="urn:microsoft.com/office/officeart/2005/8/layout/orgChart1"/>
    <dgm:cxn modelId="{D768DC07-23C7-41D8-AD35-6A89EE5EDF7E}" type="presParOf" srcId="{709B699B-CDB3-49E2-BE97-FEB0A0C6DD90}" destId="{C6E8D1E0-ADAA-4B5F-85CA-6AA3CAE81D44}" srcOrd="1" destOrd="0" presId="urn:microsoft.com/office/officeart/2005/8/layout/orgChart1"/>
    <dgm:cxn modelId="{D2B751A8-E567-4FD0-93A0-733DA63D9A8E}" type="presParOf" srcId="{68553CE9-A7C4-4DA6-82A5-5B1DA929239C}" destId="{C73E5E16-B214-4338-B96C-68BC393A139A}" srcOrd="1" destOrd="0" presId="urn:microsoft.com/office/officeart/2005/8/layout/orgChart1"/>
    <dgm:cxn modelId="{641390F9-51D5-44D3-B2C3-13E7DDDD62D0}" type="presParOf" srcId="{68553CE9-A7C4-4DA6-82A5-5B1DA929239C}" destId="{9E15959E-EBA3-4016-AAC5-BB65AF2E15E0}" srcOrd="2" destOrd="0" presId="urn:microsoft.com/office/officeart/2005/8/layout/orgChart1"/>
    <dgm:cxn modelId="{26307C2A-2514-496A-8F8E-F5568E543384}" type="presParOf" srcId="{FEFD3154-2B39-4FDA-B829-254FEED0F815}" destId="{C864A36D-C677-405E-9137-AEF34D95F5E3}" srcOrd="6" destOrd="0" presId="urn:microsoft.com/office/officeart/2005/8/layout/orgChart1"/>
    <dgm:cxn modelId="{BAA77C3C-EC94-4744-A5D2-BF50A3A1B89C}" type="presParOf" srcId="{FEFD3154-2B39-4FDA-B829-254FEED0F815}" destId="{E171A944-2218-4860-9C1D-6D9D9CC94DD3}" srcOrd="7" destOrd="0" presId="urn:microsoft.com/office/officeart/2005/8/layout/orgChart1"/>
    <dgm:cxn modelId="{D2979598-D3FF-4965-821D-95831FB8AA11}" type="presParOf" srcId="{E171A944-2218-4860-9C1D-6D9D9CC94DD3}" destId="{637D65F6-F81D-4DD3-956C-0AE3F5E7672F}" srcOrd="0" destOrd="0" presId="urn:microsoft.com/office/officeart/2005/8/layout/orgChart1"/>
    <dgm:cxn modelId="{B25F9095-C69A-4D9C-AD27-C09BF5631EC2}" type="presParOf" srcId="{637D65F6-F81D-4DD3-956C-0AE3F5E7672F}" destId="{A84375C6-D19E-4741-AD92-ACA44EF57E28}" srcOrd="0" destOrd="0" presId="urn:microsoft.com/office/officeart/2005/8/layout/orgChart1"/>
    <dgm:cxn modelId="{D470DCFF-B627-42F8-BC30-219BBDBBFDF0}" type="presParOf" srcId="{637D65F6-F81D-4DD3-956C-0AE3F5E7672F}" destId="{AC422F7F-0223-4BBF-88F1-4D4231FDA163}" srcOrd="1" destOrd="0" presId="urn:microsoft.com/office/officeart/2005/8/layout/orgChart1"/>
    <dgm:cxn modelId="{A36EA6A5-3BF7-4CD9-9624-D36F99285CD4}" type="presParOf" srcId="{E171A944-2218-4860-9C1D-6D9D9CC94DD3}" destId="{1B19E875-7FEE-4FF4-8F4F-4BBA9A69B5F6}" srcOrd="1" destOrd="0" presId="urn:microsoft.com/office/officeart/2005/8/layout/orgChart1"/>
    <dgm:cxn modelId="{7693A3EA-9AD8-4423-9B08-B04F8DE8F58D}" type="presParOf" srcId="{E171A944-2218-4860-9C1D-6D9D9CC94DD3}" destId="{860020B3-3C27-42CD-AD74-482F62A1F159}" srcOrd="2" destOrd="0" presId="urn:microsoft.com/office/officeart/2005/8/layout/orgChart1"/>
    <dgm:cxn modelId="{57830B7C-E42E-4CA2-8D79-122FF5AC49BE}" type="presParOf" srcId="{FEFD3154-2B39-4FDA-B829-254FEED0F815}" destId="{8DB3456E-162F-4CBA-9152-801F1E7BFC94}" srcOrd="8" destOrd="0" presId="urn:microsoft.com/office/officeart/2005/8/layout/orgChart1"/>
    <dgm:cxn modelId="{57CE334A-83AB-424A-815C-66C1EF748C7F}" type="presParOf" srcId="{FEFD3154-2B39-4FDA-B829-254FEED0F815}" destId="{3A848AD5-D9C8-4DA6-B1BE-239C2D44D80A}" srcOrd="9" destOrd="0" presId="urn:microsoft.com/office/officeart/2005/8/layout/orgChart1"/>
    <dgm:cxn modelId="{74006294-437A-43B1-98BC-064AD568F27B}" type="presParOf" srcId="{3A848AD5-D9C8-4DA6-B1BE-239C2D44D80A}" destId="{592D777B-7FB5-43AA-BB70-210DC5E41D7F}" srcOrd="0" destOrd="0" presId="urn:microsoft.com/office/officeart/2005/8/layout/orgChart1"/>
    <dgm:cxn modelId="{E3E46E73-2CEB-4339-A4DE-8B3E5F93D72D}" type="presParOf" srcId="{592D777B-7FB5-43AA-BB70-210DC5E41D7F}" destId="{CF9BDD39-C7DF-4117-B90D-FA78AFF98976}" srcOrd="0" destOrd="0" presId="urn:microsoft.com/office/officeart/2005/8/layout/orgChart1"/>
    <dgm:cxn modelId="{651D249D-A78F-4972-9AAB-66D7E5F3F01B}" type="presParOf" srcId="{592D777B-7FB5-43AA-BB70-210DC5E41D7F}" destId="{27946EAB-147B-4619-8E0A-83D64A838118}" srcOrd="1" destOrd="0" presId="urn:microsoft.com/office/officeart/2005/8/layout/orgChart1"/>
    <dgm:cxn modelId="{BAEF09C1-4A2E-4AC8-98A4-CB720DAC6422}" type="presParOf" srcId="{3A848AD5-D9C8-4DA6-B1BE-239C2D44D80A}" destId="{224F2E1E-49BA-4CFB-9979-9D12D16624F6}" srcOrd="1" destOrd="0" presId="urn:microsoft.com/office/officeart/2005/8/layout/orgChart1"/>
    <dgm:cxn modelId="{617A880C-15FF-428B-B8D2-8B85AD981E1F}" type="presParOf" srcId="{3A848AD5-D9C8-4DA6-B1BE-239C2D44D80A}" destId="{572DF5AC-97A4-4699-8409-0E93915A0A3B}" srcOrd="2" destOrd="0" presId="urn:microsoft.com/office/officeart/2005/8/layout/orgChart1"/>
    <dgm:cxn modelId="{15A60E9D-EB09-4735-AB6A-1E9BE2B3D764}" type="presParOf" srcId="{FEFD3154-2B39-4FDA-B829-254FEED0F815}" destId="{D0F8410B-07E9-4E14-BB1A-7EB20FC75DFF}" srcOrd="10" destOrd="0" presId="urn:microsoft.com/office/officeart/2005/8/layout/orgChart1"/>
    <dgm:cxn modelId="{49384786-18FC-4051-89E7-200C57D32DBE}" type="presParOf" srcId="{FEFD3154-2B39-4FDA-B829-254FEED0F815}" destId="{19FE1E1F-002D-4C9C-AAB3-719073DA90D0}" srcOrd="11" destOrd="0" presId="urn:microsoft.com/office/officeart/2005/8/layout/orgChart1"/>
    <dgm:cxn modelId="{CD50ACA2-2357-4BD9-B6A8-3440B25A629C}" type="presParOf" srcId="{19FE1E1F-002D-4C9C-AAB3-719073DA90D0}" destId="{FE0954FA-56A9-4973-B683-C7255FBB8926}" srcOrd="0" destOrd="0" presId="urn:microsoft.com/office/officeart/2005/8/layout/orgChart1"/>
    <dgm:cxn modelId="{CC205617-5871-4437-923B-99BB78F0FC41}" type="presParOf" srcId="{FE0954FA-56A9-4973-B683-C7255FBB8926}" destId="{1F0507FF-DD23-4CD8-8BB6-6E8B7D80E0DC}" srcOrd="0" destOrd="0" presId="urn:microsoft.com/office/officeart/2005/8/layout/orgChart1"/>
    <dgm:cxn modelId="{7EB9392B-1343-4ECD-AF96-C5BB4E95FF69}" type="presParOf" srcId="{FE0954FA-56A9-4973-B683-C7255FBB8926}" destId="{685F5ED5-7990-45AF-B6EE-C19FD99447EC}" srcOrd="1" destOrd="0" presId="urn:microsoft.com/office/officeart/2005/8/layout/orgChart1"/>
    <dgm:cxn modelId="{BCF78B37-844B-4E27-8A1F-ACB4590B9C88}" type="presParOf" srcId="{19FE1E1F-002D-4C9C-AAB3-719073DA90D0}" destId="{8C42BD68-BD3D-46A4-B597-AEB97481AFB5}" srcOrd="1" destOrd="0" presId="urn:microsoft.com/office/officeart/2005/8/layout/orgChart1"/>
    <dgm:cxn modelId="{162FE873-28DC-41D5-BF42-6A375A22205B}" type="presParOf" srcId="{19FE1E1F-002D-4C9C-AAB3-719073DA90D0}" destId="{F89E3008-D4F4-4F20-B2CE-463B7A7C563B}" srcOrd="2" destOrd="0" presId="urn:microsoft.com/office/officeart/2005/8/layout/orgChart1"/>
    <dgm:cxn modelId="{251DF6B5-7E07-4E4E-859A-4AFE28E24E21}" type="presParOf" srcId="{D75CBC95-7F36-4F61-A6AC-05A6EDD8E75D}" destId="{F0005D91-BB6C-4738-8BC8-B45FD692CB5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56FB495-0FEC-4344-A072-CB56B2CEA3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C90C81-EDAE-49C1-9D12-13EA8D8A1C92}">
      <dgm:prSet phldrT="[Text]"/>
      <dgm:spPr/>
      <dgm:t>
        <a:bodyPr/>
        <a:lstStyle/>
        <a:p>
          <a:r>
            <a:rPr lang="en-US" dirty="0"/>
            <a:t>0.</a:t>
          </a:r>
        </a:p>
        <a:p>
          <a:r>
            <a:rPr lang="en-US" dirty="0"/>
            <a:t>Enrolment </a:t>
          </a:r>
        </a:p>
      </dgm:t>
    </dgm:pt>
    <dgm:pt modelId="{508E2F8B-B2A7-43E0-9FBC-F2ABF68F2CF3}" type="parTrans" cxnId="{2B3EE804-3AD1-4113-A7BC-79C17CDC533F}">
      <dgm:prSet/>
      <dgm:spPr/>
      <dgm:t>
        <a:bodyPr/>
        <a:lstStyle/>
        <a:p>
          <a:endParaRPr lang="en-US"/>
        </a:p>
      </dgm:t>
    </dgm:pt>
    <dgm:pt modelId="{1747517B-FCF0-4B33-9928-3B6390ADB1E1}" type="sibTrans" cxnId="{2B3EE804-3AD1-4113-A7BC-79C17CDC533F}">
      <dgm:prSet/>
      <dgm:spPr/>
      <dgm:t>
        <a:bodyPr/>
        <a:lstStyle/>
        <a:p>
          <a:endParaRPr lang="en-US"/>
        </a:p>
      </dgm:t>
    </dgm:pt>
    <dgm:pt modelId="{640A874C-2115-4CF9-A35C-C2B29F7707DA}">
      <dgm:prSet phldrT="[Text]"/>
      <dgm:spPr/>
      <dgm:t>
        <a:bodyPr/>
        <a:lstStyle/>
        <a:p>
          <a:r>
            <a:rPr lang="en-US" dirty="0"/>
            <a:t>1. Identification</a:t>
          </a:r>
        </a:p>
      </dgm:t>
    </dgm:pt>
    <dgm:pt modelId="{7377F093-B2B5-4AC2-982A-3BB471232EDB}" type="parTrans" cxnId="{2FBF69F0-613F-41F7-9774-AD237E6503A2}">
      <dgm:prSet/>
      <dgm:spPr/>
      <dgm:t>
        <a:bodyPr/>
        <a:lstStyle/>
        <a:p>
          <a:endParaRPr lang="en-US"/>
        </a:p>
      </dgm:t>
    </dgm:pt>
    <dgm:pt modelId="{EC7789CF-50EF-45A1-B5FE-DA407B416387}" type="sibTrans" cxnId="{2FBF69F0-613F-41F7-9774-AD237E6503A2}">
      <dgm:prSet/>
      <dgm:spPr/>
      <dgm:t>
        <a:bodyPr/>
        <a:lstStyle/>
        <a:p>
          <a:endParaRPr lang="en-US"/>
        </a:p>
      </dgm:t>
    </dgm:pt>
    <dgm:pt modelId="{57C424FE-AD54-42DE-8F1F-36FFAED27370}">
      <dgm:prSet phldrT="[Text]"/>
      <dgm:spPr/>
      <dgm:t>
        <a:bodyPr/>
        <a:lstStyle/>
        <a:p>
          <a:r>
            <a:rPr lang="en-US" dirty="0"/>
            <a:t>2. </a:t>
          </a:r>
        </a:p>
        <a:p>
          <a:r>
            <a:rPr lang="en-US" dirty="0"/>
            <a:t>Biographic</a:t>
          </a:r>
        </a:p>
      </dgm:t>
    </dgm:pt>
    <dgm:pt modelId="{92B5A4D1-223E-4F3F-AD95-DAE501EC3782}" type="parTrans" cxnId="{2501C873-F5D5-4806-89EA-19FF6AE9F805}">
      <dgm:prSet/>
      <dgm:spPr/>
      <dgm:t>
        <a:bodyPr/>
        <a:lstStyle/>
        <a:p>
          <a:endParaRPr lang="en-US"/>
        </a:p>
      </dgm:t>
    </dgm:pt>
    <dgm:pt modelId="{4EA94410-C16B-4D3B-A035-E387DB83EA82}" type="sibTrans" cxnId="{2501C873-F5D5-4806-89EA-19FF6AE9F805}">
      <dgm:prSet/>
      <dgm:spPr/>
      <dgm:t>
        <a:bodyPr/>
        <a:lstStyle/>
        <a:p>
          <a:endParaRPr lang="en-US"/>
        </a:p>
      </dgm:t>
    </dgm:pt>
    <dgm:pt modelId="{6B87F144-D865-4E15-A716-2BCC6F2BA9B0}">
      <dgm:prSet phldrT="[Text]"/>
      <dgm:spPr/>
      <dgm:t>
        <a:bodyPr/>
        <a:lstStyle/>
        <a:p>
          <a:r>
            <a:rPr lang="en-US" dirty="0"/>
            <a:t>3.</a:t>
          </a:r>
        </a:p>
        <a:p>
          <a:r>
            <a:rPr lang="en-US" dirty="0"/>
            <a:t>Qualification</a:t>
          </a:r>
        </a:p>
      </dgm:t>
    </dgm:pt>
    <dgm:pt modelId="{7CA8D369-0062-4BA9-9493-C7635580EF55}" type="parTrans" cxnId="{8B6B6B86-C2A3-4245-B80F-7FE5E3E370A5}">
      <dgm:prSet/>
      <dgm:spPr/>
      <dgm:t>
        <a:bodyPr/>
        <a:lstStyle/>
        <a:p>
          <a:endParaRPr lang="en-US"/>
        </a:p>
      </dgm:t>
    </dgm:pt>
    <dgm:pt modelId="{F998D346-1094-4078-A289-5D1EFCEF238B}" type="sibTrans" cxnId="{8B6B6B86-C2A3-4245-B80F-7FE5E3E370A5}">
      <dgm:prSet/>
      <dgm:spPr/>
      <dgm:t>
        <a:bodyPr/>
        <a:lstStyle/>
        <a:p>
          <a:endParaRPr lang="en-US"/>
        </a:p>
      </dgm:t>
    </dgm:pt>
    <dgm:pt modelId="{77491C5A-53BD-488F-B2CC-5677F5B29B15}">
      <dgm:prSet phldrT="[Text]"/>
      <dgm:spPr/>
      <dgm:t>
        <a:bodyPr/>
        <a:lstStyle/>
        <a:p>
          <a:r>
            <a:rPr lang="en-US" dirty="0"/>
            <a:t>4. </a:t>
          </a:r>
        </a:p>
        <a:p>
          <a:r>
            <a:rPr lang="en-US" dirty="0"/>
            <a:t>Course</a:t>
          </a:r>
        </a:p>
      </dgm:t>
    </dgm:pt>
    <dgm:pt modelId="{37A027AA-83C7-4ADE-AB90-7FB4C0F5390B}" type="parTrans" cxnId="{5BC55BAF-7003-414D-8D69-69891FFE8E8F}">
      <dgm:prSet/>
      <dgm:spPr/>
      <dgm:t>
        <a:bodyPr/>
        <a:lstStyle/>
        <a:p>
          <a:endParaRPr lang="en-US"/>
        </a:p>
      </dgm:t>
    </dgm:pt>
    <dgm:pt modelId="{6DB3CE23-0437-4F40-9EB3-299EA9670A74}" type="sibTrans" cxnId="{5BC55BAF-7003-414D-8D69-69891FFE8E8F}">
      <dgm:prSet/>
      <dgm:spPr/>
      <dgm:t>
        <a:bodyPr/>
        <a:lstStyle/>
        <a:p>
          <a:endParaRPr lang="en-US"/>
        </a:p>
      </dgm:t>
    </dgm:pt>
    <dgm:pt modelId="{8ED50984-1FC8-452E-AD20-BF5BFD146B64}">
      <dgm:prSet phldrT="[Text]"/>
      <dgm:spPr/>
      <dgm:t>
        <a:bodyPr/>
        <a:lstStyle/>
        <a:p>
          <a:r>
            <a:rPr lang="en-US" dirty="0"/>
            <a:t>5.</a:t>
          </a:r>
        </a:p>
        <a:p>
          <a:r>
            <a:rPr lang="en-US" dirty="0"/>
            <a:t>Questionnaire</a:t>
          </a:r>
        </a:p>
      </dgm:t>
    </dgm:pt>
    <dgm:pt modelId="{766AB587-CDE6-4892-9F14-618D340ABC03}" type="parTrans" cxnId="{CA796E4C-C838-4E00-9AD8-15135A57E8FC}">
      <dgm:prSet/>
      <dgm:spPr/>
      <dgm:t>
        <a:bodyPr/>
        <a:lstStyle/>
        <a:p>
          <a:endParaRPr lang="en-US"/>
        </a:p>
      </dgm:t>
    </dgm:pt>
    <dgm:pt modelId="{79E70341-900E-4624-BD3F-43B420580598}" type="sibTrans" cxnId="{CA796E4C-C838-4E00-9AD8-15135A57E8FC}">
      <dgm:prSet/>
      <dgm:spPr/>
      <dgm:t>
        <a:bodyPr/>
        <a:lstStyle/>
        <a:p>
          <a:endParaRPr lang="en-US"/>
        </a:p>
      </dgm:t>
    </dgm:pt>
    <dgm:pt modelId="{59A00199-3FC8-408F-A73A-723A57FA2D1F}">
      <dgm:prSet phldrT="[Text]"/>
      <dgm:spPr/>
      <dgm:t>
        <a:bodyPr/>
        <a:lstStyle/>
        <a:p>
          <a:r>
            <a:rPr lang="en-US" dirty="0"/>
            <a:t>6. Finish</a:t>
          </a:r>
        </a:p>
      </dgm:t>
    </dgm:pt>
    <dgm:pt modelId="{57FA0C94-C073-48E8-A51E-C0B6CFFD6940}" type="parTrans" cxnId="{47F4580F-E8FA-488C-BFA7-D427E26986AD}">
      <dgm:prSet/>
      <dgm:spPr/>
      <dgm:t>
        <a:bodyPr/>
        <a:lstStyle/>
        <a:p>
          <a:endParaRPr lang="en-US"/>
        </a:p>
      </dgm:t>
    </dgm:pt>
    <dgm:pt modelId="{911F45B8-FD5C-4FAE-8E67-E46CB7F4AD71}" type="sibTrans" cxnId="{47F4580F-E8FA-488C-BFA7-D427E26986AD}">
      <dgm:prSet/>
      <dgm:spPr/>
      <dgm:t>
        <a:bodyPr/>
        <a:lstStyle/>
        <a:p>
          <a:endParaRPr lang="en-US"/>
        </a:p>
      </dgm:t>
    </dgm:pt>
    <dgm:pt modelId="{D854EF15-87BF-4F4C-AB0F-A5E5334CE5DE}">
      <dgm:prSet/>
      <dgm:spPr/>
      <dgm:t>
        <a:bodyPr/>
        <a:lstStyle/>
        <a:p>
          <a:r>
            <a:rPr lang="en-US" dirty="0"/>
            <a:t>2.1 Selecting title </a:t>
          </a:r>
        </a:p>
      </dgm:t>
    </dgm:pt>
    <dgm:pt modelId="{051E4FD2-9DDB-4C3A-935C-7F0E875FB625}" type="parTrans" cxnId="{D933A144-3712-4B12-B1A6-D174472051B4}">
      <dgm:prSet/>
      <dgm:spPr/>
      <dgm:t>
        <a:bodyPr/>
        <a:lstStyle/>
        <a:p>
          <a:endParaRPr lang="en-US"/>
        </a:p>
      </dgm:t>
    </dgm:pt>
    <dgm:pt modelId="{ABABE7EF-9392-408A-A605-7E614CAE7E68}" type="sibTrans" cxnId="{D933A144-3712-4B12-B1A6-D174472051B4}">
      <dgm:prSet/>
      <dgm:spPr/>
      <dgm:t>
        <a:bodyPr/>
        <a:lstStyle/>
        <a:p>
          <a:endParaRPr lang="en-US"/>
        </a:p>
      </dgm:t>
    </dgm:pt>
    <dgm:pt modelId="{B0EA6ED8-4BA5-4C0E-8B49-3A1251A62791}">
      <dgm:prSet/>
      <dgm:spPr/>
      <dgm:t>
        <a:bodyPr/>
        <a:lstStyle/>
        <a:p>
          <a:r>
            <a:rPr lang="en-US" dirty="0"/>
            <a:t>2.1.1 Enter names and additional contact information </a:t>
          </a:r>
        </a:p>
      </dgm:t>
    </dgm:pt>
    <dgm:pt modelId="{263D26CB-4223-4A1A-AC8F-5C86A614201B}" type="parTrans" cxnId="{8488D70B-5F64-4A8D-9E25-8558E831B17C}">
      <dgm:prSet/>
      <dgm:spPr/>
      <dgm:t>
        <a:bodyPr/>
        <a:lstStyle/>
        <a:p>
          <a:endParaRPr lang="en-US"/>
        </a:p>
      </dgm:t>
    </dgm:pt>
    <dgm:pt modelId="{5854B495-37B4-45EF-A1E1-2893720A2D23}" type="sibTrans" cxnId="{8488D70B-5F64-4A8D-9E25-8558E831B17C}">
      <dgm:prSet/>
      <dgm:spPr/>
      <dgm:t>
        <a:bodyPr/>
        <a:lstStyle/>
        <a:p>
          <a:endParaRPr lang="en-US"/>
        </a:p>
      </dgm:t>
    </dgm:pt>
    <dgm:pt modelId="{399F401C-B6DF-469D-A6B4-1E02BBCE65B0}">
      <dgm:prSet/>
      <dgm:spPr/>
      <dgm:t>
        <a:bodyPr/>
        <a:lstStyle/>
        <a:p>
          <a:r>
            <a:rPr lang="en-US" dirty="0"/>
            <a:t>2.1.2 Enter address </a:t>
          </a:r>
        </a:p>
      </dgm:t>
    </dgm:pt>
    <dgm:pt modelId="{5469C9C8-B8AD-4F07-BAE5-AA81E5488300}" type="parTrans" cxnId="{D2EF6BED-7B6D-4B7A-8D01-65C0D6A5B4E4}">
      <dgm:prSet/>
      <dgm:spPr/>
      <dgm:t>
        <a:bodyPr/>
        <a:lstStyle/>
        <a:p>
          <a:endParaRPr lang="en-US"/>
        </a:p>
      </dgm:t>
    </dgm:pt>
    <dgm:pt modelId="{99323CA3-06FB-4CB9-836A-21524419E8D7}" type="sibTrans" cxnId="{D2EF6BED-7B6D-4B7A-8D01-65C0D6A5B4E4}">
      <dgm:prSet/>
      <dgm:spPr/>
      <dgm:t>
        <a:bodyPr/>
        <a:lstStyle/>
        <a:p>
          <a:endParaRPr lang="en-US"/>
        </a:p>
      </dgm:t>
    </dgm:pt>
    <dgm:pt modelId="{A9237BEE-BFF6-134C-893B-A18514E6B679}">
      <dgm:prSet/>
      <dgm:spPr/>
      <dgm:t>
        <a:bodyPr/>
        <a:lstStyle/>
        <a:p>
          <a:r>
            <a:rPr lang="en-US" dirty="0"/>
            <a:t>2.1.3 Enter ethnicity, sexuality and languages</a:t>
          </a:r>
        </a:p>
      </dgm:t>
    </dgm:pt>
    <dgm:pt modelId="{1DBB7CBD-D46F-9947-BE29-48153C1AA693}" type="parTrans" cxnId="{7012164F-E6E5-D649-9DBC-139812A6FD3F}">
      <dgm:prSet/>
      <dgm:spPr/>
      <dgm:t>
        <a:bodyPr/>
        <a:lstStyle/>
        <a:p>
          <a:endParaRPr lang="en-US"/>
        </a:p>
      </dgm:t>
    </dgm:pt>
    <dgm:pt modelId="{5A1A63A9-59A2-E649-A8A4-C5435633E6FE}" type="sibTrans" cxnId="{7012164F-E6E5-D649-9DBC-139812A6FD3F}">
      <dgm:prSet/>
      <dgm:spPr/>
      <dgm:t>
        <a:bodyPr/>
        <a:lstStyle/>
        <a:p>
          <a:endParaRPr lang="en-US"/>
        </a:p>
      </dgm:t>
    </dgm:pt>
    <dgm:pt modelId="{146E691C-007C-DD4D-A72E-970D5A2C7BFE}">
      <dgm:prSet/>
      <dgm:spPr/>
      <dgm:t>
        <a:bodyPr/>
        <a:lstStyle/>
        <a:p>
          <a:r>
            <a:rPr lang="en-US" dirty="0"/>
            <a:t>2.1.4 Enter health conditions or disabilities</a:t>
          </a:r>
        </a:p>
      </dgm:t>
    </dgm:pt>
    <dgm:pt modelId="{18A5922E-1B2E-414D-B157-EF10555D8333}" type="parTrans" cxnId="{001D1CDB-C2CA-114E-82C0-2462938E773B}">
      <dgm:prSet/>
      <dgm:spPr/>
      <dgm:t>
        <a:bodyPr/>
        <a:lstStyle/>
        <a:p>
          <a:endParaRPr lang="en-US"/>
        </a:p>
      </dgm:t>
    </dgm:pt>
    <dgm:pt modelId="{1A46E62D-647A-8C4C-A6AC-5C289A447A05}" type="sibTrans" cxnId="{001D1CDB-C2CA-114E-82C0-2462938E773B}">
      <dgm:prSet/>
      <dgm:spPr/>
      <dgm:t>
        <a:bodyPr/>
        <a:lstStyle/>
        <a:p>
          <a:endParaRPr lang="en-US"/>
        </a:p>
      </dgm:t>
    </dgm:pt>
    <dgm:pt modelId="{40B344D4-40E8-C948-9703-D57987FA1C4E}">
      <dgm:prSet/>
      <dgm:spPr/>
      <dgm:t>
        <a:bodyPr/>
        <a:lstStyle/>
        <a:p>
          <a:r>
            <a:rPr lang="en-US" dirty="0"/>
            <a:t>2.2 Continue</a:t>
          </a:r>
        </a:p>
      </dgm:t>
    </dgm:pt>
    <dgm:pt modelId="{A07CBCC2-A915-4C49-B0FB-AA63D912DED3}" type="parTrans" cxnId="{C9080B7C-CC7C-2C4F-872A-29E567508BBB}">
      <dgm:prSet/>
      <dgm:spPr/>
      <dgm:t>
        <a:bodyPr/>
        <a:lstStyle/>
        <a:p>
          <a:endParaRPr lang="en-US"/>
        </a:p>
      </dgm:t>
    </dgm:pt>
    <dgm:pt modelId="{5D12E5FF-BCCE-794C-AEC1-F7A600F1762E}" type="sibTrans" cxnId="{C9080B7C-CC7C-2C4F-872A-29E567508BBB}">
      <dgm:prSet/>
      <dgm:spPr/>
      <dgm:t>
        <a:bodyPr/>
        <a:lstStyle/>
        <a:p>
          <a:endParaRPr lang="en-US"/>
        </a:p>
      </dgm:t>
    </dgm:pt>
    <dgm:pt modelId="{16F618A7-E5D7-9C43-9AC3-B661202E8710}">
      <dgm:prSet/>
      <dgm:spPr/>
      <dgm:t>
        <a:bodyPr/>
        <a:lstStyle/>
        <a:p>
          <a:r>
            <a:rPr lang="en-US" dirty="0"/>
            <a:t>2.3 Exit</a:t>
          </a:r>
        </a:p>
      </dgm:t>
    </dgm:pt>
    <dgm:pt modelId="{05CEFBE4-4C86-FF4F-A8DF-C675C66A244B}" type="parTrans" cxnId="{EFA71436-D5D0-B240-8987-FBB36192234F}">
      <dgm:prSet/>
      <dgm:spPr/>
      <dgm:t>
        <a:bodyPr/>
        <a:lstStyle/>
        <a:p>
          <a:endParaRPr lang="en-US"/>
        </a:p>
      </dgm:t>
    </dgm:pt>
    <dgm:pt modelId="{24C091D0-6EE9-9149-B7A4-6EA25D4CF6A9}" type="sibTrans" cxnId="{EFA71436-D5D0-B240-8987-FBB36192234F}">
      <dgm:prSet/>
      <dgm:spPr/>
      <dgm:t>
        <a:bodyPr/>
        <a:lstStyle/>
        <a:p>
          <a:endParaRPr lang="en-US"/>
        </a:p>
      </dgm:t>
    </dgm:pt>
    <dgm:pt modelId="{83352A07-D3AD-4E4D-B380-51B545BDD25A}" type="pres">
      <dgm:prSet presAssocID="{156FB495-0FEC-4344-A072-CB56B2CEA3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75CBC95-7F36-4F61-A6AC-05A6EDD8E75D}" type="pres">
      <dgm:prSet presAssocID="{E1C90C81-EDAE-49C1-9D12-13EA8D8A1C92}" presName="hierRoot1" presStyleCnt="0">
        <dgm:presLayoutVars>
          <dgm:hierBranch val="init"/>
        </dgm:presLayoutVars>
      </dgm:prSet>
      <dgm:spPr/>
    </dgm:pt>
    <dgm:pt modelId="{3FA58DD9-E156-4EA7-A555-B50B25B6A251}" type="pres">
      <dgm:prSet presAssocID="{E1C90C81-EDAE-49C1-9D12-13EA8D8A1C92}" presName="rootComposite1" presStyleCnt="0"/>
      <dgm:spPr/>
    </dgm:pt>
    <dgm:pt modelId="{F027681A-A531-42F1-BE7E-4C78A76B78D9}" type="pres">
      <dgm:prSet presAssocID="{E1C90C81-EDAE-49C1-9D12-13EA8D8A1C92}" presName="rootText1" presStyleLbl="node0" presStyleIdx="0" presStyleCnt="1" custLinFactNeighborX="-5344" custLinFactNeighborY="-1389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8F31AC9-5C9D-4618-B819-20D3AEFC3821}" type="pres">
      <dgm:prSet presAssocID="{E1C90C81-EDAE-49C1-9D12-13EA8D8A1C92}" presName="rootConnector1" presStyleLbl="node1" presStyleIdx="0" presStyleCnt="0"/>
      <dgm:spPr/>
      <dgm:t>
        <a:bodyPr/>
        <a:lstStyle/>
        <a:p>
          <a:endParaRPr lang="en-US"/>
        </a:p>
      </dgm:t>
    </dgm:pt>
    <dgm:pt modelId="{FEFD3154-2B39-4FDA-B829-254FEED0F815}" type="pres">
      <dgm:prSet presAssocID="{E1C90C81-EDAE-49C1-9D12-13EA8D8A1C92}" presName="hierChild2" presStyleCnt="0"/>
      <dgm:spPr/>
    </dgm:pt>
    <dgm:pt modelId="{90729125-724C-40A9-8B36-E546E4FFDC66}" type="pres">
      <dgm:prSet presAssocID="{7377F093-B2B5-4AC2-982A-3BB471232EDB}" presName="Name37" presStyleLbl="parChTrans1D2" presStyleIdx="0" presStyleCnt="6"/>
      <dgm:spPr/>
      <dgm:t>
        <a:bodyPr/>
        <a:lstStyle/>
        <a:p>
          <a:endParaRPr lang="en-US"/>
        </a:p>
      </dgm:t>
    </dgm:pt>
    <dgm:pt modelId="{3855D6AF-F847-45AC-B1E7-0C4F5B4DBA57}" type="pres">
      <dgm:prSet presAssocID="{640A874C-2115-4CF9-A35C-C2B29F7707DA}" presName="hierRoot2" presStyleCnt="0">
        <dgm:presLayoutVars>
          <dgm:hierBranch val="init"/>
        </dgm:presLayoutVars>
      </dgm:prSet>
      <dgm:spPr/>
    </dgm:pt>
    <dgm:pt modelId="{E025D30B-244C-4886-A052-6943FADA58B2}" type="pres">
      <dgm:prSet presAssocID="{640A874C-2115-4CF9-A35C-C2B29F7707DA}" presName="rootComposite" presStyleCnt="0"/>
      <dgm:spPr/>
    </dgm:pt>
    <dgm:pt modelId="{D3E31D13-2852-48E6-8195-B6B198C88203}" type="pres">
      <dgm:prSet presAssocID="{640A874C-2115-4CF9-A35C-C2B29F7707DA}" presName="rootText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18F89BE-E807-4373-B292-881A296E7F68}" type="pres">
      <dgm:prSet presAssocID="{640A874C-2115-4CF9-A35C-C2B29F7707DA}" presName="rootConnector" presStyleLbl="node2" presStyleIdx="0" presStyleCnt="6"/>
      <dgm:spPr/>
      <dgm:t>
        <a:bodyPr/>
        <a:lstStyle/>
        <a:p>
          <a:endParaRPr lang="en-US"/>
        </a:p>
      </dgm:t>
    </dgm:pt>
    <dgm:pt modelId="{0B53EEBF-8141-40A6-A247-E3DBB67D6F66}" type="pres">
      <dgm:prSet presAssocID="{640A874C-2115-4CF9-A35C-C2B29F7707DA}" presName="hierChild4" presStyleCnt="0"/>
      <dgm:spPr/>
    </dgm:pt>
    <dgm:pt modelId="{0F2D3D89-DABE-4233-9176-F6805DF63322}" type="pres">
      <dgm:prSet presAssocID="{640A874C-2115-4CF9-A35C-C2B29F7707DA}" presName="hierChild5" presStyleCnt="0"/>
      <dgm:spPr/>
    </dgm:pt>
    <dgm:pt modelId="{10FA5C6A-EE5D-4CE2-A042-98BFD909C28E}" type="pres">
      <dgm:prSet presAssocID="{92B5A4D1-223E-4F3F-AD95-DAE501EC3782}" presName="Name37" presStyleLbl="parChTrans1D2" presStyleIdx="1" presStyleCnt="6"/>
      <dgm:spPr/>
      <dgm:t>
        <a:bodyPr/>
        <a:lstStyle/>
        <a:p>
          <a:endParaRPr lang="en-US"/>
        </a:p>
      </dgm:t>
    </dgm:pt>
    <dgm:pt modelId="{1F093C5C-4CB3-4C09-9B69-49C409A26D5D}" type="pres">
      <dgm:prSet presAssocID="{57C424FE-AD54-42DE-8F1F-36FFAED27370}" presName="hierRoot2" presStyleCnt="0">
        <dgm:presLayoutVars>
          <dgm:hierBranch val="init"/>
        </dgm:presLayoutVars>
      </dgm:prSet>
      <dgm:spPr/>
    </dgm:pt>
    <dgm:pt modelId="{1395B595-D7CE-47EE-948F-251A7CC2F1C6}" type="pres">
      <dgm:prSet presAssocID="{57C424FE-AD54-42DE-8F1F-36FFAED27370}" presName="rootComposite" presStyleCnt="0"/>
      <dgm:spPr/>
    </dgm:pt>
    <dgm:pt modelId="{5FA9DDAE-8DB7-4B6A-9F08-0781F1B45CE2}" type="pres">
      <dgm:prSet presAssocID="{57C424FE-AD54-42DE-8F1F-36FFAED27370}" presName="rootText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19017E-0F90-42C9-98D4-EDB4FCD97380}" type="pres">
      <dgm:prSet presAssocID="{57C424FE-AD54-42DE-8F1F-36FFAED27370}" presName="rootConnector" presStyleLbl="node2" presStyleIdx="1" presStyleCnt="6"/>
      <dgm:spPr/>
      <dgm:t>
        <a:bodyPr/>
        <a:lstStyle/>
        <a:p>
          <a:endParaRPr lang="en-US"/>
        </a:p>
      </dgm:t>
    </dgm:pt>
    <dgm:pt modelId="{C0E43B7B-926E-4737-A8A8-C3806A7AE824}" type="pres">
      <dgm:prSet presAssocID="{57C424FE-AD54-42DE-8F1F-36FFAED27370}" presName="hierChild4" presStyleCnt="0"/>
      <dgm:spPr/>
    </dgm:pt>
    <dgm:pt modelId="{526433CC-B2EE-4ED3-AF36-F35F0265BFE4}" type="pres">
      <dgm:prSet presAssocID="{051E4FD2-9DDB-4C3A-935C-7F0E875FB625}" presName="Name37" presStyleLbl="parChTrans1D3" presStyleIdx="0" presStyleCnt="7"/>
      <dgm:spPr/>
      <dgm:t>
        <a:bodyPr/>
        <a:lstStyle/>
        <a:p>
          <a:endParaRPr lang="en-US"/>
        </a:p>
      </dgm:t>
    </dgm:pt>
    <dgm:pt modelId="{7AC2ED4E-FF47-4A92-B0E7-220F8ABF37AA}" type="pres">
      <dgm:prSet presAssocID="{D854EF15-87BF-4F4C-AB0F-A5E5334CE5DE}" presName="hierRoot2" presStyleCnt="0">
        <dgm:presLayoutVars>
          <dgm:hierBranch val="init"/>
        </dgm:presLayoutVars>
      </dgm:prSet>
      <dgm:spPr/>
    </dgm:pt>
    <dgm:pt modelId="{3ABFCEC8-45C5-45EF-9418-FE6449A95FDB}" type="pres">
      <dgm:prSet presAssocID="{D854EF15-87BF-4F4C-AB0F-A5E5334CE5DE}" presName="rootComposite" presStyleCnt="0"/>
      <dgm:spPr/>
    </dgm:pt>
    <dgm:pt modelId="{4A8F370E-8CA6-4D78-9F39-831343FFC74B}" type="pres">
      <dgm:prSet presAssocID="{D854EF15-87BF-4F4C-AB0F-A5E5334CE5DE}" presName="rootText" presStyleLbl="node3" presStyleIdx="0" presStyleCnt="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614E220-6909-4832-8D1E-A47A902A7458}" type="pres">
      <dgm:prSet presAssocID="{D854EF15-87BF-4F4C-AB0F-A5E5334CE5DE}" presName="rootConnector" presStyleLbl="node3" presStyleIdx="0" presStyleCnt="7"/>
      <dgm:spPr/>
      <dgm:t>
        <a:bodyPr/>
        <a:lstStyle/>
        <a:p>
          <a:endParaRPr lang="en-US"/>
        </a:p>
      </dgm:t>
    </dgm:pt>
    <dgm:pt modelId="{15B9AE52-745A-4515-A61D-8340F4F5B2C8}" type="pres">
      <dgm:prSet presAssocID="{D854EF15-87BF-4F4C-AB0F-A5E5334CE5DE}" presName="hierChild4" presStyleCnt="0"/>
      <dgm:spPr/>
    </dgm:pt>
    <dgm:pt modelId="{4742C5CA-CF80-41AB-8C91-C55AB339B9EF}" type="pres">
      <dgm:prSet presAssocID="{D854EF15-87BF-4F4C-AB0F-A5E5334CE5DE}" presName="hierChild5" presStyleCnt="0"/>
      <dgm:spPr/>
    </dgm:pt>
    <dgm:pt modelId="{0E3C8380-6897-4B0B-A067-70BF684A3B60}" type="pres">
      <dgm:prSet presAssocID="{263D26CB-4223-4A1A-AC8F-5C86A614201B}" presName="Name37" presStyleLbl="parChTrans1D3" presStyleIdx="1" presStyleCnt="7"/>
      <dgm:spPr/>
      <dgm:t>
        <a:bodyPr/>
        <a:lstStyle/>
        <a:p>
          <a:endParaRPr lang="en-US"/>
        </a:p>
      </dgm:t>
    </dgm:pt>
    <dgm:pt modelId="{57B87FDC-AEED-4077-A9CA-0A8AEAEA93FB}" type="pres">
      <dgm:prSet presAssocID="{B0EA6ED8-4BA5-4C0E-8B49-3A1251A62791}" presName="hierRoot2" presStyleCnt="0">
        <dgm:presLayoutVars>
          <dgm:hierBranch val="init"/>
        </dgm:presLayoutVars>
      </dgm:prSet>
      <dgm:spPr/>
    </dgm:pt>
    <dgm:pt modelId="{CFCDC21D-B30F-475F-BBEC-93DB0C81BE66}" type="pres">
      <dgm:prSet presAssocID="{B0EA6ED8-4BA5-4C0E-8B49-3A1251A62791}" presName="rootComposite" presStyleCnt="0"/>
      <dgm:spPr/>
    </dgm:pt>
    <dgm:pt modelId="{5DCA4E6E-6ADC-4CD7-8E5E-B3E09B325BEF}" type="pres">
      <dgm:prSet presAssocID="{B0EA6ED8-4BA5-4C0E-8B49-3A1251A62791}" presName="rootText" presStyleLbl="node3" presStyleIdx="1" presStyleCnt="7" custLinFactX="14377" custLinFactY="-32755" custLinFactNeighborX="100000" custLinFactNeighborY="-1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5B981C9-7568-4378-B1CB-8FF436A80022}" type="pres">
      <dgm:prSet presAssocID="{B0EA6ED8-4BA5-4C0E-8B49-3A1251A62791}" presName="rootConnector" presStyleLbl="node3" presStyleIdx="1" presStyleCnt="7"/>
      <dgm:spPr/>
      <dgm:t>
        <a:bodyPr/>
        <a:lstStyle/>
        <a:p>
          <a:endParaRPr lang="en-US"/>
        </a:p>
      </dgm:t>
    </dgm:pt>
    <dgm:pt modelId="{8BB90E69-F1C4-48C1-AB2A-617D62BB6E86}" type="pres">
      <dgm:prSet presAssocID="{B0EA6ED8-4BA5-4C0E-8B49-3A1251A62791}" presName="hierChild4" presStyleCnt="0"/>
      <dgm:spPr/>
    </dgm:pt>
    <dgm:pt modelId="{68DD2E2C-0A00-4FEA-86C5-A09451B4FCB1}" type="pres">
      <dgm:prSet presAssocID="{B0EA6ED8-4BA5-4C0E-8B49-3A1251A62791}" presName="hierChild5" presStyleCnt="0"/>
      <dgm:spPr/>
    </dgm:pt>
    <dgm:pt modelId="{35FC9DA4-225A-492B-85C7-E5D902E5B7F0}" type="pres">
      <dgm:prSet presAssocID="{5469C9C8-B8AD-4F07-BAE5-AA81E5488300}" presName="Name37" presStyleLbl="parChTrans1D3" presStyleIdx="2" presStyleCnt="7"/>
      <dgm:spPr/>
      <dgm:t>
        <a:bodyPr/>
        <a:lstStyle/>
        <a:p>
          <a:endParaRPr lang="en-US"/>
        </a:p>
      </dgm:t>
    </dgm:pt>
    <dgm:pt modelId="{2BA9DBD6-5092-43CD-A5B7-BE214E39FD45}" type="pres">
      <dgm:prSet presAssocID="{399F401C-B6DF-469D-A6B4-1E02BBCE65B0}" presName="hierRoot2" presStyleCnt="0">
        <dgm:presLayoutVars>
          <dgm:hierBranch val="init"/>
        </dgm:presLayoutVars>
      </dgm:prSet>
      <dgm:spPr/>
    </dgm:pt>
    <dgm:pt modelId="{2AD047CD-0D65-4DD9-8517-6CC7C2FA9E41}" type="pres">
      <dgm:prSet presAssocID="{399F401C-B6DF-469D-A6B4-1E02BBCE65B0}" presName="rootComposite" presStyleCnt="0"/>
      <dgm:spPr/>
    </dgm:pt>
    <dgm:pt modelId="{2DEBCACE-1787-4319-AF06-3CE271BB82FC}" type="pres">
      <dgm:prSet presAssocID="{399F401C-B6DF-469D-A6B4-1E02BBCE65B0}" presName="rootText" presStyleLbl="node3" presStyleIdx="2" presStyleCnt="7" custLinFactX="100000" custLinFactY="-100000" custLinFactNeighborX="132608" custLinFactNeighborY="-17475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5807CA4-A89E-48B5-877F-3DE6FAD3384E}" type="pres">
      <dgm:prSet presAssocID="{399F401C-B6DF-469D-A6B4-1E02BBCE65B0}" presName="rootConnector" presStyleLbl="node3" presStyleIdx="2" presStyleCnt="7"/>
      <dgm:spPr/>
      <dgm:t>
        <a:bodyPr/>
        <a:lstStyle/>
        <a:p>
          <a:endParaRPr lang="en-US"/>
        </a:p>
      </dgm:t>
    </dgm:pt>
    <dgm:pt modelId="{6943E4E5-6A03-4BBC-951A-A2AB8D5B8DED}" type="pres">
      <dgm:prSet presAssocID="{399F401C-B6DF-469D-A6B4-1E02BBCE65B0}" presName="hierChild4" presStyleCnt="0"/>
      <dgm:spPr/>
    </dgm:pt>
    <dgm:pt modelId="{A93FE0A1-D6CF-4B58-A08D-1B5E22891C4D}" type="pres">
      <dgm:prSet presAssocID="{399F401C-B6DF-469D-A6B4-1E02BBCE65B0}" presName="hierChild5" presStyleCnt="0"/>
      <dgm:spPr/>
    </dgm:pt>
    <dgm:pt modelId="{3DCB565C-B877-4F48-8C4D-9A1F090C4DD8}" type="pres">
      <dgm:prSet presAssocID="{1DBB7CBD-D46F-9947-BE29-48153C1AA693}" presName="Name37" presStyleLbl="parChTrans1D3" presStyleIdx="3" presStyleCnt="7"/>
      <dgm:spPr/>
      <dgm:t>
        <a:bodyPr/>
        <a:lstStyle/>
        <a:p>
          <a:endParaRPr lang="en-US"/>
        </a:p>
      </dgm:t>
    </dgm:pt>
    <dgm:pt modelId="{2AF77EB5-3043-574D-8DF9-8BA54D38DEF9}" type="pres">
      <dgm:prSet presAssocID="{A9237BEE-BFF6-134C-893B-A18514E6B679}" presName="hierRoot2" presStyleCnt="0">
        <dgm:presLayoutVars>
          <dgm:hierBranch val="init"/>
        </dgm:presLayoutVars>
      </dgm:prSet>
      <dgm:spPr/>
    </dgm:pt>
    <dgm:pt modelId="{65B61BAB-EC7C-3547-890E-4FDE7823F4E0}" type="pres">
      <dgm:prSet presAssocID="{A9237BEE-BFF6-134C-893B-A18514E6B679}" presName="rootComposite" presStyleCnt="0"/>
      <dgm:spPr/>
    </dgm:pt>
    <dgm:pt modelId="{FF39CCAC-F68F-3C47-9550-027B52A2A67B}" type="pres">
      <dgm:prSet presAssocID="{A9237BEE-BFF6-134C-893B-A18514E6B679}" presName="rootText" presStyleLbl="node3" presStyleIdx="3" presStyleCnt="7" custLinFactX="138156" custLinFactY="-200000" custLinFactNeighborX="200000" custLinFactNeighborY="-21675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8968EC3-B6B9-A943-9A76-4CD7C9A83C5D}" type="pres">
      <dgm:prSet presAssocID="{A9237BEE-BFF6-134C-893B-A18514E6B679}" presName="rootConnector" presStyleLbl="node3" presStyleIdx="3" presStyleCnt="7"/>
      <dgm:spPr/>
      <dgm:t>
        <a:bodyPr/>
        <a:lstStyle/>
        <a:p>
          <a:endParaRPr lang="en-US"/>
        </a:p>
      </dgm:t>
    </dgm:pt>
    <dgm:pt modelId="{247F8200-505C-5C44-A1DD-9D5958D6DEF7}" type="pres">
      <dgm:prSet presAssocID="{A9237BEE-BFF6-134C-893B-A18514E6B679}" presName="hierChild4" presStyleCnt="0"/>
      <dgm:spPr/>
    </dgm:pt>
    <dgm:pt modelId="{06524E83-D156-4B44-8F35-FEC619A33765}" type="pres">
      <dgm:prSet presAssocID="{A9237BEE-BFF6-134C-893B-A18514E6B679}" presName="hierChild5" presStyleCnt="0"/>
      <dgm:spPr/>
    </dgm:pt>
    <dgm:pt modelId="{FAF31E55-A1BD-BB48-B8E0-5A8B37086169}" type="pres">
      <dgm:prSet presAssocID="{18A5922E-1B2E-414D-B157-EF10555D8333}" presName="Name37" presStyleLbl="parChTrans1D3" presStyleIdx="4" presStyleCnt="7"/>
      <dgm:spPr/>
      <dgm:t>
        <a:bodyPr/>
        <a:lstStyle/>
        <a:p>
          <a:endParaRPr lang="en-US"/>
        </a:p>
      </dgm:t>
    </dgm:pt>
    <dgm:pt modelId="{24E911A8-15F9-014A-8CD8-3EE4438FB492}" type="pres">
      <dgm:prSet presAssocID="{146E691C-007C-DD4D-A72E-970D5A2C7BFE}" presName="hierRoot2" presStyleCnt="0">
        <dgm:presLayoutVars>
          <dgm:hierBranch val="init"/>
        </dgm:presLayoutVars>
      </dgm:prSet>
      <dgm:spPr/>
    </dgm:pt>
    <dgm:pt modelId="{1CC12744-9845-3C46-8A68-DFA57A2CFBA1}" type="pres">
      <dgm:prSet presAssocID="{146E691C-007C-DD4D-A72E-970D5A2C7BFE}" presName="rootComposite" presStyleCnt="0"/>
      <dgm:spPr/>
    </dgm:pt>
    <dgm:pt modelId="{B5C0A1A7-598E-A948-9EC5-38B6B1B96AB7}" type="pres">
      <dgm:prSet presAssocID="{146E691C-007C-DD4D-A72E-970D5A2C7BFE}" presName="rootText" presStyleLbl="node3" presStyleIdx="4" presStyleCnt="7" custLinFactX="200000" custLinFactY="-258755" custLinFactNeighborX="246316" custLinFactNeighborY="-3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C2FC725-2FAE-6444-8725-3F39D694A23B}" type="pres">
      <dgm:prSet presAssocID="{146E691C-007C-DD4D-A72E-970D5A2C7BFE}" presName="rootConnector" presStyleLbl="node3" presStyleIdx="4" presStyleCnt="7"/>
      <dgm:spPr/>
      <dgm:t>
        <a:bodyPr/>
        <a:lstStyle/>
        <a:p>
          <a:endParaRPr lang="en-US"/>
        </a:p>
      </dgm:t>
    </dgm:pt>
    <dgm:pt modelId="{C02629D0-C035-504E-9EDD-07C637E0BE93}" type="pres">
      <dgm:prSet presAssocID="{146E691C-007C-DD4D-A72E-970D5A2C7BFE}" presName="hierChild4" presStyleCnt="0"/>
      <dgm:spPr/>
    </dgm:pt>
    <dgm:pt modelId="{166321CF-3427-FE4D-BEEB-3AB74F7F36AE}" type="pres">
      <dgm:prSet presAssocID="{146E691C-007C-DD4D-A72E-970D5A2C7BFE}" presName="hierChild5" presStyleCnt="0"/>
      <dgm:spPr/>
    </dgm:pt>
    <dgm:pt modelId="{0A26C5F6-A286-CB4C-8685-B0BBF0B28152}" type="pres">
      <dgm:prSet presAssocID="{A07CBCC2-A915-4C49-B0FB-AA63D912DED3}" presName="Name37" presStyleLbl="parChTrans1D3" presStyleIdx="5" presStyleCnt="7"/>
      <dgm:spPr/>
      <dgm:t>
        <a:bodyPr/>
        <a:lstStyle/>
        <a:p>
          <a:endParaRPr lang="en-US"/>
        </a:p>
      </dgm:t>
    </dgm:pt>
    <dgm:pt modelId="{FA65D34A-0157-2146-8341-BEC77BEA58A4}" type="pres">
      <dgm:prSet presAssocID="{40B344D4-40E8-C948-9703-D57987FA1C4E}" presName="hierRoot2" presStyleCnt="0">
        <dgm:presLayoutVars>
          <dgm:hierBranch val="init"/>
        </dgm:presLayoutVars>
      </dgm:prSet>
      <dgm:spPr/>
    </dgm:pt>
    <dgm:pt modelId="{E33CAC87-2C47-2244-B69F-19227CCA1847}" type="pres">
      <dgm:prSet presAssocID="{40B344D4-40E8-C948-9703-D57987FA1C4E}" presName="rootComposite" presStyleCnt="0"/>
      <dgm:spPr/>
    </dgm:pt>
    <dgm:pt modelId="{F86757C9-235E-6640-9A40-E02F761CD905}" type="pres">
      <dgm:prSet presAssocID="{40B344D4-40E8-C948-9703-D57987FA1C4E}" presName="rootText" presStyleLbl="node3" presStyleIdx="5" presStyleCnt="7" custLinFactY="-256963" custLinFactNeighborX="2340" custLinFactNeighborY="-3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4C0A3AF-55EA-1643-82B1-D5399D37CF3A}" type="pres">
      <dgm:prSet presAssocID="{40B344D4-40E8-C948-9703-D57987FA1C4E}" presName="rootConnector" presStyleLbl="node3" presStyleIdx="5" presStyleCnt="7"/>
      <dgm:spPr/>
      <dgm:t>
        <a:bodyPr/>
        <a:lstStyle/>
        <a:p>
          <a:endParaRPr lang="en-US"/>
        </a:p>
      </dgm:t>
    </dgm:pt>
    <dgm:pt modelId="{ACEA8B2F-746B-B94A-B718-49414A7BFBC6}" type="pres">
      <dgm:prSet presAssocID="{40B344D4-40E8-C948-9703-D57987FA1C4E}" presName="hierChild4" presStyleCnt="0"/>
      <dgm:spPr/>
    </dgm:pt>
    <dgm:pt modelId="{6E35E88A-292A-4D4E-A2DB-755B4CCC3412}" type="pres">
      <dgm:prSet presAssocID="{40B344D4-40E8-C948-9703-D57987FA1C4E}" presName="hierChild5" presStyleCnt="0"/>
      <dgm:spPr/>
    </dgm:pt>
    <dgm:pt modelId="{B73C440A-2525-C34F-8569-6FEF413BD553}" type="pres">
      <dgm:prSet presAssocID="{05CEFBE4-4C86-FF4F-A8DF-C675C66A244B}" presName="Name37" presStyleLbl="parChTrans1D3" presStyleIdx="6" presStyleCnt="7"/>
      <dgm:spPr/>
      <dgm:t>
        <a:bodyPr/>
        <a:lstStyle/>
        <a:p>
          <a:endParaRPr lang="en-US"/>
        </a:p>
      </dgm:t>
    </dgm:pt>
    <dgm:pt modelId="{98E1B0FF-79CD-594E-A7A1-25C9706432C7}" type="pres">
      <dgm:prSet presAssocID="{16F618A7-E5D7-9C43-9AC3-B661202E8710}" presName="hierRoot2" presStyleCnt="0">
        <dgm:presLayoutVars>
          <dgm:hierBranch val="init"/>
        </dgm:presLayoutVars>
      </dgm:prSet>
      <dgm:spPr/>
    </dgm:pt>
    <dgm:pt modelId="{2001697F-AFE1-2449-BA43-1C1F3AEFE5EB}" type="pres">
      <dgm:prSet presAssocID="{16F618A7-E5D7-9C43-9AC3-B661202E8710}" presName="rootComposite" presStyleCnt="0"/>
      <dgm:spPr/>
    </dgm:pt>
    <dgm:pt modelId="{3789AC52-8787-A149-AE66-399DD0192294}" type="pres">
      <dgm:prSet presAssocID="{16F618A7-E5D7-9C43-9AC3-B661202E8710}" presName="rootText" presStyleLbl="node3" presStyleIdx="6" presStyleCnt="7" custLinFactY="-200000" custLinFactNeighborX="3730" custLinFactNeighborY="-297289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75E0B7D-E967-7D45-B18B-74ED2B191FDF}" type="pres">
      <dgm:prSet presAssocID="{16F618A7-E5D7-9C43-9AC3-B661202E8710}" presName="rootConnector" presStyleLbl="node3" presStyleIdx="6" presStyleCnt="7"/>
      <dgm:spPr/>
      <dgm:t>
        <a:bodyPr/>
        <a:lstStyle/>
        <a:p>
          <a:endParaRPr lang="en-US"/>
        </a:p>
      </dgm:t>
    </dgm:pt>
    <dgm:pt modelId="{2DB0E215-7344-C340-8EA3-F22627C0CDF8}" type="pres">
      <dgm:prSet presAssocID="{16F618A7-E5D7-9C43-9AC3-B661202E8710}" presName="hierChild4" presStyleCnt="0"/>
      <dgm:spPr/>
    </dgm:pt>
    <dgm:pt modelId="{A167BEB9-A31D-A447-BD23-A4DA0D5C0720}" type="pres">
      <dgm:prSet presAssocID="{16F618A7-E5D7-9C43-9AC3-B661202E8710}" presName="hierChild5" presStyleCnt="0"/>
      <dgm:spPr/>
    </dgm:pt>
    <dgm:pt modelId="{E1745E1A-CC8D-4682-B3AE-80EBC40F6DE4}" type="pres">
      <dgm:prSet presAssocID="{57C424FE-AD54-42DE-8F1F-36FFAED27370}" presName="hierChild5" presStyleCnt="0"/>
      <dgm:spPr/>
    </dgm:pt>
    <dgm:pt modelId="{A1C72E83-B13E-4AE5-AA88-F63A199C7B32}" type="pres">
      <dgm:prSet presAssocID="{7CA8D369-0062-4BA9-9493-C7635580EF55}" presName="Name37" presStyleLbl="parChTrans1D2" presStyleIdx="2" presStyleCnt="6"/>
      <dgm:spPr/>
      <dgm:t>
        <a:bodyPr/>
        <a:lstStyle/>
        <a:p>
          <a:endParaRPr lang="en-US"/>
        </a:p>
      </dgm:t>
    </dgm:pt>
    <dgm:pt modelId="{68553CE9-A7C4-4DA6-82A5-5B1DA929239C}" type="pres">
      <dgm:prSet presAssocID="{6B87F144-D865-4E15-A716-2BCC6F2BA9B0}" presName="hierRoot2" presStyleCnt="0">
        <dgm:presLayoutVars>
          <dgm:hierBranch val="init"/>
        </dgm:presLayoutVars>
      </dgm:prSet>
      <dgm:spPr/>
    </dgm:pt>
    <dgm:pt modelId="{709B699B-CDB3-49E2-BE97-FEB0A0C6DD90}" type="pres">
      <dgm:prSet presAssocID="{6B87F144-D865-4E15-A716-2BCC6F2BA9B0}" presName="rootComposite" presStyleCnt="0"/>
      <dgm:spPr/>
    </dgm:pt>
    <dgm:pt modelId="{ECFDC2B0-7405-4D27-8036-931B73D1EE7D}" type="pres">
      <dgm:prSet presAssocID="{6B87F144-D865-4E15-A716-2BCC6F2BA9B0}" presName="rootText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6E8D1E0-ADAA-4B5F-85CA-6AA3CAE81D44}" type="pres">
      <dgm:prSet presAssocID="{6B87F144-D865-4E15-A716-2BCC6F2BA9B0}" presName="rootConnector" presStyleLbl="node2" presStyleIdx="2" presStyleCnt="6"/>
      <dgm:spPr/>
      <dgm:t>
        <a:bodyPr/>
        <a:lstStyle/>
        <a:p>
          <a:endParaRPr lang="en-US"/>
        </a:p>
      </dgm:t>
    </dgm:pt>
    <dgm:pt modelId="{C73E5E16-B214-4338-B96C-68BC393A139A}" type="pres">
      <dgm:prSet presAssocID="{6B87F144-D865-4E15-A716-2BCC6F2BA9B0}" presName="hierChild4" presStyleCnt="0"/>
      <dgm:spPr/>
    </dgm:pt>
    <dgm:pt modelId="{9E15959E-EBA3-4016-AAC5-BB65AF2E15E0}" type="pres">
      <dgm:prSet presAssocID="{6B87F144-D865-4E15-A716-2BCC6F2BA9B0}" presName="hierChild5" presStyleCnt="0"/>
      <dgm:spPr/>
    </dgm:pt>
    <dgm:pt modelId="{C864A36D-C677-405E-9137-AEF34D95F5E3}" type="pres">
      <dgm:prSet presAssocID="{37A027AA-83C7-4ADE-AB90-7FB4C0F5390B}" presName="Name37" presStyleLbl="parChTrans1D2" presStyleIdx="3" presStyleCnt="6"/>
      <dgm:spPr/>
      <dgm:t>
        <a:bodyPr/>
        <a:lstStyle/>
        <a:p>
          <a:endParaRPr lang="en-US"/>
        </a:p>
      </dgm:t>
    </dgm:pt>
    <dgm:pt modelId="{E171A944-2218-4860-9C1D-6D9D9CC94DD3}" type="pres">
      <dgm:prSet presAssocID="{77491C5A-53BD-488F-B2CC-5677F5B29B15}" presName="hierRoot2" presStyleCnt="0">
        <dgm:presLayoutVars>
          <dgm:hierBranch val="init"/>
        </dgm:presLayoutVars>
      </dgm:prSet>
      <dgm:spPr/>
    </dgm:pt>
    <dgm:pt modelId="{637D65F6-F81D-4DD3-956C-0AE3F5E7672F}" type="pres">
      <dgm:prSet presAssocID="{77491C5A-53BD-488F-B2CC-5677F5B29B15}" presName="rootComposite" presStyleCnt="0"/>
      <dgm:spPr/>
    </dgm:pt>
    <dgm:pt modelId="{A84375C6-D19E-4741-AD92-ACA44EF57E28}" type="pres">
      <dgm:prSet presAssocID="{77491C5A-53BD-488F-B2CC-5677F5B29B15}" presName="rootText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C422F7F-0223-4BBF-88F1-4D4231FDA163}" type="pres">
      <dgm:prSet presAssocID="{77491C5A-53BD-488F-B2CC-5677F5B29B15}" presName="rootConnector" presStyleLbl="node2" presStyleIdx="3" presStyleCnt="6"/>
      <dgm:spPr/>
      <dgm:t>
        <a:bodyPr/>
        <a:lstStyle/>
        <a:p>
          <a:endParaRPr lang="en-US"/>
        </a:p>
      </dgm:t>
    </dgm:pt>
    <dgm:pt modelId="{1B19E875-7FEE-4FF4-8F4F-4BBA9A69B5F6}" type="pres">
      <dgm:prSet presAssocID="{77491C5A-53BD-488F-B2CC-5677F5B29B15}" presName="hierChild4" presStyleCnt="0"/>
      <dgm:spPr/>
    </dgm:pt>
    <dgm:pt modelId="{860020B3-3C27-42CD-AD74-482F62A1F159}" type="pres">
      <dgm:prSet presAssocID="{77491C5A-53BD-488F-B2CC-5677F5B29B15}" presName="hierChild5" presStyleCnt="0"/>
      <dgm:spPr/>
    </dgm:pt>
    <dgm:pt modelId="{8DB3456E-162F-4CBA-9152-801F1E7BFC94}" type="pres">
      <dgm:prSet presAssocID="{766AB587-CDE6-4892-9F14-618D340ABC03}" presName="Name37" presStyleLbl="parChTrans1D2" presStyleIdx="4" presStyleCnt="6"/>
      <dgm:spPr/>
      <dgm:t>
        <a:bodyPr/>
        <a:lstStyle/>
        <a:p>
          <a:endParaRPr lang="en-US"/>
        </a:p>
      </dgm:t>
    </dgm:pt>
    <dgm:pt modelId="{3A848AD5-D9C8-4DA6-B1BE-239C2D44D80A}" type="pres">
      <dgm:prSet presAssocID="{8ED50984-1FC8-452E-AD20-BF5BFD146B64}" presName="hierRoot2" presStyleCnt="0">
        <dgm:presLayoutVars>
          <dgm:hierBranch val="init"/>
        </dgm:presLayoutVars>
      </dgm:prSet>
      <dgm:spPr/>
    </dgm:pt>
    <dgm:pt modelId="{592D777B-7FB5-43AA-BB70-210DC5E41D7F}" type="pres">
      <dgm:prSet presAssocID="{8ED50984-1FC8-452E-AD20-BF5BFD146B64}" presName="rootComposite" presStyleCnt="0"/>
      <dgm:spPr/>
    </dgm:pt>
    <dgm:pt modelId="{CF9BDD39-C7DF-4117-B90D-FA78AFF98976}" type="pres">
      <dgm:prSet presAssocID="{8ED50984-1FC8-452E-AD20-BF5BFD146B64}" presName="rootText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7946EAB-147B-4619-8E0A-83D64A838118}" type="pres">
      <dgm:prSet presAssocID="{8ED50984-1FC8-452E-AD20-BF5BFD146B64}" presName="rootConnector" presStyleLbl="node2" presStyleIdx="4" presStyleCnt="6"/>
      <dgm:spPr/>
      <dgm:t>
        <a:bodyPr/>
        <a:lstStyle/>
        <a:p>
          <a:endParaRPr lang="en-US"/>
        </a:p>
      </dgm:t>
    </dgm:pt>
    <dgm:pt modelId="{224F2E1E-49BA-4CFB-9979-9D12D16624F6}" type="pres">
      <dgm:prSet presAssocID="{8ED50984-1FC8-452E-AD20-BF5BFD146B64}" presName="hierChild4" presStyleCnt="0"/>
      <dgm:spPr/>
    </dgm:pt>
    <dgm:pt modelId="{572DF5AC-97A4-4699-8409-0E93915A0A3B}" type="pres">
      <dgm:prSet presAssocID="{8ED50984-1FC8-452E-AD20-BF5BFD146B64}" presName="hierChild5" presStyleCnt="0"/>
      <dgm:spPr/>
    </dgm:pt>
    <dgm:pt modelId="{D0F8410B-07E9-4E14-BB1A-7EB20FC75DFF}" type="pres">
      <dgm:prSet presAssocID="{57FA0C94-C073-48E8-A51E-C0B6CFFD6940}" presName="Name37" presStyleLbl="parChTrans1D2" presStyleIdx="5" presStyleCnt="6"/>
      <dgm:spPr/>
      <dgm:t>
        <a:bodyPr/>
        <a:lstStyle/>
        <a:p>
          <a:endParaRPr lang="en-US"/>
        </a:p>
      </dgm:t>
    </dgm:pt>
    <dgm:pt modelId="{19FE1E1F-002D-4C9C-AAB3-719073DA90D0}" type="pres">
      <dgm:prSet presAssocID="{59A00199-3FC8-408F-A73A-723A57FA2D1F}" presName="hierRoot2" presStyleCnt="0">
        <dgm:presLayoutVars>
          <dgm:hierBranch val="init"/>
        </dgm:presLayoutVars>
      </dgm:prSet>
      <dgm:spPr/>
    </dgm:pt>
    <dgm:pt modelId="{FE0954FA-56A9-4973-B683-C7255FBB8926}" type="pres">
      <dgm:prSet presAssocID="{59A00199-3FC8-408F-A73A-723A57FA2D1F}" presName="rootComposite" presStyleCnt="0"/>
      <dgm:spPr/>
    </dgm:pt>
    <dgm:pt modelId="{1F0507FF-DD23-4CD8-8BB6-6E8B7D80E0DC}" type="pres">
      <dgm:prSet presAssocID="{59A00199-3FC8-408F-A73A-723A57FA2D1F}" presName="rootText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85F5ED5-7990-45AF-B6EE-C19FD99447EC}" type="pres">
      <dgm:prSet presAssocID="{59A00199-3FC8-408F-A73A-723A57FA2D1F}" presName="rootConnector" presStyleLbl="node2" presStyleIdx="5" presStyleCnt="6"/>
      <dgm:spPr/>
      <dgm:t>
        <a:bodyPr/>
        <a:lstStyle/>
        <a:p>
          <a:endParaRPr lang="en-US"/>
        </a:p>
      </dgm:t>
    </dgm:pt>
    <dgm:pt modelId="{8C42BD68-BD3D-46A4-B597-AEB97481AFB5}" type="pres">
      <dgm:prSet presAssocID="{59A00199-3FC8-408F-A73A-723A57FA2D1F}" presName="hierChild4" presStyleCnt="0"/>
      <dgm:spPr/>
    </dgm:pt>
    <dgm:pt modelId="{F89E3008-D4F4-4F20-B2CE-463B7A7C563B}" type="pres">
      <dgm:prSet presAssocID="{59A00199-3FC8-408F-A73A-723A57FA2D1F}" presName="hierChild5" presStyleCnt="0"/>
      <dgm:spPr/>
    </dgm:pt>
    <dgm:pt modelId="{F0005D91-BB6C-4738-8BC8-B45FD692CB5B}" type="pres">
      <dgm:prSet presAssocID="{E1C90C81-EDAE-49C1-9D12-13EA8D8A1C92}" presName="hierChild3" presStyleCnt="0"/>
      <dgm:spPr/>
    </dgm:pt>
  </dgm:ptLst>
  <dgm:cxnLst>
    <dgm:cxn modelId="{F4F69B36-2BDC-6346-93E2-F770A38C118E}" type="presOf" srcId="{146E691C-007C-DD4D-A72E-970D5A2C7BFE}" destId="{B5C0A1A7-598E-A948-9EC5-38B6B1B96AB7}" srcOrd="0" destOrd="0" presId="urn:microsoft.com/office/officeart/2005/8/layout/orgChart1"/>
    <dgm:cxn modelId="{8FF42509-D69A-4106-A33F-E74994753494}" type="presOf" srcId="{640A874C-2115-4CF9-A35C-C2B29F7707DA}" destId="{D3E31D13-2852-48E6-8195-B6B198C88203}" srcOrd="0" destOrd="0" presId="urn:microsoft.com/office/officeart/2005/8/layout/orgChart1"/>
    <dgm:cxn modelId="{C5ACC6F8-F9FC-41D3-997E-E6E4ABBFE548}" type="presOf" srcId="{92B5A4D1-223E-4F3F-AD95-DAE501EC3782}" destId="{10FA5C6A-EE5D-4CE2-A042-98BFD909C28E}" srcOrd="0" destOrd="0" presId="urn:microsoft.com/office/officeart/2005/8/layout/orgChart1"/>
    <dgm:cxn modelId="{2DC877B7-FA89-774F-BF30-2E4BD7C6BD0A}" type="presOf" srcId="{146E691C-007C-DD4D-A72E-970D5A2C7BFE}" destId="{1C2FC725-2FAE-6444-8725-3F39D694A23B}" srcOrd="1" destOrd="0" presId="urn:microsoft.com/office/officeart/2005/8/layout/orgChart1"/>
    <dgm:cxn modelId="{9BDC4A9E-4E2E-4E18-8192-45F8DB000DA8}" type="presOf" srcId="{37A027AA-83C7-4ADE-AB90-7FB4C0F5390B}" destId="{C864A36D-C677-405E-9137-AEF34D95F5E3}" srcOrd="0" destOrd="0" presId="urn:microsoft.com/office/officeart/2005/8/layout/orgChart1"/>
    <dgm:cxn modelId="{F9A29918-EC7D-4FB2-BF09-22C7A424B4AC}" type="presOf" srcId="{7377F093-B2B5-4AC2-982A-3BB471232EDB}" destId="{90729125-724C-40A9-8B36-E546E4FFDC66}" srcOrd="0" destOrd="0" presId="urn:microsoft.com/office/officeart/2005/8/layout/orgChart1"/>
    <dgm:cxn modelId="{158AD158-06A6-48F4-A8BD-853891A175A8}" type="presOf" srcId="{8ED50984-1FC8-452E-AD20-BF5BFD146B64}" destId="{27946EAB-147B-4619-8E0A-83D64A838118}" srcOrd="1" destOrd="0" presId="urn:microsoft.com/office/officeart/2005/8/layout/orgChart1"/>
    <dgm:cxn modelId="{2E8AA648-6139-4587-A1A8-E5FB9CE80CC7}" type="presOf" srcId="{051E4FD2-9DDB-4C3A-935C-7F0E875FB625}" destId="{526433CC-B2EE-4ED3-AF36-F35F0265BFE4}" srcOrd="0" destOrd="0" presId="urn:microsoft.com/office/officeart/2005/8/layout/orgChart1"/>
    <dgm:cxn modelId="{001D1CDB-C2CA-114E-82C0-2462938E773B}" srcId="{57C424FE-AD54-42DE-8F1F-36FFAED27370}" destId="{146E691C-007C-DD4D-A72E-970D5A2C7BFE}" srcOrd="4" destOrd="0" parTransId="{18A5922E-1B2E-414D-B157-EF10555D8333}" sibTransId="{1A46E62D-647A-8C4C-A6AC-5C289A447A05}"/>
    <dgm:cxn modelId="{667A8F0B-A06A-8E45-8F92-85BD35011258}" type="presOf" srcId="{A9237BEE-BFF6-134C-893B-A18514E6B679}" destId="{C8968EC3-B6B9-A943-9A76-4CD7C9A83C5D}" srcOrd="1" destOrd="0" presId="urn:microsoft.com/office/officeart/2005/8/layout/orgChart1"/>
    <dgm:cxn modelId="{F5AFC5BD-C10F-4F14-82F0-9439ACEF3065}" type="presOf" srcId="{399F401C-B6DF-469D-A6B4-1E02BBCE65B0}" destId="{D5807CA4-A89E-48B5-877F-3DE6FAD3384E}" srcOrd="1" destOrd="0" presId="urn:microsoft.com/office/officeart/2005/8/layout/orgChart1"/>
    <dgm:cxn modelId="{DA622481-C7F4-436A-8CA1-BF56AC4D7353}" type="presOf" srcId="{5469C9C8-B8AD-4F07-BAE5-AA81E5488300}" destId="{35FC9DA4-225A-492B-85C7-E5D902E5B7F0}" srcOrd="0" destOrd="0" presId="urn:microsoft.com/office/officeart/2005/8/layout/orgChart1"/>
    <dgm:cxn modelId="{7012164F-E6E5-D649-9DBC-139812A6FD3F}" srcId="{57C424FE-AD54-42DE-8F1F-36FFAED27370}" destId="{A9237BEE-BFF6-134C-893B-A18514E6B679}" srcOrd="3" destOrd="0" parTransId="{1DBB7CBD-D46F-9947-BE29-48153C1AA693}" sibTransId="{5A1A63A9-59A2-E649-A8A4-C5435633E6FE}"/>
    <dgm:cxn modelId="{CA796E4C-C838-4E00-9AD8-15135A57E8FC}" srcId="{E1C90C81-EDAE-49C1-9D12-13EA8D8A1C92}" destId="{8ED50984-1FC8-452E-AD20-BF5BFD146B64}" srcOrd="4" destOrd="0" parTransId="{766AB587-CDE6-4892-9F14-618D340ABC03}" sibTransId="{79E70341-900E-4624-BD3F-43B420580598}"/>
    <dgm:cxn modelId="{17628FDB-3EE4-FD4E-B622-CFDEC8609572}" type="presOf" srcId="{1DBB7CBD-D46F-9947-BE29-48153C1AA693}" destId="{3DCB565C-B877-4F48-8C4D-9A1F090C4DD8}" srcOrd="0" destOrd="0" presId="urn:microsoft.com/office/officeart/2005/8/layout/orgChart1"/>
    <dgm:cxn modelId="{8488D70B-5F64-4A8D-9E25-8558E831B17C}" srcId="{57C424FE-AD54-42DE-8F1F-36FFAED27370}" destId="{B0EA6ED8-4BA5-4C0E-8B49-3A1251A62791}" srcOrd="1" destOrd="0" parTransId="{263D26CB-4223-4A1A-AC8F-5C86A614201B}" sibTransId="{5854B495-37B4-45EF-A1E1-2893720A2D23}"/>
    <dgm:cxn modelId="{2FBF69F0-613F-41F7-9774-AD237E6503A2}" srcId="{E1C90C81-EDAE-49C1-9D12-13EA8D8A1C92}" destId="{640A874C-2115-4CF9-A35C-C2B29F7707DA}" srcOrd="0" destOrd="0" parTransId="{7377F093-B2B5-4AC2-982A-3BB471232EDB}" sibTransId="{EC7789CF-50EF-45A1-B5FE-DA407B416387}"/>
    <dgm:cxn modelId="{02554AE6-AB24-4233-8DB3-939979E3CFCD}" type="presOf" srcId="{57C424FE-AD54-42DE-8F1F-36FFAED27370}" destId="{B219017E-0F90-42C9-98D4-EDB4FCD97380}" srcOrd="1" destOrd="0" presId="urn:microsoft.com/office/officeart/2005/8/layout/orgChart1"/>
    <dgm:cxn modelId="{8C7F317B-0902-47FF-8842-752C3403538D}" type="presOf" srcId="{E1C90C81-EDAE-49C1-9D12-13EA8D8A1C92}" destId="{F027681A-A531-42F1-BE7E-4C78A76B78D9}" srcOrd="0" destOrd="0" presId="urn:microsoft.com/office/officeart/2005/8/layout/orgChart1"/>
    <dgm:cxn modelId="{5BC55BAF-7003-414D-8D69-69891FFE8E8F}" srcId="{E1C90C81-EDAE-49C1-9D12-13EA8D8A1C92}" destId="{77491C5A-53BD-488F-B2CC-5677F5B29B15}" srcOrd="3" destOrd="0" parTransId="{37A027AA-83C7-4ADE-AB90-7FB4C0F5390B}" sibTransId="{6DB3CE23-0437-4F40-9EB3-299EA9670A74}"/>
    <dgm:cxn modelId="{D2EF6BED-7B6D-4B7A-8D01-65C0D6A5B4E4}" srcId="{57C424FE-AD54-42DE-8F1F-36FFAED27370}" destId="{399F401C-B6DF-469D-A6B4-1E02BBCE65B0}" srcOrd="2" destOrd="0" parTransId="{5469C9C8-B8AD-4F07-BAE5-AA81E5488300}" sibTransId="{99323CA3-06FB-4CB9-836A-21524419E8D7}"/>
    <dgm:cxn modelId="{C9080B7C-CC7C-2C4F-872A-29E567508BBB}" srcId="{57C424FE-AD54-42DE-8F1F-36FFAED27370}" destId="{40B344D4-40E8-C948-9703-D57987FA1C4E}" srcOrd="5" destOrd="0" parTransId="{A07CBCC2-A915-4C49-B0FB-AA63D912DED3}" sibTransId="{5D12E5FF-BCCE-794C-AEC1-F7A600F1762E}"/>
    <dgm:cxn modelId="{5C3AD20B-CFE2-D94F-B6A1-FC7C0435F659}" type="presOf" srcId="{A9237BEE-BFF6-134C-893B-A18514E6B679}" destId="{FF39CCAC-F68F-3C47-9550-027B52A2A67B}" srcOrd="0" destOrd="0" presId="urn:microsoft.com/office/officeart/2005/8/layout/orgChart1"/>
    <dgm:cxn modelId="{47F4580F-E8FA-488C-BFA7-D427E26986AD}" srcId="{E1C90C81-EDAE-49C1-9D12-13EA8D8A1C92}" destId="{59A00199-3FC8-408F-A73A-723A57FA2D1F}" srcOrd="5" destOrd="0" parTransId="{57FA0C94-C073-48E8-A51E-C0B6CFFD6940}" sibTransId="{911F45B8-FD5C-4FAE-8E67-E46CB7F4AD71}"/>
    <dgm:cxn modelId="{B2817841-5D08-9942-BE13-433F6BBABB2C}" type="presOf" srcId="{16F618A7-E5D7-9C43-9AC3-B661202E8710}" destId="{A75E0B7D-E967-7D45-B18B-74ED2B191FDF}" srcOrd="1" destOrd="0" presId="urn:microsoft.com/office/officeart/2005/8/layout/orgChart1"/>
    <dgm:cxn modelId="{0524EBFF-C5F6-3E44-A7A5-F2BDA34213FC}" type="presOf" srcId="{05CEFBE4-4C86-FF4F-A8DF-C675C66A244B}" destId="{B73C440A-2525-C34F-8569-6FEF413BD553}" srcOrd="0" destOrd="0" presId="urn:microsoft.com/office/officeart/2005/8/layout/orgChart1"/>
    <dgm:cxn modelId="{862F7CC9-30FB-4150-BFB7-5E1DFB30E138}" type="presOf" srcId="{57FA0C94-C073-48E8-A51E-C0B6CFFD6940}" destId="{D0F8410B-07E9-4E14-BB1A-7EB20FC75DFF}" srcOrd="0" destOrd="0" presId="urn:microsoft.com/office/officeart/2005/8/layout/orgChart1"/>
    <dgm:cxn modelId="{5853604A-D5B1-7148-9BB2-7FC9C61677B0}" type="presOf" srcId="{40B344D4-40E8-C948-9703-D57987FA1C4E}" destId="{D4C0A3AF-55EA-1643-82B1-D5399D37CF3A}" srcOrd="1" destOrd="0" presId="urn:microsoft.com/office/officeart/2005/8/layout/orgChart1"/>
    <dgm:cxn modelId="{8C5997A9-DF3B-40CB-82A4-2561924D344D}" type="presOf" srcId="{57C424FE-AD54-42DE-8F1F-36FFAED27370}" destId="{5FA9DDAE-8DB7-4B6A-9F08-0781F1B45CE2}" srcOrd="0" destOrd="0" presId="urn:microsoft.com/office/officeart/2005/8/layout/orgChart1"/>
    <dgm:cxn modelId="{CE5E003E-C8DD-4660-9F59-0514EC85D1A2}" type="presOf" srcId="{6B87F144-D865-4E15-A716-2BCC6F2BA9B0}" destId="{ECFDC2B0-7405-4D27-8036-931B73D1EE7D}" srcOrd="0" destOrd="0" presId="urn:microsoft.com/office/officeart/2005/8/layout/orgChart1"/>
    <dgm:cxn modelId="{D933A144-3712-4B12-B1A6-D174472051B4}" srcId="{57C424FE-AD54-42DE-8F1F-36FFAED27370}" destId="{D854EF15-87BF-4F4C-AB0F-A5E5334CE5DE}" srcOrd="0" destOrd="0" parTransId="{051E4FD2-9DDB-4C3A-935C-7F0E875FB625}" sibTransId="{ABABE7EF-9392-408A-A605-7E614CAE7E68}"/>
    <dgm:cxn modelId="{8B6B6B86-C2A3-4245-B80F-7FE5E3E370A5}" srcId="{E1C90C81-EDAE-49C1-9D12-13EA8D8A1C92}" destId="{6B87F144-D865-4E15-A716-2BCC6F2BA9B0}" srcOrd="2" destOrd="0" parTransId="{7CA8D369-0062-4BA9-9493-C7635580EF55}" sibTransId="{F998D346-1094-4078-A289-5D1EFCEF238B}"/>
    <dgm:cxn modelId="{F757F472-FBE0-4CAB-BC1F-7559E1F0AB13}" type="presOf" srcId="{7CA8D369-0062-4BA9-9493-C7635580EF55}" destId="{A1C72E83-B13E-4AE5-AA88-F63A199C7B32}" srcOrd="0" destOrd="0" presId="urn:microsoft.com/office/officeart/2005/8/layout/orgChart1"/>
    <dgm:cxn modelId="{2B3EE804-3AD1-4113-A7BC-79C17CDC533F}" srcId="{156FB495-0FEC-4344-A072-CB56B2CEA303}" destId="{E1C90C81-EDAE-49C1-9D12-13EA8D8A1C92}" srcOrd="0" destOrd="0" parTransId="{508E2F8B-B2A7-43E0-9FBC-F2ABF68F2CF3}" sibTransId="{1747517B-FCF0-4B33-9928-3B6390ADB1E1}"/>
    <dgm:cxn modelId="{8E05635C-A365-4949-8AD4-BCA067B47902}" type="presOf" srcId="{D854EF15-87BF-4F4C-AB0F-A5E5334CE5DE}" destId="{C614E220-6909-4832-8D1E-A47A902A7458}" srcOrd="1" destOrd="0" presId="urn:microsoft.com/office/officeart/2005/8/layout/orgChart1"/>
    <dgm:cxn modelId="{EFA71436-D5D0-B240-8987-FBB36192234F}" srcId="{57C424FE-AD54-42DE-8F1F-36FFAED27370}" destId="{16F618A7-E5D7-9C43-9AC3-B661202E8710}" srcOrd="6" destOrd="0" parTransId="{05CEFBE4-4C86-FF4F-A8DF-C675C66A244B}" sibTransId="{24C091D0-6EE9-9149-B7A4-6EA25D4CF6A9}"/>
    <dgm:cxn modelId="{05DF2903-2060-413A-9144-AFCDC2DDB7FD}" type="presOf" srcId="{156FB495-0FEC-4344-A072-CB56B2CEA303}" destId="{83352A07-D3AD-4E4D-B380-51B545BDD25A}" srcOrd="0" destOrd="0" presId="urn:microsoft.com/office/officeart/2005/8/layout/orgChart1"/>
    <dgm:cxn modelId="{62451671-A024-4376-80CC-152BE388C52C}" type="presOf" srcId="{B0EA6ED8-4BA5-4C0E-8B49-3A1251A62791}" destId="{5DCA4E6E-6ADC-4CD7-8E5E-B3E09B325BEF}" srcOrd="0" destOrd="0" presId="urn:microsoft.com/office/officeart/2005/8/layout/orgChart1"/>
    <dgm:cxn modelId="{3FF5E183-0F5C-0D41-B670-32C0347DDC9E}" type="presOf" srcId="{A07CBCC2-A915-4C49-B0FB-AA63D912DED3}" destId="{0A26C5F6-A286-CB4C-8685-B0BBF0B28152}" srcOrd="0" destOrd="0" presId="urn:microsoft.com/office/officeart/2005/8/layout/orgChart1"/>
    <dgm:cxn modelId="{4713AC2F-060D-4AFD-84BC-C30CC2771096}" type="presOf" srcId="{766AB587-CDE6-4892-9F14-618D340ABC03}" destId="{8DB3456E-162F-4CBA-9152-801F1E7BFC94}" srcOrd="0" destOrd="0" presId="urn:microsoft.com/office/officeart/2005/8/layout/orgChart1"/>
    <dgm:cxn modelId="{C7ECA4C9-84C4-4AD8-B24F-CB70062FAF74}" type="presOf" srcId="{E1C90C81-EDAE-49C1-9D12-13EA8D8A1C92}" destId="{D8F31AC9-5C9D-4618-B819-20D3AEFC3821}" srcOrd="1" destOrd="0" presId="urn:microsoft.com/office/officeart/2005/8/layout/orgChart1"/>
    <dgm:cxn modelId="{86A55929-C97E-4912-95A4-FD6F1294E254}" type="presOf" srcId="{8ED50984-1FC8-452E-AD20-BF5BFD146B64}" destId="{CF9BDD39-C7DF-4117-B90D-FA78AFF98976}" srcOrd="0" destOrd="0" presId="urn:microsoft.com/office/officeart/2005/8/layout/orgChart1"/>
    <dgm:cxn modelId="{FB847C8A-2D7C-4F40-90D8-C27D75F8D4AE}" type="presOf" srcId="{40B344D4-40E8-C948-9703-D57987FA1C4E}" destId="{F86757C9-235E-6640-9A40-E02F761CD905}" srcOrd="0" destOrd="0" presId="urn:microsoft.com/office/officeart/2005/8/layout/orgChart1"/>
    <dgm:cxn modelId="{DB2341AC-2E61-46F7-843B-A2A43AD54E35}" type="presOf" srcId="{B0EA6ED8-4BA5-4C0E-8B49-3A1251A62791}" destId="{B5B981C9-7568-4378-B1CB-8FF436A80022}" srcOrd="1" destOrd="0" presId="urn:microsoft.com/office/officeart/2005/8/layout/orgChart1"/>
    <dgm:cxn modelId="{510A05C3-71A8-4916-9813-A46CE10B502F}" type="presOf" srcId="{6B87F144-D865-4E15-A716-2BCC6F2BA9B0}" destId="{C6E8D1E0-ADAA-4B5F-85CA-6AA3CAE81D44}" srcOrd="1" destOrd="0" presId="urn:microsoft.com/office/officeart/2005/8/layout/orgChart1"/>
    <dgm:cxn modelId="{3D096196-D41B-452B-BA7B-6C8EAA07A32B}" type="presOf" srcId="{D854EF15-87BF-4F4C-AB0F-A5E5334CE5DE}" destId="{4A8F370E-8CA6-4D78-9F39-831343FFC74B}" srcOrd="0" destOrd="0" presId="urn:microsoft.com/office/officeart/2005/8/layout/orgChart1"/>
    <dgm:cxn modelId="{F06443C1-5514-4524-9AC6-E3D9CA6BF147}" type="presOf" srcId="{59A00199-3FC8-408F-A73A-723A57FA2D1F}" destId="{685F5ED5-7990-45AF-B6EE-C19FD99447EC}" srcOrd="1" destOrd="0" presId="urn:microsoft.com/office/officeart/2005/8/layout/orgChart1"/>
    <dgm:cxn modelId="{8F252DAD-2F98-49DD-B1E7-6BBA6F4AE23D}" type="presOf" srcId="{59A00199-3FC8-408F-A73A-723A57FA2D1F}" destId="{1F0507FF-DD23-4CD8-8BB6-6E8B7D80E0DC}" srcOrd="0" destOrd="0" presId="urn:microsoft.com/office/officeart/2005/8/layout/orgChart1"/>
    <dgm:cxn modelId="{19E0C09F-796D-47D5-B822-0DA37DBFD991}" type="presOf" srcId="{640A874C-2115-4CF9-A35C-C2B29F7707DA}" destId="{A18F89BE-E807-4373-B292-881A296E7F68}" srcOrd="1" destOrd="0" presId="urn:microsoft.com/office/officeart/2005/8/layout/orgChart1"/>
    <dgm:cxn modelId="{E4996FD9-95D9-49F8-B4B9-079F3F31FD0A}" type="presOf" srcId="{263D26CB-4223-4A1A-AC8F-5C86A614201B}" destId="{0E3C8380-6897-4B0B-A067-70BF684A3B60}" srcOrd="0" destOrd="0" presId="urn:microsoft.com/office/officeart/2005/8/layout/orgChart1"/>
    <dgm:cxn modelId="{470C8D69-322E-C149-8085-225936B1503A}" type="presOf" srcId="{16F618A7-E5D7-9C43-9AC3-B661202E8710}" destId="{3789AC52-8787-A149-AE66-399DD0192294}" srcOrd="0" destOrd="0" presId="urn:microsoft.com/office/officeart/2005/8/layout/orgChart1"/>
    <dgm:cxn modelId="{B067AD77-B165-4A47-87C4-5A06697F1B59}" type="presOf" srcId="{399F401C-B6DF-469D-A6B4-1E02BBCE65B0}" destId="{2DEBCACE-1787-4319-AF06-3CE271BB82FC}" srcOrd="0" destOrd="0" presId="urn:microsoft.com/office/officeart/2005/8/layout/orgChart1"/>
    <dgm:cxn modelId="{70DD8E3B-3B9F-4868-8C7D-F1D15EC50B51}" type="presOf" srcId="{77491C5A-53BD-488F-B2CC-5677F5B29B15}" destId="{A84375C6-D19E-4741-AD92-ACA44EF57E28}" srcOrd="0" destOrd="0" presId="urn:microsoft.com/office/officeart/2005/8/layout/orgChart1"/>
    <dgm:cxn modelId="{A69EC6C1-EAC0-7D45-910C-A6A6E005EB16}" type="presOf" srcId="{18A5922E-1B2E-414D-B157-EF10555D8333}" destId="{FAF31E55-A1BD-BB48-B8E0-5A8B37086169}" srcOrd="0" destOrd="0" presId="urn:microsoft.com/office/officeart/2005/8/layout/orgChart1"/>
    <dgm:cxn modelId="{B4DC6E77-9FD9-45D9-AAAB-F04B6C528DED}" type="presOf" srcId="{77491C5A-53BD-488F-B2CC-5677F5B29B15}" destId="{AC422F7F-0223-4BBF-88F1-4D4231FDA163}" srcOrd="1" destOrd="0" presId="urn:microsoft.com/office/officeart/2005/8/layout/orgChart1"/>
    <dgm:cxn modelId="{2501C873-F5D5-4806-89EA-19FF6AE9F805}" srcId="{E1C90C81-EDAE-49C1-9D12-13EA8D8A1C92}" destId="{57C424FE-AD54-42DE-8F1F-36FFAED27370}" srcOrd="1" destOrd="0" parTransId="{92B5A4D1-223E-4F3F-AD95-DAE501EC3782}" sibTransId="{4EA94410-C16B-4D3B-A035-E387DB83EA82}"/>
    <dgm:cxn modelId="{6EE53FED-0F97-4D13-BF38-4BAD593357DD}" type="presParOf" srcId="{83352A07-D3AD-4E4D-B380-51B545BDD25A}" destId="{D75CBC95-7F36-4F61-A6AC-05A6EDD8E75D}" srcOrd="0" destOrd="0" presId="urn:microsoft.com/office/officeart/2005/8/layout/orgChart1"/>
    <dgm:cxn modelId="{F53BA682-90F0-4D5A-956F-8391EA706C08}" type="presParOf" srcId="{D75CBC95-7F36-4F61-A6AC-05A6EDD8E75D}" destId="{3FA58DD9-E156-4EA7-A555-B50B25B6A251}" srcOrd="0" destOrd="0" presId="urn:microsoft.com/office/officeart/2005/8/layout/orgChart1"/>
    <dgm:cxn modelId="{F22B46BC-9CFB-4C04-9741-76C9D84A24D3}" type="presParOf" srcId="{3FA58DD9-E156-4EA7-A555-B50B25B6A251}" destId="{F027681A-A531-42F1-BE7E-4C78A76B78D9}" srcOrd="0" destOrd="0" presId="urn:microsoft.com/office/officeart/2005/8/layout/orgChart1"/>
    <dgm:cxn modelId="{A767BEF6-9A3E-4711-B55F-78B121401065}" type="presParOf" srcId="{3FA58DD9-E156-4EA7-A555-B50B25B6A251}" destId="{D8F31AC9-5C9D-4618-B819-20D3AEFC3821}" srcOrd="1" destOrd="0" presId="urn:microsoft.com/office/officeart/2005/8/layout/orgChart1"/>
    <dgm:cxn modelId="{C171CADC-D329-4B57-B213-04FC026EA00F}" type="presParOf" srcId="{D75CBC95-7F36-4F61-A6AC-05A6EDD8E75D}" destId="{FEFD3154-2B39-4FDA-B829-254FEED0F815}" srcOrd="1" destOrd="0" presId="urn:microsoft.com/office/officeart/2005/8/layout/orgChart1"/>
    <dgm:cxn modelId="{63D92768-922D-46F5-8F91-0E72613E98CA}" type="presParOf" srcId="{FEFD3154-2B39-4FDA-B829-254FEED0F815}" destId="{90729125-724C-40A9-8B36-E546E4FFDC66}" srcOrd="0" destOrd="0" presId="urn:microsoft.com/office/officeart/2005/8/layout/orgChart1"/>
    <dgm:cxn modelId="{9327D4D3-3E13-41EB-91EB-F9ACC37E200E}" type="presParOf" srcId="{FEFD3154-2B39-4FDA-B829-254FEED0F815}" destId="{3855D6AF-F847-45AC-B1E7-0C4F5B4DBA57}" srcOrd="1" destOrd="0" presId="urn:microsoft.com/office/officeart/2005/8/layout/orgChart1"/>
    <dgm:cxn modelId="{7C84A7C3-AD32-4CB2-B3A8-5635245A5A8F}" type="presParOf" srcId="{3855D6AF-F847-45AC-B1E7-0C4F5B4DBA57}" destId="{E025D30B-244C-4886-A052-6943FADA58B2}" srcOrd="0" destOrd="0" presId="urn:microsoft.com/office/officeart/2005/8/layout/orgChart1"/>
    <dgm:cxn modelId="{F8991C58-B18F-4BB4-AA5B-42CE88CBF0E0}" type="presParOf" srcId="{E025D30B-244C-4886-A052-6943FADA58B2}" destId="{D3E31D13-2852-48E6-8195-B6B198C88203}" srcOrd="0" destOrd="0" presId="urn:microsoft.com/office/officeart/2005/8/layout/orgChart1"/>
    <dgm:cxn modelId="{7FB0F90B-262B-4A02-9E15-17ED861CDF7E}" type="presParOf" srcId="{E025D30B-244C-4886-A052-6943FADA58B2}" destId="{A18F89BE-E807-4373-B292-881A296E7F68}" srcOrd="1" destOrd="0" presId="urn:microsoft.com/office/officeart/2005/8/layout/orgChart1"/>
    <dgm:cxn modelId="{A8F5C89A-4B5F-40CA-86C1-90A0D03CB5EC}" type="presParOf" srcId="{3855D6AF-F847-45AC-B1E7-0C4F5B4DBA57}" destId="{0B53EEBF-8141-40A6-A247-E3DBB67D6F66}" srcOrd="1" destOrd="0" presId="urn:microsoft.com/office/officeart/2005/8/layout/orgChart1"/>
    <dgm:cxn modelId="{CB220996-3D5C-4E4D-AABB-DE956B887E14}" type="presParOf" srcId="{3855D6AF-F847-45AC-B1E7-0C4F5B4DBA57}" destId="{0F2D3D89-DABE-4233-9176-F6805DF63322}" srcOrd="2" destOrd="0" presId="urn:microsoft.com/office/officeart/2005/8/layout/orgChart1"/>
    <dgm:cxn modelId="{F1ECDB47-9B8E-4491-83CE-BA0951492A02}" type="presParOf" srcId="{FEFD3154-2B39-4FDA-B829-254FEED0F815}" destId="{10FA5C6A-EE5D-4CE2-A042-98BFD909C28E}" srcOrd="2" destOrd="0" presId="urn:microsoft.com/office/officeart/2005/8/layout/orgChart1"/>
    <dgm:cxn modelId="{4E599F12-3939-43EB-B264-CE4D9E755E16}" type="presParOf" srcId="{FEFD3154-2B39-4FDA-B829-254FEED0F815}" destId="{1F093C5C-4CB3-4C09-9B69-49C409A26D5D}" srcOrd="3" destOrd="0" presId="urn:microsoft.com/office/officeart/2005/8/layout/orgChart1"/>
    <dgm:cxn modelId="{83352B7A-CE58-4F9D-97D9-3DAF2721ACF1}" type="presParOf" srcId="{1F093C5C-4CB3-4C09-9B69-49C409A26D5D}" destId="{1395B595-D7CE-47EE-948F-251A7CC2F1C6}" srcOrd="0" destOrd="0" presId="urn:microsoft.com/office/officeart/2005/8/layout/orgChart1"/>
    <dgm:cxn modelId="{0864BE03-EEC5-4E2F-AD0C-59DF69FE1529}" type="presParOf" srcId="{1395B595-D7CE-47EE-948F-251A7CC2F1C6}" destId="{5FA9DDAE-8DB7-4B6A-9F08-0781F1B45CE2}" srcOrd="0" destOrd="0" presId="urn:microsoft.com/office/officeart/2005/8/layout/orgChart1"/>
    <dgm:cxn modelId="{9463BF8B-FDF8-4B0C-80CA-0BFB93CB48B2}" type="presParOf" srcId="{1395B595-D7CE-47EE-948F-251A7CC2F1C6}" destId="{B219017E-0F90-42C9-98D4-EDB4FCD97380}" srcOrd="1" destOrd="0" presId="urn:microsoft.com/office/officeart/2005/8/layout/orgChart1"/>
    <dgm:cxn modelId="{119B17DC-1AF8-4E84-8484-59394E48AB97}" type="presParOf" srcId="{1F093C5C-4CB3-4C09-9B69-49C409A26D5D}" destId="{C0E43B7B-926E-4737-A8A8-C3806A7AE824}" srcOrd="1" destOrd="0" presId="urn:microsoft.com/office/officeart/2005/8/layout/orgChart1"/>
    <dgm:cxn modelId="{F425A9DB-565F-4F16-813C-60481D7CF253}" type="presParOf" srcId="{C0E43B7B-926E-4737-A8A8-C3806A7AE824}" destId="{526433CC-B2EE-4ED3-AF36-F35F0265BFE4}" srcOrd="0" destOrd="0" presId="urn:microsoft.com/office/officeart/2005/8/layout/orgChart1"/>
    <dgm:cxn modelId="{B956E2F4-B405-420C-9E28-F0662A256320}" type="presParOf" srcId="{C0E43B7B-926E-4737-A8A8-C3806A7AE824}" destId="{7AC2ED4E-FF47-4A92-B0E7-220F8ABF37AA}" srcOrd="1" destOrd="0" presId="urn:microsoft.com/office/officeart/2005/8/layout/orgChart1"/>
    <dgm:cxn modelId="{1DC1DC86-68BB-4E0A-A808-196A5C448849}" type="presParOf" srcId="{7AC2ED4E-FF47-4A92-B0E7-220F8ABF37AA}" destId="{3ABFCEC8-45C5-45EF-9418-FE6449A95FDB}" srcOrd="0" destOrd="0" presId="urn:microsoft.com/office/officeart/2005/8/layout/orgChart1"/>
    <dgm:cxn modelId="{E1753785-A222-41C9-BCD2-C4D46E2B663C}" type="presParOf" srcId="{3ABFCEC8-45C5-45EF-9418-FE6449A95FDB}" destId="{4A8F370E-8CA6-4D78-9F39-831343FFC74B}" srcOrd="0" destOrd="0" presId="urn:microsoft.com/office/officeart/2005/8/layout/orgChart1"/>
    <dgm:cxn modelId="{2FE46573-110C-4215-81C8-B8CC34A4DDC2}" type="presParOf" srcId="{3ABFCEC8-45C5-45EF-9418-FE6449A95FDB}" destId="{C614E220-6909-4832-8D1E-A47A902A7458}" srcOrd="1" destOrd="0" presId="urn:microsoft.com/office/officeart/2005/8/layout/orgChart1"/>
    <dgm:cxn modelId="{2A30C9B4-47D7-4440-B7A9-B37CECE3A98A}" type="presParOf" srcId="{7AC2ED4E-FF47-4A92-B0E7-220F8ABF37AA}" destId="{15B9AE52-745A-4515-A61D-8340F4F5B2C8}" srcOrd="1" destOrd="0" presId="urn:microsoft.com/office/officeart/2005/8/layout/orgChart1"/>
    <dgm:cxn modelId="{18534AB5-E4F2-40BA-ADB8-75ADF1202A42}" type="presParOf" srcId="{7AC2ED4E-FF47-4A92-B0E7-220F8ABF37AA}" destId="{4742C5CA-CF80-41AB-8C91-C55AB339B9EF}" srcOrd="2" destOrd="0" presId="urn:microsoft.com/office/officeart/2005/8/layout/orgChart1"/>
    <dgm:cxn modelId="{8FAC15F2-A003-4CAF-A0FC-7965AFC458ED}" type="presParOf" srcId="{C0E43B7B-926E-4737-A8A8-C3806A7AE824}" destId="{0E3C8380-6897-4B0B-A067-70BF684A3B60}" srcOrd="2" destOrd="0" presId="urn:microsoft.com/office/officeart/2005/8/layout/orgChart1"/>
    <dgm:cxn modelId="{6B5BC349-892A-42CC-9235-4621CE97B066}" type="presParOf" srcId="{C0E43B7B-926E-4737-A8A8-C3806A7AE824}" destId="{57B87FDC-AEED-4077-A9CA-0A8AEAEA93FB}" srcOrd="3" destOrd="0" presId="urn:microsoft.com/office/officeart/2005/8/layout/orgChart1"/>
    <dgm:cxn modelId="{296A2495-C461-47F4-B994-2D547C955732}" type="presParOf" srcId="{57B87FDC-AEED-4077-A9CA-0A8AEAEA93FB}" destId="{CFCDC21D-B30F-475F-BBEC-93DB0C81BE66}" srcOrd="0" destOrd="0" presId="urn:microsoft.com/office/officeart/2005/8/layout/orgChart1"/>
    <dgm:cxn modelId="{207988A7-C479-4F8B-BF9F-2BE8BD59AC27}" type="presParOf" srcId="{CFCDC21D-B30F-475F-BBEC-93DB0C81BE66}" destId="{5DCA4E6E-6ADC-4CD7-8E5E-B3E09B325BEF}" srcOrd="0" destOrd="0" presId="urn:microsoft.com/office/officeart/2005/8/layout/orgChart1"/>
    <dgm:cxn modelId="{EBAF9846-943F-4122-96EB-510AA41250BC}" type="presParOf" srcId="{CFCDC21D-B30F-475F-BBEC-93DB0C81BE66}" destId="{B5B981C9-7568-4378-B1CB-8FF436A80022}" srcOrd="1" destOrd="0" presId="urn:microsoft.com/office/officeart/2005/8/layout/orgChart1"/>
    <dgm:cxn modelId="{E18B6EA0-BD8D-43AC-A8EA-21A6CAC34A53}" type="presParOf" srcId="{57B87FDC-AEED-4077-A9CA-0A8AEAEA93FB}" destId="{8BB90E69-F1C4-48C1-AB2A-617D62BB6E86}" srcOrd="1" destOrd="0" presId="urn:microsoft.com/office/officeart/2005/8/layout/orgChart1"/>
    <dgm:cxn modelId="{686F0B1B-30D2-43C9-970A-1A3DC3B2F889}" type="presParOf" srcId="{57B87FDC-AEED-4077-A9CA-0A8AEAEA93FB}" destId="{68DD2E2C-0A00-4FEA-86C5-A09451B4FCB1}" srcOrd="2" destOrd="0" presId="urn:microsoft.com/office/officeart/2005/8/layout/orgChart1"/>
    <dgm:cxn modelId="{3077B27C-1BA9-40B2-8B2D-25490C5EBE72}" type="presParOf" srcId="{C0E43B7B-926E-4737-A8A8-C3806A7AE824}" destId="{35FC9DA4-225A-492B-85C7-E5D902E5B7F0}" srcOrd="4" destOrd="0" presId="urn:microsoft.com/office/officeart/2005/8/layout/orgChart1"/>
    <dgm:cxn modelId="{7151FF2F-0902-49C6-92FC-970A6401C2AF}" type="presParOf" srcId="{C0E43B7B-926E-4737-A8A8-C3806A7AE824}" destId="{2BA9DBD6-5092-43CD-A5B7-BE214E39FD45}" srcOrd="5" destOrd="0" presId="urn:microsoft.com/office/officeart/2005/8/layout/orgChart1"/>
    <dgm:cxn modelId="{3A1C13A0-7D69-4549-87A2-B816B22D6665}" type="presParOf" srcId="{2BA9DBD6-5092-43CD-A5B7-BE214E39FD45}" destId="{2AD047CD-0D65-4DD9-8517-6CC7C2FA9E41}" srcOrd="0" destOrd="0" presId="urn:microsoft.com/office/officeart/2005/8/layout/orgChart1"/>
    <dgm:cxn modelId="{1B69245D-C9C6-4EDD-B796-1088572F7FBC}" type="presParOf" srcId="{2AD047CD-0D65-4DD9-8517-6CC7C2FA9E41}" destId="{2DEBCACE-1787-4319-AF06-3CE271BB82FC}" srcOrd="0" destOrd="0" presId="urn:microsoft.com/office/officeart/2005/8/layout/orgChart1"/>
    <dgm:cxn modelId="{91E04374-A4A3-4A53-A4EB-E90CD3317262}" type="presParOf" srcId="{2AD047CD-0D65-4DD9-8517-6CC7C2FA9E41}" destId="{D5807CA4-A89E-48B5-877F-3DE6FAD3384E}" srcOrd="1" destOrd="0" presId="urn:microsoft.com/office/officeart/2005/8/layout/orgChart1"/>
    <dgm:cxn modelId="{7DAAFD42-CEFA-471B-8162-FEF14E828230}" type="presParOf" srcId="{2BA9DBD6-5092-43CD-A5B7-BE214E39FD45}" destId="{6943E4E5-6A03-4BBC-951A-A2AB8D5B8DED}" srcOrd="1" destOrd="0" presId="urn:microsoft.com/office/officeart/2005/8/layout/orgChart1"/>
    <dgm:cxn modelId="{42EF9E5B-57F9-40F0-B8A8-0337CF24E601}" type="presParOf" srcId="{2BA9DBD6-5092-43CD-A5B7-BE214E39FD45}" destId="{A93FE0A1-D6CF-4B58-A08D-1B5E22891C4D}" srcOrd="2" destOrd="0" presId="urn:microsoft.com/office/officeart/2005/8/layout/orgChart1"/>
    <dgm:cxn modelId="{6750028D-BAD2-B44E-B5F3-D2B90F4B53E6}" type="presParOf" srcId="{C0E43B7B-926E-4737-A8A8-C3806A7AE824}" destId="{3DCB565C-B877-4F48-8C4D-9A1F090C4DD8}" srcOrd="6" destOrd="0" presId="urn:microsoft.com/office/officeart/2005/8/layout/orgChart1"/>
    <dgm:cxn modelId="{BA29C7B9-DC0C-9D4B-A01A-398DB48A1744}" type="presParOf" srcId="{C0E43B7B-926E-4737-A8A8-C3806A7AE824}" destId="{2AF77EB5-3043-574D-8DF9-8BA54D38DEF9}" srcOrd="7" destOrd="0" presId="urn:microsoft.com/office/officeart/2005/8/layout/orgChart1"/>
    <dgm:cxn modelId="{1CC1A717-4399-964A-877A-9E0158E6749E}" type="presParOf" srcId="{2AF77EB5-3043-574D-8DF9-8BA54D38DEF9}" destId="{65B61BAB-EC7C-3547-890E-4FDE7823F4E0}" srcOrd="0" destOrd="0" presId="urn:microsoft.com/office/officeart/2005/8/layout/orgChart1"/>
    <dgm:cxn modelId="{63D93779-FFAF-5D4A-8BCE-2C840AED2FCD}" type="presParOf" srcId="{65B61BAB-EC7C-3547-890E-4FDE7823F4E0}" destId="{FF39CCAC-F68F-3C47-9550-027B52A2A67B}" srcOrd="0" destOrd="0" presId="urn:microsoft.com/office/officeart/2005/8/layout/orgChart1"/>
    <dgm:cxn modelId="{E9495049-8F26-5B4A-9AD3-0B1E357BCB63}" type="presParOf" srcId="{65B61BAB-EC7C-3547-890E-4FDE7823F4E0}" destId="{C8968EC3-B6B9-A943-9A76-4CD7C9A83C5D}" srcOrd="1" destOrd="0" presId="urn:microsoft.com/office/officeart/2005/8/layout/orgChart1"/>
    <dgm:cxn modelId="{BA3CC72B-E34C-2346-A382-CED0F9ED34F0}" type="presParOf" srcId="{2AF77EB5-3043-574D-8DF9-8BA54D38DEF9}" destId="{247F8200-505C-5C44-A1DD-9D5958D6DEF7}" srcOrd="1" destOrd="0" presId="urn:microsoft.com/office/officeart/2005/8/layout/orgChart1"/>
    <dgm:cxn modelId="{AE8F853C-AE5A-A947-9539-EFFF25623ACA}" type="presParOf" srcId="{2AF77EB5-3043-574D-8DF9-8BA54D38DEF9}" destId="{06524E83-D156-4B44-8F35-FEC619A33765}" srcOrd="2" destOrd="0" presId="urn:microsoft.com/office/officeart/2005/8/layout/orgChart1"/>
    <dgm:cxn modelId="{5E1C7D8E-6F96-E049-A41A-495D9A694D6E}" type="presParOf" srcId="{C0E43B7B-926E-4737-A8A8-C3806A7AE824}" destId="{FAF31E55-A1BD-BB48-B8E0-5A8B37086169}" srcOrd="8" destOrd="0" presId="urn:microsoft.com/office/officeart/2005/8/layout/orgChart1"/>
    <dgm:cxn modelId="{9EF3475A-3FCC-0B44-BE79-3F5834383CFE}" type="presParOf" srcId="{C0E43B7B-926E-4737-A8A8-C3806A7AE824}" destId="{24E911A8-15F9-014A-8CD8-3EE4438FB492}" srcOrd="9" destOrd="0" presId="urn:microsoft.com/office/officeart/2005/8/layout/orgChart1"/>
    <dgm:cxn modelId="{C9DC54B2-EEC5-CE45-84B4-0CAF2F5F3EC1}" type="presParOf" srcId="{24E911A8-15F9-014A-8CD8-3EE4438FB492}" destId="{1CC12744-9845-3C46-8A68-DFA57A2CFBA1}" srcOrd="0" destOrd="0" presId="urn:microsoft.com/office/officeart/2005/8/layout/orgChart1"/>
    <dgm:cxn modelId="{8452B0A1-E07F-E949-B6C7-B90DFB0F8257}" type="presParOf" srcId="{1CC12744-9845-3C46-8A68-DFA57A2CFBA1}" destId="{B5C0A1A7-598E-A948-9EC5-38B6B1B96AB7}" srcOrd="0" destOrd="0" presId="urn:microsoft.com/office/officeart/2005/8/layout/orgChart1"/>
    <dgm:cxn modelId="{65500F28-3E63-EA48-95A2-70F261EED8B8}" type="presParOf" srcId="{1CC12744-9845-3C46-8A68-DFA57A2CFBA1}" destId="{1C2FC725-2FAE-6444-8725-3F39D694A23B}" srcOrd="1" destOrd="0" presId="urn:microsoft.com/office/officeart/2005/8/layout/orgChart1"/>
    <dgm:cxn modelId="{59B94531-B3BD-1F45-9D17-A163AC4230F6}" type="presParOf" srcId="{24E911A8-15F9-014A-8CD8-3EE4438FB492}" destId="{C02629D0-C035-504E-9EDD-07C637E0BE93}" srcOrd="1" destOrd="0" presId="urn:microsoft.com/office/officeart/2005/8/layout/orgChart1"/>
    <dgm:cxn modelId="{60E4F90C-D9EB-1B45-9178-A5FEC1C78431}" type="presParOf" srcId="{24E911A8-15F9-014A-8CD8-3EE4438FB492}" destId="{166321CF-3427-FE4D-BEEB-3AB74F7F36AE}" srcOrd="2" destOrd="0" presId="urn:microsoft.com/office/officeart/2005/8/layout/orgChart1"/>
    <dgm:cxn modelId="{068E4FC2-7485-D745-8317-226C55E0C6D2}" type="presParOf" srcId="{C0E43B7B-926E-4737-A8A8-C3806A7AE824}" destId="{0A26C5F6-A286-CB4C-8685-B0BBF0B28152}" srcOrd="10" destOrd="0" presId="urn:microsoft.com/office/officeart/2005/8/layout/orgChart1"/>
    <dgm:cxn modelId="{8700B7CC-7C5D-C64B-9EEA-518A7F80177A}" type="presParOf" srcId="{C0E43B7B-926E-4737-A8A8-C3806A7AE824}" destId="{FA65D34A-0157-2146-8341-BEC77BEA58A4}" srcOrd="11" destOrd="0" presId="urn:microsoft.com/office/officeart/2005/8/layout/orgChart1"/>
    <dgm:cxn modelId="{42645DF6-48E7-4542-A49A-4DE765E51D43}" type="presParOf" srcId="{FA65D34A-0157-2146-8341-BEC77BEA58A4}" destId="{E33CAC87-2C47-2244-B69F-19227CCA1847}" srcOrd="0" destOrd="0" presId="urn:microsoft.com/office/officeart/2005/8/layout/orgChart1"/>
    <dgm:cxn modelId="{C6C7E316-CFE0-0A49-8A34-2E842BC45548}" type="presParOf" srcId="{E33CAC87-2C47-2244-B69F-19227CCA1847}" destId="{F86757C9-235E-6640-9A40-E02F761CD905}" srcOrd="0" destOrd="0" presId="urn:microsoft.com/office/officeart/2005/8/layout/orgChart1"/>
    <dgm:cxn modelId="{1DD67914-8F93-614F-89B5-532449BFF8B3}" type="presParOf" srcId="{E33CAC87-2C47-2244-B69F-19227CCA1847}" destId="{D4C0A3AF-55EA-1643-82B1-D5399D37CF3A}" srcOrd="1" destOrd="0" presId="urn:microsoft.com/office/officeart/2005/8/layout/orgChart1"/>
    <dgm:cxn modelId="{9795CDA1-0986-3944-8E48-8D156F5FA234}" type="presParOf" srcId="{FA65D34A-0157-2146-8341-BEC77BEA58A4}" destId="{ACEA8B2F-746B-B94A-B718-49414A7BFBC6}" srcOrd="1" destOrd="0" presId="urn:microsoft.com/office/officeart/2005/8/layout/orgChart1"/>
    <dgm:cxn modelId="{F2B02A62-37CF-0D4A-AEE7-87FB47175FE5}" type="presParOf" srcId="{FA65D34A-0157-2146-8341-BEC77BEA58A4}" destId="{6E35E88A-292A-4D4E-A2DB-755B4CCC3412}" srcOrd="2" destOrd="0" presId="urn:microsoft.com/office/officeart/2005/8/layout/orgChart1"/>
    <dgm:cxn modelId="{5409E392-EB71-E644-AE9C-398F582C6A06}" type="presParOf" srcId="{C0E43B7B-926E-4737-A8A8-C3806A7AE824}" destId="{B73C440A-2525-C34F-8569-6FEF413BD553}" srcOrd="12" destOrd="0" presId="urn:microsoft.com/office/officeart/2005/8/layout/orgChart1"/>
    <dgm:cxn modelId="{CE3A8E82-87C4-3C41-912F-20382C663B3E}" type="presParOf" srcId="{C0E43B7B-926E-4737-A8A8-C3806A7AE824}" destId="{98E1B0FF-79CD-594E-A7A1-25C9706432C7}" srcOrd="13" destOrd="0" presId="urn:microsoft.com/office/officeart/2005/8/layout/orgChart1"/>
    <dgm:cxn modelId="{C5755CCB-F559-A847-80EA-507F90270DA7}" type="presParOf" srcId="{98E1B0FF-79CD-594E-A7A1-25C9706432C7}" destId="{2001697F-AFE1-2449-BA43-1C1F3AEFE5EB}" srcOrd="0" destOrd="0" presId="urn:microsoft.com/office/officeart/2005/8/layout/orgChart1"/>
    <dgm:cxn modelId="{FC2FA52C-B65F-514F-A98B-DFB5BC3ED1EB}" type="presParOf" srcId="{2001697F-AFE1-2449-BA43-1C1F3AEFE5EB}" destId="{3789AC52-8787-A149-AE66-399DD0192294}" srcOrd="0" destOrd="0" presId="urn:microsoft.com/office/officeart/2005/8/layout/orgChart1"/>
    <dgm:cxn modelId="{FC3066E2-2B33-4341-BEEA-956FE371CFB7}" type="presParOf" srcId="{2001697F-AFE1-2449-BA43-1C1F3AEFE5EB}" destId="{A75E0B7D-E967-7D45-B18B-74ED2B191FDF}" srcOrd="1" destOrd="0" presId="urn:microsoft.com/office/officeart/2005/8/layout/orgChart1"/>
    <dgm:cxn modelId="{48545BD2-FA96-E44A-B793-B6A33F35904C}" type="presParOf" srcId="{98E1B0FF-79CD-594E-A7A1-25C9706432C7}" destId="{2DB0E215-7344-C340-8EA3-F22627C0CDF8}" srcOrd="1" destOrd="0" presId="urn:microsoft.com/office/officeart/2005/8/layout/orgChart1"/>
    <dgm:cxn modelId="{27F6F876-EA2A-0344-AE21-4EBA750E25F8}" type="presParOf" srcId="{98E1B0FF-79CD-594E-A7A1-25C9706432C7}" destId="{A167BEB9-A31D-A447-BD23-A4DA0D5C0720}" srcOrd="2" destOrd="0" presId="urn:microsoft.com/office/officeart/2005/8/layout/orgChart1"/>
    <dgm:cxn modelId="{57E01414-2772-4BF9-8206-3EB0F4F09FD8}" type="presParOf" srcId="{1F093C5C-4CB3-4C09-9B69-49C409A26D5D}" destId="{E1745E1A-CC8D-4682-B3AE-80EBC40F6DE4}" srcOrd="2" destOrd="0" presId="urn:microsoft.com/office/officeart/2005/8/layout/orgChart1"/>
    <dgm:cxn modelId="{FE6A55D2-0338-44B3-BB9B-F0D59413E26D}" type="presParOf" srcId="{FEFD3154-2B39-4FDA-B829-254FEED0F815}" destId="{A1C72E83-B13E-4AE5-AA88-F63A199C7B32}" srcOrd="4" destOrd="0" presId="urn:microsoft.com/office/officeart/2005/8/layout/orgChart1"/>
    <dgm:cxn modelId="{6806E8BC-D791-4CC5-9D94-26BE18A5C3CF}" type="presParOf" srcId="{FEFD3154-2B39-4FDA-B829-254FEED0F815}" destId="{68553CE9-A7C4-4DA6-82A5-5B1DA929239C}" srcOrd="5" destOrd="0" presId="urn:microsoft.com/office/officeart/2005/8/layout/orgChart1"/>
    <dgm:cxn modelId="{3A9878A1-F7B5-4A13-B4D9-7486FE39AA1C}" type="presParOf" srcId="{68553CE9-A7C4-4DA6-82A5-5B1DA929239C}" destId="{709B699B-CDB3-49E2-BE97-FEB0A0C6DD90}" srcOrd="0" destOrd="0" presId="urn:microsoft.com/office/officeart/2005/8/layout/orgChart1"/>
    <dgm:cxn modelId="{BD9FDE1F-C1D6-4898-A392-4E11E4DC84EC}" type="presParOf" srcId="{709B699B-CDB3-49E2-BE97-FEB0A0C6DD90}" destId="{ECFDC2B0-7405-4D27-8036-931B73D1EE7D}" srcOrd="0" destOrd="0" presId="urn:microsoft.com/office/officeart/2005/8/layout/orgChart1"/>
    <dgm:cxn modelId="{D768DC07-23C7-41D8-AD35-6A89EE5EDF7E}" type="presParOf" srcId="{709B699B-CDB3-49E2-BE97-FEB0A0C6DD90}" destId="{C6E8D1E0-ADAA-4B5F-85CA-6AA3CAE81D44}" srcOrd="1" destOrd="0" presId="urn:microsoft.com/office/officeart/2005/8/layout/orgChart1"/>
    <dgm:cxn modelId="{D2B751A8-E567-4FD0-93A0-733DA63D9A8E}" type="presParOf" srcId="{68553CE9-A7C4-4DA6-82A5-5B1DA929239C}" destId="{C73E5E16-B214-4338-B96C-68BC393A139A}" srcOrd="1" destOrd="0" presId="urn:microsoft.com/office/officeart/2005/8/layout/orgChart1"/>
    <dgm:cxn modelId="{641390F9-51D5-44D3-B2C3-13E7DDDD62D0}" type="presParOf" srcId="{68553CE9-A7C4-4DA6-82A5-5B1DA929239C}" destId="{9E15959E-EBA3-4016-AAC5-BB65AF2E15E0}" srcOrd="2" destOrd="0" presId="urn:microsoft.com/office/officeart/2005/8/layout/orgChart1"/>
    <dgm:cxn modelId="{26307C2A-2514-496A-8F8E-F5568E543384}" type="presParOf" srcId="{FEFD3154-2B39-4FDA-B829-254FEED0F815}" destId="{C864A36D-C677-405E-9137-AEF34D95F5E3}" srcOrd="6" destOrd="0" presId="urn:microsoft.com/office/officeart/2005/8/layout/orgChart1"/>
    <dgm:cxn modelId="{BAA77C3C-EC94-4744-A5D2-BF50A3A1B89C}" type="presParOf" srcId="{FEFD3154-2B39-4FDA-B829-254FEED0F815}" destId="{E171A944-2218-4860-9C1D-6D9D9CC94DD3}" srcOrd="7" destOrd="0" presId="urn:microsoft.com/office/officeart/2005/8/layout/orgChart1"/>
    <dgm:cxn modelId="{D2979598-D3FF-4965-821D-95831FB8AA11}" type="presParOf" srcId="{E171A944-2218-4860-9C1D-6D9D9CC94DD3}" destId="{637D65F6-F81D-4DD3-956C-0AE3F5E7672F}" srcOrd="0" destOrd="0" presId="urn:microsoft.com/office/officeart/2005/8/layout/orgChart1"/>
    <dgm:cxn modelId="{B25F9095-C69A-4D9C-AD27-C09BF5631EC2}" type="presParOf" srcId="{637D65F6-F81D-4DD3-956C-0AE3F5E7672F}" destId="{A84375C6-D19E-4741-AD92-ACA44EF57E28}" srcOrd="0" destOrd="0" presId="urn:microsoft.com/office/officeart/2005/8/layout/orgChart1"/>
    <dgm:cxn modelId="{D470DCFF-B627-42F8-BC30-219BBDBBFDF0}" type="presParOf" srcId="{637D65F6-F81D-4DD3-956C-0AE3F5E7672F}" destId="{AC422F7F-0223-4BBF-88F1-4D4231FDA163}" srcOrd="1" destOrd="0" presId="urn:microsoft.com/office/officeart/2005/8/layout/orgChart1"/>
    <dgm:cxn modelId="{A36EA6A5-3BF7-4CD9-9624-D36F99285CD4}" type="presParOf" srcId="{E171A944-2218-4860-9C1D-6D9D9CC94DD3}" destId="{1B19E875-7FEE-4FF4-8F4F-4BBA9A69B5F6}" srcOrd="1" destOrd="0" presId="urn:microsoft.com/office/officeart/2005/8/layout/orgChart1"/>
    <dgm:cxn modelId="{7693A3EA-9AD8-4423-9B08-B04F8DE8F58D}" type="presParOf" srcId="{E171A944-2218-4860-9C1D-6D9D9CC94DD3}" destId="{860020B3-3C27-42CD-AD74-482F62A1F159}" srcOrd="2" destOrd="0" presId="urn:microsoft.com/office/officeart/2005/8/layout/orgChart1"/>
    <dgm:cxn modelId="{57830B7C-E42E-4CA2-8D79-122FF5AC49BE}" type="presParOf" srcId="{FEFD3154-2B39-4FDA-B829-254FEED0F815}" destId="{8DB3456E-162F-4CBA-9152-801F1E7BFC94}" srcOrd="8" destOrd="0" presId="urn:microsoft.com/office/officeart/2005/8/layout/orgChart1"/>
    <dgm:cxn modelId="{57CE334A-83AB-424A-815C-66C1EF748C7F}" type="presParOf" srcId="{FEFD3154-2B39-4FDA-B829-254FEED0F815}" destId="{3A848AD5-D9C8-4DA6-B1BE-239C2D44D80A}" srcOrd="9" destOrd="0" presId="urn:microsoft.com/office/officeart/2005/8/layout/orgChart1"/>
    <dgm:cxn modelId="{74006294-437A-43B1-98BC-064AD568F27B}" type="presParOf" srcId="{3A848AD5-D9C8-4DA6-B1BE-239C2D44D80A}" destId="{592D777B-7FB5-43AA-BB70-210DC5E41D7F}" srcOrd="0" destOrd="0" presId="urn:microsoft.com/office/officeart/2005/8/layout/orgChart1"/>
    <dgm:cxn modelId="{E3E46E73-2CEB-4339-A4DE-8B3E5F93D72D}" type="presParOf" srcId="{592D777B-7FB5-43AA-BB70-210DC5E41D7F}" destId="{CF9BDD39-C7DF-4117-B90D-FA78AFF98976}" srcOrd="0" destOrd="0" presId="urn:microsoft.com/office/officeart/2005/8/layout/orgChart1"/>
    <dgm:cxn modelId="{651D249D-A78F-4972-9AAB-66D7E5F3F01B}" type="presParOf" srcId="{592D777B-7FB5-43AA-BB70-210DC5E41D7F}" destId="{27946EAB-147B-4619-8E0A-83D64A838118}" srcOrd="1" destOrd="0" presId="urn:microsoft.com/office/officeart/2005/8/layout/orgChart1"/>
    <dgm:cxn modelId="{BAEF09C1-4A2E-4AC8-98A4-CB720DAC6422}" type="presParOf" srcId="{3A848AD5-D9C8-4DA6-B1BE-239C2D44D80A}" destId="{224F2E1E-49BA-4CFB-9979-9D12D16624F6}" srcOrd="1" destOrd="0" presId="urn:microsoft.com/office/officeart/2005/8/layout/orgChart1"/>
    <dgm:cxn modelId="{617A880C-15FF-428B-B8D2-8B85AD981E1F}" type="presParOf" srcId="{3A848AD5-D9C8-4DA6-B1BE-239C2D44D80A}" destId="{572DF5AC-97A4-4699-8409-0E93915A0A3B}" srcOrd="2" destOrd="0" presId="urn:microsoft.com/office/officeart/2005/8/layout/orgChart1"/>
    <dgm:cxn modelId="{15A60E9D-EB09-4735-AB6A-1E9BE2B3D764}" type="presParOf" srcId="{FEFD3154-2B39-4FDA-B829-254FEED0F815}" destId="{D0F8410B-07E9-4E14-BB1A-7EB20FC75DFF}" srcOrd="10" destOrd="0" presId="urn:microsoft.com/office/officeart/2005/8/layout/orgChart1"/>
    <dgm:cxn modelId="{49384786-18FC-4051-89E7-200C57D32DBE}" type="presParOf" srcId="{FEFD3154-2B39-4FDA-B829-254FEED0F815}" destId="{19FE1E1F-002D-4C9C-AAB3-719073DA90D0}" srcOrd="11" destOrd="0" presId="urn:microsoft.com/office/officeart/2005/8/layout/orgChart1"/>
    <dgm:cxn modelId="{CD50ACA2-2357-4BD9-B6A8-3440B25A629C}" type="presParOf" srcId="{19FE1E1F-002D-4C9C-AAB3-719073DA90D0}" destId="{FE0954FA-56A9-4973-B683-C7255FBB8926}" srcOrd="0" destOrd="0" presId="urn:microsoft.com/office/officeart/2005/8/layout/orgChart1"/>
    <dgm:cxn modelId="{CC205617-5871-4437-923B-99BB78F0FC41}" type="presParOf" srcId="{FE0954FA-56A9-4973-B683-C7255FBB8926}" destId="{1F0507FF-DD23-4CD8-8BB6-6E8B7D80E0DC}" srcOrd="0" destOrd="0" presId="urn:microsoft.com/office/officeart/2005/8/layout/orgChart1"/>
    <dgm:cxn modelId="{7EB9392B-1343-4ECD-AF96-C5BB4E95FF69}" type="presParOf" srcId="{FE0954FA-56A9-4973-B683-C7255FBB8926}" destId="{685F5ED5-7990-45AF-B6EE-C19FD99447EC}" srcOrd="1" destOrd="0" presId="urn:microsoft.com/office/officeart/2005/8/layout/orgChart1"/>
    <dgm:cxn modelId="{BCF78B37-844B-4E27-8A1F-ACB4590B9C88}" type="presParOf" srcId="{19FE1E1F-002D-4C9C-AAB3-719073DA90D0}" destId="{8C42BD68-BD3D-46A4-B597-AEB97481AFB5}" srcOrd="1" destOrd="0" presId="urn:microsoft.com/office/officeart/2005/8/layout/orgChart1"/>
    <dgm:cxn modelId="{162FE873-28DC-41D5-BF42-6A375A22205B}" type="presParOf" srcId="{19FE1E1F-002D-4C9C-AAB3-719073DA90D0}" destId="{F89E3008-D4F4-4F20-B2CE-463B7A7C563B}" srcOrd="2" destOrd="0" presId="urn:microsoft.com/office/officeart/2005/8/layout/orgChart1"/>
    <dgm:cxn modelId="{251DF6B5-7E07-4E4E-859A-4AFE28E24E21}" type="presParOf" srcId="{D75CBC95-7F36-4F61-A6AC-05A6EDD8E75D}" destId="{F0005D91-BB6C-4738-8BC8-B45FD692CB5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56FB495-0FEC-4344-A072-CB56B2CEA3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C90C81-EDAE-49C1-9D12-13EA8D8A1C92}">
      <dgm:prSet phldrT="[Text]"/>
      <dgm:spPr/>
      <dgm:t>
        <a:bodyPr/>
        <a:lstStyle/>
        <a:p>
          <a:r>
            <a:rPr lang="en-US" dirty="0"/>
            <a:t>0.</a:t>
          </a:r>
        </a:p>
        <a:p>
          <a:r>
            <a:rPr lang="en-US" dirty="0"/>
            <a:t>Enrolment </a:t>
          </a:r>
        </a:p>
      </dgm:t>
    </dgm:pt>
    <dgm:pt modelId="{508E2F8B-B2A7-43E0-9FBC-F2ABF68F2CF3}" type="parTrans" cxnId="{2B3EE804-3AD1-4113-A7BC-79C17CDC533F}">
      <dgm:prSet/>
      <dgm:spPr/>
      <dgm:t>
        <a:bodyPr/>
        <a:lstStyle/>
        <a:p>
          <a:endParaRPr lang="en-US"/>
        </a:p>
      </dgm:t>
    </dgm:pt>
    <dgm:pt modelId="{1747517B-FCF0-4B33-9928-3B6390ADB1E1}" type="sibTrans" cxnId="{2B3EE804-3AD1-4113-A7BC-79C17CDC533F}">
      <dgm:prSet/>
      <dgm:spPr/>
      <dgm:t>
        <a:bodyPr/>
        <a:lstStyle/>
        <a:p>
          <a:endParaRPr lang="en-US"/>
        </a:p>
      </dgm:t>
    </dgm:pt>
    <dgm:pt modelId="{640A874C-2115-4CF9-A35C-C2B29F7707DA}">
      <dgm:prSet phldrT="[Text]"/>
      <dgm:spPr/>
      <dgm:t>
        <a:bodyPr/>
        <a:lstStyle/>
        <a:p>
          <a:r>
            <a:rPr lang="en-US" dirty="0"/>
            <a:t>1. Identification</a:t>
          </a:r>
        </a:p>
      </dgm:t>
    </dgm:pt>
    <dgm:pt modelId="{7377F093-B2B5-4AC2-982A-3BB471232EDB}" type="parTrans" cxnId="{2FBF69F0-613F-41F7-9774-AD237E6503A2}">
      <dgm:prSet/>
      <dgm:spPr/>
      <dgm:t>
        <a:bodyPr/>
        <a:lstStyle/>
        <a:p>
          <a:endParaRPr lang="en-US"/>
        </a:p>
      </dgm:t>
    </dgm:pt>
    <dgm:pt modelId="{EC7789CF-50EF-45A1-B5FE-DA407B416387}" type="sibTrans" cxnId="{2FBF69F0-613F-41F7-9774-AD237E6503A2}">
      <dgm:prSet/>
      <dgm:spPr/>
      <dgm:t>
        <a:bodyPr/>
        <a:lstStyle/>
        <a:p>
          <a:endParaRPr lang="en-US"/>
        </a:p>
      </dgm:t>
    </dgm:pt>
    <dgm:pt modelId="{57C424FE-AD54-42DE-8F1F-36FFAED27370}">
      <dgm:prSet phldrT="[Text]"/>
      <dgm:spPr/>
      <dgm:t>
        <a:bodyPr/>
        <a:lstStyle/>
        <a:p>
          <a:r>
            <a:rPr lang="en-US" dirty="0"/>
            <a:t>2. </a:t>
          </a:r>
        </a:p>
        <a:p>
          <a:r>
            <a:rPr lang="en-US" dirty="0"/>
            <a:t>Biographic</a:t>
          </a:r>
        </a:p>
      </dgm:t>
    </dgm:pt>
    <dgm:pt modelId="{92B5A4D1-223E-4F3F-AD95-DAE501EC3782}" type="parTrans" cxnId="{2501C873-F5D5-4806-89EA-19FF6AE9F805}">
      <dgm:prSet/>
      <dgm:spPr/>
      <dgm:t>
        <a:bodyPr/>
        <a:lstStyle/>
        <a:p>
          <a:endParaRPr lang="en-US"/>
        </a:p>
      </dgm:t>
    </dgm:pt>
    <dgm:pt modelId="{4EA94410-C16B-4D3B-A035-E387DB83EA82}" type="sibTrans" cxnId="{2501C873-F5D5-4806-89EA-19FF6AE9F805}">
      <dgm:prSet/>
      <dgm:spPr/>
      <dgm:t>
        <a:bodyPr/>
        <a:lstStyle/>
        <a:p>
          <a:endParaRPr lang="en-US"/>
        </a:p>
      </dgm:t>
    </dgm:pt>
    <dgm:pt modelId="{6B87F144-D865-4E15-A716-2BCC6F2BA9B0}">
      <dgm:prSet phldrT="[Text]"/>
      <dgm:spPr/>
      <dgm:t>
        <a:bodyPr/>
        <a:lstStyle/>
        <a:p>
          <a:r>
            <a:rPr lang="en-US" dirty="0"/>
            <a:t>3.</a:t>
          </a:r>
        </a:p>
        <a:p>
          <a:r>
            <a:rPr lang="en-US" dirty="0"/>
            <a:t>Qualification</a:t>
          </a:r>
        </a:p>
      </dgm:t>
    </dgm:pt>
    <dgm:pt modelId="{7CA8D369-0062-4BA9-9493-C7635580EF55}" type="parTrans" cxnId="{8B6B6B86-C2A3-4245-B80F-7FE5E3E370A5}">
      <dgm:prSet/>
      <dgm:spPr/>
      <dgm:t>
        <a:bodyPr/>
        <a:lstStyle/>
        <a:p>
          <a:endParaRPr lang="en-US"/>
        </a:p>
      </dgm:t>
    </dgm:pt>
    <dgm:pt modelId="{F998D346-1094-4078-A289-5D1EFCEF238B}" type="sibTrans" cxnId="{8B6B6B86-C2A3-4245-B80F-7FE5E3E370A5}">
      <dgm:prSet/>
      <dgm:spPr/>
      <dgm:t>
        <a:bodyPr/>
        <a:lstStyle/>
        <a:p>
          <a:endParaRPr lang="en-US"/>
        </a:p>
      </dgm:t>
    </dgm:pt>
    <dgm:pt modelId="{77491C5A-53BD-488F-B2CC-5677F5B29B15}">
      <dgm:prSet phldrT="[Text]"/>
      <dgm:spPr/>
      <dgm:t>
        <a:bodyPr/>
        <a:lstStyle/>
        <a:p>
          <a:r>
            <a:rPr lang="en-US" dirty="0"/>
            <a:t>4. </a:t>
          </a:r>
        </a:p>
        <a:p>
          <a:r>
            <a:rPr lang="en-US" dirty="0"/>
            <a:t>Course</a:t>
          </a:r>
        </a:p>
      </dgm:t>
    </dgm:pt>
    <dgm:pt modelId="{37A027AA-83C7-4ADE-AB90-7FB4C0F5390B}" type="parTrans" cxnId="{5BC55BAF-7003-414D-8D69-69891FFE8E8F}">
      <dgm:prSet/>
      <dgm:spPr/>
      <dgm:t>
        <a:bodyPr/>
        <a:lstStyle/>
        <a:p>
          <a:endParaRPr lang="en-US"/>
        </a:p>
      </dgm:t>
    </dgm:pt>
    <dgm:pt modelId="{6DB3CE23-0437-4F40-9EB3-299EA9670A74}" type="sibTrans" cxnId="{5BC55BAF-7003-414D-8D69-69891FFE8E8F}">
      <dgm:prSet/>
      <dgm:spPr/>
      <dgm:t>
        <a:bodyPr/>
        <a:lstStyle/>
        <a:p>
          <a:endParaRPr lang="en-US"/>
        </a:p>
      </dgm:t>
    </dgm:pt>
    <dgm:pt modelId="{8ED50984-1FC8-452E-AD20-BF5BFD146B64}">
      <dgm:prSet phldrT="[Text]"/>
      <dgm:spPr/>
      <dgm:t>
        <a:bodyPr/>
        <a:lstStyle/>
        <a:p>
          <a:r>
            <a:rPr lang="en-US" dirty="0"/>
            <a:t>5.</a:t>
          </a:r>
        </a:p>
        <a:p>
          <a:r>
            <a:rPr lang="en-US" dirty="0"/>
            <a:t>Questionnaire</a:t>
          </a:r>
        </a:p>
      </dgm:t>
    </dgm:pt>
    <dgm:pt modelId="{766AB587-CDE6-4892-9F14-618D340ABC03}" type="parTrans" cxnId="{CA796E4C-C838-4E00-9AD8-15135A57E8FC}">
      <dgm:prSet/>
      <dgm:spPr/>
      <dgm:t>
        <a:bodyPr/>
        <a:lstStyle/>
        <a:p>
          <a:endParaRPr lang="en-US"/>
        </a:p>
      </dgm:t>
    </dgm:pt>
    <dgm:pt modelId="{79E70341-900E-4624-BD3F-43B420580598}" type="sibTrans" cxnId="{CA796E4C-C838-4E00-9AD8-15135A57E8FC}">
      <dgm:prSet/>
      <dgm:spPr/>
      <dgm:t>
        <a:bodyPr/>
        <a:lstStyle/>
        <a:p>
          <a:endParaRPr lang="en-US"/>
        </a:p>
      </dgm:t>
    </dgm:pt>
    <dgm:pt modelId="{59A00199-3FC8-408F-A73A-723A57FA2D1F}">
      <dgm:prSet phldrT="[Text]"/>
      <dgm:spPr/>
      <dgm:t>
        <a:bodyPr/>
        <a:lstStyle/>
        <a:p>
          <a:r>
            <a:rPr lang="en-US" dirty="0"/>
            <a:t>6. Finish</a:t>
          </a:r>
        </a:p>
      </dgm:t>
    </dgm:pt>
    <dgm:pt modelId="{57FA0C94-C073-48E8-A51E-C0B6CFFD6940}" type="parTrans" cxnId="{47F4580F-E8FA-488C-BFA7-D427E26986AD}">
      <dgm:prSet/>
      <dgm:spPr/>
      <dgm:t>
        <a:bodyPr/>
        <a:lstStyle/>
        <a:p>
          <a:endParaRPr lang="en-US"/>
        </a:p>
      </dgm:t>
    </dgm:pt>
    <dgm:pt modelId="{911F45B8-FD5C-4FAE-8E67-E46CB7F4AD71}" type="sibTrans" cxnId="{47F4580F-E8FA-488C-BFA7-D427E26986AD}">
      <dgm:prSet/>
      <dgm:spPr/>
      <dgm:t>
        <a:bodyPr/>
        <a:lstStyle/>
        <a:p>
          <a:endParaRPr lang="en-US"/>
        </a:p>
      </dgm:t>
    </dgm:pt>
    <dgm:pt modelId="{2EDCF188-A1E4-9944-9CD1-F8B81699487F}">
      <dgm:prSet phldrT="[Text]"/>
      <dgm:spPr/>
      <dgm:t>
        <a:bodyPr/>
        <a:lstStyle/>
        <a:p>
          <a:r>
            <a:rPr lang="en-US" dirty="0"/>
            <a:t>3.1.1 Additional qualifications and certificates</a:t>
          </a:r>
        </a:p>
      </dgm:t>
    </dgm:pt>
    <dgm:pt modelId="{29C3A2D0-E6A1-0246-B4E0-D6E3C95AE307}" type="parTrans" cxnId="{3BD35A53-7A8D-344A-8A0A-EBF1EC084693}">
      <dgm:prSet/>
      <dgm:spPr/>
      <dgm:t>
        <a:bodyPr/>
        <a:lstStyle/>
        <a:p>
          <a:endParaRPr lang="en-US"/>
        </a:p>
      </dgm:t>
    </dgm:pt>
    <dgm:pt modelId="{34E9D7E0-DFF6-884D-ACB3-ADBB20C0DF6E}" type="sibTrans" cxnId="{3BD35A53-7A8D-344A-8A0A-EBF1EC084693}">
      <dgm:prSet/>
      <dgm:spPr/>
      <dgm:t>
        <a:bodyPr/>
        <a:lstStyle/>
        <a:p>
          <a:endParaRPr lang="en-US"/>
        </a:p>
      </dgm:t>
    </dgm:pt>
    <dgm:pt modelId="{B19C13D0-1BFC-7147-BAD0-6FD448801C84}">
      <dgm:prSet phldrT="[Text]"/>
      <dgm:spPr/>
      <dgm:t>
        <a:bodyPr/>
        <a:lstStyle/>
        <a:p>
          <a:r>
            <a:rPr lang="en-US" dirty="0"/>
            <a:t>3.1 GCSE results</a:t>
          </a:r>
        </a:p>
      </dgm:t>
    </dgm:pt>
    <dgm:pt modelId="{0C4912A2-F177-4E49-AD62-F409FF19AB8C}" type="parTrans" cxnId="{165A56EE-F744-7849-BB75-F9FFD3A44BEE}">
      <dgm:prSet/>
      <dgm:spPr/>
      <dgm:t>
        <a:bodyPr/>
        <a:lstStyle/>
        <a:p>
          <a:endParaRPr lang="en-US"/>
        </a:p>
      </dgm:t>
    </dgm:pt>
    <dgm:pt modelId="{A0E617E1-0132-8A4A-8369-C304D1C55820}" type="sibTrans" cxnId="{165A56EE-F744-7849-BB75-F9FFD3A44BEE}">
      <dgm:prSet/>
      <dgm:spPr/>
      <dgm:t>
        <a:bodyPr/>
        <a:lstStyle/>
        <a:p>
          <a:endParaRPr lang="en-US"/>
        </a:p>
      </dgm:t>
    </dgm:pt>
    <dgm:pt modelId="{A0280B17-9451-254C-A781-96B9732C2EAE}">
      <dgm:prSet phldrT="[Text]"/>
      <dgm:spPr/>
      <dgm:t>
        <a:bodyPr/>
        <a:lstStyle/>
        <a:p>
          <a:r>
            <a:rPr lang="en-US" dirty="0"/>
            <a:t>3.1.2 Previous work experience</a:t>
          </a:r>
        </a:p>
      </dgm:t>
    </dgm:pt>
    <dgm:pt modelId="{C276002F-921C-B14A-884B-9AC8A735FA49}" type="parTrans" cxnId="{50EEB707-57C5-704B-B77A-523FEB1DBA68}">
      <dgm:prSet/>
      <dgm:spPr/>
      <dgm:t>
        <a:bodyPr/>
        <a:lstStyle/>
        <a:p>
          <a:endParaRPr lang="en-US"/>
        </a:p>
      </dgm:t>
    </dgm:pt>
    <dgm:pt modelId="{758FB80B-BE44-F940-9925-57BC34305E6B}" type="sibTrans" cxnId="{50EEB707-57C5-704B-B77A-523FEB1DBA68}">
      <dgm:prSet/>
      <dgm:spPr/>
      <dgm:t>
        <a:bodyPr/>
        <a:lstStyle/>
        <a:p>
          <a:endParaRPr lang="en-US"/>
        </a:p>
      </dgm:t>
    </dgm:pt>
    <dgm:pt modelId="{C55DCBC9-F7AB-6546-BDAB-DDB5DB35083A}">
      <dgm:prSet phldrT="[Text]"/>
      <dgm:spPr/>
      <dgm:t>
        <a:bodyPr/>
        <a:lstStyle/>
        <a:p>
          <a:r>
            <a:rPr lang="en-US" dirty="0"/>
            <a:t>3.2 Continue</a:t>
          </a:r>
        </a:p>
      </dgm:t>
    </dgm:pt>
    <dgm:pt modelId="{34134DCF-0CE4-BC44-AE86-D1315566D209}" type="parTrans" cxnId="{2058AB6B-4B6B-6848-BF6B-513612402F9C}">
      <dgm:prSet/>
      <dgm:spPr/>
      <dgm:t>
        <a:bodyPr/>
        <a:lstStyle/>
        <a:p>
          <a:endParaRPr lang="en-US"/>
        </a:p>
      </dgm:t>
    </dgm:pt>
    <dgm:pt modelId="{55FED689-68CC-144A-AE60-D5B73BC312AB}" type="sibTrans" cxnId="{2058AB6B-4B6B-6848-BF6B-513612402F9C}">
      <dgm:prSet/>
      <dgm:spPr/>
      <dgm:t>
        <a:bodyPr/>
        <a:lstStyle/>
        <a:p>
          <a:endParaRPr lang="en-US"/>
        </a:p>
      </dgm:t>
    </dgm:pt>
    <dgm:pt modelId="{966BDF68-2CF2-1B44-90AE-461F919C5A83}">
      <dgm:prSet phldrT="[Text]"/>
      <dgm:spPr/>
      <dgm:t>
        <a:bodyPr/>
        <a:lstStyle/>
        <a:p>
          <a:r>
            <a:rPr lang="en-US" dirty="0"/>
            <a:t>3.3 Exit</a:t>
          </a:r>
        </a:p>
      </dgm:t>
    </dgm:pt>
    <dgm:pt modelId="{112F882F-359E-7642-B1C0-FFE1362E7282}" type="parTrans" cxnId="{FB89A9C9-A792-1A4A-9D59-7C741B2378CE}">
      <dgm:prSet/>
      <dgm:spPr/>
      <dgm:t>
        <a:bodyPr/>
        <a:lstStyle/>
        <a:p>
          <a:endParaRPr lang="en-US"/>
        </a:p>
      </dgm:t>
    </dgm:pt>
    <dgm:pt modelId="{2945835C-8604-EC4E-8B10-4D66971E58B6}" type="sibTrans" cxnId="{FB89A9C9-A792-1A4A-9D59-7C741B2378CE}">
      <dgm:prSet/>
      <dgm:spPr/>
      <dgm:t>
        <a:bodyPr/>
        <a:lstStyle/>
        <a:p>
          <a:endParaRPr lang="en-US"/>
        </a:p>
      </dgm:t>
    </dgm:pt>
    <dgm:pt modelId="{83352A07-D3AD-4E4D-B380-51B545BDD25A}" type="pres">
      <dgm:prSet presAssocID="{156FB495-0FEC-4344-A072-CB56B2CEA3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75CBC95-7F36-4F61-A6AC-05A6EDD8E75D}" type="pres">
      <dgm:prSet presAssocID="{E1C90C81-EDAE-49C1-9D12-13EA8D8A1C92}" presName="hierRoot1" presStyleCnt="0">
        <dgm:presLayoutVars>
          <dgm:hierBranch val="init"/>
        </dgm:presLayoutVars>
      </dgm:prSet>
      <dgm:spPr/>
    </dgm:pt>
    <dgm:pt modelId="{3FA58DD9-E156-4EA7-A555-B50B25B6A251}" type="pres">
      <dgm:prSet presAssocID="{E1C90C81-EDAE-49C1-9D12-13EA8D8A1C92}" presName="rootComposite1" presStyleCnt="0"/>
      <dgm:spPr/>
    </dgm:pt>
    <dgm:pt modelId="{F027681A-A531-42F1-BE7E-4C78A76B78D9}" type="pres">
      <dgm:prSet presAssocID="{E1C90C81-EDAE-49C1-9D12-13EA8D8A1C92}" presName="rootText1" presStyleLbl="node0" presStyleIdx="0" presStyleCnt="1" custLinFactNeighborX="-5344" custLinFactNeighborY="-1389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8F31AC9-5C9D-4618-B819-20D3AEFC3821}" type="pres">
      <dgm:prSet presAssocID="{E1C90C81-EDAE-49C1-9D12-13EA8D8A1C92}" presName="rootConnector1" presStyleLbl="node1" presStyleIdx="0" presStyleCnt="0"/>
      <dgm:spPr/>
      <dgm:t>
        <a:bodyPr/>
        <a:lstStyle/>
        <a:p>
          <a:endParaRPr lang="en-US"/>
        </a:p>
      </dgm:t>
    </dgm:pt>
    <dgm:pt modelId="{FEFD3154-2B39-4FDA-B829-254FEED0F815}" type="pres">
      <dgm:prSet presAssocID="{E1C90C81-EDAE-49C1-9D12-13EA8D8A1C92}" presName="hierChild2" presStyleCnt="0"/>
      <dgm:spPr/>
    </dgm:pt>
    <dgm:pt modelId="{90729125-724C-40A9-8B36-E546E4FFDC66}" type="pres">
      <dgm:prSet presAssocID="{7377F093-B2B5-4AC2-982A-3BB471232EDB}" presName="Name37" presStyleLbl="parChTrans1D2" presStyleIdx="0" presStyleCnt="6"/>
      <dgm:spPr/>
      <dgm:t>
        <a:bodyPr/>
        <a:lstStyle/>
        <a:p>
          <a:endParaRPr lang="en-US"/>
        </a:p>
      </dgm:t>
    </dgm:pt>
    <dgm:pt modelId="{3855D6AF-F847-45AC-B1E7-0C4F5B4DBA57}" type="pres">
      <dgm:prSet presAssocID="{640A874C-2115-4CF9-A35C-C2B29F7707DA}" presName="hierRoot2" presStyleCnt="0">
        <dgm:presLayoutVars>
          <dgm:hierBranch val="init"/>
        </dgm:presLayoutVars>
      </dgm:prSet>
      <dgm:spPr/>
    </dgm:pt>
    <dgm:pt modelId="{E025D30B-244C-4886-A052-6943FADA58B2}" type="pres">
      <dgm:prSet presAssocID="{640A874C-2115-4CF9-A35C-C2B29F7707DA}" presName="rootComposite" presStyleCnt="0"/>
      <dgm:spPr/>
    </dgm:pt>
    <dgm:pt modelId="{D3E31D13-2852-48E6-8195-B6B198C88203}" type="pres">
      <dgm:prSet presAssocID="{640A874C-2115-4CF9-A35C-C2B29F7707DA}" presName="rootText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18F89BE-E807-4373-B292-881A296E7F68}" type="pres">
      <dgm:prSet presAssocID="{640A874C-2115-4CF9-A35C-C2B29F7707DA}" presName="rootConnector" presStyleLbl="node2" presStyleIdx="0" presStyleCnt="6"/>
      <dgm:spPr/>
      <dgm:t>
        <a:bodyPr/>
        <a:lstStyle/>
        <a:p>
          <a:endParaRPr lang="en-US"/>
        </a:p>
      </dgm:t>
    </dgm:pt>
    <dgm:pt modelId="{0B53EEBF-8141-40A6-A247-E3DBB67D6F66}" type="pres">
      <dgm:prSet presAssocID="{640A874C-2115-4CF9-A35C-C2B29F7707DA}" presName="hierChild4" presStyleCnt="0"/>
      <dgm:spPr/>
    </dgm:pt>
    <dgm:pt modelId="{0F2D3D89-DABE-4233-9176-F6805DF63322}" type="pres">
      <dgm:prSet presAssocID="{640A874C-2115-4CF9-A35C-C2B29F7707DA}" presName="hierChild5" presStyleCnt="0"/>
      <dgm:spPr/>
    </dgm:pt>
    <dgm:pt modelId="{10FA5C6A-EE5D-4CE2-A042-98BFD909C28E}" type="pres">
      <dgm:prSet presAssocID="{92B5A4D1-223E-4F3F-AD95-DAE501EC3782}" presName="Name37" presStyleLbl="parChTrans1D2" presStyleIdx="1" presStyleCnt="6"/>
      <dgm:spPr/>
      <dgm:t>
        <a:bodyPr/>
        <a:lstStyle/>
        <a:p>
          <a:endParaRPr lang="en-US"/>
        </a:p>
      </dgm:t>
    </dgm:pt>
    <dgm:pt modelId="{1F093C5C-4CB3-4C09-9B69-49C409A26D5D}" type="pres">
      <dgm:prSet presAssocID="{57C424FE-AD54-42DE-8F1F-36FFAED27370}" presName="hierRoot2" presStyleCnt="0">
        <dgm:presLayoutVars>
          <dgm:hierBranch val="init"/>
        </dgm:presLayoutVars>
      </dgm:prSet>
      <dgm:spPr/>
    </dgm:pt>
    <dgm:pt modelId="{1395B595-D7CE-47EE-948F-251A7CC2F1C6}" type="pres">
      <dgm:prSet presAssocID="{57C424FE-AD54-42DE-8F1F-36FFAED27370}" presName="rootComposite" presStyleCnt="0"/>
      <dgm:spPr/>
    </dgm:pt>
    <dgm:pt modelId="{5FA9DDAE-8DB7-4B6A-9F08-0781F1B45CE2}" type="pres">
      <dgm:prSet presAssocID="{57C424FE-AD54-42DE-8F1F-36FFAED27370}" presName="rootText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19017E-0F90-42C9-98D4-EDB4FCD97380}" type="pres">
      <dgm:prSet presAssocID="{57C424FE-AD54-42DE-8F1F-36FFAED27370}" presName="rootConnector" presStyleLbl="node2" presStyleIdx="1" presStyleCnt="6"/>
      <dgm:spPr/>
      <dgm:t>
        <a:bodyPr/>
        <a:lstStyle/>
        <a:p>
          <a:endParaRPr lang="en-US"/>
        </a:p>
      </dgm:t>
    </dgm:pt>
    <dgm:pt modelId="{C0E43B7B-926E-4737-A8A8-C3806A7AE824}" type="pres">
      <dgm:prSet presAssocID="{57C424FE-AD54-42DE-8F1F-36FFAED27370}" presName="hierChild4" presStyleCnt="0"/>
      <dgm:spPr/>
    </dgm:pt>
    <dgm:pt modelId="{E1745E1A-CC8D-4682-B3AE-80EBC40F6DE4}" type="pres">
      <dgm:prSet presAssocID="{57C424FE-AD54-42DE-8F1F-36FFAED27370}" presName="hierChild5" presStyleCnt="0"/>
      <dgm:spPr/>
    </dgm:pt>
    <dgm:pt modelId="{A1C72E83-B13E-4AE5-AA88-F63A199C7B32}" type="pres">
      <dgm:prSet presAssocID="{7CA8D369-0062-4BA9-9493-C7635580EF55}" presName="Name37" presStyleLbl="parChTrans1D2" presStyleIdx="2" presStyleCnt="6"/>
      <dgm:spPr/>
      <dgm:t>
        <a:bodyPr/>
        <a:lstStyle/>
        <a:p>
          <a:endParaRPr lang="en-US"/>
        </a:p>
      </dgm:t>
    </dgm:pt>
    <dgm:pt modelId="{68553CE9-A7C4-4DA6-82A5-5B1DA929239C}" type="pres">
      <dgm:prSet presAssocID="{6B87F144-D865-4E15-A716-2BCC6F2BA9B0}" presName="hierRoot2" presStyleCnt="0">
        <dgm:presLayoutVars>
          <dgm:hierBranch val="init"/>
        </dgm:presLayoutVars>
      </dgm:prSet>
      <dgm:spPr/>
    </dgm:pt>
    <dgm:pt modelId="{709B699B-CDB3-49E2-BE97-FEB0A0C6DD90}" type="pres">
      <dgm:prSet presAssocID="{6B87F144-D865-4E15-A716-2BCC6F2BA9B0}" presName="rootComposite" presStyleCnt="0"/>
      <dgm:spPr/>
    </dgm:pt>
    <dgm:pt modelId="{ECFDC2B0-7405-4D27-8036-931B73D1EE7D}" type="pres">
      <dgm:prSet presAssocID="{6B87F144-D865-4E15-A716-2BCC6F2BA9B0}" presName="rootText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6E8D1E0-ADAA-4B5F-85CA-6AA3CAE81D44}" type="pres">
      <dgm:prSet presAssocID="{6B87F144-D865-4E15-A716-2BCC6F2BA9B0}" presName="rootConnector" presStyleLbl="node2" presStyleIdx="2" presStyleCnt="6"/>
      <dgm:spPr/>
      <dgm:t>
        <a:bodyPr/>
        <a:lstStyle/>
        <a:p>
          <a:endParaRPr lang="en-US"/>
        </a:p>
      </dgm:t>
    </dgm:pt>
    <dgm:pt modelId="{C73E5E16-B214-4338-B96C-68BC393A139A}" type="pres">
      <dgm:prSet presAssocID="{6B87F144-D865-4E15-A716-2BCC6F2BA9B0}" presName="hierChild4" presStyleCnt="0"/>
      <dgm:spPr/>
    </dgm:pt>
    <dgm:pt modelId="{8E437A4D-0638-E643-99C5-FB6618ADE843}" type="pres">
      <dgm:prSet presAssocID="{0C4912A2-F177-4E49-AD62-F409FF19AB8C}" presName="Name37" presStyleLbl="parChTrans1D3" presStyleIdx="0" presStyleCnt="5"/>
      <dgm:spPr/>
      <dgm:t>
        <a:bodyPr/>
        <a:lstStyle/>
        <a:p>
          <a:endParaRPr lang="en-US"/>
        </a:p>
      </dgm:t>
    </dgm:pt>
    <dgm:pt modelId="{975F459C-4F07-244D-B0CC-929E7B60BD35}" type="pres">
      <dgm:prSet presAssocID="{B19C13D0-1BFC-7147-BAD0-6FD448801C84}" presName="hierRoot2" presStyleCnt="0">
        <dgm:presLayoutVars>
          <dgm:hierBranch val="init"/>
        </dgm:presLayoutVars>
      </dgm:prSet>
      <dgm:spPr/>
    </dgm:pt>
    <dgm:pt modelId="{62C6F120-0D71-2945-85E4-72808AA00B3E}" type="pres">
      <dgm:prSet presAssocID="{B19C13D0-1BFC-7147-BAD0-6FD448801C84}" presName="rootComposite" presStyleCnt="0"/>
      <dgm:spPr/>
    </dgm:pt>
    <dgm:pt modelId="{F2B5C055-BA5F-8B40-9BE4-609E3975E9C7}" type="pres">
      <dgm:prSet presAssocID="{B19C13D0-1BFC-7147-BAD0-6FD448801C84}" presName="rootText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D6F5F05-9CFE-E045-ABEC-2AEBB3214AF4}" type="pres">
      <dgm:prSet presAssocID="{B19C13D0-1BFC-7147-BAD0-6FD448801C84}" presName="rootConnector" presStyleLbl="node3" presStyleIdx="0" presStyleCnt="5"/>
      <dgm:spPr/>
      <dgm:t>
        <a:bodyPr/>
        <a:lstStyle/>
        <a:p>
          <a:endParaRPr lang="en-US"/>
        </a:p>
      </dgm:t>
    </dgm:pt>
    <dgm:pt modelId="{C1E0E65E-361A-6B4E-A704-D1B8C2D1FFDE}" type="pres">
      <dgm:prSet presAssocID="{B19C13D0-1BFC-7147-BAD0-6FD448801C84}" presName="hierChild4" presStyleCnt="0"/>
      <dgm:spPr/>
    </dgm:pt>
    <dgm:pt modelId="{690D04AD-8945-EC40-8B53-FD1CBDD42DD8}" type="pres">
      <dgm:prSet presAssocID="{B19C13D0-1BFC-7147-BAD0-6FD448801C84}" presName="hierChild5" presStyleCnt="0"/>
      <dgm:spPr/>
    </dgm:pt>
    <dgm:pt modelId="{DFEE2DF9-A7D0-9E45-B98C-EDD0FD08157F}" type="pres">
      <dgm:prSet presAssocID="{29C3A2D0-E6A1-0246-B4E0-D6E3C95AE307}" presName="Name37" presStyleLbl="parChTrans1D3" presStyleIdx="1" presStyleCnt="5"/>
      <dgm:spPr/>
      <dgm:t>
        <a:bodyPr/>
        <a:lstStyle/>
        <a:p>
          <a:endParaRPr lang="en-US"/>
        </a:p>
      </dgm:t>
    </dgm:pt>
    <dgm:pt modelId="{BBF15896-616A-8547-B806-A2E1D2BEC80C}" type="pres">
      <dgm:prSet presAssocID="{2EDCF188-A1E4-9944-9CD1-F8B81699487F}" presName="hierRoot2" presStyleCnt="0">
        <dgm:presLayoutVars>
          <dgm:hierBranch val="init"/>
        </dgm:presLayoutVars>
      </dgm:prSet>
      <dgm:spPr/>
    </dgm:pt>
    <dgm:pt modelId="{7EFC4A05-5648-D24C-B255-BD571CB6B044}" type="pres">
      <dgm:prSet presAssocID="{2EDCF188-A1E4-9944-9CD1-F8B81699487F}" presName="rootComposite" presStyleCnt="0"/>
      <dgm:spPr/>
    </dgm:pt>
    <dgm:pt modelId="{A2F8C38B-2F95-B249-9915-A048165AA188}" type="pres">
      <dgm:prSet presAssocID="{2EDCF188-A1E4-9944-9CD1-F8B81699487F}" presName="rootText" presStyleLbl="node3" presStyleIdx="1" presStyleCnt="5" custLinFactX="11343" custLinFactY="-42249" custLinFactNeighborX="100000" custLinFactNeighborY="-1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FE0BCD2-0FCA-8C4D-96A5-EDEEE76464F8}" type="pres">
      <dgm:prSet presAssocID="{2EDCF188-A1E4-9944-9CD1-F8B81699487F}" presName="rootConnector" presStyleLbl="node3" presStyleIdx="1" presStyleCnt="5"/>
      <dgm:spPr/>
      <dgm:t>
        <a:bodyPr/>
        <a:lstStyle/>
        <a:p>
          <a:endParaRPr lang="en-US"/>
        </a:p>
      </dgm:t>
    </dgm:pt>
    <dgm:pt modelId="{26F66513-2BB7-C74C-98FE-D0CE10F1EF9F}" type="pres">
      <dgm:prSet presAssocID="{2EDCF188-A1E4-9944-9CD1-F8B81699487F}" presName="hierChild4" presStyleCnt="0"/>
      <dgm:spPr/>
    </dgm:pt>
    <dgm:pt modelId="{C806D369-52C2-3F46-A8DF-EB1C4A86C65F}" type="pres">
      <dgm:prSet presAssocID="{2EDCF188-A1E4-9944-9CD1-F8B81699487F}" presName="hierChild5" presStyleCnt="0"/>
      <dgm:spPr/>
    </dgm:pt>
    <dgm:pt modelId="{BACB37D0-AACE-764E-AE2E-EE1B9374EA1F}" type="pres">
      <dgm:prSet presAssocID="{C276002F-921C-B14A-884B-9AC8A735FA49}" presName="Name37" presStyleLbl="parChTrans1D3" presStyleIdx="2" presStyleCnt="5"/>
      <dgm:spPr/>
      <dgm:t>
        <a:bodyPr/>
        <a:lstStyle/>
        <a:p>
          <a:endParaRPr lang="en-US"/>
        </a:p>
      </dgm:t>
    </dgm:pt>
    <dgm:pt modelId="{16F939DD-1291-FA4C-9242-666675B08F54}" type="pres">
      <dgm:prSet presAssocID="{A0280B17-9451-254C-A781-96B9732C2EAE}" presName="hierRoot2" presStyleCnt="0">
        <dgm:presLayoutVars>
          <dgm:hierBranch val="init"/>
        </dgm:presLayoutVars>
      </dgm:prSet>
      <dgm:spPr/>
    </dgm:pt>
    <dgm:pt modelId="{8FA2B581-6F94-4B40-AD11-AF425FF7AE04}" type="pres">
      <dgm:prSet presAssocID="{A0280B17-9451-254C-A781-96B9732C2EAE}" presName="rootComposite" presStyleCnt="0"/>
      <dgm:spPr/>
    </dgm:pt>
    <dgm:pt modelId="{7E1DFD31-01CE-EB4A-B98C-0BA3532E03DD}" type="pres">
      <dgm:prSet presAssocID="{A0280B17-9451-254C-A781-96B9732C2EAE}" presName="rootText" presStyleLbl="node3" presStyleIdx="2" presStyleCnt="5" custLinFactX="100000" custLinFactY="-100000" custLinFactNeighborX="120588" custLinFactNeighborY="-18243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9DF42D4-21AD-0E4C-BCF4-4D87FA5F4AC4}" type="pres">
      <dgm:prSet presAssocID="{A0280B17-9451-254C-A781-96B9732C2EAE}" presName="rootConnector" presStyleLbl="node3" presStyleIdx="2" presStyleCnt="5"/>
      <dgm:spPr/>
      <dgm:t>
        <a:bodyPr/>
        <a:lstStyle/>
        <a:p>
          <a:endParaRPr lang="en-US"/>
        </a:p>
      </dgm:t>
    </dgm:pt>
    <dgm:pt modelId="{B5597EEA-9005-0A4B-925F-0275B5B4ED69}" type="pres">
      <dgm:prSet presAssocID="{A0280B17-9451-254C-A781-96B9732C2EAE}" presName="hierChild4" presStyleCnt="0"/>
      <dgm:spPr/>
    </dgm:pt>
    <dgm:pt modelId="{DB48E29B-F831-D74F-96B7-7BCA2EAA9AE4}" type="pres">
      <dgm:prSet presAssocID="{A0280B17-9451-254C-A781-96B9732C2EAE}" presName="hierChild5" presStyleCnt="0"/>
      <dgm:spPr/>
    </dgm:pt>
    <dgm:pt modelId="{9EA12A06-76F9-0840-82F3-7B6AE65D9796}" type="pres">
      <dgm:prSet presAssocID="{34134DCF-0CE4-BC44-AE86-D1315566D209}" presName="Name37" presStyleLbl="parChTrans1D3" presStyleIdx="3" presStyleCnt="5"/>
      <dgm:spPr/>
      <dgm:t>
        <a:bodyPr/>
        <a:lstStyle/>
        <a:p>
          <a:endParaRPr lang="en-US"/>
        </a:p>
      </dgm:t>
    </dgm:pt>
    <dgm:pt modelId="{E795F8F6-D906-0644-8473-091A06239CAE}" type="pres">
      <dgm:prSet presAssocID="{C55DCBC9-F7AB-6546-BDAB-DDB5DB35083A}" presName="hierRoot2" presStyleCnt="0">
        <dgm:presLayoutVars>
          <dgm:hierBranch val="init"/>
        </dgm:presLayoutVars>
      </dgm:prSet>
      <dgm:spPr/>
    </dgm:pt>
    <dgm:pt modelId="{149C3891-93D2-6441-8129-F6AB0D2C9486}" type="pres">
      <dgm:prSet presAssocID="{C55DCBC9-F7AB-6546-BDAB-DDB5DB35083A}" presName="rootComposite" presStyleCnt="0"/>
      <dgm:spPr/>
    </dgm:pt>
    <dgm:pt modelId="{74B1BE32-6A35-7946-B757-0EB34BEA1E8A}" type="pres">
      <dgm:prSet presAssocID="{C55DCBC9-F7AB-6546-BDAB-DDB5DB35083A}" presName="rootText" presStyleLbl="node3" presStyleIdx="3" presStyleCnt="5" custScaleY="109105" custLinFactY="-100000" custLinFactNeighborX="2062" custLinFactNeighborY="-17212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8D99FC2-9A21-D14F-AD79-756828274E98}" type="pres">
      <dgm:prSet presAssocID="{C55DCBC9-F7AB-6546-BDAB-DDB5DB35083A}" presName="rootConnector" presStyleLbl="node3" presStyleIdx="3" presStyleCnt="5"/>
      <dgm:spPr/>
      <dgm:t>
        <a:bodyPr/>
        <a:lstStyle/>
        <a:p>
          <a:endParaRPr lang="en-US"/>
        </a:p>
      </dgm:t>
    </dgm:pt>
    <dgm:pt modelId="{A6F552EE-4E98-C54E-8AED-CB06CDC31CE2}" type="pres">
      <dgm:prSet presAssocID="{C55DCBC9-F7AB-6546-BDAB-DDB5DB35083A}" presName="hierChild4" presStyleCnt="0"/>
      <dgm:spPr/>
    </dgm:pt>
    <dgm:pt modelId="{BEC0F253-DB85-8149-A2CB-FF4860D658EF}" type="pres">
      <dgm:prSet presAssocID="{C55DCBC9-F7AB-6546-BDAB-DDB5DB35083A}" presName="hierChild5" presStyleCnt="0"/>
      <dgm:spPr/>
    </dgm:pt>
    <dgm:pt modelId="{73EBB4FC-8719-8C4B-BE50-E75765A87E91}" type="pres">
      <dgm:prSet presAssocID="{112F882F-359E-7642-B1C0-FFE1362E7282}" presName="Name37" presStyleLbl="parChTrans1D3" presStyleIdx="4" presStyleCnt="5"/>
      <dgm:spPr/>
      <dgm:t>
        <a:bodyPr/>
        <a:lstStyle/>
        <a:p>
          <a:endParaRPr lang="en-US"/>
        </a:p>
      </dgm:t>
    </dgm:pt>
    <dgm:pt modelId="{E0822CAB-5B30-AD42-8FEB-A3272DA1467C}" type="pres">
      <dgm:prSet presAssocID="{966BDF68-2CF2-1B44-90AE-461F919C5A83}" presName="hierRoot2" presStyleCnt="0">
        <dgm:presLayoutVars>
          <dgm:hierBranch val="init"/>
        </dgm:presLayoutVars>
      </dgm:prSet>
      <dgm:spPr/>
    </dgm:pt>
    <dgm:pt modelId="{473DF013-64AA-FF4F-9D15-94F09CE31505}" type="pres">
      <dgm:prSet presAssocID="{966BDF68-2CF2-1B44-90AE-461F919C5A83}" presName="rootComposite" presStyleCnt="0"/>
      <dgm:spPr/>
    </dgm:pt>
    <dgm:pt modelId="{0F36E8A6-4E45-3A4F-8D31-BFF8B3C45098}" type="pres">
      <dgm:prSet presAssocID="{966BDF68-2CF2-1B44-90AE-461F919C5A83}" presName="rootText" presStyleLbl="node3" presStyleIdx="4" presStyleCnt="5" custLinFactY="-100000" custLinFactNeighborX="-2062" custLinFactNeighborY="-18570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065244F-9372-A349-AD36-6E3C895835EB}" type="pres">
      <dgm:prSet presAssocID="{966BDF68-2CF2-1B44-90AE-461F919C5A83}" presName="rootConnector" presStyleLbl="node3" presStyleIdx="4" presStyleCnt="5"/>
      <dgm:spPr/>
      <dgm:t>
        <a:bodyPr/>
        <a:lstStyle/>
        <a:p>
          <a:endParaRPr lang="en-US"/>
        </a:p>
      </dgm:t>
    </dgm:pt>
    <dgm:pt modelId="{3CF42CE2-E029-DD49-BF05-B144FBBD027D}" type="pres">
      <dgm:prSet presAssocID="{966BDF68-2CF2-1B44-90AE-461F919C5A83}" presName="hierChild4" presStyleCnt="0"/>
      <dgm:spPr/>
    </dgm:pt>
    <dgm:pt modelId="{CBC48712-D0C0-B94C-8E89-90A6F0C4B600}" type="pres">
      <dgm:prSet presAssocID="{966BDF68-2CF2-1B44-90AE-461F919C5A83}" presName="hierChild5" presStyleCnt="0"/>
      <dgm:spPr/>
    </dgm:pt>
    <dgm:pt modelId="{9E15959E-EBA3-4016-AAC5-BB65AF2E15E0}" type="pres">
      <dgm:prSet presAssocID="{6B87F144-D865-4E15-A716-2BCC6F2BA9B0}" presName="hierChild5" presStyleCnt="0"/>
      <dgm:spPr/>
    </dgm:pt>
    <dgm:pt modelId="{C864A36D-C677-405E-9137-AEF34D95F5E3}" type="pres">
      <dgm:prSet presAssocID="{37A027AA-83C7-4ADE-AB90-7FB4C0F5390B}" presName="Name37" presStyleLbl="parChTrans1D2" presStyleIdx="3" presStyleCnt="6"/>
      <dgm:spPr/>
      <dgm:t>
        <a:bodyPr/>
        <a:lstStyle/>
        <a:p>
          <a:endParaRPr lang="en-US"/>
        </a:p>
      </dgm:t>
    </dgm:pt>
    <dgm:pt modelId="{E171A944-2218-4860-9C1D-6D9D9CC94DD3}" type="pres">
      <dgm:prSet presAssocID="{77491C5A-53BD-488F-B2CC-5677F5B29B15}" presName="hierRoot2" presStyleCnt="0">
        <dgm:presLayoutVars>
          <dgm:hierBranch val="init"/>
        </dgm:presLayoutVars>
      </dgm:prSet>
      <dgm:spPr/>
    </dgm:pt>
    <dgm:pt modelId="{637D65F6-F81D-4DD3-956C-0AE3F5E7672F}" type="pres">
      <dgm:prSet presAssocID="{77491C5A-53BD-488F-B2CC-5677F5B29B15}" presName="rootComposite" presStyleCnt="0"/>
      <dgm:spPr/>
    </dgm:pt>
    <dgm:pt modelId="{A84375C6-D19E-4741-AD92-ACA44EF57E28}" type="pres">
      <dgm:prSet presAssocID="{77491C5A-53BD-488F-B2CC-5677F5B29B15}" presName="rootText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C422F7F-0223-4BBF-88F1-4D4231FDA163}" type="pres">
      <dgm:prSet presAssocID="{77491C5A-53BD-488F-B2CC-5677F5B29B15}" presName="rootConnector" presStyleLbl="node2" presStyleIdx="3" presStyleCnt="6"/>
      <dgm:spPr/>
      <dgm:t>
        <a:bodyPr/>
        <a:lstStyle/>
        <a:p>
          <a:endParaRPr lang="en-US"/>
        </a:p>
      </dgm:t>
    </dgm:pt>
    <dgm:pt modelId="{1B19E875-7FEE-4FF4-8F4F-4BBA9A69B5F6}" type="pres">
      <dgm:prSet presAssocID="{77491C5A-53BD-488F-B2CC-5677F5B29B15}" presName="hierChild4" presStyleCnt="0"/>
      <dgm:spPr/>
    </dgm:pt>
    <dgm:pt modelId="{860020B3-3C27-42CD-AD74-482F62A1F159}" type="pres">
      <dgm:prSet presAssocID="{77491C5A-53BD-488F-B2CC-5677F5B29B15}" presName="hierChild5" presStyleCnt="0"/>
      <dgm:spPr/>
    </dgm:pt>
    <dgm:pt modelId="{8DB3456E-162F-4CBA-9152-801F1E7BFC94}" type="pres">
      <dgm:prSet presAssocID="{766AB587-CDE6-4892-9F14-618D340ABC03}" presName="Name37" presStyleLbl="parChTrans1D2" presStyleIdx="4" presStyleCnt="6"/>
      <dgm:spPr/>
      <dgm:t>
        <a:bodyPr/>
        <a:lstStyle/>
        <a:p>
          <a:endParaRPr lang="en-US"/>
        </a:p>
      </dgm:t>
    </dgm:pt>
    <dgm:pt modelId="{3A848AD5-D9C8-4DA6-B1BE-239C2D44D80A}" type="pres">
      <dgm:prSet presAssocID="{8ED50984-1FC8-452E-AD20-BF5BFD146B64}" presName="hierRoot2" presStyleCnt="0">
        <dgm:presLayoutVars>
          <dgm:hierBranch val="init"/>
        </dgm:presLayoutVars>
      </dgm:prSet>
      <dgm:spPr/>
    </dgm:pt>
    <dgm:pt modelId="{592D777B-7FB5-43AA-BB70-210DC5E41D7F}" type="pres">
      <dgm:prSet presAssocID="{8ED50984-1FC8-452E-AD20-BF5BFD146B64}" presName="rootComposite" presStyleCnt="0"/>
      <dgm:spPr/>
    </dgm:pt>
    <dgm:pt modelId="{CF9BDD39-C7DF-4117-B90D-FA78AFF98976}" type="pres">
      <dgm:prSet presAssocID="{8ED50984-1FC8-452E-AD20-BF5BFD146B64}" presName="rootText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7946EAB-147B-4619-8E0A-83D64A838118}" type="pres">
      <dgm:prSet presAssocID="{8ED50984-1FC8-452E-AD20-BF5BFD146B64}" presName="rootConnector" presStyleLbl="node2" presStyleIdx="4" presStyleCnt="6"/>
      <dgm:spPr/>
      <dgm:t>
        <a:bodyPr/>
        <a:lstStyle/>
        <a:p>
          <a:endParaRPr lang="en-US"/>
        </a:p>
      </dgm:t>
    </dgm:pt>
    <dgm:pt modelId="{224F2E1E-49BA-4CFB-9979-9D12D16624F6}" type="pres">
      <dgm:prSet presAssocID="{8ED50984-1FC8-452E-AD20-BF5BFD146B64}" presName="hierChild4" presStyleCnt="0"/>
      <dgm:spPr/>
    </dgm:pt>
    <dgm:pt modelId="{572DF5AC-97A4-4699-8409-0E93915A0A3B}" type="pres">
      <dgm:prSet presAssocID="{8ED50984-1FC8-452E-AD20-BF5BFD146B64}" presName="hierChild5" presStyleCnt="0"/>
      <dgm:spPr/>
    </dgm:pt>
    <dgm:pt modelId="{D0F8410B-07E9-4E14-BB1A-7EB20FC75DFF}" type="pres">
      <dgm:prSet presAssocID="{57FA0C94-C073-48E8-A51E-C0B6CFFD6940}" presName="Name37" presStyleLbl="parChTrans1D2" presStyleIdx="5" presStyleCnt="6"/>
      <dgm:spPr/>
      <dgm:t>
        <a:bodyPr/>
        <a:lstStyle/>
        <a:p>
          <a:endParaRPr lang="en-US"/>
        </a:p>
      </dgm:t>
    </dgm:pt>
    <dgm:pt modelId="{19FE1E1F-002D-4C9C-AAB3-719073DA90D0}" type="pres">
      <dgm:prSet presAssocID="{59A00199-3FC8-408F-A73A-723A57FA2D1F}" presName="hierRoot2" presStyleCnt="0">
        <dgm:presLayoutVars>
          <dgm:hierBranch val="init"/>
        </dgm:presLayoutVars>
      </dgm:prSet>
      <dgm:spPr/>
    </dgm:pt>
    <dgm:pt modelId="{FE0954FA-56A9-4973-B683-C7255FBB8926}" type="pres">
      <dgm:prSet presAssocID="{59A00199-3FC8-408F-A73A-723A57FA2D1F}" presName="rootComposite" presStyleCnt="0"/>
      <dgm:spPr/>
    </dgm:pt>
    <dgm:pt modelId="{1F0507FF-DD23-4CD8-8BB6-6E8B7D80E0DC}" type="pres">
      <dgm:prSet presAssocID="{59A00199-3FC8-408F-A73A-723A57FA2D1F}" presName="rootText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85F5ED5-7990-45AF-B6EE-C19FD99447EC}" type="pres">
      <dgm:prSet presAssocID="{59A00199-3FC8-408F-A73A-723A57FA2D1F}" presName="rootConnector" presStyleLbl="node2" presStyleIdx="5" presStyleCnt="6"/>
      <dgm:spPr/>
      <dgm:t>
        <a:bodyPr/>
        <a:lstStyle/>
        <a:p>
          <a:endParaRPr lang="en-US"/>
        </a:p>
      </dgm:t>
    </dgm:pt>
    <dgm:pt modelId="{8C42BD68-BD3D-46A4-B597-AEB97481AFB5}" type="pres">
      <dgm:prSet presAssocID="{59A00199-3FC8-408F-A73A-723A57FA2D1F}" presName="hierChild4" presStyleCnt="0"/>
      <dgm:spPr/>
    </dgm:pt>
    <dgm:pt modelId="{F89E3008-D4F4-4F20-B2CE-463B7A7C563B}" type="pres">
      <dgm:prSet presAssocID="{59A00199-3FC8-408F-A73A-723A57FA2D1F}" presName="hierChild5" presStyleCnt="0"/>
      <dgm:spPr/>
    </dgm:pt>
    <dgm:pt modelId="{F0005D91-BB6C-4738-8BC8-B45FD692CB5B}" type="pres">
      <dgm:prSet presAssocID="{E1C90C81-EDAE-49C1-9D12-13EA8D8A1C92}" presName="hierChild3" presStyleCnt="0"/>
      <dgm:spPr/>
    </dgm:pt>
  </dgm:ptLst>
  <dgm:cxnLst>
    <dgm:cxn modelId="{8FF42509-D69A-4106-A33F-E74994753494}" type="presOf" srcId="{640A874C-2115-4CF9-A35C-C2B29F7707DA}" destId="{D3E31D13-2852-48E6-8195-B6B198C88203}" srcOrd="0" destOrd="0" presId="urn:microsoft.com/office/officeart/2005/8/layout/orgChart1"/>
    <dgm:cxn modelId="{C5ACC6F8-F9FC-41D3-997E-E6E4ABBFE548}" type="presOf" srcId="{92B5A4D1-223E-4F3F-AD95-DAE501EC3782}" destId="{10FA5C6A-EE5D-4CE2-A042-98BFD909C28E}" srcOrd="0" destOrd="0" presId="urn:microsoft.com/office/officeart/2005/8/layout/orgChart1"/>
    <dgm:cxn modelId="{4B2BDB56-9A80-1D4F-9FD4-BB3809798E42}" type="presOf" srcId="{B19C13D0-1BFC-7147-BAD0-6FD448801C84}" destId="{F2B5C055-BA5F-8B40-9BE4-609E3975E9C7}" srcOrd="0" destOrd="0" presId="urn:microsoft.com/office/officeart/2005/8/layout/orgChart1"/>
    <dgm:cxn modelId="{9BDC4A9E-4E2E-4E18-8192-45F8DB000DA8}" type="presOf" srcId="{37A027AA-83C7-4ADE-AB90-7FB4C0F5390B}" destId="{C864A36D-C677-405E-9137-AEF34D95F5E3}" srcOrd="0" destOrd="0" presId="urn:microsoft.com/office/officeart/2005/8/layout/orgChart1"/>
    <dgm:cxn modelId="{F9A29918-EC7D-4FB2-BF09-22C7A424B4AC}" type="presOf" srcId="{7377F093-B2B5-4AC2-982A-3BB471232EDB}" destId="{90729125-724C-40A9-8B36-E546E4FFDC66}" srcOrd="0" destOrd="0" presId="urn:microsoft.com/office/officeart/2005/8/layout/orgChart1"/>
    <dgm:cxn modelId="{158AD158-06A6-48F4-A8BD-853891A175A8}" type="presOf" srcId="{8ED50984-1FC8-452E-AD20-BF5BFD146B64}" destId="{27946EAB-147B-4619-8E0A-83D64A838118}" srcOrd="1" destOrd="0" presId="urn:microsoft.com/office/officeart/2005/8/layout/orgChart1"/>
    <dgm:cxn modelId="{BA980054-AED5-1741-8464-F36A58490B03}" type="presOf" srcId="{C55DCBC9-F7AB-6546-BDAB-DDB5DB35083A}" destId="{18D99FC2-9A21-D14F-AD79-756828274E98}" srcOrd="1" destOrd="0" presId="urn:microsoft.com/office/officeart/2005/8/layout/orgChart1"/>
    <dgm:cxn modelId="{FB89A9C9-A792-1A4A-9D59-7C741B2378CE}" srcId="{6B87F144-D865-4E15-A716-2BCC6F2BA9B0}" destId="{966BDF68-2CF2-1B44-90AE-461F919C5A83}" srcOrd="4" destOrd="0" parTransId="{112F882F-359E-7642-B1C0-FFE1362E7282}" sibTransId="{2945835C-8604-EC4E-8B10-4D66971E58B6}"/>
    <dgm:cxn modelId="{CA796E4C-C838-4E00-9AD8-15135A57E8FC}" srcId="{E1C90C81-EDAE-49C1-9D12-13EA8D8A1C92}" destId="{8ED50984-1FC8-452E-AD20-BF5BFD146B64}" srcOrd="4" destOrd="0" parTransId="{766AB587-CDE6-4892-9F14-618D340ABC03}" sibTransId="{79E70341-900E-4624-BD3F-43B420580598}"/>
    <dgm:cxn modelId="{2058AB6B-4B6B-6848-BF6B-513612402F9C}" srcId="{6B87F144-D865-4E15-A716-2BCC6F2BA9B0}" destId="{C55DCBC9-F7AB-6546-BDAB-DDB5DB35083A}" srcOrd="3" destOrd="0" parTransId="{34134DCF-0CE4-BC44-AE86-D1315566D209}" sibTransId="{55FED689-68CC-144A-AE60-D5B73BC312AB}"/>
    <dgm:cxn modelId="{2FBF69F0-613F-41F7-9774-AD237E6503A2}" srcId="{E1C90C81-EDAE-49C1-9D12-13EA8D8A1C92}" destId="{640A874C-2115-4CF9-A35C-C2B29F7707DA}" srcOrd="0" destOrd="0" parTransId="{7377F093-B2B5-4AC2-982A-3BB471232EDB}" sibTransId="{EC7789CF-50EF-45A1-B5FE-DA407B416387}"/>
    <dgm:cxn modelId="{02554AE6-AB24-4233-8DB3-939979E3CFCD}" type="presOf" srcId="{57C424FE-AD54-42DE-8F1F-36FFAED27370}" destId="{B219017E-0F90-42C9-98D4-EDB4FCD97380}" srcOrd="1" destOrd="0" presId="urn:microsoft.com/office/officeart/2005/8/layout/orgChart1"/>
    <dgm:cxn modelId="{5769483A-C1EC-5545-8D96-913F51C6A476}" type="presOf" srcId="{0C4912A2-F177-4E49-AD62-F409FF19AB8C}" destId="{8E437A4D-0638-E643-99C5-FB6618ADE843}" srcOrd="0" destOrd="0" presId="urn:microsoft.com/office/officeart/2005/8/layout/orgChart1"/>
    <dgm:cxn modelId="{8C7F317B-0902-47FF-8842-752C3403538D}" type="presOf" srcId="{E1C90C81-EDAE-49C1-9D12-13EA8D8A1C92}" destId="{F027681A-A531-42F1-BE7E-4C78A76B78D9}" srcOrd="0" destOrd="0" presId="urn:microsoft.com/office/officeart/2005/8/layout/orgChart1"/>
    <dgm:cxn modelId="{5BC55BAF-7003-414D-8D69-69891FFE8E8F}" srcId="{E1C90C81-EDAE-49C1-9D12-13EA8D8A1C92}" destId="{77491C5A-53BD-488F-B2CC-5677F5B29B15}" srcOrd="3" destOrd="0" parTransId="{37A027AA-83C7-4ADE-AB90-7FB4C0F5390B}" sibTransId="{6DB3CE23-0437-4F40-9EB3-299EA9670A74}"/>
    <dgm:cxn modelId="{47F4580F-E8FA-488C-BFA7-D427E26986AD}" srcId="{E1C90C81-EDAE-49C1-9D12-13EA8D8A1C92}" destId="{59A00199-3FC8-408F-A73A-723A57FA2D1F}" srcOrd="5" destOrd="0" parTransId="{57FA0C94-C073-48E8-A51E-C0B6CFFD6940}" sibTransId="{911F45B8-FD5C-4FAE-8E67-E46CB7F4AD71}"/>
    <dgm:cxn modelId="{862F7CC9-30FB-4150-BFB7-5E1DFB30E138}" type="presOf" srcId="{57FA0C94-C073-48E8-A51E-C0B6CFFD6940}" destId="{D0F8410B-07E9-4E14-BB1A-7EB20FC75DFF}" srcOrd="0" destOrd="0" presId="urn:microsoft.com/office/officeart/2005/8/layout/orgChart1"/>
    <dgm:cxn modelId="{8C5997A9-DF3B-40CB-82A4-2561924D344D}" type="presOf" srcId="{57C424FE-AD54-42DE-8F1F-36FFAED27370}" destId="{5FA9DDAE-8DB7-4B6A-9F08-0781F1B45CE2}" srcOrd="0" destOrd="0" presId="urn:microsoft.com/office/officeart/2005/8/layout/orgChart1"/>
    <dgm:cxn modelId="{3BD35A53-7A8D-344A-8A0A-EBF1EC084693}" srcId="{6B87F144-D865-4E15-A716-2BCC6F2BA9B0}" destId="{2EDCF188-A1E4-9944-9CD1-F8B81699487F}" srcOrd="1" destOrd="0" parTransId="{29C3A2D0-E6A1-0246-B4E0-D6E3C95AE307}" sibTransId="{34E9D7E0-DFF6-884D-ACB3-ADBB20C0DF6E}"/>
    <dgm:cxn modelId="{2A8E17A0-EAF1-954A-A6FC-6C2C25AABE8D}" type="presOf" srcId="{2EDCF188-A1E4-9944-9CD1-F8B81699487F}" destId="{A2F8C38B-2F95-B249-9915-A048165AA188}" srcOrd="0" destOrd="0" presId="urn:microsoft.com/office/officeart/2005/8/layout/orgChart1"/>
    <dgm:cxn modelId="{CE5E003E-C8DD-4660-9F59-0514EC85D1A2}" type="presOf" srcId="{6B87F144-D865-4E15-A716-2BCC6F2BA9B0}" destId="{ECFDC2B0-7405-4D27-8036-931B73D1EE7D}" srcOrd="0" destOrd="0" presId="urn:microsoft.com/office/officeart/2005/8/layout/orgChart1"/>
    <dgm:cxn modelId="{50EEB707-57C5-704B-B77A-523FEB1DBA68}" srcId="{6B87F144-D865-4E15-A716-2BCC6F2BA9B0}" destId="{A0280B17-9451-254C-A781-96B9732C2EAE}" srcOrd="2" destOrd="0" parTransId="{C276002F-921C-B14A-884B-9AC8A735FA49}" sibTransId="{758FB80B-BE44-F940-9925-57BC34305E6B}"/>
    <dgm:cxn modelId="{8B6B6B86-C2A3-4245-B80F-7FE5E3E370A5}" srcId="{E1C90C81-EDAE-49C1-9D12-13EA8D8A1C92}" destId="{6B87F144-D865-4E15-A716-2BCC6F2BA9B0}" srcOrd="2" destOrd="0" parTransId="{7CA8D369-0062-4BA9-9493-C7635580EF55}" sibTransId="{F998D346-1094-4078-A289-5D1EFCEF238B}"/>
    <dgm:cxn modelId="{F757F472-FBE0-4CAB-BC1F-7559E1F0AB13}" type="presOf" srcId="{7CA8D369-0062-4BA9-9493-C7635580EF55}" destId="{A1C72E83-B13E-4AE5-AA88-F63A199C7B32}" srcOrd="0" destOrd="0" presId="urn:microsoft.com/office/officeart/2005/8/layout/orgChart1"/>
    <dgm:cxn modelId="{2B3EE804-3AD1-4113-A7BC-79C17CDC533F}" srcId="{156FB495-0FEC-4344-A072-CB56B2CEA303}" destId="{E1C90C81-EDAE-49C1-9D12-13EA8D8A1C92}" srcOrd="0" destOrd="0" parTransId="{508E2F8B-B2A7-43E0-9FBC-F2ABF68F2CF3}" sibTransId="{1747517B-FCF0-4B33-9928-3B6390ADB1E1}"/>
    <dgm:cxn modelId="{165A56EE-F744-7849-BB75-F9FFD3A44BEE}" srcId="{6B87F144-D865-4E15-A716-2BCC6F2BA9B0}" destId="{B19C13D0-1BFC-7147-BAD0-6FD448801C84}" srcOrd="0" destOrd="0" parTransId="{0C4912A2-F177-4E49-AD62-F409FF19AB8C}" sibTransId="{A0E617E1-0132-8A4A-8369-C304D1C55820}"/>
    <dgm:cxn modelId="{78C1E7D0-8C83-C94F-978A-6462DACCAB37}" type="presOf" srcId="{B19C13D0-1BFC-7147-BAD0-6FD448801C84}" destId="{5D6F5F05-9CFE-E045-ABEC-2AEBB3214AF4}" srcOrd="1" destOrd="0" presId="urn:microsoft.com/office/officeart/2005/8/layout/orgChart1"/>
    <dgm:cxn modelId="{6CF92646-2DF1-D843-A416-4389BFD69540}" type="presOf" srcId="{29C3A2D0-E6A1-0246-B4E0-D6E3C95AE307}" destId="{DFEE2DF9-A7D0-9E45-B98C-EDD0FD08157F}" srcOrd="0" destOrd="0" presId="urn:microsoft.com/office/officeart/2005/8/layout/orgChart1"/>
    <dgm:cxn modelId="{05DF2903-2060-413A-9144-AFCDC2DDB7FD}" type="presOf" srcId="{156FB495-0FEC-4344-A072-CB56B2CEA303}" destId="{83352A07-D3AD-4E4D-B380-51B545BDD25A}" srcOrd="0" destOrd="0" presId="urn:microsoft.com/office/officeart/2005/8/layout/orgChart1"/>
    <dgm:cxn modelId="{288E237D-9145-0546-92CC-F24CDCDE4462}" type="presOf" srcId="{966BDF68-2CF2-1B44-90AE-461F919C5A83}" destId="{0F36E8A6-4E45-3A4F-8D31-BFF8B3C45098}" srcOrd="0" destOrd="0" presId="urn:microsoft.com/office/officeart/2005/8/layout/orgChart1"/>
    <dgm:cxn modelId="{4713AC2F-060D-4AFD-84BC-C30CC2771096}" type="presOf" srcId="{766AB587-CDE6-4892-9F14-618D340ABC03}" destId="{8DB3456E-162F-4CBA-9152-801F1E7BFC94}" srcOrd="0" destOrd="0" presId="urn:microsoft.com/office/officeart/2005/8/layout/orgChart1"/>
    <dgm:cxn modelId="{C7ECA4C9-84C4-4AD8-B24F-CB70062FAF74}" type="presOf" srcId="{E1C90C81-EDAE-49C1-9D12-13EA8D8A1C92}" destId="{D8F31AC9-5C9D-4618-B819-20D3AEFC3821}" srcOrd="1" destOrd="0" presId="urn:microsoft.com/office/officeart/2005/8/layout/orgChart1"/>
    <dgm:cxn modelId="{86A55929-C97E-4912-95A4-FD6F1294E254}" type="presOf" srcId="{8ED50984-1FC8-452E-AD20-BF5BFD146B64}" destId="{CF9BDD39-C7DF-4117-B90D-FA78AFF98976}" srcOrd="0" destOrd="0" presId="urn:microsoft.com/office/officeart/2005/8/layout/orgChart1"/>
    <dgm:cxn modelId="{FFFFF86B-A2A9-F244-AA9F-42249F608666}" type="presOf" srcId="{A0280B17-9451-254C-A781-96B9732C2EAE}" destId="{89DF42D4-21AD-0E4C-BCF4-4D87FA5F4AC4}" srcOrd="1" destOrd="0" presId="urn:microsoft.com/office/officeart/2005/8/layout/orgChart1"/>
    <dgm:cxn modelId="{E3314340-F4DD-724A-8191-DB4125AA05B0}" type="presOf" srcId="{112F882F-359E-7642-B1C0-FFE1362E7282}" destId="{73EBB4FC-8719-8C4B-BE50-E75765A87E91}" srcOrd="0" destOrd="0" presId="urn:microsoft.com/office/officeart/2005/8/layout/orgChart1"/>
    <dgm:cxn modelId="{510A05C3-71A8-4916-9813-A46CE10B502F}" type="presOf" srcId="{6B87F144-D865-4E15-A716-2BCC6F2BA9B0}" destId="{C6E8D1E0-ADAA-4B5F-85CA-6AA3CAE81D44}" srcOrd="1" destOrd="0" presId="urn:microsoft.com/office/officeart/2005/8/layout/orgChart1"/>
    <dgm:cxn modelId="{F06443C1-5514-4524-9AC6-E3D9CA6BF147}" type="presOf" srcId="{59A00199-3FC8-408F-A73A-723A57FA2D1F}" destId="{685F5ED5-7990-45AF-B6EE-C19FD99447EC}" srcOrd="1" destOrd="0" presId="urn:microsoft.com/office/officeart/2005/8/layout/orgChart1"/>
    <dgm:cxn modelId="{8F252DAD-2F98-49DD-B1E7-6BBA6F4AE23D}" type="presOf" srcId="{59A00199-3FC8-408F-A73A-723A57FA2D1F}" destId="{1F0507FF-DD23-4CD8-8BB6-6E8B7D80E0DC}" srcOrd="0" destOrd="0" presId="urn:microsoft.com/office/officeart/2005/8/layout/orgChart1"/>
    <dgm:cxn modelId="{19E0C09F-796D-47D5-B822-0DA37DBFD991}" type="presOf" srcId="{640A874C-2115-4CF9-A35C-C2B29F7707DA}" destId="{A18F89BE-E807-4373-B292-881A296E7F68}" srcOrd="1" destOrd="0" presId="urn:microsoft.com/office/officeart/2005/8/layout/orgChart1"/>
    <dgm:cxn modelId="{87C5AED6-9EA0-B447-A5C2-0E327AD97EDC}" type="presOf" srcId="{966BDF68-2CF2-1B44-90AE-461F919C5A83}" destId="{9065244F-9372-A349-AD36-6E3C895835EB}" srcOrd="1" destOrd="0" presId="urn:microsoft.com/office/officeart/2005/8/layout/orgChart1"/>
    <dgm:cxn modelId="{8CB334F4-7912-9F4B-9B2F-47F4DD67846D}" type="presOf" srcId="{34134DCF-0CE4-BC44-AE86-D1315566D209}" destId="{9EA12A06-76F9-0840-82F3-7B6AE65D9796}" srcOrd="0" destOrd="0" presId="urn:microsoft.com/office/officeart/2005/8/layout/orgChart1"/>
    <dgm:cxn modelId="{7BAE921E-F7EE-2D42-B0CC-B0C5FC51CDB3}" type="presOf" srcId="{A0280B17-9451-254C-A781-96B9732C2EAE}" destId="{7E1DFD31-01CE-EB4A-B98C-0BA3532E03DD}" srcOrd="0" destOrd="0" presId="urn:microsoft.com/office/officeart/2005/8/layout/orgChart1"/>
    <dgm:cxn modelId="{557955AC-700D-484F-BE9A-E6B99FD3FEB6}" type="presOf" srcId="{C276002F-921C-B14A-884B-9AC8A735FA49}" destId="{BACB37D0-AACE-764E-AE2E-EE1B9374EA1F}" srcOrd="0" destOrd="0" presId="urn:microsoft.com/office/officeart/2005/8/layout/orgChart1"/>
    <dgm:cxn modelId="{F4F6B5EB-1FDD-7247-B3DA-A28CA105504C}" type="presOf" srcId="{2EDCF188-A1E4-9944-9CD1-F8B81699487F}" destId="{8FE0BCD2-0FCA-8C4D-96A5-EDEEE76464F8}" srcOrd="1" destOrd="0" presId="urn:microsoft.com/office/officeart/2005/8/layout/orgChart1"/>
    <dgm:cxn modelId="{70DD8E3B-3B9F-4868-8C7D-F1D15EC50B51}" type="presOf" srcId="{77491C5A-53BD-488F-B2CC-5677F5B29B15}" destId="{A84375C6-D19E-4741-AD92-ACA44EF57E28}" srcOrd="0" destOrd="0" presId="urn:microsoft.com/office/officeart/2005/8/layout/orgChart1"/>
    <dgm:cxn modelId="{6D8F8E2F-B8DB-FE40-9BC8-E6B9621D86C1}" type="presOf" srcId="{C55DCBC9-F7AB-6546-BDAB-DDB5DB35083A}" destId="{74B1BE32-6A35-7946-B757-0EB34BEA1E8A}" srcOrd="0" destOrd="0" presId="urn:microsoft.com/office/officeart/2005/8/layout/orgChart1"/>
    <dgm:cxn modelId="{2501C873-F5D5-4806-89EA-19FF6AE9F805}" srcId="{E1C90C81-EDAE-49C1-9D12-13EA8D8A1C92}" destId="{57C424FE-AD54-42DE-8F1F-36FFAED27370}" srcOrd="1" destOrd="0" parTransId="{92B5A4D1-223E-4F3F-AD95-DAE501EC3782}" sibTransId="{4EA94410-C16B-4D3B-A035-E387DB83EA82}"/>
    <dgm:cxn modelId="{B4DC6E77-9FD9-45D9-AAAB-F04B6C528DED}" type="presOf" srcId="{77491C5A-53BD-488F-B2CC-5677F5B29B15}" destId="{AC422F7F-0223-4BBF-88F1-4D4231FDA163}" srcOrd="1" destOrd="0" presId="urn:microsoft.com/office/officeart/2005/8/layout/orgChart1"/>
    <dgm:cxn modelId="{6EE53FED-0F97-4D13-BF38-4BAD593357DD}" type="presParOf" srcId="{83352A07-D3AD-4E4D-B380-51B545BDD25A}" destId="{D75CBC95-7F36-4F61-A6AC-05A6EDD8E75D}" srcOrd="0" destOrd="0" presId="urn:microsoft.com/office/officeart/2005/8/layout/orgChart1"/>
    <dgm:cxn modelId="{F53BA682-90F0-4D5A-956F-8391EA706C08}" type="presParOf" srcId="{D75CBC95-7F36-4F61-A6AC-05A6EDD8E75D}" destId="{3FA58DD9-E156-4EA7-A555-B50B25B6A251}" srcOrd="0" destOrd="0" presId="urn:microsoft.com/office/officeart/2005/8/layout/orgChart1"/>
    <dgm:cxn modelId="{F22B46BC-9CFB-4C04-9741-76C9D84A24D3}" type="presParOf" srcId="{3FA58DD9-E156-4EA7-A555-B50B25B6A251}" destId="{F027681A-A531-42F1-BE7E-4C78A76B78D9}" srcOrd="0" destOrd="0" presId="urn:microsoft.com/office/officeart/2005/8/layout/orgChart1"/>
    <dgm:cxn modelId="{A767BEF6-9A3E-4711-B55F-78B121401065}" type="presParOf" srcId="{3FA58DD9-E156-4EA7-A555-B50B25B6A251}" destId="{D8F31AC9-5C9D-4618-B819-20D3AEFC3821}" srcOrd="1" destOrd="0" presId="urn:microsoft.com/office/officeart/2005/8/layout/orgChart1"/>
    <dgm:cxn modelId="{C171CADC-D329-4B57-B213-04FC026EA00F}" type="presParOf" srcId="{D75CBC95-7F36-4F61-A6AC-05A6EDD8E75D}" destId="{FEFD3154-2B39-4FDA-B829-254FEED0F815}" srcOrd="1" destOrd="0" presId="urn:microsoft.com/office/officeart/2005/8/layout/orgChart1"/>
    <dgm:cxn modelId="{63D92768-922D-46F5-8F91-0E72613E98CA}" type="presParOf" srcId="{FEFD3154-2B39-4FDA-B829-254FEED0F815}" destId="{90729125-724C-40A9-8B36-E546E4FFDC66}" srcOrd="0" destOrd="0" presId="urn:microsoft.com/office/officeart/2005/8/layout/orgChart1"/>
    <dgm:cxn modelId="{9327D4D3-3E13-41EB-91EB-F9ACC37E200E}" type="presParOf" srcId="{FEFD3154-2B39-4FDA-B829-254FEED0F815}" destId="{3855D6AF-F847-45AC-B1E7-0C4F5B4DBA57}" srcOrd="1" destOrd="0" presId="urn:microsoft.com/office/officeart/2005/8/layout/orgChart1"/>
    <dgm:cxn modelId="{7C84A7C3-AD32-4CB2-B3A8-5635245A5A8F}" type="presParOf" srcId="{3855D6AF-F847-45AC-B1E7-0C4F5B4DBA57}" destId="{E025D30B-244C-4886-A052-6943FADA58B2}" srcOrd="0" destOrd="0" presId="urn:microsoft.com/office/officeart/2005/8/layout/orgChart1"/>
    <dgm:cxn modelId="{F8991C58-B18F-4BB4-AA5B-42CE88CBF0E0}" type="presParOf" srcId="{E025D30B-244C-4886-A052-6943FADA58B2}" destId="{D3E31D13-2852-48E6-8195-B6B198C88203}" srcOrd="0" destOrd="0" presId="urn:microsoft.com/office/officeart/2005/8/layout/orgChart1"/>
    <dgm:cxn modelId="{7FB0F90B-262B-4A02-9E15-17ED861CDF7E}" type="presParOf" srcId="{E025D30B-244C-4886-A052-6943FADA58B2}" destId="{A18F89BE-E807-4373-B292-881A296E7F68}" srcOrd="1" destOrd="0" presId="urn:microsoft.com/office/officeart/2005/8/layout/orgChart1"/>
    <dgm:cxn modelId="{A8F5C89A-4B5F-40CA-86C1-90A0D03CB5EC}" type="presParOf" srcId="{3855D6AF-F847-45AC-B1E7-0C4F5B4DBA57}" destId="{0B53EEBF-8141-40A6-A247-E3DBB67D6F66}" srcOrd="1" destOrd="0" presId="urn:microsoft.com/office/officeart/2005/8/layout/orgChart1"/>
    <dgm:cxn modelId="{CB220996-3D5C-4E4D-AABB-DE956B887E14}" type="presParOf" srcId="{3855D6AF-F847-45AC-B1E7-0C4F5B4DBA57}" destId="{0F2D3D89-DABE-4233-9176-F6805DF63322}" srcOrd="2" destOrd="0" presId="urn:microsoft.com/office/officeart/2005/8/layout/orgChart1"/>
    <dgm:cxn modelId="{F1ECDB47-9B8E-4491-83CE-BA0951492A02}" type="presParOf" srcId="{FEFD3154-2B39-4FDA-B829-254FEED0F815}" destId="{10FA5C6A-EE5D-4CE2-A042-98BFD909C28E}" srcOrd="2" destOrd="0" presId="urn:microsoft.com/office/officeart/2005/8/layout/orgChart1"/>
    <dgm:cxn modelId="{4E599F12-3939-43EB-B264-CE4D9E755E16}" type="presParOf" srcId="{FEFD3154-2B39-4FDA-B829-254FEED0F815}" destId="{1F093C5C-4CB3-4C09-9B69-49C409A26D5D}" srcOrd="3" destOrd="0" presId="urn:microsoft.com/office/officeart/2005/8/layout/orgChart1"/>
    <dgm:cxn modelId="{83352B7A-CE58-4F9D-97D9-3DAF2721ACF1}" type="presParOf" srcId="{1F093C5C-4CB3-4C09-9B69-49C409A26D5D}" destId="{1395B595-D7CE-47EE-948F-251A7CC2F1C6}" srcOrd="0" destOrd="0" presId="urn:microsoft.com/office/officeart/2005/8/layout/orgChart1"/>
    <dgm:cxn modelId="{0864BE03-EEC5-4E2F-AD0C-59DF69FE1529}" type="presParOf" srcId="{1395B595-D7CE-47EE-948F-251A7CC2F1C6}" destId="{5FA9DDAE-8DB7-4B6A-9F08-0781F1B45CE2}" srcOrd="0" destOrd="0" presId="urn:microsoft.com/office/officeart/2005/8/layout/orgChart1"/>
    <dgm:cxn modelId="{9463BF8B-FDF8-4B0C-80CA-0BFB93CB48B2}" type="presParOf" srcId="{1395B595-D7CE-47EE-948F-251A7CC2F1C6}" destId="{B219017E-0F90-42C9-98D4-EDB4FCD97380}" srcOrd="1" destOrd="0" presId="urn:microsoft.com/office/officeart/2005/8/layout/orgChart1"/>
    <dgm:cxn modelId="{119B17DC-1AF8-4E84-8484-59394E48AB97}" type="presParOf" srcId="{1F093C5C-4CB3-4C09-9B69-49C409A26D5D}" destId="{C0E43B7B-926E-4737-A8A8-C3806A7AE824}" srcOrd="1" destOrd="0" presId="urn:microsoft.com/office/officeart/2005/8/layout/orgChart1"/>
    <dgm:cxn modelId="{57E01414-2772-4BF9-8206-3EB0F4F09FD8}" type="presParOf" srcId="{1F093C5C-4CB3-4C09-9B69-49C409A26D5D}" destId="{E1745E1A-CC8D-4682-B3AE-80EBC40F6DE4}" srcOrd="2" destOrd="0" presId="urn:microsoft.com/office/officeart/2005/8/layout/orgChart1"/>
    <dgm:cxn modelId="{FE6A55D2-0338-44B3-BB9B-F0D59413E26D}" type="presParOf" srcId="{FEFD3154-2B39-4FDA-B829-254FEED0F815}" destId="{A1C72E83-B13E-4AE5-AA88-F63A199C7B32}" srcOrd="4" destOrd="0" presId="urn:microsoft.com/office/officeart/2005/8/layout/orgChart1"/>
    <dgm:cxn modelId="{6806E8BC-D791-4CC5-9D94-26BE18A5C3CF}" type="presParOf" srcId="{FEFD3154-2B39-4FDA-B829-254FEED0F815}" destId="{68553CE9-A7C4-4DA6-82A5-5B1DA929239C}" srcOrd="5" destOrd="0" presId="urn:microsoft.com/office/officeart/2005/8/layout/orgChart1"/>
    <dgm:cxn modelId="{3A9878A1-F7B5-4A13-B4D9-7486FE39AA1C}" type="presParOf" srcId="{68553CE9-A7C4-4DA6-82A5-5B1DA929239C}" destId="{709B699B-CDB3-49E2-BE97-FEB0A0C6DD90}" srcOrd="0" destOrd="0" presId="urn:microsoft.com/office/officeart/2005/8/layout/orgChart1"/>
    <dgm:cxn modelId="{BD9FDE1F-C1D6-4898-A392-4E11E4DC84EC}" type="presParOf" srcId="{709B699B-CDB3-49E2-BE97-FEB0A0C6DD90}" destId="{ECFDC2B0-7405-4D27-8036-931B73D1EE7D}" srcOrd="0" destOrd="0" presId="urn:microsoft.com/office/officeart/2005/8/layout/orgChart1"/>
    <dgm:cxn modelId="{D768DC07-23C7-41D8-AD35-6A89EE5EDF7E}" type="presParOf" srcId="{709B699B-CDB3-49E2-BE97-FEB0A0C6DD90}" destId="{C6E8D1E0-ADAA-4B5F-85CA-6AA3CAE81D44}" srcOrd="1" destOrd="0" presId="urn:microsoft.com/office/officeart/2005/8/layout/orgChart1"/>
    <dgm:cxn modelId="{D2B751A8-E567-4FD0-93A0-733DA63D9A8E}" type="presParOf" srcId="{68553CE9-A7C4-4DA6-82A5-5B1DA929239C}" destId="{C73E5E16-B214-4338-B96C-68BC393A139A}" srcOrd="1" destOrd="0" presId="urn:microsoft.com/office/officeart/2005/8/layout/orgChart1"/>
    <dgm:cxn modelId="{73F91F5B-B70D-0447-9D8C-EA185D8CD3FD}" type="presParOf" srcId="{C73E5E16-B214-4338-B96C-68BC393A139A}" destId="{8E437A4D-0638-E643-99C5-FB6618ADE843}" srcOrd="0" destOrd="0" presId="urn:microsoft.com/office/officeart/2005/8/layout/orgChart1"/>
    <dgm:cxn modelId="{23656E88-6C11-FA4B-85F6-AD0F0D66770B}" type="presParOf" srcId="{C73E5E16-B214-4338-B96C-68BC393A139A}" destId="{975F459C-4F07-244D-B0CC-929E7B60BD35}" srcOrd="1" destOrd="0" presId="urn:microsoft.com/office/officeart/2005/8/layout/orgChart1"/>
    <dgm:cxn modelId="{9819B4C1-28DE-1547-BE57-2A325094ACB6}" type="presParOf" srcId="{975F459C-4F07-244D-B0CC-929E7B60BD35}" destId="{62C6F120-0D71-2945-85E4-72808AA00B3E}" srcOrd="0" destOrd="0" presId="urn:microsoft.com/office/officeart/2005/8/layout/orgChart1"/>
    <dgm:cxn modelId="{57002A3F-C132-BB46-8727-EAF499465D4A}" type="presParOf" srcId="{62C6F120-0D71-2945-85E4-72808AA00B3E}" destId="{F2B5C055-BA5F-8B40-9BE4-609E3975E9C7}" srcOrd="0" destOrd="0" presId="urn:microsoft.com/office/officeart/2005/8/layout/orgChart1"/>
    <dgm:cxn modelId="{BE6DE15B-4730-5C45-A022-C3F6B19C4722}" type="presParOf" srcId="{62C6F120-0D71-2945-85E4-72808AA00B3E}" destId="{5D6F5F05-9CFE-E045-ABEC-2AEBB3214AF4}" srcOrd="1" destOrd="0" presId="urn:microsoft.com/office/officeart/2005/8/layout/orgChart1"/>
    <dgm:cxn modelId="{563DFF08-FC57-5745-B5A3-6F9940D5B508}" type="presParOf" srcId="{975F459C-4F07-244D-B0CC-929E7B60BD35}" destId="{C1E0E65E-361A-6B4E-A704-D1B8C2D1FFDE}" srcOrd="1" destOrd="0" presId="urn:microsoft.com/office/officeart/2005/8/layout/orgChart1"/>
    <dgm:cxn modelId="{541B0113-C9C7-F045-9A0D-6B32A72B49F1}" type="presParOf" srcId="{975F459C-4F07-244D-B0CC-929E7B60BD35}" destId="{690D04AD-8945-EC40-8B53-FD1CBDD42DD8}" srcOrd="2" destOrd="0" presId="urn:microsoft.com/office/officeart/2005/8/layout/orgChart1"/>
    <dgm:cxn modelId="{DB7EF356-0626-CD48-99FB-5D31D0191787}" type="presParOf" srcId="{C73E5E16-B214-4338-B96C-68BC393A139A}" destId="{DFEE2DF9-A7D0-9E45-B98C-EDD0FD08157F}" srcOrd="2" destOrd="0" presId="urn:microsoft.com/office/officeart/2005/8/layout/orgChart1"/>
    <dgm:cxn modelId="{7E1EE3E3-D22A-DD46-B5F6-C3F28884CDFA}" type="presParOf" srcId="{C73E5E16-B214-4338-B96C-68BC393A139A}" destId="{BBF15896-616A-8547-B806-A2E1D2BEC80C}" srcOrd="3" destOrd="0" presId="urn:microsoft.com/office/officeart/2005/8/layout/orgChart1"/>
    <dgm:cxn modelId="{4814CC87-58A6-EB41-8133-628F43BE2ABE}" type="presParOf" srcId="{BBF15896-616A-8547-B806-A2E1D2BEC80C}" destId="{7EFC4A05-5648-D24C-B255-BD571CB6B044}" srcOrd="0" destOrd="0" presId="urn:microsoft.com/office/officeart/2005/8/layout/orgChart1"/>
    <dgm:cxn modelId="{B5FA8D8B-B01D-1346-A8EB-5C1829FA468B}" type="presParOf" srcId="{7EFC4A05-5648-D24C-B255-BD571CB6B044}" destId="{A2F8C38B-2F95-B249-9915-A048165AA188}" srcOrd="0" destOrd="0" presId="urn:microsoft.com/office/officeart/2005/8/layout/orgChart1"/>
    <dgm:cxn modelId="{F6B0874E-F85D-C640-91FA-5E24FF629477}" type="presParOf" srcId="{7EFC4A05-5648-D24C-B255-BD571CB6B044}" destId="{8FE0BCD2-0FCA-8C4D-96A5-EDEEE76464F8}" srcOrd="1" destOrd="0" presId="urn:microsoft.com/office/officeart/2005/8/layout/orgChart1"/>
    <dgm:cxn modelId="{4CB256D0-AD72-624C-87C2-07EEB2900570}" type="presParOf" srcId="{BBF15896-616A-8547-B806-A2E1D2BEC80C}" destId="{26F66513-2BB7-C74C-98FE-D0CE10F1EF9F}" srcOrd="1" destOrd="0" presId="urn:microsoft.com/office/officeart/2005/8/layout/orgChart1"/>
    <dgm:cxn modelId="{AB13BA67-1AE1-704D-BAFD-28F3149BF737}" type="presParOf" srcId="{BBF15896-616A-8547-B806-A2E1D2BEC80C}" destId="{C806D369-52C2-3F46-A8DF-EB1C4A86C65F}" srcOrd="2" destOrd="0" presId="urn:microsoft.com/office/officeart/2005/8/layout/orgChart1"/>
    <dgm:cxn modelId="{176F2A2D-4B77-4C41-A6E1-F66BB9B4D8FE}" type="presParOf" srcId="{C73E5E16-B214-4338-B96C-68BC393A139A}" destId="{BACB37D0-AACE-764E-AE2E-EE1B9374EA1F}" srcOrd="4" destOrd="0" presId="urn:microsoft.com/office/officeart/2005/8/layout/orgChart1"/>
    <dgm:cxn modelId="{1BC5D1FD-8609-C949-A34E-77801904E7F6}" type="presParOf" srcId="{C73E5E16-B214-4338-B96C-68BC393A139A}" destId="{16F939DD-1291-FA4C-9242-666675B08F54}" srcOrd="5" destOrd="0" presId="urn:microsoft.com/office/officeart/2005/8/layout/orgChart1"/>
    <dgm:cxn modelId="{5EB976C3-80ED-0847-B1C0-DCAD0835647C}" type="presParOf" srcId="{16F939DD-1291-FA4C-9242-666675B08F54}" destId="{8FA2B581-6F94-4B40-AD11-AF425FF7AE04}" srcOrd="0" destOrd="0" presId="urn:microsoft.com/office/officeart/2005/8/layout/orgChart1"/>
    <dgm:cxn modelId="{704D1467-F672-B34B-9D46-471A8E60F662}" type="presParOf" srcId="{8FA2B581-6F94-4B40-AD11-AF425FF7AE04}" destId="{7E1DFD31-01CE-EB4A-B98C-0BA3532E03DD}" srcOrd="0" destOrd="0" presId="urn:microsoft.com/office/officeart/2005/8/layout/orgChart1"/>
    <dgm:cxn modelId="{FBE97DB1-C91F-7A46-BBEA-B944AA2DB231}" type="presParOf" srcId="{8FA2B581-6F94-4B40-AD11-AF425FF7AE04}" destId="{89DF42D4-21AD-0E4C-BCF4-4D87FA5F4AC4}" srcOrd="1" destOrd="0" presId="urn:microsoft.com/office/officeart/2005/8/layout/orgChart1"/>
    <dgm:cxn modelId="{3E390FEC-AF2D-3545-ADA5-14D122F55B0F}" type="presParOf" srcId="{16F939DD-1291-FA4C-9242-666675B08F54}" destId="{B5597EEA-9005-0A4B-925F-0275B5B4ED69}" srcOrd="1" destOrd="0" presId="urn:microsoft.com/office/officeart/2005/8/layout/orgChart1"/>
    <dgm:cxn modelId="{90DA04BC-ACDC-E644-BED1-B33C0F412FDF}" type="presParOf" srcId="{16F939DD-1291-FA4C-9242-666675B08F54}" destId="{DB48E29B-F831-D74F-96B7-7BCA2EAA9AE4}" srcOrd="2" destOrd="0" presId="urn:microsoft.com/office/officeart/2005/8/layout/orgChart1"/>
    <dgm:cxn modelId="{D1A8042D-E0F5-2A40-BB18-7DB77E6A828E}" type="presParOf" srcId="{C73E5E16-B214-4338-B96C-68BC393A139A}" destId="{9EA12A06-76F9-0840-82F3-7B6AE65D9796}" srcOrd="6" destOrd="0" presId="urn:microsoft.com/office/officeart/2005/8/layout/orgChart1"/>
    <dgm:cxn modelId="{19D4DF7F-1E3B-674E-B909-9576296BED97}" type="presParOf" srcId="{C73E5E16-B214-4338-B96C-68BC393A139A}" destId="{E795F8F6-D906-0644-8473-091A06239CAE}" srcOrd="7" destOrd="0" presId="urn:microsoft.com/office/officeart/2005/8/layout/orgChart1"/>
    <dgm:cxn modelId="{E6993D54-1CC2-FE43-8C12-8948BE9DBD80}" type="presParOf" srcId="{E795F8F6-D906-0644-8473-091A06239CAE}" destId="{149C3891-93D2-6441-8129-F6AB0D2C9486}" srcOrd="0" destOrd="0" presId="urn:microsoft.com/office/officeart/2005/8/layout/orgChart1"/>
    <dgm:cxn modelId="{99CDBB2D-A512-C449-9E2D-DAE5EF0FE3F2}" type="presParOf" srcId="{149C3891-93D2-6441-8129-F6AB0D2C9486}" destId="{74B1BE32-6A35-7946-B757-0EB34BEA1E8A}" srcOrd="0" destOrd="0" presId="urn:microsoft.com/office/officeart/2005/8/layout/orgChart1"/>
    <dgm:cxn modelId="{E17A03BF-AB06-9E4B-9615-0C46B174ECFD}" type="presParOf" srcId="{149C3891-93D2-6441-8129-F6AB0D2C9486}" destId="{18D99FC2-9A21-D14F-AD79-756828274E98}" srcOrd="1" destOrd="0" presId="urn:microsoft.com/office/officeart/2005/8/layout/orgChart1"/>
    <dgm:cxn modelId="{850AC44B-83A4-274A-A720-C76BE7C33BEB}" type="presParOf" srcId="{E795F8F6-D906-0644-8473-091A06239CAE}" destId="{A6F552EE-4E98-C54E-8AED-CB06CDC31CE2}" srcOrd="1" destOrd="0" presId="urn:microsoft.com/office/officeart/2005/8/layout/orgChart1"/>
    <dgm:cxn modelId="{F4CF7C77-25E5-3345-B773-2408A1923E5B}" type="presParOf" srcId="{E795F8F6-D906-0644-8473-091A06239CAE}" destId="{BEC0F253-DB85-8149-A2CB-FF4860D658EF}" srcOrd="2" destOrd="0" presId="urn:microsoft.com/office/officeart/2005/8/layout/orgChart1"/>
    <dgm:cxn modelId="{E9505A91-E258-D74D-87FE-EB1373BF652F}" type="presParOf" srcId="{C73E5E16-B214-4338-B96C-68BC393A139A}" destId="{73EBB4FC-8719-8C4B-BE50-E75765A87E91}" srcOrd="8" destOrd="0" presId="urn:microsoft.com/office/officeart/2005/8/layout/orgChart1"/>
    <dgm:cxn modelId="{619325AC-F3DA-964D-9AE5-8C34A9D5C5DC}" type="presParOf" srcId="{C73E5E16-B214-4338-B96C-68BC393A139A}" destId="{E0822CAB-5B30-AD42-8FEB-A3272DA1467C}" srcOrd="9" destOrd="0" presId="urn:microsoft.com/office/officeart/2005/8/layout/orgChart1"/>
    <dgm:cxn modelId="{C42C5CDB-547C-B34A-8552-D00C1BD00765}" type="presParOf" srcId="{E0822CAB-5B30-AD42-8FEB-A3272DA1467C}" destId="{473DF013-64AA-FF4F-9D15-94F09CE31505}" srcOrd="0" destOrd="0" presId="urn:microsoft.com/office/officeart/2005/8/layout/orgChart1"/>
    <dgm:cxn modelId="{E3033569-087B-0640-BA16-DD7034FAE492}" type="presParOf" srcId="{473DF013-64AA-FF4F-9D15-94F09CE31505}" destId="{0F36E8A6-4E45-3A4F-8D31-BFF8B3C45098}" srcOrd="0" destOrd="0" presId="urn:microsoft.com/office/officeart/2005/8/layout/orgChart1"/>
    <dgm:cxn modelId="{FA35CC4A-4139-7047-B27F-4B40CCBA97F0}" type="presParOf" srcId="{473DF013-64AA-FF4F-9D15-94F09CE31505}" destId="{9065244F-9372-A349-AD36-6E3C895835EB}" srcOrd="1" destOrd="0" presId="urn:microsoft.com/office/officeart/2005/8/layout/orgChart1"/>
    <dgm:cxn modelId="{A2F0EDA8-637B-9544-9F68-5081712FB407}" type="presParOf" srcId="{E0822CAB-5B30-AD42-8FEB-A3272DA1467C}" destId="{3CF42CE2-E029-DD49-BF05-B144FBBD027D}" srcOrd="1" destOrd="0" presId="urn:microsoft.com/office/officeart/2005/8/layout/orgChart1"/>
    <dgm:cxn modelId="{6ABAE1FE-518C-A046-8371-E09605BFC9D7}" type="presParOf" srcId="{E0822CAB-5B30-AD42-8FEB-A3272DA1467C}" destId="{CBC48712-D0C0-B94C-8E89-90A6F0C4B600}" srcOrd="2" destOrd="0" presId="urn:microsoft.com/office/officeart/2005/8/layout/orgChart1"/>
    <dgm:cxn modelId="{641390F9-51D5-44D3-B2C3-13E7DDDD62D0}" type="presParOf" srcId="{68553CE9-A7C4-4DA6-82A5-5B1DA929239C}" destId="{9E15959E-EBA3-4016-AAC5-BB65AF2E15E0}" srcOrd="2" destOrd="0" presId="urn:microsoft.com/office/officeart/2005/8/layout/orgChart1"/>
    <dgm:cxn modelId="{26307C2A-2514-496A-8F8E-F5568E543384}" type="presParOf" srcId="{FEFD3154-2B39-4FDA-B829-254FEED0F815}" destId="{C864A36D-C677-405E-9137-AEF34D95F5E3}" srcOrd="6" destOrd="0" presId="urn:microsoft.com/office/officeart/2005/8/layout/orgChart1"/>
    <dgm:cxn modelId="{BAA77C3C-EC94-4744-A5D2-BF50A3A1B89C}" type="presParOf" srcId="{FEFD3154-2B39-4FDA-B829-254FEED0F815}" destId="{E171A944-2218-4860-9C1D-6D9D9CC94DD3}" srcOrd="7" destOrd="0" presId="urn:microsoft.com/office/officeart/2005/8/layout/orgChart1"/>
    <dgm:cxn modelId="{D2979598-D3FF-4965-821D-95831FB8AA11}" type="presParOf" srcId="{E171A944-2218-4860-9C1D-6D9D9CC94DD3}" destId="{637D65F6-F81D-4DD3-956C-0AE3F5E7672F}" srcOrd="0" destOrd="0" presId="urn:microsoft.com/office/officeart/2005/8/layout/orgChart1"/>
    <dgm:cxn modelId="{B25F9095-C69A-4D9C-AD27-C09BF5631EC2}" type="presParOf" srcId="{637D65F6-F81D-4DD3-956C-0AE3F5E7672F}" destId="{A84375C6-D19E-4741-AD92-ACA44EF57E28}" srcOrd="0" destOrd="0" presId="urn:microsoft.com/office/officeart/2005/8/layout/orgChart1"/>
    <dgm:cxn modelId="{D470DCFF-B627-42F8-BC30-219BBDBBFDF0}" type="presParOf" srcId="{637D65F6-F81D-4DD3-956C-0AE3F5E7672F}" destId="{AC422F7F-0223-4BBF-88F1-4D4231FDA163}" srcOrd="1" destOrd="0" presId="urn:microsoft.com/office/officeart/2005/8/layout/orgChart1"/>
    <dgm:cxn modelId="{A36EA6A5-3BF7-4CD9-9624-D36F99285CD4}" type="presParOf" srcId="{E171A944-2218-4860-9C1D-6D9D9CC94DD3}" destId="{1B19E875-7FEE-4FF4-8F4F-4BBA9A69B5F6}" srcOrd="1" destOrd="0" presId="urn:microsoft.com/office/officeart/2005/8/layout/orgChart1"/>
    <dgm:cxn modelId="{7693A3EA-9AD8-4423-9B08-B04F8DE8F58D}" type="presParOf" srcId="{E171A944-2218-4860-9C1D-6D9D9CC94DD3}" destId="{860020B3-3C27-42CD-AD74-482F62A1F159}" srcOrd="2" destOrd="0" presId="urn:microsoft.com/office/officeart/2005/8/layout/orgChart1"/>
    <dgm:cxn modelId="{57830B7C-E42E-4CA2-8D79-122FF5AC49BE}" type="presParOf" srcId="{FEFD3154-2B39-4FDA-B829-254FEED0F815}" destId="{8DB3456E-162F-4CBA-9152-801F1E7BFC94}" srcOrd="8" destOrd="0" presId="urn:microsoft.com/office/officeart/2005/8/layout/orgChart1"/>
    <dgm:cxn modelId="{57CE334A-83AB-424A-815C-66C1EF748C7F}" type="presParOf" srcId="{FEFD3154-2B39-4FDA-B829-254FEED0F815}" destId="{3A848AD5-D9C8-4DA6-B1BE-239C2D44D80A}" srcOrd="9" destOrd="0" presId="urn:microsoft.com/office/officeart/2005/8/layout/orgChart1"/>
    <dgm:cxn modelId="{74006294-437A-43B1-98BC-064AD568F27B}" type="presParOf" srcId="{3A848AD5-D9C8-4DA6-B1BE-239C2D44D80A}" destId="{592D777B-7FB5-43AA-BB70-210DC5E41D7F}" srcOrd="0" destOrd="0" presId="urn:microsoft.com/office/officeart/2005/8/layout/orgChart1"/>
    <dgm:cxn modelId="{E3E46E73-2CEB-4339-A4DE-8B3E5F93D72D}" type="presParOf" srcId="{592D777B-7FB5-43AA-BB70-210DC5E41D7F}" destId="{CF9BDD39-C7DF-4117-B90D-FA78AFF98976}" srcOrd="0" destOrd="0" presId="urn:microsoft.com/office/officeart/2005/8/layout/orgChart1"/>
    <dgm:cxn modelId="{651D249D-A78F-4972-9AAB-66D7E5F3F01B}" type="presParOf" srcId="{592D777B-7FB5-43AA-BB70-210DC5E41D7F}" destId="{27946EAB-147B-4619-8E0A-83D64A838118}" srcOrd="1" destOrd="0" presId="urn:microsoft.com/office/officeart/2005/8/layout/orgChart1"/>
    <dgm:cxn modelId="{BAEF09C1-4A2E-4AC8-98A4-CB720DAC6422}" type="presParOf" srcId="{3A848AD5-D9C8-4DA6-B1BE-239C2D44D80A}" destId="{224F2E1E-49BA-4CFB-9979-9D12D16624F6}" srcOrd="1" destOrd="0" presId="urn:microsoft.com/office/officeart/2005/8/layout/orgChart1"/>
    <dgm:cxn modelId="{617A880C-15FF-428B-B8D2-8B85AD981E1F}" type="presParOf" srcId="{3A848AD5-D9C8-4DA6-B1BE-239C2D44D80A}" destId="{572DF5AC-97A4-4699-8409-0E93915A0A3B}" srcOrd="2" destOrd="0" presId="urn:microsoft.com/office/officeart/2005/8/layout/orgChart1"/>
    <dgm:cxn modelId="{15A60E9D-EB09-4735-AB6A-1E9BE2B3D764}" type="presParOf" srcId="{FEFD3154-2B39-4FDA-B829-254FEED0F815}" destId="{D0F8410B-07E9-4E14-BB1A-7EB20FC75DFF}" srcOrd="10" destOrd="0" presId="urn:microsoft.com/office/officeart/2005/8/layout/orgChart1"/>
    <dgm:cxn modelId="{49384786-18FC-4051-89E7-200C57D32DBE}" type="presParOf" srcId="{FEFD3154-2B39-4FDA-B829-254FEED0F815}" destId="{19FE1E1F-002D-4C9C-AAB3-719073DA90D0}" srcOrd="11" destOrd="0" presId="urn:microsoft.com/office/officeart/2005/8/layout/orgChart1"/>
    <dgm:cxn modelId="{CD50ACA2-2357-4BD9-B6A8-3440B25A629C}" type="presParOf" srcId="{19FE1E1F-002D-4C9C-AAB3-719073DA90D0}" destId="{FE0954FA-56A9-4973-B683-C7255FBB8926}" srcOrd="0" destOrd="0" presId="urn:microsoft.com/office/officeart/2005/8/layout/orgChart1"/>
    <dgm:cxn modelId="{CC205617-5871-4437-923B-99BB78F0FC41}" type="presParOf" srcId="{FE0954FA-56A9-4973-B683-C7255FBB8926}" destId="{1F0507FF-DD23-4CD8-8BB6-6E8B7D80E0DC}" srcOrd="0" destOrd="0" presId="urn:microsoft.com/office/officeart/2005/8/layout/orgChart1"/>
    <dgm:cxn modelId="{7EB9392B-1343-4ECD-AF96-C5BB4E95FF69}" type="presParOf" srcId="{FE0954FA-56A9-4973-B683-C7255FBB8926}" destId="{685F5ED5-7990-45AF-B6EE-C19FD99447EC}" srcOrd="1" destOrd="0" presId="urn:microsoft.com/office/officeart/2005/8/layout/orgChart1"/>
    <dgm:cxn modelId="{BCF78B37-844B-4E27-8A1F-ACB4590B9C88}" type="presParOf" srcId="{19FE1E1F-002D-4C9C-AAB3-719073DA90D0}" destId="{8C42BD68-BD3D-46A4-B597-AEB97481AFB5}" srcOrd="1" destOrd="0" presId="urn:microsoft.com/office/officeart/2005/8/layout/orgChart1"/>
    <dgm:cxn modelId="{162FE873-28DC-41D5-BF42-6A375A22205B}" type="presParOf" srcId="{19FE1E1F-002D-4C9C-AAB3-719073DA90D0}" destId="{F89E3008-D4F4-4F20-B2CE-463B7A7C563B}" srcOrd="2" destOrd="0" presId="urn:microsoft.com/office/officeart/2005/8/layout/orgChart1"/>
    <dgm:cxn modelId="{251DF6B5-7E07-4E4E-859A-4AFE28E24E21}" type="presParOf" srcId="{D75CBC95-7F36-4F61-A6AC-05A6EDD8E75D}" destId="{F0005D91-BB6C-4738-8BC8-B45FD692CB5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56FB495-0FEC-4344-A072-CB56B2CEA3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C90C81-EDAE-49C1-9D12-13EA8D8A1C92}">
      <dgm:prSet phldrT="[Text]"/>
      <dgm:spPr/>
      <dgm:t>
        <a:bodyPr/>
        <a:lstStyle/>
        <a:p>
          <a:r>
            <a:rPr lang="en-US" dirty="0"/>
            <a:t>0.</a:t>
          </a:r>
        </a:p>
        <a:p>
          <a:r>
            <a:rPr lang="en-US" dirty="0"/>
            <a:t>Enrolment </a:t>
          </a:r>
        </a:p>
      </dgm:t>
    </dgm:pt>
    <dgm:pt modelId="{508E2F8B-B2A7-43E0-9FBC-F2ABF68F2CF3}" type="parTrans" cxnId="{2B3EE804-3AD1-4113-A7BC-79C17CDC533F}">
      <dgm:prSet/>
      <dgm:spPr/>
      <dgm:t>
        <a:bodyPr/>
        <a:lstStyle/>
        <a:p>
          <a:endParaRPr lang="en-US"/>
        </a:p>
      </dgm:t>
    </dgm:pt>
    <dgm:pt modelId="{1747517B-FCF0-4B33-9928-3B6390ADB1E1}" type="sibTrans" cxnId="{2B3EE804-3AD1-4113-A7BC-79C17CDC533F}">
      <dgm:prSet/>
      <dgm:spPr/>
      <dgm:t>
        <a:bodyPr/>
        <a:lstStyle/>
        <a:p>
          <a:endParaRPr lang="en-US"/>
        </a:p>
      </dgm:t>
    </dgm:pt>
    <dgm:pt modelId="{640A874C-2115-4CF9-A35C-C2B29F7707DA}">
      <dgm:prSet phldrT="[Text]"/>
      <dgm:spPr/>
      <dgm:t>
        <a:bodyPr/>
        <a:lstStyle/>
        <a:p>
          <a:r>
            <a:rPr lang="en-US" dirty="0"/>
            <a:t>1. Identification</a:t>
          </a:r>
        </a:p>
      </dgm:t>
    </dgm:pt>
    <dgm:pt modelId="{7377F093-B2B5-4AC2-982A-3BB471232EDB}" type="parTrans" cxnId="{2FBF69F0-613F-41F7-9774-AD237E6503A2}">
      <dgm:prSet/>
      <dgm:spPr/>
      <dgm:t>
        <a:bodyPr/>
        <a:lstStyle/>
        <a:p>
          <a:endParaRPr lang="en-US"/>
        </a:p>
      </dgm:t>
    </dgm:pt>
    <dgm:pt modelId="{EC7789CF-50EF-45A1-B5FE-DA407B416387}" type="sibTrans" cxnId="{2FBF69F0-613F-41F7-9774-AD237E6503A2}">
      <dgm:prSet/>
      <dgm:spPr/>
      <dgm:t>
        <a:bodyPr/>
        <a:lstStyle/>
        <a:p>
          <a:endParaRPr lang="en-US"/>
        </a:p>
      </dgm:t>
    </dgm:pt>
    <dgm:pt modelId="{57C424FE-AD54-42DE-8F1F-36FFAED27370}">
      <dgm:prSet phldrT="[Text]"/>
      <dgm:spPr/>
      <dgm:t>
        <a:bodyPr/>
        <a:lstStyle/>
        <a:p>
          <a:r>
            <a:rPr lang="en-US" dirty="0"/>
            <a:t>2. </a:t>
          </a:r>
        </a:p>
        <a:p>
          <a:r>
            <a:rPr lang="en-US" dirty="0"/>
            <a:t>Biographic</a:t>
          </a:r>
        </a:p>
      </dgm:t>
    </dgm:pt>
    <dgm:pt modelId="{92B5A4D1-223E-4F3F-AD95-DAE501EC3782}" type="parTrans" cxnId="{2501C873-F5D5-4806-89EA-19FF6AE9F805}">
      <dgm:prSet/>
      <dgm:spPr/>
      <dgm:t>
        <a:bodyPr/>
        <a:lstStyle/>
        <a:p>
          <a:endParaRPr lang="en-US"/>
        </a:p>
      </dgm:t>
    </dgm:pt>
    <dgm:pt modelId="{4EA94410-C16B-4D3B-A035-E387DB83EA82}" type="sibTrans" cxnId="{2501C873-F5D5-4806-89EA-19FF6AE9F805}">
      <dgm:prSet/>
      <dgm:spPr/>
      <dgm:t>
        <a:bodyPr/>
        <a:lstStyle/>
        <a:p>
          <a:endParaRPr lang="en-US"/>
        </a:p>
      </dgm:t>
    </dgm:pt>
    <dgm:pt modelId="{6B87F144-D865-4E15-A716-2BCC6F2BA9B0}">
      <dgm:prSet phldrT="[Text]"/>
      <dgm:spPr/>
      <dgm:t>
        <a:bodyPr/>
        <a:lstStyle/>
        <a:p>
          <a:r>
            <a:rPr lang="en-US" dirty="0"/>
            <a:t>3.</a:t>
          </a:r>
        </a:p>
        <a:p>
          <a:r>
            <a:rPr lang="en-US" dirty="0"/>
            <a:t>Qualification</a:t>
          </a:r>
        </a:p>
      </dgm:t>
    </dgm:pt>
    <dgm:pt modelId="{7CA8D369-0062-4BA9-9493-C7635580EF55}" type="parTrans" cxnId="{8B6B6B86-C2A3-4245-B80F-7FE5E3E370A5}">
      <dgm:prSet/>
      <dgm:spPr/>
      <dgm:t>
        <a:bodyPr/>
        <a:lstStyle/>
        <a:p>
          <a:endParaRPr lang="en-US"/>
        </a:p>
      </dgm:t>
    </dgm:pt>
    <dgm:pt modelId="{F998D346-1094-4078-A289-5D1EFCEF238B}" type="sibTrans" cxnId="{8B6B6B86-C2A3-4245-B80F-7FE5E3E370A5}">
      <dgm:prSet/>
      <dgm:spPr/>
      <dgm:t>
        <a:bodyPr/>
        <a:lstStyle/>
        <a:p>
          <a:endParaRPr lang="en-US"/>
        </a:p>
      </dgm:t>
    </dgm:pt>
    <dgm:pt modelId="{77491C5A-53BD-488F-B2CC-5677F5B29B15}">
      <dgm:prSet phldrT="[Text]"/>
      <dgm:spPr/>
      <dgm:t>
        <a:bodyPr/>
        <a:lstStyle/>
        <a:p>
          <a:r>
            <a:rPr lang="en-US" dirty="0"/>
            <a:t>4. </a:t>
          </a:r>
        </a:p>
        <a:p>
          <a:r>
            <a:rPr lang="en-US" dirty="0"/>
            <a:t>Course</a:t>
          </a:r>
        </a:p>
      </dgm:t>
    </dgm:pt>
    <dgm:pt modelId="{37A027AA-83C7-4ADE-AB90-7FB4C0F5390B}" type="parTrans" cxnId="{5BC55BAF-7003-414D-8D69-69891FFE8E8F}">
      <dgm:prSet/>
      <dgm:spPr/>
      <dgm:t>
        <a:bodyPr/>
        <a:lstStyle/>
        <a:p>
          <a:endParaRPr lang="en-US"/>
        </a:p>
      </dgm:t>
    </dgm:pt>
    <dgm:pt modelId="{6DB3CE23-0437-4F40-9EB3-299EA9670A74}" type="sibTrans" cxnId="{5BC55BAF-7003-414D-8D69-69891FFE8E8F}">
      <dgm:prSet/>
      <dgm:spPr/>
      <dgm:t>
        <a:bodyPr/>
        <a:lstStyle/>
        <a:p>
          <a:endParaRPr lang="en-US"/>
        </a:p>
      </dgm:t>
    </dgm:pt>
    <dgm:pt modelId="{8ED50984-1FC8-452E-AD20-BF5BFD146B64}">
      <dgm:prSet phldrT="[Text]"/>
      <dgm:spPr/>
      <dgm:t>
        <a:bodyPr/>
        <a:lstStyle/>
        <a:p>
          <a:r>
            <a:rPr lang="en-US" dirty="0"/>
            <a:t>5.</a:t>
          </a:r>
        </a:p>
        <a:p>
          <a:r>
            <a:rPr lang="en-US" dirty="0"/>
            <a:t>Questionnaire</a:t>
          </a:r>
        </a:p>
      </dgm:t>
    </dgm:pt>
    <dgm:pt modelId="{766AB587-CDE6-4892-9F14-618D340ABC03}" type="parTrans" cxnId="{CA796E4C-C838-4E00-9AD8-15135A57E8FC}">
      <dgm:prSet/>
      <dgm:spPr/>
      <dgm:t>
        <a:bodyPr/>
        <a:lstStyle/>
        <a:p>
          <a:endParaRPr lang="en-US"/>
        </a:p>
      </dgm:t>
    </dgm:pt>
    <dgm:pt modelId="{79E70341-900E-4624-BD3F-43B420580598}" type="sibTrans" cxnId="{CA796E4C-C838-4E00-9AD8-15135A57E8FC}">
      <dgm:prSet/>
      <dgm:spPr/>
      <dgm:t>
        <a:bodyPr/>
        <a:lstStyle/>
        <a:p>
          <a:endParaRPr lang="en-US"/>
        </a:p>
      </dgm:t>
    </dgm:pt>
    <dgm:pt modelId="{59A00199-3FC8-408F-A73A-723A57FA2D1F}">
      <dgm:prSet phldrT="[Text]"/>
      <dgm:spPr/>
      <dgm:t>
        <a:bodyPr/>
        <a:lstStyle/>
        <a:p>
          <a:r>
            <a:rPr lang="en-US" dirty="0"/>
            <a:t>6. Finish</a:t>
          </a:r>
        </a:p>
      </dgm:t>
    </dgm:pt>
    <dgm:pt modelId="{57FA0C94-C073-48E8-A51E-C0B6CFFD6940}" type="parTrans" cxnId="{47F4580F-E8FA-488C-BFA7-D427E26986AD}">
      <dgm:prSet/>
      <dgm:spPr/>
      <dgm:t>
        <a:bodyPr/>
        <a:lstStyle/>
        <a:p>
          <a:endParaRPr lang="en-US"/>
        </a:p>
      </dgm:t>
    </dgm:pt>
    <dgm:pt modelId="{911F45B8-FD5C-4FAE-8E67-E46CB7F4AD71}" type="sibTrans" cxnId="{47F4580F-E8FA-488C-BFA7-D427E26986AD}">
      <dgm:prSet/>
      <dgm:spPr/>
      <dgm:t>
        <a:bodyPr/>
        <a:lstStyle/>
        <a:p>
          <a:endParaRPr lang="en-US"/>
        </a:p>
      </dgm:t>
    </dgm:pt>
    <dgm:pt modelId="{2EDCF188-A1E4-9944-9CD1-F8B81699487F}">
      <dgm:prSet phldrT="[Text]"/>
      <dgm:spPr/>
      <dgm:t>
        <a:bodyPr/>
        <a:lstStyle/>
        <a:p>
          <a:r>
            <a:rPr lang="en-US" dirty="0"/>
            <a:t>3.1.1 Additional qualifications and certificates</a:t>
          </a:r>
        </a:p>
      </dgm:t>
    </dgm:pt>
    <dgm:pt modelId="{29C3A2D0-E6A1-0246-B4E0-D6E3C95AE307}" type="parTrans" cxnId="{3BD35A53-7A8D-344A-8A0A-EBF1EC084693}">
      <dgm:prSet/>
      <dgm:spPr/>
      <dgm:t>
        <a:bodyPr/>
        <a:lstStyle/>
        <a:p>
          <a:endParaRPr lang="en-US"/>
        </a:p>
      </dgm:t>
    </dgm:pt>
    <dgm:pt modelId="{34E9D7E0-DFF6-884D-ACB3-ADBB20C0DF6E}" type="sibTrans" cxnId="{3BD35A53-7A8D-344A-8A0A-EBF1EC084693}">
      <dgm:prSet/>
      <dgm:spPr/>
      <dgm:t>
        <a:bodyPr/>
        <a:lstStyle/>
        <a:p>
          <a:endParaRPr lang="en-US"/>
        </a:p>
      </dgm:t>
    </dgm:pt>
    <dgm:pt modelId="{B19C13D0-1BFC-7147-BAD0-6FD448801C84}">
      <dgm:prSet phldrT="[Text]"/>
      <dgm:spPr/>
      <dgm:t>
        <a:bodyPr/>
        <a:lstStyle/>
        <a:p>
          <a:r>
            <a:rPr lang="en-US" dirty="0"/>
            <a:t>3.1 GCSE results</a:t>
          </a:r>
        </a:p>
      </dgm:t>
    </dgm:pt>
    <dgm:pt modelId="{0C4912A2-F177-4E49-AD62-F409FF19AB8C}" type="parTrans" cxnId="{165A56EE-F744-7849-BB75-F9FFD3A44BEE}">
      <dgm:prSet/>
      <dgm:spPr/>
      <dgm:t>
        <a:bodyPr/>
        <a:lstStyle/>
        <a:p>
          <a:endParaRPr lang="en-US"/>
        </a:p>
      </dgm:t>
    </dgm:pt>
    <dgm:pt modelId="{A0E617E1-0132-8A4A-8369-C304D1C55820}" type="sibTrans" cxnId="{165A56EE-F744-7849-BB75-F9FFD3A44BEE}">
      <dgm:prSet/>
      <dgm:spPr/>
      <dgm:t>
        <a:bodyPr/>
        <a:lstStyle/>
        <a:p>
          <a:endParaRPr lang="en-US"/>
        </a:p>
      </dgm:t>
    </dgm:pt>
    <dgm:pt modelId="{A0280B17-9451-254C-A781-96B9732C2EAE}">
      <dgm:prSet phldrT="[Text]"/>
      <dgm:spPr/>
      <dgm:t>
        <a:bodyPr/>
        <a:lstStyle/>
        <a:p>
          <a:r>
            <a:rPr lang="en-US" dirty="0"/>
            <a:t>3.1.2 Previous work experience</a:t>
          </a:r>
        </a:p>
      </dgm:t>
    </dgm:pt>
    <dgm:pt modelId="{C276002F-921C-B14A-884B-9AC8A735FA49}" type="parTrans" cxnId="{50EEB707-57C5-704B-B77A-523FEB1DBA68}">
      <dgm:prSet/>
      <dgm:spPr/>
      <dgm:t>
        <a:bodyPr/>
        <a:lstStyle/>
        <a:p>
          <a:endParaRPr lang="en-US"/>
        </a:p>
      </dgm:t>
    </dgm:pt>
    <dgm:pt modelId="{758FB80B-BE44-F940-9925-57BC34305E6B}" type="sibTrans" cxnId="{50EEB707-57C5-704B-B77A-523FEB1DBA68}">
      <dgm:prSet/>
      <dgm:spPr/>
      <dgm:t>
        <a:bodyPr/>
        <a:lstStyle/>
        <a:p>
          <a:endParaRPr lang="en-US"/>
        </a:p>
      </dgm:t>
    </dgm:pt>
    <dgm:pt modelId="{C55DCBC9-F7AB-6546-BDAB-DDB5DB35083A}">
      <dgm:prSet phldrT="[Text]"/>
      <dgm:spPr/>
      <dgm:t>
        <a:bodyPr/>
        <a:lstStyle/>
        <a:p>
          <a:r>
            <a:rPr lang="en-US" dirty="0"/>
            <a:t>3.2 Continue</a:t>
          </a:r>
        </a:p>
      </dgm:t>
    </dgm:pt>
    <dgm:pt modelId="{34134DCF-0CE4-BC44-AE86-D1315566D209}" type="parTrans" cxnId="{2058AB6B-4B6B-6848-BF6B-513612402F9C}">
      <dgm:prSet/>
      <dgm:spPr/>
      <dgm:t>
        <a:bodyPr/>
        <a:lstStyle/>
        <a:p>
          <a:endParaRPr lang="en-US"/>
        </a:p>
      </dgm:t>
    </dgm:pt>
    <dgm:pt modelId="{55FED689-68CC-144A-AE60-D5B73BC312AB}" type="sibTrans" cxnId="{2058AB6B-4B6B-6848-BF6B-513612402F9C}">
      <dgm:prSet/>
      <dgm:spPr/>
      <dgm:t>
        <a:bodyPr/>
        <a:lstStyle/>
        <a:p>
          <a:endParaRPr lang="en-US"/>
        </a:p>
      </dgm:t>
    </dgm:pt>
    <dgm:pt modelId="{966BDF68-2CF2-1B44-90AE-461F919C5A83}">
      <dgm:prSet phldrT="[Text]"/>
      <dgm:spPr/>
      <dgm:t>
        <a:bodyPr/>
        <a:lstStyle/>
        <a:p>
          <a:r>
            <a:rPr lang="en-US" dirty="0"/>
            <a:t>3.3 Exit</a:t>
          </a:r>
        </a:p>
      </dgm:t>
    </dgm:pt>
    <dgm:pt modelId="{112F882F-359E-7642-B1C0-FFE1362E7282}" type="parTrans" cxnId="{FB89A9C9-A792-1A4A-9D59-7C741B2378CE}">
      <dgm:prSet/>
      <dgm:spPr/>
      <dgm:t>
        <a:bodyPr/>
        <a:lstStyle/>
        <a:p>
          <a:endParaRPr lang="en-US"/>
        </a:p>
      </dgm:t>
    </dgm:pt>
    <dgm:pt modelId="{2945835C-8604-EC4E-8B10-4D66971E58B6}" type="sibTrans" cxnId="{FB89A9C9-A792-1A4A-9D59-7C741B2378CE}">
      <dgm:prSet/>
      <dgm:spPr/>
      <dgm:t>
        <a:bodyPr/>
        <a:lstStyle/>
        <a:p>
          <a:endParaRPr lang="en-US"/>
        </a:p>
      </dgm:t>
    </dgm:pt>
    <dgm:pt modelId="{83352A07-D3AD-4E4D-B380-51B545BDD25A}" type="pres">
      <dgm:prSet presAssocID="{156FB495-0FEC-4344-A072-CB56B2CEA3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75CBC95-7F36-4F61-A6AC-05A6EDD8E75D}" type="pres">
      <dgm:prSet presAssocID="{E1C90C81-EDAE-49C1-9D12-13EA8D8A1C92}" presName="hierRoot1" presStyleCnt="0">
        <dgm:presLayoutVars>
          <dgm:hierBranch val="init"/>
        </dgm:presLayoutVars>
      </dgm:prSet>
      <dgm:spPr/>
    </dgm:pt>
    <dgm:pt modelId="{3FA58DD9-E156-4EA7-A555-B50B25B6A251}" type="pres">
      <dgm:prSet presAssocID="{E1C90C81-EDAE-49C1-9D12-13EA8D8A1C92}" presName="rootComposite1" presStyleCnt="0"/>
      <dgm:spPr/>
    </dgm:pt>
    <dgm:pt modelId="{F027681A-A531-42F1-BE7E-4C78A76B78D9}" type="pres">
      <dgm:prSet presAssocID="{E1C90C81-EDAE-49C1-9D12-13EA8D8A1C92}" presName="rootText1" presStyleLbl="node0" presStyleIdx="0" presStyleCnt="1" custLinFactNeighborX="-5344" custLinFactNeighborY="-1389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8F31AC9-5C9D-4618-B819-20D3AEFC3821}" type="pres">
      <dgm:prSet presAssocID="{E1C90C81-EDAE-49C1-9D12-13EA8D8A1C92}" presName="rootConnector1" presStyleLbl="node1" presStyleIdx="0" presStyleCnt="0"/>
      <dgm:spPr/>
      <dgm:t>
        <a:bodyPr/>
        <a:lstStyle/>
        <a:p>
          <a:endParaRPr lang="en-US"/>
        </a:p>
      </dgm:t>
    </dgm:pt>
    <dgm:pt modelId="{FEFD3154-2B39-4FDA-B829-254FEED0F815}" type="pres">
      <dgm:prSet presAssocID="{E1C90C81-EDAE-49C1-9D12-13EA8D8A1C92}" presName="hierChild2" presStyleCnt="0"/>
      <dgm:spPr/>
    </dgm:pt>
    <dgm:pt modelId="{90729125-724C-40A9-8B36-E546E4FFDC66}" type="pres">
      <dgm:prSet presAssocID="{7377F093-B2B5-4AC2-982A-3BB471232EDB}" presName="Name37" presStyleLbl="parChTrans1D2" presStyleIdx="0" presStyleCnt="6"/>
      <dgm:spPr/>
      <dgm:t>
        <a:bodyPr/>
        <a:lstStyle/>
        <a:p>
          <a:endParaRPr lang="en-US"/>
        </a:p>
      </dgm:t>
    </dgm:pt>
    <dgm:pt modelId="{3855D6AF-F847-45AC-B1E7-0C4F5B4DBA57}" type="pres">
      <dgm:prSet presAssocID="{640A874C-2115-4CF9-A35C-C2B29F7707DA}" presName="hierRoot2" presStyleCnt="0">
        <dgm:presLayoutVars>
          <dgm:hierBranch val="init"/>
        </dgm:presLayoutVars>
      </dgm:prSet>
      <dgm:spPr/>
    </dgm:pt>
    <dgm:pt modelId="{E025D30B-244C-4886-A052-6943FADA58B2}" type="pres">
      <dgm:prSet presAssocID="{640A874C-2115-4CF9-A35C-C2B29F7707DA}" presName="rootComposite" presStyleCnt="0"/>
      <dgm:spPr/>
    </dgm:pt>
    <dgm:pt modelId="{D3E31D13-2852-48E6-8195-B6B198C88203}" type="pres">
      <dgm:prSet presAssocID="{640A874C-2115-4CF9-A35C-C2B29F7707DA}" presName="rootText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18F89BE-E807-4373-B292-881A296E7F68}" type="pres">
      <dgm:prSet presAssocID="{640A874C-2115-4CF9-A35C-C2B29F7707DA}" presName="rootConnector" presStyleLbl="node2" presStyleIdx="0" presStyleCnt="6"/>
      <dgm:spPr/>
      <dgm:t>
        <a:bodyPr/>
        <a:lstStyle/>
        <a:p>
          <a:endParaRPr lang="en-US"/>
        </a:p>
      </dgm:t>
    </dgm:pt>
    <dgm:pt modelId="{0B53EEBF-8141-40A6-A247-E3DBB67D6F66}" type="pres">
      <dgm:prSet presAssocID="{640A874C-2115-4CF9-A35C-C2B29F7707DA}" presName="hierChild4" presStyleCnt="0"/>
      <dgm:spPr/>
    </dgm:pt>
    <dgm:pt modelId="{0F2D3D89-DABE-4233-9176-F6805DF63322}" type="pres">
      <dgm:prSet presAssocID="{640A874C-2115-4CF9-A35C-C2B29F7707DA}" presName="hierChild5" presStyleCnt="0"/>
      <dgm:spPr/>
    </dgm:pt>
    <dgm:pt modelId="{10FA5C6A-EE5D-4CE2-A042-98BFD909C28E}" type="pres">
      <dgm:prSet presAssocID="{92B5A4D1-223E-4F3F-AD95-DAE501EC3782}" presName="Name37" presStyleLbl="parChTrans1D2" presStyleIdx="1" presStyleCnt="6"/>
      <dgm:spPr/>
      <dgm:t>
        <a:bodyPr/>
        <a:lstStyle/>
        <a:p>
          <a:endParaRPr lang="en-US"/>
        </a:p>
      </dgm:t>
    </dgm:pt>
    <dgm:pt modelId="{1F093C5C-4CB3-4C09-9B69-49C409A26D5D}" type="pres">
      <dgm:prSet presAssocID="{57C424FE-AD54-42DE-8F1F-36FFAED27370}" presName="hierRoot2" presStyleCnt="0">
        <dgm:presLayoutVars>
          <dgm:hierBranch val="init"/>
        </dgm:presLayoutVars>
      </dgm:prSet>
      <dgm:spPr/>
    </dgm:pt>
    <dgm:pt modelId="{1395B595-D7CE-47EE-948F-251A7CC2F1C6}" type="pres">
      <dgm:prSet presAssocID="{57C424FE-AD54-42DE-8F1F-36FFAED27370}" presName="rootComposite" presStyleCnt="0"/>
      <dgm:spPr/>
    </dgm:pt>
    <dgm:pt modelId="{5FA9DDAE-8DB7-4B6A-9F08-0781F1B45CE2}" type="pres">
      <dgm:prSet presAssocID="{57C424FE-AD54-42DE-8F1F-36FFAED27370}" presName="rootText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19017E-0F90-42C9-98D4-EDB4FCD97380}" type="pres">
      <dgm:prSet presAssocID="{57C424FE-AD54-42DE-8F1F-36FFAED27370}" presName="rootConnector" presStyleLbl="node2" presStyleIdx="1" presStyleCnt="6"/>
      <dgm:spPr/>
      <dgm:t>
        <a:bodyPr/>
        <a:lstStyle/>
        <a:p>
          <a:endParaRPr lang="en-US"/>
        </a:p>
      </dgm:t>
    </dgm:pt>
    <dgm:pt modelId="{C0E43B7B-926E-4737-A8A8-C3806A7AE824}" type="pres">
      <dgm:prSet presAssocID="{57C424FE-AD54-42DE-8F1F-36FFAED27370}" presName="hierChild4" presStyleCnt="0"/>
      <dgm:spPr/>
    </dgm:pt>
    <dgm:pt modelId="{E1745E1A-CC8D-4682-B3AE-80EBC40F6DE4}" type="pres">
      <dgm:prSet presAssocID="{57C424FE-AD54-42DE-8F1F-36FFAED27370}" presName="hierChild5" presStyleCnt="0"/>
      <dgm:spPr/>
    </dgm:pt>
    <dgm:pt modelId="{A1C72E83-B13E-4AE5-AA88-F63A199C7B32}" type="pres">
      <dgm:prSet presAssocID="{7CA8D369-0062-4BA9-9493-C7635580EF55}" presName="Name37" presStyleLbl="parChTrans1D2" presStyleIdx="2" presStyleCnt="6"/>
      <dgm:spPr/>
      <dgm:t>
        <a:bodyPr/>
        <a:lstStyle/>
        <a:p>
          <a:endParaRPr lang="en-US"/>
        </a:p>
      </dgm:t>
    </dgm:pt>
    <dgm:pt modelId="{68553CE9-A7C4-4DA6-82A5-5B1DA929239C}" type="pres">
      <dgm:prSet presAssocID="{6B87F144-D865-4E15-A716-2BCC6F2BA9B0}" presName="hierRoot2" presStyleCnt="0">
        <dgm:presLayoutVars>
          <dgm:hierBranch val="init"/>
        </dgm:presLayoutVars>
      </dgm:prSet>
      <dgm:spPr/>
    </dgm:pt>
    <dgm:pt modelId="{709B699B-CDB3-49E2-BE97-FEB0A0C6DD90}" type="pres">
      <dgm:prSet presAssocID="{6B87F144-D865-4E15-A716-2BCC6F2BA9B0}" presName="rootComposite" presStyleCnt="0"/>
      <dgm:spPr/>
    </dgm:pt>
    <dgm:pt modelId="{ECFDC2B0-7405-4D27-8036-931B73D1EE7D}" type="pres">
      <dgm:prSet presAssocID="{6B87F144-D865-4E15-A716-2BCC6F2BA9B0}" presName="rootText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6E8D1E0-ADAA-4B5F-85CA-6AA3CAE81D44}" type="pres">
      <dgm:prSet presAssocID="{6B87F144-D865-4E15-A716-2BCC6F2BA9B0}" presName="rootConnector" presStyleLbl="node2" presStyleIdx="2" presStyleCnt="6"/>
      <dgm:spPr/>
      <dgm:t>
        <a:bodyPr/>
        <a:lstStyle/>
        <a:p>
          <a:endParaRPr lang="en-US"/>
        </a:p>
      </dgm:t>
    </dgm:pt>
    <dgm:pt modelId="{C73E5E16-B214-4338-B96C-68BC393A139A}" type="pres">
      <dgm:prSet presAssocID="{6B87F144-D865-4E15-A716-2BCC6F2BA9B0}" presName="hierChild4" presStyleCnt="0"/>
      <dgm:spPr/>
    </dgm:pt>
    <dgm:pt modelId="{8E437A4D-0638-E643-99C5-FB6618ADE843}" type="pres">
      <dgm:prSet presAssocID="{0C4912A2-F177-4E49-AD62-F409FF19AB8C}" presName="Name37" presStyleLbl="parChTrans1D3" presStyleIdx="0" presStyleCnt="5"/>
      <dgm:spPr/>
      <dgm:t>
        <a:bodyPr/>
        <a:lstStyle/>
        <a:p>
          <a:endParaRPr lang="en-US"/>
        </a:p>
      </dgm:t>
    </dgm:pt>
    <dgm:pt modelId="{975F459C-4F07-244D-B0CC-929E7B60BD35}" type="pres">
      <dgm:prSet presAssocID="{B19C13D0-1BFC-7147-BAD0-6FD448801C84}" presName="hierRoot2" presStyleCnt="0">
        <dgm:presLayoutVars>
          <dgm:hierBranch val="init"/>
        </dgm:presLayoutVars>
      </dgm:prSet>
      <dgm:spPr/>
    </dgm:pt>
    <dgm:pt modelId="{62C6F120-0D71-2945-85E4-72808AA00B3E}" type="pres">
      <dgm:prSet presAssocID="{B19C13D0-1BFC-7147-BAD0-6FD448801C84}" presName="rootComposite" presStyleCnt="0"/>
      <dgm:spPr/>
    </dgm:pt>
    <dgm:pt modelId="{F2B5C055-BA5F-8B40-9BE4-609E3975E9C7}" type="pres">
      <dgm:prSet presAssocID="{B19C13D0-1BFC-7147-BAD0-6FD448801C84}" presName="rootText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D6F5F05-9CFE-E045-ABEC-2AEBB3214AF4}" type="pres">
      <dgm:prSet presAssocID="{B19C13D0-1BFC-7147-BAD0-6FD448801C84}" presName="rootConnector" presStyleLbl="node3" presStyleIdx="0" presStyleCnt="5"/>
      <dgm:spPr/>
      <dgm:t>
        <a:bodyPr/>
        <a:lstStyle/>
        <a:p>
          <a:endParaRPr lang="en-US"/>
        </a:p>
      </dgm:t>
    </dgm:pt>
    <dgm:pt modelId="{C1E0E65E-361A-6B4E-A704-D1B8C2D1FFDE}" type="pres">
      <dgm:prSet presAssocID="{B19C13D0-1BFC-7147-BAD0-6FD448801C84}" presName="hierChild4" presStyleCnt="0"/>
      <dgm:spPr/>
    </dgm:pt>
    <dgm:pt modelId="{690D04AD-8945-EC40-8B53-FD1CBDD42DD8}" type="pres">
      <dgm:prSet presAssocID="{B19C13D0-1BFC-7147-BAD0-6FD448801C84}" presName="hierChild5" presStyleCnt="0"/>
      <dgm:spPr/>
    </dgm:pt>
    <dgm:pt modelId="{DFEE2DF9-A7D0-9E45-B98C-EDD0FD08157F}" type="pres">
      <dgm:prSet presAssocID="{29C3A2D0-E6A1-0246-B4E0-D6E3C95AE307}" presName="Name37" presStyleLbl="parChTrans1D3" presStyleIdx="1" presStyleCnt="5"/>
      <dgm:spPr/>
      <dgm:t>
        <a:bodyPr/>
        <a:lstStyle/>
        <a:p>
          <a:endParaRPr lang="en-US"/>
        </a:p>
      </dgm:t>
    </dgm:pt>
    <dgm:pt modelId="{BBF15896-616A-8547-B806-A2E1D2BEC80C}" type="pres">
      <dgm:prSet presAssocID="{2EDCF188-A1E4-9944-9CD1-F8B81699487F}" presName="hierRoot2" presStyleCnt="0">
        <dgm:presLayoutVars>
          <dgm:hierBranch val="init"/>
        </dgm:presLayoutVars>
      </dgm:prSet>
      <dgm:spPr/>
    </dgm:pt>
    <dgm:pt modelId="{7EFC4A05-5648-D24C-B255-BD571CB6B044}" type="pres">
      <dgm:prSet presAssocID="{2EDCF188-A1E4-9944-9CD1-F8B81699487F}" presName="rootComposite" presStyleCnt="0"/>
      <dgm:spPr/>
    </dgm:pt>
    <dgm:pt modelId="{A2F8C38B-2F95-B249-9915-A048165AA188}" type="pres">
      <dgm:prSet presAssocID="{2EDCF188-A1E4-9944-9CD1-F8B81699487F}" presName="rootText" presStyleLbl="node3" presStyleIdx="1" presStyleCnt="5" custLinFactX="11343" custLinFactY="-42248" custLinFactNeighborX="100000" custLinFactNeighborY="-1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FE0BCD2-0FCA-8C4D-96A5-EDEEE76464F8}" type="pres">
      <dgm:prSet presAssocID="{2EDCF188-A1E4-9944-9CD1-F8B81699487F}" presName="rootConnector" presStyleLbl="node3" presStyleIdx="1" presStyleCnt="5"/>
      <dgm:spPr/>
      <dgm:t>
        <a:bodyPr/>
        <a:lstStyle/>
        <a:p>
          <a:endParaRPr lang="en-US"/>
        </a:p>
      </dgm:t>
    </dgm:pt>
    <dgm:pt modelId="{26F66513-2BB7-C74C-98FE-D0CE10F1EF9F}" type="pres">
      <dgm:prSet presAssocID="{2EDCF188-A1E4-9944-9CD1-F8B81699487F}" presName="hierChild4" presStyleCnt="0"/>
      <dgm:spPr/>
    </dgm:pt>
    <dgm:pt modelId="{C806D369-52C2-3F46-A8DF-EB1C4A86C65F}" type="pres">
      <dgm:prSet presAssocID="{2EDCF188-A1E4-9944-9CD1-F8B81699487F}" presName="hierChild5" presStyleCnt="0"/>
      <dgm:spPr/>
    </dgm:pt>
    <dgm:pt modelId="{BACB37D0-AACE-764E-AE2E-EE1B9374EA1F}" type="pres">
      <dgm:prSet presAssocID="{C276002F-921C-B14A-884B-9AC8A735FA49}" presName="Name37" presStyleLbl="parChTrans1D3" presStyleIdx="2" presStyleCnt="5"/>
      <dgm:spPr/>
      <dgm:t>
        <a:bodyPr/>
        <a:lstStyle/>
        <a:p>
          <a:endParaRPr lang="en-US"/>
        </a:p>
      </dgm:t>
    </dgm:pt>
    <dgm:pt modelId="{16F939DD-1291-FA4C-9242-666675B08F54}" type="pres">
      <dgm:prSet presAssocID="{A0280B17-9451-254C-A781-96B9732C2EAE}" presName="hierRoot2" presStyleCnt="0">
        <dgm:presLayoutVars>
          <dgm:hierBranch val="init"/>
        </dgm:presLayoutVars>
      </dgm:prSet>
      <dgm:spPr/>
    </dgm:pt>
    <dgm:pt modelId="{8FA2B581-6F94-4B40-AD11-AF425FF7AE04}" type="pres">
      <dgm:prSet presAssocID="{A0280B17-9451-254C-A781-96B9732C2EAE}" presName="rootComposite" presStyleCnt="0"/>
      <dgm:spPr/>
    </dgm:pt>
    <dgm:pt modelId="{7E1DFD31-01CE-EB4A-B98C-0BA3532E03DD}" type="pres">
      <dgm:prSet presAssocID="{A0280B17-9451-254C-A781-96B9732C2EAE}" presName="rootText" presStyleLbl="node3" presStyleIdx="2" presStyleCnt="5" custLinFactX="100000" custLinFactY="-100000" custLinFactNeighborX="124711" custLinFactNeighborY="-184497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9DF42D4-21AD-0E4C-BCF4-4D87FA5F4AC4}" type="pres">
      <dgm:prSet presAssocID="{A0280B17-9451-254C-A781-96B9732C2EAE}" presName="rootConnector" presStyleLbl="node3" presStyleIdx="2" presStyleCnt="5"/>
      <dgm:spPr/>
      <dgm:t>
        <a:bodyPr/>
        <a:lstStyle/>
        <a:p>
          <a:endParaRPr lang="en-US"/>
        </a:p>
      </dgm:t>
    </dgm:pt>
    <dgm:pt modelId="{B5597EEA-9005-0A4B-925F-0275B5B4ED69}" type="pres">
      <dgm:prSet presAssocID="{A0280B17-9451-254C-A781-96B9732C2EAE}" presName="hierChild4" presStyleCnt="0"/>
      <dgm:spPr/>
    </dgm:pt>
    <dgm:pt modelId="{DB48E29B-F831-D74F-96B7-7BCA2EAA9AE4}" type="pres">
      <dgm:prSet presAssocID="{A0280B17-9451-254C-A781-96B9732C2EAE}" presName="hierChild5" presStyleCnt="0"/>
      <dgm:spPr/>
    </dgm:pt>
    <dgm:pt modelId="{9EA12A06-76F9-0840-82F3-7B6AE65D9796}" type="pres">
      <dgm:prSet presAssocID="{34134DCF-0CE4-BC44-AE86-D1315566D209}" presName="Name37" presStyleLbl="parChTrans1D3" presStyleIdx="3" presStyleCnt="5"/>
      <dgm:spPr/>
      <dgm:t>
        <a:bodyPr/>
        <a:lstStyle/>
        <a:p>
          <a:endParaRPr lang="en-US"/>
        </a:p>
      </dgm:t>
    </dgm:pt>
    <dgm:pt modelId="{E795F8F6-D906-0644-8473-091A06239CAE}" type="pres">
      <dgm:prSet presAssocID="{C55DCBC9-F7AB-6546-BDAB-DDB5DB35083A}" presName="hierRoot2" presStyleCnt="0">
        <dgm:presLayoutVars>
          <dgm:hierBranch val="init"/>
        </dgm:presLayoutVars>
      </dgm:prSet>
      <dgm:spPr/>
    </dgm:pt>
    <dgm:pt modelId="{149C3891-93D2-6441-8129-F6AB0D2C9486}" type="pres">
      <dgm:prSet presAssocID="{C55DCBC9-F7AB-6546-BDAB-DDB5DB35083A}" presName="rootComposite" presStyleCnt="0"/>
      <dgm:spPr/>
    </dgm:pt>
    <dgm:pt modelId="{74B1BE32-6A35-7946-B757-0EB34BEA1E8A}" type="pres">
      <dgm:prSet presAssocID="{C55DCBC9-F7AB-6546-BDAB-DDB5DB35083A}" presName="rootText" presStyleLbl="node3" presStyleIdx="3" presStyleCnt="5" custLinFactY="-100000" custLinFactNeighborX="-5154" custLinFactNeighborY="-186559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8D99FC2-9A21-D14F-AD79-756828274E98}" type="pres">
      <dgm:prSet presAssocID="{C55DCBC9-F7AB-6546-BDAB-DDB5DB35083A}" presName="rootConnector" presStyleLbl="node3" presStyleIdx="3" presStyleCnt="5"/>
      <dgm:spPr/>
      <dgm:t>
        <a:bodyPr/>
        <a:lstStyle/>
        <a:p>
          <a:endParaRPr lang="en-US"/>
        </a:p>
      </dgm:t>
    </dgm:pt>
    <dgm:pt modelId="{A6F552EE-4E98-C54E-8AED-CB06CDC31CE2}" type="pres">
      <dgm:prSet presAssocID="{C55DCBC9-F7AB-6546-BDAB-DDB5DB35083A}" presName="hierChild4" presStyleCnt="0"/>
      <dgm:spPr/>
    </dgm:pt>
    <dgm:pt modelId="{BEC0F253-DB85-8149-A2CB-FF4860D658EF}" type="pres">
      <dgm:prSet presAssocID="{C55DCBC9-F7AB-6546-BDAB-DDB5DB35083A}" presName="hierChild5" presStyleCnt="0"/>
      <dgm:spPr/>
    </dgm:pt>
    <dgm:pt modelId="{73EBB4FC-8719-8C4B-BE50-E75765A87E91}" type="pres">
      <dgm:prSet presAssocID="{112F882F-359E-7642-B1C0-FFE1362E7282}" presName="Name37" presStyleLbl="parChTrans1D3" presStyleIdx="4" presStyleCnt="5"/>
      <dgm:spPr/>
      <dgm:t>
        <a:bodyPr/>
        <a:lstStyle/>
        <a:p>
          <a:endParaRPr lang="en-US"/>
        </a:p>
      </dgm:t>
    </dgm:pt>
    <dgm:pt modelId="{E0822CAB-5B30-AD42-8FEB-A3272DA1467C}" type="pres">
      <dgm:prSet presAssocID="{966BDF68-2CF2-1B44-90AE-461F919C5A83}" presName="hierRoot2" presStyleCnt="0">
        <dgm:presLayoutVars>
          <dgm:hierBranch val="init"/>
        </dgm:presLayoutVars>
      </dgm:prSet>
      <dgm:spPr/>
    </dgm:pt>
    <dgm:pt modelId="{473DF013-64AA-FF4F-9D15-94F09CE31505}" type="pres">
      <dgm:prSet presAssocID="{966BDF68-2CF2-1B44-90AE-461F919C5A83}" presName="rootComposite" presStyleCnt="0"/>
      <dgm:spPr/>
    </dgm:pt>
    <dgm:pt modelId="{0F36E8A6-4E45-3A4F-8D31-BFF8B3C45098}" type="pres">
      <dgm:prSet presAssocID="{966BDF68-2CF2-1B44-90AE-461F919C5A83}" presName="rootText" presStyleLbl="node3" presStyleIdx="4" presStyleCnt="5" custLinFactY="-100000" custLinFactNeighborX="5393" custLinFactNeighborY="-185708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065244F-9372-A349-AD36-6E3C895835EB}" type="pres">
      <dgm:prSet presAssocID="{966BDF68-2CF2-1B44-90AE-461F919C5A83}" presName="rootConnector" presStyleLbl="node3" presStyleIdx="4" presStyleCnt="5"/>
      <dgm:spPr/>
      <dgm:t>
        <a:bodyPr/>
        <a:lstStyle/>
        <a:p>
          <a:endParaRPr lang="en-US"/>
        </a:p>
      </dgm:t>
    </dgm:pt>
    <dgm:pt modelId="{3CF42CE2-E029-DD49-BF05-B144FBBD027D}" type="pres">
      <dgm:prSet presAssocID="{966BDF68-2CF2-1B44-90AE-461F919C5A83}" presName="hierChild4" presStyleCnt="0"/>
      <dgm:spPr/>
    </dgm:pt>
    <dgm:pt modelId="{CBC48712-D0C0-B94C-8E89-90A6F0C4B600}" type="pres">
      <dgm:prSet presAssocID="{966BDF68-2CF2-1B44-90AE-461F919C5A83}" presName="hierChild5" presStyleCnt="0"/>
      <dgm:spPr/>
    </dgm:pt>
    <dgm:pt modelId="{9E15959E-EBA3-4016-AAC5-BB65AF2E15E0}" type="pres">
      <dgm:prSet presAssocID="{6B87F144-D865-4E15-A716-2BCC6F2BA9B0}" presName="hierChild5" presStyleCnt="0"/>
      <dgm:spPr/>
    </dgm:pt>
    <dgm:pt modelId="{C864A36D-C677-405E-9137-AEF34D95F5E3}" type="pres">
      <dgm:prSet presAssocID="{37A027AA-83C7-4ADE-AB90-7FB4C0F5390B}" presName="Name37" presStyleLbl="parChTrans1D2" presStyleIdx="3" presStyleCnt="6"/>
      <dgm:spPr/>
      <dgm:t>
        <a:bodyPr/>
        <a:lstStyle/>
        <a:p>
          <a:endParaRPr lang="en-US"/>
        </a:p>
      </dgm:t>
    </dgm:pt>
    <dgm:pt modelId="{E171A944-2218-4860-9C1D-6D9D9CC94DD3}" type="pres">
      <dgm:prSet presAssocID="{77491C5A-53BD-488F-B2CC-5677F5B29B15}" presName="hierRoot2" presStyleCnt="0">
        <dgm:presLayoutVars>
          <dgm:hierBranch val="init"/>
        </dgm:presLayoutVars>
      </dgm:prSet>
      <dgm:spPr/>
    </dgm:pt>
    <dgm:pt modelId="{637D65F6-F81D-4DD3-956C-0AE3F5E7672F}" type="pres">
      <dgm:prSet presAssocID="{77491C5A-53BD-488F-B2CC-5677F5B29B15}" presName="rootComposite" presStyleCnt="0"/>
      <dgm:spPr/>
    </dgm:pt>
    <dgm:pt modelId="{A84375C6-D19E-4741-AD92-ACA44EF57E28}" type="pres">
      <dgm:prSet presAssocID="{77491C5A-53BD-488F-B2CC-5677F5B29B15}" presName="rootText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C422F7F-0223-4BBF-88F1-4D4231FDA163}" type="pres">
      <dgm:prSet presAssocID="{77491C5A-53BD-488F-B2CC-5677F5B29B15}" presName="rootConnector" presStyleLbl="node2" presStyleIdx="3" presStyleCnt="6"/>
      <dgm:spPr/>
      <dgm:t>
        <a:bodyPr/>
        <a:lstStyle/>
        <a:p>
          <a:endParaRPr lang="en-US"/>
        </a:p>
      </dgm:t>
    </dgm:pt>
    <dgm:pt modelId="{1B19E875-7FEE-4FF4-8F4F-4BBA9A69B5F6}" type="pres">
      <dgm:prSet presAssocID="{77491C5A-53BD-488F-B2CC-5677F5B29B15}" presName="hierChild4" presStyleCnt="0"/>
      <dgm:spPr/>
    </dgm:pt>
    <dgm:pt modelId="{860020B3-3C27-42CD-AD74-482F62A1F159}" type="pres">
      <dgm:prSet presAssocID="{77491C5A-53BD-488F-B2CC-5677F5B29B15}" presName="hierChild5" presStyleCnt="0"/>
      <dgm:spPr/>
    </dgm:pt>
    <dgm:pt modelId="{8DB3456E-162F-4CBA-9152-801F1E7BFC94}" type="pres">
      <dgm:prSet presAssocID="{766AB587-CDE6-4892-9F14-618D340ABC03}" presName="Name37" presStyleLbl="parChTrans1D2" presStyleIdx="4" presStyleCnt="6"/>
      <dgm:spPr/>
      <dgm:t>
        <a:bodyPr/>
        <a:lstStyle/>
        <a:p>
          <a:endParaRPr lang="en-US"/>
        </a:p>
      </dgm:t>
    </dgm:pt>
    <dgm:pt modelId="{3A848AD5-D9C8-4DA6-B1BE-239C2D44D80A}" type="pres">
      <dgm:prSet presAssocID="{8ED50984-1FC8-452E-AD20-BF5BFD146B64}" presName="hierRoot2" presStyleCnt="0">
        <dgm:presLayoutVars>
          <dgm:hierBranch val="init"/>
        </dgm:presLayoutVars>
      </dgm:prSet>
      <dgm:spPr/>
    </dgm:pt>
    <dgm:pt modelId="{592D777B-7FB5-43AA-BB70-210DC5E41D7F}" type="pres">
      <dgm:prSet presAssocID="{8ED50984-1FC8-452E-AD20-BF5BFD146B64}" presName="rootComposite" presStyleCnt="0"/>
      <dgm:spPr/>
    </dgm:pt>
    <dgm:pt modelId="{CF9BDD39-C7DF-4117-B90D-FA78AFF98976}" type="pres">
      <dgm:prSet presAssocID="{8ED50984-1FC8-452E-AD20-BF5BFD146B64}" presName="rootText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7946EAB-147B-4619-8E0A-83D64A838118}" type="pres">
      <dgm:prSet presAssocID="{8ED50984-1FC8-452E-AD20-BF5BFD146B64}" presName="rootConnector" presStyleLbl="node2" presStyleIdx="4" presStyleCnt="6"/>
      <dgm:spPr/>
      <dgm:t>
        <a:bodyPr/>
        <a:lstStyle/>
        <a:p>
          <a:endParaRPr lang="en-US"/>
        </a:p>
      </dgm:t>
    </dgm:pt>
    <dgm:pt modelId="{224F2E1E-49BA-4CFB-9979-9D12D16624F6}" type="pres">
      <dgm:prSet presAssocID="{8ED50984-1FC8-452E-AD20-BF5BFD146B64}" presName="hierChild4" presStyleCnt="0"/>
      <dgm:spPr/>
    </dgm:pt>
    <dgm:pt modelId="{572DF5AC-97A4-4699-8409-0E93915A0A3B}" type="pres">
      <dgm:prSet presAssocID="{8ED50984-1FC8-452E-AD20-BF5BFD146B64}" presName="hierChild5" presStyleCnt="0"/>
      <dgm:spPr/>
    </dgm:pt>
    <dgm:pt modelId="{D0F8410B-07E9-4E14-BB1A-7EB20FC75DFF}" type="pres">
      <dgm:prSet presAssocID="{57FA0C94-C073-48E8-A51E-C0B6CFFD6940}" presName="Name37" presStyleLbl="parChTrans1D2" presStyleIdx="5" presStyleCnt="6"/>
      <dgm:spPr/>
      <dgm:t>
        <a:bodyPr/>
        <a:lstStyle/>
        <a:p>
          <a:endParaRPr lang="en-US"/>
        </a:p>
      </dgm:t>
    </dgm:pt>
    <dgm:pt modelId="{19FE1E1F-002D-4C9C-AAB3-719073DA90D0}" type="pres">
      <dgm:prSet presAssocID="{59A00199-3FC8-408F-A73A-723A57FA2D1F}" presName="hierRoot2" presStyleCnt="0">
        <dgm:presLayoutVars>
          <dgm:hierBranch val="init"/>
        </dgm:presLayoutVars>
      </dgm:prSet>
      <dgm:spPr/>
    </dgm:pt>
    <dgm:pt modelId="{FE0954FA-56A9-4973-B683-C7255FBB8926}" type="pres">
      <dgm:prSet presAssocID="{59A00199-3FC8-408F-A73A-723A57FA2D1F}" presName="rootComposite" presStyleCnt="0"/>
      <dgm:spPr/>
    </dgm:pt>
    <dgm:pt modelId="{1F0507FF-DD23-4CD8-8BB6-6E8B7D80E0DC}" type="pres">
      <dgm:prSet presAssocID="{59A00199-3FC8-408F-A73A-723A57FA2D1F}" presName="rootText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85F5ED5-7990-45AF-B6EE-C19FD99447EC}" type="pres">
      <dgm:prSet presAssocID="{59A00199-3FC8-408F-A73A-723A57FA2D1F}" presName="rootConnector" presStyleLbl="node2" presStyleIdx="5" presStyleCnt="6"/>
      <dgm:spPr/>
      <dgm:t>
        <a:bodyPr/>
        <a:lstStyle/>
        <a:p>
          <a:endParaRPr lang="en-US"/>
        </a:p>
      </dgm:t>
    </dgm:pt>
    <dgm:pt modelId="{8C42BD68-BD3D-46A4-B597-AEB97481AFB5}" type="pres">
      <dgm:prSet presAssocID="{59A00199-3FC8-408F-A73A-723A57FA2D1F}" presName="hierChild4" presStyleCnt="0"/>
      <dgm:spPr/>
    </dgm:pt>
    <dgm:pt modelId="{F89E3008-D4F4-4F20-B2CE-463B7A7C563B}" type="pres">
      <dgm:prSet presAssocID="{59A00199-3FC8-408F-A73A-723A57FA2D1F}" presName="hierChild5" presStyleCnt="0"/>
      <dgm:spPr/>
    </dgm:pt>
    <dgm:pt modelId="{F0005D91-BB6C-4738-8BC8-B45FD692CB5B}" type="pres">
      <dgm:prSet presAssocID="{E1C90C81-EDAE-49C1-9D12-13EA8D8A1C92}" presName="hierChild3" presStyleCnt="0"/>
      <dgm:spPr/>
    </dgm:pt>
  </dgm:ptLst>
  <dgm:cxnLst>
    <dgm:cxn modelId="{8FF42509-D69A-4106-A33F-E74994753494}" type="presOf" srcId="{640A874C-2115-4CF9-A35C-C2B29F7707DA}" destId="{D3E31D13-2852-48E6-8195-B6B198C88203}" srcOrd="0" destOrd="0" presId="urn:microsoft.com/office/officeart/2005/8/layout/orgChart1"/>
    <dgm:cxn modelId="{C5ACC6F8-F9FC-41D3-997E-E6E4ABBFE548}" type="presOf" srcId="{92B5A4D1-223E-4F3F-AD95-DAE501EC3782}" destId="{10FA5C6A-EE5D-4CE2-A042-98BFD909C28E}" srcOrd="0" destOrd="0" presId="urn:microsoft.com/office/officeart/2005/8/layout/orgChart1"/>
    <dgm:cxn modelId="{4B2BDB56-9A80-1D4F-9FD4-BB3809798E42}" type="presOf" srcId="{B19C13D0-1BFC-7147-BAD0-6FD448801C84}" destId="{F2B5C055-BA5F-8B40-9BE4-609E3975E9C7}" srcOrd="0" destOrd="0" presId="urn:microsoft.com/office/officeart/2005/8/layout/orgChart1"/>
    <dgm:cxn modelId="{9BDC4A9E-4E2E-4E18-8192-45F8DB000DA8}" type="presOf" srcId="{37A027AA-83C7-4ADE-AB90-7FB4C0F5390B}" destId="{C864A36D-C677-405E-9137-AEF34D95F5E3}" srcOrd="0" destOrd="0" presId="urn:microsoft.com/office/officeart/2005/8/layout/orgChart1"/>
    <dgm:cxn modelId="{F9A29918-EC7D-4FB2-BF09-22C7A424B4AC}" type="presOf" srcId="{7377F093-B2B5-4AC2-982A-3BB471232EDB}" destId="{90729125-724C-40A9-8B36-E546E4FFDC66}" srcOrd="0" destOrd="0" presId="urn:microsoft.com/office/officeart/2005/8/layout/orgChart1"/>
    <dgm:cxn modelId="{158AD158-06A6-48F4-A8BD-853891A175A8}" type="presOf" srcId="{8ED50984-1FC8-452E-AD20-BF5BFD146B64}" destId="{27946EAB-147B-4619-8E0A-83D64A838118}" srcOrd="1" destOrd="0" presId="urn:microsoft.com/office/officeart/2005/8/layout/orgChart1"/>
    <dgm:cxn modelId="{BA980054-AED5-1741-8464-F36A58490B03}" type="presOf" srcId="{C55DCBC9-F7AB-6546-BDAB-DDB5DB35083A}" destId="{18D99FC2-9A21-D14F-AD79-756828274E98}" srcOrd="1" destOrd="0" presId="urn:microsoft.com/office/officeart/2005/8/layout/orgChart1"/>
    <dgm:cxn modelId="{FB89A9C9-A792-1A4A-9D59-7C741B2378CE}" srcId="{6B87F144-D865-4E15-A716-2BCC6F2BA9B0}" destId="{966BDF68-2CF2-1B44-90AE-461F919C5A83}" srcOrd="4" destOrd="0" parTransId="{112F882F-359E-7642-B1C0-FFE1362E7282}" sibTransId="{2945835C-8604-EC4E-8B10-4D66971E58B6}"/>
    <dgm:cxn modelId="{CA796E4C-C838-4E00-9AD8-15135A57E8FC}" srcId="{E1C90C81-EDAE-49C1-9D12-13EA8D8A1C92}" destId="{8ED50984-1FC8-452E-AD20-BF5BFD146B64}" srcOrd="4" destOrd="0" parTransId="{766AB587-CDE6-4892-9F14-618D340ABC03}" sibTransId="{79E70341-900E-4624-BD3F-43B420580598}"/>
    <dgm:cxn modelId="{2058AB6B-4B6B-6848-BF6B-513612402F9C}" srcId="{6B87F144-D865-4E15-A716-2BCC6F2BA9B0}" destId="{C55DCBC9-F7AB-6546-BDAB-DDB5DB35083A}" srcOrd="3" destOrd="0" parTransId="{34134DCF-0CE4-BC44-AE86-D1315566D209}" sibTransId="{55FED689-68CC-144A-AE60-D5B73BC312AB}"/>
    <dgm:cxn modelId="{2FBF69F0-613F-41F7-9774-AD237E6503A2}" srcId="{E1C90C81-EDAE-49C1-9D12-13EA8D8A1C92}" destId="{640A874C-2115-4CF9-A35C-C2B29F7707DA}" srcOrd="0" destOrd="0" parTransId="{7377F093-B2B5-4AC2-982A-3BB471232EDB}" sibTransId="{EC7789CF-50EF-45A1-B5FE-DA407B416387}"/>
    <dgm:cxn modelId="{02554AE6-AB24-4233-8DB3-939979E3CFCD}" type="presOf" srcId="{57C424FE-AD54-42DE-8F1F-36FFAED27370}" destId="{B219017E-0F90-42C9-98D4-EDB4FCD97380}" srcOrd="1" destOrd="0" presId="urn:microsoft.com/office/officeart/2005/8/layout/orgChart1"/>
    <dgm:cxn modelId="{5769483A-C1EC-5545-8D96-913F51C6A476}" type="presOf" srcId="{0C4912A2-F177-4E49-AD62-F409FF19AB8C}" destId="{8E437A4D-0638-E643-99C5-FB6618ADE843}" srcOrd="0" destOrd="0" presId="urn:microsoft.com/office/officeart/2005/8/layout/orgChart1"/>
    <dgm:cxn modelId="{8C7F317B-0902-47FF-8842-752C3403538D}" type="presOf" srcId="{E1C90C81-EDAE-49C1-9D12-13EA8D8A1C92}" destId="{F027681A-A531-42F1-BE7E-4C78A76B78D9}" srcOrd="0" destOrd="0" presId="urn:microsoft.com/office/officeart/2005/8/layout/orgChart1"/>
    <dgm:cxn modelId="{5BC55BAF-7003-414D-8D69-69891FFE8E8F}" srcId="{E1C90C81-EDAE-49C1-9D12-13EA8D8A1C92}" destId="{77491C5A-53BD-488F-B2CC-5677F5B29B15}" srcOrd="3" destOrd="0" parTransId="{37A027AA-83C7-4ADE-AB90-7FB4C0F5390B}" sibTransId="{6DB3CE23-0437-4F40-9EB3-299EA9670A74}"/>
    <dgm:cxn modelId="{47F4580F-E8FA-488C-BFA7-D427E26986AD}" srcId="{E1C90C81-EDAE-49C1-9D12-13EA8D8A1C92}" destId="{59A00199-3FC8-408F-A73A-723A57FA2D1F}" srcOrd="5" destOrd="0" parTransId="{57FA0C94-C073-48E8-A51E-C0B6CFFD6940}" sibTransId="{911F45B8-FD5C-4FAE-8E67-E46CB7F4AD71}"/>
    <dgm:cxn modelId="{862F7CC9-30FB-4150-BFB7-5E1DFB30E138}" type="presOf" srcId="{57FA0C94-C073-48E8-A51E-C0B6CFFD6940}" destId="{D0F8410B-07E9-4E14-BB1A-7EB20FC75DFF}" srcOrd="0" destOrd="0" presId="urn:microsoft.com/office/officeart/2005/8/layout/orgChart1"/>
    <dgm:cxn modelId="{8C5997A9-DF3B-40CB-82A4-2561924D344D}" type="presOf" srcId="{57C424FE-AD54-42DE-8F1F-36FFAED27370}" destId="{5FA9DDAE-8DB7-4B6A-9F08-0781F1B45CE2}" srcOrd="0" destOrd="0" presId="urn:microsoft.com/office/officeart/2005/8/layout/orgChart1"/>
    <dgm:cxn modelId="{3BD35A53-7A8D-344A-8A0A-EBF1EC084693}" srcId="{6B87F144-D865-4E15-A716-2BCC6F2BA9B0}" destId="{2EDCF188-A1E4-9944-9CD1-F8B81699487F}" srcOrd="1" destOrd="0" parTransId="{29C3A2D0-E6A1-0246-B4E0-D6E3C95AE307}" sibTransId="{34E9D7E0-DFF6-884D-ACB3-ADBB20C0DF6E}"/>
    <dgm:cxn modelId="{2A8E17A0-EAF1-954A-A6FC-6C2C25AABE8D}" type="presOf" srcId="{2EDCF188-A1E4-9944-9CD1-F8B81699487F}" destId="{A2F8C38B-2F95-B249-9915-A048165AA188}" srcOrd="0" destOrd="0" presId="urn:microsoft.com/office/officeart/2005/8/layout/orgChart1"/>
    <dgm:cxn modelId="{CE5E003E-C8DD-4660-9F59-0514EC85D1A2}" type="presOf" srcId="{6B87F144-D865-4E15-A716-2BCC6F2BA9B0}" destId="{ECFDC2B0-7405-4D27-8036-931B73D1EE7D}" srcOrd="0" destOrd="0" presId="urn:microsoft.com/office/officeart/2005/8/layout/orgChart1"/>
    <dgm:cxn modelId="{50EEB707-57C5-704B-B77A-523FEB1DBA68}" srcId="{6B87F144-D865-4E15-A716-2BCC6F2BA9B0}" destId="{A0280B17-9451-254C-A781-96B9732C2EAE}" srcOrd="2" destOrd="0" parTransId="{C276002F-921C-B14A-884B-9AC8A735FA49}" sibTransId="{758FB80B-BE44-F940-9925-57BC34305E6B}"/>
    <dgm:cxn modelId="{8B6B6B86-C2A3-4245-B80F-7FE5E3E370A5}" srcId="{E1C90C81-EDAE-49C1-9D12-13EA8D8A1C92}" destId="{6B87F144-D865-4E15-A716-2BCC6F2BA9B0}" srcOrd="2" destOrd="0" parTransId="{7CA8D369-0062-4BA9-9493-C7635580EF55}" sibTransId="{F998D346-1094-4078-A289-5D1EFCEF238B}"/>
    <dgm:cxn modelId="{F757F472-FBE0-4CAB-BC1F-7559E1F0AB13}" type="presOf" srcId="{7CA8D369-0062-4BA9-9493-C7635580EF55}" destId="{A1C72E83-B13E-4AE5-AA88-F63A199C7B32}" srcOrd="0" destOrd="0" presId="urn:microsoft.com/office/officeart/2005/8/layout/orgChart1"/>
    <dgm:cxn modelId="{2B3EE804-3AD1-4113-A7BC-79C17CDC533F}" srcId="{156FB495-0FEC-4344-A072-CB56B2CEA303}" destId="{E1C90C81-EDAE-49C1-9D12-13EA8D8A1C92}" srcOrd="0" destOrd="0" parTransId="{508E2F8B-B2A7-43E0-9FBC-F2ABF68F2CF3}" sibTransId="{1747517B-FCF0-4B33-9928-3B6390ADB1E1}"/>
    <dgm:cxn modelId="{165A56EE-F744-7849-BB75-F9FFD3A44BEE}" srcId="{6B87F144-D865-4E15-A716-2BCC6F2BA9B0}" destId="{B19C13D0-1BFC-7147-BAD0-6FD448801C84}" srcOrd="0" destOrd="0" parTransId="{0C4912A2-F177-4E49-AD62-F409FF19AB8C}" sibTransId="{A0E617E1-0132-8A4A-8369-C304D1C55820}"/>
    <dgm:cxn modelId="{78C1E7D0-8C83-C94F-978A-6462DACCAB37}" type="presOf" srcId="{B19C13D0-1BFC-7147-BAD0-6FD448801C84}" destId="{5D6F5F05-9CFE-E045-ABEC-2AEBB3214AF4}" srcOrd="1" destOrd="0" presId="urn:microsoft.com/office/officeart/2005/8/layout/orgChart1"/>
    <dgm:cxn modelId="{6CF92646-2DF1-D843-A416-4389BFD69540}" type="presOf" srcId="{29C3A2D0-E6A1-0246-B4E0-D6E3C95AE307}" destId="{DFEE2DF9-A7D0-9E45-B98C-EDD0FD08157F}" srcOrd="0" destOrd="0" presId="urn:microsoft.com/office/officeart/2005/8/layout/orgChart1"/>
    <dgm:cxn modelId="{05DF2903-2060-413A-9144-AFCDC2DDB7FD}" type="presOf" srcId="{156FB495-0FEC-4344-A072-CB56B2CEA303}" destId="{83352A07-D3AD-4E4D-B380-51B545BDD25A}" srcOrd="0" destOrd="0" presId="urn:microsoft.com/office/officeart/2005/8/layout/orgChart1"/>
    <dgm:cxn modelId="{288E237D-9145-0546-92CC-F24CDCDE4462}" type="presOf" srcId="{966BDF68-2CF2-1B44-90AE-461F919C5A83}" destId="{0F36E8A6-4E45-3A4F-8D31-BFF8B3C45098}" srcOrd="0" destOrd="0" presId="urn:microsoft.com/office/officeart/2005/8/layout/orgChart1"/>
    <dgm:cxn modelId="{4713AC2F-060D-4AFD-84BC-C30CC2771096}" type="presOf" srcId="{766AB587-CDE6-4892-9F14-618D340ABC03}" destId="{8DB3456E-162F-4CBA-9152-801F1E7BFC94}" srcOrd="0" destOrd="0" presId="urn:microsoft.com/office/officeart/2005/8/layout/orgChart1"/>
    <dgm:cxn modelId="{C7ECA4C9-84C4-4AD8-B24F-CB70062FAF74}" type="presOf" srcId="{E1C90C81-EDAE-49C1-9D12-13EA8D8A1C92}" destId="{D8F31AC9-5C9D-4618-B819-20D3AEFC3821}" srcOrd="1" destOrd="0" presId="urn:microsoft.com/office/officeart/2005/8/layout/orgChart1"/>
    <dgm:cxn modelId="{86A55929-C97E-4912-95A4-FD6F1294E254}" type="presOf" srcId="{8ED50984-1FC8-452E-AD20-BF5BFD146B64}" destId="{CF9BDD39-C7DF-4117-B90D-FA78AFF98976}" srcOrd="0" destOrd="0" presId="urn:microsoft.com/office/officeart/2005/8/layout/orgChart1"/>
    <dgm:cxn modelId="{FFFFF86B-A2A9-F244-AA9F-42249F608666}" type="presOf" srcId="{A0280B17-9451-254C-A781-96B9732C2EAE}" destId="{89DF42D4-21AD-0E4C-BCF4-4D87FA5F4AC4}" srcOrd="1" destOrd="0" presId="urn:microsoft.com/office/officeart/2005/8/layout/orgChart1"/>
    <dgm:cxn modelId="{E3314340-F4DD-724A-8191-DB4125AA05B0}" type="presOf" srcId="{112F882F-359E-7642-B1C0-FFE1362E7282}" destId="{73EBB4FC-8719-8C4B-BE50-E75765A87E91}" srcOrd="0" destOrd="0" presId="urn:microsoft.com/office/officeart/2005/8/layout/orgChart1"/>
    <dgm:cxn modelId="{510A05C3-71A8-4916-9813-A46CE10B502F}" type="presOf" srcId="{6B87F144-D865-4E15-A716-2BCC6F2BA9B0}" destId="{C6E8D1E0-ADAA-4B5F-85CA-6AA3CAE81D44}" srcOrd="1" destOrd="0" presId="urn:microsoft.com/office/officeart/2005/8/layout/orgChart1"/>
    <dgm:cxn modelId="{F06443C1-5514-4524-9AC6-E3D9CA6BF147}" type="presOf" srcId="{59A00199-3FC8-408F-A73A-723A57FA2D1F}" destId="{685F5ED5-7990-45AF-B6EE-C19FD99447EC}" srcOrd="1" destOrd="0" presId="urn:microsoft.com/office/officeart/2005/8/layout/orgChart1"/>
    <dgm:cxn modelId="{8F252DAD-2F98-49DD-B1E7-6BBA6F4AE23D}" type="presOf" srcId="{59A00199-3FC8-408F-A73A-723A57FA2D1F}" destId="{1F0507FF-DD23-4CD8-8BB6-6E8B7D80E0DC}" srcOrd="0" destOrd="0" presId="urn:microsoft.com/office/officeart/2005/8/layout/orgChart1"/>
    <dgm:cxn modelId="{19E0C09F-796D-47D5-B822-0DA37DBFD991}" type="presOf" srcId="{640A874C-2115-4CF9-A35C-C2B29F7707DA}" destId="{A18F89BE-E807-4373-B292-881A296E7F68}" srcOrd="1" destOrd="0" presId="urn:microsoft.com/office/officeart/2005/8/layout/orgChart1"/>
    <dgm:cxn modelId="{87C5AED6-9EA0-B447-A5C2-0E327AD97EDC}" type="presOf" srcId="{966BDF68-2CF2-1B44-90AE-461F919C5A83}" destId="{9065244F-9372-A349-AD36-6E3C895835EB}" srcOrd="1" destOrd="0" presId="urn:microsoft.com/office/officeart/2005/8/layout/orgChart1"/>
    <dgm:cxn modelId="{8CB334F4-7912-9F4B-9B2F-47F4DD67846D}" type="presOf" srcId="{34134DCF-0CE4-BC44-AE86-D1315566D209}" destId="{9EA12A06-76F9-0840-82F3-7B6AE65D9796}" srcOrd="0" destOrd="0" presId="urn:microsoft.com/office/officeart/2005/8/layout/orgChart1"/>
    <dgm:cxn modelId="{7BAE921E-F7EE-2D42-B0CC-B0C5FC51CDB3}" type="presOf" srcId="{A0280B17-9451-254C-A781-96B9732C2EAE}" destId="{7E1DFD31-01CE-EB4A-B98C-0BA3532E03DD}" srcOrd="0" destOrd="0" presId="urn:microsoft.com/office/officeart/2005/8/layout/orgChart1"/>
    <dgm:cxn modelId="{557955AC-700D-484F-BE9A-E6B99FD3FEB6}" type="presOf" srcId="{C276002F-921C-B14A-884B-9AC8A735FA49}" destId="{BACB37D0-AACE-764E-AE2E-EE1B9374EA1F}" srcOrd="0" destOrd="0" presId="urn:microsoft.com/office/officeart/2005/8/layout/orgChart1"/>
    <dgm:cxn modelId="{F4F6B5EB-1FDD-7247-B3DA-A28CA105504C}" type="presOf" srcId="{2EDCF188-A1E4-9944-9CD1-F8B81699487F}" destId="{8FE0BCD2-0FCA-8C4D-96A5-EDEEE76464F8}" srcOrd="1" destOrd="0" presId="urn:microsoft.com/office/officeart/2005/8/layout/orgChart1"/>
    <dgm:cxn modelId="{70DD8E3B-3B9F-4868-8C7D-F1D15EC50B51}" type="presOf" srcId="{77491C5A-53BD-488F-B2CC-5677F5B29B15}" destId="{A84375C6-D19E-4741-AD92-ACA44EF57E28}" srcOrd="0" destOrd="0" presId="urn:microsoft.com/office/officeart/2005/8/layout/orgChart1"/>
    <dgm:cxn modelId="{6D8F8E2F-B8DB-FE40-9BC8-E6B9621D86C1}" type="presOf" srcId="{C55DCBC9-F7AB-6546-BDAB-DDB5DB35083A}" destId="{74B1BE32-6A35-7946-B757-0EB34BEA1E8A}" srcOrd="0" destOrd="0" presId="urn:microsoft.com/office/officeart/2005/8/layout/orgChart1"/>
    <dgm:cxn modelId="{2501C873-F5D5-4806-89EA-19FF6AE9F805}" srcId="{E1C90C81-EDAE-49C1-9D12-13EA8D8A1C92}" destId="{57C424FE-AD54-42DE-8F1F-36FFAED27370}" srcOrd="1" destOrd="0" parTransId="{92B5A4D1-223E-4F3F-AD95-DAE501EC3782}" sibTransId="{4EA94410-C16B-4D3B-A035-E387DB83EA82}"/>
    <dgm:cxn modelId="{B4DC6E77-9FD9-45D9-AAAB-F04B6C528DED}" type="presOf" srcId="{77491C5A-53BD-488F-B2CC-5677F5B29B15}" destId="{AC422F7F-0223-4BBF-88F1-4D4231FDA163}" srcOrd="1" destOrd="0" presId="urn:microsoft.com/office/officeart/2005/8/layout/orgChart1"/>
    <dgm:cxn modelId="{6EE53FED-0F97-4D13-BF38-4BAD593357DD}" type="presParOf" srcId="{83352A07-D3AD-4E4D-B380-51B545BDD25A}" destId="{D75CBC95-7F36-4F61-A6AC-05A6EDD8E75D}" srcOrd="0" destOrd="0" presId="urn:microsoft.com/office/officeart/2005/8/layout/orgChart1"/>
    <dgm:cxn modelId="{F53BA682-90F0-4D5A-956F-8391EA706C08}" type="presParOf" srcId="{D75CBC95-7F36-4F61-A6AC-05A6EDD8E75D}" destId="{3FA58DD9-E156-4EA7-A555-B50B25B6A251}" srcOrd="0" destOrd="0" presId="urn:microsoft.com/office/officeart/2005/8/layout/orgChart1"/>
    <dgm:cxn modelId="{F22B46BC-9CFB-4C04-9741-76C9D84A24D3}" type="presParOf" srcId="{3FA58DD9-E156-4EA7-A555-B50B25B6A251}" destId="{F027681A-A531-42F1-BE7E-4C78A76B78D9}" srcOrd="0" destOrd="0" presId="urn:microsoft.com/office/officeart/2005/8/layout/orgChart1"/>
    <dgm:cxn modelId="{A767BEF6-9A3E-4711-B55F-78B121401065}" type="presParOf" srcId="{3FA58DD9-E156-4EA7-A555-B50B25B6A251}" destId="{D8F31AC9-5C9D-4618-B819-20D3AEFC3821}" srcOrd="1" destOrd="0" presId="urn:microsoft.com/office/officeart/2005/8/layout/orgChart1"/>
    <dgm:cxn modelId="{C171CADC-D329-4B57-B213-04FC026EA00F}" type="presParOf" srcId="{D75CBC95-7F36-4F61-A6AC-05A6EDD8E75D}" destId="{FEFD3154-2B39-4FDA-B829-254FEED0F815}" srcOrd="1" destOrd="0" presId="urn:microsoft.com/office/officeart/2005/8/layout/orgChart1"/>
    <dgm:cxn modelId="{63D92768-922D-46F5-8F91-0E72613E98CA}" type="presParOf" srcId="{FEFD3154-2B39-4FDA-B829-254FEED0F815}" destId="{90729125-724C-40A9-8B36-E546E4FFDC66}" srcOrd="0" destOrd="0" presId="urn:microsoft.com/office/officeart/2005/8/layout/orgChart1"/>
    <dgm:cxn modelId="{9327D4D3-3E13-41EB-91EB-F9ACC37E200E}" type="presParOf" srcId="{FEFD3154-2B39-4FDA-B829-254FEED0F815}" destId="{3855D6AF-F847-45AC-B1E7-0C4F5B4DBA57}" srcOrd="1" destOrd="0" presId="urn:microsoft.com/office/officeart/2005/8/layout/orgChart1"/>
    <dgm:cxn modelId="{7C84A7C3-AD32-4CB2-B3A8-5635245A5A8F}" type="presParOf" srcId="{3855D6AF-F847-45AC-B1E7-0C4F5B4DBA57}" destId="{E025D30B-244C-4886-A052-6943FADA58B2}" srcOrd="0" destOrd="0" presId="urn:microsoft.com/office/officeart/2005/8/layout/orgChart1"/>
    <dgm:cxn modelId="{F8991C58-B18F-4BB4-AA5B-42CE88CBF0E0}" type="presParOf" srcId="{E025D30B-244C-4886-A052-6943FADA58B2}" destId="{D3E31D13-2852-48E6-8195-B6B198C88203}" srcOrd="0" destOrd="0" presId="urn:microsoft.com/office/officeart/2005/8/layout/orgChart1"/>
    <dgm:cxn modelId="{7FB0F90B-262B-4A02-9E15-17ED861CDF7E}" type="presParOf" srcId="{E025D30B-244C-4886-A052-6943FADA58B2}" destId="{A18F89BE-E807-4373-B292-881A296E7F68}" srcOrd="1" destOrd="0" presId="urn:microsoft.com/office/officeart/2005/8/layout/orgChart1"/>
    <dgm:cxn modelId="{A8F5C89A-4B5F-40CA-86C1-90A0D03CB5EC}" type="presParOf" srcId="{3855D6AF-F847-45AC-B1E7-0C4F5B4DBA57}" destId="{0B53EEBF-8141-40A6-A247-E3DBB67D6F66}" srcOrd="1" destOrd="0" presId="urn:microsoft.com/office/officeart/2005/8/layout/orgChart1"/>
    <dgm:cxn modelId="{CB220996-3D5C-4E4D-AABB-DE956B887E14}" type="presParOf" srcId="{3855D6AF-F847-45AC-B1E7-0C4F5B4DBA57}" destId="{0F2D3D89-DABE-4233-9176-F6805DF63322}" srcOrd="2" destOrd="0" presId="urn:microsoft.com/office/officeart/2005/8/layout/orgChart1"/>
    <dgm:cxn modelId="{F1ECDB47-9B8E-4491-83CE-BA0951492A02}" type="presParOf" srcId="{FEFD3154-2B39-4FDA-B829-254FEED0F815}" destId="{10FA5C6A-EE5D-4CE2-A042-98BFD909C28E}" srcOrd="2" destOrd="0" presId="urn:microsoft.com/office/officeart/2005/8/layout/orgChart1"/>
    <dgm:cxn modelId="{4E599F12-3939-43EB-B264-CE4D9E755E16}" type="presParOf" srcId="{FEFD3154-2B39-4FDA-B829-254FEED0F815}" destId="{1F093C5C-4CB3-4C09-9B69-49C409A26D5D}" srcOrd="3" destOrd="0" presId="urn:microsoft.com/office/officeart/2005/8/layout/orgChart1"/>
    <dgm:cxn modelId="{83352B7A-CE58-4F9D-97D9-3DAF2721ACF1}" type="presParOf" srcId="{1F093C5C-4CB3-4C09-9B69-49C409A26D5D}" destId="{1395B595-D7CE-47EE-948F-251A7CC2F1C6}" srcOrd="0" destOrd="0" presId="urn:microsoft.com/office/officeart/2005/8/layout/orgChart1"/>
    <dgm:cxn modelId="{0864BE03-EEC5-4E2F-AD0C-59DF69FE1529}" type="presParOf" srcId="{1395B595-D7CE-47EE-948F-251A7CC2F1C6}" destId="{5FA9DDAE-8DB7-4B6A-9F08-0781F1B45CE2}" srcOrd="0" destOrd="0" presId="urn:microsoft.com/office/officeart/2005/8/layout/orgChart1"/>
    <dgm:cxn modelId="{9463BF8B-FDF8-4B0C-80CA-0BFB93CB48B2}" type="presParOf" srcId="{1395B595-D7CE-47EE-948F-251A7CC2F1C6}" destId="{B219017E-0F90-42C9-98D4-EDB4FCD97380}" srcOrd="1" destOrd="0" presId="urn:microsoft.com/office/officeart/2005/8/layout/orgChart1"/>
    <dgm:cxn modelId="{119B17DC-1AF8-4E84-8484-59394E48AB97}" type="presParOf" srcId="{1F093C5C-4CB3-4C09-9B69-49C409A26D5D}" destId="{C0E43B7B-926E-4737-A8A8-C3806A7AE824}" srcOrd="1" destOrd="0" presId="urn:microsoft.com/office/officeart/2005/8/layout/orgChart1"/>
    <dgm:cxn modelId="{57E01414-2772-4BF9-8206-3EB0F4F09FD8}" type="presParOf" srcId="{1F093C5C-4CB3-4C09-9B69-49C409A26D5D}" destId="{E1745E1A-CC8D-4682-B3AE-80EBC40F6DE4}" srcOrd="2" destOrd="0" presId="urn:microsoft.com/office/officeart/2005/8/layout/orgChart1"/>
    <dgm:cxn modelId="{FE6A55D2-0338-44B3-BB9B-F0D59413E26D}" type="presParOf" srcId="{FEFD3154-2B39-4FDA-B829-254FEED0F815}" destId="{A1C72E83-B13E-4AE5-AA88-F63A199C7B32}" srcOrd="4" destOrd="0" presId="urn:microsoft.com/office/officeart/2005/8/layout/orgChart1"/>
    <dgm:cxn modelId="{6806E8BC-D791-4CC5-9D94-26BE18A5C3CF}" type="presParOf" srcId="{FEFD3154-2B39-4FDA-B829-254FEED0F815}" destId="{68553CE9-A7C4-4DA6-82A5-5B1DA929239C}" srcOrd="5" destOrd="0" presId="urn:microsoft.com/office/officeart/2005/8/layout/orgChart1"/>
    <dgm:cxn modelId="{3A9878A1-F7B5-4A13-B4D9-7486FE39AA1C}" type="presParOf" srcId="{68553CE9-A7C4-4DA6-82A5-5B1DA929239C}" destId="{709B699B-CDB3-49E2-BE97-FEB0A0C6DD90}" srcOrd="0" destOrd="0" presId="urn:microsoft.com/office/officeart/2005/8/layout/orgChart1"/>
    <dgm:cxn modelId="{BD9FDE1F-C1D6-4898-A392-4E11E4DC84EC}" type="presParOf" srcId="{709B699B-CDB3-49E2-BE97-FEB0A0C6DD90}" destId="{ECFDC2B0-7405-4D27-8036-931B73D1EE7D}" srcOrd="0" destOrd="0" presId="urn:microsoft.com/office/officeart/2005/8/layout/orgChart1"/>
    <dgm:cxn modelId="{D768DC07-23C7-41D8-AD35-6A89EE5EDF7E}" type="presParOf" srcId="{709B699B-CDB3-49E2-BE97-FEB0A0C6DD90}" destId="{C6E8D1E0-ADAA-4B5F-85CA-6AA3CAE81D44}" srcOrd="1" destOrd="0" presId="urn:microsoft.com/office/officeart/2005/8/layout/orgChart1"/>
    <dgm:cxn modelId="{D2B751A8-E567-4FD0-93A0-733DA63D9A8E}" type="presParOf" srcId="{68553CE9-A7C4-4DA6-82A5-5B1DA929239C}" destId="{C73E5E16-B214-4338-B96C-68BC393A139A}" srcOrd="1" destOrd="0" presId="urn:microsoft.com/office/officeart/2005/8/layout/orgChart1"/>
    <dgm:cxn modelId="{73F91F5B-B70D-0447-9D8C-EA185D8CD3FD}" type="presParOf" srcId="{C73E5E16-B214-4338-B96C-68BC393A139A}" destId="{8E437A4D-0638-E643-99C5-FB6618ADE843}" srcOrd="0" destOrd="0" presId="urn:microsoft.com/office/officeart/2005/8/layout/orgChart1"/>
    <dgm:cxn modelId="{23656E88-6C11-FA4B-85F6-AD0F0D66770B}" type="presParOf" srcId="{C73E5E16-B214-4338-B96C-68BC393A139A}" destId="{975F459C-4F07-244D-B0CC-929E7B60BD35}" srcOrd="1" destOrd="0" presId="urn:microsoft.com/office/officeart/2005/8/layout/orgChart1"/>
    <dgm:cxn modelId="{9819B4C1-28DE-1547-BE57-2A325094ACB6}" type="presParOf" srcId="{975F459C-4F07-244D-B0CC-929E7B60BD35}" destId="{62C6F120-0D71-2945-85E4-72808AA00B3E}" srcOrd="0" destOrd="0" presId="urn:microsoft.com/office/officeart/2005/8/layout/orgChart1"/>
    <dgm:cxn modelId="{57002A3F-C132-BB46-8727-EAF499465D4A}" type="presParOf" srcId="{62C6F120-0D71-2945-85E4-72808AA00B3E}" destId="{F2B5C055-BA5F-8B40-9BE4-609E3975E9C7}" srcOrd="0" destOrd="0" presId="urn:microsoft.com/office/officeart/2005/8/layout/orgChart1"/>
    <dgm:cxn modelId="{BE6DE15B-4730-5C45-A022-C3F6B19C4722}" type="presParOf" srcId="{62C6F120-0D71-2945-85E4-72808AA00B3E}" destId="{5D6F5F05-9CFE-E045-ABEC-2AEBB3214AF4}" srcOrd="1" destOrd="0" presId="urn:microsoft.com/office/officeart/2005/8/layout/orgChart1"/>
    <dgm:cxn modelId="{563DFF08-FC57-5745-B5A3-6F9940D5B508}" type="presParOf" srcId="{975F459C-4F07-244D-B0CC-929E7B60BD35}" destId="{C1E0E65E-361A-6B4E-A704-D1B8C2D1FFDE}" srcOrd="1" destOrd="0" presId="urn:microsoft.com/office/officeart/2005/8/layout/orgChart1"/>
    <dgm:cxn modelId="{541B0113-C9C7-F045-9A0D-6B32A72B49F1}" type="presParOf" srcId="{975F459C-4F07-244D-B0CC-929E7B60BD35}" destId="{690D04AD-8945-EC40-8B53-FD1CBDD42DD8}" srcOrd="2" destOrd="0" presId="urn:microsoft.com/office/officeart/2005/8/layout/orgChart1"/>
    <dgm:cxn modelId="{DB7EF356-0626-CD48-99FB-5D31D0191787}" type="presParOf" srcId="{C73E5E16-B214-4338-B96C-68BC393A139A}" destId="{DFEE2DF9-A7D0-9E45-B98C-EDD0FD08157F}" srcOrd="2" destOrd="0" presId="urn:microsoft.com/office/officeart/2005/8/layout/orgChart1"/>
    <dgm:cxn modelId="{7E1EE3E3-D22A-DD46-B5F6-C3F28884CDFA}" type="presParOf" srcId="{C73E5E16-B214-4338-B96C-68BC393A139A}" destId="{BBF15896-616A-8547-B806-A2E1D2BEC80C}" srcOrd="3" destOrd="0" presId="urn:microsoft.com/office/officeart/2005/8/layout/orgChart1"/>
    <dgm:cxn modelId="{4814CC87-58A6-EB41-8133-628F43BE2ABE}" type="presParOf" srcId="{BBF15896-616A-8547-B806-A2E1D2BEC80C}" destId="{7EFC4A05-5648-D24C-B255-BD571CB6B044}" srcOrd="0" destOrd="0" presId="urn:microsoft.com/office/officeart/2005/8/layout/orgChart1"/>
    <dgm:cxn modelId="{B5FA8D8B-B01D-1346-A8EB-5C1829FA468B}" type="presParOf" srcId="{7EFC4A05-5648-D24C-B255-BD571CB6B044}" destId="{A2F8C38B-2F95-B249-9915-A048165AA188}" srcOrd="0" destOrd="0" presId="urn:microsoft.com/office/officeart/2005/8/layout/orgChart1"/>
    <dgm:cxn modelId="{F6B0874E-F85D-C640-91FA-5E24FF629477}" type="presParOf" srcId="{7EFC4A05-5648-D24C-B255-BD571CB6B044}" destId="{8FE0BCD2-0FCA-8C4D-96A5-EDEEE76464F8}" srcOrd="1" destOrd="0" presId="urn:microsoft.com/office/officeart/2005/8/layout/orgChart1"/>
    <dgm:cxn modelId="{4CB256D0-AD72-624C-87C2-07EEB2900570}" type="presParOf" srcId="{BBF15896-616A-8547-B806-A2E1D2BEC80C}" destId="{26F66513-2BB7-C74C-98FE-D0CE10F1EF9F}" srcOrd="1" destOrd="0" presId="urn:microsoft.com/office/officeart/2005/8/layout/orgChart1"/>
    <dgm:cxn modelId="{AB13BA67-1AE1-704D-BAFD-28F3149BF737}" type="presParOf" srcId="{BBF15896-616A-8547-B806-A2E1D2BEC80C}" destId="{C806D369-52C2-3F46-A8DF-EB1C4A86C65F}" srcOrd="2" destOrd="0" presId="urn:microsoft.com/office/officeart/2005/8/layout/orgChart1"/>
    <dgm:cxn modelId="{176F2A2D-4B77-4C41-A6E1-F66BB9B4D8FE}" type="presParOf" srcId="{C73E5E16-B214-4338-B96C-68BC393A139A}" destId="{BACB37D0-AACE-764E-AE2E-EE1B9374EA1F}" srcOrd="4" destOrd="0" presId="urn:microsoft.com/office/officeart/2005/8/layout/orgChart1"/>
    <dgm:cxn modelId="{1BC5D1FD-8609-C949-A34E-77801904E7F6}" type="presParOf" srcId="{C73E5E16-B214-4338-B96C-68BC393A139A}" destId="{16F939DD-1291-FA4C-9242-666675B08F54}" srcOrd="5" destOrd="0" presId="urn:microsoft.com/office/officeart/2005/8/layout/orgChart1"/>
    <dgm:cxn modelId="{5EB976C3-80ED-0847-B1C0-DCAD0835647C}" type="presParOf" srcId="{16F939DD-1291-FA4C-9242-666675B08F54}" destId="{8FA2B581-6F94-4B40-AD11-AF425FF7AE04}" srcOrd="0" destOrd="0" presId="urn:microsoft.com/office/officeart/2005/8/layout/orgChart1"/>
    <dgm:cxn modelId="{704D1467-F672-B34B-9D46-471A8E60F662}" type="presParOf" srcId="{8FA2B581-6F94-4B40-AD11-AF425FF7AE04}" destId="{7E1DFD31-01CE-EB4A-B98C-0BA3532E03DD}" srcOrd="0" destOrd="0" presId="urn:microsoft.com/office/officeart/2005/8/layout/orgChart1"/>
    <dgm:cxn modelId="{FBE97DB1-C91F-7A46-BBEA-B944AA2DB231}" type="presParOf" srcId="{8FA2B581-6F94-4B40-AD11-AF425FF7AE04}" destId="{89DF42D4-21AD-0E4C-BCF4-4D87FA5F4AC4}" srcOrd="1" destOrd="0" presId="urn:microsoft.com/office/officeart/2005/8/layout/orgChart1"/>
    <dgm:cxn modelId="{3E390FEC-AF2D-3545-ADA5-14D122F55B0F}" type="presParOf" srcId="{16F939DD-1291-FA4C-9242-666675B08F54}" destId="{B5597EEA-9005-0A4B-925F-0275B5B4ED69}" srcOrd="1" destOrd="0" presId="urn:microsoft.com/office/officeart/2005/8/layout/orgChart1"/>
    <dgm:cxn modelId="{90DA04BC-ACDC-E644-BED1-B33C0F412FDF}" type="presParOf" srcId="{16F939DD-1291-FA4C-9242-666675B08F54}" destId="{DB48E29B-F831-D74F-96B7-7BCA2EAA9AE4}" srcOrd="2" destOrd="0" presId="urn:microsoft.com/office/officeart/2005/8/layout/orgChart1"/>
    <dgm:cxn modelId="{D1A8042D-E0F5-2A40-BB18-7DB77E6A828E}" type="presParOf" srcId="{C73E5E16-B214-4338-B96C-68BC393A139A}" destId="{9EA12A06-76F9-0840-82F3-7B6AE65D9796}" srcOrd="6" destOrd="0" presId="urn:microsoft.com/office/officeart/2005/8/layout/orgChart1"/>
    <dgm:cxn modelId="{19D4DF7F-1E3B-674E-B909-9576296BED97}" type="presParOf" srcId="{C73E5E16-B214-4338-B96C-68BC393A139A}" destId="{E795F8F6-D906-0644-8473-091A06239CAE}" srcOrd="7" destOrd="0" presId="urn:microsoft.com/office/officeart/2005/8/layout/orgChart1"/>
    <dgm:cxn modelId="{E6993D54-1CC2-FE43-8C12-8948BE9DBD80}" type="presParOf" srcId="{E795F8F6-D906-0644-8473-091A06239CAE}" destId="{149C3891-93D2-6441-8129-F6AB0D2C9486}" srcOrd="0" destOrd="0" presId="urn:microsoft.com/office/officeart/2005/8/layout/orgChart1"/>
    <dgm:cxn modelId="{99CDBB2D-A512-C449-9E2D-DAE5EF0FE3F2}" type="presParOf" srcId="{149C3891-93D2-6441-8129-F6AB0D2C9486}" destId="{74B1BE32-6A35-7946-B757-0EB34BEA1E8A}" srcOrd="0" destOrd="0" presId="urn:microsoft.com/office/officeart/2005/8/layout/orgChart1"/>
    <dgm:cxn modelId="{E17A03BF-AB06-9E4B-9615-0C46B174ECFD}" type="presParOf" srcId="{149C3891-93D2-6441-8129-F6AB0D2C9486}" destId="{18D99FC2-9A21-D14F-AD79-756828274E98}" srcOrd="1" destOrd="0" presId="urn:microsoft.com/office/officeart/2005/8/layout/orgChart1"/>
    <dgm:cxn modelId="{850AC44B-83A4-274A-A720-C76BE7C33BEB}" type="presParOf" srcId="{E795F8F6-D906-0644-8473-091A06239CAE}" destId="{A6F552EE-4E98-C54E-8AED-CB06CDC31CE2}" srcOrd="1" destOrd="0" presId="urn:microsoft.com/office/officeart/2005/8/layout/orgChart1"/>
    <dgm:cxn modelId="{F4CF7C77-25E5-3345-B773-2408A1923E5B}" type="presParOf" srcId="{E795F8F6-D906-0644-8473-091A06239CAE}" destId="{BEC0F253-DB85-8149-A2CB-FF4860D658EF}" srcOrd="2" destOrd="0" presId="urn:microsoft.com/office/officeart/2005/8/layout/orgChart1"/>
    <dgm:cxn modelId="{E9505A91-E258-D74D-87FE-EB1373BF652F}" type="presParOf" srcId="{C73E5E16-B214-4338-B96C-68BC393A139A}" destId="{73EBB4FC-8719-8C4B-BE50-E75765A87E91}" srcOrd="8" destOrd="0" presId="urn:microsoft.com/office/officeart/2005/8/layout/orgChart1"/>
    <dgm:cxn modelId="{619325AC-F3DA-964D-9AE5-8C34A9D5C5DC}" type="presParOf" srcId="{C73E5E16-B214-4338-B96C-68BC393A139A}" destId="{E0822CAB-5B30-AD42-8FEB-A3272DA1467C}" srcOrd="9" destOrd="0" presId="urn:microsoft.com/office/officeart/2005/8/layout/orgChart1"/>
    <dgm:cxn modelId="{C42C5CDB-547C-B34A-8552-D00C1BD00765}" type="presParOf" srcId="{E0822CAB-5B30-AD42-8FEB-A3272DA1467C}" destId="{473DF013-64AA-FF4F-9D15-94F09CE31505}" srcOrd="0" destOrd="0" presId="urn:microsoft.com/office/officeart/2005/8/layout/orgChart1"/>
    <dgm:cxn modelId="{E3033569-087B-0640-BA16-DD7034FAE492}" type="presParOf" srcId="{473DF013-64AA-FF4F-9D15-94F09CE31505}" destId="{0F36E8A6-4E45-3A4F-8D31-BFF8B3C45098}" srcOrd="0" destOrd="0" presId="urn:microsoft.com/office/officeart/2005/8/layout/orgChart1"/>
    <dgm:cxn modelId="{FA35CC4A-4139-7047-B27F-4B40CCBA97F0}" type="presParOf" srcId="{473DF013-64AA-FF4F-9D15-94F09CE31505}" destId="{9065244F-9372-A349-AD36-6E3C895835EB}" srcOrd="1" destOrd="0" presId="urn:microsoft.com/office/officeart/2005/8/layout/orgChart1"/>
    <dgm:cxn modelId="{A2F0EDA8-637B-9544-9F68-5081712FB407}" type="presParOf" srcId="{E0822CAB-5B30-AD42-8FEB-A3272DA1467C}" destId="{3CF42CE2-E029-DD49-BF05-B144FBBD027D}" srcOrd="1" destOrd="0" presId="urn:microsoft.com/office/officeart/2005/8/layout/orgChart1"/>
    <dgm:cxn modelId="{6ABAE1FE-518C-A046-8371-E09605BFC9D7}" type="presParOf" srcId="{E0822CAB-5B30-AD42-8FEB-A3272DA1467C}" destId="{CBC48712-D0C0-B94C-8E89-90A6F0C4B600}" srcOrd="2" destOrd="0" presId="urn:microsoft.com/office/officeart/2005/8/layout/orgChart1"/>
    <dgm:cxn modelId="{641390F9-51D5-44D3-B2C3-13E7DDDD62D0}" type="presParOf" srcId="{68553CE9-A7C4-4DA6-82A5-5B1DA929239C}" destId="{9E15959E-EBA3-4016-AAC5-BB65AF2E15E0}" srcOrd="2" destOrd="0" presId="urn:microsoft.com/office/officeart/2005/8/layout/orgChart1"/>
    <dgm:cxn modelId="{26307C2A-2514-496A-8F8E-F5568E543384}" type="presParOf" srcId="{FEFD3154-2B39-4FDA-B829-254FEED0F815}" destId="{C864A36D-C677-405E-9137-AEF34D95F5E3}" srcOrd="6" destOrd="0" presId="urn:microsoft.com/office/officeart/2005/8/layout/orgChart1"/>
    <dgm:cxn modelId="{BAA77C3C-EC94-4744-A5D2-BF50A3A1B89C}" type="presParOf" srcId="{FEFD3154-2B39-4FDA-B829-254FEED0F815}" destId="{E171A944-2218-4860-9C1D-6D9D9CC94DD3}" srcOrd="7" destOrd="0" presId="urn:microsoft.com/office/officeart/2005/8/layout/orgChart1"/>
    <dgm:cxn modelId="{D2979598-D3FF-4965-821D-95831FB8AA11}" type="presParOf" srcId="{E171A944-2218-4860-9C1D-6D9D9CC94DD3}" destId="{637D65F6-F81D-4DD3-956C-0AE3F5E7672F}" srcOrd="0" destOrd="0" presId="urn:microsoft.com/office/officeart/2005/8/layout/orgChart1"/>
    <dgm:cxn modelId="{B25F9095-C69A-4D9C-AD27-C09BF5631EC2}" type="presParOf" srcId="{637D65F6-F81D-4DD3-956C-0AE3F5E7672F}" destId="{A84375C6-D19E-4741-AD92-ACA44EF57E28}" srcOrd="0" destOrd="0" presId="urn:microsoft.com/office/officeart/2005/8/layout/orgChart1"/>
    <dgm:cxn modelId="{D470DCFF-B627-42F8-BC30-219BBDBBFDF0}" type="presParOf" srcId="{637D65F6-F81D-4DD3-956C-0AE3F5E7672F}" destId="{AC422F7F-0223-4BBF-88F1-4D4231FDA163}" srcOrd="1" destOrd="0" presId="urn:microsoft.com/office/officeart/2005/8/layout/orgChart1"/>
    <dgm:cxn modelId="{A36EA6A5-3BF7-4CD9-9624-D36F99285CD4}" type="presParOf" srcId="{E171A944-2218-4860-9C1D-6D9D9CC94DD3}" destId="{1B19E875-7FEE-4FF4-8F4F-4BBA9A69B5F6}" srcOrd="1" destOrd="0" presId="urn:microsoft.com/office/officeart/2005/8/layout/orgChart1"/>
    <dgm:cxn modelId="{7693A3EA-9AD8-4423-9B08-B04F8DE8F58D}" type="presParOf" srcId="{E171A944-2218-4860-9C1D-6D9D9CC94DD3}" destId="{860020B3-3C27-42CD-AD74-482F62A1F159}" srcOrd="2" destOrd="0" presId="urn:microsoft.com/office/officeart/2005/8/layout/orgChart1"/>
    <dgm:cxn modelId="{57830B7C-E42E-4CA2-8D79-122FF5AC49BE}" type="presParOf" srcId="{FEFD3154-2B39-4FDA-B829-254FEED0F815}" destId="{8DB3456E-162F-4CBA-9152-801F1E7BFC94}" srcOrd="8" destOrd="0" presId="urn:microsoft.com/office/officeart/2005/8/layout/orgChart1"/>
    <dgm:cxn modelId="{57CE334A-83AB-424A-815C-66C1EF748C7F}" type="presParOf" srcId="{FEFD3154-2B39-4FDA-B829-254FEED0F815}" destId="{3A848AD5-D9C8-4DA6-B1BE-239C2D44D80A}" srcOrd="9" destOrd="0" presId="urn:microsoft.com/office/officeart/2005/8/layout/orgChart1"/>
    <dgm:cxn modelId="{74006294-437A-43B1-98BC-064AD568F27B}" type="presParOf" srcId="{3A848AD5-D9C8-4DA6-B1BE-239C2D44D80A}" destId="{592D777B-7FB5-43AA-BB70-210DC5E41D7F}" srcOrd="0" destOrd="0" presId="urn:microsoft.com/office/officeart/2005/8/layout/orgChart1"/>
    <dgm:cxn modelId="{E3E46E73-2CEB-4339-A4DE-8B3E5F93D72D}" type="presParOf" srcId="{592D777B-7FB5-43AA-BB70-210DC5E41D7F}" destId="{CF9BDD39-C7DF-4117-B90D-FA78AFF98976}" srcOrd="0" destOrd="0" presId="urn:microsoft.com/office/officeart/2005/8/layout/orgChart1"/>
    <dgm:cxn modelId="{651D249D-A78F-4972-9AAB-66D7E5F3F01B}" type="presParOf" srcId="{592D777B-7FB5-43AA-BB70-210DC5E41D7F}" destId="{27946EAB-147B-4619-8E0A-83D64A838118}" srcOrd="1" destOrd="0" presId="urn:microsoft.com/office/officeart/2005/8/layout/orgChart1"/>
    <dgm:cxn modelId="{BAEF09C1-4A2E-4AC8-98A4-CB720DAC6422}" type="presParOf" srcId="{3A848AD5-D9C8-4DA6-B1BE-239C2D44D80A}" destId="{224F2E1E-49BA-4CFB-9979-9D12D16624F6}" srcOrd="1" destOrd="0" presId="urn:microsoft.com/office/officeart/2005/8/layout/orgChart1"/>
    <dgm:cxn modelId="{617A880C-15FF-428B-B8D2-8B85AD981E1F}" type="presParOf" srcId="{3A848AD5-D9C8-4DA6-B1BE-239C2D44D80A}" destId="{572DF5AC-97A4-4699-8409-0E93915A0A3B}" srcOrd="2" destOrd="0" presId="urn:microsoft.com/office/officeart/2005/8/layout/orgChart1"/>
    <dgm:cxn modelId="{15A60E9D-EB09-4735-AB6A-1E9BE2B3D764}" type="presParOf" srcId="{FEFD3154-2B39-4FDA-B829-254FEED0F815}" destId="{D0F8410B-07E9-4E14-BB1A-7EB20FC75DFF}" srcOrd="10" destOrd="0" presId="urn:microsoft.com/office/officeart/2005/8/layout/orgChart1"/>
    <dgm:cxn modelId="{49384786-18FC-4051-89E7-200C57D32DBE}" type="presParOf" srcId="{FEFD3154-2B39-4FDA-B829-254FEED0F815}" destId="{19FE1E1F-002D-4C9C-AAB3-719073DA90D0}" srcOrd="11" destOrd="0" presId="urn:microsoft.com/office/officeart/2005/8/layout/orgChart1"/>
    <dgm:cxn modelId="{CD50ACA2-2357-4BD9-B6A8-3440B25A629C}" type="presParOf" srcId="{19FE1E1F-002D-4C9C-AAB3-719073DA90D0}" destId="{FE0954FA-56A9-4973-B683-C7255FBB8926}" srcOrd="0" destOrd="0" presId="urn:microsoft.com/office/officeart/2005/8/layout/orgChart1"/>
    <dgm:cxn modelId="{CC205617-5871-4437-923B-99BB78F0FC41}" type="presParOf" srcId="{FE0954FA-56A9-4973-B683-C7255FBB8926}" destId="{1F0507FF-DD23-4CD8-8BB6-6E8B7D80E0DC}" srcOrd="0" destOrd="0" presId="urn:microsoft.com/office/officeart/2005/8/layout/orgChart1"/>
    <dgm:cxn modelId="{7EB9392B-1343-4ECD-AF96-C5BB4E95FF69}" type="presParOf" srcId="{FE0954FA-56A9-4973-B683-C7255FBB8926}" destId="{685F5ED5-7990-45AF-B6EE-C19FD99447EC}" srcOrd="1" destOrd="0" presId="urn:microsoft.com/office/officeart/2005/8/layout/orgChart1"/>
    <dgm:cxn modelId="{BCF78B37-844B-4E27-8A1F-ACB4590B9C88}" type="presParOf" srcId="{19FE1E1F-002D-4C9C-AAB3-719073DA90D0}" destId="{8C42BD68-BD3D-46A4-B597-AEB97481AFB5}" srcOrd="1" destOrd="0" presId="urn:microsoft.com/office/officeart/2005/8/layout/orgChart1"/>
    <dgm:cxn modelId="{162FE873-28DC-41D5-BF42-6A375A22205B}" type="presParOf" srcId="{19FE1E1F-002D-4C9C-AAB3-719073DA90D0}" destId="{F89E3008-D4F4-4F20-B2CE-463B7A7C563B}" srcOrd="2" destOrd="0" presId="urn:microsoft.com/office/officeart/2005/8/layout/orgChart1"/>
    <dgm:cxn modelId="{251DF6B5-7E07-4E4E-859A-4AFE28E24E21}" type="presParOf" srcId="{D75CBC95-7F36-4F61-A6AC-05A6EDD8E75D}" destId="{F0005D91-BB6C-4738-8BC8-B45FD692CB5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56FB495-0FEC-4344-A072-CB56B2CEA3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C90C81-EDAE-49C1-9D12-13EA8D8A1C92}">
      <dgm:prSet phldrT="[Text]"/>
      <dgm:spPr/>
      <dgm:t>
        <a:bodyPr/>
        <a:lstStyle/>
        <a:p>
          <a:r>
            <a:rPr lang="en-US" dirty="0"/>
            <a:t>0.</a:t>
          </a:r>
        </a:p>
        <a:p>
          <a:r>
            <a:rPr lang="en-US" dirty="0"/>
            <a:t>Enrolment </a:t>
          </a:r>
        </a:p>
      </dgm:t>
    </dgm:pt>
    <dgm:pt modelId="{508E2F8B-B2A7-43E0-9FBC-F2ABF68F2CF3}" type="parTrans" cxnId="{2B3EE804-3AD1-4113-A7BC-79C17CDC533F}">
      <dgm:prSet/>
      <dgm:spPr/>
      <dgm:t>
        <a:bodyPr/>
        <a:lstStyle/>
        <a:p>
          <a:endParaRPr lang="en-US"/>
        </a:p>
      </dgm:t>
    </dgm:pt>
    <dgm:pt modelId="{1747517B-FCF0-4B33-9928-3B6390ADB1E1}" type="sibTrans" cxnId="{2B3EE804-3AD1-4113-A7BC-79C17CDC533F}">
      <dgm:prSet/>
      <dgm:spPr/>
      <dgm:t>
        <a:bodyPr/>
        <a:lstStyle/>
        <a:p>
          <a:endParaRPr lang="en-US"/>
        </a:p>
      </dgm:t>
    </dgm:pt>
    <dgm:pt modelId="{640A874C-2115-4CF9-A35C-C2B29F7707DA}">
      <dgm:prSet phldrT="[Text]"/>
      <dgm:spPr/>
      <dgm:t>
        <a:bodyPr/>
        <a:lstStyle/>
        <a:p>
          <a:r>
            <a:rPr lang="en-US" dirty="0"/>
            <a:t>1. Identification</a:t>
          </a:r>
        </a:p>
      </dgm:t>
    </dgm:pt>
    <dgm:pt modelId="{7377F093-B2B5-4AC2-982A-3BB471232EDB}" type="parTrans" cxnId="{2FBF69F0-613F-41F7-9774-AD237E6503A2}">
      <dgm:prSet/>
      <dgm:spPr/>
      <dgm:t>
        <a:bodyPr/>
        <a:lstStyle/>
        <a:p>
          <a:endParaRPr lang="en-US"/>
        </a:p>
      </dgm:t>
    </dgm:pt>
    <dgm:pt modelId="{EC7789CF-50EF-45A1-B5FE-DA407B416387}" type="sibTrans" cxnId="{2FBF69F0-613F-41F7-9774-AD237E6503A2}">
      <dgm:prSet/>
      <dgm:spPr/>
      <dgm:t>
        <a:bodyPr/>
        <a:lstStyle/>
        <a:p>
          <a:endParaRPr lang="en-US"/>
        </a:p>
      </dgm:t>
    </dgm:pt>
    <dgm:pt modelId="{57C424FE-AD54-42DE-8F1F-36FFAED27370}">
      <dgm:prSet phldrT="[Text]"/>
      <dgm:spPr/>
      <dgm:t>
        <a:bodyPr/>
        <a:lstStyle/>
        <a:p>
          <a:r>
            <a:rPr lang="en-US" dirty="0"/>
            <a:t>2. </a:t>
          </a:r>
        </a:p>
        <a:p>
          <a:r>
            <a:rPr lang="en-US" dirty="0"/>
            <a:t>Biographic</a:t>
          </a:r>
        </a:p>
      </dgm:t>
    </dgm:pt>
    <dgm:pt modelId="{92B5A4D1-223E-4F3F-AD95-DAE501EC3782}" type="parTrans" cxnId="{2501C873-F5D5-4806-89EA-19FF6AE9F805}">
      <dgm:prSet/>
      <dgm:spPr/>
      <dgm:t>
        <a:bodyPr/>
        <a:lstStyle/>
        <a:p>
          <a:endParaRPr lang="en-US"/>
        </a:p>
      </dgm:t>
    </dgm:pt>
    <dgm:pt modelId="{4EA94410-C16B-4D3B-A035-E387DB83EA82}" type="sibTrans" cxnId="{2501C873-F5D5-4806-89EA-19FF6AE9F805}">
      <dgm:prSet/>
      <dgm:spPr/>
      <dgm:t>
        <a:bodyPr/>
        <a:lstStyle/>
        <a:p>
          <a:endParaRPr lang="en-US"/>
        </a:p>
      </dgm:t>
    </dgm:pt>
    <dgm:pt modelId="{6B87F144-D865-4E15-A716-2BCC6F2BA9B0}">
      <dgm:prSet phldrT="[Text]"/>
      <dgm:spPr/>
      <dgm:t>
        <a:bodyPr/>
        <a:lstStyle/>
        <a:p>
          <a:r>
            <a:rPr lang="en-US" dirty="0"/>
            <a:t>3.</a:t>
          </a:r>
        </a:p>
        <a:p>
          <a:r>
            <a:rPr lang="en-US" dirty="0"/>
            <a:t>Qualification</a:t>
          </a:r>
        </a:p>
      </dgm:t>
    </dgm:pt>
    <dgm:pt modelId="{7CA8D369-0062-4BA9-9493-C7635580EF55}" type="parTrans" cxnId="{8B6B6B86-C2A3-4245-B80F-7FE5E3E370A5}">
      <dgm:prSet/>
      <dgm:spPr/>
      <dgm:t>
        <a:bodyPr/>
        <a:lstStyle/>
        <a:p>
          <a:endParaRPr lang="en-US"/>
        </a:p>
      </dgm:t>
    </dgm:pt>
    <dgm:pt modelId="{F998D346-1094-4078-A289-5D1EFCEF238B}" type="sibTrans" cxnId="{8B6B6B86-C2A3-4245-B80F-7FE5E3E370A5}">
      <dgm:prSet/>
      <dgm:spPr/>
      <dgm:t>
        <a:bodyPr/>
        <a:lstStyle/>
        <a:p>
          <a:endParaRPr lang="en-US"/>
        </a:p>
      </dgm:t>
    </dgm:pt>
    <dgm:pt modelId="{77491C5A-53BD-488F-B2CC-5677F5B29B15}">
      <dgm:prSet phldrT="[Text]"/>
      <dgm:spPr/>
      <dgm:t>
        <a:bodyPr/>
        <a:lstStyle/>
        <a:p>
          <a:r>
            <a:rPr lang="en-US" dirty="0"/>
            <a:t>4. </a:t>
          </a:r>
        </a:p>
        <a:p>
          <a:r>
            <a:rPr lang="en-US" dirty="0"/>
            <a:t>Course </a:t>
          </a:r>
        </a:p>
      </dgm:t>
    </dgm:pt>
    <dgm:pt modelId="{37A027AA-83C7-4ADE-AB90-7FB4C0F5390B}" type="parTrans" cxnId="{5BC55BAF-7003-414D-8D69-69891FFE8E8F}">
      <dgm:prSet/>
      <dgm:spPr/>
      <dgm:t>
        <a:bodyPr/>
        <a:lstStyle/>
        <a:p>
          <a:endParaRPr lang="en-US"/>
        </a:p>
      </dgm:t>
    </dgm:pt>
    <dgm:pt modelId="{6DB3CE23-0437-4F40-9EB3-299EA9670A74}" type="sibTrans" cxnId="{5BC55BAF-7003-414D-8D69-69891FFE8E8F}">
      <dgm:prSet/>
      <dgm:spPr/>
      <dgm:t>
        <a:bodyPr/>
        <a:lstStyle/>
        <a:p>
          <a:endParaRPr lang="en-US"/>
        </a:p>
      </dgm:t>
    </dgm:pt>
    <dgm:pt modelId="{59A00199-3FC8-408F-A73A-723A57FA2D1F}">
      <dgm:prSet phldrT="[Text]"/>
      <dgm:spPr/>
      <dgm:t>
        <a:bodyPr/>
        <a:lstStyle/>
        <a:p>
          <a:r>
            <a:rPr lang="en-US" dirty="0"/>
            <a:t>6. Finish</a:t>
          </a:r>
        </a:p>
      </dgm:t>
    </dgm:pt>
    <dgm:pt modelId="{57FA0C94-C073-48E8-A51E-C0B6CFFD6940}" type="parTrans" cxnId="{47F4580F-E8FA-488C-BFA7-D427E26986AD}">
      <dgm:prSet/>
      <dgm:spPr/>
      <dgm:t>
        <a:bodyPr/>
        <a:lstStyle/>
        <a:p>
          <a:endParaRPr lang="en-US"/>
        </a:p>
      </dgm:t>
    </dgm:pt>
    <dgm:pt modelId="{911F45B8-FD5C-4FAE-8E67-E46CB7F4AD71}" type="sibTrans" cxnId="{47F4580F-E8FA-488C-BFA7-D427E26986AD}">
      <dgm:prSet/>
      <dgm:spPr/>
      <dgm:t>
        <a:bodyPr/>
        <a:lstStyle/>
        <a:p>
          <a:endParaRPr lang="en-US"/>
        </a:p>
      </dgm:t>
    </dgm:pt>
    <dgm:pt modelId="{AFFC6790-5515-DA4B-A1B2-3AA55D9CD993}">
      <dgm:prSet phldrT="[Text]"/>
      <dgm:spPr/>
      <dgm:t>
        <a:bodyPr/>
        <a:lstStyle/>
        <a:p>
          <a:r>
            <a:rPr lang="en-US" dirty="0"/>
            <a:t>4.1 Check to see if interested courses match grades</a:t>
          </a:r>
        </a:p>
      </dgm:t>
    </dgm:pt>
    <dgm:pt modelId="{6C7D1B7E-5B12-564A-8393-0D07AFBBE4E1}" type="parTrans" cxnId="{CB632ACF-C108-8D45-9485-870E0C8BF48F}">
      <dgm:prSet/>
      <dgm:spPr/>
      <dgm:t>
        <a:bodyPr/>
        <a:lstStyle/>
        <a:p>
          <a:endParaRPr lang="en-US"/>
        </a:p>
      </dgm:t>
    </dgm:pt>
    <dgm:pt modelId="{3A772D28-8699-F248-ADEC-D7D740C64261}" type="sibTrans" cxnId="{CB632ACF-C108-8D45-9485-870E0C8BF48F}">
      <dgm:prSet/>
      <dgm:spPr/>
      <dgm:t>
        <a:bodyPr/>
        <a:lstStyle/>
        <a:p>
          <a:endParaRPr lang="en-US"/>
        </a:p>
      </dgm:t>
    </dgm:pt>
    <dgm:pt modelId="{FCE7D073-F3C1-1C47-9374-3F50E89B930C}">
      <dgm:prSet phldrT="[Text]"/>
      <dgm:spPr/>
      <dgm:t>
        <a:bodyPr/>
        <a:lstStyle/>
        <a:p>
          <a:r>
            <a:rPr lang="en-US" dirty="0"/>
            <a:t>4.2 A-level: Choose 3 subjects</a:t>
          </a:r>
        </a:p>
      </dgm:t>
    </dgm:pt>
    <dgm:pt modelId="{817C11B0-8FC3-BF40-AFD7-65CE85437366}" type="parTrans" cxnId="{B26703AB-4B4A-E84A-9FBE-F4A1E82645EA}">
      <dgm:prSet/>
      <dgm:spPr/>
      <dgm:t>
        <a:bodyPr/>
        <a:lstStyle/>
        <a:p>
          <a:endParaRPr lang="en-US"/>
        </a:p>
      </dgm:t>
    </dgm:pt>
    <dgm:pt modelId="{326F7B64-8226-A04C-B35C-1854B4C9D810}" type="sibTrans" cxnId="{B26703AB-4B4A-E84A-9FBE-F4A1E82645EA}">
      <dgm:prSet/>
      <dgm:spPr/>
      <dgm:t>
        <a:bodyPr/>
        <a:lstStyle/>
        <a:p>
          <a:endParaRPr lang="en-US"/>
        </a:p>
      </dgm:t>
    </dgm:pt>
    <dgm:pt modelId="{8ED50984-1FC8-452E-AD20-BF5BFD146B64}">
      <dgm:prSet phldrT="[Text]"/>
      <dgm:spPr/>
      <dgm:t>
        <a:bodyPr/>
        <a:lstStyle/>
        <a:p>
          <a:r>
            <a:rPr lang="en-US" dirty="0"/>
            <a:t>5.</a:t>
          </a:r>
        </a:p>
        <a:p>
          <a:r>
            <a:rPr lang="en-US" dirty="0"/>
            <a:t>Questionnaire</a:t>
          </a:r>
        </a:p>
      </dgm:t>
    </dgm:pt>
    <dgm:pt modelId="{79E70341-900E-4624-BD3F-43B420580598}" type="sibTrans" cxnId="{CA796E4C-C838-4E00-9AD8-15135A57E8FC}">
      <dgm:prSet/>
      <dgm:spPr/>
      <dgm:t>
        <a:bodyPr/>
        <a:lstStyle/>
        <a:p>
          <a:endParaRPr lang="en-US"/>
        </a:p>
      </dgm:t>
    </dgm:pt>
    <dgm:pt modelId="{766AB587-CDE6-4892-9F14-618D340ABC03}" type="parTrans" cxnId="{CA796E4C-C838-4E00-9AD8-15135A57E8FC}">
      <dgm:prSet/>
      <dgm:spPr/>
      <dgm:t>
        <a:bodyPr/>
        <a:lstStyle/>
        <a:p>
          <a:endParaRPr lang="en-US"/>
        </a:p>
      </dgm:t>
    </dgm:pt>
    <dgm:pt modelId="{52EABBF9-1277-3046-B652-5E7238B06150}">
      <dgm:prSet phldrT="[Text]"/>
      <dgm:spPr/>
      <dgm:t>
        <a:bodyPr/>
        <a:lstStyle/>
        <a:p>
          <a:r>
            <a:rPr lang="en-US" dirty="0"/>
            <a:t>4.3 BTEC: Choose 1 course</a:t>
          </a:r>
        </a:p>
      </dgm:t>
    </dgm:pt>
    <dgm:pt modelId="{CB3859D8-70CB-5B4D-A238-CE534B6C22B4}" type="parTrans" cxnId="{997DD3D8-50F5-9D46-BA32-CBC79F7DF5ED}">
      <dgm:prSet/>
      <dgm:spPr/>
      <dgm:t>
        <a:bodyPr/>
        <a:lstStyle/>
        <a:p>
          <a:endParaRPr lang="en-US"/>
        </a:p>
      </dgm:t>
    </dgm:pt>
    <dgm:pt modelId="{3EABFC4B-5317-E947-A9C3-7EB8D15AB717}" type="sibTrans" cxnId="{997DD3D8-50F5-9D46-BA32-CBC79F7DF5ED}">
      <dgm:prSet/>
      <dgm:spPr/>
      <dgm:t>
        <a:bodyPr/>
        <a:lstStyle/>
        <a:p>
          <a:endParaRPr lang="en-US"/>
        </a:p>
      </dgm:t>
    </dgm:pt>
    <dgm:pt modelId="{43EC3357-F9E7-B748-B024-F330EBE919A1}">
      <dgm:prSet phldrT="[Text]"/>
      <dgm:spPr/>
      <dgm:t>
        <a:bodyPr/>
        <a:lstStyle/>
        <a:p>
          <a:r>
            <a:rPr lang="en-US" dirty="0"/>
            <a:t>4.4 Continue</a:t>
          </a:r>
        </a:p>
      </dgm:t>
    </dgm:pt>
    <dgm:pt modelId="{F6D0989F-FE0C-274B-9530-004A00CA5C0F}" type="parTrans" cxnId="{078525D5-8FD2-BC4E-BC4B-BEDCC15D04A5}">
      <dgm:prSet/>
      <dgm:spPr/>
      <dgm:t>
        <a:bodyPr/>
        <a:lstStyle/>
        <a:p>
          <a:endParaRPr lang="en-US"/>
        </a:p>
      </dgm:t>
    </dgm:pt>
    <dgm:pt modelId="{3F180FC1-4CC6-2743-9219-1F24A2145A73}" type="sibTrans" cxnId="{078525D5-8FD2-BC4E-BC4B-BEDCC15D04A5}">
      <dgm:prSet/>
      <dgm:spPr/>
      <dgm:t>
        <a:bodyPr/>
        <a:lstStyle/>
        <a:p>
          <a:endParaRPr lang="en-US"/>
        </a:p>
      </dgm:t>
    </dgm:pt>
    <dgm:pt modelId="{E05BF956-2A2C-474B-81B9-11F07E6B888F}">
      <dgm:prSet phldrT="[Text]"/>
      <dgm:spPr/>
      <dgm:t>
        <a:bodyPr/>
        <a:lstStyle/>
        <a:p>
          <a:r>
            <a:rPr lang="en-US" dirty="0"/>
            <a:t>4.5 Exit</a:t>
          </a:r>
        </a:p>
      </dgm:t>
    </dgm:pt>
    <dgm:pt modelId="{8572A86A-7BF2-5F41-8275-9C99798B3B93}" type="parTrans" cxnId="{173205BC-B63B-7E4E-B98E-8EA304CBBCA0}">
      <dgm:prSet/>
      <dgm:spPr/>
      <dgm:t>
        <a:bodyPr/>
        <a:lstStyle/>
        <a:p>
          <a:endParaRPr lang="en-US"/>
        </a:p>
      </dgm:t>
    </dgm:pt>
    <dgm:pt modelId="{A7F82F4A-FA09-304D-90C3-7268B88B6323}" type="sibTrans" cxnId="{173205BC-B63B-7E4E-B98E-8EA304CBBCA0}">
      <dgm:prSet/>
      <dgm:spPr/>
      <dgm:t>
        <a:bodyPr/>
        <a:lstStyle/>
        <a:p>
          <a:endParaRPr lang="en-US"/>
        </a:p>
      </dgm:t>
    </dgm:pt>
    <dgm:pt modelId="{83352A07-D3AD-4E4D-B380-51B545BDD25A}" type="pres">
      <dgm:prSet presAssocID="{156FB495-0FEC-4344-A072-CB56B2CEA3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75CBC95-7F36-4F61-A6AC-05A6EDD8E75D}" type="pres">
      <dgm:prSet presAssocID="{E1C90C81-EDAE-49C1-9D12-13EA8D8A1C92}" presName="hierRoot1" presStyleCnt="0">
        <dgm:presLayoutVars>
          <dgm:hierBranch val="init"/>
        </dgm:presLayoutVars>
      </dgm:prSet>
      <dgm:spPr/>
    </dgm:pt>
    <dgm:pt modelId="{3FA58DD9-E156-4EA7-A555-B50B25B6A251}" type="pres">
      <dgm:prSet presAssocID="{E1C90C81-EDAE-49C1-9D12-13EA8D8A1C92}" presName="rootComposite1" presStyleCnt="0"/>
      <dgm:spPr/>
    </dgm:pt>
    <dgm:pt modelId="{F027681A-A531-42F1-BE7E-4C78A76B78D9}" type="pres">
      <dgm:prSet presAssocID="{E1C90C81-EDAE-49C1-9D12-13EA8D8A1C92}" presName="rootText1" presStyleLbl="node0" presStyleIdx="0" presStyleCnt="1" custLinFactNeighborX="-5344" custLinFactNeighborY="-1389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8F31AC9-5C9D-4618-B819-20D3AEFC3821}" type="pres">
      <dgm:prSet presAssocID="{E1C90C81-EDAE-49C1-9D12-13EA8D8A1C92}" presName="rootConnector1" presStyleLbl="node1" presStyleIdx="0" presStyleCnt="0"/>
      <dgm:spPr/>
      <dgm:t>
        <a:bodyPr/>
        <a:lstStyle/>
        <a:p>
          <a:endParaRPr lang="en-US"/>
        </a:p>
      </dgm:t>
    </dgm:pt>
    <dgm:pt modelId="{FEFD3154-2B39-4FDA-B829-254FEED0F815}" type="pres">
      <dgm:prSet presAssocID="{E1C90C81-EDAE-49C1-9D12-13EA8D8A1C92}" presName="hierChild2" presStyleCnt="0"/>
      <dgm:spPr/>
    </dgm:pt>
    <dgm:pt modelId="{90729125-724C-40A9-8B36-E546E4FFDC66}" type="pres">
      <dgm:prSet presAssocID="{7377F093-B2B5-4AC2-982A-3BB471232EDB}" presName="Name37" presStyleLbl="parChTrans1D2" presStyleIdx="0" presStyleCnt="6"/>
      <dgm:spPr/>
      <dgm:t>
        <a:bodyPr/>
        <a:lstStyle/>
        <a:p>
          <a:endParaRPr lang="en-US"/>
        </a:p>
      </dgm:t>
    </dgm:pt>
    <dgm:pt modelId="{3855D6AF-F847-45AC-B1E7-0C4F5B4DBA57}" type="pres">
      <dgm:prSet presAssocID="{640A874C-2115-4CF9-A35C-C2B29F7707DA}" presName="hierRoot2" presStyleCnt="0">
        <dgm:presLayoutVars>
          <dgm:hierBranch val="init"/>
        </dgm:presLayoutVars>
      </dgm:prSet>
      <dgm:spPr/>
    </dgm:pt>
    <dgm:pt modelId="{E025D30B-244C-4886-A052-6943FADA58B2}" type="pres">
      <dgm:prSet presAssocID="{640A874C-2115-4CF9-A35C-C2B29F7707DA}" presName="rootComposite" presStyleCnt="0"/>
      <dgm:spPr/>
    </dgm:pt>
    <dgm:pt modelId="{D3E31D13-2852-48E6-8195-B6B198C88203}" type="pres">
      <dgm:prSet presAssocID="{640A874C-2115-4CF9-A35C-C2B29F7707DA}" presName="rootText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18F89BE-E807-4373-B292-881A296E7F68}" type="pres">
      <dgm:prSet presAssocID="{640A874C-2115-4CF9-A35C-C2B29F7707DA}" presName="rootConnector" presStyleLbl="node2" presStyleIdx="0" presStyleCnt="6"/>
      <dgm:spPr/>
      <dgm:t>
        <a:bodyPr/>
        <a:lstStyle/>
        <a:p>
          <a:endParaRPr lang="en-US"/>
        </a:p>
      </dgm:t>
    </dgm:pt>
    <dgm:pt modelId="{0B53EEBF-8141-40A6-A247-E3DBB67D6F66}" type="pres">
      <dgm:prSet presAssocID="{640A874C-2115-4CF9-A35C-C2B29F7707DA}" presName="hierChild4" presStyleCnt="0"/>
      <dgm:spPr/>
    </dgm:pt>
    <dgm:pt modelId="{0F2D3D89-DABE-4233-9176-F6805DF63322}" type="pres">
      <dgm:prSet presAssocID="{640A874C-2115-4CF9-A35C-C2B29F7707DA}" presName="hierChild5" presStyleCnt="0"/>
      <dgm:spPr/>
    </dgm:pt>
    <dgm:pt modelId="{10FA5C6A-EE5D-4CE2-A042-98BFD909C28E}" type="pres">
      <dgm:prSet presAssocID="{92B5A4D1-223E-4F3F-AD95-DAE501EC3782}" presName="Name37" presStyleLbl="parChTrans1D2" presStyleIdx="1" presStyleCnt="6"/>
      <dgm:spPr/>
      <dgm:t>
        <a:bodyPr/>
        <a:lstStyle/>
        <a:p>
          <a:endParaRPr lang="en-US"/>
        </a:p>
      </dgm:t>
    </dgm:pt>
    <dgm:pt modelId="{1F093C5C-4CB3-4C09-9B69-49C409A26D5D}" type="pres">
      <dgm:prSet presAssocID="{57C424FE-AD54-42DE-8F1F-36FFAED27370}" presName="hierRoot2" presStyleCnt="0">
        <dgm:presLayoutVars>
          <dgm:hierBranch val="init"/>
        </dgm:presLayoutVars>
      </dgm:prSet>
      <dgm:spPr/>
    </dgm:pt>
    <dgm:pt modelId="{1395B595-D7CE-47EE-948F-251A7CC2F1C6}" type="pres">
      <dgm:prSet presAssocID="{57C424FE-AD54-42DE-8F1F-36FFAED27370}" presName="rootComposite" presStyleCnt="0"/>
      <dgm:spPr/>
    </dgm:pt>
    <dgm:pt modelId="{5FA9DDAE-8DB7-4B6A-9F08-0781F1B45CE2}" type="pres">
      <dgm:prSet presAssocID="{57C424FE-AD54-42DE-8F1F-36FFAED27370}" presName="rootText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19017E-0F90-42C9-98D4-EDB4FCD97380}" type="pres">
      <dgm:prSet presAssocID="{57C424FE-AD54-42DE-8F1F-36FFAED27370}" presName="rootConnector" presStyleLbl="node2" presStyleIdx="1" presStyleCnt="6"/>
      <dgm:spPr/>
      <dgm:t>
        <a:bodyPr/>
        <a:lstStyle/>
        <a:p>
          <a:endParaRPr lang="en-US"/>
        </a:p>
      </dgm:t>
    </dgm:pt>
    <dgm:pt modelId="{C0E43B7B-926E-4737-A8A8-C3806A7AE824}" type="pres">
      <dgm:prSet presAssocID="{57C424FE-AD54-42DE-8F1F-36FFAED27370}" presName="hierChild4" presStyleCnt="0"/>
      <dgm:spPr/>
    </dgm:pt>
    <dgm:pt modelId="{E1745E1A-CC8D-4682-B3AE-80EBC40F6DE4}" type="pres">
      <dgm:prSet presAssocID="{57C424FE-AD54-42DE-8F1F-36FFAED27370}" presName="hierChild5" presStyleCnt="0"/>
      <dgm:spPr/>
    </dgm:pt>
    <dgm:pt modelId="{A1C72E83-B13E-4AE5-AA88-F63A199C7B32}" type="pres">
      <dgm:prSet presAssocID="{7CA8D369-0062-4BA9-9493-C7635580EF55}" presName="Name37" presStyleLbl="parChTrans1D2" presStyleIdx="2" presStyleCnt="6"/>
      <dgm:spPr/>
      <dgm:t>
        <a:bodyPr/>
        <a:lstStyle/>
        <a:p>
          <a:endParaRPr lang="en-US"/>
        </a:p>
      </dgm:t>
    </dgm:pt>
    <dgm:pt modelId="{68553CE9-A7C4-4DA6-82A5-5B1DA929239C}" type="pres">
      <dgm:prSet presAssocID="{6B87F144-D865-4E15-A716-2BCC6F2BA9B0}" presName="hierRoot2" presStyleCnt="0">
        <dgm:presLayoutVars>
          <dgm:hierBranch val="init"/>
        </dgm:presLayoutVars>
      </dgm:prSet>
      <dgm:spPr/>
    </dgm:pt>
    <dgm:pt modelId="{709B699B-CDB3-49E2-BE97-FEB0A0C6DD90}" type="pres">
      <dgm:prSet presAssocID="{6B87F144-D865-4E15-A716-2BCC6F2BA9B0}" presName="rootComposite" presStyleCnt="0"/>
      <dgm:spPr/>
    </dgm:pt>
    <dgm:pt modelId="{ECFDC2B0-7405-4D27-8036-931B73D1EE7D}" type="pres">
      <dgm:prSet presAssocID="{6B87F144-D865-4E15-A716-2BCC6F2BA9B0}" presName="rootText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6E8D1E0-ADAA-4B5F-85CA-6AA3CAE81D44}" type="pres">
      <dgm:prSet presAssocID="{6B87F144-D865-4E15-A716-2BCC6F2BA9B0}" presName="rootConnector" presStyleLbl="node2" presStyleIdx="2" presStyleCnt="6"/>
      <dgm:spPr/>
      <dgm:t>
        <a:bodyPr/>
        <a:lstStyle/>
        <a:p>
          <a:endParaRPr lang="en-US"/>
        </a:p>
      </dgm:t>
    </dgm:pt>
    <dgm:pt modelId="{C73E5E16-B214-4338-B96C-68BC393A139A}" type="pres">
      <dgm:prSet presAssocID="{6B87F144-D865-4E15-A716-2BCC6F2BA9B0}" presName="hierChild4" presStyleCnt="0"/>
      <dgm:spPr/>
    </dgm:pt>
    <dgm:pt modelId="{9E15959E-EBA3-4016-AAC5-BB65AF2E15E0}" type="pres">
      <dgm:prSet presAssocID="{6B87F144-D865-4E15-A716-2BCC6F2BA9B0}" presName="hierChild5" presStyleCnt="0"/>
      <dgm:spPr/>
    </dgm:pt>
    <dgm:pt modelId="{C864A36D-C677-405E-9137-AEF34D95F5E3}" type="pres">
      <dgm:prSet presAssocID="{37A027AA-83C7-4ADE-AB90-7FB4C0F5390B}" presName="Name37" presStyleLbl="parChTrans1D2" presStyleIdx="3" presStyleCnt="6"/>
      <dgm:spPr/>
      <dgm:t>
        <a:bodyPr/>
        <a:lstStyle/>
        <a:p>
          <a:endParaRPr lang="en-US"/>
        </a:p>
      </dgm:t>
    </dgm:pt>
    <dgm:pt modelId="{E171A944-2218-4860-9C1D-6D9D9CC94DD3}" type="pres">
      <dgm:prSet presAssocID="{77491C5A-53BD-488F-B2CC-5677F5B29B15}" presName="hierRoot2" presStyleCnt="0">
        <dgm:presLayoutVars>
          <dgm:hierBranch val="init"/>
        </dgm:presLayoutVars>
      </dgm:prSet>
      <dgm:spPr/>
    </dgm:pt>
    <dgm:pt modelId="{637D65F6-F81D-4DD3-956C-0AE3F5E7672F}" type="pres">
      <dgm:prSet presAssocID="{77491C5A-53BD-488F-B2CC-5677F5B29B15}" presName="rootComposite" presStyleCnt="0"/>
      <dgm:spPr/>
    </dgm:pt>
    <dgm:pt modelId="{A84375C6-D19E-4741-AD92-ACA44EF57E28}" type="pres">
      <dgm:prSet presAssocID="{77491C5A-53BD-488F-B2CC-5677F5B29B15}" presName="rootText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C422F7F-0223-4BBF-88F1-4D4231FDA163}" type="pres">
      <dgm:prSet presAssocID="{77491C5A-53BD-488F-B2CC-5677F5B29B15}" presName="rootConnector" presStyleLbl="node2" presStyleIdx="3" presStyleCnt="6"/>
      <dgm:spPr/>
      <dgm:t>
        <a:bodyPr/>
        <a:lstStyle/>
        <a:p>
          <a:endParaRPr lang="en-US"/>
        </a:p>
      </dgm:t>
    </dgm:pt>
    <dgm:pt modelId="{1B19E875-7FEE-4FF4-8F4F-4BBA9A69B5F6}" type="pres">
      <dgm:prSet presAssocID="{77491C5A-53BD-488F-B2CC-5677F5B29B15}" presName="hierChild4" presStyleCnt="0"/>
      <dgm:spPr/>
    </dgm:pt>
    <dgm:pt modelId="{A080A7E5-56AF-514D-B7EF-EABF4FF01FAC}" type="pres">
      <dgm:prSet presAssocID="{6C7D1B7E-5B12-564A-8393-0D07AFBBE4E1}" presName="Name37" presStyleLbl="parChTrans1D3" presStyleIdx="0" presStyleCnt="5"/>
      <dgm:spPr/>
      <dgm:t>
        <a:bodyPr/>
        <a:lstStyle/>
        <a:p>
          <a:endParaRPr lang="en-US"/>
        </a:p>
      </dgm:t>
    </dgm:pt>
    <dgm:pt modelId="{CC5B3EA2-0CB3-264A-A978-F3CBFCBBC213}" type="pres">
      <dgm:prSet presAssocID="{AFFC6790-5515-DA4B-A1B2-3AA55D9CD993}" presName="hierRoot2" presStyleCnt="0">
        <dgm:presLayoutVars>
          <dgm:hierBranch val="init"/>
        </dgm:presLayoutVars>
      </dgm:prSet>
      <dgm:spPr/>
    </dgm:pt>
    <dgm:pt modelId="{E890146E-7F70-CF46-977A-622005ABE157}" type="pres">
      <dgm:prSet presAssocID="{AFFC6790-5515-DA4B-A1B2-3AA55D9CD993}" presName="rootComposite" presStyleCnt="0"/>
      <dgm:spPr/>
    </dgm:pt>
    <dgm:pt modelId="{2A7FCF42-5E4F-5641-8530-51D459696DD0}" type="pres">
      <dgm:prSet presAssocID="{AFFC6790-5515-DA4B-A1B2-3AA55D9CD993}" presName="rootText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D8AB7A1-63B7-1A45-A307-95051631F272}" type="pres">
      <dgm:prSet presAssocID="{AFFC6790-5515-DA4B-A1B2-3AA55D9CD993}" presName="rootConnector" presStyleLbl="node3" presStyleIdx="0" presStyleCnt="5"/>
      <dgm:spPr/>
      <dgm:t>
        <a:bodyPr/>
        <a:lstStyle/>
        <a:p>
          <a:endParaRPr lang="en-US"/>
        </a:p>
      </dgm:t>
    </dgm:pt>
    <dgm:pt modelId="{F2D17C46-1B69-F846-88AC-AA011F3F50B0}" type="pres">
      <dgm:prSet presAssocID="{AFFC6790-5515-DA4B-A1B2-3AA55D9CD993}" presName="hierChild4" presStyleCnt="0"/>
      <dgm:spPr/>
    </dgm:pt>
    <dgm:pt modelId="{712D81B8-D242-3148-A7C9-6A434B000D02}" type="pres">
      <dgm:prSet presAssocID="{AFFC6790-5515-DA4B-A1B2-3AA55D9CD993}" presName="hierChild5" presStyleCnt="0"/>
      <dgm:spPr/>
    </dgm:pt>
    <dgm:pt modelId="{5032E323-7140-0343-9490-4668839B560A}" type="pres">
      <dgm:prSet presAssocID="{817C11B0-8FC3-BF40-AFD7-65CE85437366}" presName="Name37" presStyleLbl="parChTrans1D3" presStyleIdx="1" presStyleCnt="5"/>
      <dgm:spPr/>
      <dgm:t>
        <a:bodyPr/>
        <a:lstStyle/>
        <a:p>
          <a:endParaRPr lang="en-US"/>
        </a:p>
      </dgm:t>
    </dgm:pt>
    <dgm:pt modelId="{5DEDD4F7-0D18-5D4D-87E6-EA8C07F94627}" type="pres">
      <dgm:prSet presAssocID="{FCE7D073-F3C1-1C47-9374-3F50E89B930C}" presName="hierRoot2" presStyleCnt="0">
        <dgm:presLayoutVars>
          <dgm:hierBranch val="init"/>
        </dgm:presLayoutVars>
      </dgm:prSet>
      <dgm:spPr/>
    </dgm:pt>
    <dgm:pt modelId="{66EFF9FC-1322-8644-A46B-B1FBCD4A255F}" type="pres">
      <dgm:prSet presAssocID="{FCE7D073-F3C1-1C47-9374-3F50E89B930C}" presName="rootComposite" presStyleCnt="0"/>
      <dgm:spPr/>
    </dgm:pt>
    <dgm:pt modelId="{FB81D31B-E501-3B43-B493-3C38DD4AA128}" type="pres">
      <dgm:prSet presAssocID="{FCE7D073-F3C1-1C47-9374-3F50E89B930C}" presName="rootText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B183A47-9E70-AD4D-A59C-1E5D956FE697}" type="pres">
      <dgm:prSet presAssocID="{FCE7D073-F3C1-1C47-9374-3F50E89B930C}" presName="rootConnector" presStyleLbl="node3" presStyleIdx="1" presStyleCnt="5"/>
      <dgm:spPr/>
      <dgm:t>
        <a:bodyPr/>
        <a:lstStyle/>
        <a:p>
          <a:endParaRPr lang="en-US"/>
        </a:p>
      </dgm:t>
    </dgm:pt>
    <dgm:pt modelId="{82D5FA46-9369-4241-A0D3-39F92B00B974}" type="pres">
      <dgm:prSet presAssocID="{FCE7D073-F3C1-1C47-9374-3F50E89B930C}" presName="hierChild4" presStyleCnt="0"/>
      <dgm:spPr/>
    </dgm:pt>
    <dgm:pt modelId="{02B66812-16DA-4549-9FB3-FD001BF7B6F4}" type="pres">
      <dgm:prSet presAssocID="{FCE7D073-F3C1-1C47-9374-3F50E89B930C}" presName="hierChild5" presStyleCnt="0"/>
      <dgm:spPr/>
    </dgm:pt>
    <dgm:pt modelId="{D79E005C-B088-314C-B4DB-4547501C4735}" type="pres">
      <dgm:prSet presAssocID="{CB3859D8-70CB-5B4D-A238-CE534B6C22B4}" presName="Name37" presStyleLbl="parChTrans1D3" presStyleIdx="2" presStyleCnt="5"/>
      <dgm:spPr/>
      <dgm:t>
        <a:bodyPr/>
        <a:lstStyle/>
        <a:p>
          <a:endParaRPr lang="en-US"/>
        </a:p>
      </dgm:t>
    </dgm:pt>
    <dgm:pt modelId="{536FB0AE-5C36-0441-A713-65FD2020F3E9}" type="pres">
      <dgm:prSet presAssocID="{52EABBF9-1277-3046-B652-5E7238B06150}" presName="hierRoot2" presStyleCnt="0">
        <dgm:presLayoutVars>
          <dgm:hierBranch val="init"/>
        </dgm:presLayoutVars>
      </dgm:prSet>
      <dgm:spPr/>
    </dgm:pt>
    <dgm:pt modelId="{3D6EA289-8202-9C42-94CA-7B4592DD3BB1}" type="pres">
      <dgm:prSet presAssocID="{52EABBF9-1277-3046-B652-5E7238B06150}" presName="rootComposite" presStyleCnt="0"/>
      <dgm:spPr/>
    </dgm:pt>
    <dgm:pt modelId="{5C103FDB-0532-454B-8B89-A3907E7DDA9E}" type="pres">
      <dgm:prSet presAssocID="{52EABBF9-1277-3046-B652-5E7238B06150}" presName="rootText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CC51619-9A13-0644-9EA4-031ECD67F094}" type="pres">
      <dgm:prSet presAssocID="{52EABBF9-1277-3046-B652-5E7238B06150}" presName="rootConnector" presStyleLbl="node3" presStyleIdx="2" presStyleCnt="5"/>
      <dgm:spPr/>
      <dgm:t>
        <a:bodyPr/>
        <a:lstStyle/>
        <a:p>
          <a:endParaRPr lang="en-US"/>
        </a:p>
      </dgm:t>
    </dgm:pt>
    <dgm:pt modelId="{FC5A3016-5967-3A4F-8B0B-CB4E051E68BF}" type="pres">
      <dgm:prSet presAssocID="{52EABBF9-1277-3046-B652-5E7238B06150}" presName="hierChild4" presStyleCnt="0"/>
      <dgm:spPr/>
    </dgm:pt>
    <dgm:pt modelId="{7EF7ADF4-EF8B-B44A-AD79-4CE3220E4ACB}" type="pres">
      <dgm:prSet presAssocID="{52EABBF9-1277-3046-B652-5E7238B06150}" presName="hierChild5" presStyleCnt="0"/>
      <dgm:spPr/>
    </dgm:pt>
    <dgm:pt modelId="{83E07DB2-0AAE-154D-B188-44335043D21B}" type="pres">
      <dgm:prSet presAssocID="{F6D0989F-FE0C-274B-9530-004A00CA5C0F}" presName="Name37" presStyleLbl="parChTrans1D3" presStyleIdx="3" presStyleCnt="5"/>
      <dgm:spPr/>
      <dgm:t>
        <a:bodyPr/>
        <a:lstStyle/>
        <a:p>
          <a:endParaRPr lang="en-US"/>
        </a:p>
      </dgm:t>
    </dgm:pt>
    <dgm:pt modelId="{30A9A967-2FA5-364A-877B-4FC443729749}" type="pres">
      <dgm:prSet presAssocID="{43EC3357-F9E7-B748-B024-F330EBE919A1}" presName="hierRoot2" presStyleCnt="0">
        <dgm:presLayoutVars>
          <dgm:hierBranch val="init"/>
        </dgm:presLayoutVars>
      </dgm:prSet>
      <dgm:spPr/>
    </dgm:pt>
    <dgm:pt modelId="{C66349C6-45C9-054D-9490-439276092D46}" type="pres">
      <dgm:prSet presAssocID="{43EC3357-F9E7-B748-B024-F330EBE919A1}" presName="rootComposite" presStyleCnt="0"/>
      <dgm:spPr/>
    </dgm:pt>
    <dgm:pt modelId="{C88464F8-513D-5547-8CF4-5E1E72D23F1A}" type="pres">
      <dgm:prSet presAssocID="{43EC3357-F9E7-B748-B024-F330EBE919A1}" presName="rootText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C4D8A3D-93E8-BC4F-935A-1EC12D9C818E}" type="pres">
      <dgm:prSet presAssocID="{43EC3357-F9E7-B748-B024-F330EBE919A1}" presName="rootConnector" presStyleLbl="node3" presStyleIdx="3" presStyleCnt="5"/>
      <dgm:spPr/>
      <dgm:t>
        <a:bodyPr/>
        <a:lstStyle/>
        <a:p>
          <a:endParaRPr lang="en-US"/>
        </a:p>
      </dgm:t>
    </dgm:pt>
    <dgm:pt modelId="{C3A4CB03-650D-7247-8415-460F7A6C9D9C}" type="pres">
      <dgm:prSet presAssocID="{43EC3357-F9E7-B748-B024-F330EBE919A1}" presName="hierChild4" presStyleCnt="0"/>
      <dgm:spPr/>
    </dgm:pt>
    <dgm:pt modelId="{9CD4B691-0E6E-C74D-AFEA-E01A136FF942}" type="pres">
      <dgm:prSet presAssocID="{43EC3357-F9E7-B748-B024-F330EBE919A1}" presName="hierChild5" presStyleCnt="0"/>
      <dgm:spPr/>
    </dgm:pt>
    <dgm:pt modelId="{D5BFAC7F-B180-C940-A1F1-8413465C5754}" type="pres">
      <dgm:prSet presAssocID="{8572A86A-7BF2-5F41-8275-9C99798B3B93}" presName="Name37" presStyleLbl="parChTrans1D3" presStyleIdx="4" presStyleCnt="5"/>
      <dgm:spPr/>
      <dgm:t>
        <a:bodyPr/>
        <a:lstStyle/>
        <a:p>
          <a:endParaRPr lang="en-US"/>
        </a:p>
      </dgm:t>
    </dgm:pt>
    <dgm:pt modelId="{E1321577-2C6D-6C4F-9FA0-B1786539EEC3}" type="pres">
      <dgm:prSet presAssocID="{E05BF956-2A2C-474B-81B9-11F07E6B888F}" presName="hierRoot2" presStyleCnt="0">
        <dgm:presLayoutVars>
          <dgm:hierBranch val="init"/>
        </dgm:presLayoutVars>
      </dgm:prSet>
      <dgm:spPr/>
    </dgm:pt>
    <dgm:pt modelId="{C46BCE23-E3A2-2D45-A83C-C112D0F1CB0F}" type="pres">
      <dgm:prSet presAssocID="{E05BF956-2A2C-474B-81B9-11F07E6B888F}" presName="rootComposite" presStyleCnt="0"/>
      <dgm:spPr/>
    </dgm:pt>
    <dgm:pt modelId="{30AAC670-0795-CC42-8A75-11FB067B91C4}" type="pres">
      <dgm:prSet presAssocID="{E05BF956-2A2C-474B-81B9-11F07E6B888F}" presName="rootText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709B62E-2EEE-4A40-B21C-2E4FAC6AE762}" type="pres">
      <dgm:prSet presAssocID="{E05BF956-2A2C-474B-81B9-11F07E6B888F}" presName="rootConnector" presStyleLbl="node3" presStyleIdx="4" presStyleCnt="5"/>
      <dgm:spPr/>
      <dgm:t>
        <a:bodyPr/>
        <a:lstStyle/>
        <a:p>
          <a:endParaRPr lang="en-US"/>
        </a:p>
      </dgm:t>
    </dgm:pt>
    <dgm:pt modelId="{9AB7B0DD-FC5A-214D-A382-1D37028C0E82}" type="pres">
      <dgm:prSet presAssocID="{E05BF956-2A2C-474B-81B9-11F07E6B888F}" presName="hierChild4" presStyleCnt="0"/>
      <dgm:spPr/>
    </dgm:pt>
    <dgm:pt modelId="{4D92BFE5-7E73-7C4A-900A-F7EE47526FB4}" type="pres">
      <dgm:prSet presAssocID="{E05BF956-2A2C-474B-81B9-11F07E6B888F}" presName="hierChild5" presStyleCnt="0"/>
      <dgm:spPr/>
    </dgm:pt>
    <dgm:pt modelId="{860020B3-3C27-42CD-AD74-482F62A1F159}" type="pres">
      <dgm:prSet presAssocID="{77491C5A-53BD-488F-B2CC-5677F5B29B15}" presName="hierChild5" presStyleCnt="0"/>
      <dgm:spPr/>
    </dgm:pt>
    <dgm:pt modelId="{8DB3456E-162F-4CBA-9152-801F1E7BFC94}" type="pres">
      <dgm:prSet presAssocID="{766AB587-CDE6-4892-9F14-618D340ABC03}" presName="Name37" presStyleLbl="parChTrans1D2" presStyleIdx="4" presStyleCnt="6"/>
      <dgm:spPr/>
      <dgm:t>
        <a:bodyPr/>
        <a:lstStyle/>
        <a:p>
          <a:endParaRPr lang="en-US"/>
        </a:p>
      </dgm:t>
    </dgm:pt>
    <dgm:pt modelId="{3A848AD5-D9C8-4DA6-B1BE-239C2D44D80A}" type="pres">
      <dgm:prSet presAssocID="{8ED50984-1FC8-452E-AD20-BF5BFD146B64}" presName="hierRoot2" presStyleCnt="0">
        <dgm:presLayoutVars>
          <dgm:hierBranch val="init"/>
        </dgm:presLayoutVars>
      </dgm:prSet>
      <dgm:spPr/>
    </dgm:pt>
    <dgm:pt modelId="{592D777B-7FB5-43AA-BB70-210DC5E41D7F}" type="pres">
      <dgm:prSet presAssocID="{8ED50984-1FC8-452E-AD20-BF5BFD146B64}" presName="rootComposite" presStyleCnt="0"/>
      <dgm:spPr/>
    </dgm:pt>
    <dgm:pt modelId="{CF9BDD39-C7DF-4117-B90D-FA78AFF98976}" type="pres">
      <dgm:prSet presAssocID="{8ED50984-1FC8-452E-AD20-BF5BFD146B64}" presName="rootText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7946EAB-147B-4619-8E0A-83D64A838118}" type="pres">
      <dgm:prSet presAssocID="{8ED50984-1FC8-452E-AD20-BF5BFD146B64}" presName="rootConnector" presStyleLbl="node2" presStyleIdx="4" presStyleCnt="6"/>
      <dgm:spPr/>
      <dgm:t>
        <a:bodyPr/>
        <a:lstStyle/>
        <a:p>
          <a:endParaRPr lang="en-US"/>
        </a:p>
      </dgm:t>
    </dgm:pt>
    <dgm:pt modelId="{224F2E1E-49BA-4CFB-9979-9D12D16624F6}" type="pres">
      <dgm:prSet presAssocID="{8ED50984-1FC8-452E-AD20-BF5BFD146B64}" presName="hierChild4" presStyleCnt="0"/>
      <dgm:spPr/>
    </dgm:pt>
    <dgm:pt modelId="{572DF5AC-97A4-4699-8409-0E93915A0A3B}" type="pres">
      <dgm:prSet presAssocID="{8ED50984-1FC8-452E-AD20-BF5BFD146B64}" presName="hierChild5" presStyleCnt="0"/>
      <dgm:spPr/>
    </dgm:pt>
    <dgm:pt modelId="{D0F8410B-07E9-4E14-BB1A-7EB20FC75DFF}" type="pres">
      <dgm:prSet presAssocID="{57FA0C94-C073-48E8-A51E-C0B6CFFD6940}" presName="Name37" presStyleLbl="parChTrans1D2" presStyleIdx="5" presStyleCnt="6"/>
      <dgm:spPr/>
      <dgm:t>
        <a:bodyPr/>
        <a:lstStyle/>
        <a:p>
          <a:endParaRPr lang="en-US"/>
        </a:p>
      </dgm:t>
    </dgm:pt>
    <dgm:pt modelId="{19FE1E1F-002D-4C9C-AAB3-719073DA90D0}" type="pres">
      <dgm:prSet presAssocID="{59A00199-3FC8-408F-A73A-723A57FA2D1F}" presName="hierRoot2" presStyleCnt="0">
        <dgm:presLayoutVars>
          <dgm:hierBranch val="init"/>
        </dgm:presLayoutVars>
      </dgm:prSet>
      <dgm:spPr/>
    </dgm:pt>
    <dgm:pt modelId="{FE0954FA-56A9-4973-B683-C7255FBB8926}" type="pres">
      <dgm:prSet presAssocID="{59A00199-3FC8-408F-A73A-723A57FA2D1F}" presName="rootComposite" presStyleCnt="0"/>
      <dgm:spPr/>
    </dgm:pt>
    <dgm:pt modelId="{1F0507FF-DD23-4CD8-8BB6-6E8B7D80E0DC}" type="pres">
      <dgm:prSet presAssocID="{59A00199-3FC8-408F-A73A-723A57FA2D1F}" presName="rootText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85F5ED5-7990-45AF-B6EE-C19FD99447EC}" type="pres">
      <dgm:prSet presAssocID="{59A00199-3FC8-408F-A73A-723A57FA2D1F}" presName="rootConnector" presStyleLbl="node2" presStyleIdx="5" presStyleCnt="6"/>
      <dgm:spPr/>
      <dgm:t>
        <a:bodyPr/>
        <a:lstStyle/>
        <a:p>
          <a:endParaRPr lang="en-US"/>
        </a:p>
      </dgm:t>
    </dgm:pt>
    <dgm:pt modelId="{8C42BD68-BD3D-46A4-B597-AEB97481AFB5}" type="pres">
      <dgm:prSet presAssocID="{59A00199-3FC8-408F-A73A-723A57FA2D1F}" presName="hierChild4" presStyleCnt="0"/>
      <dgm:spPr/>
    </dgm:pt>
    <dgm:pt modelId="{F89E3008-D4F4-4F20-B2CE-463B7A7C563B}" type="pres">
      <dgm:prSet presAssocID="{59A00199-3FC8-408F-A73A-723A57FA2D1F}" presName="hierChild5" presStyleCnt="0"/>
      <dgm:spPr/>
    </dgm:pt>
    <dgm:pt modelId="{F0005D91-BB6C-4738-8BC8-B45FD692CB5B}" type="pres">
      <dgm:prSet presAssocID="{E1C90C81-EDAE-49C1-9D12-13EA8D8A1C92}" presName="hierChild3" presStyleCnt="0"/>
      <dgm:spPr/>
    </dgm:pt>
  </dgm:ptLst>
  <dgm:cxnLst>
    <dgm:cxn modelId="{8C5997A9-DF3B-40CB-82A4-2561924D344D}" type="presOf" srcId="{57C424FE-AD54-42DE-8F1F-36FFAED27370}" destId="{5FA9DDAE-8DB7-4B6A-9F08-0781F1B45CE2}" srcOrd="0" destOrd="0" presId="urn:microsoft.com/office/officeart/2005/8/layout/orgChart1"/>
    <dgm:cxn modelId="{8B6B6B86-C2A3-4245-B80F-7FE5E3E370A5}" srcId="{E1C90C81-EDAE-49C1-9D12-13EA8D8A1C92}" destId="{6B87F144-D865-4E15-A716-2BCC6F2BA9B0}" srcOrd="2" destOrd="0" parTransId="{7CA8D369-0062-4BA9-9493-C7635580EF55}" sibTransId="{F998D346-1094-4078-A289-5D1EFCEF238B}"/>
    <dgm:cxn modelId="{F757F472-FBE0-4CAB-BC1F-7559E1F0AB13}" type="presOf" srcId="{7CA8D369-0062-4BA9-9493-C7635580EF55}" destId="{A1C72E83-B13E-4AE5-AA88-F63A199C7B32}" srcOrd="0" destOrd="0" presId="urn:microsoft.com/office/officeart/2005/8/layout/orgChart1"/>
    <dgm:cxn modelId="{2BB90668-EECE-CB48-8170-29211E69DD97}" type="presOf" srcId="{E05BF956-2A2C-474B-81B9-11F07E6B888F}" destId="{30AAC670-0795-CC42-8A75-11FB067B91C4}" srcOrd="0" destOrd="0" presId="urn:microsoft.com/office/officeart/2005/8/layout/orgChart1"/>
    <dgm:cxn modelId="{B26703AB-4B4A-E84A-9FBE-F4A1E82645EA}" srcId="{77491C5A-53BD-488F-B2CC-5677F5B29B15}" destId="{FCE7D073-F3C1-1C47-9374-3F50E89B930C}" srcOrd="1" destOrd="0" parTransId="{817C11B0-8FC3-BF40-AFD7-65CE85437366}" sibTransId="{326F7B64-8226-A04C-B35C-1854B4C9D810}"/>
    <dgm:cxn modelId="{CE5E003E-C8DD-4660-9F59-0514EC85D1A2}" type="presOf" srcId="{6B87F144-D865-4E15-A716-2BCC6F2BA9B0}" destId="{ECFDC2B0-7405-4D27-8036-931B73D1EE7D}" srcOrd="0" destOrd="0" presId="urn:microsoft.com/office/officeart/2005/8/layout/orgChart1"/>
    <dgm:cxn modelId="{E8443280-928E-B94B-BBA4-41ED21F14628}" type="presOf" srcId="{CB3859D8-70CB-5B4D-A238-CE534B6C22B4}" destId="{D79E005C-B088-314C-B4DB-4547501C4735}" srcOrd="0" destOrd="0" presId="urn:microsoft.com/office/officeart/2005/8/layout/orgChart1"/>
    <dgm:cxn modelId="{CB632ACF-C108-8D45-9485-870E0C8BF48F}" srcId="{77491C5A-53BD-488F-B2CC-5677F5B29B15}" destId="{AFFC6790-5515-DA4B-A1B2-3AA55D9CD993}" srcOrd="0" destOrd="0" parTransId="{6C7D1B7E-5B12-564A-8393-0D07AFBBE4E1}" sibTransId="{3A772D28-8699-F248-ADEC-D7D740C64261}"/>
    <dgm:cxn modelId="{C7ECA4C9-84C4-4AD8-B24F-CB70062FAF74}" type="presOf" srcId="{E1C90C81-EDAE-49C1-9D12-13EA8D8A1C92}" destId="{D8F31AC9-5C9D-4618-B819-20D3AEFC3821}" srcOrd="1" destOrd="0" presId="urn:microsoft.com/office/officeart/2005/8/layout/orgChart1"/>
    <dgm:cxn modelId="{47F4580F-E8FA-488C-BFA7-D427E26986AD}" srcId="{E1C90C81-EDAE-49C1-9D12-13EA8D8A1C92}" destId="{59A00199-3FC8-408F-A73A-723A57FA2D1F}" srcOrd="5" destOrd="0" parTransId="{57FA0C94-C073-48E8-A51E-C0B6CFFD6940}" sibTransId="{911F45B8-FD5C-4FAE-8E67-E46CB7F4AD71}"/>
    <dgm:cxn modelId="{8C7F317B-0902-47FF-8842-752C3403538D}" type="presOf" srcId="{E1C90C81-EDAE-49C1-9D12-13EA8D8A1C92}" destId="{F027681A-A531-42F1-BE7E-4C78A76B78D9}" srcOrd="0" destOrd="0" presId="urn:microsoft.com/office/officeart/2005/8/layout/orgChart1"/>
    <dgm:cxn modelId="{19E0C09F-796D-47D5-B822-0DA37DBFD991}" type="presOf" srcId="{640A874C-2115-4CF9-A35C-C2B29F7707DA}" destId="{A18F89BE-E807-4373-B292-881A296E7F68}" srcOrd="1" destOrd="0" presId="urn:microsoft.com/office/officeart/2005/8/layout/orgChart1"/>
    <dgm:cxn modelId="{2501C873-F5D5-4806-89EA-19FF6AE9F805}" srcId="{E1C90C81-EDAE-49C1-9D12-13EA8D8A1C92}" destId="{57C424FE-AD54-42DE-8F1F-36FFAED27370}" srcOrd="1" destOrd="0" parTransId="{92B5A4D1-223E-4F3F-AD95-DAE501EC3782}" sibTransId="{4EA94410-C16B-4D3B-A035-E387DB83EA82}"/>
    <dgm:cxn modelId="{35F7A8E5-39B3-6448-B451-1C0A2FCA02F8}" type="presOf" srcId="{FCE7D073-F3C1-1C47-9374-3F50E89B930C}" destId="{FB81D31B-E501-3B43-B493-3C38DD4AA128}" srcOrd="0" destOrd="0" presId="urn:microsoft.com/office/officeart/2005/8/layout/orgChart1"/>
    <dgm:cxn modelId="{A62B7EC4-2C0C-5140-88FC-1A73D13BD34A}" type="presOf" srcId="{FCE7D073-F3C1-1C47-9374-3F50E89B930C}" destId="{0B183A47-9E70-AD4D-A59C-1E5D956FE697}" srcOrd="1" destOrd="0" presId="urn:microsoft.com/office/officeart/2005/8/layout/orgChart1"/>
    <dgm:cxn modelId="{4FDC290A-A920-804A-ABC5-491CA01AD25B}" type="presOf" srcId="{AFFC6790-5515-DA4B-A1B2-3AA55D9CD993}" destId="{1D8AB7A1-63B7-1A45-A307-95051631F272}" srcOrd="1" destOrd="0" presId="urn:microsoft.com/office/officeart/2005/8/layout/orgChart1"/>
    <dgm:cxn modelId="{173205BC-B63B-7E4E-B98E-8EA304CBBCA0}" srcId="{77491C5A-53BD-488F-B2CC-5677F5B29B15}" destId="{E05BF956-2A2C-474B-81B9-11F07E6B888F}" srcOrd="4" destOrd="0" parTransId="{8572A86A-7BF2-5F41-8275-9C99798B3B93}" sibTransId="{A7F82F4A-FA09-304D-90C3-7268B88B6323}"/>
    <dgm:cxn modelId="{FFF4D66F-C784-0E49-AF1C-35AB5EFA8DFA}" type="presOf" srcId="{52EABBF9-1277-3046-B652-5E7238B06150}" destId="{5C103FDB-0532-454B-8B89-A3907E7DDA9E}" srcOrd="0" destOrd="0" presId="urn:microsoft.com/office/officeart/2005/8/layout/orgChart1"/>
    <dgm:cxn modelId="{05DF2903-2060-413A-9144-AFCDC2DDB7FD}" type="presOf" srcId="{156FB495-0FEC-4344-A072-CB56B2CEA303}" destId="{83352A07-D3AD-4E4D-B380-51B545BDD25A}" srcOrd="0" destOrd="0" presId="urn:microsoft.com/office/officeart/2005/8/layout/orgChart1"/>
    <dgm:cxn modelId="{2FBF69F0-613F-41F7-9774-AD237E6503A2}" srcId="{E1C90C81-EDAE-49C1-9D12-13EA8D8A1C92}" destId="{640A874C-2115-4CF9-A35C-C2B29F7707DA}" srcOrd="0" destOrd="0" parTransId="{7377F093-B2B5-4AC2-982A-3BB471232EDB}" sibTransId="{EC7789CF-50EF-45A1-B5FE-DA407B416387}"/>
    <dgm:cxn modelId="{4457BEFE-CFDE-1E46-862F-1E4B36C6085A}" type="presOf" srcId="{52EABBF9-1277-3046-B652-5E7238B06150}" destId="{BCC51619-9A13-0644-9EA4-031ECD67F094}" srcOrd="1" destOrd="0" presId="urn:microsoft.com/office/officeart/2005/8/layout/orgChart1"/>
    <dgm:cxn modelId="{CA796E4C-C838-4E00-9AD8-15135A57E8FC}" srcId="{E1C90C81-EDAE-49C1-9D12-13EA8D8A1C92}" destId="{8ED50984-1FC8-452E-AD20-BF5BFD146B64}" srcOrd="4" destOrd="0" parTransId="{766AB587-CDE6-4892-9F14-618D340ABC03}" sibTransId="{79E70341-900E-4624-BD3F-43B420580598}"/>
    <dgm:cxn modelId="{B4DC6E77-9FD9-45D9-AAAB-F04B6C528DED}" type="presOf" srcId="{77491C5A-53BD-488F-B2CC-5677F5B29B15}" destId="{AC422F7F-0223-4BBF-88F1-4D4231FDA163}" srcOrd="1" destOrd="0" presId="urn:microsoft.com/office/officeart/2005/8/layout/orgChart1"/>
    <dgm:cxn modelId="{862F7CC9-30FB-4150-BFB7-5E1DFB30E138}" type="presOf" srcId="{57FA0C94-C073-48E8-A51E-C0B6CFFD6940}" destId="{D0F8410B-07E9-4E14-BB1A-7EB20FC75DFF}" srcOrd="0" destOrd="0" presId="urn:microsoft.com/office/officeart/2005/8/layout/orgChart1"/>
    <dgm:cxn modelId="{510A05C3-71A8-4916-9813-A46CE10B502F}" type="presOf" srcId="{6B87F144-D865-4E15-A716-2BCC6F2BA9B0}" destId="{C6E8D1E0-ADAA-4B5F-85CA-6AA3CAE81D44}" srcOrd="1" destOrd="0" presId="urn:microsoft.com/office/officeart/2005/8/layout/orgChart1"/>
    <dgm:cxn modelId="{12010505-05AE-1247-8BB5-143693FF3B40}" type="presOf" srcId="{AFFC6790-5515-DA4B-A1B2-3AA55D9CD993}" destId="{2A7FCF42-5E4F-5641-8530-51D459696DD0}" srcOrd="0" destOrd="0" presId="urn:microsoft.com/office/officeart/2005/8/layout/orgChart1"/>
    <dgm:cxn modelId="{C5ACC6F8-F9FC-41D3-997E-E6E4ABBFE548}" type="presOf" srcId="{92B5A4D1-223E-4F3F-AD95-DAE501EC3782}" destId="{10FA5C6A-EE5D-4CE2-A042-98BFD909C28E}" srcOrd="0" destOrd="0" presId="urn:microsoft.com/office/officeart/2005/8/layout/orgChart1"/>
    <dgm:cxn modelId="{997DD3D8-50F5-9D46-BA32-CBC79F7DF5ED}" srcId="{77491C5A-53BD-488F-B2CC-5677F5B29B15}" destId="{52EABBF9-1277-3046-B652-5E7238B06150}" srcOrd="2" destOrd="0" parTransId="{CB3859D8-70CB-5B4D-A238-CE534B6C22B4}" sibTransId="{3EABFC4B-5317-E947-A9C3-7EB8D15AB717}"/>
    <dgm:cxn modelId="{5BC55BAF-7003-414D-8D69-69891FFE8E8F}" srcId="{E1C90C81-EDAE-49C1-9D12-13EA8D8A1C92}" destId="{77491C5A-53BD-488F-B2CC-5677F5B29B15}" srcOrd="3" destOrd="0" parTransId="{37A027AA-83C7-4ADE-AB90-7FB4C0F5390B}" sibTransId="{6DB3CE23-0437-4F40-9EB3-299EA9670A74}"/>
    <dgm:cxn modelId="{078525D5-8FD2-BC4E-BC4B-BEDCC15D04A5}" srcId="{77491C5A-53BD-488F-B2CC-5677F5B29B15}" destId="{43EC3357-F9E7-B748-B024-F330EBE919A1}" srcOrd="3" destOrd="0" parTransId="{F6D0989F-FE0C-274B-9530-004A00CA5C0F}" sibTransId="{3F180FC1-4CC6-2743-9219-1F24A2145A73}"/>
    <dgm:cxn modelId="{DDC7C72B-C7BC-9345-92FE-7B5F414D44CE}" type="presOf" srcId="{6C7D1B7E-5B12-564A-8393-0D07AFBBE4E1}" destId="{A080A7E5-56AF-514D-B7EF-EABF4FF01FAC}" srcOrd="0" destOrd="0" presId="urn:microsoft.com/office/officeart/2005/8/layout/orgChart1"/>
    <dgm:cxn modelId="{B7CC3E35-D598-2C42-A400-6D84232369FC}" type="presOf" srcId="{E05BF956-2A2C-474B-81B9-11F07E6B888F}" destId="{1709B62E-2EEE-4A40-B21C-2E4FAC6AE762}" srcOrd="1" destOrd="0" presId="urn:microsoft.com/office/officeart/2005/8/layout/orgChart1"/>
    <dgm:cxn modelId="{EC8ADC64-3B35-7C4E-A11D-1D22648524A4}" type="presOf" srcId="{F6D0989F-FE0C-274B-9530-004A00CA5C0F}" destId="{83E07DB2-0AAE-154D-B188-44335043D21B}" srcOrd="0" destOrd="0" presId="urn:microsoft.com/office/officeart/2005/8/layout/orgChart1"/>
    <dgm:cxn modelId="{86A55929-C97E-4912-95A4-FD6F1294E254}" type="presOf" srcId="{8ED50984-1FC8-452E-AD20-BF5BFD146B64}" destId="{CF9BDD39-C7DF-4117-B90D-FA78AFF98976}" srcOrd="0" destOrd="0" presId="urn:microsoft.com/office/officeart/2005/8/layout/orgChart1"/>
    <dgm:cxn modelId="{9E4BBFB5-8152-BD49-B3E4-620CD16F31E9}" type="presOf" srcId="{43EC3357-F9E7-B748-B024-F330EBE919A1}" destId="{C88464F8-513D-5547-8CF4-5E1E72D23F1A}" srcOrd="0" destOrd="0" presId="urn:microsoft.com/office/officeart/2005/8/layout/orgChart1"/>
    <dgm:cxn modelId="{DE9E599B-7D53-EE4B-A4F7-0C447C5C5610}" type="presOf" srcId="{8572A86A-7BF2-5F41-8275-9C99798B3B93}" destId="{D5BFAC7F-B180-C940-A1F1-8413465C5754}" srcOrd="0" destOrd="0" presId="urn:microsoft.com/office/officeart/2005/8/layout/orgChart1"/>
    <dgm:cxn modelId="{8F252DAD-2F98-49DD-B1E7-6BBA6F4AE23D}" type="presOf" srcId="{59A00199-3FC8-408F-A73A-723A57FA2D1F}" destId="{1F0507FF-DD23-4CD8-8BB6-6E8B7D80E0DC}" srcOrd="0" destOrd="0" presId="urn:microsoft.com/office/officeart/2005/8/layout/orgChart1"/>
    <dgm:cxn modelId="{7150C7B8-B949-654F-82EA-8682CF9B2F11}" type="presOf" srcId="{817C11B0-8FC3-BF40-AFD7-65CE85437366}" destId="{5032E323-7140-0343-9490-4668839B560A}" srcOrd="0" destOrd="0" presId="urn:microsoft.com/office/officeart/2005/8/layout/orgChart1"/>
    <dgm:cxn modelId="{70DD8E3B-3B9F-4868-8C7D-F1D15EC50B51}" type="presOf" srcId="{77491C5A-53BD-488F-B2CC-5677F5B29B15}" destId="{A84375C6-D19E-4741-AD92-ACA44EF57E28}" srcOrd="0" destOrd="0" presId="urn:microsoft.com/office/officeart/2005/8/layout/orgChart1"/>
    <dgm:cxn modelId="{02554AE6-AB24-4233-8DB3-939979E3CFCD}" type="presOf" srcId="{57C424FE-AD54-42DE-8F1F-36FFAED27370}" destId="{B219017E-0F90-42C9-98D4-EDB4FCD97380}" srcOrd="1" destOrd="0" presId="urn:microsoft.com/office/officeart/2005/8/layout/orgChart1"/>
    <dgm:cxn modelId="{8FF42509-D69A-4106-A33F-E74994753494}" type="presOf" srcId="{640A874C-2115-4CF9-A35C-C2B29F7707DA}" destId="{D3E31D13-2852-48E6-8195-B6B198C88203}" srcOrd="0" destOrd="0" presId="urn:microsoft.com/office/officeart/2005/8/layout/orgChart1"/>
    <dgm:cxn modelId="{4713AC2F-060D-4AFD-84BC-C30CC2771096}" type="presOf" srcId="{766AB587-CDE6-4892-9F14-618D340ABC03}" destId="{8DB3456E-162F-4CBA-9152-801F1E7BFC94}" srcOrd="0" destOrd="0" presId="urn:microsoft.com/office/officeart/2005/8/layout/orgChart1"/>
    <dgm:cxn modelId="{FC3381A3-6164-794D-928D-635CF85041D1}" type="presOf" srcId="{43EC3357-F9E7-B748-B024-F330EBE919A1}" destId="{0C4D8A3D-93E8-BC4F-935A-1EC12D9C818E}" srcOrd="1" destOrd="0" presId="urn:microsoft.com/office/officeart/2005/8/layout/orgChart1"/>
    <dgm:cxn modelId="{158AD158-06A6-48F4-A8BD-853891A175A8}" type="presOf" srcId="{8ED50984-1FC8-452E-AD20-BF5BFD146B64}" destId="{27946EAB-147B-4619-8E0A-83D64A838118}" srcOrd="1" destOrd="0" presId="urn:microsoft.com/office/officeart/2005/8/layout/orgChart1"/>
    <dgm:cxn modelId="{F06443C1-5514-4524-9AC6-E3D9CA6BF147}" type="presOf" srcId="{59A00199-3FC8-408F-A73A-723A57FA2D1F}" destId="{685F5ED5-7990-45AF-B6EE-C19FD99447EC}" srcOrd="1" destOrd="0" presId="urn:microsoft.com/office/officeart/2005/8/layout/orgChart1"/>
    <dgm:cxn modelId="{2B3EE804-3AD1-4113-A7BC-79C17CDC533F}" srcId="{156FB495-0FEC-4344-A072-CB56B2CEA303}" destId="{E1C90C81-EDAE-49C1-9D12-13EA8D8A1C92}" srcOrd="0" destOrd="0" parTransId="{508E2F8B-B2A7-43E0-9FBC-F2ABF68F2CF3}" sibTransId="{1747517B-FCF0-4B33-9928-3B6390ADB1E1}"/>
    <dgm:cxn modelId="{9BDC4A9E-4E2E-4E18-8192-45F8DB000DA8}" type="presOf" srcId="{37A027AA-83C7-4ADE-AB90-7FB4C0F5390B}" destId="{C864A36D-C677-405E-9137-AEF34D95F5E3}" srcOrd="0" destOrd="0" presId="urn:microsoft.com/office/officeart/2005/8/layout/orgChart1"/>
    <dgm:cxn modelId="{F9A29918-EC7D-4FB2-BF09-22C7A424B4AC}" type="presOf" srcId="{7377F093-B2B5-4AC2-982A-3BB471232EDB}" destId="{90729125-724C-40A9-8B36-E546E4FFDC66}" srcOrd="0" destOrd="0" presId="urn:microsoft.com/office/officeart/2005/8/layout/orgChart1"/>
    <dgm:cxn modelId="{6EE53FED-0F97-4D13-BF38-4BAD593357DD}" type="presParOf" srcId="{83352A07-D3AD-4E4D-B380-51B545BDD25A}" destId="{D75CBC95-7F36-4F61-A6AC-05A6EDD8E75D}" srcOrd="0" destOrd="0" presId="urn:microsoft.com/office/officeart/2005/8/layout/orgChart1"/>
    <dgm:cxn modelId="{F53BA682-90F0-4D5A-956F-8391EA706C08}" type="presParOf" srcId="{D75CBC95-7F36-4F61-A6AC-05A6EDD8E75D}" destId="{3FA58DD9-E156-4EA7-A555-B50B25B6A251}" srcOrd="0" destOrd="0" presId="urn:microsoft.com/office/officeart/2005/8/layout/orgChart1"/>
    <dgm:cxn modelId="{F22B46BC-9CFB-4C04-9741-76C9D84A24D3}" type="presParOf" srcId="{3FA58DD9-E156-4EA7-A555-B50B25B6A251}" destId="{F027681A-A531-42F1-BE7E-4C78A76B78D9}" srcOrd="0" destOrd="0" presId="urn:microsoft.com/office/officeart/2005/8/layout/orgChart1"/>
    <dgm:cxn modelId="{A767BEF6-9A3E-4711-B55F-78B121401065}" type="presParOf" srcId="{3FA58DD9-E156-4EA7-A555-B50B25B6A251}" destId="{D8F31AC9-5C9D-4618-B819-20D3AEFC3821}" srcOrd="1" destOrd="0" presId="urn:microsoft.com/office/officeart/2005/8/layout/orgChart1"/>
    <dgm:cxn modelId="{C171CADC-D329-4B57-B213-04FC026EA00F}" type="presParOf" srcId="{D75CBC95-7F36-4F61-A6AC-05A6EDD8E75D}" destId="{FEFD3154-2B39-4FDA-B829-254FEED0F815}" srcOrd="1" destOrd="0" presId="urn:microsoft.com/office/officeart/2005/8/layout/orgChart1"/>
    <dgm:cxn modelId="{63D92768-922D-46F5-8F91-0E72613E98CA}" type="presParOf" srcId="{FEFD3154-2B39-4FDA-B829-254FEED0F815}" destId="{90729125-724C-40A9-8B36-E546E4FFDC66}" srcOrd="0" destOrd="0" presId="urn:microsoft.com/office/officeart/2005/8/layout/orgChart1"/>
    <dgm:cxn modelId="{9327D4D3-3E13-41EB-91EB-F9ACC37E200E}" type="presParOf" srcId="{FEFD3154-2B39-4FDA-B829-254FEED0F815}" destId="{3855D6AF-F847-45AC-B1E7-0C4F5B4DBA57}" srcOrd="1" destOrd="0" presId="urn:microsoft.com/office/officeart/2005/8/layout/orgChart1"/>
    <dgm:cxn modelId="{7C84A7C3-AD32-4CB2-B3A8-5635245A5A8F}" type="presParOf" srcId="{3855D6AF-F847-45AC-B1E7-0C4F5B4DBA57}" destId="{E025D30B-244C-4886-A052-6943FADA58B2}" srcOrd="0" destOrd="0" presId="urn:microsoft.com/office/officeart/2005/8/layout/orgChart1"/>
    <dgm:cxn modelId="{F8991C58-B18F-4BB4-AA5B-42CE88CBF0E0}" type="presParOf" srcId="{E025D30B-244C-4886-A052-6943FADA58B2}" destId="{D3E31D13-2852-48E6-8195-B6B198C88203}" srcOrd="0" destOrd="0" presId="urn:microsoft.com/office/officeart/2005/8/layout/orgChart1"/>
    <dgm:cxn modelId="{7FB0F90B-262B-4A02-9E15-17ED861CDF7E}" type="presParOf" srcId="{E025D30B-244C-4886-A052-6943FADA58B2}" destId="{A18F89BE-E807-4373-B292-881A296E7F68}" srcOrd="1" destOrd="0" presId="urn:microsoft.com/office/officeart/2005/8/layout/orgChart1"/>
    <dgm:cxn modelId="{A8F5C89A-4B5F-40CA-86C1-90A0D03CB5EC}" type="presParOf" srcId="{3855D6AF-F847-45AC-B1E7-0C4F5B4DBA57}" destId="{0B53EEBF-8141-40A6-A247-E3DBB67D6F66}" srcOrd="1" destOrd="0" presId="urn:microsoft.com/office/officeart/2005/8/layout/orgChart1"/>
    <dgm:cxn modelId="{CB220996-3D5C-4E4D-AABB-DE956B887E14}" type="presParOf" srcId="{3855D6AF-F847-45AC-B1E7-0C4F5B4DBA57}" destId="{0F2D3D89-DABE-4233-9176-F6805DF63322}" srcOrd="2" destOrd="0" presId="urn:microsoft.com/office/officeart/2005/8/layout/orgChart1"/>
    <dgm:cxn modelId="{F1ECDB47-9B8E-4491-83CE-BA0951492A02}" type="presParOf" srcId="{FEFD3154-2B39-4FDA-B829-254FEED0F815}" destId="{10FA5C6A-EE5D-4CE2-A042-98BFD909C28E}" srcOrd="2" destOrd="0" presId="urn:microsoft.com/office/officeart/2005/8/layout/orgChart1"/>
    <dgm:cxn modelId="{4E599F12-3939-43EB-B264-CE4D9E755E16}" type="presParOf" srcId="{FEFD3154-2B39-4FDA-B829-254FEED0F815}" destId="{1F093C5C-4CB3-4C09-9B69-49C409A26D5D}" srcOrd="3" destOrd="0" presId="urn:microsoft.com/office/officeart/2005/8/layout/orgChart1"/>
    <dgm:cxn modelId="{83352B7A-CE58-4F9D-97D9-3DAF2721ACF1}" type="presParOf" srcId="{1F093C5C-4CB3-4C09-9B69-49C409A26D5D}" destId="{1395B595-D7CE-47EE-948F-251A7CC2F1C6}" srcOrd="0" destOrd="0" presId="urn:microsoft.com/office/officeart/2005/8/layout/orgChart1"/>
    <dgm:cxn modelId="{0864BE03-EEC5-4E2F-AD0C-59DF69FE1529}" type="presParOf" srcId="{1395B595-D7CE-47EE-948F-251A7CC2F1C6}" destId="{5FA9DDAE-8DB7-4B6A-9F08-0781F1B45CE2}" srcOrd="0" destOrd="0" presId="urn:microsoft.com/office/officeart/2005/8/layout/orgChart1"/>
    <dgm:cxn modelId="{9463BF8B-FDF8-4B0C-80CA-0BFB93CB48B2}" type="presParOf" srcId="{1395B595-D7CE-47EE-948F-251A7CC2F1C6}" destId="{B219017E-0F90-42C9-98D4-EDB4FCD97380}" srcOrd="1" destOrd="0" presId="urn:microsoft.com/office/officeart/2005/8/layout/orgChart1"/>
    <dgm:cxn modelId="{119B17DC-1AF8-4E84-8484-59394E48AB97}" type="presParOf" srcId="{1F093C5C-4CB3-4C09-9B69-49C409A26D5D}" destId="{C0E43B7B-926E-4737-A8A8-C3806A7AE824}" srcOrd="1" destOrd="0" presId="urn:microsoft.com/office/officeart/2005/8/layout/orgChart1"/>
    <dgm:cxn modelId="{57E01414-2772-4BF9-8206-3EB0F4F09FD8}" type="presParOf" srcId="{1F093C5C-4CB3-4C09-9B69-49C409A26D5D}" destId="{E1745E1A-CC8D-4682-B3AE-80EBC40F6DE4}" srcOrd="2" destOrd="0" presId="urn:microsoft.com/office/officeart/2005/8/layout/orgChart1"/>
    <dgm:cxn modelId="{FE6A55D2-0338-44B3-BB9B-F0D59413E26D}" type="presParOf" srcId="{FEFD3154-2B39-4FDA-B829-254FEED0F815}" destId="{A1C72E83-B13E-4AE5-AA88-F63A199C7B32}" srcOrd="4" destOrd="0" presId="urn:microsoft.com/office/officeart/2005/8/layout/orgChart1"/>
    <dgm:cxn modelId="{6806E8BC-D791-4CC5-9D94-26BE18A5C3CF}" type="presParOf" srcId="{FEFD3154-2B39-4FDA-B829-254FEED0F815}" destId="{68553CE9-A7C4-4DA6-82A5-5B1DA929239C}" srcOrd="5" destOrd="0" presId="urn:microsoft.com/office/officeart/2005/8/layout/orgChart1"/>
    <dgm:cxn modelId="{3A9878A1-F7B5-4A13-B4D9-7486FE39AA1C}" type="presParOf" srcId="{68553CE9-A7C4-4DA6-82A5-5B1DA929239C}" destId="{709B699B-CDB3-49E2-BE97-FEB0A0C6DD90}" srcOrd="0" destOrd="0" presId="urn:microsoft.com/office/officeart/2005/8/layout/orgChart1"/>
    <dgm:cxn modelId="{BD9FDE1F-C1D6-4898-A392-4E11E4DC84EC}" type="presParOf" srcId="{709B699B-CDB3-49E2-BE97-FEB0A0C6DD90}" destId="{ECFDC2B0-7405-4D27-8036-931B73D1EE7D}" srcOrd="0" destOrd="0" presId="urn:microsoft.com/office/officeart/2005/8/layout/orgChart1"/>
    <dgm:cxn modelId="{D768DC07-23C7-41D8-AD35-6A89EE5EDF7E}" type="presParOf" srcId="{709B699B-CDB3-49E2-BE97-FEB0A0C6DD90}" destId="{C6E8D1E0-ADAA-4B5F-85CA-6AA3CAE81D44}" srcOrd="1" destOrd="0" presId="urn:microsoft.com/office/officeart/2005/8/layout/orgChart1"/>
    <dgm:cxn modelId="{D2B751A8-E567-4FD0-93A0-733DA63D9A8E}" type="presParOf" srcId="{68553CE9-A7C4-4DA6-82A5-5B1DA929239C}" destId="{C73E5E16-B214-4338-B96C-68BC393A139A}" srcOrd="1" destOrd="0" presId="urn:microsoft.com/office/officeart/2005/8/layout/orgChart1"/>
    <dgm:cxn modelId="{641390F9-51D5-44D3-B2C3-13E7DDDD62D0}" type="presParOf" srcId="{68553CE9-A7C4-4DA6-82A5-5B1DA929239C}" destId="{9E15959E-EBA3-4016-AAC5-BB65AF2E15E0}" srcOrd="2" destOrd="0" presId="urn:microsoft.com/office/officeart/2005/8/layout/orgChart1"/>
    <dgm:cxn modelId="{26307C2A-2514-496A-8F8E-F5568E543384}" type="presParOf" srcId="{FEFD3154-2B39-4FDA-B829-254FEED0F815}" destId="{C864A36D-C677-405E-9137-AEF34D95F5E3}" srcOrd="6" destOrd="0" presId="urn:microsoft.com/office/officeart/2005/8/layout/orgChart1"/>
    <dgm:cxn modelId="{BAA77C3C-EC94-4744-A5D2-BF50A3A1B89C}" type="presParOf" srcId="{FEFD3154-2B39-4FDA-B829-254FEED0F815}" destId="{E171A944-2218-4860-9C1D-6D9D9CC94DD3}" srcOrd="7" destOrd="0" presId="urn:microsoft.com/office/officeart/2005/8/layout/orgChart1"/>
    <dgm:cxn modelId="{D2979598-D3FF-4965-821D-95831FB8AA11}" type="presParOf" srcId="{E171A944-2218-4860-9C1D-6D9D9CC94DD3}" destId="{637D65F6-F81D-4DD3-956C-0AE3F5E7672F}" srcOrd="0" destOrd="0" presId="urn:microsoft.com/office/officeart/2005/8/layout/orgChart1"/>
    <dgm:cxn modelId="{B25F9095-C69A-4D9C-AD27-C09BF5631EC2}" type="presParOf" srcId="{637D65F6-F81D-4DD3-956C-0AE3F5E7672F}" destId="{A84375C6-D19E-4741-AD92-ACA44EF57E28}" srcOrd="0" destOrd="0" presId="urn:microsoft.com/office/officeart/2005/8/layout/orgChart1"/>
    <dgm:cxn modelId="{D470DCFF-B627-42F8-BC30-219BBDBBFDF0}" type="presParOf" srcId="{637D65F6-F81D-4DD3-956C-0AE3F5E7672F}" destId="{AC422F7F-0223-4BBF-88F1-4D4231FDA163}" srcOrd="1" destOrd="0" presId="urn:microsoft.com/office/officeart/2005/8/layout/orgChart1"/>
    <dgm:cxn modelId="{A36EA6A5-3BF7-4CD9-9624-D36F99285CD4}" type="presParOf" srcId="{E171A944-2218-4860-9C1D-6D9D9CC94DD3}" destId="{1B19E875-7FEE-4FF4-8F4F-4BBA9A69B5F6}" srcOrd="1" destOrd="0" presId="urn:microsoft.com/office/officeart/2005/8/layout/orgChart1"/>
    <dgm:cxn modelId="{231A7065-AA15-6D49-BC2A-D1D176F81455}" type="presParOf" srcId="{1B19E875-7FEE-4FF4-8F4F-4BBA9A69B5F6}" destId="{A080A7E5-56AF-514D-B7EF-EABF4FF01FAC}" srcOrd="0" destOrd="0" presId="urn:microsoft.com/office/officeart/2005/8/layout/orgChart1"/>
    <dgm:cxn modelId="{1E6A7B51-A53E-A547-9881-0E170D0758AB}" type="presParOf" srcId="{1B19E875-7FEE-4FF4-8F4F-4BBA9A69B5F6}" destId="{CC5B3EA2-0CB3-264A-A978-F3CBFCBBC213}" srcOrd="1" destOrd="0" presId="urn:microsoft.com/office/officeart/2005/8/layout/orgChart1"/>
    <dgm:cxn modelId="{4CA1BCEA-A8E9-9044-AC4E-3179BF6A91D4}" type="presParOf" srcId="{CC5B3EA2-0CB3-264A-A978-F3CBFCBBC213}" destId="{E890146E-7F70-CF46-977A-622005ABE157}" srcOrd="0" destOrd="0" presId="urn:microsoft.com/office/officeart/2005/8/layout/orgChart1"/>
    <dgm:cxn modelId="{0F1D6861-E22C-5346-8CD3-73392324220A}" type="presParOf" srcId="{E890146E-7F70-CF46-977A-622005ABE157}" destId="{2A7FCF42-5E4F-5641-8530-51D459696DD0}" srcOrd="0" destOrd="0" presId="urn:microsoft.com/office/officeart/2005/8/layout/orgChart1"/>
    <dgm:cxn modelId="{DD981667-410A-194E-9B05-9E64F5D9EF0D}" type="presParOf" srcId="{E890146E-7F70-CF46-977A-622005ABE157}" destId="{1D8AB7A1-63B7-1A45-A307-95051631F272}" srcOrd="1" destOrd="0" presId="urn:microsoft.com/office/officeart/2005/8/layout/orgChart1"/>
    <dgm:cxn modelId="{6465BE02-5875-D24F-B1E1-BA0362A950D4}" type="presParOf" srcId="{CC5B3EA2-0CB3-264A-A978-F3CBFCBBC213}" destId="{F2D17C46-1B69-F846-88AC-AA011F3F50B0}" srcOrd="1" destOrd="0" presId="urn:microsoft.com/office/officeart/2005/8/layout/orgChart1"/>
    <dgm:cxn modelId="{631E928F-8A4F-1645-B729-DBE7536E0B30}" type="presParOf" srcId="{CC5B3EA2-0CB3-264A-A978-F3CBFCBBC213}" destId="{712D81B8-D242-3148-A7C9-6A434B000D02}" srcOrd="2" destOrd="0" presId="urn:microsoft.com/office/officeart/2005/8/layout/orgChart1"/>
    <dgm:cxn modelId="{305AA7F0-AC39-1A44-84B2-28FD539ACA1B}" type="presParOf" srcId="{1B19E875-7FEE-4FF4-8F4F-4BBA9A69B5F6}" destId="{5032E323-7140-0343-9490-4668839B560A}" srcOrd="2" destOrd="0" presId="urn:microsoft.com/office/officeart/2005/8/layout/orgChart1"/>
    <dgm:cxn modelId="{AE384492-1FB7-FF49-936F-BBBB84E71D3E}" type="presParOf" srcId="{1B19E875-7FEE-4FF4-8F4F-4BBA9A69B5F6}" destId="{5DEDD4F7-0D18-5D4D-87E6-EA8C07F94627}" srcOrd="3" destOrd="0" presId="urn:microsoft.com/office/officeart/2005/8/layout/orgChart1"/>
    <dgm:cxn modelId="{E284DCBA-5135-0645-A059-9A8018355A52}" type="presParOf" srcId="{5DEDD4F7-0D18-5D4D-87E6-EA8C07F94627}" destId="{66EFF9FC-1322-8644-A46B-B1FBCD4A255F}" srcOrd="0" destOrd="0" presId="urn:microsoft.com/office/officeart/2005/8/layout/orgChart1"/>
    <dgm:cxn modelId="{BF1DA812-6255-BB49-B26B-1308652C6C10}" type="presParOf" srcId="{66EFF9FC-1322-8644-A46B-B1FBCD4A255F}" destId="{FB81D31B-E501-3B43-B493-3C38DD4AA128}" srcOrd="0" destOrd="0" presId="urn:microsoft.com/office/officeart/2005/8/layout/orgChart1"/>
    <dgm:cxn modelId="{0A48377F-F012-8D4E-B56B-86A988A89A4D}" type="presParOf" srcId="{66EFF9FC-1322-8644-A46B-B1FBCD4A255F}" destId="{0B183A47-9E70-AD4D-A59C-1E5D956FE697}" srcOrd="1" destOrd="0" presId="urn:microsoft.com/office/officeart/2005/8/layout/orgChart1"/>
    <dgm:cxn modelId="{30887F8A-9448-2643-BCD0-C6B3C0A52EBE}" type="presParOf" srcId="{5DEDD4F7-0D18-5D4D-87E6-EA8C07F94627}" destId="{82D5FA46-9369-4241-A0D3-39F92B00B974}" srcOrd="1" destOrd="0" presId="urn:microsoft.com/office/officeart/2005/8/layout/orgChart1"/>
    <dgm:cxn modelId="{BCCE707D-0932-4A47-9E1C-5ED7F9FDDB23}" type="presParOf" srcId="{5DEDD4F7-0D18-5D4D-87E6-EA8C07F94627}" destId="{02B66812-16DA-4549-9FB3-FD001BF7B6F4}" srcOrd="2" destOrd="0" presId="urn:microsoft.com/office/officeart/2005/8/layout/orgChart1"/>
    <dgm:cxn modelId="{517500EE-2161-3E43-917F-87CE4C98F4B3}" type="presParOf" srcId="{1B19E875-7FEE-4FF4-8F4F-4BBA9A69B5F6}" destId="{D79E005C-B088-314C-B4DB-4547501C4735}" srcOrd="4" destOrd="0" presId="urn:microsoft.com/office/officeart/2005/8/layout/orgChart1"/>
    <dgm:cxn modelId="{B7ACF139-3349-AE4E-90E7-1C511EBE4044}" type="presParOf" srcId="{1B19E875-7FEE-4FF4-8F4F-4BBA9A69B5F6}" destId="{536FB0AE-5C36-0441-A713-65FD2020F3E9}" srcOrd="5" destOrd="0" presId="urn:microsoft.com/office/officeart/2005/8/layout/orgChart1"/>
    <dgm:cxn modelId="{586DCC9D-B158-A641-9351-47A01AF732A0}" type="presParOf" srcId="{536FB0AE-5C36-0441-A713-65FD2020F3E9}" destId="{3D6EA289-8202-9C42-94CA-7B4592DD3BB1}" srcOrd="0" destOrd="0" presId="urn:microsoft.com/office/officeart/2005/8/layout/orgChart1"/>
    <dgm:cxn modelId="{E898C94A-EC38-FC41-8FAF-5D04D3978152}" type="presParOf" srcId="{3D6EA289-8202-9C42-94CA-7B4592DD3BB1}" destId="{5C103FDB-0532-454B-8B89-A3907E7DDA9E}" srcOrd="0" destOrd="0" presId="urn:microsoft.com/office/officeart/2005/8/layout/orgChart1"/>
    <dgm:cxn modelId="{0E671283-7F65-6A40-8C9C-19B4BA0F2B75}" type="presParOf" srcId="{3D6EA289-8202-9C42-94CA-7B4592DD3BB1}" destId="{BCC51619-9A13-0644-9EA4-031ECD67F094}" srcOrd="1" destOrd="0" presId="urn:microsoft.com/office/officeart/2005/8/layout/orgChart1"/>
    <dgm:cxn modelId="{D3847207-BEF0-3346-9632-14FD71225ACD}" type="presParOf" srcId="{536FB0AE-5C36-0441-A713-65FD2020F3E9}" destId="{FC5A3016-5967-3A4F-8B0B-CB4E051E68BF}" srcOrd="1" destOrd="0" presId="urn:microsoft.com/office/officeart/2005/8/layout/orgChart1"/>
    <dgm:cxn modelId="{C2A5CDFE-58D5-9547-B575-2A3406612804}" type="presParOf" srcId="{536FB0AE-5C36-0441-A713-65FD2020F3E9}" destId="{7EF7ADF4-EF8B-B44A-AD79-4CE3220E4ACB}" srcOrd="2" destOrd="0" presId="urn:microsoft.com/office/officeart/2005/8/layout/orgChart1"/>
    <dgm:cxn modelId="{AEF55D21-52B8-DA41-940D-E85160773E66}" type="presParOf" srcId="{1B19E875-7FEE-4FF4-8F4F-4BBA9A69B5F6}" destId="{83E07DB2-0AAE-154D-B188-44335043D21B}" srcOrd="6" destOrd="0" presId="urn:microsoft.com/office/officeart/2005/8/layout/orgChart1"/>
    <dgm:cxn modelId="{4264D9BD-E48C-9F44-ABD8-6A63175D3DE9}" type="presParOf" srcId="{1B19E875-7FEE-4FF4-8F4F-4BBA9A69B5F6}" destId="{30A9A967-2FA5-364A-877B-4FC443729749}" srcOrd="7" destOrd="0" presId="urn:microsoft.com/office/officeart/2005/8/layout/orgChart1"/>
    <dgm:cxn modelId="{93BDAF04-1465-FB41-9E20-F4FB91B813CC}" type="presParOf" srcId="{30A9A967-2FA5-364A-877B-4FC443729749}" destId="{C66349C6-45C9-054D-9490-439276092D46}" srcOrd="0" destOrd="0" presId="urn:microsoft.com/office/officeart/2005/8/layout/orgChart1"/>
    <dgm:cxn modelId="{62FAB941-BB6B-EE48-93F1-031D1C10B709}" type="presParOf" srcId="{C66349C6-45C9-054D-9490-439276092D46}" destId="{C88464F8-513D-5547-8CF4-5E1E72D23F1A}" srcOrd="0" destOrd="0" presId="urn:microsoft.com/office/officeart/2005/8/layout/orgChart1"/>
    <dgm:cxn modelId="{F6640BA4-4865-3640-B7EB-DB5D112A7950}" type="presParOf" srcId="{C66349C6-45C9-054D-9490-439276092D46}" destId="{0C4D8A3D-93E8-BC4F-935A-1EC12D9C818E}" srcOrd="1" destOrd="0" presId="urn:microsoft.com/office/officeart/2005/8/layout/orgChart1"/>
    <dgm:cxn modelId="{CB602ECD-5CB6-FA48-ADA7-C28D1DD9717A}" type="presParOf" srcId="{30A9A967-2FA5-364A-877B-4FC443729749}" destId="{C3A4CB03-650D-7247-8415-460F7A6C9D9C}" srcOrd="1" destOrd="0" presId="urn:microsoft.com/office/officeart/2005/8/layout/orgChart1"/>
    <dgm:cxn modelId="{1AD724C8-347C-C646-AA9B-7A3011CF4A87}" type="presParOf" srcId="{30A9A967-2FA5-364A-877B-4FC443729749}" destId="{9CD4B691-0E6E-C74D-AFEA-E01A136FF942}" srcOrd="2" destOrd="0" presId="urn:microsoft.com/office/officeart/2005/8/layout/orgChart1"/>
    <dgm:cxn modelId="{76938B1F-75AC-E745-8DFC-18C4640217BE}" type="presParOf" srcId="{1B19E875-7FEE-4FF4-8F4F-4BBA9A69B5F6}" destId="{D5BFAC7F-B180-C940-A1F1-8413465C5754}" srcOrd="8" destOrd="0" presId="urn:microsoft.com/office/officeart/2005/8/layout/orgChart1"/>
    <dgm:cxn modelId="{F543E436-57D3-A540-9BD9-23CB148E5883}" type="presParOf" srcId="{1B19E875-7FEE-4FF4-8F4F-4BBA9A69B5F6}" destId="{E1321577-2C6D-6C4F-9FA0-B1786539EEC3}" srcOrd="9" destOrd="0" presId="urn:microsoft.com/office/officeart/2005/8/layout/orgChart1"/>
    <dgm:cxn modelId="{3B1AEEBE-BBF1-8648-90B6-C2B90CFC1EA8}" type="presParOf" srcId="{E1321577-2C6D-6C4F-9FA0-B1786539EEC3}" destId="{C46BCE23-E3A2-2D45-A83C-C112D0F1CB0F}" srcOrd="0" destOrd="0" presId="urn:microsoft.com/office/officeart/2005/8/layout/orgChart1"/>
    <dgm:cxn modelId="{392D56A1-7BF5-6B4A-81BF-9C0817030600}" type="presParOf" srcId="{C46BCE23-E3A2-2D45-A83C-C112D0F1CB0F}" destId="{30AAC670-0795-CC42-8A75-11FB067B91C4}" srcOrd="0" destOrd="0" presId="urn:microsoft.com/office/officeart/2005/8/layout/orgChart1"/>
    <dgm:cxn modelId="{57ECBCF5-0DBF-DD43-859B-E9F7ED6E92A0}" type="presParOf" srcId="{C46BCE23-E3A2-2D45-A83C-C112D0F1CB0F}" destId="{1709B62E-2EEE-4A40-B21C-2E4FAC6AE762}" srcOrd="1" destOrd="0" presId="urn:microsoft.com/office/officeart/2005/8/layout/orgChart1"/>
    <dgm:cxn modelId="{749E6EE0-ECFC-6B4A-B02A-AD56CAF50D5B}" type="presParOf" srcId="{E1321577-2C6D-6C4F-9FA0-B1786539EEC3}" destId="{9AB7B0DD-FC5A-214D-A382-1D37028C0E82}" srcOrd="1" destOrd="0" presId="urn:microsoft.com/office/officeart/2005/8/layout/orgChart1"/>
    <dgm:cxn modelId="{CEC9CC3A-E198-9E4E-B2BA-1F895A6FF5C0}" type="presParOf" srcId="{E1321577-2C6D-6C4F-9FA0-B1786539EEC3}" destId="{4D92BFE5-7E73-7C4A-900A-F7EE47526FB4}" srcOrd="2" destOrd="0" presId="urn:microsoft.com/office/officeart/2005/8/layout/orgChart1"/>
    <dgm:cxn modelId="{7693A3EA-9AD8-4423-9B08-B04F8DE8F58D}" type="presParOf" srcId="{E171A944-2218-4860-9C1D-6D9D9CC94DD3}" destId="{860020B3-3C27-42CD-AD74-482F62A1F159}" srcOrd="2" destOrd="0" presId="urn:microsoft.com/office/officeart/2005/8/layout/orgChart1"/>
    <dgm:cxn modelId="{57830B7C-E42E-4CA2-8D79-122FF5AC49BE}" type="presParOf" srcId="{FEFD3154-2B39-4FDA-B829-254FEED0F815}" destId="{8DB3456E-162F-4CBA-9152-801F1E7BFC94}" srcOrd="8" destOrd="0" presId="urn:microsoft.com/office/officeart/2005/8/layout/orgChart1"/>
    <dgm:cxn modelId="{57CE334A-83AB-424A-815C-66C1EF748C7F}" type="presParOf" srcId="{FEFD3154-2B39-4FDA-B829-254FEED0F815}" destId="{3A848AD5-D9C8-4DA6-B1BE-239C2D44D80A}" srcOrd="9" destOrd="0" presId="urn:microsoft.com/office/officeart/2005/8/layout/orgChart1"/>
    <dgm:cxn modelId="{74006294-437A-43B1-98BC-064AD568F27B}" type="presParOf" srcId="{3A848AD5-D9C8-4DA6-B1BE-239C2D44D80A}" destId="{592D777B-7FB5-43AA-BB70-210DC5E41D7F}" srcOrd="0" destOrd="0" presId="urn:microsoft.com/office/officeart/2005/8/layout/orgChart1"/>
    <dgm:cxn modelId="{E3E46E73-2CEB-4339-A4DE-8B3E5F93D72D}" type="presParOf" srcId="{592D777B-7FB5-43AA-BB70-210DC5E41D7F}" destId="{CF9BDD39-C7DF-4117-B90D-FA78AFF98976}" srcOrd="0" destOrd="0" presId="urn:microsoft.com/office/officeart/2005/8/layout/orgChart1"/>
    <dgm:cxn modelId="{651D249D-A78F-4972-9AAB-66D7E5F3F01B}" type="presParOf" srcId="{592D777B-7FB5-43AA-BB70-210DC5E41D7F}" destId="{27946EAB-147B-4619-8E0A-83D64A838118}" srcOrd="1" destOrd="0" presId="urn:microsoft.com/office/officeart/2005/8/layout/orgChart1"/>
    <dgm:cxn modelId="{BAEF09C1-4A2E-4AC8-98A4-CB720DAC6422}" type="presParOf" srcId="{3A848AD5-D9C8-4DA6-B1BE-239C2D44D80A}" destId="{224F2E1E-49BA-4CFB-9979-9D12D16624F6}" srcOrd="1" destOrd="0" presId="urn:microsoft.com/office/officeart/2005/8/layout/orgChart1"/>
    <dgm:cxn modelId="{617A880C-15FF-428B-B8D2-8B85AD981E1F}" type="presParOf" srcId="{3A848AD5-D9C8-4DA6-B1BE-239C2D44D80A}" destId="{572DF5AC-97A4-4699-8409-0E93915A0A3B}" srcOrd="2" destOrd="0" presId="urn:microsoft.com/office/officeart/2005/8/layout/orgChart1"/>
    <dgm:cxn modelId="{15A60E9D-EB09-4735-AB6A-1E9BE2B3D764}" type="presParOf" srcId="{FEFD3154-2B39-4FDA-B829-254FEED0F815}" destId="{D0F8410B-07E9-4E14-BB1A-7EB20FC75DFF}" srcOrd="10" destOrd="0" presId="urn:microsoft.com/office/officeart/2005/8/layout/orgChart1"/>
    <dgm:cxn modelId="{49384786-18FC-4051-89E7-200C57D32DBE}" type="presParOf" srcId="{FEFD3154-2B39-4FDA-B829-254FEED0F815}" destId="{19FE1E1F-002D-4C9C-AAB3-719073DA90D0}" srcOrd="11" destOrd="0" presId="urn:microsoft.com/office/officeart/2005/8/layout/orgChart1"/>
    <dgm:cxn modelId="{CD50ACA2-2357-4BD9-B6A8-3440B25A629C}" type="presParOf" srcId="{19FE1E1F-002D-4C9C-AAB3-719073DA90D0}" destId="{FE0954FA-56A9-4973-B683-C7255FBB8926}" srcOrd="0" destOrd="0" presId="urn:microsoft.com/office/officeart/2005/8/layout/orgChart1"/>
    <dgm:cxn modelId="{CC205617-5871-4437-923B-99BB78F0FC41}" type="presParOf" srcId="{FE0954FA-56A9-4973-B683-C7255FBB8926}" destId="{1F0507FF-DD23-4CD8-8BB6-6E8B7D80E0DC}" srcOrd="0" destOrd="0" presId="urn:microsoft.com/office/officeart/2005/8/layout/orgChart1"/>
    <dgm:cxn modelId="{7EB9392B-1343-4ECD-AF96-C5BB4E95FF69}" type="presParOf" srcId="{FE0954FA-56A9-4973-B683-C7255FBB8926}" destId="{685F5ED5-7990-45AF-B6EE-C19FD99447EC}" srcOrd="1" destOrd="0" presId="urn:microsoft.com/office/officeart/2005/8/layout/orgChart1"/>
    <dgm:cxn modelId="{BCF78B37-844B-4E27-8A1F-ACB4590B9C88}" type="presParOf" srcId="{19FE1E1F-002D-4C9C-AAB3-719073DA90D0}" destId="{8C42BD68-BD3D-46A4-B597-AEB97481AFB5}" srcOrd="1" destOrd="0" presId="urn:microsoft.com/office/officeart/2005/8/layout/orgChart1"/>
    <dgm:cxn modelId="{162FE873-28DC-41D5-BF42-6A375A22205B}" type="presParOf" srcId="{19FE1E1F-002D-4C9C-AAB3-719073DA90D0}" destId="{F89E3008-D4F4-4F20-B2CE-463B7A7C563B}" srcOrd="2" destOrd="0" presId="urn:microsoft.com/office/officeart/2005/8/layout/orgChart1"/>
    <dgm:cxn modelId="{251DF6B5-7E07-4E4E-859A-4AFE28E24E21}" type="presParOf" srcId="{D75CBC95-7F36-4F61-A6AC-05A6EDD8E75D}" destId="{F0005D91-BB6C-4738-8BC8-B45FD692CB5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56FB495-0FEC-4344-A072-CB56B2CEA3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C90C81-EDAE-49C1-9D12-13EA8D8A1C92}">
      <dgm:prSet phldrT="[Text]"/>
      <dgm:spPr/>
      <dgm:t>
        <a:bodyPr/>
        <a:lstStyle/>
        <a:p>
          <a:r>
            <a:rPr lang="en-US" dirty="0"/>
            <a:t>0.</a:t>
          </a:r>
        </a:p>
        <a:p>
          <a:r>
            <a:rPr lang="en-US" dirty="0"/>
            <a:t>Enrolment </a:t>
          </a:r>
        </a:p>
      </dgm:t>
    </dgm:pt>
    <dgm:pt modelId="{508E2F8B-B2A7-43E0-9FBC-F2ABF68F2CF3}" type="parTrans" cxnId="{2B3EE804-3AD1-4113-A7BC-79C17CDC533F}">
      <dgm:prSet/>
      <dgm:spPr/>
      <dgm:t>
        <a:bodyPr/>
        <a:lstStyle/>
        <a:p>
          <a:endParaRPr lang="en-US"/>
        </a:p>
      </dgm:t>
    </dgm:pt>
    <dgm:pt modelId="{1747517B-FCF0-4B33-9928-3B6390ADB1E1}" type="sibTrans" cxnId="{2B3EE804-3AD1-4113-A7BC-79C17CDC533F}">
      <dgm:prSet/>
      <dgm:spPr/>
      <dgm:t>
        <a:bodyPr/>
        <a:lstStyle/>
        <a:p>
          <a:endParaRPr lang="en-US"/>
        </a:p>
      </dgm:t>
    </dgm:pt>
    <dgm:pt modelId="{640A874C-2115-4CF9-A35C-C2B29F7707DA}">
      <dgm:prSet phldrT="[Text]"/>
      <dgm:spPr/>
      <dgm:t>
        <a:bodyPr/>
        <a:lstStyle/>
        <a:p>
          <a:r>
            <a:rPr lang="en-US" dirty="0"/>
            <a:t>1. Identification</a:t>
          </a:r>
        </a:p>
      </dgm:t>
    </dgm:pt>
    <dgm:pt modelId="{7377F093-B2B5-4AC2-982A-3BB471232EDB}" type="parTrans" cxnId="{2FBF69F0-613F-41F7-9774-AD237E6503A2}">
      <dgm:prSet/>
      <dgm:spPr/>
      <dgm:t>
        <a:bodyPr/>
        <a:lstStyle/>
        <a:p>
          <a:endParaRPr lang="en-US"/>
        </a:p>
      </dgm:t>
    </dgm:pt>
    <dgm:pt modelId="{EC7789CF-50EF-45A1-B5FE-DA407B416387}" type="sibTrans" cxnId="{2FBF69F0-613F-41F7-9774-AD237E6503A2}">
      <dgm:prSet/>
      <dgm:spPr/>
      <dgm:t>
        <a:bodyPr/>
        <a:lstStyle/>
        <a:p>
          <a:endParaRPr lang="en-US"/>
        </a:p>
      </dgm:t>
    </dgm:pt>
    <dgm:pt modelId="{57C424FE-AD54-42DE-8F1F-36FFAED27370}">
      <dgm:prSet phldrT="[Text]"/>
      <dgm:spPr/>
      <dgm:t>
        <a:bodyPr/>
        <a:lstStyle/>
        <a:p>
          <a:r>
            <a:rPr lang="en-US" dirty="0"/>
            <a:t>2. </a:t>
          </a:r>
        </a:p>
        <a:p>
          <a:r>
            <a:rPr lang="en-US" dirty="0"/>
            <a:t>Biographic</a:t>
          </a:r>
        </a:p>
      </dgm:t>
    </dgm:pt>
    <dgm:pt modelId="{92B5A4D1-223E-4F3F-AD95-DAE501EC3782}" type="parTrans" cxnId="{2501C873-F5D5-4806-89EA-19FF6AE9F805}">
      <dgm:prSet/>
      <dgm:spPr/>
      <dgm:t>
        <a:bodyPr/>
        <a:lstStyle/>
        <a:p>
          <a:endParaRPr lang="en-US"/>
        </a:p>
      </dgm:t>
    </dgm:pt>
    <dgm:pt modelId="{4EA94410-C16B-4D3B-A035-E387DB83EA82}" type="sibTrans" cxnId="{2501C873-F5D5-4806-89EA-19FF6AE9F805}">
      <dgm:prSet/>
      <dgm:spPr/>
      <dgm:t>
        <a:bodyPr/>
        <a:lstStyle/>
        <a:p>
          <a:endParaRPr lang="en-US"/>
        </a:p>
      </dgm:t>
    </dgm:pt>
    <dgm:pt modelId="{6B87F144-D865-4E15-A716-2BCC6F2BA9B0}">
      <dgm:prSet phldrT="[Text]"/>
      <dgm:spPr/>
      <dgm:t>
        <a:bodyPr/>
        <a:lstStyle/>
        <a:p>
          <a:r>
            <a:rPr lang="en-US" dirty="0"/>
            <a:t>3.</a:t>
          </a:r>
        </a:p>
        <a:p>
          <a:r>
            <a:rPr lang="en-US" dirty="0"/>
            <a:t>Qualification</a:t>
          </a:r>
        </a:p>
      </dgm:t>
    </dgm:pt>
    <dgm:pt modelId="{7CA8D369-0062-4BA9-9493-C7635580EF55}" type="parTrans" cxnId="{8B6B6B86-C2A3-4245-B80F-7FE5E3E370A5}">
      <dgm:prSet/>
      <dgm:spPr/>
      <dgm:t>
        <a:bodyPr/>
        <a:lstStyle/>
        <a:p>
          <a:endParaRPr lang="en-US"/>
        </a:p>
      </dgm:t>
    </dgm:pt>
    <dgm:pt modelId="{F998D346-1094-4078-A289-5D1EFCEF238B}" type="sibTrans" cxnId="{8B6B6B86-C2A3-4245-B80F-7FE5E3E370A5}">
      <dgm:prSet/>
      <dgm:spPr/>
      <dgm:t>
        <a:bodyPr/>
        <a:lstStyle/>
        <a:p>
          <a:endParaRPr lang="en-US"/>
        </a:p>
      </dgm:t>
    </dgm:pt>
    <dgm:pt modelId="{77491C5A-53BD-488F-B2CC-5677F5B29B15}">
      <dgm:prSet phldrT="[Text]"/>
      <dgm:spPr/>
      <dgm:t>
        <a:bodyPr/>
        <a:lstStyle/>
        <a:p>
          <a:r>
            <a:rPr lang="en-US" dirty="0"/>
            <a:t>4. </a:t>
          </a:r>
        </a:p>
        <a:p>
          <a:r>
            <a:rPr lang="en-US" dirty="0"/>
            <a:t>Course </a:t>
          </a:r>
        </a:p>
      </dgm:t>
    </dgm:pt>
    <dgm:pt modelId="{37A027AA-83C7-4ADE-AB90-7FB4C0F5390B}" type="parTrans" cxnId="{5BC55BAF-7003-414D-8D69-69891FFE8E8F}">
      <dgm:prSet/>
      <dgm:spPr/>
      <dgm:t>
        <a:bodyPr/>
        <a:lstStyle/>
        <a:p>
          <a:endParaRPr lang="en-US"/>
        </a:p>
      </dgm:t>
    </dgm:pt>
    <dgm:pt modelId="{6DB3CE23-0437-4F40-9EB3-299EA9670A74}" type="sibTrans" cxnId="{5BC55BAF-7003-414D-8D69-69891FFE8E8F}">
      <dgm:prSet/>
      <dgm:spPr/>
      <dgm:t>
        <a:bodyPr/>
        <a:lstStyle/>
        <a:p>
          <a:endParaRPr lang="en-US"/>
        </a:p>
      </dgm:t>
    </dgm:pt>
    <dgm:pt modelId="{59A00199-3FC8-408F-A73A-723A57FA2D1F}">
      <dgm:prSet phldrT="[Text]"/>
      <dgm:spPr/>
      <dgm:t>
        <a:bodyPr/>
        <a:lstStyle/>
        <a:p>
          <a:r>
            <a:rPr lang="en-US" dirty="0"/>
            <a:t>6. Finish</a:t>
          </a:r>
        </a:p>
      </dgm:t>
    </dgm:pt>
    <dgm:pt modelId="{57FA0C94-C073-48E8-A51E-C0B6CFFD6940}" type="parTrans" cxnId="{47F4580F-E8FA-488C-BFA7-D427E26986AD}">
      <dgm:prSet/>
      <dgm:spPr/>
      <dgm:t>
        <a:bodyPr/>
        <a:lstStyle/>
        <a:p>
          <a:endParaRPr lang="en-US"/>
        </a:p>
      </dgm:t>
    </dgm:pt>
    <dgm:pt modelId="{911F45B8-FD5C-4FAE-8E67-E46CB7F4AD71}" type="sibTrans" cxnId="{47F4580F-E8FA-488C-BFA7-D427E26986AD}">
      <dgm:prSet/>
      <dgm:spPr/>
      <dgm:t>
        <a:bodyPr/>
        <a:lstStyle/>
        <a:p>
          <a:endParaRPr lang="en-US"/>
        </a:p>
      </dgm:t>
    </dgm:pt>
    <dgm:pt modelId="{AFFC6790-5515-DA4B-A1B2-3AA55D9CD993}">
      <dgm:prSet phldrT="[Text]"/>
      <dgm:spPr/>
      <dgm:t>
        <a:bodyPr/>
        <a:lstStyle/>
        <a:p>
          <a:r>
            <a:rPr lang="en-US" dirty="0"/>
            <a:t>4.1 Check to see if interested courses match grades</a:t>
          </a:r>
        </a:p>
      </dgm:t>
    </dgm:pt>
    <dgm:pt modelId="{6C7D1B7E-5B12-564A-8393-0D07AFBBE4E1}" type="parTrans" cxnId="{CB632ACF-C108-8D45-9485-870E0C8BF48F}">
      <dgm:prSet/>
      <dgm:spPr/>
      <dgm:t>
        <a:bodyPr/>
        <a:lstStyle/>
        <a:p>
          <a:endParaRPr lang="en-US"/>
        </a:p>
      </dgm:t>
    </dgm:pt>
    <dgm:pt modelId="{3A772D28-8699-F248-ADEC-D7D740C64261}" type="sibTrans" cxnId="{CB632ACF-C108-8D45-9485-870E0C8BF48F}">
      <dgm:prSet/>
      <dgm:spPr/>
      <dgm:t>
        <a:bodyPr/>
        <a:lstStyle/>
        <a:p>
          <a:endParaRPr lang="en-US"/>
        </a:p>
      </dgm:t>
    </dgm:pt>
    <dgm:pt modelId="{FCE7D073-F3C1-1C47-9374-3F50E89B930C}">
      <dgm:prSet phldrT="[Text]"/>
      <dgm:spPr/>
      <dgm:t>
        <a:bodyPr/>
        <a:lstStyle/>
        <a:p>
          <a:r>
            <a:rPr lang="en-US" dirty="0"/>
            <a:t>4.2 A-level: Choose 3 subjects</a:t>
          </a:r>
        </a:p>
      </dgm:t>
    </dgm:pt>
    <dgm:pt modelId="{817C11B0-8FC3-BF40-AFD7-65CE85437366}" type="parTrans" cxnId="{B26703AB-4B4A-E84A-9FBE-F4A1E82645EA}">
      <dgm:prSet/>
      <dgm:spPr/>
      <dgm:t>
        <a:bodyPr/>
        <a:lstStyle/>
        <a:p>
          <a:endParaRPr lang="en-US"/>
        </a:p>
      </dgm:t>
    </dgm:pt>
    <dgm:pt modelId="{326F7B64-8226-A04C-B35C-1854B4C9D810}" type="sibTrans" cxnId="{B26703AB-4B4A-E84A-9FBE-F4A1E82645EA}">
      <dgm:prSet/>
      <dgm:spPr/>
      <dgm:t>
        <a:bodyPr/>
        <a:lstStyle/>
        <a:p>
          <a:endParaRPr lang="en-US"/>
        </a:p>
      </dgm:t>
    </dgm:pt>
    <dgm:pt modelId="{8ED50984-1FC8-452E-AD20-BF5BFD146B64}">
      <dgm:prSet phldrT="[Text]"/>
      <dgm:spPr/>
      <dgm:t>
        <a:bodyPr/>
        <a:lstStyle/>
        <a:p>
          <a:r>
            <a:rPr lang="en-US" dirty="0"/>
            <a:t>5.</a:t>
          </a:r>
        </a:p>
        <a:p>
          <a:r>
            <a:rPr lang="en-US" dirty="0"/>
            <a:t>Questionnaire</a:t>
          </a:r>
        </a:p>
      </dgm:t>
    </dgm:pt>
    <dgm:pt modelId="{79E70341-900E-4624-BD3F-43B420580598}" type="sibTrans" cxnId="{CA796E4C-C838-4E00-9AD8-15135A57E8FC}">
      <dgm:prSet/>
      <dgm:spPr/>
      <dgm:t>
        <a:bodyPr/>
        <a:lstStyle/>
        <a:p>
          <a:endParaRPr lang="en-US"/>
        </a:p>
      </dgm:t>
    </dgm:pt>
    <dgm:pt modelId="{766AB587-CDE6-4892-9F14-618D340ABC03}" type="parTrans" cxnId="{CA796E4C-C838-4E00-9AD8-15135A57E8FC}">
      <dgm:prSet/>
      <dgm:spPr/>
      <dgm:t>
        <a:bodyPr/>
        <a:lstStyle/>
        <a:p>
          <a:endParaRPr lang="en-US"/>
        </a:p>
      </dgm:t>
    </dgm:pt>
    <dgm:pt modelId="{52EABBF9-1277-3046-B652-5E7238B06150}">
      <dgm:prSet phldrT="[Text]"/>
      <dgm:spPr/>
      <dgm:t>
        <a:bodyPr/>
        <a:lstStyle/>
        <a:p>
          <a:r>
            <a:rPr lang="en-US" dirty="0"/>
            <a:t>4.3 BTEC: Choose 1 course</a:t>
          </a:r>
        </a:p>
      </dgm:t>
    </dgm:pt>
    <dgm:pt modelId="{CB3859D8-70CB-5B4D-A238-CE534B6C22B4}" type="parTrans" cxnId="{997DD3D8-50F5-9D46-BA32-CBC79F7DF5ED}">
      <dgm:prSet/>
      <dgm:spPr/>
      <dgm:t>
        <a:bodyPr/>
        <a:lstStyle/>
        <a:p>
          <a:endParaRPr lang="en-US"/>
        </a:p>
      </dgm:t>
    </dgm:pt>
    <dgm:pt modelId="{3EABFC4B-5317-E947-A9C3-7EB8D15AB717}" type="sibTrans" cxnId="{997DD3D8-50F5-9D46-BA32-CBC79F7DF5ED}">
      <dgm:prSet/>
      <dgm:spPr/>
      <dgm:t>
        <a:bodyPr/>
        <a:lstStyle/>
        <a:p>
          <a:endParaRPr lang="en-US"/>
        </a:p>
      </dgm:t>
    </dgm:pt>
    <dgm:pt modelId="{43EC3357-F9E7-B748-B024-F330EBE919A1}">
      <dgm:prSet phldrT="[Text]"/>
      <dgm:spPr/>
      <dgm:t>
        <a:bodyPr/>
        <a:lstStyle/>
        <a:p>
          <a:r>
            <a:rPr lang="en-US" dirty="0"/>
            <a:t>4.4 Continue</a:t>
          </a:r>
        </a:p>
      </dgm:t>
    </dgm:pt>
    <dgm:pt modelId="{F6D0989F-FE0C-274B-9530-004A00CA5C0F}" type="parTrans" cxnId="{078525D5-8FD2-BC4E-BC4B-BEDCC15D04A5}">
      <dgm:prSet/>
      <dgm:spPr/>
      <dgm:t>
        <a:bodyPr/>
        <a:lstStyle/>
        <a:p>
          <a:endParaRPr lang="en-US"/>
        </a:p>
      </dgm:t>
    </dgm:pt>
    <dgm:pt modelId="{3F180FC1-4CC6-2743-9219-1F24A2145A73}" type="sibTrans" cxnId="{078525D5-8FD2-BC4E-BC4B-BEDCC15D04A5}">
      <dgm:prSet/>
      <dgm:spPr/>
      <dgm:t>
        <a:bodyPr/>
        <a:lstStyle/>
        <a:p>
          <a:endParaRPr lang="en-US"/>
        </a:p>
      </dgm:t>
    </dgm:pt>
    <dgm:pt modelId="{E05BF956-2A2C-474B-81B9-11F07E6B888F}">
      <dgm:prSet phldrT="[Text]"/>
      <dgm:spPr/>
      <dgm:t>
        <a:bodyPr/>
        <a:lstStyle/>
        <a:p>
          <a:r>
            <a:rPr lang="en-US" dirty="0"/>
            <a:t>4.5 Exit</a:t>
          </a:r>
        </a:p>
      </dgm:t>
    </dgm:pt>
    <dgm:pt modelId="{8572A86A-7BF2-5F41-8275-9C99798B3B93}" type="parTrans" cxnId="{173205BC-B63B-7E4E-B98E-8EA304CBBCA0}">
      <dgm:prSet/>
      <dgm:spPr/>
      <dgm:t>
        <a:bodyPr/>
        <a:lstStyle/>
        <a:p>
          <a:endParaRPr lang="en-US"/>
        </a:p>
      </dgm:t>
    </dgm:pt>
    <dgm:pt modelId="{A7F82F4A-FA09-304D-90C3-7268B88B6323}" type="sibTrans" cxnId="{173205BC-B63B-7E4E-B98E-8EA304CBBCA0}">
      <dgm:prSet/>
      <dgm:spPr/>
      <dgm:t>
        <a:bodyPr/>
        <a:lstStyle/>
        <a:p>
          <a:endParaRPr lang="en-US"/>
        </a:p>
      </dgm:t>
    </dgm:pt>
    <dgm:pt modelId="{83352A07-D3AD-4E4D-B380-51B545BDD25A}" type="pres">
      <dgm:prSet presAssocID="{156FB495-0FEC-4344-A072-CB56B2CEA3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75CBC95-7F36-4F61-A6AC-05A6EDD8E75D}" type="pres">
      <dgm:prSet presAssocID="{E1C90C81-EDAE-49C1-9D12-13EA8D8A1C92}" presName="hierRoot1" presStyleCnt="0">
        <dgm:presLayoutVars>
          <dgm:hierBranch val="init"/>
        </dgm:presLayoutVars>
      </dgm:prSet>
      <dgm:spPr/>
    </dgm:pt>
    <dgm:pt modelId="{3FA58DD9-E156-4EA7-A555-B50B25B6A251}" type="pres">
      <dgm:prSet presAssocID="{E1C90C81-EDAE-49C1-9D12-13EA8D8A1C92}" presName="rootComposite1" presStyleCnt="0"/>
      <dgm:spPr/>
    </dgm:pt>
    <dgm:pt modelId="{F027681A-A531-42F1-BE7E-4C78A76B78D9}" type="pres">
      <dgm:prSet presAssocID="{E1C90C81-EDAE-49C1-9D12-13EA8D8A1C92}" presName="rootText1" presStyleLbl="node0" presStyleIdx="0" presStyleCnt="1" custLinFactNeighborX="-5344" custLinFactNeighborY="-1389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8F31AC9-5C9D-4618-B819-20D3AEFC3821}" type="pres">
      <dgm:prSet presAssocID="{E1C90C81-EDAE-49C1-9D12-13EA8D8A1C92}" presName="rootConnector1" presStyleLbl="node1" presStyleIdx="0" presStyleCnt="0"/>
      <dgm:spPr/>
      <dgm:t>
        <a:bodyPr/>
        <a:lstStyle/>
        <a:p>
          <a:endParaRPr lang="en-US"/>
        </a:p>
      </dgm:t>
    </dgm:pt>
    <dgm:pt modelId="{FEFD3154-2B39-4FDA-B829-254FEED0F815}" type="pres">
      <dgm:prSet presAssocID="{E1C90C81-EDAE-49C1-9D12-13EA8D8A1C92}" presName="hierChild2" presStyleCnt="0"/>
      <dgm:spPr/>
    </dgm:pt>
    <dgm:pt modelId="{90729125-724C-40A9-8B36-E546E4FFDC66}" type="pres">
      <dgm:prSet presAssocID="{7377F093-B2B5-4AC2-982A-3BB471232EDB}" presName="Name37" presStyleLbl="parChTrans1D2" presStyleIdx="0" presStyleCnt="6"/>
      <dgm:spPr/>
      <dgm:t>
        <a:bodyPr/>
        <a:lstStyle/>
        <a:p>
          <a:endParaRPr lang="en-US"/>
        </a:p>
      </dgm:t>
    </dgm:pt>
    <dgm:pt modelId="{3855D6AF-F847-45AC-B1E7-0C4F5B4DBA57}" type="pres">
      <dgm:prSet presAssocID="{640A874C-2115-4CF9-A35C-C2B29F7707DA}" presName="hierRoot2" presStyleCnt="0">
        <dgm:presLayoutVars>
          <dgm:hierBranch val="init"/>
        </dgm:presLayoutVars>
      </dgm:prSet>
      <dgm:spPr/>
    </dgm:pt>
    <dgm:pt modelId="{E025D30B-244C-4886-A052-6943FADA58B2}" type="pres">
      <dgm:prSet presAssocID="{640A874C-2115-4CF9-A35C-C2B29F7707DA}" presName="rootComposite" presStyleCnt="0"/>
      <dgm:spPr/>
    </dgm:pt>
    <dgm:pt modelId="{D3E31D13-2852-48E6-8195-B6B198C88203}" type="pres">
      <dgm:prSet presAssocID="{640A874C-2115-4CF9-A35C-C2B29F7707DA}" presName="rootText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18F89BE-E807-4373-B292-881A296E7F68}" type="pres">
      <dgm:prSet presAssocID="{640A874C-2115-4CF9-A35C-C2B29F7707DA}" presName="rootConnector" presStyleLbl="node2" presStyleIdx="0" presStyleCnt="6"/>
      <dgm:spPr/>
      <dgm:t>
        <a:bodyPr/>
        <a:lstStyle/>
        <a:p>
          <a:endParaRPr lang="en-US"/>
        </a:p>
      </dgm:t>
    </dgm:pt>
    <dgm:pt modelId="{0B53EEBF-8141-40A6-A247-E3DBB67D6F66}" type="pres">
      <dgm:prSet presAssocID="{640A874C-2115-4CF9-A35C-C2B29F7707DA}" presName="hierChild4" presStyleCnt="0"/>
      <dgm:spPr/>
    </dgm:pt>
    <dgm:pt modelId="{0F2D3D89-DABE-4233-9176-F6805DF63322}" type="pres">
      <dgm:prSet presAssocID="{640A874C-2115-4CF9-A35C-C2B29F7707DA}" presName="hierChild5" presStyleCnt="0"/>
      <dgm:spPr/>
    </dgm:pt>
    <dgm:pt modelId="{10FA5C6A-EE5D-4CE2-A042-98BFD909C28E}" type="pres">
      <dgm:prSet presAssocID="{92B5A4D1-223E-4F3F-AD95-DAE501EC3782}" presName="Name37" presStyleLbl="parChTrans1D2" presStyleIdx="1" presStyleCnt="6"/>
      <dgm:spPr/>
      <dgm:t>
        <a:bodyPr/>
        <a:lstStyle/>
        <a:p>
          <a:endParaRPr lang="en-US"/>
        </a:p>
      </dgm:t>
    </dgm:pt>
    <dgm:pt modelId="{1F093C5C-4CB3-4C09-9B69-49C409A26D5D}" type="pres">
      <dgm:prSet presAssocID="{57C424FE-AD54-42DE-8F1F-36FFAED27370}" presName="hierRoot2" presStyleCnt="0">
        <dgm:presLayoutVars>
          <dgm:hierBranch val="init"/>
        </dgm:presLayoutVars>
      </dgm:prSet>
      <dgm:spPr/>
    </dgm:pt>
    <dgm:pt modelId="{1395B595-D7CE-47EE-948F-251A7CC2F1C6}" type="pres">
      <dgm:prSet presAssocID="{57C424FE-AD54-42DE-8F1F-36FFAED27370}" presName="rootComposite" presStyleCnt="0"/>
      <dgm:spPr/>
    </dgm:pt>
    <dgm:pt modelId="{5FA9DDAE-8DB7-4B6A-9F08-0781F1B45CE2}" type="pres">
      <dgm:prSet presAssocID="{57C424FE-AD54-42DE-8F1F-36FFAED27370}" presName="rootText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19017E-0F90-42C9-98D4-EDB4FCD97380}" type="pres">
      <dgm:prSet presAssocID="{57C424FE-AD54-42DE-8F1F-36FFAED27370}" presName="rootConnector" presStyleLbl="node2" presStyleIdx="1" presStyleCnt="6"/>
      <dgm:spPr/>
      <dgm:t>
        <a:bodyPr/>
        <a:lstStyle/>
        <a:p>
          <a:endParaRPr lang="en-US"/>
        </a:p>
      </dgm:t>
    </dgm:pt>
    <dgm:pt modelId="{C0E43B7B-926E-4737-A8A8-C3806A7AE824}" type="pres">
      <dgm:prSet presAssocID="{57C424FE-AD54-42DE-8F1F-36FFAED27370}" presName="hierChild4" presStyleCnt="0"/>
      <dgm:spPr/>
    </dgm:pt>
    <dgm:pt modelId="{E1745E1A-CC8D-4682-B3AE-80EBC40F6DE4}" type="pres">
      <dgm:prSet presAssocID="{57C424FE-AD54-42DE-8F1F-36FFAED27370}" presName="hierChild5" presStyleCnt="0"/>
      <dgm:spPr/>
    </dgm:pt>
    <dgm:pt modelId="{A1C72E83-B13E-4AE5-AA88-F63A199C7B32}" type="pres">
      <dgm:prSet presAssocID="{7CA8D369-0062-4BA9-9493-C7635580EF55}" presName="Name37" presStyleLbl="parChTrans1D2" presStyleIdx="2" presStyleCnt="6"/>
      <dgm:spPr/>
      <dgm:t>
        <a:bodyPr/>
        <a:lstStyle/>
        <a:p>
          <a:endParaRPr lang="en-US"/>
        </a:p>
      </dgm:t>
    </dgm:pt>
    <dgm:pt modelId="{68553CE9-A7C4-4DA6-82A5-5B1DA929239C}" type="pres">
      <dgm:prSet presAssocID="{6B87F144-D865-4E15-A716-2BCC6F2BA9B0}" presName="hierRoot2" presStyleCnt="0">
        <dgm:presLayoutVars>
          <dgm:hierBranch val="init"/>
        </dgm:presLayoutVars>
      </dgm:prSet>
      <dgm:spPr/>
    </dgm:pt>
    <dgm:pt modelId="{709B699B-CDB3-49E2-BE97-FEB0A0C6DD90}" type="pres">
      <dgm:prSet presAssocID="{6B87F144-D865-4E15-A716-2BCC6F2BA9B0}" presName="rootComposite" presStyleCnt="0"/>
      <dgm:spPr/>
    </dgm:pt>
    <dgm:pt modelId="{ECFDC2B0-7405-4D27-8036-931B73D1EE7D}" type="pres">
      <dgm:prSet presAssocID="{6B87F144-D865-4E15-A716-2BCC6F2BA9B0}" presName="rootText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6E8D1E0-ADAA-4B5F-85CA-6AA3CAE81D44}" type="pres">
      <dgm:prSet presAssocID="{6B87F144-D865-4E15-A716-2BCC6F2BA9B0}" presName="rootConnector" presStyleLbl="node2" presStyleIdx="2" presStyleCnt="6"/>
      <dgm:spPr/>
      <dgm:t>
        <a:bodyPr/>
        <a:lstStyle/>
        <a:p>
          <a:endParaRPr lang="en-US"/>
        </a:p>
      </dgm:t>
    </dgm:pt>
    <dgm:pt modelId="{C73E5E16-B214-4338-B96C-68BC393A139A}" type="pres">
      <dgm:prSet presAssocID="{6B87F144-D865-4E15-A716-2BCC6F2BA9B0}" presName="hierChild4" presStyleCnt="0"/>
      <dgm:spPr/>
    </dgm:pt>
    <dgm:pt modelId="{9E15959E-EBA3-4016-AAC5-BB65AF2E15E0}" type="pres">
      <dgm:prSet presAssocID="{6B87F144-D865-4E15-A716-2BCC6F2BA9B0}" presName="hierChild5" presStyleCnt="0"/>
      <dgm:spPr/>
    </dgm:pt>
    <dgm:pt modelId="{C864A36D-C677-405E-9137-AEF34D95F5E3}" type="pres">
      <dgm:prSet presAssocID="{37A027AA-83C7-4ADE-AB90-7FB4C0F5390B}" presName="Name37" presStyleLbl="parChTrans1D2" presStyleIdx="3" presStyleCnt="6"/>
      <dgm:spPr/>
      <dgm:t>
        <a:bodyPr/>
        <a:lstStyle/>
        <a:p>
          <a:endParaRPr lang="en-US"/>
        </a:p>
      </dgm:t>
    </dgm:pt>
    <dgm:pt modelId="{E171A944-2218-4860-9C1D-6D9D9CC94DD3}" type="pres">
      <dgm:prSet presAssocID="{77491C5A-53BD-488F-B2CC-5677F5B29B15}" presName="hierRoot2" presStyleCnt="0">
        <dgm:presLayoutVars>
          <dgm:hierBranch val="init"/>
        </dgm:presLayoutVars>
      </dgm:prSet>
      <dgm:spPr/>
    </dgm:pt>
    <dgm:pt modelId="{637D65F6-F81D-4DD3-956C-0AE3F5E7672F}" type="pres">
      <dgm:prSet presAssocID="{77491C5A-53BD-488F-B2CC-5677F5B29B15}" presName="rootComposite" presStyleCnt="0"/>
      <dgm:spPr/>
    </dgm:pt>
    <dgm:pt modelId="{A84375C6-D19E-4741-AD92-ACA44EF57E28}" type="pres">
      <dgm:prSet presAssocID="{77491C5A-53BD-488F-B2CC-5677F5B29B15}" presName="rootText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C422F7F-0223-4BBF-88F1-4D4231FDA163}" type="pres">
      <dgm:prSet presAssocID="{77491C5A-53BD-488F-B2CC-5677F5B29B15}" presName="rootConnector" presStyleLbl="node2" presStyleIdx="3" presStyleCnt="6"/>
      <dgm:spPr/>
      <dgm:t>
        <a:bodyPr/>
        <a:lstStyle/>
        <a:p>
          <a:endParaRPr lang="en-US"/>
        </a:p>
      </dgm:t>
    </dgm:pt>
    <dgm:pt modelId="{1B19E875-7FEE-4FF4-8F4F-4BBA9A69B5F6}" type="pres">
      <dgm:prSet presAssocID="{77491C5A-53BD-488F-B2CC-5677F5B29B15}" presName="hierChild4" presStyleCnt="0"/>
      <dgm:spPr/>
    </dgm:pt>
    <dgm:pt modelId="{A080A7E5-56AF-514D-B7EF-EABF4FF01FAC}" type="pres">
      <dgm:prSet presAssocID="{6C7D1B7E-5B12-564A-8393-0D07AFBBE4E1}" presName="Name37" presStyleLbl="parChTrans1D3" presStyleIdx="0" presStyleCnt="5"/>
      <dgm:spPr/>
      <dgm:t>
        <a:bodyPr/>
        <a:lstStyle/>
        <a:p>
          <a:endParaRPr lang="en-US"/>
        </a:p>
      </dgm:t>
    </dgm:pt>
    <dgm:pt modelId="{CC5B3EA2-0CB3-264A-A978-F3CBFCBBC213}" type="pres">
      <dgm:prSet presAssocID="{AFFC6790-5515-DA4B-A1B2-3AA55D9CD993}" presName="hierRoot2" presStyleCnt="0">
        <dgm:presLayoutVars>
          <dgm:hierBranch val="init"/>
        </dgm:presLayoutVars>
      </dgm:prSet>
      <dgm:spPr/>
    </dgm:pt>
    <dgm:pt modelId="{E890146E-7F70-CF46-977A-622005ABE157}" type="pres">
      <dgm:prSet presAssocID="{AFFC6790-5515-DA4B-A1B2-3AA55D9CD993}" presName="rootComposite" presStyleCnt="0"/>
      <dgm:spPr/>
    </dgm:pt>
    <dgm:pt modelId="{2A7FCF42-5E4F-5641-8530-51D459696DD0}" type="pres">
      <dgm:prSet presAssocID="{AFFC6790-5515-DA4B-A1B2-3AA55D9CD993}" presName="rootText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D8AB7A1-63B7-1A45-A307-95051631F272}" type="pres">
      <dgm:prSet presAssocID="{AFFC6790-5515-DA4B-A1B2-3AA55D9CD993}" presName="rootConnector" presStyleLbl="node3" presStyleIdx="0" presStyleCnt="5"/>
      <dgm:spPr/>
      <dgm:t>
        <a:bodyPr/>
        <a:lstStyle/>
        <a:p>
          <a:endParaRPr lang="en-US"/>
        </a:p>
      </dgm:t>
    </dgm:pt>
    <dgm:pt modelId="{F2D17C46-1B69-F846-88AC-AA011F3F50B0}" type="pres">
      <dgm:prSet presAssocID="{AFFC6790-5515-DA4B-A1B2-3AA55D9CD993}" presName="hierChild4" presStyleCnt="0"/>
      <dgm:spPr/>
    </dgm:pt>
    <dgm:pt modelId="{712D81B8-D242-3148-A7C9-6A434B000D02}" type="pres">
      <dgm:prSet presAssocID="{AFFC6790-5515-DA4B-A1B2-3AA55D9CD993}" presName="hierChild5" presStyleCnt="0"/>
      <dgm:spPr/>
    </dgm:pt>
    <dgm:pt modelId="{5032E323-7140-0343-9490-4668839B560A}" type="pres">
      <dgm:prSet presAssocID="{817C11B0-8FC3-BF40-AFD7-65CE85437366}" presName="Name37" presStyleLbl="parChTrans1D3" presStyleIdx="1" presStyleCnt="5"/>
      <dgm:spPr/>
      <dgm:t>
        <a:bodyPr/>
        <a:lstStyle/>
        <a:p>
          <a:endParaRPr lang="en-US"/>
        </a:p>
      </dgm:t>
    </dgm:pt>
    <dgm:pt modelId="{5DEDD4F7-0D18-5D4D-87E6-EA8C07F94627}" type="pres">
      <dgm:prSet presAssocID="{FCE7D073-F3C1-1C47-9374-3F50E89B930C}" presName="hierRoot2" presStyleCnt="0">
        <dgm:presLayoutVars>
          <dgm:hierBranch val="init"/>
        </dgm:presLayoutVars>
      </dgm:prSet>
      <dgm:spPr/>
    </dgm:pt>
    <dgm:pt modelId="{66EFF9FC-1322-8644-A46B-B1FBCD4A255F}" type="pres">
      <dgm:prSet presAssocID="{FCE7D073-F3C1-1C47-9374-3F50E89B930C}" presName="rootComposite" presStyleCnt="0"/>
      <dgm:spPr/>
    </dgm:pt>
    <dgm:pt modelId="{FB81D31B-E501-3B43-B493-3C38DD4AA128}" type="pres">
      <dgm:prSet presAssocID="{FCE7D073-F3C1-1C47-9374-3F50E89B930C}" presName="rootText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B183A47-9E70-AD4D-A59C-1E5D956FE697}" type="pres">
      <dgm:prSet presAssocID="{FCE7D073-F3C1-1C47-9374-3F50E89B930C}" presName="rootConnector" presStyleLbl="node3" presStyleIdx="1" presStyleCnt="5"/>
      <dgm:spPr/>
      <dgm:t>
        <a:bodyPr/>
        <a:lstStyle/>
        <a:p>
          <a:endParaRPr lang="en-US"/>
        </a:p>
      </dgm:t>
    </dgm:pt>
    <dgm:pt modelId="{82D5FA46-9369-4241-A0D3-39F92B00B974}" type="pres">
      <dgm:prSet presAssocID="{FCE7D073-F3C1-1C47-9374-3F50E89B930C}" presName="hierChild4" presStyleCnt="0"/>
      <dgm:spPr/>
    </dgm:pt>
    <dgm:pt modelId="{02B66812-16DA-4549-9FB3-FD001BF7B6F4}" type="pres">
      <dgm:prSet presAssocID="{FCE7D073-F3C1-1C47-9374-3F50E89B930C}" presName="hierChild5" presStyleCnt="0"/>
      <dgm:spPr/>
    </dgm:pt>
    <dgm:pt modelId="{D79E005C-B088-314C-B4DB-4547501C4735}" type="pres">
      <dgm:prSet presAssocID="{CB3859D8-70CB-5B4D-A238-CE534B6C22B4}" presName="Name37" presStyleLbl="parChTrans1D3" presStyleIdx="2" presStyleCnt="5"/>
      <dgm:spPr/>
      <dgm:t>
        <a:bodyPr/>
        <a:lstStyle/>
        <a:p>
          <a:endParaRPr lang="en-US"/>
        </a:p>
      </dgm:t>
    </dgm:pt>
    <dgm:pt modelId="{536FB0AE-5C36-0441-A713-65FD2020F3E9}" type="pres">
      <dgm:prSet presAssocID="{52EABBF9-1277-3046-B652-5E7238B06150}" presName="hierRoot2" presStyleCnt="0">
        <dgm:presLayoutVars>
          <dgm:hierBranch val="init"/>
        </dgm:presLayoutVars>
      </dgm:prSet>
      <dgm:spPr/>
    </dgm:pt>
    <dgm:pt modelId="{3D6EA289-8202-9C42-94CA-7B4592DD3BB1}" type="pres">
      <dgm:prSet presAssocID="{52EABBF9-1277-3046-B652-5E7238B06150}" presName="rootComposite" presStyleCnt="0"/>
      <dgm:spPr/>
    </dgm:pt>
    <dgm:pt modelId="{5C103FDB-0532-454B-8B89-A3907E7DDA9E}" type="pres">
      <dgm:prSet presAssocID="{52EABBF9-1277-3046-B652-5E7238B06150}" presName="rootText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CC51619-9A13-0644-9EA4-031ECD67F094}" type="pres">
      <dgm:prSet presAssocID="{52EABBF9-1277-3046-B652-5E7238B06150}" presName="rootConnector" presStyleLbl="node3" presStyleIdx="2" presStyleCnt="5"/>
      <dgm:spPr/>
      <dgm:t>
        <a:bodyPr/>
        <a:lstStyle/>
        <a:p>
          <a:endParaRPr lang="en-US"/>
        </a:p>
      </dgm:t>
    </dgm:pt>
    <dgm:pt modelId="{FC5A3016-5967-3A4F-8B0B-CB4E051E68BF}" type="pres">
      <dgm:prSet presAssocID="{52EABBF9-1277-3046-B652-5E7238B06150}" presName="hierChild4" presStyleCnt="0"/>
      <dgm:spPr/>
    </dgm:pt>
    <dgm:pt modelId="{7EF7ADF4-EF8B-B44A-AD79-4CE3220E4ACB}" type="pres">
      <dgm:prSet presAssocID="{52EABBF9-1277-3046-B652-5E7238B06150}" presName="hierChild5" presStyleCnt="0"/>
      <dgm:spPr/>
    </dgm:pt>
    <dgm:pt modelId="{83E07DB2-0AAE-154D-B188-44335043D21B}" type="pres">
      <dgm:prSet presAssocID="{F6D0989F-FE0C-274B-9530-004A00CA5C0F}" presName="Name37" presStyleLbl="parChTrans1D3" presStyleIdx="3" presStyleCnt="5"/>
      <dgm:spPr/>
      <dgm:t>
        <a:bodyPr/>
        <a:lstStyle/>
        <a:p>
          <a:endParaRPr lang="en-US"/>
        </a:p>
      </dgm:t>
    </dgm:pt>
    <dgm:pt modelId="{30A9A967-2FA5-364A-877B-4FC443729749}" type="pres">
      <dgm:prSet presAssocID="{43EC3357-F9E7-B748-B024-F330EBE919A1}" presName="hierRoot2" presStyleCnt="0">
        <dgm:presLayoutVars>
          <dgm:hierBranch val="init"/>
        </dgm:presLayoutVars>
      </dgm:prSet>
      <dgm:spPr/>
    </dgm:pt>
    <dgm:pt modelId="{C66349C6-45C9-054D-9490-439276092D46}" type="pres">
      <dgm:prSet presAssocID="{43EC3357-F9E7-B748-B024-F330EBE919A1}" presName="rootComposite" presStyleCnt="0"/>
      <dgm:spPr/>
    </dgm:pt>
    <dgm:pt modelId="{C88464F8-513D-5547-8CF4-5E1E72D23F1A}" type="pres">
      <dgm:prSet presAssocID="{43EC3357-F9E7-B748-B024-F330EBE919A1}" presName="rootText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C4D8A3D-93E8-BC4F-935A-1EC12D9C818E}" type="pres">
      <dgm:prSet presAssocID="{43EC3357-F9E7-B748-B024-F330EBE919A1}" presName="rootConnector" presStyleLbl="node3" presStyleIdx="3" presStyleCnt="5"/>
      <dgm:spPr/>
      <dgm:t>
        <a:bodyPr/>
        <a:lstStyle/>
        <a:p>
          <a:endParaRPr lang="en-US"/>
        </a:p>
      </dgm:t>
    </dgm:pt>
    <dgm:pt modelId="{C3A4CB03-650D-7247-8415-460F7A6C9D9C}" type="pres">
      <dgm:prSet presAssocID="{43EC3357-F9E7-B748-B024-F330EBE919A1}" presName="hierChild4" presStyleCnt="0"/>
      <dgm:spPr/>
    </dgm:pt>
    <dgm:pt modelId="{9CD4B691-0E6E-C74D-AFEA-E01A136FF942}" type="pres">
      <dgm:prSet presAssocID="{43EC3357-F9E7-B748-B024-F330EBE919A1}" presName="hierChild5" presStyleCnt="0"/>
      <dgm:spPr/>
    </dgm:pt>
    <dgm:pt modelId="{D5BFAC7F-B180-C940-A1F1-8413465C5754}" type="pres">
      <dgm:prSet presAssocID="{8572A86A-7BF2-5F41-8275-9C99798B3B93}" presName="Name37" presStyleLbl="parChTrans1D3" presStyleIdx="4" presStyleCnt="5"/>
      <dgm:spPr/>
      <dgm:t>
        <a:bodyPr/>
        <a:lstStyle/>
        <a:p>
          <a:endParaRPr lang="en-US"/>
        </a:p>
      </dgm:t>
    </dgm:pt>
    <dgm:pt modelId="{E1321577-2C6D-6C4F-9FA0-B1786539EEC3}" type="pres">
      <dgm:prSet presAssocID="{E05BF956-2A2C-474B-81B9-11F07E6B888F}" presName="hierRoot2" presStyleCnt="0">
        <dgm:presLayoutVars>
          <dgm:hierBranch val="init"/>
        </dgm:presLayoutVars>
      </dgm:prSet>
      <dgm:spPr/>
    </dgm:pt>
    <dgm:pt modelId="{C46BCE23-E3A2-2D45-A83C-C112D0F1CB0F}" type="pres">
      <dgm:prSet presAssocID="{E05BF956-2A2C-474B-81B9-11F07E6B888F}" presName="rootComposite" presStyleCnt="0"/>
      <dgm:spPr/>
    </dgm:pt>
    <dgm:pt modelId="{30AAC670-0795-CC42-8A75-11FB067B91C4}" type="pres">
      <dgm:prSet presAssocID="{E05BF956-2A2C-474B-81B9-11F07E6B888F}" presName="rootText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709B62E-2EEE-4A40-B21C-2E4FAC6AE762}" type="pres">
      <dgm:prSet presAssocID="{E05BF956-2A2C-474B-81B9-11F07E6B888F}" presName="rootConnector" presStyleLbl="node3" presStyleIdx="4" presStyleCnt="5"/>
      <dgm:spPr/>
      <dgm:t>
        <a:bodyPr/>
        <a:lstStyle/>
        <a:p>
          <a:endParaRPr lang="en-US"/>
        </a:p>
      </dgm:t>
    </dgm:pt>
    <dgm:pt modelId="{9AB7B0DD-FC5A-214D-A382-1D37028C0E82}" type="pres">
      <dgm:prSet presAssocID="{E05BF956-2A2C-474B-81B9-11F07E6B888F}" presName="hierChild4" presStyleCnt="0"/>
      <dgm:spPr/>
    </dgm:pt>
    <dgm:pt modelId="{4D92BFE5-7E73-7C4A-900A-F7EE47526FB4}" type="pres">
      <dgm:prSet presAssocID="{E05BF956-2A2C-474B-81B9-11F07E6B888F}" presName="hierChild5" presStyleCnt="0"/>
      <dgm:spPr/>
    </dgm:pt>
    <dgm:pt modelId="{860020B3-3C27-42CD-AD74-482F62A1F159}" type="pres">
      <dgm:prSet presAssocID="{77491C5A-53BD-488F-B2CC-5677F5B29B15}" presName="hierChild5" presStyleCnt="0"/>
      <dgm:spPr/>
    </dgm:pt>
    <dgm:pt modelId="{8DB3456E-162F-4CBA-9152-801F1E7BFC94}" type="pres">
      <dgm:prSet presAssocID="{766AB587-CDE6-4892-9F14-618D340ABC03}" presName="Name37" presStyleLbl="parChTrans1D2" presStyleIdx="4" presStyleCnt="6"/>
      <dgm:spPr/>
      <dgm:t>
        <a:bodyPr/>
        <a:lstStyle/>
        <a:p>
          <a:endParaRPr lang="en-US"/>
        </a:p>
      </dgm:t>
    </dgm:pt>
    <dgm:pt modelId="{3A848AD5-D9C8-4DA6-B1BE-239C2D44D80A}" type="pres">
      <dgm:prSet presAssocID="{8ED50984-1FC8-452E-AD20-BF5BFD146B64}" presName="hierRoot2" presStyleCnt="0">
        <dgm:presLayoutVars>
          <dgm:hierBranch val="init"/>
        </dgm:presLayoutVars>
      </dgm:prSet>
      <dgm:spPr/>
    </dgm:pt>
    <dgm:pt modelId="{592D777B-7FB5-43AA-BB70-210DC5E41D7F}" type="pres">
      <dgm:prSet presAssocID="{8ED50984-1FC8-452E-AD20-BF5BFD146B64}" presName="rootComposite" presStyleCnt="0"/>
      <dgm:spPr/>
    </dgm:pt>
    <dgm:pt modelId="{CF9BDD39-C7DF-4117-B90D-FA78AFF98976}" type="pres">
      <dgm:prSet presAssocID="{8ED50984-1FC8-452E-AD20-BF5BFD146B64}" presName="rootText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7946EAB-147B-4619-8E0A-83D64A838118}" type="pres">
      <dgm:prSet presAssocID="{8ED50984-1FC8-452E-AD20-BF5BFD146B64}" presName="rootConnector" presStyleLbl="node2" presStyleIdx="4" presStyleCnt="6"/>
      <dgm:spPr/>
      <dgm:t>
        <a:bodyPr/>
        <a:lstStyle/>
        <a:p>
          <a:endParaRPr lang="en-US"/>
        </a:p>
      </dgm:t>
    </dgm:pt>
    <dgm:pt modelId="{224F2E1E-49BA-4CFB-9979-9D12D16624F6}" type="pres">
      <dgm:prSet presAssocID="{8ED50984-1FC8-452E-AD20-BF5BFD146B64}" presName="hierChild4" presStyleCnt="0"/>
      <dgm:spPr/>
    </dgm:pt>
    <dgm:pt modelId="{572DF5AC-97A4-4699-8409-0E93915A0A3B}" type="pres">
      <dgm:prSet presAssocID="{8ED50984-1FC8-452E-AD20-BF5BFD146B64}" presName="hierChild5" presStyleCnt="0"/>
      <dgm:spPr/>
    </dgm:pt>
    <dgm:pt modelId="{D0F8410B-07E9-4E14-BB1A-7EB20FC75DFF}" type="pres">
      <dgm:prSet presAssocID="{57FA0C94-C073-48E8-A51E-C0B6CFFD6940}" presName="Name37" presStyleLbl="parChTrans1D2" presStyleIdx="5" presStyleCnt="6"/>
      <dgm:spPr/>
      <dgm:t>
        <a:bodyPr/>
        <a:lstStyle/>
        <a:p>
          <a:endParaRPr lang="en-US"/>
        </a:p>
      </dgm:t>
    </dgm:pt>
    <dgm:pt modelId="{19FE1E1F-002D-4C9C-AAB3-719073DA90D0}" type="pres">
      <dgm:prSet presAssocID="{59A00199-3FC8-408F-A73A-723A57FA2D1F}" presName="hierRoot2" presStyleCnt="0">
        <dgm:presLayoutVars>
          <dgm:hierBranch val="init"/>
        </dgm:presLayoutVars>
      </dgm:prSet>
      <dgm:spPr/>
    </dgm:pt>
    <dgm:pt modelId="{FE0954FA-56A9-4973-B683-C7255FBB8926}" type="pres">
      <dgm:prSet presAssocID="{59A00199-3FC8-408F-A73A-723A57FA2D1F}" presName="rootComposite" presStyleCnt="0"/>
      <dgm:spPr/>
    </dgm:pt>
    <dgm:pt modelId="{1F0507FF-DD23-4CD8-8BB6-6E8B7D80E0DC}" type="pres">
      <dgm:prSet presAssocID="{59A00199-3FC8-408F-A73A-723A57FA2D1F}" presName="rootText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85F5ED5-7990-45AF-B6EE-C19FD99447EC}" type="pres">
      <dgm:prSet presAssocID="{59A00199-3FC8-408F-A73A-723A57FA2D1F}" presName="rootConnector" presStyleLbl="node2" presStyleIdx="5" presStyleCnt="6"/>
      <dgm:spPr/>
      <dgm:t>
        <a:bodyPr/>
        <a:lstStyle/>
        <a:p>
          <a:endParaRPr lang="en-US"/>
        </a:p>
      </dgm:t>
    </dgm:pt>
    <dgm:pt modelId="{8C42BD68-BD3D-46A4-B597-AEB97481AFB5}" type="pres">
      <dgm:prSet presAssocID="{59A00199-3FC8-408F-A73A-723A57FA2D1F}" presName="hierChild4" presStyleCnt="0"/>
      <dgm:spPr/>
    </dgm:pt>
    <dgm:pt modelId="{F89E3008-D4F4-4F20-B2CE-463B7A7C563B}" type="pres">
      <dgm:prSet presAssocID="{59A00199-3FC8-408F-A73A-723A57FA2D1F}" presName="hierChild5" presStyleCnt="0"/>
      <dgm:spPr/>
    </dgm:pt>
    <dgm:pt modelId="{F0005D91-BB6C-4738-8BC8-B45FD692CB5B}" type="pres">
      <dgm:prSet presAssocID="{E1C90C81-EDAE-49C1-9D12-13EA8D8A1C92}" presName="hierChild3" presStyleCnt="0"/>
      <dgm:spPr/>
    </dgm:pt>
  </dgm:ptLst>
  <dgm:cxnLst>
    <dgm:cxn modelId="{8C5997A9-DF3B-40CB-82A4-2561924D344D}" type="presOf" srcId="{57C424FE-AD54-42DE-8F1F-36FFAED27370}" destId="{5FA9DDAE-8DB7-4B6A-9F08-0781F1B45CE2}" srcOrd="0" destOrd="0" presId="urn:microsoft.com/office/officeart/2005/8/layout/orgChart1"/>
    <dgm:cxn modelId="{8B6B6B86-C2A3-4245-B80F-7FE5E3E370A5}" srcId="{E1C90C81-EDAE-49C1-9D12-13EA8D8A1C92}" destId="{6B87F144-D865-4E15-A716-2BCC6F2BA9B0}" srcOrd="2" destOrd="0" parTransId="{7CA8D369-0062-4BA9-9493-C7635580EF55}" sibTransId="{F998D346-1094-4078-A289-5D1EFCEF238B}"/>
    <dgm:cxn modelId="{F757F472-FBE0-4CAB-BC1F-7559E1F0AB13}" type="presOf" srcId="{7CA8D369-0062-4BA9-9493-C7635580EF55}" destId="{A1C72E83-B13E-4AE5-AA88-F63A199C7B32}" srcOrd="0" destOrd="0" presId="urn:microsoft.com/office/officeart/2005/8/layout/orgChart1"/>
    <dgm:cxn modelId="{2BB90668-EECE-CB48-8170-29211E69DD97}" type="presOf" srcId="{E05BF956-2A2C-474B-81B9-11F07E6B888F}" destId="{30AAC670-0795-CC42-8A75-11FB067B91C4}" srcOrd="0" destOrd="0" presId="urn:microsoft.com/office/officeart/2005/8/layout/orgChart1"/>
    <dgm:cxn modelId="{B26703AB-4B4A-E84A-9FBE-F4A1E82645EA}" srcId="{77491C5A-53BD-488F-B2CC-5677F5B29B15}" destId="{FCE7D073-F3C1-1C47-9374-3F50E89B930C}" srcOrd="1" destOrd="0" parTransId="{817C11B0-8FC3-BF40-AFD7-65CE85437366}" sibTransId="{326F7B64-8226-A04C-B35C-1854B4C9D810}"/>
    <dgm:cxn modelId="{CE5E003E-C8DD-4660-9F59-0514EC85D1A2}" type="presOf" srcId="{6B87F144-D865-4E15-A716-2BCC6F2BA9B0}" destId="{ECFDC2B0-7405-4D27-8036-931B73D1EE7D}" srcOrd="0" destOrd="0" presId="urn:microsoft.com/office/officeart/2005/8/layout/orgChart1"/>
    <dgm:cxn modelId="{E8443280-928E-B94B-BBA4-41ED21F14628}" type="presOf" srcId="{CB3859D8-70CB-5B4D-A238-CE534B6C22B4}" destId="{D79E005C-B088-314C-B4DB-4547501C4735}" srcOrd="0" destOrd="0" presId="urn:microsoft.com/office/officeart/2005/8/layout/orgChart1"/>
    <dgm:cxn modelId="{CB632ACF-C108-8D45-9485-870E0C8BF48F}" srcId="{77491C5A-53BD-488F-B2CC-5677F5B29B15}" destId="{AFFC6790-5515-DA4B-A1B2-3AA55D9CD993}" srcOrd="0" destOrd="0" parTransId="{6C7D1B7E-5B12-564A-8393-0D07AFBBE4E1}" sibTransId="{3A772D28-8699-F248-ADEC-D7D740C64261}"/>
    <dgm:cxn modelId="{C7ECA4C9-84C4-4AD8-B24F-CB70062FAF74}" type="presOf" srcId="{E1C90C81-EDAE-49C1-9D12-13EA8D8A1C92}" destId="{D8F31AC9-5C9D-4618-B819-20D3AEFC3821}" srcOrd="1" destOrd="0" presId="urn:microsoft.com/office/officeart/2005/8/layout/orgChart1"/>
    <dgm:cxn modelId="{47F4580F-E8FA-488C-BFA7-D427E26986AD}" srcId="{E1C90C81-EDAE-49C1-9D12-13EA8D8A1C92}" destId="{59A00199-3FC8-408F-A73A-723A57FA2D1F}" srcOrd="5" destOrd="0" parTransId="{57FA0C94-C073-48E8-A51E-C0B6CFFD6940}" sibTransId="{911F45B8-FD5C-4FAE-8E67-E46CB7F4AD71}"/>
    <dgm:cxn modelId="{8C7F317B-0902-47FF-8842-752C3403538D}" type="presOf" srcId="{E1C90C81-EDAE-49C1-9D12-13EA8D8A1C92}" destId="{F027681A-A531-42F1-BE7E-4C78A76B78D9}" srcOrd="0" destOrd="0" presId="urn:microsoft.com/office/officeart/2005/8/layout/orgChart1"/>
    <dgm:cxn modelId="{19E0C09F-796D-47D5-B822-0DA37DBFD991}" type="presOf" srcId="{640A874C-2115-4CF9-A35C-C2B29F7707DA}" destId="{A18F89BE-E807-4373-B292-881A296E7F68}" srcOrd="1" destOrd="0" presId="urn:microsoft.com/office/officeart/2005/8/layout/orgChart1"/>
    <dgm:cxn modelId="{2501C873-F5D5-4806-89EA-19FF6AE9F805}" srcId="{E1C90C81-EDAE-49C1-9D12-13EA8D8A1C92}" destId="{57C424FE-AD54-42DE-8F1F-36FFAED27370}" srcOrd="1" destOrd="0" parTransId="{92B5A4D1-223E-4F3F-AD95-DAE501EC3782}" sibTransId="{4EA94410-C16B-4D3B-A035-E387DB83EA82}"/>
    <dgm:cxn modelId="{35F7A8E5-39B3-6448-B451-1C0A2FCA02F8}" type="presOf" srcId="{FCE7D073-F3C1-1C47-9374-3F50E89B930C}" destId="{FB81D31B-E501-3B43-B493-3C38DD4AA128}" srcOrd="0" destOrd="0" presId="urn:microsoft.com/office/officeart/2005/8/layout/orgChart1"/>
    <dgm:cxn modelId="{A62B7EC4-2C0C-5140-88FC-1A73D13BD34A}" type="presOf" srcId="{FCE7D073-F3C1-1C47-9374-3F50E89B930C}" destId="{0B183A47-9E70-AD4D-A59C-1E5D956FE697}" srcOrd="1" destOrd="0" presId="urn:microsoft.com/office/officeart/2005/8/layout/orgChart1"/>
    <dgm:cxn modelId="{4FDC290A-A920-804A-ABC5-491CA01AD25B}" type="presOf" srcId="{AFFC6790-5515-DA4B-A1B2-3AA55D9CD993}" destId="{1D8AB7A1-63B7-1A45-A307-95051631F272}" srcOrd="1" destOrd="0" presId="urn:microsoft.com/office/officeart/2005/8/layout/orgChart1"/>
    <dgm:cxn modelId="{173205BC-B63B-7E4E-B98E-8EA304CBBCA0}" srcId="{77491C5A-53BD-488F-B2CC-5677F5B29B15}" destId="{E05BF956-2A2C-474B-81B9-11F07E6B888F}" srcOrd="4" destOrd="0" parTransId="{8572A86A-7BF2-5F41-8275-9C99798B3B93}" sibTransId="{A7F82F4A-FA09-304D-90C3-7268B88B6323}"/>
    <dgm:cxn modelId="{FFF4D66F-C784-0E49-AF1C-35AB5EFA8DFA}" type="presOf" srcId="{52EABBF9-1277-3046-B652-5E7238B06150}" destId="{5C103FDB-0532-454B-8B89-A3907E7DDA9E}" srcOrd="0" destOrd="0" presId="urn:microsoft.com/office/officeart/2005/8/layout/orgChart1"/>
    <dgm:cxn modelId="{05DF2903-2060-413A-9144-AFCDC2DDB7FD}" type="presOf" srcId="{156FB495-0FEC-4344-A072-CB56B2CEA303}" destId="{83352A07-D3AD-4E4D-B380-51B545BDD25A}" srcOrd="0" destOrd="0" presId="urn:microsoft.com/office/officeart/2005/8/layout/orgChart1"/>
    <dgm:cxn modelId="{2FBF69F0-613F-41F7-9774-AD237E6503A2}" srcId="{E1C90C81-EDAE-49C1-9D12-13EA8D8A1C92}" destId="{640A874C-2115-4CF9-A35C-C2B29F7707DA}" srcOrd="0" destOrd="0" parTransId="{7377F093-B2B5-4AC2-982A-3BB471232EDB}" sibTransId="{EC7789CF-50EF-45A1-B5FE-DA407B416387}"/>
    <dgm:cxn modelId="{4457BEFE-CFDE-1E46-862F-1E4B36C6085A}" type="presOf" srcId="{52EABBF9-1277-3046-B652-5E7238B06150}" destId="{BCC51619-9A13-0644-9EA4-031ECD67F094}" srcOrd="1" destOrd="0" presId="urn:microsoft.com/office/officeart/2005/8/layout/orgChart1"/>
    <dgm:cxn modelId="{CA796E4C-C838-4E00-9AD8-15135A57E8FC}" srcId="{E1C90C81-EDAE-49C1-9D12-13EA8D8A1C92}" destId="{8ED50984-1FC8-452E-AD20-BF5BFD146B64}" srcOrd="4" destOrd="0" parTransId="{766AB587-CDE6-4892-9F14-618D340ABC03}" sibTransId="{79E70341-900E-4624-BD3F-43B420580598}"/>
    <dgm:cxn modelId="{B4DC6E77-9FD9-45D9-AAAB-F04B6C528DED}" type="presOf" srcId="{77491C5A-53BD-488F-B2CC-5677F5B29B15}" destId="{AC422F7F-0223-4BBF-88F1-4D4231FDA163}" srcOrd="1" destOrd="0" presId="urn:microsoft.com/office/officeart/2005/8/layout/orgChart1"/>
    <dgm:cxn modelId="{862F7CC9-30FB-4150-BFB7-5E1DFB30E138}" type="presOf" srcId="{57FA0C94-C073-48E8-A51E-C0B6CFFD6940}" destId="{D0F8410B-07E9-4E14-BB1A-7EB20FC75DFF}" srcOrd="0" destOrd="0" presId="urn:microsoft.com/office/officeart/2005/8/layout/orgChart1"/>
    <dgm:cxn modelId="{510A05C3-71A8-4916-9813-A46CE10B502F}" type="presOf" srcId="{6B87F144-D865-4E15-A716-2BCC6F2BA9B0}" destId="{C6E8D1E0-ADAA-4B5F-85CA-6AA3CAE81D44}" srcOrd="1" destOrd="0" presId="urn:microsoft.com/office/officeart/2005/8/layout/orgChart1"/>
    <dgm:cxn modelId="{12010505-05AE-1247-8BB5-143693FF3B40}" type="presOf" srcId="{AFFC6790-5515-DA4B-A1B2-3AA55D9CD993}" destId="{2A7FCF42-5E4F-5641-8530-51D459696DD0}" srcOrd="0" destOrd="0" presId="urn:microsoft.com/office/officeart/2005/8/layout/orgChart1"/>
    <dgm:cxn modelId="{C5ACC6F8-F9FC-41D3-997E-E6E4ABBFE548}" type="presOf" srcId="{92B5A4D1-223E-4F3F-AD95-DAE501EC3782}" destId="{10FA5C6A-EE5D-4CE2-A042-98BFD909C28E}" srcOrd="0" destOrd="0" presId="urn:microsoft.com/office/officeart/2005/8/layout/orgChart1"/>
    <dgm:cxn modelId="{997DD3D8-50F5-9D46-BA32-CBC79F7DF5ED}" srcId="{77491C5A-53BD-488F-B2CC-5677F5B29B15}" destId="{52EABBF9-1277-3046-B652-5E7238B06150}" srcOrd="2" destOrd="0" parTransId="{CB3859D8-70CB-5B4D-A238-CE534B6C22B4}" sibTransId="{3EABFC4B-5317-E947-A9C3-7EB8D15AB717}"/>
    <dgm:cxn modelId="{5BC55BAF-7003-414D-8D69-69891FFE8E8F}" srcId="{E1C90C81-EDAE-49C1-9D12-13EA8D8A1C92}" destId="{77491C5A-53BD-488F-B2CC-5677F5B29B15}" srcOrd="3" destOrd="0" parTransId="{37A027AA-83C7-4ADE-AB90-7FB4C0F5390B}" sibTransId="{6DB3CE23-0437-4F40-9EB3-299EA9670A74}"/>
    <dgm:cxn modelId="{078525D5-8FD2-BC4E-BC4B-BEDCC15D04A5}" srcId="{77491C5A-53BD-488F-B2CC-5677F5B29B15}" destId="{43EC3357-F9E7-B748-B024-F330EBE919A1}" srcOrd="3" destOrd="0" parTransId="{F6D0989F-FE0C-274B-9530-004A00CA5C0F}" sibTransId="{3F180FC1-4CC6-2743-9219-1F24A2145A73}"/>
    <dgm:cxn modelId="{DDC7C72B-C7BC-9345-92FE-7B5F414D44CE}" type="presOf" srcId="{6C7D1B7E-5B12-564A-8393-0D07AFBBE4E1}" destId="{A080A7E5-56AF-514D-B7EF-EABF4FF01FAC}" srcOrd="0" destOrd="0" presId="urn:microsoft.com/office/officeart/2005/8/layout/orgChart1"/>
    <dgm:cxn modelId="{B7CC3E35-D598-2C42-A400-6D84232369FC}" type="presOf" srcId="{E05BF956-2A2C-474B-81B9-11F07E6B888F}" destId="{1709B62E-2EEE-4A40-B21C-2E4FAC6AE762}" srcOrd="1" destOrd="0" presId="urn:microsoft.com/office/officeart/2005/8/layout/orgChart1"/>
    <dgm:cxn modelId="{EC8ADC64-3B35-7C4E-A11D-1D22648524A4}" type="presOf" srcId="{F6D0989F-FE0C-274B-9530-004A00CA5C0F}" destId="{83E07DB2-0AAE-154D-B188-44335043D21B}" srcOrd="0" destOrd="0" presId="urn:microsoft.com/office/officeart/2005/8/layout/orgChart1"/>
    <dgm:cxn modelId="{86A55929-C97E-4912-95A4-FD6F1294E254}" type="presOf" srcId="{8ED50984-1FC8-452E-AD20-BF5BFD146B64}" destId="{CF9BDD39-C7DF-4117-B90D-FA78AFF98976}" srcOrd="0" destOrd="0" presId="urn:microsoft.com/office/officeart/2005/8/layout/orgChart1"/>
    <dgm:cxn modelId="{9E4BBFB5-8152-BD49-B3E4-620CD16F31E9}" type="presOf" srcId="{43EC3357-F9E7-B748-B024-F330EBE919A1}" destId="{C88464F8-513D-5547-8CF4-5E1E72D23F1A}" srcOrd="0" destOrd="0" presId="urn:microsoft.com/office/officeart/2005/8/layout/orgChart1"/>
    <dgm:cxn modelId="{DE9E599B-7D53-EE4B-A4F7-0C447C5C5610}" type="presOf" srcId="{8572A86A-7BF2-5F41-8275-9C99798B3B93}" destId="{D5BFAC7F-B180-C940-A1F1-8413465C5754}" srcOrd="0" destOrd="0" presId="urn:microsoft.com/office/officeart/2005/8/layout/orgChart1"/>
    <dgm:cxn modelId="{8F252DAD-2F98-49DD-B1E7-6BBA6F4AE23D}" type="presOf" srcId="{59A00199-3FC8-408F-A73A-723A57FA2D1F}" destId="{1F0507FF-DD23-4CD8-8BB6-6E8B7D80E0DC}" srcOrd="0" destOrd="0" presId="urn:microsoft.com/office/officeart/2005/8/layout/orgChart1"/>
    <dgm:cxn modelId="{7150C7B8-B949-654F-82EA-8682CF9B2F11}" type="presOf" srcId="{817C11B0-8FC3-BF40-AFD7-65CE85437366}" destId="{5032E323-7140-0343-9490-4668839B560A}" srcOrd="0" destOrd="0" presId="urn:microsoft.com/office/officeart/2005/8/layout/orgChart1"/>
    <dgm:cxn modelId="{70DD8E3B-3B9F-4868-8C7D-F1D15EC50B51}" type="presOf" srcId="{77491C5A-53BD-488F-B2CC-5677F5B29B15}" destId="{A84375C6-D19E-4741-AD92-ACA44EF57E28}" srcOrd="0" destOrd="0" presId="urn:microsoft.com/office/officeart/2005/8/layout/orgChart1"/>
    <dgm:cxn modelId="{02554AE6-AB24-4233-8DB3-939979E3CFCD}" type="presOf" srcId="{57C424FE-AD54-42DE-8F1F-36FFAED27370}" destId="{B219017E-0F90-42C9-98D4-EDB4FCD97380}" srcOrd="1" destOrd="0" presId="urn:microsoft.com/office/officeart/2005/8/layout/orgChart1"/>
    <dgm:cxn modelId="{8FF42509-D69A-4106-A33F-E74994753494}" type="presOf" srcId="{640A874C-2115-4CF9-A35C-C2B29F7707DA}" destId="{D3E31D13-2852-48E6-8195-B6B198C88203}" srcOrd="0" destOrd="0" presId="urn:microsoft.com/office/officeart/2005/8/layout/orgChart1"/>
    <dgm:cxn modelId="{4713AC2F-060D-4AFD-84BC-C30CC2771096}" type="presOf" srcId="{766AB587-CDE6-4892-9F14-618D340ABC03}" destId="{8DB3456E-162F-4CBA-9152-801F1E7BFC94}" srcOrd="0" destOrd="0" presId="urn:microsoft.com/office/officeart/2005/8/layout/orgChart1"/>
    <dgm:cxn modelId="{FC3381A3-6164-794D-928D-635CF85041D1}" type="presOf" srcId="{43EC3357-F9E7-B748-B024-F330EBE919A1}" destId="{0C4D8A3D-93E8-BC4F-935A-1EC12D9C818E}" srcOrd="1" destOrd="0" presId="urn:microsoft.com/office/officeart/2005/8/layout/orgChart1"/>
    <dgm:cxn modelId="{158AD158-06A6-48F4-A8BD-853891A175A8}" type="presOf" srcId="{8ED50984-1FC8-452E-AD20-BF5BFD146B64}" destId="{27946EAB-147B-4619-8E0A-83D64A838118}" srcOrd="1" destOrd="0" presId="urn:microsoft.com/office/officeart/2005/8/layout/orgChart1"/>
    <dgm:cxn modelId="{F06443C1-5514-4524-9AC6-E3D9CA6BF147}" type="presOf" srcId="{59A00199-3FC8-408F-A73A-723A57FA2D1F}" destId="{685F5ED5-7990-45AF-B6EE-C19FD99447EC}" srcOrd="1" destOrd="0" presId="urn:microsoft.com/office/officeart/2005/8/layout/orgChart1"/>
    <dgm:cxn modelId="{2B3EE804-3AD1-4113-A7BC-79C17CDC533F}" srcId="{156FB495-0FEC-4344-A072-CB56B2CEA303}" destId="{E1C90C81-EDAE-49C1-9D12-13EA8D8A1C92}" srcOrd="0" destOrd="0" parTransId="{508E2F8B-B2A7-43E0-9FBC-F2ABF68F2CF3}" sibTransId="{1747517B-FCF0-4B33-9928-3B6390ADB1E1}"/>
    <dgm:cxn modelId="{9BDC4A9E-4E2E-4E18-8192-45F8DB000DA8}" type="presOf" srcId="{37A027AA-83C7-4ADE-AB90-7FB4C0F5390B}" destId="{C864A36D-C677-405E-9137-AEF34D95F5E3}" srcOrd="0" destOrd="0" presId="urn:microsoft.com/office/officeart/2005/8/layout/orgChart1"/>
    <dgm:cxn modelId="{F9A29918-EC7D-4FB2-BF09-22C7A424B4AC}" type="presOf" srcId="{7377F093-B2B5-4AC2-982A-3BB471232EDB}" destId="{90729125-724C-40A9-8B36-E546E4FFDC66}" srcOrd="0" destOrd="0" presId="urn:microsoft.com/office/officeart/2005/8/layout/orgChart1"/>
    <dgm:cxn modelId="{6EE53FED-0F97-4D13-BF38-4BAD593357DD}" type="presParOf" srcId="{83352A07-D3AD-4E4D-B380-51B545BDD25A}" destId="{D75CBC95-7F36-4F61-A6AC-05A6EDD8E75D}" srcOrd="0" destOrd="0" presId="urn:microsoft.com/office/officeart/2005/8/layout/orgChart1"/>
    <dgm:cxn modelId="{F53BA682-90F0-4D5A-956F-8391EA706C08}" type="presParOf" srcId="{D75CBC95-7F36-4F61-A6AC-05A6EDD8E75D}" destId="{3FA58DD9-E156-4EA7-A555-B50B25B6A251}" srcOrd="0" destOrd="0" presId="urn:microsoft.com/office/officeart/2005/8/layout/orgChart1"/>
    <dgm:cxn modelId="{F22B46BC-9CFB-4C04-9741-76C9D84A24D3}" type="presParOf" srcId="{3FA58DD9-E156-4EA7-A555-B50B25B6A251}" destId="{F027681A-A531-42F1-BE7E-4C78A76B78D9}" srcOrd="0" destOrd="0" presId="urn:microsoft.com/office/officeart/2005/8/layout/orgChart1"/>
    <dgm:cxn modelId="{A767BEF6-9A3E-4711-B55F-78B121401065}" type="presParOf" srcId="{3FA58DD9-E156-4EA7-A555-B50B25B6A251}" destId="{D8F31AC9-5C9D-4618-B819-20D3AEFC3821}" srcOrd="1" destOrd="0" presId="urn:microsoft.com/office/officeart/2005/8/layout/orgChart1"/>
    <dgm:cxn modelId="{C171CADC-D329-4B57-B213-04FC026EA00F}" type="presParOf" srcId="{D75CBC95-7F36-4F61-A6AC-05A6EDD8E75D}" destId="{FEFD3154-2B39-4FDA-B829-254FEED0F815}" srcOrd="1" destOrd="0" presId="urn:microsoft.com/office/officeart/2005/8/layout/orgChart1"/>
    <dgm:cxn modelId="{63D92768-922D-46F5-8F91-0E72613E98CA}" type="presParOf" srcId="{FEFD3154-2B39-4FDA-B829-254FEED0F815}" destId="{90729125-724C-40A9-8B36-E546E4FFDC66}" srcOrd="0" destOrd="0" presId="urn:microsoft.com/office/officeart/2005/8/layout/orgChart1"/>
    <dgm:cxn modelId="{9327D4D3-3E13-41EB-91EB-F9ACC37E200E}" type="presParOf" srcId="{FEFD3154-2B39-4FDA-B829-254FEED0F815}" destId="{3855D6AF-F847-45AC-B1E7-0C4F5B4DBA57}" srcOrd="1" destOrd="0" presId="urn:microsoft.com/office/officeart/2005/8/layout/orgChart1"/>
    <dgm:cxn modelId="{7C84A7C3-AD32-4CB2-B3A8-5635245A5A8F}" type="presParOf" srcId="{3855D6AF-F847-45AC-B1E7-0C4F5B4DBA57}" destId="{E025D30B-244C-4886-A052-6943FADA58B2}" srcOrd="0" destOrd="0" presId="urn:microsoft.com/office/officeart/2005/8/layout/orgChart1"/>
    <dgm:cxn modelId="{F8991C58-B18F-4BB4-AA5B-42CE88CBF0E0}" type="presParOf" srcId="{E025D30B-244C-4886-A052-6943FADA58B2}" destId="{D3E31D13-2852-48E6-8195-B6B198C88203}" srcOrd="0" destOrd="0" presId="urn:microsoft.com/office/officeart/2005/8/layout/orgChart1"/>
    <dgm:cxn modelId="{7FB0F90B-262B-4A02-9E15-17ED861CDF7E}" type="presParOf" srcId="{E025D30B-244C-4886-A052-6943FADA58B2}" destId="{A18F89BE-E807-4373-B292-881A296E7F68}" srcOrd="1" destOrd="0" presId="urn:microsoft.com/office/officeart/2005/8/layout/orgChart1"/>
    <dgm:cxn modelId="{A8F5C89A-4B5F-40CA-86C1-90A0D03CB5EC}" type="presParOf" srcId="{3855D6AF-F847-45AC-B1E7-0C4F5B4DBA57}" destId="{0B53EEBF-8141-40A6-A247-E3DBB67D6F66}" srcOrd="1" destOrd="0" presId="urn:microsoft.com/office/officeart/2005/8/layout/orgChart1"/>
    <dgm:cxn modelId="{CB220996-3D5C-4E4D-AABB-DE956B887E14}" type="presParOf" srcId="{3855D6AF-F847-45AC-B1E7-0C4F5B4DBA57}" destId="{0F2D3D89-DABE-4233-9176-F6805DF63322}" srcOrd="2" destOrd="0" presId="urn:microsoft.com/office/officeart/2005/8/layout/orgChart1"/>
    <dgm:cxn modelId="{F1ECDB47-9B8E-4491-83CE-BA0951492A02}" type="presParOf" srcId="{FEFD3154-2B39-4FDA-B829-254FEED0F815}" destId="{10FA5C6A-EE5D-4CE2-A042-98BFD909C28E}" srcOrd="2" destOrd="0" presId="urn:microsoft.com/office/officeart/2005/8/layout/orgChart1"/>
    <dgm:cxn modelId="{4E599F12-3939-43EB-B264-CE4D9E755E16}" type="presParOf" srcId="{FEFD3154-2B39-4FDA-B829-254FEED0F815}" destId="{1F093C5C-4CB3-4C09-9B69-49C409A26D5D}" srcOrd="3" destOrd="0" presId="urn:microsoft.com/office/officeart/2005/8/layout/orgChart1"/>
    <dgm:cxn modelId="{83352B7A-CE58-4F9D-97D9-3DAF2721ACF1}" type="presParOf" srcId="{1F093C5C-4CB3-4C09-9B69-49C409A26D5D}" destId="{1395B595-D7CE-47EE-948F-251A7CC2F1C6}" srcOrd="0" destOrd="0" presId="urn:microsoft.com/office/officeart/2005/8/layout/orgChart1"/>
    <dgm:cxn modelId="{0864BE03-EEC5-4E2F-AD0C-59DF69FE1529}" type="presParOf" srcId="{1395B595-D7CE-47EE-948F-251A7CC2F1C6}" destId="{5FA9DDAE-8DB7-4B6A-9F08-0781F1B45CE2}" srcOrd="0" destOrd="0" presId="urn:microsoft.com/office/officeart/2005/8/layout/orgChart1"/>
    <dgm:cxn modelId="{9463BF8B-FDF8-4B0C-80CA-0BFB93CB48B2}" type="presParOf" srcId="{1395B595-D7CE-47EE-948F-251A7CC2F1C6}" destId="{B219017E-0F90-42C9-98D4-EDB4FCD97380}" srcOrd="1" destOrd="0" presId="urn:microsoft.com/office/officeart/2005/8/layout/orgChart1"/>
    <dgm:cxn modelId="{119B17DC-1AF8-4E84-8484-59394E48AB97}" type="presParOf" srcId="{1F093C5C-4CB3-4C09-9B69-49C409A26D5D}" destId="{C0E43B7B-926E-4737-A8A8-C3806A7AE824}" srcOrd="1" destOrd="0" presId="urn:microsoft.com/office/officeart/2005/8/layout/orgChart1"/>
    <dgm:cxn modelId="{57E01414-2772-4BF9-8206-3EB0F4F09FD8}" type="presParOf" srcId="{1F093C5C-4CB3-4C09-9B69-49C409A26D5D}" destId="{E1745E1A-CC8D-4682-B3AE-80EBC40F6DE4}" srcOrd="2" destOrd="0" presId="urn:microsoft.com/office/officeart/2005/8/layout/orgChart1"/>
    <dgm:cxn modelId="{FE6A55D2-0338-44B3-BB9B-F0D59413E26D}" type="presParOf" srcId="{FEFD3154-2B39-4FDA-B829-254FEED0F815}" destId="{A1C72E83-B13E-4AE5-AA88-F63A199C7B32}" srcOrd="4" destOrd="0" presId="urn:microsoft.com/office/officeart/2005/8/layout/orgChart1"/>
    <dgm:cxn modelId="{6806E8BC-D791-4CC5-9D94-26BE18A5C3CF}" type="presParOf" srcId="{FEFD3154-2B39-4FDA-B829-254FEED0F815}" destId="{68553CE9-A7C4-4DA6-82A5-5B1DA929239C}" srcOrd="5" destOrd="0" presId="urn:microsoft.com/office/officeart/2005/8/layout/orgChart1"/>
    <dgm:cxn modelId="{3A9878A1-F7B5-4A13-B4D9-7486FE39AA1C}" type="presParOf" srcId="{68553CE9-A7C4-4DA6-82A5-5B1DA929239C}" destId="{709B699B-CDB3-49E2-BE97-FEB0A0C6DD90}" srcOrd="0" destOrd="0" presId="urn:microsoft.com/office/officeart/2005/8/layout/orgChart1"/>
    <dgm:cxn modelId="{BD9FDE1F-C1D6-4898-A392-4E11E4DC84EC}" type="presParOf" srcId="{709B699B-CDB3-49E2-BE97-FEB0A0C6DD90}" destId="{ECFDC2B0-7405-4D27-8036-931B73D1EE7D}" srcOrd="0" destOrd="0" presId="urn:microsoft.com/office/officeart/2005/8/layout/orgChart1"/>
    <dgm:cxn modelId="{D768DC07-23C7-41D8-AD35-6A89EE5EDF7E}" type="presParOf" srcId="{709B699B-CDB3-49E2-BE97-FEB0A0C6DD90}" destId="{C6E8D1E0-ADAA-4B5F-85CA-6AA3CAE81D44}" srcOrd="1" destOrd="0" presId="urn:microsoft.com/office/officeart/2005/8/layout/orgChart1"/>
    <dgm:cxn modelId="{D2B751A8-E567-4FD0-93A0-733DA63D9A8E}" type="presParOf" srcId="{68553CE9-A7C4-4DA6-82A5-5B1DA929239C}" destId="{C73E5E16-B214-4338-B96C-68BC393A139A}" srcOrd="1" destOrd="0" presId="urn:microsoft.com/office/officeart/2005/8/layout/orgChart1"/>
    <dgm:cxn modelId="{641390F9-51D5-44D3-B2C3-13E7DDDD62D0}" type="presParOf" srcId="{68553CE9-A7C4-4DA6-82A5-5B1DA929239C}" destId="{9E15959E-EBA3-4016-AAC5-BB65AF2E15E0}" srcOrd="2" destOrd="0" presId="urn:microsoft.com/office/officeart/2005/8/layout/orgChart1"/>
    <dgm:cxn modelId="{26307C2A-2514-496A-8F8E-F5568E543384}" type="presParOf" srcId="{FEFD3154-2B39-4FDA-B829-254FEED0F815}" destId="{C864A36D-C677-405E-9137-AEF34D95F5E3}" srcOrd="6" destOrd="0" presId="urn:microsoft.com/office/officeart/2005/8/layout/orgChart1"/>
    <dgm:cxn modelId="{BAA77C3C-EC94-4744-A5D2-BF50A3A1B89C}" type="presParOf" srcId="{FEFD3154-2B39-4FDA-B829-254FEED0F815}" destId="{E171A944-2218-4860-9C1D-6D9D9CC94DD3}" srcOrd="7" destOrd="0" presId="urn:microsoft.com/office/officeart/2005/8/layout/orgChart1"/>
    <dgm:cxn modelId="{D2979598-D3FF-4965-821D-95831FB8AA11}" type="presParOf" srcId="{E171A944-2218-4860-9C1D-6D9D9CC94DD3}" destId="{637D65F6-F81D-4DD3-956C-0AE3F5E7672F}" srcOrd="0" destOrd="0" presId="urn:microsoft.com/office/officeart/2005/8/layout/orgChart1"/>
    <dgm:cxn modelId="{B25F9095-C69A-4D9C-AD27-C09BF5631EC2}" type="presParOf" srcId="{637D65F6-F81D-4DD3-956C-0AE3F5E7672F}" destId="{A84375C6-D19E-4741-AD92-ACA44EF57E28}" srcOrd="0" destOrd="0" presId="urn:microsoft.com/office/officeart/2005/8/layout/orgChart1"/>
    <dgm:cxn modelId="{D470DCFF-B627-42F8-BC30-219BBDBBFDF0}" type="presParOf" srcId="{637D65F6-F81D-4DD3-956C-0AE3F5E7672F}" destId="{AC422F7F-0223-4BBF-88F1-4D4231FDA163}" srcOrd="1" destOrd="0" presId="urn:microsoft.com/office/officeart/2005/8/layout/orgChart1"/>
    <dgm:cxn modelId="{A36EA6A5-3BF7-4CD9-9624-D36F99285CD4}" type="presParOf" srcId="{E171A944-2218-4860-9C1D-6D9D9CC94DD3}" destId="{1B19E875-7FEE-4FF4-8F4F-4BBA9A69B5F6}" srcOrd="1" destOrd="0" presId="urn:microsoft.com/office/officeart/2005/8/layout/orgChart1"/>
    <dgm:cxn modelId="{231A7065-AA15-6D49-BC2A-D1D176F81455}" type="presParOf" srcId="{1B19E875-7FEE-4FF4-8F4F-4BBA9A69B5F6}" destId="{A080A7E5-56AF-514D-B7EF-EABF4FF01FAC}" srcOrd="0" destOrd="0" presId="urn:microsoft.com/office/officeart/2005/8/layout/orgChart1"/>
    <dgm:cxn modelId="{1E6A7B51-A53E-A547-9881-0E170D0758AB}" type="presParOf" srcId="{1B19E875-7FEE-4FF4-8F4F-4BBA9A69B5F6}" destId="{CC5B3EA2-0CB3-264A-A978-F3CBFCBBC213}" srcOrd="1" destOrd="0" presId="urn:microsoft.com/office/officeart/2005/8/layout/orgChart1"/>
    <dgm:cxn modelId="{4CA1BCEA-A8E9-9044-AC4E-3179BF6A91D4}" type="presParOf" srcId="{CC5B3EA2-0CB3-264A-A978-F3CBFCBBC213}" destId="{E890146E-7F70-CF46-977A-622005ABE157}" srcOrd="0" destOrd="0" presId="urn:microsoft.com/office/officeart/2005/8/layout/orgChart1"/>
    <dgm:cxn modelId="{0F1D6861-E22C-5346-8CD3-73392324220A}" type="presParOf" srcId="{E890146E-7F70-CF46-977A-622005ABE157}" destId="{2A7FCF42-5E4F-5641-8530-51D459696DD0}" srcOrd="0" destOrd="0" presId="urn:microsoft.com/office/officeart/2005/8/layout/orgChart1"/>
    <dgm:cxn modelId="{DD981667-410A-194E-9B05-9E64F5D9EF0D}" type="presParOf" srcId="{E890146E-7F70-CF46-977A-622005ABE157}" destId="{1D8AB7A1-63B7-1A45-A307-95051631F272}" srcOrd="1" destOrd="0" presId="urn:microsoft.com/office/officeart/2005/8/layout/orgChart1"/>
    <dgm:cxn modelId="{6465BE02-5875-D24F-B1E1-BA0362A950D4}" type="presParOf" srcId="{CC5B3EA2-0CB3-264A-A978-F3CBFCBBC213}" destId="{F2D17C46-1B69-F846-88AC-AA011F3F50B0}" srcOrd="1" destOrd="0" presId="urn:microsoft.com/office/officeart/2005/8/layout/orgChart1"/>
    <dgm:cxn modelId="{631E928F-8A4F-1645-B729-DBE7536E0B30}" type="presParOf" srcId="{CC5B3EA2-0CB3-264A-A978-F3CBFCBBC213}" destId="{712D81B8-D242-3148-A7C9-6A434B000D02}" srcOrd="2" destOrd="0" presId="urn:microsoft.com/office/officeart/2005/8/layout/orgChart1"/>
    <dgm:cxn modelId="{305AA7F0-AC39-1A44-84B2-28FD539ACA1B}" type="presParOf" srcId="{1B19E875-7FEE-4FF4-8F4F-4BBA9A69B5F6}" destId="{5032E323-7140-0343-9490-4668839B560A}" srcOrd="2" destOrd="0" presId="urn:microsoft.com/office/officeart/2005/8/layout/orgChart1"/>
    <dgm:cxn modelId="{AE384492-1FB7-FF49-936F-BBBB84E71D3E}" type="presParOf" srcId="{1B19E875-7FEE-4FF4-8F4F-4BBA9A69B5F6}" destId="{5DEDD4F7-0D18-5D4D-87E6-EA8C07F94627}" srcOrd="3" destOrd="0" presId="urn:microsoft.com/office/officeart/2005/8/layout/orgChart1"/>
    <dgm:cxn modelId="{E284DCBA-5135-0645-A059-9A8018355A52}" type="presParOf" srcId="{5DEDD4F7-0D18-5D4D-87E6-EA8C07F94627}" destId="{66EFF9FC-1322-8644-A46B-B1FBCD4A255F}" srcOrd="0" destOrd="0" presId="urn:microsoft.com/office/officeart/2005/8/layout/orgChart1"/>
    <dgm:cxn modelId="{BF1DA812-6255-BB49-B26B-1308652C6C10}" type="presParOf" srcId="{66EFF9FC-1322-8644-A46B-B1FBCD4A255F}" destId="{FB81D31B-E501-3B43-B493-3C38DD4AA128}" srcOrd="0" destOrd="0" presId="urn:microsoft.com/office/officeart/2005/8/layout/orgChart1"/>
    <dgm:cxn modelId="{0A48377F-F012-8D4E-B56B-86A988A89A4D}" type="presParOf" srcId="{66EFF9FC-1322-8644-A46B-B1FBCD4A255F}" destId="{0B183A47-9E70-AD4D-A59C-1E5D956FE697}" srcOrd="1" destOrd="0" presId="urn:microsoft.com/office/officeart/2005/8/layout/orgChart1"/>
    <dgm:cxn modelId="{30887F8A-9448-2643-BCD0-C6B3C0A52EBE}" type="presParOf" srcId="{5DEDD4F7-0D18-5D4D-87E6-EA8C07F94627}" destId="{82D5FA46-9369-4241-A0D3-39F92B00B974}" srcOrd="1" destOrd="0" presId="urn:microsoft.com/office/officeart/2005/8/layout/orgChart1"/>
    <dgm:cxn modelId="{BCCE707D-0932-4A47-9E1C-5ED7F9FDDB23}" type="presParOf" srcId="{5DEDD4F7-0D18-5D4D-87E6-EA8C07F94627}" destId="{02B66812-16DA-4549-9FB3-FD001BF7B6F4}" srcOrd="2" destOrd="0" presId="urn:microsoft.com/office/officeart/2005/8/layout/orgChart1"/>
    <dgm:cxn modelId="{517500EE-2161-3E43-917F-87CE4C98F4B3}" type="presParOf" srcId="{1B19E875-7FEE-4FF4-8F4F-4BBA9A69B5F6}" destId="{D79E005C-B088-314C-B4DB-4547501C4735}" srcOrd="4" destOrd="0" presId="urn:microsoft.com/office/officeart/2005/8/layout/orgChart1"/>
    <dgm:cxn modelId="{B7ACF139-3349-AE4E-90E7-1C511EBE4044}" type="presParOf" srcId="{1B19E875-7FEE-4FF4-8F4F-4BBA9A69B5F6}" destId="{536FB0AE-5C36-0441-A713-65FD2020F3E9}" srcOrd="5" destOrd="0" presId="urn:microsoft.com/office/officeart/2005/8/layout/orgChart1"/>
    <dgm:cxn modelId="{586DCC9D-B158-A641-9351-47A01AF732A0}" type="presParOf" srcId="{536FB0AE-5C36-0441-A713-65FD2020F3E9}" destId="{3D6EA289-8202-9C42-94CA-7B4592DD3BB1}" srcOrd="0" destOrd="0" presId="urn:microsoft.com/office/officeart/2005/8/layout/orgChart1"/>
    <dgm:cxn modelId="{E898C94A-EC38-FC41-8FAF-5D04D3978152}" type="presParOf" srcId="{3D6EA289-8202-9C42-94CA-7B4592DD3BB1}" destId="{5C103FDB-0532-454B-8B89-A3907E7DDA9E}" srcOrd="0" destOrd="0" presId="urn:microsoft.com/office/officeart/2005/8/layout/orgChart1"/>
    <dgm:cxn modelId="{0E671283-7F65-6A40-8C9C-19B4BA0F2B75}" type="presParOf" srcId="{3D6EA289-8202-9C42-94CA-7B4592DD3BB1}" destId="{BCC51619-9A13-0644-9EA4-031ECD67F094}" srcOrd="1" destOrd="0" presId="urn:microsoft.com/office/officeart/2005/8/layout/orgChart1"/>
    <dgm:cxn modelId="{D3847207-BEF0-3346-9632-14FD71225ACD}" type="presParOf" srcId="{536FB0AE-5C36-0441-A713-65FD2020F3E9}" destId="{FC5A3016-5967-3A4F-8B0B-CB4E051E68BF}" srcOrd="1" destOrd="0" presId="urn:microsoft.com/office/officeart/2005/8/layout/orgChart1"/>
    <dgm:cxn modelId="{C2A5CDFE-58D5-9547-B575-2A3406612804}" type="presParOf" srcId="{536FB0AE-5C36-0441-A713-65FD2020F3E9}" destId="{7EF7ADF4-EF8B-B44A-AD79-4CE3220E4ACB}" srcOrd="2" destOrd="0" presId="urn:microsoft.com/office/officeart/2005/8/layout/orgChart1"/>
    <dgm:cxn modelId="{AEF55D21-52B8-DA41-940D-E85160773E66}" type="presParOf" srcId="{1B19E875-7FEE-4FF4-8F4F-4BBA9A69B5F6}" destId="{83E07DB2-0AAE-154D-B188-44335043D21B}" srcOrd="6" destOrd="0" presId="urn:microsoft.com/office/officeart/2005/8/layout/orgChart1"/>
    <dgm:cxn modelId="{4264D9BD-E48C-9F44-ABD8-6A63175D3DE9}" type="presParOf" srcId="{1B19E875-7FEE-4FF4-8F4F-4BBA9A69B5F6}" destId="{30A9A967-2FA5-364A-877B-4FC443729749}" srcOrd="7" destOrd="0" presId="urn:microsoft.com/office/officeart/2005/8/layout/orgChart1"/>
    <dgm:cxn modelId="{93BDAF04-1465-FB41-9E20-F4FB91B813CC}" type="presParOf" srcId="{30A9A967-2FA5-364A-877B-4FC443729749}" destId="{C66349C6-45C9-054D-9490-439276092D46}" srcOrd="0" destOrd="0" presId="urn:microsoft.com/office/officeart/2005/8/layout/orgChart1"/>
    <dgm:cxn modelId="{62FAB941-BB6B-EE48-93F1-031D1C10B709}" type="presParOf" srcId="{C66349C6-45C9-054D-9490-439276092D46}" destId="{C88464F8-513D-5547-8CF4-5E1E72D23F1A}" srcOrd="0" destOrd="0" presId="urn:microsoft.com/office/officeart/2005/8/layout/orgChart1"/>
    <dgm:cxn modelId="{F6640BA4-4865-3640-B7EB-DB5D112A7950}" type="presParOf" srcId="{C66349C6-45C9-054D-9490-439276092D46}" destId="{0C4D8A3D-93E8-BC4F-935A-1EC12D9C818E}" srcOrd="1" destOrd="0" presId="urn:microsoft.com/office/officeart/2005/8/layout/orgChart1"/>
    <dgm:cxn modelId="{CB602ECD-5CB6-FA48-ADA7-C28D1DD9717A}" type="presParOf" srcId="{30A9A967-2FA5-364A-877B-4FC443729749}" destId="{C3A4CB03-650D-7247-8415-460F7A6C9D9C}" srcOrd="1" destOrd="0" presId="urn:microsoft.com/office/officeart/2005/8/layout/orgChart1"/>
    <dgm:cxn modelId="{1AD724C8-347C-C646-AA9B-7A3011CF4A87}" type="presParOf" srcId="{30A9A967-2FA5-364A-877B-4FC443729749}" destId="{9CD4B691-0E6E-C74D-AFEA-E01A136FF942}" srcOrd="2" destOrd="0" presId="urn:microsoft.com/office/officeart/2005/8/layout/orgChart1"/>
    <dgm:cxn modelId="{76938B1F-75AC-E745-8DFC-18C4640217BE}" type="presParOf" srcId="{1B19E875-7FEE-4FF4-8F4F-4BBA9A69B5F6}" destId="{D5BFAC7F-B180-C940-A1F1-8413465C5754}" srcOrd="8" destOrd="0" presId="urn:microsoft.com/office/officeart/2005/8/layout/orgChart1"/>
    <dgm:cxn modelId="{F543E436-57D3-A540-9BD9-23CB148E5883}" type="presParOf" srcId="{1B19E875-7FEE-4FF4-8F4F-4BBA9A69B5F6}" destId="{E1321577-2C6D-6C4F-9FA0-B1786539EEC3}" srcOrd="9" destOrd="0" presId="urn:microsoft.com/office/officeart/2005/8/layout/orgChart1"/>
    <dgm:cxn modelId="{3B1AEEBE-BBF1-8648-90B6-C2B90CFC1EA8}" type="presParOf" srcId="{E1321577-2C6D-6C4F-9FA0-B1786539EEC3}" destId="{C46BCE23-E3A2-2D45-A83C-C112D0F1CB0F}" srcOrd="0" destOrd="0" presId="urn:microsoft.com/office/officeart/2005/8/layout/orgChart1"/>
    <dgm:cxn modelId="{392D56A1-7BF5-6B4A-81BF-9C0817030600}" type="presParOf" srcId="{C46BCE23-E3A2-2D45-A83C-C112D0F1CB0F}" destId="{30AAC670-0795-CC42-8A75-11FB067B91C4}" srcOrd="0" destOrd="0" presId="urn:microsoft.com/office/officeart/2005/8/layout/orgChart1"/>
    <dgm:cxn modelId="{57ECBCF5-0DBF-DD43-859B-E9F7ED6E92A0}" type="presParOf" srcId="{C46BCE23-E3A2-2D45-A83C-C112D0F1CB0F}" destId="{1709B62E-2EEE-4A40-B21C-2E4FAC6AE762}" srcOrd="1" destOrd="0" presId="urn:microsoft.com/office/officeart/2005/8/layout/orgChart1"/>
    <dgm:cxn modelId="{749E6EE0-ECFC-6B4A-B02A-AD56CAF50D5B}" type="presParOf" srcId="{E1321577-2C6D-6C4F-9FA0-B1786539EEC3}" destId="{9AB7B0DD-FC5A-214D-A382-1D37028C0E82}" srcOrd="1" destOrd="0" presId="urn:microsoft.com/office/officeart/2005/8/layout/orgChart1"/>
    <dgm:cxn modelId="{CEC9CC3A-E198-9E4E-B2BA-1F895A6FF5C0}" type="presParOf" srcId="{E1321577-2C6D-6C4F-9FA0-B1786539EEC3}" destId="{4D92BFE5-7E73-7C4A-900A-F7EE47526FB4}" srcOrd="2" destOrd="0" presId="urn:microsoft.com/office/officeart/2005/8/layout/orgChart1"/>
    <dgm:cxn modelId="{7693A3EA-9AD8-4423-9B08-B04F8DE8F58D}" type="presParOf" srcId="{E171A944-2218-4860-9C1D-6D9D9CC94DD3}" destId="{860020B3-3C27-42CD-AD74-482F62A1F159}" srcOrd="2" destOrd="0" presId="urn:microsoft.com/office/officeart/2005/8/layout/orgChart1"/>
    <dgm:cxn modelId="{57830B7C-E42E-4CA2-8D79-122FF5AC49BE}" type="presParOf" srcId="{FEFD3154-2B39-4FDA-B829-254FEED0F815}" destId="{8DB3456E-162F-4CBA-9152-801F1E7BFC94}" srcOrd="8" destOrd="0" presId="urn:microsoft.com/office/officeart/2005/8/layout/orgChart1"/>
    <dgm:cxn modelId="{57CE334A-83AB-424A-815C-66C1EF748C7F}" type="presParOf" srcId="{FEFD3154-2B39-4FDA-B829-254FEED0F815}" destId="{3A848AD5-D9C8-4DA6-B1BE-239C2D44D80A}" srcOrd="9" destOrd="0" presId="urn:microsoft.com/office/officeart/2005/8/layout/orgChart1"/>
    <dgm:cxn modelId="{74006294-437A-43B1-98BC-064AD568F27B}" type="presParOf" srcId="{3A848AD5-D9C8-4DA6-B1BE-239C2D44D80A}" destId="{592D777B-7FB5-43AA-BB70-210DC5E41D7F}" srcOrd="0" destOrd="0" presId="urn:microsoft.com/office/officeart/2005/8/layout/orgChart1"/>
    <dgm:cxn modelId="{E3E46E73-2CEB-4339-A4DE-8B3E5F93D72D}" type="presParOf" srcId="{592D777B-7FB5-43AA-BB70-210DC5E41D7F}" destId="{CF9BDD39-C7DF-4117-B90D-FA78AFF98976}" srcOrd="0" destOrd="0" presId="urn:microsoft.com/office/officeart/2005/8/layout/orgChart1"/>
    <dgm:cxn modelId="{651D249D-A78F-4972-9AAB-66D7E5F3F01B}" type="presParOf" srcId="{592D777B-7FB5-43AA-BB70-210DC5E41D7F}" destId="{27946EAB-147B-4619-8E0A-83D64A838118}" srcOrd="1" destOrd="0" presId="urn:microsoft.com/office/officeart/2005/8/layout/orgChart1"/>
    <dgm:cxn modelId="{BAEF09C1-4A2E-4AC8-98A4-CB720DAC6422}" type="presParOf" srcId="{3A848AD5-D9C8-4DA6-B1BE-239C2D44D80A}" destId="{224F2E1E-49BA-4CFB-9979-9D12D16624F6}" srcOrd="1" destOrd="0" presId="urn:microsoft.com/office/officeart/2005/8/layout/orgChart1"/>
    <dgm:cxn modelId="{617A880C-15FF-428B-B8D2-8B85AD981E1F}" type="presParOf" srcId="{3A848AD5-D9C8-4DA6-B1BE-239C2D44D80A}" destId="{572DF5AC-97A4-4699-8409-0E93915A0A3B}" srcOrd="2" destOrd="0" presId="urn:microsoft.com/office/officeart/2005/8/layout/orgChart1"/>
    <dgm:cxn modelId="{15A60E9D-EB09-4735-AB6A-1E9BE2B3D764}" type="presParOf" srcId="{FEFD3154-2B39-4FDA-B829-254FEED0F815}" destId="{D0F8410B-07E9-4E14-BB1A-7EB20FC75DFF}" srcOrd="10" destOrd="0" presId="urn:microsoft.com/office/officeart/2005/8/layout/orgChart1"/>
    <dgm:cxn modelId="{49384786-18FC-4051-89E7-200C57D32DBE}" type="presParOf" srcId="{FEFD3154-2B39-4FDA-B829-254FEED0F815}" destId="{19FE1E1F-002D-4C9C-AAB3-719073DA90D0}" srcOrd="11" destOrd="0" presId="urn:microsoft.com/office/officeart/2005/8/layout/orgChart1"/>
    <dgm:cxn modelId="{CD50ACA2-2357-4BD9-B6A8-3440B25A629C}" type="presParOf" srcId="{19FE1E1F-002D-4C9C-AAB3-719073DA90D0}" destId="{FE0954FA-56A9-4973-B683-C7255FBB8926}" srcOrd="0" destOrd="0" presId="urn:microsoft.com/office/officeart/2005/8/layout/orgChart1"/>
    <dgm:cxn modelId="{CC205617-5871-4437-923B-99BB78F0FC41}" type="presParOf" srcId="{FE0954FA-56A9-4973-B683-C7255FBB8926}" destId="{1F0507FF-DD23-4CD8-8BB6-6E8B7D80E0DC}" srcOrd="0" destOrd="0" presId="urn:microsoft.com/office/officeart/2005/8/layout/orgChart1"/>
    <dgm:cxn modelId="{7EB9392B-1343-4ECD-AF96-C5BB4E95FF69}" type="presParOf" srcId="{FE0954FA-56A9-4973-B683-C7255FBB8926}" destId="{685F5ED5-7990-45AF-B6EE-C19FD99447EC}" srcOrd="1" destOrd="0" presId="urn:microsoft.com/office/officeart/2005/8/layout/orgChart1"/>
    <dgm:cxn modelId="{BCF78B37-844B-4E27-8A1F-ACB4590B9C88}" type="presParOf" srcId="{19FE1E1F-002D-4C9C-AAB3-719073DA90D0}" destId="{8C42BD68-BD3D-46A4-B597-AEB97481AFB5}" srcOrd="1" destOrd="0" presId="urn:microsoft.com/office/officeart/2005/8/layout/orgChart1"/>
    <dgm:cxn modelId="{162FE873-28DC-41D5-BF42-6A375A22205B}" type="presParOf" srcId="{19FE1E1F-002D-4C9C-AAB3-719073DA90D0}" destId="{F89E3008-D4F4-4F20-B2CE-463B7A7C563B}" srcOrd="2" destOrd="0" presId="urn:microsoft.com/office/officeart/2005/8/layout/orgChart1"/>
    <dgm:cxn modelId="{251DF6B5-7E07-4E4E-859A-4AFE28E24E21}" type="presParOf" srcId="{D75CBC95-7F36-4F61-A6AC-05A6EDD8E75D}" destId="{F0005D91-BB6C-4738-8BC8-B45FD692CB5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56FB495-0FEC-4344-A072-CB56B2CEA3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C90C81-EDAE-49C1-9D12-13EA8D8A1C92}">
      <dgm:prSet phldrT="[Text]"/>
      <dgm:spPr/>
      <dgm:t>
        <a:bodyPr/>
        <a:lstStyle/>
        <a:p>
          <a:r>
            <a:rPr lang="en-US" dirty="0"/>
            <a:t>0.</a:t>
          </a:r>
        </a:p>
        <a:p>
          <a:r>
            <a:rPr lang="en-US" dirty="0"/>
            <a:t>Enrolment </a:t>
          </a:r>
        </a:p>
      </dgm:t>
    </dgm:pt>
    <dgm:pt modelId="{508E2F8B-B2A7-43E0-9FBC-F2ABF68F2CF3}" type="parTrans" cxnId="{2B3EE804-3AD1-4113-A7BC-79C17CDC533F}">
      <dgm:prSet/>
      <dgm:spPr/>
      <dgm:t>
        <a:bodyPr/>
        <a:lstStyle/>
        <a:p>
          <a:endParaRPr lang="en-US"/>
        </a:p>
      </dgm:t>
    </dgm:pt>
    <dgm:pt modelId="{1747517B-FCF0-4B33-9928-3B6390ADB1E1}" type="sibTrans" cxnId="{2B3EE804-3AD1-4113-A7BC-79C17CDC533F}">
      <dgm:prSet/>
      <dgm:spPr/>
      <dgm:t>
        <a:bodyPr/>
        <a:lstStyle/>
        <a:p>
          <a:endParaRPr lang="en-US"/>
        </a:p>
      </dgm:t>
    </dgm:pt>
    <dgm:pt modelId="{640A874C-2115-4CF9-A35C-C2B29F7707DA}">
      <dgm:prSet phldrT="[Text]"/>
      <dgm:spPr/>
      <dgm:t>
        <a:bodyPr/>
        <a:lstStyle/>
        <a:p>
          <a:r>
            <a:rPr lang="en-US" dirty="0"/>
            <a:t>1. Identification</a:t>
          </a:r>
        </a:p>
      </dgm:t>
    </dgm:pt>
    <dgm:pt modelId="{7377F093-B2B5-4AC2-982A-3BB471232EDB}" type="parTrans" cxnId="{2FBF69F0-613F-41F7-9774-AD237E6503A2}">
      <dgm:prSet/>
      <dgm:spPr/>
      <dgm:t>
        <a:bodyPr/>
        <a:lstStyle/>
        <a:p>
          <a:endParaRPr lang="en-US"/>
        </a:p>
      </dgm:t>
    </dgm:pt>
    <dgm:pt modelId="{EC7789CF-50EF-45A1-B5FE-DA407B416387}" type="sibTrans" cxnId="{2FBF69F0-613F-41F7-9774-AD237E6503A2}">
      <dgm:prSet/>
      <dgm:spPr/>
      <dgm:t>
        <a:bodyPr/>
        <a:lstStyle/>
        <a:p>
          <a:endParaRPr lang="en-US"/>
        </a:p>
      </dgm:t>
    </dgm:pt>
    <dgm:pt modelId="{57C424FE-AD54-42DE-8F1F-36FFAED27370}">
      <dgm:prSet phldrT="[Text]"/>
      <dgm:spPr/>
      <dgm:t>
        <a:bodyPr/>
        <a:lstStyle/>
        <a:p>
          <a:r>
            <a:rPr lang="en-US" dirty="0"/>
            <a:t>2. </a:t>
          </a:r>
        </a:p>
        <a:p>
          <a:r>
            <a:rPr lang="en-US" dirty="0"/>
            <a:t>Biographic</a:t>
          </a:r>
        </a:p>
      </dgm:t>
    </dgm:pt>
    <dgm:pt modelId="{92B5A4D1-223E-4F3F-AD95-DAE501EC3782}" type="parTrans" cxnId="{2501C873-F5D5-4806-89EA-19FF6AE9F805}">
      <dgm:prSet/>
      <dgm:spPr/>
      <dgm:t>
        <a:bodyPr/>
        <a:lstStyle/>
        <a:p>
          <a:endParaRPr lang="en-US"/>
        </a:p>
      </dgm:t>
    </dgm:pt>
    <dgm:pt modelId="{4EA94410-C16B-4D3B-A035-E387DB83EA82}" type="sibTrans" cxnId="{2501C873-F5D5-4806-89EA-19FF6AE9F805}">
      <dgm:prSet/>
      <dgm:spPr/>
      <dgm:t>
        <a:bodyPr/>
        <a:lstStyle/>
        <a:p>
          <a:endParaRPr lang="en-US"/>
        </a:p>
      </dgm:t>
    </dgm:pt>
    <dgm:pt modelId="{6B87F144-D865-4E15-A716-2BCC6F2BA9B0}">
      <dgm:prSet phldrT="[Text]"/>
      <dgm:spPr/>
      <dgm:t>
        <a:bodyPr/>
        <a:lstStyle/>
        <a:p>
          <a:r>
            <a:rPr lang="en-US" dirty="0"/>
            <a:t>3.</a:t>
          </a:r>
        </a:p>
        <a:p>
          <a:r>
            <a:rPr lang="en-US" dirty="0"/>
            <a:t>Qualification</a:t>
          </a:r>
        </a:p>
      </dgm:t>
    </dgm:pt>
    <dgm:pt modelId="{7CA8D369-0062-4BA9-9493-C7635580EF55}" type="parTrans" cxnId="{8B6B6B86-C2A3-4245-B80F-7FE5E3E370A5}">
      <dgm:prSet/>
      <dgm:spPr/>
      <dgm:t>
        <a:bodyPr/>
        <a:lstStyle/>
        <a:p>
          <a:endParaRPr lang="en-US"/>
        </a:p>
      </dgm:t>
    </dgm:pt>
    <dgm:pt modelId="{F998D346-1094-4078-A289-5D1EFCEF238B}" type="sibTrans" cxnId="{8B6B6B86-C2A3-4245-B80F-7FE5E3E370A5}">
      <dgm:prSet/>
      <dgm:spPr/>
      <dgm:t>
        <a:bodyPr/>
        <a:lstStyle/>
        <a:p>
          <a:endParaRPr lang="en-US"/>
        </a:p>
      </dgm:t>
    </dgm:pt>
    <dgm:pt modelId="{77491C5A-53BD-488F-B2CC-5677F5B29B15}">
      <dgm:prSet phldrT="[Text]"/>
      <dgm:spPr/>
      <dgm:t>
        <a:bodyPr/>
        <a:lstStyle/>
        <a:p>
          <a:r>
            <a:rPr lang="en-US" dirty="0"/>
            <a:t>4. </a:t>
          </a:r>
        </a:p>
        <a:p>
          <a:r>
            <a:rPr lang="en-US" dirty="0"/>
            <a:t>Course</a:t>
          </a:r>
        </a:p>
      </dgm:t>
    </dgm:pt>
    <dgm:pt modelId="{37A027AA-83C7-4ADE-AB90-7FB4C0F5390B}" type="parTrans" cxnId="{5BC55BAF-7003-414D-8D69-69891FFE8E8F}">
      <dgm:prSet/>
      <dgm:spPr/>
      <dgm:t>
        <a:bodyPr/>
        <a:lstStyle/>
        <a:p>
          <a:endParaRPr lang="en-US"/>
        </a:p>
      </dgm:t>
    </dgm:pt>
    <dgm:pt modelId="{6DB3CE23-0437-4F40-9EB3-299EA9670A74}" type="sibTrans" cxnId="{5BC55BAF-7003-414D-8D69-69891FFE8E8F}">
      <dgm:prSet/>
      <dgm:spPr/>
      <dgm:t>
        <a:bodyPr/>
        <a:lstStyle/>
        <a:p>
          <a:endParaRPr lang="en-US"/>
        </a:p>
      </dgm:t>
    </dgm:pt>
    <dgm:pt modelId="{8ED50984-1FC8-452E-AD20-BF5BFD146B64}">
      <dgm:prSet phldrT="[Text]"/>
      <dgm:spPr/>
      <dgm:t>
        <a:bodyPr/>
        <a:lstStyle/>
        <a:p>
          <a:r>
            <a:rPr lang="en-US" dirty="0"/>
            <a:t>5.</a:t>
          </a:r>
        </a:p>
        <a:p>
          <a:r>
            <a:rPr lang="en-US" dirty="0"/>
            <a:t>Questionnaire</a:t>
          </a:r>
        </a:p>
      </dgm:t>
    </dgm:pt>
    <dgm:pt modelId="{766AB587-CDE6-4892-9F14-618D340ABC03}" type="parTrans" cxnId="{CA796E4C-C838-4E00-9AD8-15135A57E8FC}">
      <dgm:prSet/>
      <dgm:spPr/>
      <dgm:t>
        <a:bodyPr/>
        <a:lstStyle/>
        <a:p>
          <a:endParaRPr lang="en-US"/>
        </a:p>
      </dgm:t>
    </dgm:pt>
    <dgm:pt modelId="{79E70341-900E-4624-BD3F-43B420580598}" type="sibTrans" cxnId="{CA796E4C-C838-4E00-9AD8-15135A57E8FC}">
      <dgm:prSet/>
      <dgm:spPr/>
      <dgm:t>
        <a:bodyPr/>
        <a:lstStyle/>
        <a:p>
          <a:endParaRPr lang="en-US"/>
        </a:p>
      </dgm:t>
    </dgm:pt>
    <dgm:pt modelId="{59A00199-3FC8-408F-A73A-723A57FA2D1F}">
      <dgm:prSet phldrT="[Text]"/>
      <dgm:spPr/>
      <dgm:t>
        <a:bodyPr/>
        <a:lstStyle/>
        <a:p>
          <a:r>
            <a:rPr lang="en-US" dirty="0"/>
            <a:t>6. Finish</a:t>
          </a:r>
        </a:p>
      </dgm:t>
    </dgm:pt>
    <dgm:pt modelId="{57FA0C94-C073-48E8-A51E-C0B6CFFD6940}" type="parTrans" cxnId="{47F4580F-E8FA-488C-BFA7-D427E26986AD}">
      <dgm:prSet/>
      <dgm:spPr/>
      <dgm:t>
        <a:bodyPr/>
        <a:lstStyle/>
        <a:p>
          <a:endParaRPr lang="en-US"/>
        </a:p>
      </dgm:t>
    </dgm:pt>
    <dgm:pt modelId="{911F45B8-FD5C-4FAE-8E67-E46CB7F4AD71}" type="sibTrans" cxnId="{47F4580F-E8FA-488C-BFA7-D427E26986AD}">
      <dgm:prSet/>
      <dgm:spPr/>
      <dgm:t>
        <a:bodyPr/>
        <a:lstStyle/>
        <a:p>
          <a:endParaRPr lang="en-US"/>
        </a:p>
      </dgm:t>
    </dgm:pt>
    <dgm:pt modelId="{947F4BE7-34C8-1646-9E42-2A60C85F39A6}">
      <dgm:prSet phldrT="[Text]"/>
      <dgm:spPr/>
      <dgm:t>
        <a:bodyPr/>
        <a:lstStyle/>
        <a:p>
          <a:r>
            <a:rPr lang="en-US" dirty="0"/>
            <a:t>5.1 Read code of conduct and course details</a:t>
          </a:r>
        </a:p>
      </dgm:t>
    </dgm:pt>
    <dgm:pt modelId="{B5083186-B1A2-C74F-BD2B-B641BA7FE583}" type="parTrans" cxnId="{044F3B27-C8B8-114E-AC0E-29E654394B8D}">
      <dgm:prSet/>
      <dgm:spPr/>
      <dgm:t>
        <a:bodyPr/>
        <a:lstStyle/>
        <a:p>
          <a:endParaRPr lang="en-US"/>
        </a:p>
      </dgm:t>
    </dgm:pt>
    <dgm:pt modelId="{3104FB19-26FE-B84E-80FC-D82E03764158}" type="sibTrans" cxnId="{044F3B27-C8B8-114E-AC0E-29E654394B8D}">
      <dgm:prSet/>
      <dgm:spPr/>
      <dgm:t>
        <a:bodyPr/>
        <a:lstStyle/>
        <a:p>
          <a:endParaRPr lang="en-US"/>
        </a:p>
      </dgm:t>
    </dgm:pt>
    <dgm:pt modelId="{95255E3D-BB96-3A4E-81A2-7616385884C9}">
      <dgm:prSet phldrT="[Text]"/>
      <dgm:spPr/>
      <dgm:t>
        <a:bodyPr/>
        <a:lstStyle/>
        <a:p>
          <a:r>
            <a:rPr lang="en-US" dirty="0"/>
            <a:t>5.1.1 If agreed, tick the box and sign</a:t>
          </a:r>
        </a:p>
      </dgm:t>
    </dgm:pt>
    <dgm:pt modelId="{ACD994BC-86AD-004C-8CDE-28A5BB0547FD}" type="sibTrans" cxnId="{6F914583-D21B-A64B-B02A-03EBA4EF3426}">
      <dgm:prSet/>
      <dgm:spPr/>
      <dgm:t>
        <a:bodyPr/>
        <a:lstStyle/>
        <a:p>
          <a:endParaRPr lang="en-US"/>
        </a:p>
      </dgm:t>
    </dgm:pt>
    <dgm:pt modelId="{36BAE330-D5FE-2C47-958D-103DA9CCEBE4}" type="parTrans" cxnId="{6F914583-D21B-A64B-B02A-03EBA4EF3426}">
      <dgm:prSet/>
      <dgm:spPr/>
      <dgm:t>
        <a:bodyPr/>
        <a:lstStyle/>
        <a:p>
          <a:endParaRPr lang="en-US"/>
        </a:p>
      </dgm:t>
    </dgm:pt>
    <dgm:pt modelId="{6DE31D2C-069E-1049-8006-7995DB78D95B}">
      <dgm:prSet phldrT="[Text]"/>
      <dgm:spPr/>
      <dgm:t>
        <a:bodyPr/>
        <a:lstStyle/>
        <a:p>
          <a:r>
            <a:rPr lang="en-US" dirty="0"/>
            <a:t>5.2 Pay course fees</a:t>
          </a:r>
        </a:p>
      </dgm:t>
    </dgm:pt>
    <dgm:pt modelId="{B5834E34-2783-0347-B684-FC18FF74F364}" type="parTrans" cxnId="{FD72A2B3-7764-884A-84F7-808D35A4017C}">
      <dgm:prSet/>
      <dgm:spPr/>
      <dgm:t>
        <a:bodyPr/>
        <a:lstStyle/>
        <a:p>
          <a:endParaRPr lang="en-US"/>
        </a:p>
      </dgm:t>
    </dgm:pt>
    <dgm:pt modelId="{41E19035-1943-524D-8D28-AED9F905A445}" type="sibTrans" cxnId="{FD72A2B3-7764-884A-84F7-808D35A4017C}">
      <dgm:prSet/>
      <dgm:spPr/>
      <dgm:t>
        <a:bodyPr/>
        <a:lstStyle/>
        <a:p>
          <a:endParaRPr lang="en-US"/>
        </a:p>
      </dgm:t>
    </dgm:pt>
    <dgm:pt modelId="{52C55942-F1DF-D24E-BD39-29326544D0B7}">
      <dgm:prSet phldrT="[Text]"/>
      <dgm:spPr/>
      <dgm:t>
        <a:bodyPr/>
        <a:lstStyle/>
        <a:p>
          <a:r>
            <a:rPr lang="en-US" dirty="0"/>
            <a:t>5.3 Continue</a:t>
          </a:r>
        </a:p>
      </dgm:t>
    </dgm:pt>
    <dgm:pt modelId="{AEB24349-22DC-C545-BD17-D8FAE819B85E}" type="parTrans" cxnId="{711BE4A7-B9D9-364B-901D-D65D65151A9E}">
      <dgm:prSet/>
      <dgm:spPr/>
      <dgm:t>
        <a:bodyPr/>
        <a:lstStyle/>
        <a:p>
          <a:endParaRPr lang="en-US"/>
        </a:p>
      </dgm:t>
    </dgm:pt>
    <dgm:pt modelId="{AFC341A7-88A6-4B4F-90A6-5CF1D77B73AA}" type="sibTrans" cxnId="{711BE4A7-B9D9-364B-901D-D65D65151A9E}">
      <dgm:prSet/>
      <dgm:spPr/>
      <dgm:t>
        <a:bodyPr/>
        <a:lstStyle/>
        <a:p>
          <a:endParaRPr lang="en-US"/>
        </a:p>
      </dgm:t>
    </dgm:pt>
    <dgm:pt modelId="{C86E455C-5269-B246-947A-8AB864E44CD1}">
      <dgm:prSet phldrT="[Text]"/>
      <dgm:spPr/>
      <dgm:t>
        <a:bodyPr/>
        <a:lstStyle/>
        <a:p>
          <a:r>
            <a:rPr lang="en-US" dirty="0"/>
            <a:t>5.4 Exit</a:t>
          </a:r>
        </a:p>
      </dgm:t>
    </dgm:pt>
    <dgm:pt modelId="{91E6AEC8-F7EF-7D48-A761-7B24FF75A0E7}" type="parTrans" cxnId="{FE1A0048-3BC6-5A4B-A327-55281F6DC3FE}">
      <dgm:prSet/>
      <dgm:spPr/>
      <dgm:t>
        <a:bodyPr/>
        <a:lstStyle/>
        <a:p>
          <a:endParaRPr lang="en-US"/>
        </a:p>
      </dgm:t>
    </dgm:pt>
    <dgm:pt modelId="{D88924E9-BAD8-2546-A2A9-3EFEE573801D}" type="sibTrans" cxnId="{FE1A0048-3BC6-5A4B-A327-55281F6DC3FE}">
      <dgm:prSet/>
      <dgm:spPr/>
      <dgm:t>
        <a:bodyPr/>
        <a:lstStyle/>
        <a:p>
          <a:endParaRPr lang="en-US"/>
        </a:p>
      </dgm:t>
    </dgm:pt>
    <dgm:pt modelId="{83352A07-D3AD-4E4D-B380-51B545BDD25A}" type="pres">
      <dgm:prSet presAssocID="{156FB495-0FEC-4344-A072-CB56B2CEA3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75CBC95-7F36-4F61-A6AC-05A6EDD8E75D}" type="pres">
      <dgm:prSet presAssocID="{E1C90C81-EDAE-49C1-9D12-13EA8D8A1C92}" presName="hierRoot1" presStyleCnt="0">
        <dgm:presLayoutVars>
          <dgm:hierBranch val="init"/>
        </dgm:presLayoutVars>
      </dgm:prSet>
      <dgm:spPr/>
    </dgm:pt>
    <dgm:pt modelId="{3FA58DD9-E156-4EA7-A555-B50B25B6A251}" type="pres">
      <dgm:prSet presAssocID="{E1C90C81-EDAE-49C1-9D12-13EA8D8A1C92}" presName="rootComposite1" presStyleCnt="0"/>
      <dgm:spPr/>
    </dgm:pt>
    <dgm:pt modelId="{F027681A-A531-42F1-BE7E-4C78A76B78D9}" type="pres">
      <dgm:prSet presAssocID="{E1C90C81-EDAE-49C1-9D12-13EA8D8A1C92}" presName="rootText1" presStyleLbl="node0" presStyleIdx="0" presStyleCnt="1" custLinFactNeighborX="-5344" custLinFactNeighborY="-1389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8F31AC9-5C9D-4618-B819-20D3AEFC3821}" type="pres">
      <dgm:prSet presAssocID="{E1C90C81-EDAE-49C1-9D12-13EA8D8A1C92}" presName="rootConnector1" presStyleLbl="node1" presStyleIdx="0" presStyleCnt="0"/>
      <dgm:spPr/>
      <dgm:t>
        <a:bodyPr/>
        <a:lstStyle/>
        <a:p>
          <a:endParaRPr lang="en-US"/>
        </a:p>
      </dgm:t>
    </dgm:pt>
    <dgm:pt modelId="{FEFD3154-2B39-4FDA-B829-254FEED0F815}" type="pres">
      <dgm:prSet presAssocID="{E1C90C81-EDAE-49C1-9D12-13EA8D8A1C92}" presName="hierChild2" presStyleCnt="0"/>
      <dgm:spPr/>
    </dgm:pt>
    <dgm:pt modelId="{90729125-724C-40A9-8B36-E546E4FFDC66}" type="pres">
      <dgm:prSet presAssocID="{7377F093-B2B5-4AC2-982A-3BB471232EDB}" presName="Name37" presStyleLbl="parChTrans1D2" presStyleIdx="0" presStyleCnt="6"/>
      <dgm:spPr/>
      <dgm:t>
        <a:bodyPr/>
        <a:lstStyle/>
        <a:p>
          <a:endParaRPr lang="en-US"/>
        </a:p>
      </dgm:t>
    </dgm:pt>
    <dgm:pt modelId="{3855D6AF-F847-45AC-B1E7-0C4F5B4DBA57}" type="pres">
      <dgm:prSet presAssocID="{640A874C-2115-4CF9-A35C-C2B29F7707DA}" presName="hierRoot2" presStyleCnt="0">
        <dgm:presLayoutVars>
          <dgm:hierBranch val="init"/>
        </dgm:presLayoutVars>
      </dgm:prSet>
      <dgm:spPr/>
    </dgm:pt>
    <dgm:pt modelId="{E025D30B-244C-4886-A052-6943FADA58B2}" type="pres">
      <dgm:prSet presAssocID="{640A874C-2115-4CF9-A35C-C2B29F7707DA}" presName="rootComposite" presStyleCnt="0"/>
      <dgm:spPr/>
    </dgm:pt>
    <dgm:pt modelId="{D3E31D13-2852-48E6-8195-B6B198C88203}" type="pres">
      <dgm:prSet presAssocID="{640A874C-2115-4CF9-A35C-C2B29F7707DA}" presName="rootText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18F89BE-E807-4373-B292-881A296E7F68}" type="pres">
      <dgm:prSet presAssocID="{640A874C-2115-4CF9-A35C-C2B29F7707DA}" presName="rootConnector" presStyleLbl="node2" presStyleIdx="0" presStyleCnt="6"/>
      <dgm:spPr/>
      <dgm:t>
        <a:bodyPr/>
        <a:lstStyle/>
        <a:p>
          <a:endParaRPr lang="en-US"/>
        </a:p>
      </dgm:t>
    </dgm:pt>
    <dgm:pt modelId="{0B53EEBF-8141-40A6-A247-E3DBB67D6F66}" type="pres">
      <dgm:prSet presAssocID="{640A874C-2115-4CF9-A35C-C2B29F7707DA}" presName="hierChild4" presStyleCnt="0"/>
      <dgm:spPr/>
    </dgm:pt>
    <dgm:pt modelId="{0F2D3D89-DABE-4233-9176-F6805DF63322}" type="pres">
      <dgm:prSet presAssocID="{640A874C-2115-4CF9-A35C-C2B29F7707DA}" presName="hierChild5" presStyleCnt="0"/>
      <dgm:spPr/>
    </dgm:pt>
    <dgm:pt modelId="{10FA5C6A-EE5D-4CE2-A042-98BFD909C28E}" type="pres">
      <dgm:prSet presAssocID="{92B5A4D1-223E-4F3F-AD95-DAE501EC3782}" presName="Name37" presStyleLbl="parChTrans1D2" presStyleIdx="1" presStyleCnt="6"/>
      <dgm:spPr/>
      <dgm:t>
        <a:bodyPr/>
        <a:lstStyle/>
        <a:p>
          <a:endParaRPr lang="en-US"/>
        </a:p>
      </dgm:t>
    </dgm:pt>
    <dgm:pt modelId="{1F093C5C-4CB3-4C09-9B69-49C409A26D5D}" type="pres">
      <dgm:prSet presAssocID="{57C424FE-AD54-42DE-8F1F-36FFAED27370}" presName="hierRoot2" presStyleCnt="0">
        <dgm:presLayoutVars>
          <dgm:hierBranch val="init"/>
        </dgm:presLayoutVars>
      </dgm:prSet>
      <dgm:spPr/>
    </dgm:pt>
    <dgm:pt modelId="{1395B595-D7CE-47EE-948F-251A7CC2F1C6}" type="pres">
      <dgm:prSet presAssocID="{57C424FE-AD54-42DE-8F1F-36FFAED27370}" presName="rootComposite" presStyleCnt="0"/>
      <dgm:spPr/>
    </dgm:pt>
    <dgm:pt modelId="{5FA9DDAE-8DB7-4B6A-9F08-0781F1B45CE2}" type="pres">
      <dgm:prSet presAssocID="{57C424FE-AD54-42DE-8F1F-36FFAED27370}" presName="rootText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19017E-0F90-42C9-98D4-EDB4FCD97380}" type="pres">
      <dgm:prSet presAssocID="{57C424FE-AD54-42DE-8F1F-36FFAED27370}" presName="rootConnector" presStyleLbl="node2" presStyleIdx="1" presStyleCnt="6"/>
      <dgm:spPr/>
      <dgm:t>
        <a:bodyPr/>
        <a:lstStyle/>
        <a:p>
          <a:endParaRPr lang="en-US"/>
        </a:p>
      </dgm:t>
    </dgm:pt>
    <dgm:pt modelId="{C0E43B7B-926E-4737-A8A8-C3806A7AE824}" type="pres">
      <dgm:prSet presAssocID="{57C424FE-AD54-42DE-8F1F-36FFAED27370}" presName="hierChild4" presStyleCnt="0"/>
      <dgm:spPr/>
    </dgm:pt>
    <dgm:pt modelId="{E1745E1A-CC8D-4682-B3AE-80EBC40F6DE4}" type="pres">
      <dgm:prSet presAssocID="{57C424FE-AD54-42DE-8F1F-36FFAED27370}" presName="hierChild5" presStyleCnt="0"/>
      <dgm:spPr/>
    </dgm:pt>
    <dgm:pt modelId="{A1C72E83-B13E-4AE5-AA88-F63A199C7B32}" type="pres">
      <dgm:prSet presAssocID="{7CA8D369-0062-4BA9-9493-C7635580EF55}" presName="Name37" presStyleLbl="parChTrans1D2" presStyleIdx="2" presStyleCnt="6"/>
      <dgm:spPr/>
      <dgm:t>
        <a:bodyPr/>
        <a:lstStyle/>
        <a:p>
          <a:endParaRPr lang="en-US"/>
        </a:p>
      </dgm:t>
    </dgm:pt>
    <dgm:pt modelId="{68553CE9-A7C4-4DA6-82A5-5B1DA929239C}" type="pres">
      <dgm:prSet presAssocID="{6B87F144-D865-4E15-A716-2BCC6F2BA9B0}" presName="hierRoot2" presStyleCnt="0">
        <dgm:presLayoutVars>
          <dgm:hierBranch val="init"/>
        </dgm:presLayoutVars>
      </dgm:prSet>
      <dgm:spPr/>
    </dgm:pt>
    <dgm:pt modelId="{709B699B-CDB3-49E2-BE97-FEB0A0C6DD90}" type="pres">
      <dgm:prSet presAssocID="{6B87F144-D865-4E15-A716-2BCC6F2BA9B0}" presName="rootComposite" presStyleCnt="0"/>
      <dgm:spPr/>
    </dgm:pt>
    <dgm:pt modelId="{ECFDC2B0-7405-4D27-8036-931B73D1EE7D}" type="pres">
      <dgm:prSet presAssocID="{6B87F144-D865-4E15-A716-2BCC6F2BA9B0}" presName="rootText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6E8D1E0-ADAA-4B5F-85CA-6AA3CAE81D44}" type="pres">
      <dgm:prSet presAssocID="{6B87F144-D865-4E15-A716-2BCC6F2BA9B0}" presName="rootConnector" presStyleLbl="node2" presStyleIdx="2" presStyleCnt="6"/>
      <dgm:spPr/>
      <dgm:t>
        <a:bodyPr/>
        <a:lstStyle/>
        <a:p>
          <a:endParaRPr lang="en-US"/>
        </a:p>
      </dgm:t>
    </dgm:pt>
    <dgm:pt modelId="{C73E5E16-B214-4338-B96C-68BC393A139A}" type="pres">
      <dgm:prSet presAssocID="{6B87F144-D865-4E15-A716-2BCC6F2BA9B0}" presName="hierChild4" presStyleCnt="0"/>
      <dgm:spPr/>
    </dgm:pt>
    <dgm:pt modelId="{9E15959E-EBA3-4016-AAC5-BB65AF2E15E0}" type="pres">
      <dgm:prSet presAssocID="{6B87F144-D865-4E15-A716-2BCC6F2BA9B0}" presName="hierChild5" presStyleCnt="0"/>
      <dgm:spPr/>
    </dgm:pt>
    <dgm:pt modelId="{C864A36D-C677-405E-9137-AEF34D95F5E3}" type="pres">
      <dgm:prSet presAssocID="{37A027AA-83C7-4ADE-AB90-7FB4C0F5390B}" presName="Name37" presStyleLbl="parChTrans1D2" presStyleIdx="3" presStyleCnt="6"/>
      <dgm:spPr/>
      <dgm:t>
        <a:bodyPr/>
        <a:lstStyle/>
        <a:p>
          <a:endParaRPr lang="en-US"/>
        </a:p>
      </dgm:t>
    </dgm:pt>
    <dgm:pt modelId="{E171A944-2218-4860-9C1D-6D9D9CC94DD3}" type="pres">
      <dgm:prSet presAssocID="{77491C5A-53BD-488F-B2CC-5677F5B29B15}" presName="hierRoot2" presStyleCnt="0">
        <dgm:presLayoutVars>
          <dgm:hierBranch val="init"/>
        </dgm:presLayoutVars>
      </dgm:prSet>
      <dgm:spPr/>
    </dgm:pt>
    <dgm:pt modelId="{637D65F6-F81D-4DD3-956C-0AE3F5E7672F}" type="pres">
      <dgm:prSet presAssocID="{77491C5A-53BD-488F-B2CC-5677F5B29B15}" presName="rootComposite" presStyleCnt="0"/>
      <dgm:spPr/>
    </dgm:pt>
    <dgm:pt modelId="{A84375C6-D19E-4741-AD92-ACA44EF57E28}" type="pres">
      <dgm:prSet presAssocID="{77491C5A-53BD-488F-B2CC-5677F5B29B15}" presName="rootText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C422F7F-0223-4BBF-88F1-4D4231FDA163}" type="pres">
      <dgm:prSet presAssocID="{77491C5A-53BD-488F-B2CC-5677F5B29B15}" presName="rootConnector" presStyleLbl="node2" presStyleIdx="3" presStyleCnt="6"/>
      <dgm:spPr/>
      <dgm:t>
        <a:bodyPr/>
        <a:lstStyle/>
        <a:p>
          <a:endParaRPr lang="en-US"/>
        </a:p>
      </dgm:t>
    </dgm:pt>
    <dgm:pt modelId="{1B19E875-7FEE-4FF4-8F4F-4BBA9A69B5F6}" type="pres">
      <dgm:prSet presAssocID="{77491C5A-53BD-488F-B2CC-5677F5B29B15}" presName="hierChild4" presStyleCnt="0"/>
      <dgm:spPr/>
    </dgm:pt>
    <dgm:pt modelId="{860020B3-3C27-42CD-AD74-482F62A1F159}" type="pres">
      <dgm:prSet presAssocID="{77491C5A-53BD-488F-B2CC-5677F5B29B15}" presName="hierChild5" presStyleCnt="0"/>
      <dgm:spPr/>
    </dgm:pt>
    <dgm:pt modelId="{8DB3456E-162F-4CBA-9152-801F1E7BFC94}" type="pres">
      <dgm:prSet presAssocID="{766AB587-CDE6-4892-9F14-618D340ABC03}" presName="Name37" presStyleLbl="parChTrans1D2" presStyleIdx="4" presStyleCnt="6"/>
      <dgm:spPr/>
      <dgm:t>
        <a:bodyPr/>
        <a:lstStyle/>
        <a:p>
          <a:endParaRPr lang="en-US"/>
        </a:p>
      </dgm:t>
    </dgm:pt>
    <dgm:pt modelId="{3A848AD5-D9C8-4DA6-B1BE-239C2D44D80A}" type="pres">
      <dgm:prSet presAssocID="{8ED50984-1FC8-452E-AD20-BF5BFD146B64}" presName="hierRoot2" presStyleCnt="0">
        <dgm:presLayoutVars>
          <dgm:hierBranch val="init"/>
        </dgm:presLayoutVars>
      </dgm:prSet>
      <dgm:spPr/>
    </dgm:pt>
    <dgm:pt modelId="{592D777B-7FB5-43AA-BB70-210DC5E41D7F}" type="pres">
      <dgm:prSet presAssocID="{8ED50984-1FC8-452E-AD20-BF5BFD146B64}" presName="rootComposite" presStyleCnt="0"/>
      <dgm:spPr/>
    </dgm:pt>
    <dgm:pt modelId="{CF9BDD39-C7DF-4117-B90D-FA78AFF98976}" type="pres">
      <dgm:prSet presAssocID="{8ED50984-1FC8-452E-AD20-BF5BFD146B64}" presName="rootText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7946EAB-147B-4619-8E0A-83D64A838118}" type="pres">
      <dgm:prSet presAssocID="{8ED50984-1FC8-452E-AD20-BF5BFD146B64}" presName="rootConnector" presStyleLbl="node2" presStyleIdx="4" presStyleCnt="6"/>
      <dgm:spPr/>
      <dgm:t>
        <a:bodyPr/>
        <a:lstStyle/>
        <a:p>
          <a:endParaRPr lang="en-US"/>
        </a:p>
      </dgm:t>
    </dgm:pt>
    <dgm:pt modelId="{224F2E1E-49BA-4CFB-9979-9D12D16624F6}" type="pres">
      <dgm:prSet presAssocID="{8ED50984-1FC8-452E-AD20-BF5BFD146B64}" presName="hierChild4" presStyleCnt="0"/>
      <dgm:spPr/>
    </dgm:pt>
    <dgm:pt modelId="{13FEB9D0-E70A-B840-BD0B-F2D665A1D643}" type="pres">
      <dgm:prSet presAssocID="{B5083186-B1A2-C74F-BD2B-B641BA7FE583}" presName="Name37" presStyleLbl="parChTrans1D3" presStyleIdx="0" presStyleCnt="5"/>
      <dgm:spPr/>
      <dgm:t>
        <a:bodyPr/>
        <a:lstStyle/>
        <a:p>
          <a:endParaRPr lang="en-US"/>
        </a:p>
      </dgm:t>
    </dgm:pt>
    <dgm:pt modelId="{25A3D75F-4145-4448-B9E7-20CF638EFA0F}" type="pres">
      <dgm:prSet presAssocID="{947F4BE7-34C8-1646-9E42-2A60C85F39A6}" presName="hierRoot2" presStyleCnt="0">
        <dgm:presLayoutVars>
          <dgm:hierBranch val="init"/>
        </dgm:presLayoutVars>
      </dgm:prSet>
      <dgm:spPr/>
    </dgm:pt>
    <dgm:pt modelId="{7AB35103-8DDF-D348-8353-69499B756DF5}" type="pres">
      <dgm:prSet presAssocID="{947F4BE7-34C8-1646-9E42-2A60C85F39A6}" presName="rootComposite" presStyleCnt="0"/>
      <dgm:spPr/>
    </dgm:pt>
    <dgm:pt modelId="{8011E97E-5935-2643-BD51-11B1216E7002}" type="pres">
      <dgm:prSet presAssocID="{947F4BE7-34C8-1646-9E42-2A60C85F39A6}" presName="rootText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D294D10-DBB2-DC40-A2F4-5B3E455FAA21}" type="pres">
      <dgm:prSet presAssocID="{947F4BE7-34C8-1646-9E42-2A60C85F39A6}" presName="rootConnector" presStyleLbl="node3" presStyleIdx="0" presStyleCnt="5"/>
      <dgm:spPr/>
      <dgm:t>
        <a:bodyPr/>
        <a:lstStyle/>
        <a:p>
          <a:endParaRPr lang="en-US"/>
        </a:p>
      </dgm:t>
    </dgm:pt>
    <dgm:pt modelId="{F4E27ED2-67B2-A441-8274-B995542BB99E}" type="pres">
      <dgm:prSet presAssocID="{947F4BE7-34C8-1646-9E42-2A60C85F39A6}" presName="hierChild4" presStyleCnt="0"/>
      <dgm:spPr/>
    </dgm:pt>
    <dgm:pt modelId="{E2CE25A7-D448-C24C-A8B6-37316289EDC5}" type="pres">
      <dgm:prSet presAssocID="{947F4BE7-34C8-1646-9E42-2A60C85F39A6}" presName="hierChild5" presStyleCnt="0"/>
      <dgm:spPr/>
    </dgm:pt>
    <dgm:pt modelId="{144C1E4C-8713-9541-83F5-BA19EFCA24BC}" type="pres">
      <dgm:prSet presAssocID="{36BAE330-D5FE-2C47-958D-103DA9CCEBE4}" presName="Name37" presStyleLbl="parChTrans1D3" presStyleIdx="1" presStyleCnt="5"/>
      <dgm:spPr/>
      <dgm:t>
        <a:bodyPr/>
        <a:lstStyle/>
        <a:p>
          <a:endParaRPr lang="en-US"/>
        </a:p>
      </dgm:t>
    </dgm:pt>
    <dgm:pt modelId="{F1E2CFC3-2A7A-AD4E-AC89-A12F9AA35C83}" type="pres">
      <dgm:prSet presAssocID="{95255E3D-BB96-3A4E-81A2-7616385884C9}" presName="hierRoot2" presStyleCnt="0">
        <dgm:presLayoutVars>
          <dgm:hierBranch val="init"/>
        </dgm:presLayoutVars>
      </dgm:prSet>
      <dgm:spPr/>
    </dgm:pt>
    <dgm:pt modelId="{6A4DA36B-8CF5-BC48-B1F0-8EC493489442}" type="pres">
      <dgm:prSet presAssocID="{95255E3D-BB96-3A4E-81A2-7616385884C9}" presName="rootComposite" presStyleCnt="0"/>
      <dgm:spPr/>
    </dgm:pt>
    <dgm:pt modelId="{90B906CC-7219-0C4F-8882-D373937425DD}" type="pres">
      <dgm:prSet presAssocID="{95255E3D-BB96-3A4E-81A2-7616385884C9}" presName="rootText" presStyleLbl="node3" presStyleIdx="1" presStyleCnt="5" custLinFactX="17510" custLinFactY="-46372" custLinFactNeighborX="100000" custLinFactNeighborY="-1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949F215-E44B-3D4F-A458-9593D81755EF}" type="pres">
      <dgm:prSet presAssocID="{95255E3D-BB96-3A4E-81A2-7616385884C9}" presName="rootConnector" presStyleLbl="node3" presStyleIdx="1" presStyleCnt="5"/>
      <dgm:spPr/>
      <dgm:t>
        <a:bodyPr/>
        <a:lstStyle/>
        <a:p>
          <a:endParaRPr lang="en-US"/>
        </a:p>
      </dgm:t>
    </dgm:pt>
    <dgm:pt modelId="{B6724197-34AE-2143-976A-237F43AD6D1F}" type="pres">
      <dgm:prSet presAssocID="{95255E3D-BB96-3A4E-81A2-7616385884C9}" presName="hierChild4" presStyleCnt="0"/>
      <dgm:spPr/>
    </dgm:pt>
    <dgm:pt modelId="{26912269-A5FD-8245-A756-5562BB0FA64E}" type="pres">
      <dgm:prSet presAssocID="{95255E3D-BB96-3A4E-81A2-7616385884C9}" presName="hierChild5" presStyleCnt="0"/>
      <dgm:spPr/>
    </dgm:pt>
    <dgm:pt modelId="{F070FAEB-8318-784F-9FD6-3A2105DE7988}" type="pres">
      <dgm:prSet presAssocID="{B5834E34-2783-0347-B684-FC18FF74F364}" presName="Name37" presStyleLbl="parChTrans1D3" presStyleIdx="2" presStyleCnt="5"/>
      <dgm:spPr/>
      <dgm:t>
        <a:bodyPr/>
        <a:lstStyle/>
        <a:p>
          <a:endParaRPr lang="en-US"/>
        </a:p>
      </dgm:t>
    </dgm:pt>
    <dgm:pt modelId="{B29B2F07-4988-A64D-A04C-91082236C805}" type="pres">
      <dgm:prSet presAssocID="{6DE31D2C-069E-1049-8006-7995DB78D95B}" presName="hierRoot2" presStyleCnt="0">
        <dgm:presLayoutVars>
          <dgm:hierBranch val="init"/>
        </dgm:presLayoutVars>
      </dgm:prSet>
      <dgm:spPr/>
    </dgm:pt>
    <dgm:pt modelId="{8AB236DE-B34A-C64A-84B4-29B1D480B37C}" type="pres">
      <dgm:prSet presAssocID="{6DE31D2C-069E-1049-8006-7995DB78D95B}" presName="rootComposite" presStyleCnt="0"/>
      <dgm:spPr/>
    </dgm:pt>
    <dgm:pt modelId="{AF1F6747-FF9D-2E46-8030-37EEB7C85C08}" type="pres">
      <dgm:prSet presAssocID="{6DE31D2C-069E-1049-8006-7995DB78D95B}" presName="rootText" presStyleLbl="node3" presStyleIdx="2" presStyleCnt="5" custLinFactY="-13210" custLinFactNeighborY="-1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ECE06DF-725F-A741-B57F-658FC1B192D8}" type="pres">
      <dgm:prSet presAssocID="{6DE31D2C-069E-1049-8006-7995DB78D95B}" presName="rootConnector" presStyleLbl="node3" presStyleIdx="2" presStyleCnt="5"/>
      <dgm:spPr/>
      <dgm:t>
        <a:bodyPr/>
        <a:lstStyle/>
        <a:p>
          <a:endParaRPr lang="en-US"/>
        </a:p>
      </dgm:t>
    </dgm:pt>
    <dgm:pt modelId="{761B555C-6E48-654F-97A7-642FF00BEF9B}" type="pres">
      <dgm:prSet presAssocID="{6DE31D2C-069E-1049-8006-7995DB78D95B}" presName="hierChild4" presStyleCnt="0"/>
      <dgm:spPr/>
    </dgm:pt>
    <dgm:pt modelId="{AEABCFDB-534B-AC49-A8FE-EDEFCB6E449E}" type="pres">
      <dgm:prSet presAssocID="{6DE31D2C-069E-1049-8006-7995DB78D95B}" presName="hierChild5" presStyleCnt="0"/>
      <dgm:spPr/>
    </dgm:pt>
    <dgm:pt modelId="{E444C613-A4AB-4448-BAA3-AF5C2573358E}" type="pres">
      <dgm:prSet presAssocID="{AEB24349-22DC-C545-BD17-D8FAE819B85E}" presName="Name37" presStyleLbl="parChTrans1D3" presStyleIdx="3" presStyleCnt="5"/>
      <dgm:spPr/>
      <dgm:t>
        <a:bodyPr/>
        <a:lstStyle/>
        <a:p>
          <a:endParaRPr lang="en-US"/>
        </a:p>
      </dgm:t>
    </dgm:pt>
    <dgm:pt modelId="{058BF891-7BD7-D64E-92EE-CC3B6C7179AB}" type="pres">
      <dgm:prSet presAssocID="{52C55942-F1DF-D24E-BD39-29326544D0B7}" presName="hierRoot2" presStyleCnt="0">
        <dgm:presLayoutVars>
          <dgm:hierBranch val="init"/>
        </dgm:presLayoutVars>
      </dgm:prSet>
      <dgm:spPr/>
    </dgm:pt>
    <dgm:pt modelId="{1377AF3A-9803-8044-8893-6C0C46B44470}" type="pres">
      <dgm:prSet presAssocID="{52C55942-F1DF-D24E-BD39-29326544D0B7}" presName="rootComposite" presStyleCnt="0"/>
      <dgm:spPr/>
    </dgm:pt>
    <dgm:pt modelId="{4D7A4A0A-9918-7548-B679-22E098FC80D9}" type="pres">
      <dgm:prSet presAssocID="{52C55942-F1DF-D24E-BD39-29326544D0B7}" presName="rootText" presStyleLbl="node3" presStyleIdx="3" presStyleCnt="5" custLinFactY="-7180" custLinFactNeighborX="-1031" custLinFactNeighborY="-1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A3CA2AA-3C91-C54F-B19E-54EE2DD6B39F}" type="pres">
      <dgm:prSet presAssocID="{52C55942-F1DF-D24E-BD39-29326544D0B7}" presName="rootConnector" presStyleLbl="node3" presStyleIdx="3" presStyleCnt="5"/>
      <dgm:spPr/>
      <dgm:t>
        <a:bodyPr/>
        <a:lstStyle/>
        <a:p>
          <a:endParaRPr lang="en-US"/>
        </a:p>
      </dgm:t>
    </dgm:pt>
    <dgm:pt modelId="{499C1BE6-015B-6E44-9199-4999D4FDD38E}" type="pres">
      <dgm:prSet presAssocID="{52C55942-F1DF-D24E-BD39-29326544D0B7}" presName="hierChild4" presStyleCnt="0"/>
      <dgm:spPr/>
    </dgm:pt>
    <dgm:pt modelId="{6754746B-3F05-8F4C-9FD4-B57C1ACEA9E6}" type="pres">
      <dgm:prSet presAssocID="{52C55942-F1DF-D24E-BD39-29326544D0B7}" presName="hierChild5" presStyleCnt="0"/>
      <dgm:spPr/>
    </dgm:pt>
    <dgm:pt modelId="{7A450C4B-B801-A040-BA81-9F40D49F2B64}" type="pres">
      <dgm:prSet presAssocID="{91E6AEC8-F7EF-7D48-A761-7B24FF75A0E7}" presName="Name37" presStyleLbl="parChTrans1D3" presStyleIdx="4" presStyleCnt="5"/>
      <dgm:spPr/>
      <dgm:t>
        <a:bodyPr/>
        <a:lstStyle/>
        <a:p>
          <a:endParaRPr lang="en-US"/>
        </a:p>
      </dgm:t>
    </dgm:pt>
    <dgm:pt modelId="{22003A30-C2BA-3B4A-B5BA-D42506E28F05}" type="pres">
      <dgm:prSet presAssocID="{C86E455C-5269-B246-947A-8AB864E44CD1}" presName="hierRoot2" presStyleCnt="0">
        <dgm:presLayoutVars>
          <dgm:hierBranch val="init"/>
        </dgm:presLayoutVars>
      </dgm:prSet>
      <dgm:spPr/>
    </dgm:pt>
    <dgm:pt modelId="{32CF5209-5FFB-5943-B58B-EAA2B77FD171}" type="pres">
      <dgm:prSet presAssocID="{C86E455C-5269-B246-947A-8AB864E44CD1}" presName="rootComposite" presStyleCnt="0"/>
      <dgm:spPr/>
    </dgm:pt>
    <dgm:pt modelId="{5A87D58C-2A8D-6243-9E4C-CC0E7F95B495}" type="pres">
      <dgm:prSet presAssocID="{C86E455C-5269-B246-947A-8AB864E44CD1}" presName="rootText" presStyleLbl="node3" presStyleIdx="4" presStyleCnt="5" custLinFactNeighborX="-1031" custLinFactNeighborY="-9687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0C0326F-DC89-5C41-84DE-83FB09BE50B3}" type="pres">
      <dgm:prSet presAssocID="{C86E455C-5269-B246-947A-8AB864E44CD1}" presName="rootConnector" presStyleLbl="node3" presStyleIdx="4" presStyleCnt="5"/>
      <dgm:spPr/>
      <dgm:t>
        <a:bodyPr/>
        <a:lstStyle/>
        <a:p>
          <a:endParaRPr lang="en-US"/>
        </a:p>
      </dgm:t>
    </dgm:pt>
    <dgm:pt modelId="{9B61E457-8B52-AD4F-B368-8A8F38DD7F1F}" type="pres">
      <dgm:prSet presAssocID="{C86E455C-5269-B246-947A-8AB864E44CD1}" presName="hierChild4" presStyleCnt="0"/>
      <dgm:spPr/>
    </dgm:pt>
    <dgm:pt modelId="{236E42A4-24B7-CF47-8D5F-EBA56C3066A0}" type="pres">
      <dgm:prSet presAssocID="{C86E455C-5269-B246-947A-8AB864E44CD1}" presName="hierChild5" presStyleCnt="0"/>
      <dgm:spPr/>
    </dgm:pt>
    <dgm:pt modelId="{572DF5AC-97A4-4699-8409-0E93915A0A3B}" type="pres">
      <dgm:prSet presAssocID="{8ED50984-1FC8-452E-AD20-BF5BFD146B64}" presName="hierChild5" presStyleCnt="0"/>
      <dgm:spPr/>
    </dgm:pt>
    <dgm:pt modelId="{D0F8410B-07E9-4E14-BB1A-7EB20FC75DFF}" type="pres">
      <dgm:prSet presAssocID="{57FA0C94-C073-48E8-A51E-C0B6CFFD6940}" presName="Name37" presStyleLbl="parChTrans1D2" presStyleIdx="5" presStyleCnt="6"/>
      <dgm:spPr/>
      <dgm:t>
        <a:bodyPr/>
        <a:lstStyle/>
        <a:p>
          <a:endParaRPr lang="en-US"/>
        </a:p>
      </dgm:t>
    </dgm:pt>
    <dgm:pt modelId="{19FE1E1F-002D-4C9C-AAB3-719073DA90D0}" type="pres">
      <dgm:prSet presAssocID="{59A00199-3FC8-408F-A73A-723A57FA2D1F}" presName="hierRoot2" presStyleCnt="0">
        <dgm:presLayoutVars>
          <dgm:hierBranch val="init"/>
        </dgm:presLayoutVars>
      </dgm:prSet>
      <dgm:spPr/>
    </dgm:pt>
    <dgm:pt modelId="{FE0954FA-56A9-4973-B683-C7255FBB8926}" type="pres">
      <dgm:prSet presAssocID="{59A00199-3FC8-408F-A73A-723A57FA2D1F}" presName="rootComposite" presStyleCnt="0"/>
      <dgm:spPr/>
    </dgm:pt>
    <dgm:pt modelId="{1F0507FF-DD23-4CD8-8BB6-6E8B7D80E0DC}" type="pres">
      <dgm:prSet presAssocID="{59A00199-3FC8-408F-A73A-723A57FA2D1F}" presName="rootText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85F5ED5-7990-45AF-B6EE-C19FD99447EC}" type="pres">
      <dgm:prSet presAssocID="{59A00199-3FC8-408F-A73A-723A57FA2D1F}" presName="rootConnector" presStyleLbl="node2" presStyleIdx="5" presStyleCnt="6"/>
      <dgm:spPr/>
      <dgm:t>
        <a:bodyPr/>
        <a:lstStyle/>
        <a:p>
          <a:endParaRPr lang="en-US"/>
        </a:p>
      </dgm:t>
    </dgm:pt>
    <dgm:pt modelId="{8C42BD68-BD3D-46A4-B597-AEB97481AFB5}" type="pres">
      <dgm:prSet presAssocID="{59A00199-3FC8-408F-A73A-723A57FA2D1F}" presName="hierChild4" presStyleCnt="0"/>
      <dgm:spPr/>
    </dgm:pt>
    <dgm:pt modelId="{F89E3008-D4F4-4F20-B2CE-463B7A7C563B}" type="pres">
      <dgm:prSet presAssocID="{59A00199-3FC8-408F-A73A-723A57FA2D1F}" presName="hierChild5" presStyleCnt="0"/>
      <dgm:spPr/>
    </dgm:pt>
    <dgm:pt modelId="{F0005D91-BB6C-4738-8BC8-B45FD692CB5B}" type="pres">
      <dgm:prSet presAssocID="{E1C90C81-EDAE-49C1-9D12-13EA8D8A1C92}" presName="hierChild3" presStyleCnt="0"/>
      <dgm:spPr/>
    </dgm:pt>
  </dgm:ptLst>
  <dgm:cxnLst>
    <dgm:cxn modelId="{8C5997A9-DF3B-40CB-82A4-2561924D344D}" type="presOf" srcId="{57C424FE-AD54-42DE-8F1F-36FFAED27370}" destId="{5FA9DDAE-8DB7-4B6A-9F08-0781F1B45CE2}" srcOrd="0" destOrd="0" presId="urn:microsoft.com/office/officeart/2005/8/layout/orgChart1"/>
    <dgm:cxn modelId="{8B6B6B86-C2A3-4245-B80F-7FE5E3E370A5}" srcId="{E1C90C81-EDAE-49C1-9D12-13EA8D8A1C92}" destId="{6B87F144-D865-4E15-A716-2BCC6F2BA9B0}" srcOrd="2" destOrd="0" parTransId="{7CA8D369-0062-4BA9-9493-C7635580EF55}" sibTransId="{F998D346-1094-4078-A289-5D1EFCEF238B}"/>
    <dgm:cxn modelId="{FE1A0048-3BC6-5A4B-A327-55281F6DC3FE}" srcId="{8ED50984-1FC8-452E-AD20-BF5BFD146B64}" destId="{C86E455C-5269-B246-947A-8AB864E44CD1}" srcOrd="4" destOrd="0" parTransId="{91E6AEC8-F7EF-7D48-A761-7B24FF75A0E7}" sibTransId="{D88924E9-BAD8-2546-A2A9-3EFEE573801D}"/>
    <dgm:cxn modelId="{F757F472-FBE0-4CAB-BC1F-7559E1F0AB13}" type="presOf" srcId="{7CA8D369-0062-4BA9-9493-C7635580EF55}" destId="{A1C72E83-B13E-4AE5-AA88-F63A199C7B32}" srcOrd="0" destOrd="0" presId="urn:microsoft.com/office/officeart/2005/8/layout/orgChart1"/>
    <dgm:cxn modelId="{97C7AEE0-5D0D-D148-971C-09DBE1187540}" type="presOf" srcId="{AEB24349-22DC-C545-BD17-D8FAE819B85E}" destId="{E444C613-A4AB-4448-BAA3-AF5C2573358E}" srcOrd="0" destOrd="0" presId="urn:microsoft.com/office/officeart/2005/8/layout/orgChart1"/>
    <dgm:cxn modelId="{6F914583-D21B-A64B-B02A-03EBA4EF3426}" srcId="{8ED50984-1FC8-452E-AD20-BF5BFD146B64}" destId="{95255E3D-BB96-3A4E-81A2-7616385884C9}" srcOrd="1" destOrd="0" parTransId="{36BAE330-D5FE-2C47-958D-103DA9CCEBE4}" sibTransId="{ACD994BC-86AD-004C-8CDE-28A5BB0547FD}"/>
    <dgm:cxn modelId="{CE5E003E-C8DD-4660-9F59-0514EC85D1A2}" type="presOf" srcId="{6B87F144-D865-4E15-A716-2BCC6F2BA9B0}" destId="{ECFDC2B0-7405-4D27-8036-931B73D1EE7D}" srcOrd="0" destOrd="0" presId="urn:microsoft.com/office/officeart/2005/8/layout/orgChart1"/>
    <dgm:cxn modelId="{711BE4A7-B9D9-364B-901D-D65D65151A9E}" srcId="{8ED50984-1FC8-452E-AD20-BF5BFD146B64}" destId="{52C55942-F1DF-D24E-BD39-29326544D0B7}" srcOrd="3" destOrd="0" parTransId="{AEB24349-22DC-C545-BD17-D8FAE819B85E}" sibTransId="{AFC341A7-88A6-4B4F-90A6-5CF1D77B73AA}"/>
    <dgm:cxn modelId="{FD72A2B3-7764-884A-84F7-808D35A4017C}" srcId="{8ED50984-1FC8-452E-AD20-BF5BFD146B64}" destId="{6DE31D2C-069E-1049-8006-7995DB78D95B}" srcOrd="2" destOrd="0" parTransId="{B5834E34-2783-0347-B684-FC18FF74F364}" sibTransId="{41E19035-1943-524D-8D28-AED9F905A445}"/>
    <dgm:cxn modelId="{27BBAB59-A819-DC48-B4CC-CCA4030FF59C}" type="presOf" srcId="{91E6AEC8-F7EF-7D48-A761-7B24FF75A0E7}" destId="{7A450C4B-B801-A040-BA81-9F40D49F2B64}" srcOrd="0" destOrd="0" presId="urn:microsoft.com/office/officeart/2005/8/layout/orgChart1"/>
    <dgm:cxn modelId="{C7ECA4C9-84C4-4AD8-B24F-CB70062FAF74}" type="presOf" srcId="{E1C90C81-EDAE-49C1-9D12-13EA8D8A1C92}" destId="{D8F31AC9-5C9D-4618-B819-20D3AEFC3821}" srcOrd="1" destOrd="0" presId="urn:microsoft.com/office/officeart/2005/8/layout/orgChart1"/>
    <dgm:cxn modelId="{47F4580F-E8FA-488C-BFA7-D427E26986AD}" srcId="{E1C90C81-EDAE-49C1-9D12-13EA8D8A1C92}" destId="{59A00199-3FC8-408F-A73A-723A57FA2D1F}" srcOrd="5" destOrd="0" parTransId="{57FA0C94-C073-48E8-A51E-C0B6CFFD6940}" sibTransId="{911F45B8-FD5C-4FAE-8E67-E46CB7F4AD71}"/>
    <dgm:cxn modelId="{8C7F317B-0902-47FF-8842-752C3403538D}" type="presOf" srcId="{E1C90C81-EDAE-49C1-9D12-13EA8D8A1C92}" destId="{F027681A-A531-42F1-BE7E-4C78A76B78D9}" srcOrd="0" destOrd="0" presId="urn:microsoft.com/office/officeart/2005/8/layout/orgChart1"/>
    <dgm:cxn modelId="{19E0C09F-796D-47D5-B822-0DA37DBFD991}" type="presOf" srcId="{640A874C-2115-4CF9-A35C-C2B29F7707DA}" destId="{A18F89BE-E807-4373-B292-881A296E7F68}" srcOrd="1" destOrd="0" presId="urn:microsoft.com/office/officeart/2005/8/layout/orgChart1"/>
    <dgm:cxn modelId="{2501C873-F5D5-4806-89EA-19FF6AE9F805}" srcId="{E1C90C81-EDAE-49C1-9D12-13EA8D8A1C92}" destId="{57C424FE-AD54-42DE-8F1F-36FFAED27370}" srcOrd="1" destOrd="0" parTransId="{92B5A4D1-223E-4F3F-AD95-DAE501EC3782}" sibTransId="{4EA94410-C16B-4D3B-A035-E387DB83EA82}"/>
    <dgm:cxn modelId="{6EA1D0ED-A457-0644-8FE9-038C7D416C38}" type="presOf" srcId="{6DE31D2C-069E-1049-8006-7995DB78D95B}" destId="{9ECE06DF-725F-A741-B57F-658FC1B192D8}" srcOrd="1" destOrd="0" presId="urn:microsoft.com/office/officeart/2005/8/layout/orgChart1"/>
    <dgm:cxn modelId="{644ABA96-8A58-3A48-9FA9-538889C52860}" type="presOf" srcId="{B5834E34-2783-0347-B684-FC18FF74F364}" destId="{F070FAEB-8318-784F-9FD6-3A2105DE7988}" srcOrd="0" destOrd="0" presId="urn:microsoft.com/office/officeart/2005/8/layout/orgChart1"/>
    <dgm:cxn modelId="{05DF2903-2060-413A-9144-AFCDC2DDB7FD}" type="presOf" srcId="{156FB495-0FEC-4344-A072-CB56B2CEA303}" destId="{83352A07-D3AD-4E4D-B380-51B545BDD25A}" srcOrd="0" destOrd="0" presId="urn:microsoft.com/office/officeart/2005/8/layout/orgChart1"/>
    <dgm:cxn modelId="{9CF9DAF5-23AF-B549-9CFD-174FA83E36B6}" type="presOf" srcId="{C86E455C-5269-B246-947A-8AB864E44CD1}" destId="{5A87D58C-2A8D-6243-9E4C-CC0E7F95B495}" srcOrd="0" destOrd="0" presId="urn:microsoft.com/office/officeart/2005/8/layout/orgChart1"/>
    <dgm:cxn modelId="{F5942638-4346-3F47-8203-C2395412816C}" type="presOf" srcId="{52C55942-F1DF-D24E-BD39-29326544D0B7}" destId="{6A3CA2AA-3C91-C54F-B19E-54EE2DD6B39F}" srcOrd="1" destOrd="0" presId="urn:microsoft.com/office/officeart/2005/8/layout/orgChart1"/>
    <dgm:cxn modelId="{2FBF69F0-613F-41F7-9774-AD237E6503A2}" srcId="{E1C90C81-EDAE-49C1-9D12-13EA8D8A1C92}" destId="{640A874C-2115-4CF9-A35C-C2B29F7707DA}" srcOrd="0" destOrd="0" parTransId="{7377F093-B2B5-4AC2-982A-3BB471232EDB}" sibTransId="{EC7789CF-50EF-45A1-B5FE-DA407B416387}"/>
    <dgm:cxn modelId="{257A4839-E77E-CB4B-A93B-46369659CC1D}" type="presOf" srcId="{947F4BE7-34C8-1646-9E42-2A60C85F39A6}" destId="{8011E97E-5935-2643-BD51-11B1216E7002}" srcOrd="0" destOrd="0" presId="urn:microsoft.com/office/officeart/2005/8/layout/orgChart1"/>
    <dgm:cxn modelId="{B4DC6E77-9FD9-45D9-AAAB-F04B6C528DED}" type="presOf" srcId="{77491C5A-53BD-488F-B2CC-5677F5B29B15}" destId="{AC422F7F-0223-4BBF-88F1-4D4231FDA163}" srcOrd="1" destOrd="0" presId="urn:microsoft.com/office/officeart/2005/8/layout/orgChart1"/>
    <dgm:cxn modelId="{CA796E4C-C838-4E00-9AD8-15135A57E8FC}" srcId="{E1C90C81-EDAE-49C1-9D12-13EA8D8A1C92}" destId="{8ED50984-1FC8-452E-AD20-BF5BFD146B64}" srcOrd="4" destOrd="0" parTransId="{766AB587-CDE6-4892-9F14-618D340ABC03}" sibTransId="{79E70341-900E-4624-BD3F-43B420580598}"/>
    <dgm:cxn modelId="{862F7CC9-30FB-4150-BFB7-5E1DFB30E138}" type="presOf" srcId="{57FA0C94-C073-48E8-A51E-C0B6CFFD6940}" destId="{D0F8410B-07E9-4E14-BB1A-7EB20FC75DFF}" srcOrd="0" destOrd="0" presId="urn:microsoft.com/office/officeart/2005/8/layout/orgChart1"/>
    <dgm:cxn modelId="{279FD056-9E74-8840-86A8-DC8436749F94}" type="presOf" srcId="{B5083186-B1A2-C74F-BD2B-B641BA7FE583}" destId="{13FEB9D0-E70A-B840-BD0B-F2D665A1D643}" srcOrd="0" destOrd="0" presId="urn:microsoft.com/office/officeart/2005/8/layout/orgChart1"/>
    <dgm:cxn modelId="{510A05C3-71A8-4916-9813-A46CE10B502F}" type="presOf" srcId="{6B87F144-D865-4E15-A716-2BCC6F2BA9B0}" destId="{C6E8D1E0-ADAA-4B5F-85CA-6AA3CAE81D44}" srcOrd="1" destOrd="0" presId="urn:microsoft.com/office/officeart/2005/8/layout/orgChart1"/>
    <dgm:cxn modelId="{C5ACC6F8-F9FC-41D3-997E-E6E4ABBFE548}" type="presOf" srcId="{92B5A4D1-223E-4F3F-AD95-DAE501EC3782}" destId="{10FA5C6A-EE5D-4CE2-A042-98BFD909C28E}" srcOrd="0" destOrd="0" presId="urn:microsoft.com/office/officeart/2005/8/layout/orgChart1"/>
    <dgm:cxn modelId="{5BC55BAF-7003-414D-8D69-69891FFE8E8F}" srcId="{E1C90C81-EDAE-49C1-9D12-13EA8D8A1C92}" destId="{77491C5A-53BD-488F-B2CC-5677F5B29B15}" srcOrd="3" destOrd="0" parTransId="{37A027AA-83C7-4ADE-AB90-7FB4C0F5390B}" sibTransId="{6DB3CE23-0437-4F40-9EB3-299EA9670A74}"/>
    <dgm:cxn modelId="{86A55929-C97E-4912-95A4-FD6F1294E254}" type="presOf" srcId="{8ED50984-1FC8-452E-AD20-BF5BFD146B64}" destId="{CF9BDD39-C7DF-4117-B90D-FA78AFF98976}" srcOrd="0" destOrd="0" presId="urn:microsoft.com/office/officeart/2005/8/layout/orgChart1"/>
    <dgm:cxn modelId="{2E25BB22-E9B8-0947-87BA-74CF496A3AC9}" type="presOf" srcId="{95255E3D-BB96-3A4E-81A2-7616385884C9}" destId="{90B906CC-7219-0C4F-8882-D373937425DD}" srcOrd="0" destOrd="0" presId="urn:microsoft.com/office/officeart/2005/8/layout/orgChart1"/>
    <dgm:cxn modelId="{5F1D802A-0F20-6C46-B6E2-A96BBAC0AF43}" type="presOf" srcId="{52C55942-F1DF-D24E-BD39-29326544D0B7}" destId="{4D7A4A0A-9918-7548-B679-22E098FC80D9}" srcOrd="0" destOrd="0" presId="urn:microsoft.com/office/officeart/2005/8/layout/orgChart1"/>
    <dgm:cxn modelId="{8F252DAD-2F98-49DD-B1E7-6BBA6F4AE23D}" type="presOf" srcId="{59A00199-3FC8-408F-A73A-723A57FA2D1F}" destId="{1F0507FF-DD23-4CD8-8BB6-6E8B7D80E0DC}" srcOrd="0" destOrd="0" presId="urn:microsoft.com/office/officeart/2005/8/layout/orgChart1"/>
    <dgm:cxn modelId="{70DD8E3B-3B9F-4868-8C7D-F1D15EC50B51}" type="presOf" srcId="{77491C5A-53BD-488F-B2CC-5677F5B29B15}" destId="{A84375C6-D19E-4741-AD92-ACA44EF57E28}" srcOrd="0" destOrd="0" presId="urn:microsoft.com/office/officeart/2005/8/layout/orgChart1"/>
    <dgm:cxn modelId="{DB1B8542-1EFB-B540-AA0D-EB7708ED6F96}" type="presOf" srcId="{6DE31D2C-069E-1049-8006-7995DB78D95B}" destId="{AF1F6747-FF9D-2E46-8030-37EEB7C85C08}" srcOrd="0" destOrd="0" presId="urn:microsoft.com/office/officeart/2005/8/layout/orgChart1"/>
    <dgm:cxn modelId="{C77741CA-EBEF-1F48-A19E-6EB229132080}" type="presOf" srcId="{947F4BE7-34C8-1646-9E42-2A60C85F39A6}" destId="{1D294D10-DBB2-DC40-A2F4-5B3E455FAA21}" srcOrd="1" destOrd="0" presId="urn:microsoft.com/office/officeart/2005/8/layout/orgChart1"/>
    <dgm:cxn modelId="{D8EA0912-1D94-BC47-8540-3AFFDEE2A72F}" type="presOf" srcId="{95255E3D-BB96-3A4E-81A2-7616385884C9}" destId="{E949F215-E44B-3D4F-A458-9593D81755EF}" srcOrd="1" destOrd="0" presId="urn:microsoft.com/office/officeart/2005/8/layout/orgChart1"/>
    <dgm:cxn modelId="{8854E82E-8C16-EF44-B30E-80C068527FA3}" type="presOf" srcId="{C86E455C-5269-B246-947A-8AB864E44CD1}" destId="{80C0326F-DC89-5C41-84DE-83FB09BE50B3}" srcOrd="1" destOrd="0" presId="urn:microsoft.com/office/officeart/2005/8/layout/orgChart1"/>
    <dgm:cxn modelId="{02554AE6-AB24-4233-8DB3-939979E3CFCD}" type="presOf" srcId="{57C424FE-AD54-42DE-8F1F-36FFAED27370}" destId="{B219017E-0F90-42C9-98D4-EDB4FCD97380}" srcOrd="1" destOrd="0" presId="urn:microsoft.com/office/officeart/2005/8/layout/orgChart1"/>
    <dgm:cxn modelId="{044F3B27-C8B8-114E-AC0E-29E654394B8D}" srcId="{8ED50984-1FC8-452E-AD20-BF5BFD146B64}" destId="{947F4BE7-34C8-1646-9E42-2A60C85F39A6}" srcOrd="0" destOrd="0" parTransId="{B5083186-B1A2-C74F-BD2B-B641BA7FE583}" sibTransId="{3104FB19-26FE-B84E-80FC-D82E03764158}"/>
    <dgm:cxn modelId="{8FF42509-D69A-4106-A33F-E74994753494}" type="presOf" srcId="{640A874C-2115-4CF9-A35C-C2B29F7707DA}" destId="{D3E31D13-2852-48E6-8195-B6B198C88203}" srcOrd="0" destOrd="0" presId="urn:microsoft.com/office/officeart/2005/8/layout/orgChart1"/>
    <dgm:cxn modelId="{4713AC2F-060D-4AFD-84BC-C30CC2771096}" type="presOf" srcId="{766AB587-CDE6-4892-9F14-618D340ABC03}" destId="{8DB3456E-162F-4CBA-9152-801F1E7BFC94}" srcOrd="0" destOrd="0" presId="urn:microsoft.com/office/officeart/2005/8/layout/orgChart1"/>
    <dgm:cxn modelId="{158AD158-06A6-48F4-A8BD-853891A175A8}" type="presOf" srcId="{8ED50984-1FC8-452E-AD20-BF5BFD146B64}" destId="{27946EAB-147B-4619-8E0A-83D64A838118}" srcOrd="1" destOrd="0" presId="urn:microsoft.com/office/officeart/2005/8/layout/orgChart1"/>
    <dgm:cxn modelId="{F06443C1-5514-4524-9AC6-E3D9CA6BF147}" type="presOf" srcId="{59A00199-3FC8-408F-A73A-723A57FA2D1F}" destId="{685F5ED5-7990-45AF-B6EE-C19FD99447EC}" srcOrd="1" destOrd="0" presId="urn:microsoft.com/office/officeart/2005/8/layout/orgChart1"/>
    <dgm:cxn modelId="{2B3EE804-3AD1-4113-A7BC-79C17CDC533F}" srcId="{156FB495-0FEC-4344-A072-CB56B2CEA303}" destId="{E1C90C81-EDAE-49C1-9D12-13EA8D8A1C92}" srcOrd="0" destOrd="0" parTransId="{508E2F8B-B2A7-43E0-9FBC-F2ABF68F2CF3}" sibTransId="{1747517B-FCF0-4B33-9928-3B6390ADB1E1}"/>
    <dgm:cxn modelId="{9BDC4A9E-4E2E-4E18-8192-45F8DB000DA8}" type="presOf" srcId="{37A027AA-83C7-4ADE-AB90-7FB4C0F5390B}" destId="{C864A36D-C677-405E-9137-AEF34D95F5E3}" srcOrd="0" destOrd="0" presId="urn:microsoft.com/office/officeart/2005/8/layout/orgChart1"/>
    <dgm:cxn modelId="{F9A29918-EC7D-4FB2-BF09-22C7A424B4AC}" type="presOf" srcId="{7377F093-B2B5-4AC2-982A-3BB471232EDB}" destId="{90729125-724C-40A9-8B36-E546E4FFDC66}" srcOrd="0" destOrd="0" presId="urn:microsoft.com/office/officeart/2005/8/layout/orgChart1"/>
    <dgm:cxn modelId="{6CE2A216-4027-5947-B41E-BF568ABEBD0A}" type="presOf" srcId="{36BAE330-D5FE-2C47-958D-103DA9CCEBE4}" destId="{144C1E4C-8713-9541-83F5-BA19EFCA24BC}" srcOrd="0" destOrd="0" presId="urn:microsoft.com/office/officeart/2005/8/layout/orgChart1"/>
    <dgm:cxn modelId="{6EE53FED-0F97-4D13-BF38-4BAD593357DD}" type="presParOf" srcId="{83352A07-D3AD-4E4D-B380-51B545BDD25A}" destId="{D75CBC95-7F36-4F61-A6AC-05A6EDD8E75D}" srcOrd="0" destOrd="0" presId="urn:microsoft.com/office/officeart/2005/8/layout/orgChart1"/>
    <dgm:cxn modelId="{F53BA682-90F0-4D5A-956F-8391EA706C08}" type="presParOf" srcId="{D75CBC95-7F36-4F61-A6AC-05A6EDD8E75D}" destId="{3FA58DD9-E156-4EA7-A555-B50B25B6A251}" srcOrd="0" destOrd="0" presId="urn:microsoft.com/office/officeart/2005/8/layout/orgChart1"/>
    <dgm:cxn modelId="{F22B46BC-9CFB-4C04-9741-76C9D84A24D3}" type="presParOf" srcId="{3FA58DD9-E156-4EA7-A555-B50B25B6A251}" destId="{F027681A-A531-42F1-BE7E-4C78A76B78D9}" srcOrd="0" destOrd="0" presId="urn:microsoft.com/office/officeart/2005/8/layout/orgChart1"/>
    <dgm:cxn modelId="{A767BEF6-9A3E-4711-B55F-78B121401065}" type="presParOf" srcId="{3FA58DD9-E156-4EA7-A555-B50B25B6A251}" destId="{D8F31AC9-5C9D-4618-B819-20D3AEFC3821}" srcOrd="1" destOrd="0" presId="urn:microsoft.com/office/officeart/2005/8/layout/orgChart1"/>
    <dgm:cxn modelId="{C171CADC-D329-4B57-B213-04FC026EA00F}" type="presParOf" srcId="{D75CBC95-7F36-4F61-A6AC-05A6EDD8E75D}" destId="{FEFD3154-2B39-4FDA-B829-254FEED0F815}" srcOrd="1" destOrd="0" presId="urn:microsoft.com/office/officeart/2005/8/layout/orgChart1"/>
    <dgm:cxn modelId="{63D92768-922D-46F5-8F91-0E72613E98CA}" type="presParOf" srcId="{FEFD3154-2B39-4FDA-B829-254FEED0F815}" destId="{90729125-724C-40A9-8B36-E546E4FFDC66}" srcOrd="0" destOrd="0" presId="urn:microsoft.com/office/officeart/2005/8/layout/orgChart1"/>
    <dgm:cxn modelId="{9327D4D3-3E13-41EB-91EB-F9ACC37E200E}" type="presParOf" srcId="{FEFD3154-2B39-4FDA-B829-254FEED0F815}" destId="{3855D6AF-F847-45AC-B1E7-0C4F5B4DBA57}" srcOrd="1" destOrd="0" presId="urn:microsoft.com/office/officeart/2005/8/layout/orgChart1"/>
    <dgm:cxn modelId="{7C84A7C3-AD32-4CB2-B3A8-5635245A5A8F}" type="presParOf" srcId="{3855D6AF-F847-45AC-B1E7-0C4F5B4DBA57}" destId="{E025D30B-244C-4886-A052-6943FADA58B2}" srcOrd="0" destOrd="0" presId="urn:microsoft.com/office/officeart/2005/8/layout/orgChart1"/>
    <dgm:cxn modelId="{F8991C58-B18F-4BB4-AA5B-42CE88CBF0E0}" type="presParOf" srcId="{E025D30B-244C-4886-A052-6943FADA58B2}" destId="{D3E31D13-2852-48E6-8195-B6B198C88203}" srcOrd="0" destOrd="0" presId="urn:microsoft.com/office/officeart/2005/8/layout/orgChart1"/>
    <dgm:cxn modelId="{7FB0F90B-262B-4A02-9E15-17ED861CDF7E}" type="presParOf" srcId="{E025D30B-244C-4886-A052-6943FADA58B2}" destId="{A18F89BE-E807-4373-B292-881A296E7F68}" srcOrd="1" destOrd="0" presId="urn:microsoft.com/office/officeart/2005/8/layout/orgChart1"/>
    <dgm:cxn modelId="{A8F5C89A-4B5F-40CA-86C1-90A0D03CB5EC}" type="presParOf" srcId="{3855D6AF-F847-45AC-B1E7-0C4F5B4DBA57}" destId="{0B53EEBF-8141-40A6-A247-E3DBB67D6F66}" srcOrd="1" destOrd="0" presId="urn:microsoft.com/office/officeart/2005/8/layout/orgChart1"/>
    <dgm:cxn modelId="{CB220996-3D5C-4E4D-AABB-DE956B887E14}" type="presParOf" srcId="{3855D6AF-F847-45AC-B1E7-0C4F5B4DBA57}" destId="{0F2D3D89-DABE-4233-9176-F6805DF63322}" srcOrd="2" destOrd="0" presId="urn:microsoft.com/office/officeart/2005/8/layout/orgChart1"/>
    <dgm:cxn modelId="{F1ECDB47-9B8E-4491-83CE-BA0951492A02}" type="presParOf" srcId="{FEFD3154-2B39-4FDA-B829-254FEED0F815}" destId="{10FA5C6A-EE5D-4CE2-A042-98BFD909C28E}" srcOrd="2" destOrd="0" presId="urn:microsoft.com/office/officeart/2005/8/layout/orgChart1"/>
    <dgm:cxn modelId="{4E599F12-3939-43EB-B264-CE4D9E755E16}" type="presParOf" srcId="{FEFD3154-2B39-4FDA-B829-254FEED0F815}" destId="{1F093C5C-4CB3-4C09-9B69-49C409A26D5D}" srcOrd="3" destOrd="0" presId="urn:microsoft.com/office/officeart/2005/8/layout/orgChart1"/>
    <dgm:cxn modelId="{83352B7A-CE58-4F9D-97D9-3DAF2721ACF1}" type="presParOf" srcId="{1F093C5C-4CB3-4C09-9B69-49C409A26D5D}" destId="{1395B595-D7CE-47EE-948F-251A7CC2F1C6}" srcOrd="0" destOrd="0" presId="urn:microsoft.com/office/officeart/2005/8/layout/orgChart1"/>
    <dgm:cxn modelId="{0864BE03-EEC5-4E2F-AD0C-59DF69FE1529}" type="presParOf" srcId="{1395B595-D7CE-47EE-948F-251A7CC2F1C6}" destId="{5FA9DDAE-8DB7-4B6A-9F08-0781F1B45CE2}" srcOrd="0" destOrd="0" presId="urn:microsoft.com/office/officeart/2005/8/layout/orgChart1"/>
    <dgm:cxn modelId="{9463BF8B-FDF8-4B0C-80CA-0BFB93CB48B2}" type="presParOf" srcId="{1395B595-D7CE-47EE-948F-251A7CC2F1C6}" destId="{B219017E-0F90-42C9-98D4-EDB4FCD97380}" srcOrd="1" destOrd="0" presId="urn:microsoft.com/office/officeart/2005/8/layout/orgChart1"/>
    <dgm:cxn modelId="{119B17DC-1AF8-4E84-8484-59394E48AB97}" type="presParOf" srcId="{1F093C5C-4CB3-4C09-9B69-49C409A26D5D}" destId="{C0E43B7B-926E-4737-A8A8-C3806A7AE824}" srcOrd="1" destOrd="0" presId="urn:microsoft.com/office/officeart/2005/8/layout/orgChart1"/>
    <dgm:cxn modelId="{57E01414-2772-4BF9-8206-3EB0F4F09FD8}" type="presParOf" srcId="{1F093C5C-4CB3-4C09-9B69-49C409A26D5D}" destId="{E1745E1A-CC8D-4682-B3AE-80EBC40F6DE4}" srcOrd="2" destOrd="0" presId="urn:microsoft.com/office/officeart/2005/8/layout/orgChart1"/>
    <dgm:cxn modelId="{FE6A55D2-0338-44B3-BB9B-F0D59413E26D}" type="presParOf" srcId="{FEFD3154-2B39-4FDA-B829-254FEED0F815}" destId="{A1C72E83-B13E-4AE5-AA88-F63A199C7B32}" srcOrd="4" destOrd="0" presId="urn:microsoft.com/office/officeart/2005/8/layout/orgChart1"/>
    <dgm:cxn modelId="{6806E8BC-D791-4CC5-9D94-26BE18A5C3CF}" type="presParOf" srcId="{FEFD3154-2B39-4FDA-B829-254FEED0F815}" destId="{68553CE9-A7C4-4DA6-82A5-5B1DA929239C}" srcOrd="5" destOrd="0" presId="urn:microsoft.com/office/officeart/2005/8/layout/orgChart1"/>
    <dgm:cxn modelId="{3A9878A1-F7B5-4A13-B4D9-7486FE39AA1C}" type="presParOf" srcId="{68553CE9-A7C4-4DA6-82A5-5B1DA929239C}" destId="{709B699B-CDB3-49E2-BE97-FEB0A0C6DD90}" srcOrd="0" destOrd="0" presId="urn:microsoft.com/office/officeart/2005/8/layout/orgChart1"/>
    <dgm:cxn modelId="{BD9FDE1F-C1D6-4898-A392-4E11E4DC84EC}" type="presParOf" srcId="{709B699B-CDB3-49E2-BE97-FEB0A0C6DD90}" destId="{ECFDC2B0-7405-4D27-8036-931B73D1EE7D}" srcOrd="0" destOrd="0" presId="urn:microsoft.com/office/officeart/2005/8/layout/orgChart1"/>
    <dgm:cxn modelId="{D768DC07-23C7-41D8-AD35-6A89EE5EDF7E}" type="presParOf" srcId="{709B699B-CDB3-49E2-BE97-FEB0A0C6DD90}" destId="{C6E8D1E0-ADAA-4B5F-85CA-6AA3CAE81D44}" srcOrd="1" destOrd="0" presId="urn:microsoft.com/office/officeart/2005/8/layout/orgChart1"/>
    <dgm:cxn modelId="{D2B751A8-E567-4FD0-93A0-733DA63D9A8E}" type="presParOf" srcId="{68553CE9-A7C4-4DA6-82A5-5B1DA929239C}" destId="{C73E5E16-B214-4338-B96C-68BC393A139A}" srcOrd="1" destOrd="0" presId="urn:microsoft.com/office/officeart/2005/8/layout/orgChart1"/>
    <dgm:cxn modelId="{641390F9-51D5-44D3-B2C3-13E7DDDD62D0}" type="presParOf" srcId="{68553CE9-A7C4-4DA6-82A5-5B1DA929239C}" destId="{9E15959E-EBA3-4016-AAC5-BB65AF2E15E0}" srcOrd="2" destOrd="0" presId="urn:microsoft.com/office/officeart/2005/8/layout/orgChart1"/>
    <dgm:cxn modelId="{26307C2A-2514-496A-8F8E-F5568E543384}" type="presParOf" srcId="{FEFD3154-2B39-4FDA-B829-254FEED0F815}" destId="{C864A36D-C677-405E-9137-AEF34D95F5E3}" srcOrd="6" destOrd="0" presId="urn:microsoft.com/office/officeart/2005/8/layout/orgChart1"/>
    <dgm:cxn modelId="{BAA77C3C-EC94-4744-A5D2-BF50A3A1B89C}" type="presParOf" srcId="{FEFD3154-2B39-4FDA-B829-254FEED0F815}" destId="{E171A944-2218-4860-9C1D-6D9D9CC94DD3}" srcOrd="7" destOrd="0" presId="urn:microsoft.com/office/officeart/2005/8/layout/orgChart1"/>
    <dgm:cxn modelId="{D2979598-D3FF-4965-821D-95831FB8AA11}" type="presParOf" srcId="{E171A944-2218-4860-9C1D-6D9D9CC94DD3}" destId="{637D65F6-F81D-4DD3-956C-0AE3F5E7672F}" srcOrd="0" destOrd="0" presId="urn:microsoft.com/office/officeart/2005/8/layout/orgChart1"/>
    <dgm:cxn modelId="{B25F9095-C69A-4D9C-AD27-C09BF5631EC2}" type="presParOf" srcId="{637D65F6-F81D-4DD3-956C-0AE3F5E7672F}" destId="{A84375C6-D19E-4741-AD92-ACA44EF57E28}" srcOrd="0" destOrd="0" presId="urn:microsoft.com/office/officeart/2005/8/layout/orgChart1"/>
    <dgm:cxn modelId="{D470DCFF-B627-42F8-BC30-219BBDBBFDF0}" type="presParOf" srcId="{637D65F6-F81D-4DD3-956C-0AE3F5E7672F}" destId="{AC422F7F-0223-4BBF-88F1-4D4231FDA163}" srcOrd="1" destOrd="0" presId="urn:microsoft.com/office/officeart/2005/8/layout/orgChart1"/>
    <dgm:cxn modelId="{A36EA6A5-3BF7-4CD9-9624-D36F99285CD4}" type="presParOf" srcId="{E171A944-2218-4860-9C1D-6D9D9CC94DD3}" destId="{1B19E875-7FEE-4FF4-8F4F-4BBA9A69B5F6}" srcOrd="1" destOrd="0" presId="urn:microsoft.com/office/officeart/2005/8/layout/orgChart1"/>
    <dgm:cxn modelId="{7693A3EA-9AD8-4423-9B08-B04F8DE8F58D}" type="presParOf" srcId="{E171A944-2218-4860-9C1D-6D9D9CC94DD3}" destId="{860020B3-3C27-42CD-AD74-482F62A1F159}" srcOrd="2" destOrd="0" presId="urn:microsoft.com/office/officeart/2005/8/layout/orgChart1"/>
    <dgm:cxn modelId="{57830B7C-E42E-4CA2-8D79-122FF5AC49BE}" type="presParOf" srcId="{FEFD3154-2B39-4FDA-B829-254FEED0F815}" destId="{8DB3456E-162F-4CBA-9152-801F1E7BFC94}" srcOrd="8" destOrd="0" presId="urn:microsoft.com/office/officeart/2005/8/layout/orgChart1"/>
    <dgm:cxn modelId="{57CE334A-83AB-424A-815C-66C1EF748C7F}" type="presParOf" srcId="{FEFD3154-2B39-4FDA-B829-254FEED0F815}" destId="{3A848AD5-D9C8-4DA6-B1BE-239C2D44D80A}" srcOrd="9" destOrd="0" presId="urn:microsoft.com/office/officeart/2005/8/layout/orgChart1"/>
    <dgm:cxn modelId="{74006294-437A-43B1-98BC-064AD568F27B}" type="presParOf" srcId="{3A848AD5-D9C8-4DA6-B1BE-239C2D44D80A}" destId="{592D777B-7FB5-43AA-BB70-210DC5E41D7F}" srcOrd="0" destOrd="0" presId="urn:microsoft.com/office/officeart/2005/8/layout/orgChart1"/>
    <dgm:cxn modelId="{E3E46E73-2CEB-4339-A4DE-8B3E5F93D72D}" type="presParOf" srcId="{592D777B-7FB5-43AA-BB70-210DC5E41D7F}" destId="{CF9BDD39-C7DF-4117-B90D-FA78AFF98976}" srcOrd="0" destOrd="0" presId="urn:microsoft.com/office/officeart/2005/8/layout/orgChart1"/>
    <dgm:cxn modelId="{651D249D-A78F-4972-9AAB-66D7E5F3F01B}" type="presParOf" srcId="{592D777B-7FB5-43AA-BB70-210DC5E41D7F}" destId="{27946EAB-147B-4619-8E0A-83D64A838118}" srcOrd="1" destOrd="0" presId="urn:microsoft.com/office/officeart/2005/8/layout/orgChart1"/>
    <dgm:cxn modelId="{BAEF09C1-4A2E-4AC8-98A4-CB720DAC6422}" type="presParOf" srcId="{3A848AD5-D9C8-4DA6-B1BE-239C2D44D80A}" destId="{224F2E1E-49BA-4CFB-9979-9D12D16624F6}" srcOrd="1" destOrd="0" presId="urn:microsoft.com/office/officeart/2005/8/layout/orgChart1"/>
    <dgm:cxn modelId="{1EF47A5F-D770-B445-B2B5-7F9C6411C341}" type="presParOf" srcId="{224F2E1E-49BA-4CFB-9979-9D12D16624F6}" destId="{13FEB9D0-E70A-B840-BD0B-F2D665A1D643}" srcOrd="0" destOrd="0" presId="urn:microsoft.com/office/officeart/2005/8/layout/orgChart1"/>
    <dgm:cxn modelId="{54BF1C05-C8E9-2E42-AC4A-E2F63C59F4E8}" type="presParOf" srcId="{224F2E1E-49BA-4CFB-9979-9D12D16624F6}" destId="{25A3D75F-4145-4448-B9E7-20CF638EFA0F}" srcOrd="1" destOrd="0" presId="urn:microsoft.com/office/officeart/2005/8/layout/orgChart1"/>
    <dgm:cxn modelId="{5ADBB227-A200-8D43-B45E-D71974736F50}" type="presParOf" srcId="{25A3D75F-4145-4448-B9E7-20CF638EFA0F}" destId="{7AB35103-8DDF-D348-8353-69499B756DF5}" srcOrd="0" destOrd="0" presId="urn:microsoft.com/office/officeart/2005/8/layout/orgChart1"/>
    <dgm:cxn modelId="{50CCCAC1-3851-C044-A097-D57A69D82F55}" type="presParOf" srcId="{7AB35103-8DDF-D348-8353-69499B756DF5}" destId="{8011E97E-5935-2643-BD51-11B1216E7002}" srcOrd="0" destOrd="0" presId="urn:microsoft.com/office/officeart/2005/8/layout/orgChart1"/>
    <dgm:cxn modelId="{9A39915A-DF36-954F-BF29-C25AB3D9AB4B}" type="presParOf" srcId="{7AB35103-8DDF-D348-8353-69499B756DF5}" destId="{1D294D10-DBB2-DC40-A2F4-5B3E455FAA21}" srcOrd="1" destOrd="0" presId="urn:microsoft.com/office/officeart/2005/8/layout/orgChart1"/>
    <dgm:cxn modelId="{E7963E64-C5CA-9F4C-886A-4D2B20EEEA80}" type="presParOf" srcId="{25A3D75F-4145-4448-B9E7-20CF638EFA0F}" destId="{F4E27ED2-67B2-A441-8274-B995542BB99E}" srcOrd="1" destOrd="0" presId="urn:microsoft.com/office/officeart/2005/8/layout/orgChart1"/>
    <dgm:cxn modelId="{4449B5F4-4611-0A4D-848C-E73CD59E2B71}" type="presParOf" srcId="{25A3D75F-4145-4448-B9E7-20CF638EFA0F}" destId="{E2CE25A7-D448-C24C-A8B6-37316289EDC5}" srcOrd="2" destOrd="0" presId="urn:microsoft.com/office/officeart/2005/8/layout/orgChart1"/>
    <dgm:cxn modelId="{126F11ED-A636-8648-B9B6-223F123FEC52}" type="presParOf" srcId="{224F2E1E-49BA-4CFB-9979-9D12D16624F6}" destId="{144C1E4C-8713-9541-83F5-BA19EFCA24BC}" srcOrd="2" destOrd="0" presId="urn:microsoft.com/office/officeart/2005/8/layout/orgChart1"/>
    <dgm:cxn modelId="{A00FAA74-3266-A848-9147-6F4308C08A11}" type="presParOf" srcId="{224F2E1E-49BA-4CFB-9979-9D12D16624F6}" destId="{F1E2CFC3-2A7A-AD4E-AC89-A12F9AA35C83}" srcOrd="3" destOrd="0" presId="urn:microsoft.com/office/officeart/2005/8/layout/orgChart1"/>
    <dgm:cxn modelId="{7316DA55-0A6F-6740-99EF-60E5C106D66E}" type="presParOf" srcId="{F1E2CFC3-2A7A-AD4E-AC89-A12F9AA35C83}" destId="{6A4DA36B-8CF5-BC48-B1F0-8EC493489442}" srcOrd="0" destOrd="0" presId="urn:microsoft.com/office/officeart/2005/8/layout/orgChart1"/>
    <dgm:cxn modelId="{4F2E6983-6F6D-314F-BAA8-CB21166EC2C2}" type="presParOf" srcId="{6A4DA36B-8CF5-BC48-B1F0-8EC493489442}" destId="{90B906CC-7219-0C4F-8882-D373937425DD}" srcOrd="0" destOrd="0" presId="urn:microsoft.com/office/officeart/2005/8/layout/orgChart1"/>
    <dgm:cxn modelId="{1CB2521D-8F1D-0846-AE36-094F9D18414A}" type="presParOf" srcId="{6A4DA36B-8CF5-BC48-B1F0-8EC493489442}" destId="{E949F215-E44B-3D4F-A458-9593D81755EF}" srcOrd="1" destOrd="0" presId="urn:microsoft.com/office/officeart/2005/8/layout/orgChart1"/>
    <dgm:cxn modelId="{F53222FB-5F6E-9E4A-899D-5979BD27C670}" type="presParOf" srcId="{F1E2CFC3-2A7A-AD4E-AC89-A12F9AA35C83}" destId="{B6724197-34AE-2143-976A-237F43AD6D1F}" srcOrd="1" destOrd="0" presId="urn:microsoft.com/office/officeart/2005/8/layout/orgChart1"/>
    <dgm:cxn modelId="{A6F368B2-D83B-D54A-855B-48440705BDE4}" type="presParOf" srcId="{F1E2CFC3-2A7A-AD4E-AC89-A12F9AA35C83}" destId="{26912269-A5FD-8245-A756-5562BB0FA64E}" srcOrd="2" destOrd="0" presId="urn:microsoft.com/office/officeart/2005/8/layout/orgChart1"/>
    <dgm:cxn modelId="{60F1C97F-01C7-C948-9413-5203CC458E60}" type="presParOf" srcId="{224F2E1E-49BA-4CFB-9979-9D12D16624F6}" destId="{F070FAEB-8318-784F-9FD6-3A2105DE7988}" srcOrd="4" destOrd="0" presId="urn:microsoft.com/office/officeart/2005/8/layout/orgChart1"/>
    <dgm:cxn modelId="{98511A06-4F9C-C741-9E0E-CC0BF32C9B3B}" type="presParOf" srcId="{224F2E1E-49BA-4CFB-9979-9D12D16624F6}" destId="{B29B2F07-4988-A64D-A04C-91082236C805}" srcOrd="5" destOrd="0" presId="urn:microsoft.com/office/officeart/2005/8/layout/orgChart1"/>
    <dgm:cxn modelId="{D9603EC0-F3F2-8448-A79D-7286BF49C56A}" type="presParOf" srcId="{B29B2F07-4988-A64D-A04C-91082236C805}" destId="{8AB236DE-B34A-C64A-84B4-29B1D480B37C}" srcOrd="0" destOrd="0" presId="urn:microsoft.com/office/officeart/2005/8/layout/orgChart1"/>
    <dgm:cxn modelId="{A8B7AB4D-A53F-1D46-81AB-623333910BE8}" type="presParOf" srcId="{8AB236DE-B34A-C64A-84B4-29B1D480B37C}" destId="{AF1F6747-FF9D-2E46-8030-37EEB7C85C08}" srcOrd="0" destOrd="0" presId="urn:microsoft.com/office/officeart/2005/8/layout/orgChart1"/>
    <dgm:cxn modelId="{6505643A-1C74-2E4A-B09D-BA1A656A3F74}" type="presParOf" srcId="{8AB236DE-B34A-C64A-84B4-29B1D480B37C}" destId="{9ECE06DF-725F-A741-B57F-658FC1B192D8}" srcOrd="1" destOrd="0" presId="urn:microsoft.com/office/officeart/2005/8/layout/orgChart1"/>
    <dgm:cxn modelId="{41951C11-1E5A-064F-9258-67F99245EAAB}" type="presParOf" srcId="{B29B2F07-4988-A64D-A04C-91082236C805}" destId="{761B555C-6E48-654F-97A7-642FF00BEF9B}" srcOrd="1" destOrd="0" presId="urn:microsoft.com/office/officeart/2005/8/layout/orgChart1"/>
    <dgm:cxn modelId="{0565124C-EBB0-F64B-A50C-D54A2EED3E34}" type="presParOf" srcId="{B29B2F07-4988-A64D-A04C-91082236C805}" destId="{AEABCFDB-534B-AC49-A8FE-EDEFCB6E449E}" srcOrd="2" destOrd="0" presId="urn:microsoft.com/office/officeart/2005/8/layout/orgChart1"/>
    <dgm:cxn modelId="{89FB2926-CF12-E64D-9B22-5E0F1E7EC87A}" type="presParOf" srcId="{224F2E1E-49BA-4CFB-9979-9D12D16624F6}" destId="{E444C613-A4AB-4448-BAA3-AF5C2573358E}" srcOrd="6" destOrd="0" presId="urn:microsoft.com/office/officeart/2005/8/layout/orgChart1"/>
    <dgm:cxn modelId="{E48B0DA4-8B08-8040-B14D-FA501E8321C2}" type="presParOf" srcId="{224F2E1E-49BA-4CFB-9979-9D12D16624F6}" destId="{058BF891-7BD7-D64E-92EE-CC3B6C7179AB}" srcOrd="7" destOrd="0" presId="urn:microsoft.com/office/officeart/2005/8/layout/orgChart1"/>
    <dgm:cxn modelId="{6CDB28BE-C339-8241-ABB3-8A77785B41A1}" type="presParOf" srcId="{058BF891-7BD7-D64E-92EE-CC3B6C7179AB}" destId="{1377AF3A-9803-8044-8893-6C0C46B44470}" srcOrd="0" destOrd="0" presId="urn:microsoft.com/office/officeart/2005/8/layout/orgChart1"/>
    <dgm:cxn modelId="{B445509C-C3AD-7140-AC46-F9D645E04E87}" type="presParOf" srcId="{1377AF3A-9803-8044-8893-6C0C46B44470}" destId="{4D7A4A0A-9918-7548-B679-22E098FC80D9}" srcOrd="0" destOrd="0" presId="urn:microsoft.com/office/officeart/2005/8/layout/orgChart1"/>
    <dgm:cxn modelId="{443293CC-53C2-3744-A2E1-8681400DC32A}" type="presParOf" srcId="{1377AF3A-9803-8044-8893-6C0C46B44470}" destId="{6A3CA2AA-3C91-C54F-B19E-54EE2DD6B39F}" srcOrd="1" destOrd="0" presId="urn:microsoft.com/office/officeart/2005/8/layout/orgChart1"/>
    <dgm:cxn modelId="{1FEE77B7-DCAF-3F48-963E-CB57E959CAEA}" type="presParOf" srcId="{058BF891-7BD7-D64E-92EE-CC3B6C7179AB}" destId="{499C1BE6-015B-6E44-9199-4999D4FDD38E}" srcOrd="1" destOrd="0" presId="urn:microsoft.com/office/officeart/2005/8/layout/orgChart1"/>
    <dgm:cxn modelId="{7E635A09-DDFE-FB48-9A78-C1FC492A0477}" type="presParOf" srcId="{058BF891-7BD7-D64E-92EE-CC3B6C7179AB}" destId="{6754746B-3F05-8F4C-9FD4-B57C1ACEA9E6}" srcOrd="2" destOrd="0" presId="urn:microsoft.com/office/officeart/2005/8/layout/orgChart1"/>
    <dgm:cxn modelId="{D6C20049-3A0B-704E-85F3-18E3F3FF9570}" type="presParOf" srcId="{224F2E1E-49BA-4CFB-9979-9D12D16624F6}" destId="{7A450C4B-B801-A040-BA81-9F40D49F2B64}" srcOrd="8" destOrd="0" presId="urn:microsoft.com/office/officeart/2005/8/layout/orgChart1"/>
    <dgm:cxn modelId="{92A1669D-39FE-FC44-AB54-92255688F127}" type="presParOf" srcId="{224F2E1E-49BA-4CFB-9979-9D12D16624F6}" destId="{22003A30-C2BA-3B4A-B5BA-D42506E28F05}" srcOrd="9" destOrd="0" presId="urn:microsoft.com/office/officeart/2005/8/layout/orgChart1"/>
    <dgm:cxn modelId="{5C0F4777-6033-2640-917F-F36AB9EDD5DB}" type="presParOf" srcId="{22003A30-C2BA-3B4A-B5BA-D42506E28F05}" destId="{32CF5209-5FFB-5943-B58B-EAA2B77FD171}" srcOrd="0" destOrd="0" presId="urn:microsoft.com/office/officeart/2005/8/layout/orgChart1"/>
    <dgm:cxn modelId="{8347268B-7C7C-9B49-82CB-D200D6E17DAB}" type="presParOf" srcId="{32CF5209-5FFB-5943-B58B-EAA2B77FD171}" destId="{5A87D58C-2A8D-6243-9E4C-CC0E7F95B495}" srcOrd="0" destOrd="0" presId="urn:microsoft.com/office/officeart/2005/8/layout/orgChart1"/>
    <dgm:cxn modelId="{9EA9AF81-B1D4-D643-B29E-348E76AAD04E}" type="presParOf" srcId="{32CF5209-5FFB-5943-B58B-EAA2B77FD171}" destId="{80C0326F-DC89-5C41-84DE-83FB09BE50B3}" srcOrd="1" destOrd="0" presId="urn:microsoft.com/office/officeart/2005/8/layout/orgChart1"/>
    <dgm:cxn modelId="{B59A0F6C-EB17-564A-8507-D19C2EDBEC22}" type="presParOf" srcId="{22003A30-C2BA-3B4A-B5BA-D42506E28F05}" destId="{9B61E457-8B52-AD4F-B368-8A8F38DD7F1F}" srcOrd="1" destOrd="0" presId="urn:microsoft.com/office/officeart/2005/8/layout/orgChart1"/>
    <dgm:cxn modelId="{9223742A-A4DB-FC43-AEB8-384875BA9F6E}" type="presParOf" srcId="{22003A30-C2BA-3B4A-B5BA-D42506E28F05}" destId="{236E42A4-24B7-CF47-8D5F-EBA56C3066A0}" srcOrd="2" destOrd="0" presId="urn:microsoft.com/office/officeart/2005/8/layout/orgChart1"/>
    <dgm:cxn modelId="{617A880C-15FF-428B-B8D2-8B85AD981E1F}" type="presParOf" srcId="{3A848AD5-D9C8-4DA6-B1BE-239C2D44D80A}" destId="{572DF5AC-97A4-4699-8409-0E93915A0A3B}" srcOrd="2" destOrd="0" presId="urn:microsoft.com/office/officeart/2005/8/layout/orgChart1"/>
    <dgm:cxn modelId="{15A60E9D-EB09-4735-AB6A-1E9BE2B3D764}" type="presParOf" srcId="{FEFD3154-2B39-4FDA-B829-254FEED0F815}" destId="{D0F8410B-07E9-4E14-BB1A-7EB20FC75DFF}" srcOrd="10" destOrd="0" presId="urn:microsoft.com/office/officeart/2005/8/layout/orgChart1"/>
    <dgm:cxn modelId="{49384786-18FC-4051-89E7-200C57D32DBE}" type="presParOf" srcId="{FEFD3154-2B39-4FDA-B829-254FEED0F815}" destId="{19FE1E1F-002D-4C9C-AAB3-719073DA90D0}" srcOrd="11" destOrd="0" presId="urn:microsoft.com/office/officeart/2005/8/layout/orgChart1"/>
    <dgm:cxn modelId="{CD50ACA2-2357-4BD9-B6A8-3440B25A629C}" type="presParOf" srcId="{19FE1E1F-002D-4C9C-AAB3-719073DA90D0}" destId="{FE0954FA-56A9-4973-B683-C7255FBB8926}" srcOrd="0" destOrd="0" presId="urn:microsoft.com/office/officeart/2005/8/layout/orgChart1"/>
    <dgm:cxn modelId="{CC205617-5871-4437-923B-99BB78F0FC41}" type="presParOf" srcId="{FE0954FA-56A9-4973-B683-C7255FBB8926}" destId="{1F0507FF-DD23-4CD8-8BB6-6E8B7D80E0DC}" srcOrd="0" destOrd="0" presId="urn:microsoft.com/office/officeart/2005/8/layout/orgChart1"/>
    <dgm:cxn modelId="{7EB9392B-1343-4ECD-AF96-C5BB4E95FF69}" type="presParOf" srcId="{FE0954FA-56A9-4973-B683-C7255FBB8926}" destId="{685F5ED5-7990-45AF-B6EE-C19FD99447EC}" srcOrd="1" destOrd="0" presId="urn:microsoft.com/office/officeart/2005/8/layout/orgChart1"/>
    <dgm:cxn modelId="{BCF78B37-844B-4E27-8A1F-ACB4590B9C88}" type="presParOf" srcId="{19FE1E1F-002D-4C9C-AAB3-719073DA90D0}" destId="{8C42BD68-BD3D-46A4-B597-AEB97481AFB5}" srcOrd="1" destOrd="0" presId="urn:microsoft.com/office/officeart/2005/8/layout/orgChart1"/>
    <dgm:cxn modelId="{162FE873-28DC-41D5-BF42-6A375A22205B}" type="presParOf" srcId="{19FE1E1F-002D-4C9C-AAB3-719073DA90D0}" destId="{F89E3008-D4F4-4F20-B2CE-463B7A7C563B}" srcOrd="2" destOrd="0" presId="urn:microsoft.com/office/officeart/2005/8/layout/orgChart1"/>
    <dgm:cxn modelId="{251DF6B5-7E07-4E4E-859A-4AFE28E24E21}" type="presParOf" srcId="{D75CBC95-7F36-4F61-A6AC-05A6EDD8E75D}" destId="{F0005D91-BB6C-4738-8BC8-B45FD692CB5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56FB495-0FEC-4344-A072-CB56B2CEA3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C90C81-EDAE-49C1-9D12-13EA8D8A1C92}">
      <dgm:prSet phldrT="[Text]"/>
      <dgm:spPr/>
      <dgm:t>
        <a:bodyPr/>
        <a:lstStyle/>
        <a:p>
          <a:r>
            <a:rPr lang="en-US" dirty="0"/>
            <a:t>0.</a:t>
          </a:r>
        </a:p>
        <a:p>
          <a:r>
            <a:rPr lang="en-US" dirty="0"/>
            <a:t>Enrolment </a:t>
          </a:r>
        </a:p>
      </dgm:t>
    </dgm:pt>
    <dgm:pt modelId="{508E2F8B-B2A7-43E0-9FBC-F2ABF68F2CF3}" type="parTrans" cxnId="{2B3EE804-3AD1-4113-A7BC-79C17CDC533F}">
      <dgm:prSet/>
      <dgm:spPr/>
      <dgm:t>
        <a:bodyPr/>
        <a:lstStyle/>
        <a:p>
          <a:endParaRPr lang="en-US"/>
        </a:p>
      </dgm:t>
    </dgm:pt>
    <dgm:pt modelId="{1747517B-FCF0-4B33-9928-3B6390ADB1E1}" type="sibTrans" cxnId="{2B3EE804-3AD1-4113-A7BC-79C17CDC533F}">
      <dgm:prSet/>
      <dgm:spPr/>
      <dgm:t>
        <a:bodyPr/>
        <a:lstStyle/>
        <a:p>
          <a:endParaRPr lang="en-US"/>
        </a:p>
      </dgm:t>
    </dgm:pt>
    <dgm:pt modelId="{640A874C-2115-4CF9-A35C-C2B29F7707DA}">
      <dgm:prSet phldrT="[Text]"/>
      <dgm:spPr/>
      <dgm:t>
        <a:bodyPr/>
        <a:lstStyle/>
        <a:p>
          <a:r>
            <a:rPr lang="en-US" dirty="0"/>
            <a:t>1. Identification</a:t>
          </a:r>
        </a:p>
      </dgm:t>
    </dgm:pt>
    <dgm:pt modelId="{7377F093-B2B5-4AC2-982A-3BB471232EDB}" type="parTrans" cxnId="{2FBF69F0-613F-41F7-9774-AD237E6503A2}">
      <dgm:prSet/>
      <dgm:spPr/>
      <dgm:t>
        <a:bodyPr/>
        <a:lstStyle/>
        <a:p>
          <a:endParaRPr lang="en-US"/>
        </a:p>
      </dgm:t>
    </dgm:pt>
    <dgm:pt modelId="{EC7789CF-50EF-45A1-B5FE-DA407B416387}" type="sibTrans" cxnId="{2FBF69F0-613F-41F7-9774-AD237E6503A2}">
      <dgm:prSet/>
      <dgm:spPr/>
      <dgm:t>
        <a:bodyPr/>
        <a:lstStyle/>
        <a:p>
          <a:endParaRPr lang="en-US"/>
        </a:p>
      </dgm:t>
    </dgm:pt>
    <dgm:pt modelId="{57C424FE-AD54-42DE-8F1F-36FFAED27370}">
      <dgm:prSet phldrT="[Text]"/>
      <dgm:spPr/>
      <dgm:t>
        <a:bodyPr/>
        <a:lstStyle/>
        <a:p>
          <a:r>
            <a:rPr lang="en-US" dirty="0"/>
            <a:t>2. </a:t>
          </a:r>
        </a:p>
        <a:p>
          <a:r>
            <a:rPr lang="en-US" dirty="0"/>
            <a:t>Biographic</a:t>
          </a:r>
        </a:p>
      </dgm:t>
    </dgm:pt>
    <dgm:pt modelId="{92B5A4D1-223E-4F3F-AD95-DAE501EC3782}" type="parTrans" cxnId="{2501C873-F5D5-4806-89EA-19FF6AE9F805}">
      <dgm:prSet/>
      <dgm:spPr/>
      <dgm:t>
        <a:bodyPr/>
        <a:lstStyle/>
        <a:p>
          <a:endParaRPr lang="en-US"/>
        </a:p>
      </dgm:t>
    </dgm:pt>
    <dgm:pt modelId="{4EA94410-C16B-4D3B-A035-E387DB83EA82}" type="sibTrans" cxnId="{2501C873-F5D5-4806-89EA-19FF6AE9F805}">
      <dgm:prSet/>
      <dgm:spPr/>
      <dgm:t>
        <a:bodyPr/>
        <a:lstStyle/>
        <a:p>
          <a:endParaRPr lang="en-US"/>
        </a:p>
      </dgm:t>
    </dgm:pt>
    <dgm:pt modelId="{6B87F144-D865-4E15-A716-2BCC6F2BA9B0}">
      <dgm:prSet phldrT="[Text]"/>
      <dgm:spPr/>
      <dgm:t>
        <a:bodyPr/>
        <a:lstStyle/>
        <a:p>
          <a:r>
            <a:rPr lang="en-US" dirty="0"/>
            <a:t>3.</a:t>
          </a:r>
        </a:p>
        <a:p>
          <a:r>
            <a:rPr lang="en-US" dirty="0"/>
            <a:t>Qualification</a:t>
          </a:r>
        </a:p>
      </dgm:t>
    </dgm:pt>
    <dgm:pt modelId="{7CA8D369-0062-4BA9-9493-C7635580EF55}" type="parTrans" cxnId="{8B6B6B86-C2A3-4245-B80F-7FE5E3E370A5}">
      <dgm:prSet/>
      <dgm:spPr/>
      <dgm:t>
        <a:bodyPr/>
        <a:lstStyle/>
        <a:p>
          <a:endParaRPr lang="en-US"/>
        </a:p>
      </dgm:t>
    </dgm:pt>
    <dgm:pt modelId="{F998D346-1094-4078-A289-5D1EFCEF238B}" type="sibTrans" cxnId="{8B6B6B86-C2A3-4245-B80F-7FE5E3E370A5}">
      <dgm:prSet/>
      <dgm:spPr/>
      <dgm:t>
        <a:bodyPr/>
        <a:lstStyle/>
        <a:p>
          <a:endParaRPr lang="en-US"/>
        </a:p>
      </dgm:t>
    </dgm:pt>
    <dgm:pt modelId="{77491C5A-53BD-488F-B2CC-5677F5B29B15}">
      <dgm:prSet phldrT="[Text]"/>
      <dgm:spPr/>
      <dgm:t>
        <a:bodyPr/>
        <a:lstStyle/>
        <a:p>
          <a:r>
            <a:rPr lang="en-US" dirty="0"/>
            <a:t>4. </a:t>
          </a:r>
        </a:p>
        <a:p>
          <a:r>
            <a:rPr lang="en-US" dirty="0"/>
            <a:t>Course</a:t>
          </a:r>
        </a:p>
      </dgm:t>
    </dgm:pt>
    <dgm:pt modelId="{37A027AA-83C7-4ADE-AB90-7FB4C0F5390B}" type="parTrans" cxnId="{5BC55BAF-7003-414D-8D69-69891FFE8E8F}">
      <dgm:prSet/>
      <dgm:spPr/>
      <dgm:t>
        <a:bodyPr/>
        <a:lstStyle/>
        <a:p>
          <a:endParaRPr lang="en-US"/>
        </a:p>
      </dgm:t>
    </dgm:pt>
    <dgm:pt modelId="{6DB3CE23-0437-4F40-9EB3-299EA9670A74}" type="sibTrans" cxnId="{5BC55BAF-7003-414D-8D69-69891FFE8E8F}">
      <dgm:prSet/>
      <dgm:spPr/>
      <dgm:t>
        <a:bodyPr/>
        <a:lstStyle/>
        <a:p>
          <a:endParaRPr lang="en-US"/>
        </a:p>
      </dgm:t>
    </dgm:pt>
    <dgm:pt modelId="{8ED50984-1FC8-452E-AD20-BF5BFD146B64}">
      <dgm:prSet phldrT="[Text]"/>
      <dgm:spPr/>
      <dgm:t>
        <a:bodyPr/>
        <a:lstStyle/>
        <a:p>
          <a:r>
            <a:rPr lang="en-US" dirty="0"/>
            <a:t>5.</a:t>
          </a:r>
        </a:p>
        <a:p>
          <a:r>
            <a:rPr lang="en-US" dirty="0"/>
            <a:t>Questionnaire</a:t>
          </a:r>
        </a:p>
      </dgm:t>
    </dgm:pt>
    <dgm:pt modelId="{766AB587-CDE6-4892-9F14-618D340ABC03}" type="parTrans" cxnId="{CA796E4C-C838-4E00-9AD8-15135A57E8FC}">
      <dgm:prSet/>
      <dgm:spPr/>
      <dgm:t>
        <a:bodyPr/>
        <a:lstStyle/>
        <a:p>
          <a:endParaRPr lang="en-US"/>
        </a:p>
      </dgm:t>
    </dgm:pt>
    <dgm:pt modelId="{79E70341-900E-4624-BD3F-43B420580598}" type="sibTrans" cxnId="{CA796E4C-C838-4E00-9AD8-15135A57E8FC}">
      <dgm:prSet/>
      <dgm:spPr/>
      <dgm:t>
        <a:bodyPr/>
        <a:lstStyle/>
        <a:p>
          <a:endParaRPr lang="en-US"/>
        </a:p>
      </dgm:t>
    </dgm:pt>
    <dgm:pt modelId="{59A00199-3FC8-408F-A73A-723A57FA2D1F}">
      <dgm:prSet phldrT="[Text]"/>
      <dgm:spPr/>
      <dgm:t>
        <a:bodyPr/>
        <a:lstStyle/>
        <a:p>
          <a:r>
            <a:rPr lang="en-US" dirty="0"/>
            <a:t>6. Finish</a:t>
          </a:r>
        </a:p>
      </dgm:t>
    </dgm:pt>
    <dgm:pt modelId="{57FA0C94-C073-48E8-A51E-C0B6CFFD6940}" type="parTrans" cxnId="{47F4580F-E8FA-488C-BFA7-D427E26986AD}">
      <dgm:prSet/>
      <dgm:spPr/>
      <dgm:t>
        <a:bodyPr/>
        <a:lstStyle/>
        <a:p>
          <a:endParaRPr lang="en-US"/>
        </a:p>
      </dgm:t>
    </dgm:pt>
    <dgm:pt modelId="{911F45B8-FD5C-4FAE-8E67-E46CB7F4AD71}" type="sibTrans" cxnId="{47F4580F-E8FA-488C-BFA7-D427E26986AD}">
      <dgm:prSet/>
      <dgm:spPr/>
      <dgm:t>
        <a:bodyPr/>
        <a:lstStyle/>
        <a:p>
          <a:endParaRPr lang="en-US"/>
        </a:p>
      </dgm:t>
    </dgm:pt>
    <dgm:pt modelId="{947F4BE7-34C8-1646-9E42-2A60C85F39A6}">
      <dgm:prSet phldrT="[Text]"/>
      <dgm:spPr/>
      <dgm:t>
        <a:bodyPr/>
        <a:lstStyle/>
        <a:p>
          <a:r>
            <a:rPr lang="en-US" dirty="0"/>
            <a:t>5.1 Read code of conduct and course details</a:t>
          </a:r>
        </a:p>
      </dgm:t>
    </dgm:pt>
    <dgm:pt modelId="{B5083186-B1A2-C74F-BD2B-B641BA7FE583}" type="parTrans" cxnId="{044F3B27-C8B8-114E-AC0E-29E654394B8D}">
      <dgm:prSet/>
      <dgm:spPr/>
      <dgm:t>
        <a:bodyPr/>
        <a:lstStyle/>
        <a:p>
          <a:endParaRPr lang="en-US"/>
        </a:p>
      </dgm:t>
    </dgm:pt>
    <dgm:pt modelId="{3104FB19-26FE-B84E-80FC-D82E03764158}" type="sibTrans" cxnId="{044F3B27-C8B8-114E-AC0E-29E654394B8D}">
      <dgm:prSet/>
      <dgm:spPr/>
      <dgm:t>
        <a:bodyPr/>
        <a:lstStyle/>
        <a:p>
          <a:endParaRPr lang="en-US"/>
        </a:p>
      </dgm:t>
    </dgm:pt>
    <dgm:pt modelId="{95255E3D-BB96-3A4E-81A2-7616385884C9}">
      <dgm:prSet phldrT="[Text]"/>
      <dgm:spPr/>
      <dgm:t>
        <a:bodyPr/>
        <a:lstStyle/>
        <a:p>
          <a:r>
            <a:rPr lang="en-US" dirty="0"/>
            <a:t>5.1.1 If agreed, tick the box and sign</a:t>
          </a:r>
        </a:p>
      </dgm:t>
    </dgm:pt>
    <dgm:pt modelId="{ACD994BC-86AD-004C-8CDE-28A5BB0547FD}" type="sibTrans" cxnId="{6F914583-D21B-A64B-B02A-03EBA4EF3426}">
      <dgm:prSet/>
      <dgm:spPr/>
      <dgm:t>
        <a:bodyPr/>
        <a:lstStyle/>
        <a:p>
          <a:endParaRPr lang="en-US"/>
        </a:p>
      </dgm:t>
    </dgm:pt>
    <dgm:pt modelId="{36BAE330-D5FE-2C47-958D-103DA9CCEBE4}" type="parTrans" cxnId="{6F914583-D21B-A64B-B02A-03EBA4EF3426}">
      <dgm:prSet/>
      <dgm:spPr/>
      <dgm:t>
        <a:bodyPr/>
        <a:lstStyle/>
        <a:p>
          <a:endParaRPr lang="en-US"/>
        </a:p>
      </dgm:t>
    </dgm:pt>
    <dgm:pt modelId="{6DE31D2C-069E-1049-8006-7995DB78D95B}">
      <dgm:prSet phldrT="[Text]"/>
      <dgm:spPr/>
      <dgm:t>
        <a:bodyPr/>
        <a:lstStyle/>
        <a:p>
          <a:r>
            <a:rPr lang="en-US" dirty="0"/>
            <a:t>5.2 Pay course fees</a:t>
          </a:r>
        </a:p>
      </dgm:t>
    </dgm:pt>
    <dgm:pt modelId="{B5834E34-2783-0347-B684-FC18FF74F364}" type="parTrans" cxnId="{FD72A2B3-7764-884A-84F7-808D35A4017C}">
      <dgm:prSet/>
      <dgm:spPr/>
      <dgm:t>
        <a:bodyPr/>
        <a:lstStyle/>
        <a:p>
          <a:endParaRPr lang="en-US"/>
        </a:p>
      </dgm:t>
    </dgm:pt>
    <dgm:pt modelId="{41E19035-1943-524D-8D28-AED9F905A445}" type="sibTrans" cxnId="{FD72A2B3-7764-884A-84F7-808D35A4017C}">
      <dgm:prSet/>
      <dgm:spPr/>
      <dgm:t>
        <a:bodyPr/>
        <a:lstStyle/>
        <a:p>
          <a:endParaRPr lang="en-US"/>
        </a:p>
      </dgm:t>
    </dgm:pt>
    <dgm:pt modelId="{52C55942-F1DF-D24E-BD39-29326544D0B7}">
      <dgm:prSet phldrT="[Text]"/>
      <dgm:spPr/>
      <dgm:t>
        <a:bodyPr/>
        <a:lstStyle/>
        <a:p>
          <a:r>
            <a:rPr lang="en-US" dirty="0"/>
            <a:t>5.3 Continue</a:t>
          </a:r>
        </a:p>
      </dgm:t>
    </dgm:pt>
    <dgm:pt modelId="{AEB24349-22DC-C545-BD17-D8FAE819B85E}" type="parTrans" cxnId="{711BE4A7-B9D9-364B-901D-D65D65151A9E}">
      <dgm:prSet/>
      <dgm:spPr/>
      <dgm:t>
        <a:bodyPr/>
        <a:lstStyle/>
        <a:p>
          <a:endParaRPr lang="en-US"/>
        </a:p>
      </dgm:t>
    </dgm:pt>
    <dgm:pt modelId="{AFC341A7-88A6-4B4F-90A6-5CF1D77B73AA}" type="sibTrans" cxnId="{711BE4A7-B9D9-364B-901D-D65D65151A9E}">
      <dgm:prSet/>
      <dgm:spPr/>
      <dgm:t>
        <a:bodyPr/>
        <a:lstStyle/>
        <a:p>
          <a:endParaRPr lang="en-US"/>
        </a:p>
      </dgm:t>
    </dgm:pt>
    <dgm:pt modelId="{C86E455C-5269-B246-947A-8AB864E44CD1}">
      <dgm:prSet phldrT="[Text]"/>
      <dgm:spPr/>
      <dgm:t>
        <a:bodyPr/>
        <a:lstStyle/>
        <a:p>
          <a:r>
            <a:rPr lang="en-US" dirty="0"/>
            <a:t>5.4 Exit</a:t>
          </a:r>
        </a:p>
      </dgm:t>
    </dgm:pt>
    <dgm:pt modelId="{91E6AEC8-F7EF-7D48-A761-7B24FF75A0E7}" type="parTrans" cxnId="{FE1A0048-3BC6-5A4B-A327-55281F6DC3FE}">
      <dgm:prSet/>
      <dgm:spPr/>
      <dgm:t>
        <a:bodyPr/>
        <a:lstStyle/>
        <a:p>
          <a:endParaRPr lang="en-US"/>
        </a:p>
      </dgm:t>
    </dgm:pt>
    <dgm:pt modelId="{D88924E9-BAD8-2546-A2A9-3EFEE573801D}" type="sibTrans" cxnId="{FE1A0048-3BC6-5A4B-A327-55281F6DC3FE}">
      <dgm:prSet/>
      <dgm:spPr/>
      <dgm:t>
        <a:bodyPr/>
        <a:lstStyle/>
        <a:p>
          <a:endParaRPr lang="en-US"/>
        </a:p>
      </dgm:t>
    </dgm:pt>
    <dgm:pt modelId="{83352A07-D3AD-4E4D-B380-51B545BDD25A}" type="pres">
      <dgm:prSet presAssocID="{156FB495-0FEC-4344-A072-CB56B2CEA3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75CBC95-7F36-4F61-A6AC-05A6EDD8E75D}" type="pres">
      <dgm:prSet presAssocID="{E1C90C81-EDAE-49C1-9D12-13EA8D8A1C92}" presName="hierRoot1" presStyleCnt="0">
        <dgm:presLayoutVars>
          <dgm:hierBranch val="init"/>
        </dgm:presLayoutVars>
      </dgm:prSet>
      <dgm:spPr/>
    </dgm:pt>
    <dgm:pt modelId="{3FA58DD9-E156-4EA7-A555-B50B25B6A251}" type="pres">
      <dgm:prSet presAssocID="{E1C90C81-EDAE-49C1-9D12-13EA8D8A1C92}" presName="rootComposite1" presStyleCnt="0"/>
      <dgm:spPr/>
    </dgm:pt>
    <dgm:pt modelId="{F027681A-A531-42F1-BE7E-4C78A76B78D9}" type="pres">
      <dgm:prSet presAssocID="{E1C90C81-EDAE-49C1-9D12-13EA8D8A1C92}" presName="rootText1" presStyleLbl="node0" presStyleIdx="0" presStyleCnt="1" custLinFactNeighborX="-5344" custLinFactNeighborY="-1389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8F31AC9-5C9D-4618-B819-20D3AEFC3821}" type="pres">
      <dgm:prSet presAssocID="{E1C90C81-EDAE-49C1-9D12-13EA8D8A1C92}" presName="rootConnector1" presStyleLbl="node1" presStyleIdx="0" presStyleCnt="0"/>
      <dgm:spPr/>
      <dgm:t>
        <a:bodyPr/>
        <a:lstStyle/>
        <a:p>
          <a:endParaRPr lang="en-US"/>
        </a:p>
      </dgm:t>
    </dgm:pt>
    <dgm:pt modelId="{FEFD3154-2B39-4FDA-B829-254FEED0F815}" type="pres">
      <dgm:prSet presAssocID="{E1C90C81-EDAE-49C1-9D12-13EA8D8A1C92}" presName="hierChild2" presStyleCnt="0"/>
      <dgm:spPr/>
    </dgm:pt>
    <dgm:pt modelId="{90729125-724C-40A9-8B36-E546E4FFDC66}" type="pres">
      <dgm:prSet presAssocID="{7377F093-B2B5-4AC2-982A-3BB471232EDB}" presName="Name37" presStyleLbl="parChTrans1D2" presStyleIdx="0" presStyleCnt="6"/>
      <dgm:spPr/>
      <dgm:t>
        <a:bodyPr/>
        <a:lstStyle/>
        <a:p>
          <a:endParaRPr lang="en-US"/>
        </a:p>
      </dgm:t>
    </dgm:pt>
    <dgm:pt modelId="{3855D6AF-F847-45AC-B1E7-0C4F5B4DBA57}" type="pres">
      <dgm:prSet presAssocID="{640A874C-2115-4CF9-A35C-C2B29F7707DA}" presName="hierRoot2" presStyleCnt="0">
        <dgm:presLayoutVars>
          <dgm:hierBranch val="init"/>
        </dgm:presLayoutVars>
      </dgm:prSet>
      <dgm:spPr/>
    </dgm:pt>
    <dgm:pt modelId="{E025D30B-244C-4886-A052-6943FADA58B2}" type="pres">
      <dgm:prSet presAssocID="{640A874C-2115-4CF9-A35C-C2B29F7707DA}" presName="rootComposite" presStyleCnt="0"/>
      <dgm:spPr/>
    </dgm:pt>
    <dgm:pt modelId="{D3E31D13-2852-48E6-8195-B6B198C88203}" type="pres">
      <dgm:prSet presAssocID="{640A874C-2115-4CF9-A35C-C2B29F7707DA}" presName="rootText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18F89BE-E807-4373-B292-881A296E7F68}" type="pres">
      <dgm:prSet presAssocID="{640A874C-2115-4CF9-A35C-C2B29F7707DA}" presName="rootConnector" presStyleLbl="node2" presStyleIdx="0" presStyleCnt="6"/>
      <dgm:spPr/>
      <dgm:t>
        <a:bodyPr/>
        <a:lstStyle/>
        <a:p>
          <a:endParaRPr lang="en-US"/>
        </a:p>
      </dgm:t>
    </dgm:pt>
    <dgm:pt modelId="{0B53EEBF-8141-40A6-A247-E3DBB67D6F66}" type="pres">
      <dgm:prSet presAssocID="{640A874C-2115-4CF9-A35C-C2B29F7707DA}" presName="hierChild4" presStyleCnt="0"/>
      <dgm:spPr/>
    </dgm:pt>
    <dgm:pt modelId="{0F2D3D89-DABE-4233-9176-F6805DF63322}" type="pres">
      <dgm:prSet presAssocID="{640A874C-2115-4CF9-A35C-C2B29F7707DA}" presName="hierChild5" presStyleCnt="0"/>
      <dgm:spPr/>
    </dgm:pt>
    <dgm:pt modelId="{10FA5C6A-EE5D-4CE2-A042-98BFD909C28E}" type="pres">
      <dgm:prSet presAssocID="{92B5A4D1-223E-4F3F-AD95-DAE501EC3782}" presName="Name37" presStyleLbl="parChTrans1D2" presStyleIdx="1" presStyleCnt="6"/>
      <dgm:spPr/>
      <dgm:t>
        <a:bodyPr/>
        <a:lstStyle/>
        <a:p>
          <a:endParaRPr lang="en-US"/>
        </a:p>
      </dgm:t>
    </dgm:pt>
    <dgm:pt modelId="{1F093C5C-4CB3-4C09-9B69-49C409A26D5D}" type="pres">
      <dgm:prSet presAssocID="{57C424FE-AD54-42DE-8F1F-36FFAED27370}" presName="hierRoot2" presStyleCnt="0">
        <dgm:presLayoutVars>
          <dgm:hierBranch val="init"/>
        </dgm:presLayoutVars>
      </dgm:prSet>
      <dgm:spPr/>
    </dgm:pt>
    <dgm:pt modelId="{1395B595-D7CE-47EE-948F-251A7CC2F1C6}" type="pres">
      <dgm:prSet presAssocID="{57C424FE-AD54-42DE-8F1F-36FFAED27370}" presName="rootComposite" presStyleCnt="0"/>
      <dgm:spPr/>
    </dgm:pt>
    <dgm:pt modelId="{5FA9DDAE-8DB7-4B6A-9F08-0781F1B45CE2}" type="pres">
      <dgm:prSet presAssocID="{57C424FE-AD54-42DE-8F1F-36FFAED27370}" presName="rootText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19017E-0F90-42C9-98D4-EDB4FCD97380}" type="pres">
      <dgm:prSet presAssocID="{57C424FE-AD54-42DE-8F1F-36FFAED27370}" presName="rootConnector" presStyleLbl="node2" presStyleIdx="1" presStyleCnt="6"/>
      <dgm:spPr/>
      <dgm:t>
        <a:bodyPr/>
        <a:lstStyle/>
        <a:p>
          <a:endParaRPr lang="en-US"/>
        </a:p>
      </dgm:t>
    </dgm:pt>
    <dgm:pt modelId="{C0E43B7B-926E-4737-A8A8-C3806A7AE824}" type="pres">
      <dgm:prSet presAssocID="{57C424FE-AD54-42DE-8F1F-36FFAED27370}" presName="hierChild4" presStyleCnt="0"/>
      <dgm:spPr/>
    </dgm:pt>
    <dgm:pt modelId="{E1745E1A-CC8D-4682-B3AE-80EBC40F6DE4}" type="pres">
      <dgm:prSet presAssocID="{57C424FE-AD54-42DE-8F1F-36FFAED27370}" presName="hierChild5" presStyleCnt="0"/>
      <dgm:spPr/>
    </dgm:pt>
    <dgm:pt modelId="{A1C72E83-B13E-4AE5-AA88-F63A199C7B32}" type="pres">
      <dgm:prSet presAssocID="{7CA8D369-0062-4BA9-9493-C7635580EF55}" presName="Name37" presStyleLbl="parChTrans1D2" presStyleIdx="2" presStyleCnt="6"/>
      <dgm:spPr/>
      <dgm:t>
        <a:bodyPr/>
        <a:lstStyle/>
        <a:p>
          <a:endParaRPr lang="en-US"/>
        </a:p>
      </dgm:t>
    </dgm:pt>
    <dgm:pt modelId="{68553CE9-A7C4-4DA6-82A5-5B1DA929239C}" type="pres">
      <dgm:prSet presAssocID="{6B87F144-D865-4E15-A716-2BCC6F2BA9B0}" presName="hierRoot2" presStyleCnt="0">
        <dgm:presLayoutVars>
          <dgm:hierBranch val="init"/>
        </dgm:presLayoutVars>
      </dgm:prSet>
      <dgm:spPr/>
    </dgm:pt>
    <dgm:pt modelId="{709B699B-CDB3-49E2-BE97-FEB0A0C6DD90}" type="pres">
      <dgm:prSet presAssocID="{6B87F144-D865-4E15-A716-2BCC6F2BA9B0}" presName="rootComposite" presStyleCnt="0"/>
      <dgm:spPr/>
    </dgm:pt>
    <dgm:pt modelId="{ECFDC2B0-7405-4D27-8036-931B73D1EE7D}" type="pres">
      <dgm:prSet presAssocID="{6B87F144-D865-4E15-A716-2BCC6F2BA9B0}" presName="rootText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6E8D1E0-ADAA-4B5F-85CA-6AA3CAE81D44}" type="pres">
      <dgm:prSet presAssocID="{6B87F144-D865-4E15-A716-2BCC6F2BA9B0}" presName="rootConnector" presStyleLbl="node2" presStyleIdx="2" presStyleCnt="6"/>
      <dgm:spPr/>
      <dgm:t>
        <a:bodyPr/>
        <a:lstStyle/>
        <a:p>
          <a:endParaRPr lang="en-US"/>
        </a:p>
      </dgm:t>
    </dgm:pt>
    <dgm:pt modelId="{C73E5E16-B214-4338-B96C-68BC393A139A}" type="pres">
      <dgm:prSet presAssocID="{6B87F144-D865-4E15-A716-2BCC6F2BA9B0}" presName="hierChild4" presStyleCnt="0"/>
      <dgm:spPr/>
    </dgm:pt>
    <dgm:pt modelId="{9E15959E-EBA3-4016-AAC5-BB65AF2E15E0}" type="pres">
      <dgm:prSet presAssocID="{6B87F144-D865-4E15-A716-2BCC6F2BA9B0}" presName="hierChild5" presStyleCnt="0"/>
      <dgm:spPr/>
    </dgm:pt>
    <dgm:pt modelId="{C864A36D-C677-405E-9137-AEF34D95F5E3}" type="pres">
      <dgm:prSet presAssocID="{37A027AA-83C7-4ADE-AB90-7FB4C0F5390B}" presName="Name37" presStyleLbl="parChTrans1D2" presStyleIdx="3" presStyleCnt="6"/>
      <dgm:spPr/>
      <dgm:t>
        <a:bodyPr/>
        <a:lstStyle/>
        <a:p>
          <a:endParaRPr lang="en-US"/>
        </a:p>
      </dgm:t>
    </dgm:pt>
    <dgm:pt modelId="{E171A944-2218-4860-9C1D-6D9D9CC94DD3}" type="pres">
      <dgm:prSet presAssocID="{77491C5A-53BD-488F-B2CC-5677F5B29B15}" presName="hierRoot2" presStyleCnt="0">
        <dgm:presLayoutVars>
          <dgm:hierBranch val="init"/>
        </dgm:presLayoutVars>
      </dgm:prSet>
      <dgm:spPr/>
    </dgm:pt>
    <dgm:pt modelId="{637D65F6-F81D-4DD3-956C-0AE3F5E7672F}" type="pres">
      <dgm:prSet presAssocID="{77491C5A-53BD-488F-B2CC-5677F5B29B15}" presName="rootComposite" presStyleCnt="0"/>
      <dgm:spPr/>
    </dgm:pt>
    <dgm:pt modelId="{A84375C6-D19E-4741-AD92-ACA44EF57E28}" type="pres">
      <dgm:prSet presAssocID="{77491C5A-53BD-488F-B2CC-5677F5B29B15}" presName="rootText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C422F7F-0223-4BBF-88F1-4D4231FDA163}" type="pres">
      <dgm:prSet presAssocID="{77491C5A-53BD-488F-B2CC-5677F5B29B15}" presName="rootConnector" presStyleLbl="node2" presStyleIdx="3" presStyleCnt="6"/>
      <dgm:spPr/>
      <dgm:t>
        <a:bodyPr/>
        <a:lstStyle/>
        <a:p>
          <a:endParaRPr lang="en-US"/>
        </a:p>
      </dgm:t>
    </dgm:pt>
    <dgm:pt modelId="{1B19E875-7FEE-4FF4-8F4F-4BBA9A69B5F6}" type="pres">
      <dgm:prSet presAssocID="{77491C5A-53BD-488F-B2CC-5677F5B29B15}" presName="hierChild4" presStyleCnt="0"/>
      <dgm:spPr/>
    </dgm:pt>
    <dgm:pt modelId="{860020B3-3C27-42CD-AD74-482F62A1F159}" type="pres">
      <dgm:prSet presAssocID="{77491C5A-53BD-488F-B2CC-5677F5B29B15}" presName="hierChild5" presStyleCnt="0"/>
      <dgm:spPr/>
    </dgm:pt>
    <dgm:pt modelId="{8DB3456E-162F-4CBA-9152-801F1E7BFC94}" type="pres">
      <dgm:prSet presAssocID="{766AB587-CDE6-4892-9F14-618D340ABC03}" presName="Name37" presStyleLbl="parChTrans1D2" presStyleIdx="4" presStyleCnt="6"/>
      <dgm:spPr/>
      <dgm:t>
        <a:bodyPr/>
        <a:lstStyle/>
        <a:p>
          <a:endParaRPr lang="en-US"/>
        </a:p>
      </dgm:t>
    </dgm:pt>
    <dgm:pt modelId="{3A848AD5-D9C8-4DA6-B1BE-239C2D44D80A}" type="pres">
      <dgm:prSet presAssocID="{8ED50984-1FC8-452E-AD20-BF5BFD146B64}" presName="hierRoot2" presStyleCnt="0">
        <dgm:presLayoutVars>
          <dgm:hierBranch val="init"/>
        </dgm:presLayoutVars>
      </dgm:prSet>
      <dgm:spPr/>
    </dgm:pt>
    <dgm:pt modelId="{592D777B-7FB5-43AA-BB70-210DC5E41D7F}" type="pres">
      <dgm:prSet presAssocID="{8ED50984-1FC8-452E-AD20-BF5BFD146B64}" presName="rootComposite" presStyleCnt="0"/>
      <dgm:spPr/>
    </dgm:pt>
    <dgm:pt modelId="{CF9BDD39-C7DF-4117-B90D-FA78AFF98976}" type="pres">
      <dgm:prSet presAssocID="{8ED50984-1FC8-452E-AD20-BF5BFD146B64}" presName="rootText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7946EAB-147B-4619-8E0A-83D64A838118}" type="pres">
      <dgm:prSet presAssocID="{8ED50984-1FC8-452E-AD20-BF5BFD146B64}" presName="rootConnector" presStyleLbl="node2" presStyleIdx="4" presStyleCnt="6"/>
      <dgm:spPr/>
      <dgm:t>
        <a:bodyPr/>
        <a:lstStyle/>
        <a:p>
          <a:endParaRPr lang="en-US"/>
        </a:p>
      </dgm:t>
    </dgm:pt>
    <dgm:pt modelId="{224F2E1E-49BA-4CFB-9979-9D12D16624F6}" type="pres">
      <dgm:prSet presAssocID="{8ED50984-1FC8-452E-AD20-BF5BFD146B64}" presName="hierChild4" presStyleCnt="0"/>
      <dgm:spPr/>
    </dgm:pt>
    <dgm:pt modelId="{13FEB9D0-E70A-B840-BD0B-F2D665A1D643}" type="pres">
      <dgm:prSet presAssocID="{B5083186-B1A2-C74F-BD2B-B641BA7FE583}" presName="Name37" presStyleLbl="parChTrans1D3" presStyleIdx="0" presStyleCnt="5"/>
      <dgm:spPr/>
      <dgm:t>
        <a:bodyPr/>
        <a:lstStyle/>
        <a:p>
          <a:endParaRPr lang="en-US"/>
        </a:p>
      </dgm:t>
    </dgm:pt>
    <dgm:pt modelId="{25A3D75F-4145-4448-B9E7-20CF638EFA0F}" type="pres">
      <dgm:prSet presAssocID="{947F4BE7-34C8-1646-9E42-2A60C85F39A6}" presName="hierRoot2" presStyleCnt="0">
        <dgm:presLayoutVars>
          <dgm:hierBranch val="init"/>
        </dgm:presLayoutVars>
      </dgm:prSet>
      <dgm:spPr/>
    </dgm:pt>
    <dgm:pt modelId="{7AB35103-8DDF-D348-8353-69499B756DF5}" type="pres">
      <dgm:prSet presAssocID="{947F4BE7-34C8-1646-9E42-2A60C85F39A6}" presName="rootComposite" presStyleCnt="0"/>
      <dgm:spPr/>
    </dgm:pt>
    <dgm:pt modelId="{8011E97E-5935-2643-BD51-11B1216E7002}" type="pres">
      <dgm:prSet presAssocID="{947F4BE7-34C8-1646-9E42-2A60C85F39A6}" presName="rootText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D294D10-DBB2-DC40-A2F4-5B3E455FAA21}" type="pres">
      <dgm:prSet presAssocID="{947F4BE7-34C8-1646-9E42-2A60C85F39A6}" presName="rootConnector" presStyleLbl="node3" presStyleIdx="0" presStyleCnt="5"/>
      <dgm:spPr/>
      <dgm:t>
        <a:bodyPr/>
        <a:lstStyle/>
        <a:p>
          <a:endParaRPr lang="en-US"/>
        </a:p>
      </dgm:t>
    </dgm:pt>
    <dgm:pt modelId="{F4E27ED2-67B2-A441-8274-B995542BB99E}" type="pres">
      <dgm:prSet presAssocID="{947F4BE7-34C8-1646-9E42-2A60C85F39A6}" presName="hierChild4" presStyleCnt="0"/>
      <dgm:spPr/>
    </dgm:pt>
    <dgm:pt modelId="{E2CE25A7-D448-C24C-A8B6-37316289EDC5}" type="pres">
      <dgm:prSet presAssocID="{947F4BE7-34C8-1646-9E42-2A60C85F39A6}" presName="hierChild5" presStyleCnt="0"/>
      <dgm:spPr/>
    </dgm:pt>
    <dgm:pt modelId="{144C1E4C-8713-9541-83F5-BA19EFCA24BC}" type="pres">
      <dgm:prSet presAssocID="{36BAE330-D5FE-2C47-958D-103DA9CCEBE4}" presName="Name37" presStyleLbl="parChTrans1D3" presStyleIdx="1" presStyleCnt="5"/>
      <dgm:spPr/>
      <dgm:t>
        <a:bodyPr/>
        <a:lstStyle/>
        <a:p>
          <a:endParaRPr lang="en-US"/>
        </a:p>
      </dgm:t>
    </dgm:pt>
    <dgm:pt modelId="{F1E2CFC3-2A7A-AD4E-AC89-A12F9AA35C83}" type="pres">
      <dgm:prSet presAssocID="{95255E3D-BB96-3A4E-81A2-7616385884C9}" presName="hierRoot2" presStyleCnt="0">
        <dgm:presLayoutVars>
          <dgm:hierBranch val="init"/>
        </dgm:presLayoutVars>
      </dgm:prSet>
      <dgm:spPr/>
    </dgm:pt>
    <dgm:pt modelId="{6A4DA36B-8CF5-BC48-B1F0-8EC493489442}" type="pres">
      <dgm:prSet presAssocID="{95255E3D-BB96-3A4E-81A2-7616385884C9}" presName="rootComposite" presStyleCnt="0"/>
      <dgm:spPr/>
    </dgm:pt>
    <dgm:pt modelId="{90B906CC-7219-0C4F-8882-D373937425DD}" type="pres">
      <dgm:prSet presAssocID="{95255E3D-BB96-3A4E-81A2-7616385884C9}" presName="rootText" presStyleLbl="node3" presStyleIdx="1" presStyleCnt="5" custLinFactX="11332" custLinFactY="-46980" custLinFactNeighborX="100000" custLinFactNeighborY="-1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949F215-E44B-3D4F-A458-9593D81755EF}" type="pres">
      <dgm:prSet presAssocID="{95255E3D-BB96-3A4E-81A2-7616385884C9}" presName="rootConnector" presStyleLbl="node3" presStyleIdx="1" presStyleCnt="5"/>
      <dgm:spPr/>
      <dgm:t>
        <a:bodyPr/>
        <a:lstStyle/>
        <a:p>
          <a:endParaRPr lang="en-US"/>
        </a:p>
      </dgm:t>
    </dgm:pt>
    <dgm:pt modelId="{B6724197-34AE-2143-976A-237F43AD6D1F}" type="pres">
      <dgm:prSet presAssocID="{95255E3D-BB96-3A4E-81A2-7616385884C9}" presName="hierChild4" presStyleCnt="0"/>
      <dgm:spPr/>
    </dgm:pt>
    <dgm:pt modelId="{26912269-A5FD-8245-A756-5562BB0FA64E}" type="pres">
      <dgm:prSet presAssocID="{95255E3D-BB96-3A4E-81A2-7616385884C9}" presName="hierChild5" presStyleCnt="0"/>
      <dgm:spPr/>
    </dgm:pt>
    <dgm:pt modelId="{F070FAEB-8318-784F-9FD6-3A2105DE7988}" type="pres">
      <dgm:prSet presAssocID="{B5834E34-2783-0347-B684-FC18FF74F364}" presName="Name37" presStyleLbl="parChTrans1D3" presStyleIdx="2" presStyleCnt="5"/>
      <dgm:spPr/>
      <dgm:t>
        <a:bodyPr/>
        <a:lstStyle/>
        <a:p>
          <a:endParaRPr lang="en-US"/>
        </a:p>
      </dgm:t>
    </dgm:pt>
    <dgm:pt modelId="{B29B2F07-4988-A64D-A04C-91082236C805}" type="pres">
      <dgm:prSet presAssocID="{6DE31D2C-069E-1049-8006-7995DB78D95B}" presName="hierRoot2" presStyleCnt="0">
        <dgm:presLayoutVars>
          <dgm:hierBranch val="init"/>
        </dgm:presLayoutVars>
      </dgm:prSet>
      <dgm:spPr/>
    </dgm:pt>
    <dgm:pt modelId="{8AB236DE-B34A-C64A-84B4-29B1D480B37C}" type="pres">
      <dgm:prSet presAssocID="{6DE31D2C-069E-1049-8006-7995DB78D95B}" presName="rootComposite" presStyleCnt="0"/>
      <dgm:spPr/>
    </dgm:pt>
    <dgm:pt modelId="{AF1F6747-FF9D-2E46-8030-37EEB7C85C08}" type="pres">
      <dgm:prSet presAssocID="{6DE31D2C-069E-1049-8006-7995DB78D95B}" presName="rootText" presStyleLbl="node3" presStyleIdx="2" presStyleCnt="5" custLinFactY="-13249" custLinFactNeighborX="-1030" custLinFactNeighborY="-100000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ECE06DF-725F-A741-B57F-658FC1B192D8}" type="pres">
      <dgm:prSet presAssocID="{6DE31D2C-069E-1049-8006-7995DB78D95B}" presName="rootConnector" presStyleLbl="node3" presStyleIdx="2" presStyleCnt="5"/>
      <dgm:spPr/>
      <dgm:t>
        <a:bodyPr/>
        <a:lstStyle/>
        <a:p>
          <a:endParaRPr lang="en-US"/>
        </a:p>
      </dgm:t>
    </dgm:pt>
    <dgm:pt modelId="{761B555C-6E48-654F-97A7-642FF00BEF9B}" type="pres">
      <dgm:prSet presAssocID="{6DE31D2C-069E-1049-8006-7995DB78D95B}" presName="hierChild4" presStyleCnt="0"/>
      <dgm:spPr/>
    </dgm:pt>
    <dgm:pt modelId="{AEABCFDB-534B-AC49-A8FE-EDEFCB6E449E}" type="pres">
      <dgm:prSet presAssocID="{6DE31D2C-069E-1049-8006-7995DB78D95B}" presName="hierChild5" presStyleCnt="0"/>
      <dgm:spPr/>
    </dgm:pt>
    <dgm:pt modelId="{E444C613-A4AB-4448-BAA3-AF5C2573358E}" type="pres">
      <dgm:prSet presAssocID="{AEB24349-22DC-C545-BD17-D8FAE819B85E}" presName="Name37" presStyleLbl="parChTrans1D3" presStyleIdx="3" presStyleCnt="5"/>
      <dgm:spPr/>
      <dgm:t>
        <a:bodyPr/>
        <a:lstStyle/>
        <a:p>
          <a:endParaRPr lang="en-US"/>
        </a:p>
      </dgm:t>
    </dgm:pt>
    <dgm:pt modelId="{058BF891-7BD7-D64E-92EE-CC3B6C7179AB}" type="pres">
      <dgm:prSet presAssocID="{52C55942-F1DF-D24E-BD39-29326544D0B7}" presName="hierRoot2" presStyleCnt="0">
        <dgm:presLayoutVars>
          <dgm:hierBranch val="init"/>
        </dgm:presLayoutVars>
      </dgm:prSet>
      <dgm:spPr/>
    </dgm:pt>
    <dgm:pt modelId="{1377AF3A-9803-8044-8893-6C0C46B44470}" type="pres">
      <dgm:prSet presAssocID="{52C55942-F1DF-D24E-BD39-29326544D0B7}" presName="rootComposite" presStyleCnt="0"/>
      <dgm:spPr/>
    </dgm:pt>
    <dgm:pt modelId="{4D7A4A0A-9918-7548-B679-22E098FC80D9}" type="pres">
      <dgm:prSet presAssocID="{52C55942-F1DF-D24E-BD39-29326544D0B7}" presName="rootText" presStyleLbl="node3" presStyleIdx="3" presStyleCnt="5" custLinFactNeighborX="9271" custLinFactNeighborY="-7622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A3CA2AA-3C91-C54F-B19E-54EE2DD6B39F}" type="pres">
      <dgm:prSet presAssocID="{52C55942-F1DF-D24E-BD39-29326544D0B7}" presName="rootConnector" presStyleLbl="node3" presStyleIdx="3" presStyleCnt="5"/>
      <dgm:spPr/>
      <dgm:t>
        <a:bodyPr/>
        <a:lstStyle/>
        <a:p>
          <a:endParaRPr lang="en-US"/>
        </a:p>
      </dgm:t>
    </dgm:pt>
    <dgm:pt modelId="{499C1BE6-015B-6E44-9199-4999D4FDD38E}" type="pres">
      <dgm:prSet presAssocID="{52C55942-F1DF-D24E-BD39-29326544D0B7}" presName="hierChild4" presStyleCnt="0"/>
      <dgm:spPr/>
    </dgm:pt>
    <dgm:pt modelId="{6754746B-3F05-8F4C-9FD4-B57C1ACEA9E6}" type="pres">
      <dgm:prSet presAssocID="{52C55942-F1DF-D24E-BD39-29326544D0B7}" presName="hierChild5" presStyleCnt="0"/>
      <dgm:spPr/>
    </dgm:pt>
    <dgm:pt modelId="{7A450C4B-B801-A040-BA81-9F40D49F2B64}" type="pres">
      <dgm:prSet presAssocID="{91E6AEC8-F7EF-7D48-A761-7B24FF75A0E7}" presName="Name37" presStyleLbl="parChTrans1D3" presStyleIdx="4" presStyleCnt="5"/>
      <dgm:spPr/>
      <dgm:t>
        <a:bodyPr/>
        <a:lstStyle/>
        <a:p>
          <a:endParaRPr lang="en-US"/>
        </a:p>
      </dgm:t>
    </dgm:pt>
    <dgm:pt modelId="{22003A30-C2BA-3B4A-B5BA-D42506E28F05}" type="pres">
      <dgm:prSet presAssocID="{C86E455C-5269-B246-947A-8AB864E44CD1}" presName="hierRoot2" presStyleCnt="0">
        <dgm:presLayoutVars>
          <dgm:hierBranch val="init"/>
        </dgm:presLayoutVars>
      </dgm:prSet>
      <dgm:spPr/>
    </dgm:pt>
    <dgm:pt modelId="{32CF5209-5FFB-5943-B58B-EAA2B77FD171}" type="pres">
      <dgm:prSet presAssocID="{C86E455C-5269-B246-947A-8AB864E44CD1}" presName="rootComposite" presStyleCnt="0"/>
      <dgm:spPr/>
    </dgm:pt>
    <dgm:pt modelId="{5A87D58C-2A8D-6243-9E4C-CC0E7F95B495}" type="pres">
      <dgm:prSet presAssocID="{C86E455C-5269-B246-947A-8AB864E44CD1}" presName="rootText" presStyleLbl="node3" presStyleIdx="4" presStyleCnt="5" custLinFactNeighborY="-4944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0C0326F-DC89-5C41-84DE-83FB09BE50B3}" type="pres">
      <dgm:prSet presAssocID="{C86E455C-5269-B246-947A-8AB864E44CD1}" presName="rootConnector" presStyleLbl="node3" presStyleIdx="4" presStyleCnt="5"/>
      <dgm:spPr/>
      <dgm:t>
        <a:bodyPr/>
        <a:lstStyle/>
        <a:p>
          <a:endParaRPr lang="en-US"/>
        </a:p>
      </dgm:t>
    </dgm:pt>
    <dgm:pt modelId="{9B61E457-8B52-AD4F-B368-8A8F38DD7F1F}" type="pres">
      <dgm:prSet presAssocID="{C86E455C-5269-B246-947A-8AB864E44CD1}" presName="hierChild4" presStyleCnt="0"/>
      <dgm:spPr/>
    </dgm:pt>
    <dgm:pt modelId="{236E42A4-24B7-CF47-8D5F-EBA56C3066A0}" type="pres">
      <dgm:prSet presAssocID="{C86E455C-5269-B246-947A-8AB864E44CD1}" presName="hierChild5" presStyleCnt="0"/>
      <dgm:spPr/>
    </dgm:pt>
    <dgm:pt modelId="{572DF5AC-97A4-4699-8409-0E93915A0A3B}" type="pres">
      <dgm:prSet presAssocID="{8ED50984-1FC8-452E-AD20-BF5BFD146B64}" presName="hierChild5" presStyleCnt="0"/>
      <dgm:spPr/>
    </dgm:pt>
    <dgm:pt modelId="{D0F8410B-07E9-4E14-BB1A-7EB20FC75DFF}" type="pres">
      <dgm:prSet presAssocID="{57FA0C94-C073-48E8-A51E-C0B6CFFD6940}" presName="Name37" presStyleLbl="parChTrans1D2" presStyleIdx="5" presStyleCnt="6"/>
      <dgm:spPr/>
      <dgm:t>
        <a:bodyPr/>
        <a:lstStyle/>
        <a:p>
          <a:endParaRPr lang="en-US"/>
        </a:p>
      </dgm:t>
    </dgm:pt>
    <dgm:pt modelId="{19FE1E1F-002D-4C9C-AAB3-719073DA90D0}" type="pres">
      <dgm:prSet presAssocID="{59A00199-3FC8-408F-A73A-723A57FA2D1F}" presName="hierRoot2" presStyleCnt="0">
        <dgm:presLayoutVars>
          <dgm:hierBranch val="init"/>
        </dgm:presLayoutVars>
      </dgm:prSet>
      <dgm:spPr/>
    </dgm:pt>
    <dgm:pt modelId="{FE0954FA-56A9-4973-B683-C7255FBB8926}" type="pres">
      <dgm:prSet presAssocID="{59A00199-3FC8-408F-A73A-723A57FA2D1F}" presName="rootComposite" presStyleCnt="0"/>
      <dgm:spPr/>
    </dgm:pt>
    <dgm:pt modelId="{1F0507FF-DD23-4CD8-8BB6-6E8B7D80E0DC}" type="pres">
      <dgm:prSet presAssocID="{59A00199-3FC8-408F-A73A-723A57FA2D1F}" presName="rootText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85F5ED5-7990-45AF-B6EE-C19FD99447EC}" type="pres">
      <dgm:prSet presAssocID="{59A00199-3FC8-408F-A73A-723A57FA2D1F}" presName="rootConnector" presStyleLbl="node2" presStyleIdx="5" presStyleCnt="6"/>
      <dgm:spPr/>
      <dgm:t>
        <a:bodyPr/>
        <a:lstStyle/>
        <a:p>
          <a:endParaRPr lang="en-US"/>
        </a:p>
      </dgm:t>
    </dgm:pt>
    <dgm:pt modelId="{8C42BD68-BD3D-46A4-B597-AEB97481AFB5}" type="pres">
      <dgm:prSet presAssocID="{59A00199-3FC8-408F-A73A-723A57FA2D1F}" presName="hierChild4" presStyleCnt="0"/>
      <dgm:spPr/>
    </dgm:pt>
    <dgm:pt modelId="{F89E3008-D4F4-4F20-B2CE-463B7A7C563B}" type="pres">
      <dgm:prSet presAssocID="{59A00199-3FC8-408F-A73A-723A57FA2D1F}" presName="hierChild5" presStyleCnt="0"/>
      <dgm:spPr/>
    </dgm:pt>
    <dgm:pt modelId="{F0005D91-BB6C-4738-8BC8-B45FD692CB5B}" type="pres">
      <dgm:prSet presAssocID="{E1C90C81-EDAE-49C1-9D12-13EA8D8A1C92}" presName="hierChild3" presStyleCnt="0"/>
      <dgm:spPr/>
    </dgm:pt>
  </dgm:ptLst>
  <dgm:cxnLst>
    <dgm:cxn modelId="{8C5997A9-DF3B-40CB-82A4-2561924D344D}" type="presOf" srcId="{57C424FE-AD54-42DE-8F1F-36FFAED27370}" destId="{5FA9DDAE-8DB7-4B6A-9F08-0781F1B45CE2}" srcOrd="0" destOrd="0" presId="urn:microsoft.com/office/officeart/2005/8/layout/orgChart1"/>
    <dgm:cxn modelId="{8B6B6B86-C2A3-4245-B80F-7FE5E3E370A5}" srcId="{E1C90C81-EDAE-49C1-9D12-13EA8D8A1C92}" destId="{6B87F144-D865-4E15-A716-2BCC6F2BA9B0}" srcOrd="2" destOrd="0" parTransId="{7CA8D369-0062-4BA9-9493-C7635580EF55}" sibTransId="{F998D346-1094-4078-A289-5D1EFCEF238B}"/>
    <dgm:cxn modelId="{FE1A0048-3BC6-5A4B-A327-55281F6DC3FE}" srcId="{8ED50984-1FC8-452E-AD20-BF5BFD146B64}" destId="{C86E455C-5269-B246-947A-8AB864E44CD1}" srcOrd="4" destOrd="0" parTransId="{91E6AEC8-F7EF-7D48-A761-7B24FF75A0E7}" sibTransId="{D88924E9-BAD8-2546-A2A9-3EFEE573801D}"/>
    <dgm:cxn modelId="{F757F472-FBE0-4CAB-BC1F-7559E1F0AB13}" type="presOf" srcId="{7CA8D369-0062-4BA9-9493-C7635580EF55}" destId="{A1C72E83-B13E-4AE5-AA88-F63A199C7B32}" srcOrd="0" destOrd="0" presId="urn:microsoft.com/office/officeart/2005/8/layout/orgChart1"/>
    <dgm:cxn modelId="{97C7AEE0-5D0D-D148-971C-09DBE1187540}" type="presOf" srcId="{AEB24349-22DC-C545-BD17-D8FAE819B85E}" destId="{E444C613-A4AB-4448-BAA3-AF5C2573358E}" srcOrd="0" destOrd="0" presId="urn:microsoft.com/office/officeart/2005/8/layout/orgChart1"/>
    <dgm:cxn modelId="{6F914583-D21B-A64B-B02A-03EBA4EF3426}" srcId="{8ED50984-1FC8-452E-AD20-BF5BFD146B64}" destId="{95255E3D-BB96-3A4E-81A2-7616385884C9}" srcOrd="1" destOrd="0" parTransId="{36BAE330-D5FE-2C47-958D-103DA9CCEBE4}" sibTransId="{ACD994BC-86AD-004C-8CDE-28A5BB0547FD}"/>
    <dgm:cxn modelId="{CE5E003E-C8DD-4660-9F59-0514EC85D1A2}" type="presOf" srcId="{6B87F144-D865-4E15-A716-2BCC6F2BA9B0}" destId="{ECFDC2B0-7405-4D27-8036-931B73D1EE7D}" srcOrd="0" destOrd="0" presId="urn:microsoft.com/office/officeart/2005/8/layout/orgChart1"/>
    <dgm:cxn modelId="{711BE4A7-B9D9-364B-901D-D65D65151A9E}" srcId="{8ED50984-1FC8-452E-AD20-BF5BFD146B64}" destId="{52C55942-F1DF-D24E-BD39-29326544D0B7}" srcOrd="3" destOrd="0" parTransId="{AEB24349-22DC-C545-BD17-D8FAE819B85E}" sibTransId="{AFC341A7-88A6-4B4F-90A6-5CF1D77B73AA}"/>
    <dgm:cxn modelId="{FD72A2B3-7764-884A-84F7-808D35A4017C}" srcId="{8ED50984-1FC8-452E-AD20-BF5BFD146B64}" destId="{6DE31D2C-069E-1049-8006-7995DB78D95B}" srcOrd="2" destOrd="0" parTransId="{B5834E34-2783-0347-B684-FC18FF74F364}" sibTransId="{41E19035-1943-524D-8D28-AED9F905A445}"/>
    <dgm:cxn modelId="{27BBAB59-A819-DC48-B4CC-CCA4030FF59C}" type="presOf" srcId="{91E6AEC8-F7EF-7D48-A761-7B24FF75A0E7}" destId="{7A450C4B-B801-A040-BA81-9F40D49F2B64}" srcOrd="0" destOrd="0" presId="urn:microsoft.com/office/officeart/2005/8/layout/orgChart1"/>
    <dgm:cxn modelId="{C7ECA4C9-84C4-4AD8-B24F-CB70062FAF74}" type="presOf" srcId="{E1C90C81-EDAE-49C1-9D12-13EA8D8A1C92}" destId="{D8F31AC9-5C9D-4618-B819-20D3AEFC3821}" srcOrd="1" destOrd="0" presId="urn:microsoft.com/office/officeart/2005/8/layout/orgChart1"/>
    <dgm:cxn modelId="{47F4580F-E8FA-488C-BFA7-D427E26986AD}" srcId="{E1C90C81-EDAE-49C1-9D12-13EA8D8A1C92}" destId="{59A00199-3FC8-408F-A73A-723A57FA2D1F}" srcOrd="5" destOrd="0" parTransId="{57FA0C94-C073-48E8-A51E-C0B6CFFD6940}" sibTransId="{911F45B8-FD5C-4FAE-8E67-E46CB7F4AD71}"/>
    <dgm:cxn modelId="{8C7F317B-0902-47FF-8842-752C3403538D}" type="presOf" srcId="{E1C90C81-EDAE-49C1-9D12-13EA8D8A1C92}" destId="{F027681A-A531-42F1-BE7E-4C78A76B78D9}" srcOrd="0" destOrd="0" presId="urn:microsoft.com/office/officeart/2005/8/layout/orgChart1"/>
    <dgm:cxn modelId="{19E0C09F-796D-47D5-B822-0DA37DBFD991}" type="presOf" srcId="{640A874C-2115-4CF9-A35C-C2B29F7707DA}" destId="{A18F89BE-E807-4373-B292-881A296E7F68}" srcOrd="1" destOrd="0" presId="urn:microsoft.com/office/officeart/2005/8/layout/orgChart1"/>
    <dgm:cxn modelId="{2501C873-F5D5-4806-89EA-19FF6AE9F805}" srcId="{E1C90C81-EDAE-49C1-9D12-13EA8D8A1C92}" destId="{57C424FE-AD54-42DE-8F1F-36FFAED27370}" srcOrd="1" destOrd="0" parTransId="{92B5A4D1-223E-4F3F-AD95-DAE501EC3782}" sibTransId="{4EA94410-C16B-4D3B-A035-E387DB83EA82}"/>
    <dgm:cxn modelId="{6EA1D0ED-A457-0644-8FE9-038C7D416C38}" type="presOf" srcId="{6DE31D2C-069E-1049-8006-7995DB78D95B}" destId="{9ECE06DF-725F-A741-B57F-658FC1B192D8}" srcOrd="1" destOrd="0" presId="urn:microsoft.com/office/officeart/2005/8/layout/orgChart1"/>
    <dgm:cxn modelId="{644ABA96-8A58-3A48-9FA9-538889C52860}" type="presOf" srcId="{B5834E34-2783-0347-B684-FC18FF74F364}" destId="{F070FAEB-8318-784F-9FD6-3A2105DE7988}" srcOrd="0" destOrd="0" presId="urn:microsoft.com/office/officeart/2005/8/layout/orgChart1"/>
    <dgm:cxn modelId="{05DF2903-2060-413A-9144-AFCDC2DDB7FD}" type="presOf" srcId="{156FB495-0FEC-4344-A072-CB56B2CEA303}" destId="{83352A07-D3AD-4E4D-B380-51B545BDD25A}" srcOrd="0" destOrd="0" presId="urn:microsoft.com/office/officeart/2005/8/layout/orgChart1"/>
    <dgm:cxn modelId="{9CF9DAF5-23AF-B549-9CFD-174FA83E36B6}" type="presOf" srcId="{C86E455C-5269-B246-947A-8AB864E44CD1}" destId="{5A87D58C-2A8D-6243-9E4C-CC0E7F95B495}" srcOrd="0" destOrd="0" presId="urn:microsoft.com/office/officeart/2005/8/layout/orgChart1"/>
    <dgm:cxn modelId="{F5942638-4346-3F47-8203-C2395412816C}" type="presOf" srcId="{52C55942-F1DF-D24E-BD39-29326544D0B7}" destId="{6A3CA2AA-3C91-C54F-B19E-54EE2DD6B39F}" srcOrd="1" destOrd="0" presId="urn:microsoft.com/office/officeart/2005/8/layout/orgChart1"/>
    <dgm:cxn modelId="{2FBF69F0-613F-41F7-9774-AD237E6503A2}" srcId="{E1C90C81-EDAE-49C1-9D12-13EA8D8A1C92}" destId="{640A874C-2115-4CF9-A35C-C2B29F7707DA}" srcOrd="0" destOrd="0" parTransId="{7377F093-B2B5-4AC2-982A-3BB471232EDB}" sibTransId="{EC7789CF-50EF-45A1-B5FE-DA407B416387}"/>
    <dgm:cxn modelId="{257A4839-E77E-CB4B-A93B-46369659CC1D}" type="presOf" srcId="{947F4BE7-34C8-1646-9E42-2A60C85F39A6}" destId="{8011E97E-5935-2643-BD51-11B1216E7002}" srcOrd="0" destOrd="0" presId="urn:microsoft.com/office/officeart/2005/8/layout/orgChart1"/>
    <dgm:cxn modelId="{B4DC6E77-9FD9-45D9-AAAB-F04B6C528DED}" type="presOf" srcId="{77491C5A-53BD-488F-B2CC-5677F5B29B15}" destId="{AC422F7F-0223-4BBF-88F1-4D4231FDA163}" srcOrd="1" destOrd="0" presId="urn:microsoft.com/office/officeart/2005/8/layout/orgChart1"/>
    <dgm:cxn modelId="{CA796E4C-C838-4E00-9AD8-15135A57E8FC}" srcId="{E1C90C81-EDAE-49C1-9D12-13EA8D8A1C92}" destId="{8ED50984-1FC8-452E-AD20-BF5BFD146B64}" srcOrd="4" destOrd="0" parTransId="{766AB587-CDE6-4892-9F14-618D340ABC03}" sibTransId="{79E70341-900E-4624-BD3F-43B420580598}"/>
    <dgm:cxn modelId="{862F7CC9-30FB-4150-BFB7-5E1DFB30E138}" type="presOf" srcId="{57FA0C94-C073-48E8-A51E-C0B6CFFD6940}" destId="{D0F8410B-07E9-4E14-BB1A-7EB20FC75DFF}" srcOrd="0" destOrd="0" presId="urn:microsoft.com/office/officeart/2005/8/layout/orgChart1"/>
    <dgm:cxn modelId="{279FD056-9E74-8840-86A8-DC8436749F94}" type="presOf" srcId="{B5083186-B1A2-C74F-BD2B-B641BA7FE583}" destId="{13FEB9D0-E70A-B840-BD0B-F2D665A1D643}" srcOrd="0" destOrd="0" presId="urn:microsoft.com/office/officeart/2005/8/layout/orgChart1"/>
    <dgm:cxn modelId="{510A05C3-71A8-4916-9813-A46CE10B502F}" type="presOf" srcId="{6B87F144-D865-4E15-A716-2BCC6F2BA9B0}" destId="{C6E8D1E0-ADAA-4B5F-85CA-6AA3CAE81D44}" srcOrd="1" destOrd="0" presId="urn:microsoft.com/office/officeart/2005/8/layout/orgChart1"/>
    <dgm:cxn modelId="{C5ACC6F8-F9FC-41D3-997E-E6E4ABBFE548}" type="presOf" srcId="{92B5A4D1-223E-4F3F-AD95-DAE501EC3782}" destId="{10FA5C6A-EE5D-4CE2-A042-98BFD909C28E}" srcOrd="0" destOrd="0" presId="urn:microsoft.com/office/officeart/2005/8/layout/orgChart1"/>
    <dgm:cxn modelId="{5BC55BAF-7003-414D-8D69-69891FFE8E8F}" srcId="{E1C90C81-EDAE-49C1-9D12-13EA8D8A1C92}" destId="{77491C5A-53BD-488F-B2CC-5677F5B29B15}" srcOrd="3" destOrd="0" parTransId="{37A027AA-83C7-4ADE-AB90-7FB4C0F5390B}" sibTransId="{6DB3CE23-0437-4F40-9EB3-299EA9670A74}"/>
    <dgm:cxn modelId="{86A55929-C97E-4912-95A4-FD6F1294E254}" type="presOf" srcId="{8ED50984-1FC8-452E-AD20-BF5BFD146B64}" destId="{CF9BDD39-C7DF-4117-B90D-FA78AFF98976}" srcOrd="0" destOrd="0" presId="urn:microsoft.com/office/officeart/2005/8/layout/orgChart1"/>
    <dgm:cxn modelId="{2E25BB22-E9B8-0947-87BA-74CF496A3AC9}" type="presOf" srcId="{95255E3D-BB96-3A4E-81A2-7616385884C9}" destId="{90B906CC-7219-0C4F-8882-D373937425DD}" srcOrd="0" destOrd="0" presId="urn:microsoft.com/office/officeart/2005/8/layout/orgChart1"/>
    <dgm:cxn modelId="{5F1D802A-0F20-6C46-B6E2-A96BBAC0AF43}" type="presOf" srcId="{52C55942-F1DF-D24E-BD39-29326544D0B7}" destId="{4D7A4A0A-9918-7548-B679-22E098FC80D9}" srcOrd="0" destOrd="0" presId="urn:microsoft.com/office/officeart/2005/8/layout/orgChart1"/>
    <dgm:cxn modelId="{8F252DAD-2F98-49DD-B1E7-6BBA6F4AE23D}" type="presOf" srcId="{59A00199-3FC8-408F-A73A-723A57FA2D1F}" destId="{1F0507FF-DD23-4CD8-8BB6-6E8B7D80E0DC}" srcOrd="0" destOrd="0" presId="urn:microsoft.com/office/officeart/2005/8/layout/orgChart1"/>
    <dgm:cxn modelId="{70DD8E3B-3B9F-4868-8C7D-F1D15EC50B51}" type="presOf" srcId="{77491C5A-53BD-488F-B2CC-5677F5B29B15}" destId="{A84375C6-D19E-4741-AD92-ACA44EF57E28}" srcOrd="0" destOrd="0" presId="urn:microsoft.com/office/officeart/2005/8/layout/orgChart1"/>
    <dgm:cxn modelId="{DB1B8542-1EFB-B540-AA0D-EB7708ED6F96}" type="presOf" srcId="{6DE31D2C-069E-1049-8006-7995DB78D95B}" destId="{AF1F6747-FF9D-2E46-8030-37EEB7C85C08}" srcOrd="0" destOrd="0" presId="urn:microsoft.com/office/officeart/2005/8/layout/orgChart1"/>
    <dgm:cxn modelId="{C77741CA-EBEF-1F48-A19E-6EB229132080}" type="presOf" srcId="{947F4BE7-34C8-1646-9E42-2A60C85F39A6}" destId="{1D294D10-DBB2-DC40-A2F4-5B3E455FAA21}" srcOrd="1" destOrd="0" presId="urn:microsoft.com/office/officeart/2005/8/layout/orgChart1"/>
    <dgm:cxn modelId="{D8EA0912-1D94-BC47-8540-3AFFDEE2A72F}" type="presOf" srcId="{95255E3D-BB96-3A4E-81A2-7616385884C9}" destId="{E949F215-E44B-3D4F-A458-9593D81755EF}" srcOrd="1" destOrd="0" presId="urn:microsoft.com/office/officeart/2005/8/layout/orgChart1"/>
    <dgm:cxn modelId="{8854E82E-8C16-EF44-B30E-80C068527FA3}" type="presOf" srcId="{C86E455C-5269-B246-947A-8AB864E44CD1}" destId="{80C0326F-DC89-5C41-84DE-83FB09BE50B3}" srcOrd="1" destOrd="0" presId="urn:microsoft.com/office/officeart/2005/8/layout/orgChart1"/>
    <dgm:cxn modelId="{02554AE6-AB24-4233-8DB3-939979E3CFCD}" type="presOf" srcId="{57C424FE-AD54-42DE-8F1F-36FFAED27370}" destId="{B219017E-0F90-42C9-98D4-EDB4FCD97380}" srcOrd="1" destOrd="0" presId="urn:microsoft.com/office/officeart/2005/8/layout/orgChart1"/>
    <dgm:cxn modelId="{044F3B27-C8B8-114E-AC0E-29E654394B8D}" srcId="{8ED50984-1FC8-452E-AD20-BF5BFD146B64}" destId="{947F4BE7-34C8-1646-9E42-2A60C85F39A6}" srcOrd="0" destOrd="0" parTransId="{B5083186-B1A2-C74F-BD2B-B641BA7FE583}" sibTransId="{3104FB19-26FE-B84E-80FC-D82E03764158}"/>
    <dgm:cxn modelId="{8FF42509-D69A-4106-A33F-E74994753494}" type="presOf" srcId="{640A874C-2115-4CF9-A35C-C2B29F7707DA}" destId="{D3E31D13-2852-48E6-8195-B6B198C88203}" srcOrd="0" destOrd="0" presId="urn:microsoft.com/office/officeart/2005/8/layout/orgChart1"/>
    <dgm:cxn modelId="{4713AC2F-060D-4AFD-84BC-C30CC2771096}" type="presOf" srcId="{766AB587-CDE6-4892-9F14-618D340ABC03}" destId="{8DB3456E-162F-4CBA-9152-801F1E7BFC94}" srcOrd="0" destOrd="0" presId="urn:microsoft.com/office/officeart/2005/8/layout/orgChart1"/>
    <dgm:cxn modelId="{158AD158-06A6-48F4-A8BD-853891A175A8}" type="presOf" srcId="{8ED50984-1FC8-452E-AD20-BF5BFD146B64}" destId="{27946EAB-147B-4619-8E0A-83D64A838118}" srcOrd="1" destOrd="0" presId="urn:microsoft.com/office/officeart/2005/8/layout/orgChart1"/>
    <dgm:cxn modelId="{F06443C1-5514-4524-9AC6-E3D9CA6BF147}" type="presOf" srcId="{59A00199-3FC8-408F-A73A-723A57FA2D1F}" destId="{685F5ED5-7990-45AF-B6EE-C19FD99447EC}" srcOrd="1" destOrd="0" presId="urn:microsoft.com/office/officeart/2005/8/layout/orgChart1"/>
    <dgm:cxn modelId="{2B3EE804-3AD1-4113-A7BC-79C17CDC533F}" srcId="{156FB495-0FEC-4344-A072-CB56B2CEA303}" destId="{E1C90C81-EDAE-49C1-9D12-13EA8D8A1C92}" srcOrd="0" destOrd="0" parTransId="{508E2F8B-B2A7-43E0-9FBC-F2ABF68F2CF3}" sibTransId="{1747517B-FCF0-4B33-9928-3B6390ADB1E1}"/>
    <dgm:cxn modelId="{9BDC4A9E-4E2E-4E18-8192-45F8DB000DA8}" type="presOf" srcId="{37A027AA-83C7-4ADE-AB90-7FB4C0F5390B}" destId="{C864A36D-C677-405E-9137-AEF34D95F5E3}" srcOrd="0" destOrd="0" presId="urn:microsoft.com/office/officeart/2005/8/layout/orgChart1"/>
    <dgm:cxn modelId="{F9A29918-EC7D-4FB2-BF09-22C7A424B4AC}" type="presOf" srcId="{7377F093-B2B5-4AC2-982A-3BB471232EDB}" destId="{90729125-724C-40A9-8B36-E546E4FFDC66}" srcOrd="0" destOrd="0" presId="urn:microsoft.com/office/officeart/2005/8/layout/orgChart1"/>
    <dgm:cxn modelId="{6CE2A216-4027-5947-B41E-BF568ABEBD0A}" type="presOf" srcId="{36BAE330-D5FE-2C47-958D-103DA9CCEBE4}" destId="{144C1E4C-8713-9541-83F5-BA19EFCA24BC}" srcOrd="0" destOrd="0" presId="urn:microsoft.com/office/officeart/2005/8/layout/orgChart1"/>
    <dgm:cxn modelId="{6EE53FED-0F97-4D13-BF38-4BAD593357DD}" type="presParOf" srcId="{83352A07-D3AD-4E4D-B380-51B545BDD25A}" destId="{D75CBC95-7F36-4F61-A6AC-05A6EDD8E75D}" srcOrd="0" destOrd="0" presId="urn:microsoft.com/office/officeart/2005/8/layout/orgChart1"/>
    <dgm:cxn modelId="{F53BA682-90F0-4D5A-956F-8391EA706C08}" type="presParOf" srcId="{D75CBC95-7F36-4F61-A6AC-05A6EDD8E75D}" destId="{3FA58DD9-E156-4EA7-A555-B50B25B6A251}" srcOrd="0" destOrd="0" presId="urn:microsoft.com/office/officeart/2005/8/layout/orgChart1"/>
    <dgm:cxn modelId="{F22B46BC-9CFB-4C04-9741-76C9D84A24D3}" type="presParOf" srcId="{3FA58DD9-E156-4EA7-A555-B50B25B6A251}" destId="{F027681A-A531-42F1-BE7E-4C78A76B78D9}" srcOrd="0" destOrd="0" presId="urn:microsoft.com/office/officeart/2005/8/layout/orgChart1"/>
    <dgm:cxn modelId="{A767BEF6-9A3E-4711-B55F-78B121401065}" type="presParOf" srcId="{3FA58DD9-E156-4EA7-A555-B50B25B6A251}" destId="{D8F31AC9-5C9D-4618-B819-20D3AEFC3821}" srcOrd="1" destOrd="0" presId="urn:microsoft.com/office/officeart/2005/8/layout/orgChart1"/>
    <dgm:cxn modelId="{C171CADC-D329-4B57-B213-04FC026EA00F}" type="presParOf" srcId="{D75CBC95-7F36-4F61-A6AC-05A6EDD8E75D}" destId="{FEFD3154-2B39-4FDA-B829-254FEED0F815}" srcOrd="1" destOrd="0" presId="urn:microsoft.com/office/officeart/2005/8/layout/orgChart1"/>
    <dgm:cxn modelId="{63D92768-922D-46F5-8F91-0E72613E98CA}" type="presParOf" srcId="{FEFD3154-2B39-4FDA-B829-254FEED0F815}" destId="{90729125-724C-40A9-8B36-E546E4FFDC66}" srcOrd="0" destOrd="0" presId="urn:microsoft.com/office/officeart/2005/8/layout/orgChart1"/>
    <dgm:cxn modelId="{9327D4D3-3E13-41EB-91EB-F9ACC37E200E}" type="presParOf" srcId="{FEFD3154-2B39-4FDA-B829-254FEED0F815}" destId="{3855D6AF-F847-45AC-B1E7-0C4F5B4DBA57}" srcOrd="1" destOrd="0" presId="urn:microsoft.com/office/officeart/2005/8/layout/orgChart1"/>
    <dgm:cxn modelId="{7C84A7C3-AD32-4CB2-B3A8-5635245A5A8F}" type="presParOf" srcId="{3855D6AF-F847-45AC-B1E7-0C4F5B4DBA57}" destId="{E025D30B-244C-4886-A052-6943FADA58B2}" srcOrd="0" destOrd="0" presId="urn:microsoft.com/office/officeart/2005/8/layout/orgChart1"/>
    <dgm:cxn modelId="{F8991C58-B18F-4BB4-AA5B-42CE88CBF0E0}" type="presParOf" srcId="{E025D30B-244C-4886-A052-6943FADA58B2}" destId="{D3E31D13-2852-48E6-8195-B6B198C88203}" srcOrd="0" destOrd="0" presId="urn:microsoft.com/office/officeart/2005/8/layout/orgChart1"/>
    <dgm:cxn modelId="{7FB0F90B-262B-4A02-9E15-17ED861CDF7E}" type="presParOf" srcId="{E025D30B-244C-4886-A052-6943FADA58B2}" destId="{A18F89BE-E807-4373-B292-881A296E7F68}" srcOrd="1" destOrd="0" presId="urn:microsoft.com/office/officeart/2005/8/layout/orgChart1"/>
    <dgm:cxn modelId="{A8F5C89A-4B5F-40CA-86C1-90A0D03CB5EC}" type="presParOf" srcId="{3855D6AF-F847-45AC-B1E7-0C4F5B4DBA57}" destId="{0B53EEBF-8141-40A6-A247-E3DBB67D6F66}" srcOrd="1" destOrd="0" presId="urn:microsoft.com/office/officeart/2005/8/layout/orgChart1"/>
    <dgm:cxn modelId="{CB220996-3D5C-4E4D-AABB-DE956B887E14}" type="presParOf" srcId="{3855D6AF-F847-45AC-B1E7-0C4F5B4DBA57}" destId="{0F2D3D89-DABE-4233-9176-F6805DF63322}" srcOrd="2" destOrd="0" presId="urn:microsoft.com/office/officeart/2005/8/layout/orgChart1"/>
    <dgm:cxn modelId="{F1ECDB47-9B8E-4491-83CE-BA0951492A02}" type="presParOf" srcId="{FEFD3154-2B39-4FDA-B829-254FEED0F815}" destId="{10FA5C6A-EE5D-4CE2-A042-98BFD909C28E}" srcOrd="2" destOrd="0" presId="urn:microsoft.com/office/officeart/2005/8/layout/orgChart1"/>
    <dgm:cxn modelId="{4E599F12-3939-43EB-B264-CE4D9E755E16}" type="presParOf" srcId="{FEFD3154-2B39-4FDA-B829-254FEED0F815}" destId="{1F093C5C-4CB3-4C09-9B69-49C409A26D5D}" srcOrd="3" destOrd="0" presId="urn:microsoft.com/office/officeart/2005/8/layout/orgChart1"/>
    <dgm:cxn modelId="{83352B7A-CE58-4F9D-97D9-3DAF2721ACF1}" type="presParOf" srcId="{1F093C5C-4CB3-4C09-9B69-49C409A26D5D}" destId="{1395B595-D7CE-47EE-948F-251A7CC2F1C6}" srcOrd="0" destOrd="0" presId="urn:microsoft.com/office/officeart/2005/8/layout/orgChart1"/>
    <dgm:cxn modelId="{0864BE03-EEC5-4E2F-AD0C-59DF69FE1529}" type="presParOf" srcId="{1395B595-D7CE-47EE-948F-251A7CC2F1C6}" destId="{5FA9DDAE-8DB7-4B6A-9F08-0781F1B45CE2}" srcOrd="0" destOrd="0" presId="urn:microsoft.com/office/officeart/2005/8/layout/orgChart1"/>
    <dgm:cxn modelId="{9463BF8B-FDF8-4B0C-80CA-0BFB93CB48B2}" type="presParOf" srcId="{1395B595-D7CE-47EE-948F-251A7CC2F1C6}" destId="{B219017E-0F90-42C9-98D4-EDB4FCD97380}" srcOrd="1" destOrd="0" presId="urn:microsoft.com/office/officeart/2005/8/layout/orgChart1"/>
    <dgm:cxn modelId="{119B17DC-1AF8-4E84-8484-59394E48AB97}" type="presParOf" srcId="{1F093C5C-4CB3-4C09-9B69-49C409A26D5D}" destId="{C0E43B7B-926E-4737-A8A8-C3806A7AE824}" srcOrd="1" destOrd="0" presId="urn:microsoft.com/office/officeart/2005/8/layout/orgChart1"/>
    <dgm:cxn modelId="{57E01414-2772-4BF9-8206-3EB0F4F09FD8}" type="presParOf" srcId="{1F093C5C-4CB3-4C09-9B69-49C409A26D5D}" destId="{E1745E1A-CC8D-4682-B3AE-80EBC40F6DE4}" srcOrd="2" destOrd="0" presId="urn:microsoft.com/office/officeart/2005/8/layout/orgChart1"/>
    <dgm:cxn modelId="{FE6A55D2-0338-44B3-BB9B-F0D59413E26D}" type="presParOf" srcId="{FEFD3154-2B39-4FDA-B829-254FEED0F815}" destId="{A1C72E83-B13E-4AE5-AA88-F63A199C7B32}" srcOrd="4" destOrd="0" presId="urn:microsoft.com/office/officeart/2005/8/layout/orgChart1"/>
    <dgm:cxn modelId="{6806E8BC-D791-4CC5-9D94-26BE18A5C3CF}" type="presParOf" srcId="{FEFD3154-2B39-4FDA-B829-254FEED0F815}" destId="{68553CE9-A7C4-4DA6-82A5-5B1DA929239C}" srcOrd="5" destOrd="0" presId="urn:microsoft.com/office/officeart/2005/8/layout/orgChart1"/>
    <dgm:cxn modelId="{3A9878A1-F7B5-4A13-B4D9-7486FE39AA1C}" type="presParOf" srcId="{68553CE9-A7C4-4DA6-82A5-5B1DA929239C}" destId="{709B699B-CDB3-49E2-BE97-FEB0A0C6DD90}" srcOrd="0" destOrd="0" presId="urn:microsoft.com/office/officeart/2005/8/layout/orgChart1"/>
    <dgm:cxn modelId="{BD9FDE1F-C1D6-4898-A392-4E11E4DC84EC}" type="presParOf" srcId="{709B699B-CDB3-49E2-BE97-FEB0A0C6DD90}" destId="{ECFDC2B0-7405-4D27-8036-931B73D1EE7D}" srcOrd="0" destOrd="0" presId="urn:microsoft.com/office/officeart/2005/8/layout/orgChart1"/>
    <dgm:cxn modelId="{D768DC07-23C7-41D8-AD35-6A89EE5EDF7E}" type="presParOf" srcId="{709B699B-CDB3-49E2-BE97-FEB0A0C6DD90}" destId="{C6E8D1E0-ADAA-4B5F-85CA-6AA3CAE81D44}" srcOrd="1" destOrd="0" presId="urn:microsoft.com/office/officeart/2005/8/layout/orgChart1"/>
    <dgm:cxn modelId="{D2B751A8-E567-4FD0-93A0-733DA63D9A8E}" type="presParOf" srcId="{68553CE9-A7C4-4DA6-82A5-5B1DA929239C}" destId="{C73E5E16-B214-4338-B96C-68BC393A139A}" srcOrd="1" destOrd="0" presId="urn:microsoft.com/office/officeart/2005/8/layout/orgChart1"/>
    <dgm:cxn modelId="{641390F9-51D5-44D3-B2C3-13E7DDDD62D0}" type="presParOf" srcId="{68553CE9-A7C4-4DA6-82A5-5B1DA929239C}" destId="{9E15959E-EBA3-4016-AAC5-BB65AF2E15E0}" srcOrd="2" destOrd="0" presId="urn:microsoft.com/office/officeart/2005/8/layout/orgChart1"/>
    <dgm:cxn modelId="{26307C2A-2514-496A-8F8E-F5568E543384}" type="presParOf" srcId="{FEFD3154-2B39-4FDA-B829-254FEED0F815}" destId="{C864A36D-C677-405E-9137-AEF34D95F5E3}" srcOrd="6" destOrd="0" presId="urn:microsoft.com/office/officeart/2005/8/layout/orgChart1"/>
    <dgm:cxn modelId="{BAA77C3C-EC94-4744-A5D2-BF50A3A1B89C}" type="presParOf" srcId="{FEFD3154-2B39-4FDA-B829-254FEED0F815}" destId="{E171A944-2218-4860-9C1D-6D9D9CC94DD3}" srcOrd="7" destOrd="0" presId="urn:microsoft.com/office/officeart/2005/8/layout/orgChart1"/>
    <dgm:cxn modelId="{D2979598-D3FF-4965-821D-95831FB8AA11}" type="presParOf" srcId="{E171A944-2218-4860-9C1D-6D9D9CC94DD3}" destId="{637D65F6-F81D-4DD3-956C-0AE3F5E7672F}" srcOrd="0" destOrd="0" presId="urn:microsoft.com/office/officeart/2005/8/layout/orgChart1"/>
    <dgm:cxn modelId="{B25F9095-C69A-4D9C-AD27-C09BF5631EC2}" type="presParOf" srcId="{637D65F6-F81D-4DD3-956C-0AE3F5E7672F}" destId="{A84375C6-D19E-4741-AD92-ACA44EF57E28}" srcOrd="0" destOrd="0" presId="urn:microsoft.com/office/officeart/2005/8/layout/orgChart1"/>
    <dgm:cxn modelId="{D470DCFF-B627-42F8-BC30-219BBDBBFDF0}" type="presParOf" srcId="{637D65F6-F81D-4DD3-956C-0AE3F5E7672F}" destId="{AC422F7F-0223-4BBF-88F1-4D4231FDA163}" srcOrd="1" destOrd="0" presId="urn:microsoft.com/office/officeart/2005/8/layout/orgChart1"/>
    <dgm:cxn modelId="{A36EA6A5-3BF7-4CD9-9624-D36F99285CD4}" type="presParOf" srcId="{E171A944-2218-4860-9C1D-6D9D9CC94DD3}" destId="{1B19E875-7FEE-4FF4-8F4F-4BBA9A69B5F6}" srcOrd="1" destOrd="0" presId="urn:microsoft.com/office/officeart/2005/8/layout/orgChart1"/>
    <dgm:cxn modelId="{7693A3EA-9AD8-4423-9B08-B04F8DE8F58D}" type="presParOf" srcId="{E171A944-2218-4860-9C1D-6D9D9CC94DD3}" destId="{860020B3-3C27-42CD-AD74-482F62A1F159}" srcOrd="2" destOrd="0" presId="urn:microsoft.com/office/officeart/2005/8/layout/orgChart1"/>
    <dgm:cxn modelId="{57830B7C-E42E-4CA2-8D79-122FF5AC49BE}" type="presParOf" srcId="{FEFD3154-2B39-4FDA-B829-254FEED0F815}" destId="{8DB3456E-162F-4CBA-9152-801F1E7BFC94}" srcOrd="8" destOrd="0" presId="urn:microsoft.com/office/officeart/2005/8/layout/orgChart1"/>
    <dgm:cxn modelId="{57CE334A-83AB-424A-815C-66C1EF748C7F}" type="presParOf" srcId="{FEFD3154-2B39-4FDA-B829-254FEED0F815}" destId="{3A848AD5-D9C8-4DA6-B1BE-239C2D44D80A}" srcOrd="9" destOrd="0" presId="urn:microsoft.com/office/officeart/2005/8/layout/orgChart1"/>
    <dgm:cxn modelId="{74006294-437A-43B1-98BC-064AD568F27B}" type="presParOf" srcId="{3A848AD5-D9C8-4DA6-B1BE-239C2D44D80A}" destId="{592D777B-7FB5-43AA-BB70-210DC5E41D7F}" srcOrd="0" destOrd="0" presId="urn:microsoft.com/office/officeart/2005/8/layout/orgChart1"/>
    <dgm:cxn modelId="{E3E46E73-2CEB-4339-A4DE-8B3E5F93D72D}" type="presParOf" srcId="{592D777B-7FB5-43AA-BB70-210DC5E41D7F}" destId="{CF9BDD39-C7DF-4117-B90D-FA78AFF98976}" srcOrd="0" destOrd="0" presId="urn:microsoft.com/office/officeart/2005/8/layout/orgChart1"/>
    <dgm:cxn modelId="{651D249D-A78F-4972-9AAB-66D7E5F3F01B}" type="presParOf" srcId="{592D777B-7FB5-43AA-BB70-210DC5E41D7F}" destId="{27946EAB-147B-4619-8E0A-83D64A838118}" srcOrd="1" destOrd="0" presId="urn:microsoft.com/office/officeart/2005/8/layout/orgChart1"/>
    <dgm:cxn modelId="{BAEF09C1-4A2E-4AC8-98A4-CB720DAC6422}" type="presParOf" srcId="{3A848AD5-D9C8-4DA6-B1BE-239C2D44D80A}" destId="{224F2E1E-49BA-4CFB-9979-9D12D16624F6}" srcOrd="1" destOrd="0" presId="urn:microsoft.com/office/officeart/2005/8/layout/orgChart1"/>
    <dgm:cxn modelId="{1EF47A5F-D770-B445-B2B5-7F9C6411C341}" type="presParOf" srcId="{224F2E1E-49BA-4CFB-9979-9D12D16624F6}" destId="{13FEB9D0-E70A-B840-BD0B-F2D665A1D643}" srcOrd="0" destOrd="0" presId="urn:microsoft.com/office/officeart/2005/8/layout/orgChart1"/>
    <dgm:cxn modelId="{54BF1C05-C8E9-2E42-AC4A-E2F63C59F4E8}" type="presParOf" srcId="{224F2E1E-49BA-4CFB-9979-9D12D16624F6}" destId="{25A3D75F-4145-4448-B9E7-20CF638EFA0F}" srcOrd="1" destOrd="0" presId="urn:microsoft.com/office/officeart/2005/8/layout/orgChart1"/>
    <dgm:cxn modelId="{5ADBB227-A200-8D43-B45E-D71974736F50}" type="presParOf" srcId="{25A3D75F-4145-4448-B9E7-20CF638EFA0F}" destId="{7AB35103-8DDF-D348-8353-69499B756DF5}" srcOrd="0" destOrd="0" presId="urn:microsoft.com/office/officeart/2005/8/layout/orgChart1"/>
    <dgm:cxn modelId="{50CCCAC1-3851-C044-A097-D57A69D82F55}" type="presParOf" srcId="{7AB35103-8DDF-D348-8353-69499B756DF5}" destId="{8011E97E-5935-2643-BD51-11B1216E7002}" srcOrd="0" destOrd="0" presId="urn:microsoft.com/office/officeart/2005/8/layout/orgChart1"/>
    <dgm:cxn modelId="{9A39915A-DF36-954F-BF29-C25AB3D9AB4B}" type="presParOf" srcId="{7AB35103-8DDF-D348-8353-69499B756DF5}" destId="{1D294D10-DBB2-DC40-A2F4-5B3E455FAA21}" srcOrd="1" destOrd="0" presId="urn:microsoft.com/office/officeart/2005/8/layout/orgChart1"/>
    <dgm:cxn modelId="{E7963E64-C5CA-9F4C-886A-4D2B20EEEA80}" type="presParOf" srcId="{25A3D75F-4145-4448-B9E7-20CF638EFA0F}" destId="{F4E27ED2-67B2-A441-8274-B995542BB99E}" srcOrd="1" destOrd="0" presId="urn:microsoft.com/office/officeart/2005/8/layout/orgChart1"/>
    <dgm:cxn modelId="{4449B5F4-4611-0A4D-848C-E73CD59E2B71}" type="presParOf" srcId="{25A3D75F-4145-4448-B9E7-20CF638EFA0F}" destId="{E2CE25A7-D448-C24C-A8B6-37316289EDC5}" srcOrd="2" destOrd="0" presId="urn:microsoft.com/office/officeart/2005/8/layout/orgChart1"/>
    <dgm:cxn modelId="{126F11ED-A636-8648-B9B6-223F123FEC52}" type="presParOf" srcId="{224F2E1E-49BA-4CFB-9979-9D12D16624F6}" destId="{144C1E4C-8713-9541-83F5-BA19EFCA24BC}" srcOrd="2" destOrd="0" presId="urn:microsoft.com/office/officeart/2005/8/layout/orgChart1"/>
    <dgm:cxn modelId="{A00FAA74-3266-A848-9147-6F4308C08A11}" type="presParOf" srcId="{224F2E1E-49BA-4CFB-9979-9D12D16624F6}" destId="{F1E2CFC3-2A7A-AD4E-AC89-A12F9AA35C83}" srcOrd="3" destOrd="0" presId="urn:microsoft.com/office/officeart/2005/8/layout/orgChart1"/>
    <dgm:cxn modelId="{7316DA55-0A6F-6740-99EF-60E5C106D66E}" type="presParOf" srcId="{F1E2CFC3-2A7A-AD4E-AC89-A12F9AA35C83}" destId="{6A4DA36B-8CF5-BC48-B1F0-8EC493489442}" srcOrd="0" destOrd="0" presId="urn:microsoft.com/office/officeart/2005/8/layout/orgChart1"/>
    <dgm:cxn modelId="{4F2E6983-6F6D-314F-BAA8-CB21166EC2C2}" type="presParOf" srcId="{6A4DA36B-8CF5-BC48-B1F0-8EC493489442}" destId="{90B906CC-7219-0C4F-8882-D373937425DD}" srcOrd="0" destOrd="0" presId="urn:microsoft.com/office/officeart/2005/8/layout/orgChart1"/>
    <dgm:cxn modelId="{1CB2521D-8F1D-0846-AE36-094F9D18414A}" type="presParOf" srcId="{6A4DA36B-8CF5-BC48-B1F0-8EC493489442}" destId="{E949F215-E44B-3D4F-A458-9593D81755EF}" srcOrd="1" destOrd="0" presId="urn:microsoft.com/office/officeart/2005/8/layout/orgChart1"/>
    <dgm:cxn modelId="{F53222FB-5F6E-9E4A-899D-5979BD27C670}" type="presParOf" srcId="{F1E2CFC3-2A7A-AD4E-AC89-A12F9AA35C83}" destId="{B6724197-34AE-2143-976A-237F43AD6D1F}" srcOrd="1" destOrd="0" presId="urn:microsoft.com/office/officeart/2005/8/layout/orgChart1"/>
    <dgm:cxn modelId="{A6F368B2-D83B-D54A-855B-48440705BDE4}" type="presParOf" srcId="{F1E2CFC3-2A7A-AD4E-AC89-A12F9AA35C83}" destId="{26912269-A5FD-8245-A756-5562BB0FA64E}" srcOrd="2" destOrd="0" presId="urn:microsoft.com/office/officeart/2005/8/layout/orgChart1"/>
    <dgm:cxn modelId="{60F1C97F-01C7-C948-9413-5203CC458E60}" type="presParOf" srcId="{224F2E1E-49BA-4CFB-9979-9D12D16624F6}" destId="{F070FAEB-8318-784F-9FD6-3A2105DE7988}" srcOrd="4" destOrd="0" presId="urn:microsoft.com/office/officeart/2005/8/layout/orgChart1"/>
    <dgm:cxn modelId="{98511A06-4F9C-C741-9E0E-CC0BF32C9B3B}" type="presParOf" srcId="{224F2E1E-49BA-4CFB-9979-9D12D16624F6}" destId="{B29B2F07-4988-A64D-A04C-91082236C805}" srcOrd="5" destOrd="0" presId="urn:microsoft.com/office/officeart/2005/8/layout/orgChart1"/>
    <dgm:cxn modelId="{D9603EC0-F3F2-8448-A79D-7286BF49C56A}" type="presParOf" srcId="{B29B2F07-4988-A64D-A04C-91082236C805}" destId="{8AB236DE-B34A-C64A-84B4-29B1D480B37C}" srcOrd="0" destOrd="0" presId="urn:microsoft.com/office/officeart/2005/8/layout/orgChart1"/>
    <dgm:cxn modelId="{A8B7AB4D-A53F-1D46-81AB-623333910BE8}" type="presParOf" srcId="{8AB236DE-B34A-C64A-84B4-29B1D480B37C}" destId="{AF1F6747-FF9D-2E46-8030-37EEB7C85C08}" srcOrd="0" destOrd="0" presId="urn:microsoft.com/office/officeart/2005/8/layout/orgChart1"/>
    <dgm:cxn modelId="{6505643A-1C74-2E4A-B09D-BA1A656A3F74}" type="presParOf" srcId="{8AB236DE-B34A-C64A-84B4-29B1D480B37C}" destId="{9ECE06DF-725F-A741-B57F-658FC1B192D8}" srcOrd="1" destOrd="0" presId="urn:microsoft.com/office/officeart/2005/8/layout/orgChart1"/>
    <dgm:cxn modelId="{41951C11-1E5A-064F-9258-67F99245EAAB}" type="presParOf" srcId="{B29B2F07-4988-A64D-A04C-91082236C805}" destId="{761B555C-6E48-654F-97A7-642FF00BEF9B}" srcOrd="1" destOrd="0" presId="urn:microsoft.com/office/officeart/2005/8/layout/orgChart1"/>
    <dgm:cxn modelId="{0565124C-EBB0-F64B-A50C-D54A2EED3E34}" type="presParOf" srcId="{B29B2F07-4988-A64D-A04C-91082236C805}" destId="{AEABCFDB-534B-AC49-A8FE-EDEFCB6E449E}" srcOrd="2" destOrd="0" presId="urn:microsoft.com/office/officeart/2005/8/layout/orgChart1"/>
    <dgm:cxn modelId="{89FB2926-CF12-E64D-9B22-5E0F1E7EC87A}" type="presParOf" srcId="{224F2E1E-49BA-4CFB-9979-9D12D16624F6}" destId="{E444C613-A4AB-4448-BAA3-AF5C2573358E}" srcOrd="6" destOrd="0" presId="urn:microsoft.com/office/officeart/2005/8/layout/orgChart1"/>
    <dgm:cxn modelId="{E48B0DA4-8B08-8040-B14D-FA501E8321C2}" type="presParOf" srcId="{224F2E1E-49BA-4CFB-9979-9D12D16624F6}" destId="{058BF891-7BD7-D64E-92EE-CC3B6C7179AB}" srcOrd="7" destOrd="0" presId="urn:microsoft.com/office/officeart/2005/8/layout/orgChart1"/>
    <dgm:cxn modelId="{6CDB28BE-C339-8241-ABB3-8A77785B41A1}" type="presParOf" srcId="{058BF891-7BD7-D64E-92EE-CC3B6C7179AB}" destId="{1377AF3A-9803-8044-8893-6C0C46B44470}" srcOrd="0" destOrd="0" presId="urn:microsoft.com/office/officeart/2005/8/layout/orgChart1"/>
    <dgm:cxn modelId="{B445509C-C3AD-7140-AC46-F9D645E04E87}" type="presParOf" srcId="{1377AF3A-9803-8044-8893-6C0C46B44470}" destId="{4D7A4A0A-9918-7548-B679-22E098FC80D9}" srcOrd="0" destOrd="0" presId="urn:microsoft.com/office/officeart/2005/8/layout/orgChart1"/>
    <dgm:cxn modelId="{443293CC-53C2-3744-A2E1-8681400DC32A}" type="presParOf" srcId="{1377AF3A-9803-8044-8893-6C0C46B44470}" destId="{6A3CA2AA-3C91-C54F-B19E-54EE2DD6B39F}" srcOrd="1" destOrd="0" presId="urn:microsoft.com/office/officeart/2005/8/layout/orgChart1"/>
    <dgm:cxn modelId="{1FEE77B7-DCAF-3F48-963E-CB57E959CAEA}" type="presParOf" srcId="{058BF891-7BD7-D64E-92EE-CC3B6C7179AB}" destId="{499C1BE6-015B-6E44-9199-4999D4FDD38E}" srcOrd="1" destOrd="0" presId="urn:microsoft.com/office/officeart/2005/8/layout/orgChart1"/>
    <dgm:cxn modelId="{7E635A09-DDFE-FB48-9A78-C1FC492A0477}" type="presParOf" srcId="{058BF891-7BD7-D64E-92EE-CC3B6C7179AB}" destId="{6754746B-3F05-8F4C-9FD4-B57C1ACEA9E6}" srcOrd="2" destOrd="0" presId="urn:microsoft.com/office/officeart/2005/8/layout/orgChart1"/>
    <dgm:cxn modelId="{D6C20049-3A0B-704E-85F3-18E3F3FF9570}" type="presParOf" srcId="{224F2E1E-49BA-4CFB-9979-9D12D16624F6}" destId="{7A450C4B-B801-A040-BA81-9F40D49F2B64}" srcOrd="8" destOrd="0" presId="urn:microsoft.com/office/officeart/2005/8/layout/orgChart1"/>
    <dgm:cxn modelId="{92A1669D-39FE-FC44-AB54-92255688F127}" type="presParOf" srcId="{224F2E1E-49BA-4CFB-9979-9D12D16624F6}" destId="{22003A30-C2BA-3B4A-B5BA-D42506E28F05}" srcOrd="9" destOrd="0" presId="urn:microsoft.com/office/officeart/2005/8/layout/orgChart1"/>
    <dgm:cxn modelId="{5C0F4777-6033-2640-917F-F36AB9EDD5DB}" type="presParOf" srcId="{22003A30-C2BA-3B4A-B5BA-D42506E28F05}" destId="{32CF5209-5FFB-5943-B58B-EAA2B77FD171}" srcOrd="0" destOrd="0" presId="urn:microsoft.com/office/officeart/2005/8/layout/orgChart1"/>
    <dgm:cxn modelId="{8347268B-7C7C-9B49-82CB-D200D6E17DAB}" type="presParOf" srcId="{32CF5209-5FFB-5943-B58B-EAA2B77FD171}" destId="{5A87D58C-2A8D-6243-9E4C-CC0E7F95B495}" srcOrd="0" destOrd="0" presId="urn:microsoft.com/office/officeart/2005/8/layout/orgChart1"/>
    <dgm:cxn modelId="{9EA9AF81-B1D4-D643-B29E-348E76AAD04E}" type="presParOf" srcId="{32CF5209-5FFB-5943-B58B-EAA2B77FD171}" destId="{80C0326F-DC89-5C41-84DE-83FB09BE50B3}" srcOrd="1" destOrd="0" presId="urn:microsoft.com/office/officeart/2005/8/layout/orgChart1"/>
    <dgm:cxn modelId="{B59A0F6C-EB17-564A-8507-D19C2EDBEC22}" type="presParOf" srcId="{22003A30-C2BA-3B4A-B5BA-D42506E28F05}" destId="{9B61E457-8B52-AD4F-B368-8A8F38DD7F1F}" srcOrd="1" destOrd="0" presId="urn:microsoft.com/office/officeart/2005/8/layout/orgChart1"/>
    <dgm:cxn modelId="{9223742A-A4DB-FC43-AEB8-384875BA9F6E}" type="presParOf" srcId="{22003A30-C2BA-3B4A-B5BA-D42506E28F05}" destId="{236E42A4-24B7-CF47-8D5F-EBA56C3066A0}" srcOrd="2" destOrd="0" presId="urn:microsoft.com/office/officeart/2005/8/layout/orgChart1"/>
    <dgm:cxn modelId="{617A880C-15FF-428B-B8D2-8B85AD981E1F}" type="presParOf" srcId="{3A848AD5-D9C8-4DA6-B1BE-239C2D44D80A}" destId="{572DF5AC-97A4-4699-8409-0E93915A0A3B}" srcOrd="2" destOrd="0" presId="urn:microsoft.com/office/officeart/2005/8/layout/orgChart1"/>
    <dgm:cxn modelId="{15A60E9D-EB09-4735-AB6A-1E9BE2B3D764}" type="presParOf" srcId="{FEFD3154-2B39-4FDA-B829-254FEED0F815}" destId="{D0F8410B-07E9-4E14-BB1A-7EB20FC75DFF}" srcOrd="10" destOrd="0" presId="urn:microsoft.com/office/officeart/2005/8/layout/orgChart1"/>
    <dgm:cxn modelId="{49384786-18FC-4051-89E7-200C57D32DBE}" type="presParOf" srcId="{FEFD3154-2B39-4FDA-B829-254FEED0F815}" destId="{19FE1E1F-002D-4C9C-AAB3-719073DA90D0}" srcOrd="11" destOrd="0" presId="urn:microsoft.com/office/officeart/2005/8/layout/orgChart1"/>
    <dgm:cxn modelId="{CD50ACA2-2357-4BD9-B6A8-3440B25A629C}" type="presParOf" srcId="{19FE1E1F-002D-4C9C-AAB3-719073DA90D0}" destId="{FE0954FA-56A9-4973-B683-C7255FBB8926}" srcOrd="0" destOrd="0" presId="urn:microsoft.com/office/officeart/2005/8/layout/orgChart1"/>
    <dgm:cxn modelId="{CC205617-5871-4437-923B-99BB78F0FC41}" type="presParOf" srcId="{FE0954FA-56A9-4973-B683-C7255FBB8926}" destId="{1F0507FF-DD23-4CD8-8BB6-6E8B7D80E0DC}" srcOrd="0" destOrd="0" presId="urn:microsoft.com/office/officeart/2005/8/layout/orgChart1"/>
    <dgm:cxn modelId="{7EB9392B-1343-4ECD-AF96-C5BB4E95FF69}" type="presParOf" srcId="{FE0954FA-56A9-4973-B683-C7255FBB8926}" destId="{685F5ED5-7990-45AF-B6EE-C19FD99447EC}" srcOrd="1" destOrd="0" presId="urn:microsoft.com/office/officeart/2005/8/layout/orgChart1"/>
    <dgm:cxn modelId="{BCF78B37-844B-4E27-8A1F-ACB4590B9C88}" type="presParOf" srcId="{19FE1E1F-002D-4C9C-AAB3-719073DA90D0}" destId="{8C42BD68-BD3D-46A4-B597-AEB97481AFB5}" srcOrd="1" destOrd="0" presId="urn:microsoft.com/office/officeart/2005/8/layout/orgChart1"/>
    <dgm:cxn modelId="{162FE873-28DC-41D5-BF42-6A375A22205B}" type="presParOf" srcId="{19FE1E1F-002D-4C9C-AAB3-719073DA90D0}" destId="{F89E3008-D4F4-4F20-B2CE-463B7A7C563B}" srcOrd="2" destOrd="0" presId="urn:microsoft.com/office/officeart/2005/8/layout/orgChart1"/>
    <dgm:cxn modelId="{251DF6B5-7E07-4E4E-859A-4AFE28E24E21}" type="presParOf" srcId="{D75CBC95-7F36-4F61-A6AC-05A6EDD8E75D}" destId="{F0005D91-BB6C-4738-8BC8-B45FD692CB5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56FB495-0FEC-4344-A072-CB56B2CEA3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C90C81-EDAE-49C1-9D12-13EA8D8A1C92}">
      <dgm:prSet phldrT="[Text]"/>
      <dgm:spPr/>
      <dgm:t>
        <a:bodyPr/>
        <a:lstStyle/>
        <a:p>
          <a:r>
            <a:rPr lang="en-US" dirty="0"/>
            <a:t>0.</a:t>
          </a:r>
        </a:p>
        <a:p>
          <a:r>
            <a:rPr lang="en-US" dirty="0"/>
            <a:t>Enrolment </a:t>
          </a:r>
        </a:p>
      </dgm:t>
    </dgm:pt>
    <dgm:pt modelId="{508E2F8B-B2A7-43E0-9FBC-F2ABF68F2CF3}" type="parTrans" cxnId="{2B3EE804-3AD1-4113-A7BC-79C17CDC533F}">
      <dgm:prSet/>
      <dgm:spPr/>
      <dgm:t>
        <a:bodyPr/>
        <a:lstStyle/>
        <a:p>
          <a:endParaRPr lang="en-US"/>
        </a:p>
      </dgm:t>
    </dgm:pt>
    <dgm:pt modelId="{1747517B-FCF0-4B33-9928-3B6390ADB1E1}" type="sibTrans" cxnId="{2B3EE804-3AD1-4113-A7BC-79C17CDC533F}">
      <dgm:prSet/>
      <dgm:spPr/>
      <dgm:t>
        <a:bodyPr/>
        <a:lstStyle/>
        <a:p>
          <a:endParaRPr lang="en-US"/>
        </a:p>
      </dgm:t>
    </dgm:pt>
    <dgm:pt modelId="{640A874C-2115-4CF9-A35C-C2B29F7707DA}">
      <dgm:prSet phldrT="[Text]"/>
      <dgm:spPr/>
      <dgm:t>
        <a:bodyPr/>
        <a:lstStyle/>
        <a:p>
          <a:r>
            <a:rPr lang="en-US" dirty="0"/>
            <a:t>1. Identification</a:t>
          </a:r>
        </a:p>
      </dgm:t>
    </dgm:pt>
    <dgm:pt modelId="{7377F093-B2B5-4AC2-982A-3BB471232EDB}" type="parTrans" cxnId="{2FBF69F0-613F-41F7-9774-AD237E6503A2}">
      <dgm:prSet/>
      <dgm:spPr/>
      <dgm:t>
        <a:bodyPr/>
        <a:lstStyle/>
        <a:p>
          <a:endParaRPr lang="en-US"/>
        </a:p>
      </dgm:t>
    </dgm:pt>
    <dgm:pt modelId="{EC7789CF-50EF-45A1-B5FE-DA407B416387}" type="sibTrans" cxnId="{2FBF69F0-613F-41F7-9774-AD237E6503A2}">
      <dgm:prSet/>
      <dgm:spPr/>
      <dgm:t>
        <a:bodyPr/>
        <a:lstStyle/>
        <a:p>
          <a:endParaRPr lang="en-US"/>
        </a:p>
      </dgm:t>
    </dgm:pt>
    <dgm:pt modelId="{57C424FE-AD54-42DE-8F1F-36FFAED27370}">
      <dgm:prSet phldrT="[Text]"/>
      <dgm:spPr/>
      <dgm:t>
        <a:bodyPr/>
        <a:lstStyle/>
        <a:p>
          <a:r>
            <a:rPr lang="en-US" dirty="0"/>
            <a:t>2. </a:t>
          </a:r>
        </a:p>
        <a:p>
          <a:r>
            <a:rPr lang="en-US" dirty="0"/>
            <a:t>Biographic</a:t>
          </a:r>
        </a:p>
      </dgm:t>
    </dgm:pt>
    <dgm:pt modelId="{92B5A4D1-223E-4F3F-AD95-DAE501EC3782}" type="parTrans" cxnId="{2501C873-F5D5-4806-89EA-19FF6AE9F805}">
      <dgm:prSet/>
      <dgm:spPr/>
      <dgm:t>
        <a:bodyPr/>
        <a:lstStyle/>
        <a:p>
          <a:endParaRPr lang="en-US"/>
        </a:p>
      </dgm:t>
    </dgm:pt>
    <dgm:pt modelId="{4EA94410-C16B-4D3B-A035-E387DB83EA82}" type="sibTrans" cxnId="{2501C873-F5D5-4806-89EA-19FF6AE9F805}">
      <dgm:prSet/>
      <dgm:spPr/>
      <dgm:t>
        <a:bodyPr/>
        <a:lstStyle/>
        <a:p>
          <a:endParaRPr lang="en-US"/>
        </a:p>
      </dgm:t>
    </dgm:pt>
    <dgm:pt modelId="{6B87F144-D865-4E15-A716-2BCC6F2BA9B0}">
      <dgm:prSet phldrT="[Text]"/>
      <dgm:spPr/>
      <dgm:t>
        <a:bodyPr/>
        <a:lstStyle/>
        <a:p>
          <a:r>
            <a:rPr lang="en-US" dirty="0"/>
            <a:t>3.</a:t>
          </a:r>
        </a:p>
        <a:p>
          <a:r>
            <a:rPr lang="en-US" dirty="0"/>
            <a:t>Qualification</a:t>
          </a:r>
        </a:p>
      </dgm:t>
    </dgm:pt>
    <dgm:pt modelId="{7CA8D369-0062-4BA9-9493-C7635580EF55}" type="parTrans" cxnId="{8B6B6B86-C2A3-4245-B80F-7FE5E3E370A5}">
      <dgm:prSet/>
      <dgm:spPr/>
      <dgm:t>
        <a:bodyPr/>
        <a:lstStyle/>
        <a:p>
          <a:endParaRPr lang="en-US"/>
        </a:p>
      </dgm:t>
    </dgm:pt>
    <dgm:pt modelId="{F998D346-1094-4078-A289-5D1EFCEF238B}" type="sibTrans" cxnId="{8B6B6B86-C2A3-4245-B80F-7FE5E3E370A5}">
      <dgm:prSet/>
      <dgm:spPr/>
      <dgm:t>
        <a:bodyPr/>
        <a:lstStyle/>
        <a:p>
          <a:endParaRPr lang="en-US"/>
        </a:p>
      </dgm:t>
    </dgm:pt>
    <dgm:pt modelId="{77491C5A-53BD-488F-B2CC-5677F5B29B15}">
      <dgm:prSet phldrT="[Text]"/>
      <dgm:spPr/>
      <dgm:t>
        <a:bodyPr/>
        <a:lstStyle/>
        <a:p>
          <a:r>
            <a:rPr lang="en-US" dirty="0"/>
            <a:t>4. </a:t>
          </a:r>
        </a:p>
        <a:p>
          <a:r>
            <a:rPr lang="en-US" dirty="0"/>
            <a:t>Course</a:t>
          </a:r>
        </a:p>
      </dgm:t>
    </dgm:pt>
    <dgm:pt modelId="{37A027AA-83C7-4ADE-AB90-7FB4C0F5390B}" type="parTrans" cxnId="{5BC55BAF-7003-414D-8D69-69891FFE8E8F}">
      <dgm:prSet/>
      <dgm:spPr/>
      <dgm:t>
        <a:bodyPr/>
        <a:lstStyle/>
        <a:p>
          <a:endParaRPr lang="en-US"/>
        </a:p>
      </dgm:t>
    </dgm:pt>
    <dgm:pt modelId="{6DB3CE23-0437-4F40-9EB3-299EA9670A74}" type="sibTrans" cxnId="{5BC55BAF-7003-414D-8D69-69891FFE8E8F}">
      <dgm:prSet/>
      <dgm:spPr/>
      <dgm:t>
        <a:bodyPr/>
        <a:lstStyle/>
        <a:p>
          <a:endParaRPr lang="en-US"/>
        </a:p>
      </dgm:t>
    </dgm:pt>
    <dgm:pt modelId="{8ED50984-1FC8-452E-AD20-BF5BFD146B64}">
      <dgm:prSet phldrT="[Text]"/>
      <dgm:spPr/>
      <dgm:t>
        <a:bodyPr/>
        <a:lstStyle/>
        <a:p>
          <a:r>
            <a:rPr lang="en-US" dirty="0"/>
            <a:t>5.</a:t>
          </a:r>
        </a:p>
        <a:p>
          <a:r>
            <a:rPr lang="en-US" dirty="0"/>
            <a:t>Questionnaire</a:t>
          </a:r>
        </a:p>
      </dgm:t>
    </dgm:pt>
    <dgm:pt modelId="{766AB587-CDE6-4892-9F14-618D340ABC03}" type="parTrans" cxnId="{CA796E4C-C838-4E00-9AD8-15135A57E8FC}">
      <dgm:prSet/>
      <dgm:spPr/>
      <dgm:t>
        <a:bodyPr/>
        <a:lstStyle/>
        <a:p>
          <a:endParaRPr lang="en-US"/>
        </a:p>
      </dgm:t>
    </dgm:pt>
    <dgm:pt modelId="{79E70341-900E-4624-BD3F-43B420580598}" type="sibTrans" cxnId="{CA796E4C-C838-4E00-9AD8-15135A57E8FC}">
      <dgm:prSet/>
      <dgm:spPr/>
      <dgm:t>
        <a:bodyPr/>
        <a:lstStyle/>
        <a:p>
          <a:endParaRPr lang="en-US"/>
        </a:p>
      </dgm:t>
    </dgm:pt>
    <dgm:pt modelId="{59A00199-3FC8-408F-A73A-723A57FA2D1F}">
      <dgm:prSet phldrT="[Text]"/>
      <dgm:spPr/>
      <dgm:t>
        <a:bodyPr/>
        <a:lstStyle/>
        <a:p>
          <a:r>
            <a:rPr lang="en-US" dirty="0"/>
            <a:t>6. Finish</a:t>
          </a:r>
        </a:p>
      </dgm:t>
    </dgm:pt>
    <dgm:pt modelId="{57FA0C94-C073-48E8-A51E-C0B6CFFD6940}" type="parTrans" cxnId="{47F4580F-E8FA-488C-BFA7-D427E26986AD}">
      <dgm:prSet/>
      <dgm:spPr/>
      <dgm:t>
        <a:bodyPr/>
        <a:lstStyle/>
        <a:p>
          <a:endParaRPr lang="en-US"/>
        </a:p>
      </dgm:t>
    </dgm:pt>
    <dgm:pt modelId="{911F45B8-FD5C-4FAE-8E67-E46CB7F4AD71}" type="sibTrans" cxnId="{47F4580F-E8FA-488C-BFA7-D427E26986AD}">
      <dgm:prSet/>
      <dgm:spPr/>
      <dgm:t>
        <a:bodyPr/>
        <a:lstStyle/>
        <a:p>
          <a:endParaRPr lang="en-US"/>
        </a:p>
      </dgm:t>
    </dgm:pt>
    <dgm:pt modelId="{2156C5B8-D600-F94C-B54A-A20E3AA345D1}">
      <dgm:prSet phldrT="[Text]"/>
      <dgm:spPr/>
      <dgm:t>
        <a:bodyPr/>
        <a:lstStyle/>
        <a:p>
          <a:r>
            <a:rPr lang="en-US" dirty="0"/>
            <a:t>6.1 Take picture</a:t>
          </a:r>
        </a:p>
      </dgm:t>
    </dgm:pt>
    <dgm:pt modelId="{0DAD0E3A-ED90-6540-BDED-DE3450805AEF}" type="parTrans" cxnId="{EAB782D0-103B-6142-856A-36BEC650D960}">
      <dgm:prSet/>
      <dgm:spPr/>
      <dgm:t>
        <a:bodyPr/>
        <a:lstStyle/>
        <a:p>
          <a:endParaRPr lang="en-US"/>
        </a:p>
      </dgm:t>
    </dgm:pt>
    <dgm:pt modelId="{2C7E90CD-1005-F244-B337-ABF2389CDA4B}" type="sibTrans" cxnId="{EAB782D0-103B-6142-856A-36BEC650D960}">
      <dgm:prSet/>
      <dgm:spPr/>
      <dgm:t>
        <a:bodyPr/>
        <a:lstStyle/>
        <a:p>
          <a:endParaRPr lang="en-US"/>
        </a:p>
      </dgm:t>
    </dgm:pt>
    <dgm:pt modelId="{6ED80297-E429-FC41-A3BE-1118D9818CF7}">
      <dgm:prSet phldrT="[Text]"/>
      <dgm:spPr/>
      <dgm:t>
        <a:bodyPr/>
        <a:lstStyle/>
        <a:p>
          <a:r>
            <a:rPr lang="en-US" dirty="0"/>
            <a:t>6.2 Print out student ID</a:t>
          </a:r>
        </a:p>
      </dgm:t>
    </dgm:pt>
    <dgm:pt modelId="{B6335240-4C7F-E74F-A771-4A76C3F2CAD0}" type="parTrans" cxnId="{78626C7C-6419-F04D-81D6-56F02731B4A5}">
      <dgm:prSet/>
      <dgm:spPr/>
      <dgm:t>
        <a:bodyPr/>
        <a:lstStyle/>
        <a:p>
          <a:endParaRPr lang="en-US"/>
        </a:p>
      </dgm:t>
    </dgm:pt>
    <dgm:pt modelId="{5A5EA3E1-A4CC-E84F-BC3B-C3AFD642339E}" type="sibTrans" cxnId="{78626C7C-6419-F04D-81D6-56F02731B4A5}">
      <dgm:prSet/>
      <dgm:spPr/>
      <dgm:t>
        <a:bodyPr/>
        <a:lstStyle/>
        <a:p>
          <a:endParaRPr lang="en-US"/>
        </a:p>
      </dgm:t>
    </dgm:pt>
    <dgm:pt modelId="{13B3A376-AD54-1049-94A4-433B6E02BC3E}">
      <dgm:prSet phldrT="[Text]"/>
      <dgm:spPr/>
      <dgm:t>
        <a:bodyPr/>
        <a:lstStyle/>
        <a:p>
          <a:r>
            <a:rPr lang="en-US" dirty="0"/>
            <a:t>6.3 Save &amp; finish   </a:t>
          </a:r>
        </a:p>
      </dgm:t>
    </dgm:pt>
    <dgm:pt modelId="{6F25FC36-EC55-644F-BED1-B47641FE6A1F}" type="parTrans" cxnId="{967796D5-D252-2947-BC86-F284293FE3B6}">
      <dgm:prSet/>
      <dgm:spPr/>
      <dgm:t>
        <a:bodyPr/>
        <a:lstStyle/>
        <a:p>
          <a:endParaRPr lang="en-US"/>
        </a:p>
      </dgm:t>
    </dgm:pt>
    <dgm:pt modelId="{3A2885DD-3723-5149-B9DC-9785D4F58B44}" type="sibTrans" cxnId="{967796D5-D252-2947-BC86-F284293FE3B6}">
      <dgm:prSet/>
      <dgm:spPr/>
      <dgm:t>
        <a:bodyPr/>
        <a:lstStyle/>
        <a:p>
          <a:endParaRPr lang="en-US"/>
        </a:p>
      </dgm:t>
    </dgm:pt>
    <dgm:pt modelId="{83352A07-D3AD-4E4D-B380-51B545BDD25A}" type="pres">
      <dgm:prSet presAssocID="{156FB495-0FEC-4344-A072-CB56B2CEA3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75CBC95-7F36-4F61-A6AC-05A6EDD8E75D}" type="pres">
      <dgm:prSet presAssocID="{E1C90C81-EDAE-49C1-9D12-13EA8D8A1C92}" presName="hierRoot1" presStyleCnt="0">
        <dgm:presLayoutVars>
          <dgm:hierBranch val="init"/>
        </dgm:presLayoutVars>
      </dgm:prSet>
      <dgm:spPr/>
    </dgm:pt>
    <dgm:pt modelId="{3FA58DD9-E156-4EA7-A555-B50B25B6A251}" type="pres">
      <dgm:prSet presAssocID="{E1C90C81-EDAE-49C1-9D12-13EA8D8A1C92}" presName="rootComposite1" presStyleCnt="0"/>
      <dgm:spPr/>
    </dgm:pt>
    <dgm:pt modelId="{F027681A-A531-42F1-BE7E-4C78A76B78D9}" type="pres">
      <dgm:prSet presAssocID="{E1C90C81-EDAE-49C1-9D12-13EA8D8A1C92}" presName="rootText1" presStyleLbl="node0" presStyleIdx="0" presStyleCnt="1" custLinFactNeighborX="-5344" custLinFactNeighborY="-1389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8F31AC9-5C9D-4618-B819-20D3AEFC3821}" type="pres">
      <dgm:prSet presAssocID="{E1C90C81-EDAE-49C1-9D12-13EA8D8A1C92}" presName="rootConnector1" presStyleLbl="node1" presStyleIdx="0" presStyleCnt="0"/>
      <dgm:spPr/>
      <dgm:t>
        <a:bodyPr/>
        <a:lstStyle/>
        <a:p>
          <a:endParaRPr lang="en-US"/>
        </a:p>
      </dgm:t>
    </dgm:pt>
    <dgm:pt modelId="{FEFD3154-2B39-4FDA-B829-254FEED0F815}" type="pres">
      <dgm:prSet presAssocID="{E1C90C81-EDAE-49C1-9D12-13EA8D8A1C92}" presName="hierChild2" presStyleCnt="0"/>
      <dgm:spPr/>
    </dgm:pt>
    <dgm:pt modelId="{90729125-724C-40A9-8B36-E546E4FFDC66}" type="pres">
      <dgm:prSet presAssocID="{7377F093-B2B5-4AC2-982A-3BB471232EDB}" presName="Name37" presStyleLbl="parChTrans1D2" presStyleIdx="0" presStyleCnt="6"/>
      <dgm:spPr/>
      <dgm:t>
        <a:bodyPr/>
        <a:lstStyle/>
        <a:p>
          <a:endParaRPr lang="en-US"/>
        </a:p>
      </dgm:t>
    </dgm:pt>
    <dgm:pt modelId="{3855D6AF-F847-45AC-B1E7-0C4F5B4DBA57}" type="pres">
      <dgm:prSet presAssocID="{640A874C-2115-4CF9-A35C-C2B29F7707DA}" presName="hierRoot2" presStyleCnt="0">
        <dgm:presLayoutVars>
          <dgm:hierBranch val="init"/>
        </dgm:presLayoutVars>
      </dgm:prSet>
      <dgm:spPr/>
    </dgm:pt>
    <dgm:pt modelId="{E025D30B-244C-4886-A052-6943FADA58B2}" type="pres">
      <dgm:prSet presAssocID="{640A874C-2115-4CF9-A35C-C2B29F7707DA}" presName="rootComposite" presStyleCnt="0"/>
      <dgm:spPr/>
    </dgm:pt>
    <dgm:pt modelId="{D3E31D13-2852-48E6-8195-B6B198C88203}" type="pres">
      <dgm:prSet presAssocID="{640A874C-2115-4CF9-A35C-C2B29F7707DA}" presName="rootText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18F89BE-E807-4373-B292-881A296E7F68}" type="pres">
      <dgm:prSet presAssocID="{640A874C-2115-4CF9-A35C-C2B29F7707DA}" presName="rootConnector" presStyleLbl="node2" presStyleIdx="0" presStyleCnt="6"/>
      <dgm:spPr/>
      <dgm:t>
        <a:bodyPr/>
        <a:lstStyle/>
        <a:p>
          <a:endParaRPr lang="en-US"/>
        </a:p>
      </dgm:t>
    </dgm:pt>
    <dgm:pt modelId="{0B53EEBF-8141-40A6-A247-E3DBB67D6F66}" type="pres">
      <dgm:prSet presAssocID="{640A874C-2115-4CF9-A35C-C2B29F7707DA}" presName="hierChild4" presStyleCnt="0"/>
      <dgm:spPr/>
    </dgm:pt>
    <dgm:pt modelId="{0F2D3D89-DABE-4233-9176-F6805DF63322}" type="pres">
      <dgm:prSet presAssocID="{640A874C-2115-4CF9-A35C-C2B29F7707DA}" presName="hierChild5" presStyleCnt="0"/>
      <dgm:spPr/>
    </dgm:pt>
    <dgm:pt modelId="{10FA5C6A-EE5D-4CE2-A042-98BFD909C28E}" type="pres">
      <dgm:prSet presAssocID="{92B5A4D1-223E-4F3F-AD95-DAE501EC3782}" presName="Name37" presStyleLbl="parChTrans1D2" presStyleIdx="1" presStyleCnt="6"/>
      <dgm:spPr/>
      <dgm:t>
        <a:bodyPr/>
        <a:lstStyle/>
        <a:p>
          <a:endParaRPr lang="en-US"/>
        </a:p>
      </dgm:t>
    </dgm:pt>
    <dgm:pt modelId="{1F093C5C-4CB3-4C09-9B69-49C409A26D5D}" type="pres">
      <dgm:prSet presAssocID="{57C424FE-AD54-42DE-8F1F-36FFAED27370}" presName="hierRoot2" presStyleCnt="0">
        <dgm:presLayoutVars>
          <dgm:hierBranch val="init"/>
        </dgm:presLayoutVars>
      </dgm:prSet>
      <dgm:spPr/>
    </dgm:pt>
    <dgm:pt modelId="{1395B595-D7CE-47EE-948F-251A7CC2F1C6}" type="pres">
      <dgm:prSet presAssocID="{57C424FE-AD54-42DE-8F1F-36FFAED27370}" presName="rootComposite" presStyleCnt="0"/>
      <dgm:spPr/>
    </dgm:pt>
    <dgm:pt modelId="{5FA9DDAE-8DB7-4B6A-9F08-0781F1B45CE2}" type="pres">
      <dgm:prSet presAssocID="{57C424FE-AD54-42DE-8F1F-36FFAED27370}" presName="rootText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19017E-0F90-42C9-98D4-EDB4FCD97380}" type="pres">
      <dgm:prSet presAssocID="{57C424FE-AD54-42DE-8F1F-36FFAED27370}" presName="rootConnector" presStyleLbl="node2" presStyleIdx="1" presStyleCnt="6"/>
      <dgm:spPr/>
      <dgm:t>
        <a:bodyPr/>
        <a:lstStyle/>
        <a:p>
          <a:endParaRPr lang="en-US"/>
        </a:p>
      </dgm:t>
    </dgm:pt>
    <dgm:pt modelId="{C0E43B7B-926E-4737-A8A8-C3806A7AE824}" type="pres">
      <dgm:prSet presAssocID="{57C424FE-AD54-42DE-8F1F-36FFAED27370}" presName="hierChild4" presStyleCnt="0"/>
      <dgm:spPr/>
    </dgm:pt>
    <dgm:pt modelId="{E1745E1A-CC8D-4682-B3AE-80EBC40F6DE4}" type="pres">
      <dgm:prSet presAssocID="{57C424FE-AD54-42DE-8F1F-36FFAED27370}" presName="hierChild5" presStyleCnt="0"/>
      <dgm:spPr/>
    </dgm:pt>
    <dgm:pt modelId="{A1C72E83-B13E-4AE5-AA88-F63A199C7B32}" type="pres">
      <dgm:prSet presAssocID="{7CA8D369-0062-4BA9-9493-C7635580EF55}" presName="Name37" presStyleLbl="parChTrans1D2" presStyleIdx="2" presStyleCnt="6"/>
      <dgm:spPr/>
      <dgm:t>
        <a:bodyPr/>
        <a:lstStyle/>
        <a:p>
          <a:endParaRPr lang="en-US"/>
        </a:p>
      </dgm:t>
    </dgm:pt>
    <dgm:pt modelId="{68553CE9-A7C4-4DA6-82A5-5B1DA929239C}" type="pres">
      <dgm:prSet presAssocID="{6B87F144-D865-4E15-A716-2BCC6F2BA9B0}" presName="hierRoot2" presStyleCnt="0">
        <dgm:presLayoutVars>
          <dgm:hierBranch val="init"/>
        </dgm:presLayoutVars>
      </dgm:prSet>
      <dgm:spPr/>
    </dgm:pt>
    <dgm:pt modelId="{709B699B-CDB3-49E2-BE97-FEB0A0C6DD90}" type="pres">
      <dgm:prSet presAssocID="{6B87F144-D865-4E15-A716-2BCC6F2BA9B0}" presName="rootComposite" presStyleCnt="0"/>
      <dgm:spPr/>
    </dgm:pt>
    <dgm:pt modelId="{ECFDC2B0-7405-4D27-8036-931B73D1EE7D}" type="pres">
      <dgm:prSet presAssocID="{6B87F144-D865-4E15-A716-2BCC6F2BA9B0}" presName="rootText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6E8D1E0-ADAA-4B5F-85CA-6AA3CAE81D44}" type="pres">
      <dgm:prSet presAssocID="{6B87F144-D865-4E15-A716-2BCC6F2BA9B0}" presName="rootConnector" presStyleLbl="node2" presStyleIdx="2" presStyleCnt="6"/>
      <dgm:spPr/>
      <dgm:t>
        <a:bodyPr/>
        <a:lstStyle/>
        <a:p>
          <a:endParaRPr lang="en-US"/>
        </a:p>
      </dgm:t>
    </dgm:pt>
    <dgm:pt modelId="{C73E5E16-B214-4338-B96C-68BC393A139A}" type="pres">
      <dgm:prSet presAssocID="{6B87F144-D865-4E15-A716-2BCC6F2BA9B0}" presName="hierChild4" presStyleCnt="0"/>
      <dgm:spPr/>
    </dgm:pt>
    <dgm:pt modelId="{9E15959E-EBA3-4016-AAC5-BB65AF2E15E0}" type="pres">
      <dgm:prSet presAssocID="{6B87F144-D865-4E15-A716-2BCC6F2BA9B0}" presName="hierChild5" presStyleCnt="0"/>
      <dgm:spPr/>
    </dgm:pt>
    <dgm:pt modelId="{C864A36D-C677-405E-9137-AEF34D95F5E3}" type="pres">
      <dgm:prSet presAssocID="{37A027AA-83C7-4ADE-AB90-7FB4C0F5390B}" presName="Name37" presStyleLbl="parChTrans1D2" presStyleIdx="3" presStyleCnt="6"/>
      <dgm:spPr/>
      <dgm:t>
        <a:bodyPr/>
        <a:lstStyle/>
        <a:p>
          <a:endParaRPr lang="en-US"/>
        </a:p>
      </dgm:t>
    </dgm:pt>
    <dgm:pt modelId="{E171A944-2218-4860-9C1D-6D9D9CC94DD3}" type="pres">
      <dgm:prSet presAssocID="{77491C5A-53BD-488F-B2CC-5677F5B29B15}" presName="hierRoot2" presStyleCnt="0">
        <dgm:presLayoutVars>
          <dgm:hierBranch val="init"/>
        </dgm:presLayoutVars>
      </dgm:prSet>
      <dgm:spPr/>
    </dgm:pt>
    <dgm:pt modelId="{637D65F6-F81D-4DD3-956C-0AE3F5E7672F}" type="pres">
      <dgm:prSet presAssocID="{77491C5A-53BD-488F-B2CC-5677F5B29B15}" presName="rootComposite" presStyleCnt="0"/>
      <dgm:spPr/>
    </dgm:pt>
    <dgm:pt modelId="{A84375C6-D19E-4741-AD92-ACA44EF57E28}" type="pres">
      <dgm:prSet presAssocID="{77491C5A-53BD-488F-B2CC-5677F5B29B15}" presName="rootText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C422F7F-0223-4BBF-88F1-4D4231FDA163}" type="pres">
      <dgm:prSet presAssocID="{77491C5A-53BD-488F-B2CC-5677F5B29B15}" presName="rootConnector" presStyleLbl="node2" presStyleIdx="3" presStyleCnt="6"/>
      <dgm:spPr/>
      <dgm:t>
        <a:bodyPr/>
        <a:lstStyle/>
        <a:p>
          <a:endParaRPr lang="en-US"/>
        </a:p>
      </dgm:t>
    </dgm:pt>
    <dgm:pt modelId="{1B19E875-7FEE-4FF4-8F4F-4BBA9A69B5F6}" type="pres">
      <dgm:prSet presAssocID="{77491C5A-53BD-488F-B2CC-5677F5B29B15}" presName="hierChild4" presStyleCnt="0"/>
      <dgm:spPr/>
    </dgm:pt>
    <dgm:pt modelId="{860020B3-3C27-42CD-AD74-482F62A1F159}" type="pres">
      <dgm:prSet presAssocID="{77491C5A-53BD-488F-B2CC-5677F5B29B15}" presName="hierChild5" presStyleCnt="0"/>
      <dgm:spPr/>
    </dgm:pt>
    <dgm:pt modelId="{8DB3456E-162F-4CBA-9152-801F1E7BFC94}" type="pres">
      <dgm:prSet presAssocID="{766AB587-CDE6-4892-9F14-618D340ABC03}" presName="Name37" presStyleLbl="parChTrans1D2" presStyleIdx="4" presStyleCnt="6"/>
      <dgm:spPr/>
      <dgm:t>
        <a:bodyPr/>
        <a:lstStyle/>
        <a:p>
          <a:endParaRPr lang="en-US"/>
        </a:p>
      </dgm:t>
    </dgm:pt>
    <dgm:pt modelId="{3A848AD5-D9C8-4DA6-B1BE-239C2D44D80A}" type="pres">
      <dgm:prSet presAssocID="{8ED50984-1FC8-452E-AD20-BF5BFD146B64}" presName="hierRoot2" presStyleCnt="0">
        <dgm:presLayoutVars>
          <dgm:hierBranch val="init"/>
        </dgm:presLayoutVars>
      </dgm:prSet>
      <dgm:spPr/>
    </dgm:pt>
    <dgm:pt modelId="{592D777B-7FB5-43AA-BB70-210DC5E41D7F}" type="pres">
      <dgm:prSet presAssocID="{8ED50984-1FC8-452E-AD20-BF5BFD146B64}" presName="rootComposite" presStyleCnt="0"/>
      <dgm:spPr/>
    </dgm:pt>
    <dgm:pt modelId="{CF9BDD39-C7DF-4117-B90D-FA78AFF98976}" type="pres">
      <dgm:prSet presAssocID="{8ED50984-1FC8-452E-AD20-BF5BFD146B64}" presName="rootText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7946EAB-147B-4619-8E0A-83D64A838118}" type="pres">
      <dgm:prSet presAssocID="{8ED50984-1FC8-452E-AD20-BF5BFD146B64}" presName="rootConnector" presStyleLbl="node2" presStyleIdx="4" presStyleCnt="6"/>
      <dgm:spPr/>
      <dgm:t>
        <a:bodyPr/>
        <a:lstStyle/>
        <a:p>
          <a:endParaRPr lang="en-US"/>
        </a:p>
      </dgm:t>
    </dgm:pt>
    <dgm:pt modelId="{224F2E1E-49BA-4CFB-9979-9D12D16624F6}" type="pres">
      <dgm:prSet presAssocID="{8ED50984-1FC8-452E-AD20-BF5BFD146B64}" presName="hierChild4" presStyleCnt="0"/>
      <dgm:spPr/>
    </dgm:pt>
    <dgm:pt modelId="{572DF5AC-97A4-4699-8409-0E93915A0A3B}" type="pres">
      <dgm:prSet presAssocID="{8ED50984-1FC8-452E-AD20-BF5BFD146B64}" presName="hierChild5" presStyleCnt="0"/>
      <dgm:spPr/>
    </dgm:pt>
    <dgm:pt modelId="{8759189C-ED93-1D4E-B49D-F74BAC42D09A}" type="pres">
      <dgm:prSet presAssocID="{57FA0C94-C073-48E8-A51E-C0B6CFFD6940}" presName="Name37" presStyleLbl="parChTrans1D2" presStyleIdx="5" presStyleCnt="6"/>
      <dgm:spPr/>
      <dgm:t>
        <a:bodyPr/>
        <a:lstStyle/>
        <a:p>
          <a:endParaRPr lang="en-US"/>
        </a:p>
      </dgm:t>
    </dgm:pt>
    <dgm:pt modelId="{6DE46791-23B0-3A46-9BD3-4F9ACABB62E1}" type="pres">
      <dgm:prSet presAssocID="{59A00199-3FC8-408F-A73A-723A57FA2D1F}" presName="hierRoot2" presStyleCnt="0">
        <dgm:presLayoutVars>
          <dgm:hierBranch val="init"/>
        </dgm:presLayoutVars>
      </dgm:prSet>
      <dgm:spPr/>
    </dgm:pt>
    <dgm:pt modelId="{3CF5B0DA-2CE0-2940-8304-EC29AA382342}" type="pres">
      <dgm:prSet presAssocID="{59A00199-3FC8-408F-A73A-723A57FA2D1F}" presName="rootComposite" presStyleCnt="0"/>
      <dgm:spPr/>
    </dgm:pt>
    <dgm:pt modelId="{36542E80-A5BB-A14B-AC92-854A305610DA}" type="pres">
      <dgm:prSet presAssocID="{59A00199-3FC8-408F-A73A-723A57FA2D1F}" presName="rootText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AED8BE6-82D9-F447-BBBB-BDD4E1B47F45}" type="pres">
      <dgm:prSet presAssocID="{59A00199-3FC8-408F-A73A-723A57FA2D1F}" presName="rootConnector" presStyleLbl="node2" presStyleIdx="5" presStyleCnt="6"/>
      <dgm:spPr/>
      <dgm:t>
        <a:bodyPr/>
        <a:lstStyle/>
        <a:p>
          <a:endParaRPr lang="en-US"/>
        </a:p>
      </dgm:t>
    </dgm:pt>
    <dgm:pt modelId="{C653D677-402C-9049-8963-39F96FEE75B6}" type="pres">
      <dgm:prSet presAssocID="{59A00199-3FC8-408F-A73A-723A57FA2D1F}" presName="hierChild4" presStyleCnt="0"/>
      <dgm:spPr/>
    </dgm:pt>
    <dgm:pt modelId="{C4D851E9-FC4B-654F-BC90-CD4E7639D99E}" type="pres">
      <dgm:prSet presAssocID="{0DAD0E3A-ED90-6540-BDED-DE3450805AEF}" presName="Name37" presStyleLbl="parChTrans1D3" presStyleIdx="0" presStyleCnt="3"/>
      <dgm:spPr/>
      <dgm:t>
        <a:bodyPr/>
        <a:lstStyle/>
        <a:p>
          <a:endParaRPr lang="en-US"/>
        </a:p>
      </dgm:t>
    </dgm:pt>
    <dgm:pt modelId="{542CA4A9-663D-0340-9232-15201B94CFB8}" type="pres">
      <dgm:prSet presAssocID="{2156C5B8-D600-F94C-B54A-A20E3AA345D1}" presName="hierRoot2" presStyleCnt="0">
        <dgm:presLayoutVars>
          <dgm:hierBranch val="init"/>
        </dgm:presLayoutVars>
      </dgm:prSet>
      <dgm:spPr/>
    </dgm:pt>
    <dgm:pt modelId="{D1BE5B5E-01B7-EA4B-BCB1-B8F9F40E2A41}" type="pres">
      <dgm:prSet presAssocID="{2156C5B8-D600-F94C-B54A-A20E3AA345D1}" presName="rootComposite" presStyleCnt="0"/>
      <dgm:spPr/>
    </dgm:pt>
    <dgm:pt modelId="{3348736D-BF8F-544C-8DC7-7AF74542749F}" type="pres">
      <dgm:prSet presAssocID="{2156C5B8-D600-F94C-B54A-A20E3AA345D1}" presName="rootText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49F8609-FABC-5E47-A235-5079BF18ECFA}" type="pres">
      <dgm:prSet presAssocID="{2156C5B8-D600-F94C-B54A-A20E3AA345D1}" presName="rootConnector" presStyleLbl="node3" presStyleIdx="0" presStyleCnt="3"/>
      <dgm:spPr/>
      <dgm:t>
        <a:bodyPr/>
        <a:lstStyle/>
        <a:p>
          <a:endParaRPr lang="en-US"/>
        </a:p>
      </dgm:t>
    </dgm:pt>
    <dgm:pt modelId="{1605AAA2-2B49-BB49-BDC5-C3263E1A1021}" type="pres">
      <dgm:prSet presAssocID="{2156C5B8-D600-F94C-B54A-A20E3AA345D1}" presName="hierChild4" presStyleCnt="0"/>
      <dgm:spPr/>
    </dgm:pt>
    <dgm:pt modelId="{0175423A-905A-E542-B04A-ADC47AE76459}" type="pres">
      <dgm:prSet presAssocID="{2156C5B8-D600-F94C-B54A-A20E3AA345D1}" presName="hierChild5" presStyleCnt="0"/>
      <dgm:spPr/>
    </dgm:pt>
    <dgm:pt modelId="{FE66FEA5-79EB-C34B-B4E3-EA944EE950FD}" type="pres">
      <dgm:prSet presAssocID="{B6335240-4C7F-E74F-A771-4A76C3F2CAD0}" presName="Name37" presStyleLbl="parChTrans1D3" presStyleIdx="1" presStyleCnt="3"/>
      <dgm:spPr/>
      <dgm:t>
        <a:bodyPr/>
        <a:lstStyle/>
        <a:p>
          <a:endParaRPr lang="en-US"/>
        </a:p>
      </dgm:t>
    </dgm:pt>
    <dgm:pt modelId="{542A5282-A9F4-2D42-8709-3A45210BCC49}" type="pres">
      <dgm:prSet presAssocID="{6ED80297-E429-FC41-A3BE-1118D9818CF7}" presName="hierRoot2" presStyleCnt="0">
        <dgm:presLayoutVars>
          <dgm:hierBranch val="init"/>
        </dgm:presLayoutVars>
      </dgm:prSet>
      <dgm:spPr/>
    </dgm:pt>
    <dgm:pt modelId="{1EBD10CA-5404-404D-9E29-F893D7358C1F}" type="pres">
      <dgm:prSet presAssocID="{6ED80297-E429-FC41-A3BE-1118D9818CF7}" presName="rootComposite" presStyleCnt="0"/>
      <dgm:spPr/>
    </dgm:pt>
    <dgm:pt modelId="{E2702C0F-6940-0944-B743-400FCDD29BA9}" type="pres">
      <dgm:prSet presAssocID="{6ED80297-E429-FC41-A3BE-1118D9818CF7}" presName="rootText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0DAAD5A-D46E-3546-A0A0-4CC7D5FAE1D9}" type="pres">
      <dgm:prSet presAssocID="{6ED80297-E429-FC41-A3BE-1118D9818CF7}" presName="rootConnector" presStyleLbl="node3" presStyleIdx="1" presStyleCnt="3"/>
      <dgm:spPr/>
      <dgm:t>
        <a:bodyPr/>
        <a:lstStyle/>
        <a:p>
          <a:endParaRPr lang="en-US"/>
        </a:p>
      </dgm:t>
    </dgm:pt>
    <dgm:pt modelId="{206FF0A7-2231-2E46-B7E5-76324EC8A450}" type="pres">
      <dgm:prSet presAssocID="{6ED80297-E429-FC41-A3BE-1118D9818CF7}" presName="hierChild4" presStyleCnt="0"/>
      <dgm:spPr/>
    </dgm:pt>
    <dgm:pt modelId="{295D8DDE-BC5D-0F4A-A5E8-51549D4E735C}" type="pres">
      <dgm:prSet presAssocID="{6ED80297-E429-FC41-A3BE-1118D9818CF7}" presName="hierChild5" presStyleCnt="0"/>
      <dgm:spPr/>
    </dgm:pt>
    <dgm:pt modelId="{F50B679D-2AF9-1142-8CE7-DD3F7C26F9B0}" type="pres">
      <dgm:prSet presAssocID="{6F25FC36-EC55-644F-BED1-B47641FE6A1F}" presName="Name37" presStyleLbl="parChTrans1D3" presStyleIdx="2" presStyleCnt="3"/>
      <dgm:spPr/>
      <dgm:t>
        <a:bodyPr/>
        <a:lstStyle/>
        <a:p>
          <a:endParaRPr lang="en-US"/>
        </a:p>
      </dgm:t>
    </dgm:pt>
    <dgm:pt modelId="{3C2366DA-9830-7141-9A87-27F8CDFDAB9A}" type="pres">
      <dgm:prSet presAssocID="{13B3A376-AD54-1049-94A4-433B6E02BC3E}" presName="hierRoot2" presStyleCnt="0">
        <dgm:presLayoutVars>
          <dgm:hierBranch val="init"/>
        </dgm:presLayoutVars>
      </dgm:prSet>
      <dgm:spPr/>
    </dgm:pt>
    <dgm:pt modelId="{FA19DDB9-C253-F242-9773-8C164CCA5379}" type="pres">
      <dgm:prSet presAssocID="{13B3A376-AD54-1049-94A4-433B6E02BC3E}" presName="rootComposite" presStyleCnt="0"/>
      <dgm:spPr/>
    </dgm:pt>
    <dgm:pt modelId="{38C7E7C6-A411-3F41-8D75-B959E16A4819}" type="pres">
      <dgm:prSet presAssocID="{13B3A376-AD54-1049-94A4-433B6E02BC3E}" presName="rootText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A2E455A-7F86-EC45-BE7F-91EF43DFBDF1}" type="pres">
      <dgm:prSet presAssocID="{13B3A376-AD54-1049-94A4-433B6E02BC3E}" presName="rootConnector" presStyleLbl="node3" presStyleIdx="2" presStyleCnt="3"/>
      <dgm:spPr/>
      <dgm:t>
        <a:bodyPr/>
        <a:lstStyle/>
        <a:p>
          <a:endParaRPr lang="en-US"/>
        </a:p>
      </dgm:t>
    </dgm:pt>
    <dgm:pt modelId="{AE41E779-99EC-7A4F-B893-86DCB68443ED}" type="pres">
      <dgm:prSet presAssocID="{13B3A376-AD54-1049-94A4-433B6E02BC3E}" presName="hierChild4" presStyleCnt="0"/>
      <dgm:spPr/>
    </dgm:pt>
    <dgm:pt modelId="{443E20D6-11A2-5D4C-AFB3-FC20C2BBD197}" type="pres">
      <dgm:prSet presAssocID="{13B3A376-AD54-1049-94A4-433B6E02BC3E}" presName="hierChild5" presStyleCnt="0"/>
      <dgm:spPr/>
    </dgm:pt>
    <dgm:pt modelId="{329DE34B-2E38-AD4B-8464-A9FC52BB9CCE}" type="pres">
      <dgm:prSet presAssocID="{59A00199-3FC8-408F-A73A-723A57FA2D1F}" presName="hierChild5" presStyleCnt="0"/>
      <dgm:spPr/>
    </dgm:pt>
    <dgm:pt modelId="{F0005D91-BB6C-4738-8BC8-B45FD692CB5B}" type="pres">
      <dgm:prSet presAssocID="{E1C90C81-EDAE-49C1-9D12-13EA8D8A1C92}" presName="hierChild3" presStyleCnt="0"/>
      <dgm:spPr/>
    </dgm:pt>
  </dgm:ptLst>
  <dgm:cxnLst>
    <dgm:cxn modelId="{8C5997A9-DF3B-40CB-82A4-2561924D344D}" type="presOf" srcId="{57C424FE-AD54-42DE-8F1F-36FFAED27370}" destId="{5FA9DDAE-8DB7-4B6A-9F08-0781F1B45CE2}" srcOrd="0" destOrd="0" presId="urn:microsoft.com/office/officeart/2005/8/layout/orgChart1"/>
    <dgm:cxn modelId="{071851F6-7B39-AE41-BB62-9708E705B83D}" type="presOf" srcId="{2156C5B8-D600-F94C-B54A-A20E3AA345D1}" destId="{3348736D-BF8F-544C-8DC7-7AF74542749F}" srcOrd="0" destOrd="0" presId="urn:microsoft.com/office/officeart/2005/8/layout/orgChart1"/>
    <dgm:cxn modelId="{8B6B6B86-C2A3-4245-B80F-7FE5E3E370A5}" srcId="{E1C90C81-EDAE-49C1-9D12-13EA8D8A1C92}" destId="{6B87F144-D865-4E15-A716-2BCC6F2BA9B0}" srcOrd="2" destOrd="0" parTransId="{7CA8D369-0062-4BA9-9493-C7635580EF55}" sibTransId="{F998D346-1094-4078-A289-5D1EFCEF238B}"/>
    <dgm:cxn modelId="{57665B3D-F083-7D45-9B5C-6BF4F80E4FAE}" type="presOf" srcId="{B6335240-4C7F-E74F-A771-4A76C3F2CAD0}" destId="{FE66FEA5-79EB-C34B-B4E3-EA944EE950FD}" srcOrd="0" destOrd="0" presId="urn:microsoft.com/office/officeart/2005/8/layout/orgChart1"/>
    <dgm:cxn modelId="{F757F472-FBE0-4CAB-BC1F-7559E1F0AB13}" type="presOf" srcId="{7CA8D369-0062-4BA9-9493-C7635580EF55}" destId="{A1C72E83-B13E-4AE5-AA88-F63A199C7B32}" srcOrd="0" destOrd="0" presId="urn:microsoft.com/office/officeart/2005/8/layout/orgChart1"/>
    <dgm:cxn modelId="{78626C7C-6419-F04D-81D6-56F02731B4A5}" srcId="{59A00199-3FC8-408F-A73A-723A57FA2D1F}" destId="{6ED80297-E429-FC41-A3BE-1118D9818CF7}" srcOrd="1" destOrd="0" parTransId="{B6335240-4C7F-E74F-A771-4A76C3F2CAD0}" sibTransId="{5A5EA3E1-A4CC-E84F-BC3B-C3AFD642339E}"/>
    <dgm:cxn modelId="{C355AD4F-30E1-AB41-AA0C-CF123C590F0F}" type="presOf" srcId="{0DAD0E3A-ED90-6540-BDED-DE3450805AEF}" destId="{C4D851E9-FC4B-654F-BC90-CD4E7639D99E}" srcOrd="0" destOrd="0" presId="urn:microsoft.com/office/officeart/2005/8/layout/orgChart1"/>
    <dgm:cxn modelId="{CE5E003E-C8DD-4660-9F59-0514EC85D1A2}" type="presOf" srcId="{6B87F144-D865-4E15-A716-2BCC6F2BA9B0}" destId="{ECFDC2B0-7405-4D27-8036-931B73D1EE7D}" srcOrd="0" destOrd="0" presId="urn:microsoft.com/office/officeart/2005/8/layout/orgChart1"/>
    <dgm:cxn modelId="{CE1AA009-03F8-BD44-95CB-F62FDC85339F}" type="presOf" srcId="{59A00199-3FC8-408F-A73A-723A57FA2D1F}" destId="{36542E80-A5BB-A14B-AC92-854A305610DA}" srcOrd="0" destOrd="0" presId="urn:microsoft.com/office/officeart/2005/8/layout/orgChart1"/>
    <dgm:cxn modelId="{8029E835-A189-BA44-994F-6ADBBF876083}" type="presOf" srcId="{57FA0C94-C073-48E8-A51E-C0B6CFFD6940}" destId="{8759189C-ED93-1D4E-B49D-F74BAC42D09A}" srcOrd="0" destOrd="0" presId="urn:microsoft.com/office/officeart/2005/8/layout/orgChart1"/>
    <dgm:cxn modelId="{C7ECA4C9-84C4-4AD8-B24F-CB70062FAF74}" type="presOf" srcId="{E1C90C81-EDAE-49C1-9D12-13EA8D8A1C92}" destId="{D8F31AC9-5C9D-4618-B819-20D3AEFC3821}" srcOrd="1" destOrd="0" presId="urn:microsoft.com/office/officeart/2005/8/layout/orgChart1"/>
    <dgm:cxn modelId="{47F4580F-E8FA-488C-BFA7-D427E26986AD}" srcId="{E1C90C81-EDAE-49C1-9D12-13EA8D8A1C92}" destId="{59A00199-3FC8-408F-A73A-723A57FA2D1F}" srcOrd="5" destOrd="0" parTransId="{57FA0C94-C073-48E8-A51E-C0B6CFFD6940}" sibTransId="{911F45B8-FD5C-4FAE-8E67-E46CB7F4AD71}"/>
    <dgm:cxn modelId="{8C7F317B-0902-47FF-8842-752C3403538D}" type="presOf" srcId="{E1C90C81-EDAE-49C1-9D12-13EA8D8A1C92}" destId="{F027681A-A531-42F1-BE7E-4C78A76B78D9}" srcOrd="0" destOrd="0" presId="urn:microsoft.com/office/officeart/2005/8/layout/orgChart1"/>
    <dgm:cxn modelId="{19E0C09F-796D-47D5-B822-0DA37DBFD991}" type="presOf" srcId="{640A874C-2115-4CF9-A35C-C2B29F7707DA}" destId="{A18F89BE-E807-4373-B292-881A296E7F68}" srcOrd="1" destOrd="0" presId="urn:microsoft.com/office/officeart/2005/8/layout/orgChart1"/>
    <dgm:cxn modelId="{2501C873-F5D5-4806-89EA-19FF6AE9F805}" srcId="{E1C90C81-EDAE-49C1-9D12-13EA8D8A1C92}" destId="{57C424FE-AD54-42DE-8F1F-36FFAED27370}" srcOrd="1" destOrd="0" parTransId="{92B5A4D1-223E-4F3F-AD95-DAE501EC3782}" sibTransId="{4EA94410-C16B-4D3B-A035-E387DB83EA82}"/>
    <dgm:cxn modelId="{1CC482D1-F946-D047-A40C-267D5DC17FB9}" type="presOf" srcId="{13B3A376-AD54-1049-94A4-433B6E02BC3E}" destId="{FA2E455A-7F86-EC45-BE7F-91EF43DFBDF1}" srcOrd="1" destOrd="0" presId="urn:microsoft.com/office/officeart/2005/8/layout/orgChart1"/>
    <dgm:cxn modelId="{6448E803-01F9-1147-9CD7-8B110BBCC26C}" type="presOf" srcId="{6ED80297-E429-FC41-A3BE-1118D9818CF7}" destId="{90DAAD5A-D46E-3546-A0A0-4CC7D5FAE1D9}" srcOrd="1" destOrd="0" presId="urn:microsoft.com/office/officeart/2005/8/layout/orgChart1"/>
    <dgm:cxn modelId="{05DF2903-2060-413A-9144-AFCDC2DDB7FD}" type="presOf" srcId="{156FB495-0FEC-4344-A072-CB56B2CEA303}" destId="{83352A07-D3AD-4E4D-B380-51B545BDD25A}" srcOrd="0" destOrd="0" presId="urn:microsoft.com/office/officeart/2005/8/layout/orgChart1"/>
    <dgm:cxn modelId="{2FBF69F0-613F-41F7-9774-AD237E6503A2}" srcId="{E1C90C81-EDAE-49C1-9D12-13EA8D8A1C92}" destId="{640A874C-2115-4CF9-A35C-C2B29F7707DA}" srcOrd="0" destOrd="0" parTransId="{7377F093-B2B5-4AC2-982A-3BB471232EDB}" sibTransId="{EC7789CF-50EF-45A1-B5FE-DA407B416387}"/>
    <dgm:cxn modelId="{B4DC6E77-9FD9-45D9-AAAB-F04B6C528DED}" type="presOf" srcId="{77491C5A-53BD-488F-B2CC-5677F5B29B15}" destId="{AC422F7F-0223-4BBF-88F1-4D4231FDA163}" srcOrd="1" destOrd="0" presId="urn:microsoft.com/office/officeart/2005/8/layout/orgChart1"/>
    <dgm:cxn modelId="{CA796E4C-C838-4E00-9AD8-15135A57E8FC}" srcId="{E1C90C81-EDAE-49C1-9D12-13EA8D8A1C92}" destId="{8ED50984-1FC8-452E-AD20-BF5BFD146B64}" srcOrd="4" destOrd="0" parTransId="{766AB587-CDE6-4892-9F14-618D340ABC03}" sibTransId="{79E70341-900E-4624-BD3F-43B420580598}"/>
    <dgm:cxn modelId="{510A05C3-71A8-4916-9813-A46CE10B502F}" type="presOf" srcId="{6B87F144-D865-4E15-A716-2BCC6F2BA9B0}" destId="{C6E8D1E0-ADAA-4B5F-85CA-6AA3CAE81D44}" srcOrd="1" destOrd="0" presId="urn:microsoft.com/office/officeart/2005/8/layout/orgChart1"/>
    <dgm:cxn modelId="{C5ACC6F8-F9FC-41D3-997E-E6E4ABBFE548}" type="presOf" srcId="{92B5A4D1-223E-4F3F-AD95-DAE501EC3782}" destId="{10FA5C6A-EE5D-4CE2-A042-98BFD909C28E}" srcOrd="0" destOrd="0" presId="urn:microsoft.com/office/officeart/2005/8/layout/orgChart1"/>
    <dgm:cxn modelId="{5BC55BAF-7003-414D-8D69-69891FFE8E8F}" srcId="{E1C90C81-EDAE-49C1-9D12-13EA8D8A1C92}" destId="{77491C5A-53BD-488F-B2CC-5677F5B29B15}" srcOrd="3" destOrd="0" parTransId="{37A027AA-83C7-4ADE-AB90-7FB4C0F5390B}" sibTransId="{6DB3CE23-0437-4F40-9EB3-299EA9670A74}"/>
    <dgm:cxn modelId="{EAB782D0-103B-6142-856A-36BEC650D960}" srcId="{59A00199-3FC8-408F-A73A-723A57FA2D1F}" destId="{2156C5B8-D600-F94C-B54A-A20E3AA345D1}" srcOrd="0" destOrd="0" parTransId="{0DAD0E3A-ED90-6540-BDED-DE3450805AEF}" sibTransId="{2C7E90CD-1005-F244-B337-ABF2389CDA4B}"/>
    <dgm:cxn modelId="{8DA30C06-38D8-6E4B-AC4D-1D9E6D2D3745}" type="presOf" srcId="{6F25FC36-EC55-644F-BED1-B47641FE6A1F}" destId="{F50B679D-2AF9-1142-8CE7-DD3F7C26F9B0}" srcOrd="0" destOrd="0" presId="urn:microsoft.com/office/officeart/2005/8/layout/orgChart1"/>
    <dgm:cxn modelId="{317B47E8-38B4-3243-8FEA-F47AD71BD863}" type="presOf" srcId="{6ED80297-E429-FC41-A3BE-1118D9818CF7}" destId="{E2702C0F-6940-0944-B743-400FCDD29BA9}" srcOrd="0" destOrd="0" presId="urn:microsoft.com/office/officeart/2005/8/layout/orgChart1"/>
    <dgm:cxn modelId="{86A55929-C97E-4912-95A4-FD6F1294E254}" type="presOf" srcId="{8ED50984-1FC8-452E-AD20-BF5BFD146B64}" destId="{CF9BDD39-C7DF-4117-B90D-FA78AFF98976}" srcOrd="0" destOrd="0" presId="urn:microsoft.com/office/officeart/2005/8/layout/orgChart1"/>
    <dgm:cxn modelId="{E6A87527-B092-5747-82A5-0F0969A58AEF}" type="presOf" srcId="{2156C5B8-D600-F94C-B54A-A20E3AA345D1}" destId="{949F8609-FABC-5E47-A235-5079BF18ECFA}" srcOrd="1" destOrd="0" presId="urn:microsoft.com/office/officeart/2005/8/layout/orgChart1"/>
    <dgm:cxn modelId="{69BCD9C9-A806-544E-ACA4-08DA241D4390}" type="presOf" srcId="{13B3A376-AD54-1049-94A4-433B6E02BC3E}" destId="{38C7E7C6-A411-3F41-8D75-B959E16A4819}" srcOrd="0" destOrd="0" presId="urn:microsoft.com/office/officeart/2005/8/layout/orgChart1"/>
    <dgm:cxn modelId="{13C1A475-C8CE-9643-A434-8727DC18E0FE}" type="presOf" srcId="{59A00199-3FC8-408F-A73A-723A57FA2D1F}" destId="{BAED8BE6-82D9-F447-BBBB-BDD4E1B47F45}" srcOrd="1" destOrd="0" presId="urn:microsoft.com/office/officeart/2005/8/layout/orgChart1"/>
    <dgm:cxn modelId="{70DD8E3B-3B9F-4868-8C7D-F1D15EC50B51}" type="presOf" srcId="{77491C5A-53BD-488F-B2CC-5677F5B29B15}" destId="{A84375C6-D19E-4741-AD92-ACA44EF57E28}" srcOrd="0" destOrd="0" presId="urn:microsoft.com/office/officeart/2005/8/layout/orgChart1"/>
    <dgm:cxn modelId="{02554AE6-AB24-4233-8DB3-939979E3CFCD}" type="presOf" srcId="{57C424FE-AD54-42DE-8F1F-36FFAED27370}" destId="{B219017E-0F90-42C9-98D4-EDB4FCD97380}" srcOrd="1" destOrd="0" presId="urn:microsoft.com/office/officeart/2005/8/layout/orgChart1"/>
    <dgm:cxn modelId="{8FF42509-D69A-4106-A33F-E74994753494}" type="presOf" srcId="{640A874C-2115-4CF9-A35C-C2B29F7707DA}" destId="{D3E31D13-2852-48E6-8195-B6B198C88203}" srcOrd="0" destOrd="0" presId="urn:microsoft.com/office/officeart/2005/8/layout/orgChart1"/>
    <dgm:cxn modelId="{967796D5-D252-2947-BC86-F284293FE3B6}" srcId="{59A00199-3FC8-408F-A73A-723A57FA2D1F}" destId="{13B3A376-AD54-1049-94A4-433B6E02BC3E}" srcOrd="2" destOrd="0" parTransId="{6F25FC36-EC55-644F-BED1-B47641FE6A1F}" sibTransId="{3A2885DD-3723-5149-B9DC-9785D4F58B44}"/>
    <dgm:cxn modelId="{4713AC2F-060D-4AFD-84BC-C30CC2771096}" type="presOf" srcId="{766AB587-CDE6-4892-9F14-618D340ABC03}" destId="{8DB3456E-162F-4CBA-9152-801F1E7BFC94}" srcOrd="0" destOrd="0" presId="urn:microsoft.com/office/officeart/2005/8/layout/orgChart1"/>
    <dgm:cxn modelId="{158AD158-06A6-48F4-A8BD-853891A175A8}" type="presOf" srcId="{8ED50984-1FC8-452E-AD20-BF5BFD146B64}" destId="{27946EAB-147B-4619-8E0A-83D64A838118}" srcOrd="1" destOrd="0" presId="urn:microsoft.com/office/officeart/2005/8/layout/orgChart1"/>
    <dgm:cxn modelId="{2B3EE804-3AD1-4113-A7BC-79C17CDC533F}" srcId="{156FB495-0FEC-4344-A072-CB56B2CEA303}" destId="{E1C90C81-EDAE-49C1-9D12-13EA8D8A1C92}" srcOrd="0" destOrd="0" parTransId="{508E2F8B-B2A7-43E0-9FBC-F2ABF68F2CF3}" sibTransId="{1747517B-FCF0-4B33-9928-3B6390ADB1E1}"/>
    <dgm:cxn modelId="{9BDC4A9E-4E2E-4E18-8192-45F8DB000DA8}" type="presOf" srcId="{37A027AA-83C7-4ADE-AB90-7FB4C0F5390B}" destId="{C864A36D-C677-405E-9137-AEF34D95F5E3}" srcOrd="0" destOrd="0" presId="urn:microsoft.com/office/officeart/2005/8/layout/orgChart1"/>
    <dgm:cxn modelId="{F9A29918-EC7D-4FB2-BF09-22C7A424B4AC}" type="presOf" srcId="{7377F093-B2B5-4AC2-982A-3BB471232EDB}" destId="{90729125-724C-40A9-8B36-E546E4FFDC66}" srcOrd="0" destOrd="0" presId="urn:microsoft.com/office/officeart/2005/8/layout/orgChart1"/>
    <dgm:cxn modelId="{6EE53FED-0F97-4D13-BF38-4BAD593357DD}" type="presParOf" srcId="{83352A07-D3AD-4E4D-B380-51B545BDD25A}" destId="{D75CBC95-7F36-4F61-A6AC-05A6EDD8E75D}" srcOrd="0" destOrd="0" presId="urn:microsoft.com/office/officeart/2005/8/layout/orgChart1"/>
    <dgm:cxn modelId="{F53BA682-90F0-4D5A-956F-8391EA706C08}" type="presParOf" srcId="{D75CBC95-7F36-4F61-A6AC-05A6EDD8E75D}" destId="{3FA58DD9-E156-4EA7-A555-B50B25B6A251}" srcOrd="0" destOrd="0" presId="urn:microsoft.com/office/officeart/2005/8/layout/orgChart1"/>
    <dgm:cxn modelId="{F22B46BC-9CFB-4C04-9741-76C9D84A24D3}" type="presParOf" srcId="{3FA58DD9-E156-4EA7-A555-B50B25B6A251}" destId="{F027681A-A531-42F1-BE7E-4C78A76B78D9}" srcOrd="0" destOrd="0" presId="urn:microsoft.com/office/officeart/2005/8/layout/orgChart1"/>
    <dgm:cxn modelId="{A767BEF6-9A3E-4711-B55F-78B121401065}" type="presParOf" srcId="{3FA58DD9-E156-4EA7-A555-B50B25B6A251}" destId="{D8F31AC9-5C9D-4618-B819-20D3AEFC3821}" srcOrd="1" destOrd="0" presId="urn:microsoft.com/office/officeart/2005/8/layout/orgChart1"/>
    <dgm:cxn modelId="{C171CADC-D329-4B57-B213-04FC026EA00F}" type="presParOf" srcId="{D75CBC95-7F36-4F61-A6AC-05A6EDD8E75D}" destId="{FEFD3154-2B39-4FDA-B829-254FEED0F815}" srcOrd="1" destOrd="0" presId="urn:microsoft.com/office/officeart/2005/8/layout/orgChart1"/>
    <dgm:cxn modelId="{63D92768-922D-46F5-8F91-0E72613E98CA}" type="presParOf" srcId="{FEFD3154-2B39-4FDA-B829-254FEED0F815}" destId="{90729125-724C-40A9-8B36-E546E4FFDC66}" srcOrd="0" destOrd="0" presId="urn:microsoft.com/office/officeart/2005/8/layout/orgChart1"/>
    <dgm:cxn modelId="{9327D4D3-3E13-41EB-91EB-F9ACC37E200E}" type="presParOf" srcId="{FEFD3154-2B39-4FDA-B829-254FEED0F815}" destId="{3855D6AF-F847-45AC-B1E7-0C4F5B4DBA57}" srcOrd="1" destOrd="0" presId="urn:microsoft.com/office/officeart/2005/8/layout/orgChart1"/>
    <dgm:cxn modelId="{7C84A7C3-AD32-4CB2-B3A8-5635245A5A8F}" type="presParOf" srcId="{3855D6AF-F847-45AC-B1E7-0C4F5B4DBA57}" destId="{E025D30B-244C-4886-A052-6943FADA58B2}" srcOrd="0" destOrd="0" presId="urn:microsoft.com/office/officeart/2005/8/layout/orgChart1"/>
    <dgm:cxn modelId="{F8991C58-B18F-4BB4-AA5B-42CE88CBF0E0}" type="presParOf" srcId="{E025D30B-244C-4886-A052-6943FADA58B2}" destId="{D3E31D13-2852-48E6-8195-B6B198C88203}" srcOrd="0" destOrd="0" presId="urn:microsoft.com/office/officeart/2005/8/layout/orgChart1"/>
    <dgm:cxn modelId="{7FB0F90B-262B-4A02-9E15-17ED861CDF7E}" type="presParOf" srcId="{E025D30B-244C-4886-A052-6943FADA58B2}" destId="{A18F89BE-E807-4373-B292-881A296E7F68}" srcOrd="1" destOrd="0" presId="urn:microsoft.com/office/officeart/2005/8/layout/orgChart1"/>
    <dgm:cxn modelId="{A8F5C89A-4B5F-40CA-86C1-90A0D03CB5EC}" type="presParOf" srcId="{3855D6AF-F847-45AC-B1E7-0C4F5B4DBA57}" destId="{0B53EEBF-8141-40A6-A247-E3DBB67D6F66}" srcOrd="1" destOrd="0" presId="urn:microsoft.com/office/officeart/2005/8/layout/orgChart1"/>
    <dgm:cxn modelId="{CB220996-3D5C-4E4D-AABB-DE956B887E14}" type="presParOf" srcId="{3855D6AF-F847-45AC-B1E7-0C4F5B4DBA57}" destId="{0F2D3D89-DABE-4233-9176-F6805DF63322}" srcOrd="2" destOrd="0" presId="urn:microsoft.com/office/officeart/2005/8/layout/orgChart1"/>
    <dgm:cxn modelId="{F1ECDB47-9B8E-4491-83CE-BA0951492A02}" type="presParOf" srcId="{FEFD3154-2B39-4FDA-B829-254FEED0F815}" destId="{10FA5C6A-EE5D-4CE2-A042-98BFD909C28E}" srcOrd="2" destOrd="0" presId="urn:microsoft.com/office/officeart/2005/8/layout/orgChart1"/>
    <dgm:cxn modelId="{4E599F12-3939-43EB-B264-CE4D9E755E16}" type="presParOf" srcId="{FEFD3154-2B39-4FDA-B829-254FEED0F815}" destId="{1F093C5C-4CB3-4C09-9B69-49C409A26D5D}" srcOrd="3" destOrd="0" presId="urn:microsoft.com/office/officeart/2005/8/layout/orgChart1"/>
    <dgm:cxn modelId="{83352B7A-CE58-4F9D-97D9-3DAF2721ACF1}" type="presParOf" srcId="{1F093C5C-4CB3-4C09-9B69-49C409A26D5D}" destId="{1395B595-D7CE-47EE-948F-251A7CC2F1C6}" srcOrd="0" destOrd="0" presId="urn:microsoft.com/office/officeart/2005/8/layout/orgChart1"/>
    <dgm:cxn modelId="{0864BE03-EEC5-4E2F-AD0C-59DF69FE1529}" type="presParOf" srcId="{1395B595-D7CE-47EE-948F-251A7CC2F1C6}" destId="{5FA9DDAE-8DB7-4B6A-9F08-0781F1B45CE2}" srcOrd="0" destOrd="0" presId="urn:microsoft.com/office/officeart/2005/8/layout/orgChart1"/>
    <dgm:cxn modelId="{9463BF8B-FDF8-4B0C-80CA-0BFB93CB48B2}" type="presParOf" srcId="{1395B595-D7CE-47EE-948F-251A7CC2F1C6}" destId="{B219017E-0F90-42C9-98D4-EDB4FCD97380}" srcOrd="1" destOrd="0" presId="urn:microsoft.com/office/officeart/2005/8/layout/orgChart1"/>
    <dgm:cxn modelId="{119B17DC-1AF8-4E84-8484-59394E48AB97}" type="presParOf" srcId="{1F093C5C-4CB3-4C09-9B69-49C409A26D5D}" destId="{C0E43B7B-926E-4737-A8A8-C3806A7AE824}" srcOrd="1" destOrd="0" presId="urn:microsoft.com/office/officeart/2005/8/layout/orgChart1"/>
    <dgm:cxn modelId="{57E01414-2772-4BF9-8206-3EB0F4F09FD8}" type="presParOf" srcId="{1F093C5C-4CB3-4C09-9B69-49C409A26D5D}" destId="{E1745E1A-CC8D-4682-B3AE-80EBC40F6DE4}" srcOrd="2" destOrd="0" presId="urn:microsoft.com/office/officeart/2005/8/layout/orgChart1"/>
    <dgm:cxn modelId="{FE6A55D2-0338-44B3-BB9B-F0D59413E26D}" type="presParOf" srcId="{FEFD3154-2B39-4FDA-B829-254FEED0F815}" destId="{A1C72E83-B13E-4AE5-AA88-F63A199C7B32}" srcOrd="4" destOrd="0" presId="urn:microsoft.com/office/officeart/2005/8/layout/orgChart1"/>
    <dgm:cxn modelId="{6806E8BC-D791-4CC5-9D94-26BE18A5C3CF}" type="presParOf" srcId="{FEFD3154-2B39-4FDA-B829-254FEED0F815}" destId="{68553CE9-A7C4-4DA6-82A5-5B1DA929239C}" srcOrd="5" destOrd="0" presId="urn:microsoft.com/office/officeart/2005/8/layout/orgChart1"/>
    <dgm:cxn modelId="{3A9878A1-F7B5-4A13-B4D9-7486FE39AA1C}" type="presParOf" srcId="{68553CE9-A7C4-4DA6-82A5-5B1DA929239C}" destId="{709B699B-CDB3-49E2-BE97-FEB0A0C6DD90}" srcOrd="0" destOrd="0" presId="urn:microsoft.com/office/officeart/2005/8/layout/orgChart1"/>
    <dgm:cxn modelId="{BD9FDE1F-C1D6-4898-A392-4E11E4DC84EC}" type="presParOf" srcId="{709B699B-CDB3-49E2-BE97-FEB0A0C6DD90}" destId="{ECFDC2B0-7405-4D27-8036-931B73D1EE7D}" srcOrd="0" destOrd="0" presId="urn:microsoft.com/office/officeart/2005/8/layout/orgChart1"/>
    <dgm:cxn modelId="{D768DC07-23C7-41D8-AD35-6A89EE5EDF7E}" type="presParOf" srcId="{709B699B-CDB3-49E2-BE97-FEB0A0C6DD90}" destId="{C6E8D1E0-ADAA-4B5F-85CA-6AA3CAE81D44}" srcOrd="1" destOrd="0" presId="urn:microsoft.com/office/officeart/2005/8/layout/orgChart1"/>
    <dgm:cxn modelId="{D2B751A8-E567-4FD0-93A0-733DA63D9A8E}" type="presParOf" srcId="{68553CE9-A7C4-4DA6-82A5-5B1DA929239C}" destId="{C73E5E16-B214-4338-B96C-68BC393A139A}" srcOrd="1" destOrd="0" presId="urn:microsoft.com/office/officeart/2005/8/layout/orgChart1"/>
    <dgm:cxn modelId="{641390F9-51D5-44D3-B2C3-13E7DDDD62D0}" type="presParOf" srcId="{68553CE9-A7C4-4DA6-82A5-5B1DA929239C}" destId="{9E15959E-EBA3-4016-AAC5-BB65AF2E15E0}" srcOrd="2" destOrd="0" presId="urn:microsoft.com/office/officeart/2005/8/layout/orgChart1"/>
    <dgm:cxn modelId="{26307C2A-2514-496A-8F8E-F5568E543384}" type="presParOf" srcId="{FEFD3154-2B39-4FDA-B829-254FEED0F815}" destId="{C864A36D-C677-405E-9137-AEF34D95F5E3}" srcOrd="6" destOrd="0" presId="urn:microsoft.com/office/officeart/2005/8/layout/orgChart1"/>
    <dgm:cxn modelId="{BAA77C3C-EC94-4744-A5D2-BF50A3A1B89C}" type="presParOf" srcId="{FEFD3154-2B39-4FDA-B829-254FEED0F815}" destId="{E171A944-2218-4860-9C1D-6D9D9CC94DD3}" srcOrd="7" destOrd="0" presId="urn:microsoft.com/office/officeart/2005/8/layout/orgChart1"/>
    <dgm:cxn modelId="{D2979598-D3FF-4965-821D-95831FB8AA11}" type="presParOf" srcId="{E171A944-2218-4860-9C1D-6D9D9CC94DD3}" destId="{637D65F6-F81D-4DD3-956C-0AE3F5E7672F}" srcOrd="0" destOrd="0" presId="urn:microsoft.com/office/officeart/2005/8/layout/orgChart1"/>
    <dgm:cxn modelId="{B25F9095-C69A-4D9C-AD27-C09BF5631EC2}" type="presParOf" srcId="{637D65F6-F81D-4DD3-956C-0AE3F5E7672F}" destId="{A84375C6-D19E-4741-AD92-ACA44EF57E28}" srcOrd="0" destOrd="0" presId="urn:microsoft.com/office/officeart/2005/8/layout/orgChart1"/>
    <dgm:cxn modelId="{D470DCFF-B627-42F8-BC30-219BBDBBFDF0}" type="presParOf" srcId="{637D65F6-F81D-4DD3-956C-0AE3F5E7672F}" destId="{AC422F7F-0223-4BBF-88F1-4D4231FDA163}" srcOrd="1" destOrd="0" presId="urn:microsoft.com/office/officeart/2005/8/layout/orgChart1"/>
    <dgm:cxn modelId="{A36EA6A5-3BF7-4CD9-9624-D36F99285CD4}" type="presParOf" srcId="{E171A944-2218-4860-9C1D-6D9D9CC94DD3}" destId="{1B19E875-7FEE-4FF4-8F4F-4BBA9A69B5F6}" srcOrd="1" destOrd="0" presId="urn:microsoft.com/office/officeart/2005/8/layout/orgChart1"/>
    <dgm:cxn modelId="{7693A3EA-9AD8-4423-9B08-B04F8DE8F58D}" type="presParOf" srcId="{E171A944-2218-4860-9C1D-6D9D9CC94DD3}" destId="{860020B3-3C27-42CD-AD74-482F62A1F159}" srcOrd="2" destOrd="0" presId="urn:microsoft.com/office/officeart/2005/8/layout/orgChart1"/>
    <dgm:cxn modelId="{57830B7C-E42E-4CA2-8D79-122FF5AC49BE}" type="presParOf" srcId="{FEFD3154-2B39-4FDA-B829-254FEED0F815}" destId="{8DB3456E-162F-4CBA-9152-801F1E7BFC94}" srcOrd="8" destOrd="0" presId="urn:microsoft.com/office/officeart/2005/8/layout/orgChart1"/>
    <dgm:cxn modelId="{57CE334A-83AB-424A-815C-66C1EF748C7F}" type="presParOf" srcId="{FEFD3154-2B39-4FDA-B829-254FEED0F815}" destId="{3A848AD5-D9C8-4DA6-B1BE-239C2D44D80A}" srcOrd="9" destOrd="0" presId="urn:microsoft.com/office/officeart/2005/8/layout/orgChart1"/>
    <dgm:cxn modelId="{74006294-437A-43B1-98BC-064AD568F27B}" type="presParOf" srcId="{3A848AD5-D9C8-4DA6-B1BE-239C2D44D80A}" destId="{592D777B-7FB5-43AA-BB70-210DC5E41D7F}" srcOrd="0" destOrd="0" presId="urn:microsoft.com/office/officeart/2005/8/layout/orgChart1"/>
    <dgm:cxn modelId="{E3E46E73-2CEB-4339-A4DE-8B3E5F93D72D}" type="presParOf" srcId="{592D777B-7FB5-43AA-BB70-210DC5E41D7F}" destId="{CF9BDD39-C7DF-4117-B90D-FA78AFF98976}" srcOrd="0" destOrd="0" presId="urn:microsoft.com/office/officeart/2005/8/layout/orgChart1"/>
    <dgm:cxn modelId="{651D249D-A78F-4972-9AAB-66D7E5F3F01B}" type="presParOf" srcId="{592D777B-7FB5-43AA-BB70-210DC5E41D7F}" destId="{27946EAB-147B-4619-8E0A-83D64A838118}" srcOrd="1" destOrd="0" presId="urn:microsoft.com/office/officeart/2005/8/layout/orgChart1"/>
    <dgm:cxn modelId="{BAEF09C1-4A2E-4AC8-98A4-CB720DAC6422}" type="presParOf" srcId="{3A848AD5-D9C8-4DA6-B1BE-239C2D44D80A}" destId="{224F2E1E-49BA-4CFB-9979-9D12D16624F6}" srcOrd="1" destOrd="0" presId="urn:microsoft.com/office/officeart/2005/8/layout/orgChart1"/>
    <dgm:cxn modelId="{617A880C-15FF-428B-B8D2-8B85AD981E1F}" type="presParOf" srcId="{3A848AD5-D9C8-4DA6-B1BE-239C2D44D80A}" destId="{572DF5AC-97A4-4699-8409-0E93915A0A3B}" srcOrd="2" destOrd="0" presId="urn:microsoft.com/office/officeart/2005/8/layout/orgChart1"/>
    <dgm:cxn modelId="{319EA0D7-E402-7747-9467-F5D224A558C7}" type="presParOf" srcId="{FEFD3154-2B39-4FDA-B829-254FEED0F815}" destId="{8759189C-ED93-1D4E-B49D-F74BAC42D09A}" srcOrd="10" destOrd="0" presId="urn:microsoft.com/office/officeart/2005/8/layout/orgChart1"/>
    <dgm:cxn modelId="{EC7E1AE0-0193-1444-A203-CE12C1F5F799}" type="presParOf" srcId="{FEFD3154-2B39-4FDA-B829-254FEED0F815}" destId="{6DE46791-23B0-3A46-9BD3-4F9ACABB62E1}" srcOrd="11" destOrd="0" presId="urn:microsoft.com/office/officeart/2005/8/layout/orgChart1"/>
    <dgm:cxn modelId="{69B0FCCB-B1E3-7543-90FC-BE38DCFE3D38}" type="presParOf" srcId="{6DE46791-23B0-3A46-9BD3-4F9ACABB62E1}" destId="{3CF5B0DA-2CE0-2940-8304-EC29AA382342}" srcOrd="0" destOrd="0" presId="urn:microsoft.com/office/officeart/2005/8/layout/orgChart1"/>
    <dgm:cxn modelId="{8A2C3F07-9079-4C47-BC39-A8FD34A28662}" type="presParOf" srcId="{3CF5B0DA-2CE0-2940-8304-EC29AA382342}" destId="{36542E80-A5BB-A14B-AC92-854A305610DA}" srcOrd="0" destOrd="0" presId="urn:microsoft.com/office/officeart/2005/8/layout/orgChart1"/>
    <dgm:cxn modelId="{3D5E562E-3596-934C-A750-AA046405BD35}" type="presParOf" srcId="{3CF5B0DA-2CE0-2940-8304-EC29AA382342}" destId="{BAED8BE6-82D9-F447-BBBB-BDD4E1B47F45}" srcOrd="1" destOrd="0" presId="urn:microsoft.com/office/officeart/2005/8/layout/orgChart1"/>
    <dgm:cxn modelId="{D362CC64-7338-4640-9468-88EA18972FBF}" type="presParOf" srcId="{6DE46791-23B0-3A46-9BD3-4F9ACABB62E1}" destId="{C653D677-402C-9049-8963-39F96FEE75B6}" srcOrd="1" destOrd="0" presId="urn:microsoft.com/office/officeart/2005/8/layout/orgChart1"/>
    <dgm:cxn modelId="{AB273BE5-8951-BE41-B77D-F7A92D67433D}" type="presParOf" srcId="{C653D677-402C-9049-8963-39F96FEE75B6}" destId="{C4D851E9-FC4B-654F-BC90-CD4E7639D99E}" srcOrd="0" destOrd="0" presId="urn:microsoft.com/office/officeart/2005/8/layout/orgChart1"/>
    <dgm:cxn modelId="{AE7FC95D-8368-664F-8A4E-F0B480DA7CF8}" type="presParOf" srcId="{C653D677-402C-9049-8963-39F96FEE75B6}" destId="{542CA4A9-663D-0340-9232-15201B94CFB8}" srcOrd="1" destOrd="0" presId="urn:microsoft.com/office/officeart/2005/8/layout/orgChart1"/>
    <dgm:cxn modelId="{BF3487B4-BE51-BA48-AD86-4B2AAC33CE6A}" type="presParOf" srcId="{542CA4A9-663D-0340-9232-15201B94CFB8}" destId="{D1BE5B5E-01B7-EA4B-BCB1-B8F9F40E2A41}" srcOrd="0" destOrd="0" presId="urn:microsoft.com/office/officeart/2005/8/layout/orgChart1"/>
    <dgm:cxn modelId="{99B9F85F-5F88-BD42-822F-4AAE3CE7792B}" type="presParOf" srcId="{D1BE5B5E-01B7-EA4B-BCB1-B8F9F40E2A41}" destId="{3348736D-BF8F-544C-8DC7-7AF74542749F}" srcOrd="0" destOrd="0" presId="urn:microsoft.com/office/officeart/2005/8/layout/orgChart1"/>
    <dgm:cxn modelId="{E33EDF09-C783-4840-83B7-AA95C73E64B2}" type="presParOf" srcId="{D1BE5B5E-01B7-EA4B-BCB1-B8F9F40E2A41}" destId="{949F8609-FABC-5E47-A235-5079BF18ECFA}" srcOrd="1" destOrd="0" presId="urn:microsoft.com/office/officeart/2005/8/layout/orgChart1"/>
    <dgm:cxn modelId="{38EC093E-50C4-6540-BFAF-F3CA8E842DC2}" type="presParOf" srcId="{542CA4A9-663D-0340-9232-15201B94CFB8}" destId="{1605AAA2-2B49-BB49-BDC5-C3263E1A1021}" srcOrd="1" destOrd="0" presId="urn:microsoft.com/office/officeart/2005/8/layout/orgChart1"/>
    <dgm:cxn modelId="{AC3E53A0-9218-1641-ABCC-F6A49A2AA14F}" type="presParOf" srcId="{542CA4A9-663D-0340-9232-15201B94CFB8}" destId="{0175423A-905A-E542-B04A-ADC47AE76459}" srcOrd="2" destOrd="0" presId="urn:microsoft.com/office/officeart/2005/8/layout/orgChart1"/>
    <dgm:cxn modelId="{57E6B4AB-DCEC-6D48-BEAD-B2A744BC0BE0}" type="presParOf" srcId="{C653D677-402C-9049-8963-39F96FEE75B6}" destId="{FE66FEA5-79EB-C34B-B4E3-EA944EE950FD}" srcOrd="2" destOrd="0" presId="urn:microsoft.com/office/officeart/2005/8/layout/orgChart1"/>
    <dgm:cxn modelId="{5ECE1A2C-9B1C-9B4C-9A75-5397D3D07413}" type="presParOf" srcId="{C653D677-402C-9049-8963-39F96FEE75B6}" destId="{542A5282-A9F4-2D42-8709-3A45210BCC49}" srcOrd="3" destOrd="0" presId="urn:microsoft.com/office/officeart/2005/8/layout/orgChart1"/>
    <dgm:cxn modelId="{CD60B6DB-729B-7746-A590-C6AC66CA5E32}" type="presParOf" srcId="{542A5282-A9F4-2D42-8709-3A45210BCC49}" destId="{1EBD10CA-5404-404D-9E29-F893D7358C1F}" srcOrd="0" destOrd="0" presId="urn:microsoft.com/office/officeart/2005/8/layout/orgChart1"/>
    <dgm:cxn modelId="{89723892-C6EE-624A-ABE8-D568B3F43461}" type="presParOf" srcId="{1EBD10CA-5404-404D-9E29-F893D7358C1F}" destId="{E2702C0F-6940-0944-B743-400FCDD29BA9}" srcOrd="0" destOrd="0" presId="urn:microsoft.com/office/officeart/2005/8/layout/orgChart1"/>
    <dgm:cxn modelId="{6AECA296-F06C-044B-8B59-A1F57FF11F14}" type="presParOf" srcId="{1EBD10CA-5404-404D-9E29-F893D7358C1F}" destId="{90DAAD5A-D46E-3546-A0A0-4CC7D5FAE1D9}" srcOrd="1" destOrd="0" presId="urn:microsoft.com/office/officeart/2005/8/layout/orgChart1"/>
    <dgm:cxn modelId="{CE06CBE8-27CE-7F46-9CE7-730ED5F01C78}" type="presParOf" srcId="{542A5282-A9F4-2D42-8709-3A45210BCC49}" destId="{206FF0A7-2231-2E46-B7E5-76324EC8A450}" srcOrd="1" destOrd="0" presId="urn:microsoft.com/office/officeart/2005/8/layout/orgChart1"/>
    <dgm:cxn modelId="{7B140985-A105-EC48-A9EA-4632496A98E2}" type="presParOf" srcId="{542A5282-A9F4-2D42-8709-3A45210BCC49}" destId="{295D8DDE-BC5D-0F4A-A5E8-51549D4E735C}" srcOrd="2" destOrd="0" presId="urn:microsoft.com/office/officeart/2005/8/layout/orgChart1"/>
    <dgm:cxn modelId="{23885638-3805-094A-81B3-2A02E4753B48}" type="presParOf" srcId="{C653D677-402C-9049-8963-39F96FEE75B6}" destId="{F50B679D-2AF9-1142-8CE7-DD3F7C26F9B0}" srcOrd="4" destOrd="0" presId="urn:microsoft.com/office/officeart/2005/8/layout/orgChart1"/>
    <dgm:cxn modelId="{0BD4449A-7ABA-2840-9BE1-598A448A9508}" type="presParOf" srcId="{C653D677-402C-9049-8963-39F96FEE75B6}" destId="{3C2366DA-9830-7141-9A87-27F8CDFDAB9A}" srcOrd="5" destOrd="0" presId="urn:microsoft.com/office/officeart/2005/8/layout/orgChart1"/>
    <dgm:cxn modelId="{A457B8AA-D492-8A49-9916-7FC5700336B1}" type="presParOf" srcId="{3C2366DA-9830-7141-9A87-27F8CDFDAB9A}" destId="{FA19DDB9-C253-F242-9773-8C164CCA5379}" srcOrd="0" destOrd="0" presId="urn:microsoft.com/office/officeart/2005/8/layout/orgChart1"/>
    <dgm:cxn modelId="{1E5F4297-7013-D549-B94E-5CA12D8956BC}" type="presParOf" srcId="{FA19DDB9-C253-F242-9773-8C164CCA5379}" destId="{38C7E7C6-A411-3F41-8D75-B959E16A4819}" srcOrd="0" destOrd="0" presId="urn:microsoft.com/office/officeart/2005/8/layout/orgChart1"/>
    <dgm:cxn modelId="{4C5F6317-F3EC-D641-9959-DAC9E4966407}" type="presParOf" srcId="{FA19DDB9-C253-F242-9773-8C164CCA5379}" destId="{FA2E455A-7F86-EC45-BE7F-91EF43DFBDF1}" srcOrd="1" destOrd="0" presId="urn:microsoft.com/office/officeart/2005/8/layout/orgChart1"/>
    <dgm:cxn modelId="{CBB7FC53-D4ED-D44C-A7D3-5CAD838D7088}" type="presParOf" srcId="{3C2366DA-9830-7141-9A87-27F8CDFDAB9A}" destId="{AE41E779-99EC-7A4F-B893-86DCB68443ED}" srcOrd="1" destOrd="0" presId="urn:microsoft.com/office/officeart/2005/8/layout/orgChart1"/>
    <dgm:cxn modelId="{5EC01A21-3B7E-D145-AF92-83AE052B15D1}" type="presParOf" srcId="{3C2366DA-9830-7141-9A87-27F8CDFDAB9A}" destId="{443E20D6-11A2-5D4C-AFB3-FC20C2BBD197}" srcOrd="2" destOrd="0" presId="urn:microsoft.com/office/officeart/2005/8/layout/orgChart1"/>
    <dgm:cxn modelId="{59CE3BDA-3BB5-2344-8B64-370600B5ACEB}" type="presParOf" srcId="{6DE46791-23B0-3A46-9BD3-4F9ACABB62E1}" destId="{329DE34B-2E38-AD4B-8464-A9FC52BB9CCE}" srcOrd="2" destOrd="0" presId="urn:microsoft.com/office/officeart/2005/8/layout/orgChart1"/>
    <dgm:cxn modelId="{251DF6B5-7E07-4E4E-859A-4AFE28E24E21}" type="presParOf" srcId="{D75CBC95-7F36-4F61-A6AC-05A6EDD8E75D}" destId="{F0005D91-BB6C-4738-8BC8-B45FD692CB5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56FB495-0FEC-4344-A072-CB56B2CEA30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C90C81-EDAE-49C1-9D12-13EA8D8A1C92}">
      <dgm:prSet phldrT="[Text]"/>
      <dgm:spPr/>
      <dgm:t>
        <a:bodyPr/>
        <a:lstStyle/>
        <a:p>
          <a:r>
            <a:rPr lang="en-US" dirty="0"/>
            <a:t>0.</a:t>
          </a:r>
        </a:p>
        <a:p>
          <a:r>
            <a:rPr lang="en-US" dirty="0"/>
            <a:t>Enrolment </a:t>
          </a:r>
        </a:p>
      </dgm:t>
    </dgm:pt>
    <dgm:pt modelId="{508E2F8B-B2A7-43E0-9FBC-F2ABF68F2CF3}" type="parTrans" cxnId="{2B3EE804-3AD1-4113-A7BC-79C17CDC533F}">
      <dgm:prSet/>
      <dgm:spPr/>
      <dgm:t>
        <a:bodyPr/>
        <a:lstStyle/>
        <a:p>
          <a:endParaRPr lang="en-US"/>
        </a:p>
      </dgm:t>
    </dgm:pt>
    <dgm:pt modelId="{1747517B-FCF0-4B33-9928-3B6390ADB1E1}" type="sibTrans" cxnId="{2B3EE804-3AD1-4113-A7BC-79C17CDC533F}">
      <dgm:prSet/>
      <dgm:spPr/>
      <dgm:t>
        <a:bodyPr/>
        <a:lstStyle/>
        <a:p>
          <a:endParaRPr lang="en-US"/>
        </a:p>
      </dgm:t>
    </dgm:pt>
    <dgm:pt modelId="{640A874C-2115-4CF9-A35C-C2B29F7707DA}">
      <dgm:prSet phldrT="[Text]"/>
      <dgm:spPr/>
      <dgm:t>
        <a:bodyPr/>
        <a:lstStyle/>
        <a:p>
          <a:r>
            <a:rPr lang="en-US" dirty="0"/>
            <a:t>1. Identification</a:t>
          </a:r>
        </a:p>
      </dgm:t>
    </dgm:pt>
    <dgm:pt modelId="{7377F093-B2B5-4AC2-982A-3BB471232EDB}" type="parTrans" cxnId="{2FBF69F0-613F-41F7-9774-AD237E6503A2}">
      <dgm:prSet/>
      <dgm:spPr/>
      <dgm:t>
        <a:bodyPr/>
        <a:lstStyle/>
        <a:p>
          <a:endParaRPr lang="en-US"/>
        </a:p>
      </dgm:t>
    </dgm:pt>
    <dgm:pt modelId="{EC7789CF-50EF-45A1-B5FE-DA407B416387}" type="sibTrans" cxnId="{2FBF69F0-613F-41F7-9774-AD237E6503A2}">
      <dgm:prSet/>
      <dgm:spPr/>
      <dgm:t>
        <a:bodyPr/>
        <a:lstStyle/>
        <a:p>
          <a:endParaRPr lang="en-US"/>
        </a:p>
      </dgm:t>
    </dgm:pt>
    <dgm:pt modelId="{57C424FE-AD54-42DE-8F1F-36FFAED27370}">
      <dgm:prSet phldrT="[Text]"/>
      <dgm:spPr/>
      <dgm:t>
        <a:bodyPr/>
        <a:lstStyle/>
        <a:p>
          <a:r>
            <a:rPr lang="en-US" dirty="0"/>
            <a:t>2. </a:t>
          </a:r>
        </a:p>
        <a:p>
          <a:r>
            <a:rPr lang="en-US" dirty="0"/>
            <a:t>Biographic</a:t>
          </a:r>
        </a:p>
      </dgm:t>
    </dgm:pt>
    <dgm:pt modelId="{92B5A4D1-223E-4F3F-AD95-DAE501EC3782}" type="parTrans" cxnId="{2501C873-F5D5-4806-89EA-19FF6AE9F805}">
      <dgm:prSet/>
      <dgm:spPr/>
      <dgm:t>
        <a:bodyPr/>
        <a:lstStyle/>
        <a:p>
          <a:endParaRPr lang="en-US"/>
        </a:p>
      </dgm:t>
    </dgm:pt>
    <dgm:pt modelId="{4EA94410-C16B-4D3B-A035-E387DB83EA82}" type="sibTrans" cxnId="{2501C873-F5D5-4806-89EA-19FF6AE9F805}">
      <dgm:prSet/>
      <dgm:spPr/>
      <dgm:t>
        <a:bodyPr/>
        <a:lstStyle/>
        <a:p>
          <a:endParaRPr lang="en-US"/>
        </a:p>
      </dgm:t>
    </dgm:pt>
    <dgm:pt modelId="{6B87F144-D865-4E15-A716-2BCC6F2BA9B0}">
      <dgm:prSet phldrT="[Text]"/>
      <dgm:spPr/>
      <dgm:t>
        <a:bodyPr/>
        <a:lstStyle/>
        <a:p>
          <a:r>
            <a:rPr lang="en-US" dirty="0"/>
            <a:t>3.</a:t>
          </a:r>
        </a:p>
        <a:p>
          <a:r>
            <a:rPr lang="en-US" dirty="0"/>
            <a:t>Qualification</a:t>
          </a:r>
        </a:p>
      </dgm:t>
    </dgm:pt>
    <dgm:pt modelId="{7CA8D369-0062-4BA9-9493-C7635580EF55}" type="parTrans" cxnId="{8B6B6B86-C2A3-4245-B80F-7FE5E3E370A5}">
      <dgm:prSet/>
      <dgm:spPr/>
      <dgm:t>
        <a:bodyPr/>
        <a:lstStyle/>
        <a:p>
          <a:endParaRPr lang="en-US"/>
        </a:p>
      </dgm:t>
    </dgm:pt>
    <dgm:pt modelId="{F998D346-1094-4078-A289-5D1EFCEF238B}" type="sibTrans" cxnId="{8B6B6B86-C2A3-4245-B80F-7FE5E3E370A5}">
      <dgm:prSet/>
      <dgm:spPr/>
      <dgm:t>
        <a:bodyPr/>
        <a:lstStyle/>
        <a:p>
          <a:endParaRPr lang="en-US"/>
        </a:p>
      </dgm:t>
    </dgm:pt>
    <dgm:pt modelId="{77491C5A-53BD-488F-B2CC-5677F5B29B15}">
      <dgm:prSet phldrT="[Text]"/>
      <dgm:spPr/>
      <dgm:t>
        <a:bodyPr/>
        <a:lstStyle/>
        <a:p>
          <a:r>
            <a:rPr lang="en-US" dirty="0"/>
            <a:t>4. </a:t>
          </a:r>
        </a:p>
        <a:p>
          <a:r>
            <a:rPr lang="en-US" dirty="0"/>
            <a:t>Course</a:t>
          </a:r>
        </a:p>
      </dgm:t>
    </dgm:pt>
    <dgm:pt modelId="{37A027AA-83C7-4ADE-AB90-7FB4C0F5390B}" type="parTrans" cxnId="{5BC55BAF-7003-414D-8D69-69891FFE8E8F}">
      <dgm:prSet/>
      <dgm:spPr/>
      <dgm:t>
        <a:bodyPr/>
        <a:lstStyle/>
        <a:p>
          <a:endParaRPr lang="en-US"/>
        </a:p>
      </dgm:t>
    </dgm:pt>
    <dgm:pt modelId="{6DB3CE23-0437-4F40-9EB3-299EA9670A74}" type="sibTrans" cxnId="{5BC55BAF-7003-414D-8D69-69891FFE8E8F}">
      <dgm:prSet/>
      <dgm:spPr/>
      <dgm:t>
        <a:bodyPr/>
        <a:lstStyle/>
        <a:p>
          <a:endParaRPr lang="en-US"/>
        </a:p>
      </dgm:t>
    </dgm:pt>
    <dgm:pt modelId="{8ED50984-1FC8-452E-AD20-BF5BFD146B64}">
      <dgm:prSet phldrT="[Text]"/>
      <dgm:spPr/>
      <dgm:t>
        <a:bodyPr/>
        <a:lstStyle/>
        <a:p>
          <a:r>
            <a:rPr lang="en-US" dirty="0"/>
            <a:t>5.</a:t>
          </a:r>
        </a:p>
        <a:p>
          <a:r>
            <a:rPr lang="en-US" dirty="0"/>
            <a:t>Questionnaire</a:t>
          </a:r>
        </a:p>
      </dgm:t>
    </dgm:pt>
    <dgm:pt modelId="{766AB587-CDE6-4892-9F14-618D340ABC03}" type="parTrans" cxnId="{CA796E4C-C838-4E00-9AD8-15135A57E8FC}">
      <dgm:prSet/>
      <dgm:spPr/>
      <dgm:t>
        <a:bodyPr/>
        <a:lstStyle/>
        <a:p>
          <a:endParaRPr lang="en-US"/>
        </a:p>
      </dgm:t>
    </dgm:pt>
    <dgm:pt modelId="{79E70341-900E-4624-BD3F-43B420580598}" type="sibTrans" cxnId="{CA796E4C-C838-4E00-9AD8-15135A57E8FC}">
      <dgm:prSet/>
      <dgm:spPr/>
      <dgm:t>
        <a:bodyPr/>
        <a:lstStyle/>
        <a:p>
          <a:endParaRPr lang="en-US"/>
        </a:p>
      </dgm:t>
    </dgm:pt>
    <dgm:pt modelId="{59A00199-3FC8-408F-A73A-723A57FA2D1F}">
      <dgm:prSet phldrT="[Text]"/>
      <dgm:spPr/>
      <dgm:t>
        <a:bodyPr/>
        <a:lstStyle/>
        <a:p>
          <a:r>
            <a:rPr lang="en-US" dirty="0"/>
            <a:t>6. Finish</a:t>
          </a:r>
        </a:p>
      </dgm:t>
    </dgm:pt>
    <dgm:pt modelId="{57FA0C94-C073-48E8-A51E-C0B6CFFD6940}" type="parTrans" cxnId="{47F4580F-E8FA-488C-BFA7-D427E26986AD}">
      <dgm:prSet/>
      <dgm:spPr/>
      <dgm:t>
        <a:bodyPr/>
        <a:lstStyle/>
        <a:p>
          <a:endParaRPr lang="en-US"/>
        </a:p>
      </dgm:t>
    </dgm:pt>
    <dgm:pt modelId="{911F45B8-FD5C-4FAE-8E67-E46CB7F4AD71}" type="sibTrans" cxnId="{47F4580F-E8FA-488C-BFA7-D427E26986AD}">
      <dgm:prSet/>
      <dgm:spPr/>
      <dgm:t>
        <a:bodyPr/>
        <a:lstStyle/>
        <a:p>
          <a:endParaRPr lang="en-US"/>
        </a:p>
      </dgm:t>
    </dgm:pt>
    <dgm:pt modelId="{2156C5B8-D600-F94C-B54A-A20E3AA345D1}">
      <dgm:prSet phldrT="[Text]"/>
      <dgm:spPr/>
      <dgm:t>
        <a:bodyPr/>
        <a:lstStyle/>
        <a:p>
          <a:r>
            <a:rPr lang="en-US" dirty="0"/>
            <a:t>6.1 Take picture</a:t>
          </a:r>
        </a:p>
      </dgm:t>
    </dgm:pt>
    <dgm:pt modelId="{0DAD0E3A-ED90-6540-BDED-DE3450805AEF}" type="parTrans" cxnId="{EAB782D0-103B-6142-856A-36BEC650D960}">
      <dgm:prSet/>
      <dgm:spPr/>
      <dgm:t>
        <a:bodyPr/>
        <a:lstStyle/>
        <a:p>
          <a:endParaRPr lang="en-US"/>
        </a:p>
      </dgm:t>
    </dgm:pt>
    <dgm:pt modelId="{2C7E90CD-1005-F244-B337-ABF2389CDA4B}" type="sibTrans" cxnId="{EAB782D0-103B-6142-856A-36BEC650D960}">
      <dgm:prSet/>
      <dgm:spPr/>
      <dgm:t>
        <a:bodyPr/>
        <a:lstStyle/>
        <a:p>
          <a:endParaRPr lang="en-US"/>
        </a:p>
      </dgm:t>
    </dgm:pt>
    <dgm:pt modelId="{6ED80297-E429-FC41-A3BE-1118D9818CF7}">
      <dgm:prSet phldrT="[Text]"/>
      <dgm:spPr/>
      <dgm:t>
        <a:bodyPr/>
        <a:lstStyle/>
        <a:p>
          <a:r>
            <a:rPr lang="en-US" dirty="0"/>
            <a:t>6.2 Print out student ID</a:t>
          </a:r>
        </a:p>
      </dgm:t>
    </dgm:pt>
    <dgm:pt modelId="{B6335240-4C7F-E74F-A771-4A76C3F2CAD0}" type="parTrans" cxnId="{78626C7C-6419-F04D-81D6-56F02731B4A5}">
      <dgm:prSet/>
      <dgm:spPr/>
      <dgm:t>
        <a:bodyPr/>
        <a:lstStyle/>
        <a:p>
          <a:endParaRPr lang="en-US"/>
        </a:p>
      </dgm:t>
    </dgm:pt>
    <dgm:pt modelId="{5A5EA3E1-A4CC-E84F-BC3B-C3AFD642339E}" type="sibTrans" cxnId="{78626C7C-6419-F04D-81D6-56F02731B4A5}">
      <dgm:prSet/>
      <dgm:spPr/>
      <dgm:t>
        <a:bodyPr/>
        <a:lstStyle/>
        <a:p>
          <a:endParaRPr lang="en-US"/>
        </a:p>
      </dgm:t>
    </dgm:pt>
    <dgm:pt modelId="{13B3A376-AD54-1049-94A4-433B6E02BC3E}">
      <dgm:prSet phldrT="[Text]"/>
      <dgm:spPr/>
      <dgm:t>
        <a:bodyPr/>
        <a:lstStyle/>
        <a:p>
          <a:r>
            <a:rPr lang="en-US" dirty="0"/>
            <a:t>6.3 Save &amp; finish   </a:t>
          </a:r>
        </a:p>
      </dgm:t>
    </dgm:pt>
    <dgm:pt modelId="{6F25FC36-EC55-644F-BED1-B47641FE6A1F}" type="parTrans" cxnId="{967796D5-D252-2947-BC86-F284293FE3B6}">
      <dgm:prSet/>
      <dgm:spPr/>
      <dgm:t>
        <a:bodyPr/>
        <a:lstStyle/>
        <a:p>
          <a:endParaRPr lang="en-US"/>
        </a:p>
      </dgm:t>
    </dgm:pt>
    <dgm:pt modelId="{3A2885DD-3723-5149-B9DC-9785D4F58B44}" type="sibTrans" cxnId="{967796D5-D252-2947-BC86-F284293FE3B6}">
      <dgm:prSet/>
      <dgm:spPr/>
      <dgm:t>
        <a:bodyPr/>
        <a:lstStyle/>
        <a:p>
          <a:endParaRPr lang="en-US"/>
        </a:p>
      </dgm:t>
    </dgm:pt>
    <dgm:pt modelId="{83352A07-D3AD-4E4D-B380-51B545BDD25A}" type="pres">
      <dgm:prSet presAssocID="{156FB495-0FEC-4344-A072-CB56B2CEA30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D75CBC95-7F36-4F61-A6AC-05A6EDD8E75D}" type="pres">
      <dgm:prSet presAssocID="{E1C90C81-EDAE-49C1-9D12-13EA8D8A1C92}" presName="hierRoot1" presStyleCnt="0">
        <dgm:presLayoutVars>
          <dgm:hierBranch val="init"/>
        </dgm:presLayoutVars>
      </dgm:prSet>
      <dgm:spPr/>
    </dgm:pt>
    <dgm:pt modelId="{3FA58DD9-E156-4EA7-A555-B50B25B6A251}" type="pres">
      <dgm:prSet presAssocID="{E1C90C81-EDAE-49C1-9D12-13EA8D8A1C92}" presName="rootComposite1" presStyleCnt="0"/>
      <dgm:spPr/>
    </dgm:pt>
    <dgm:pt modelId="{F027681A-A531-42F1-BE7E-4C78A76B78D9}" type="pres">
      <dgm:prSet presAssocID="{E1C90C81-EDAE-49C1-9D12-13EA8D8A1C92}" presName="rootText1" presStyleLbl="node0" presStyleIdx="0" presStyleCnt="1" custLinFactNeighborX="-5344" custLinFactNeighborY="-1389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8F31AC9-5C9D-4618-B819-20D3AEFC3821}" type="pres">
      <dgm:prSet presAssocID="{E1C90C81-EDAE-49C1-9D12-13EA8D8A1C92}" presName="rootConnector1" presStyleLbl="node1" presStyleIdx="0" presStyleCnt="0"/>
      <dgm:spPr/>
      <dgm:t>
        <a:bodyPr/>
        <a:lstStyle/>
        <a:p>
          <a:endParaRPr lang="en-US"/>
        </a:p>
      </dgm:t>
    </dgm:pt>
    <dgm:pt modelId="{FEFD3154-2B39-4FDA-B829-254FEED0F815}" type="pres">
      <dgm:prSet presAssocID="{E1C90C81-EDAE-49C1-9D12-13EA8D8A1C92}" presName="hierChild2" presStyleCnt="0"/>
      <dgm:spPr/>
    </dgm:pt>
    <dgm:pt modelId="{90729125-724C-40A9-8B36-E546E4FFDC66}" type="pres">
      <dgm:prSet presAssocID="{7377F093-B2B5-4AC2-982A-3BB471232EDB}" presName="Name37" presStyleLbl="parChTrans1D2" presStyleIdx="0" presStyleCnt="6"/>
      <dgm:spPr/>
      <dgm:t>
        <a:bodyPr/>
        <a:lstStyle/>
        <a:p>
          <a:endParaRPr lang="en-US"/>
        </a:p>
      </dgm:t>
    </dgm:pt>
    <dgm:pt modelId="{3855D6AF-F847-45AC-B1E7-0C4F5B4DBA57}" type="pres">
      <dgm:prSet presAssocID="{640A874C-2115-4CF9-A35C-C2B29F7707DA}" presName="hierRoot2" presStyleCnt="0">
        <dgm:presLayoutVars>
          <dgm:hierBranch val="init"/>
        </dgm:presLayoutVars>
      </dgm:prSet>
      <dgm:spPr/>
    </dgm:pt>
    <dgm:pt modelId="{E025D30B-244C-4886-A052-6943FADA58B2}" type="pres">
      <dgm:prSet presAssocID="{640A874C-2115-4CF9-A35C-C2B29F7707DA}" presName="rootComposite" presStyleCnt="0"/>
      <dgm:spPr/>
    </dgm:pt>
    <dgm:pt modelId="{D3E31D13-2852-48E6-8195-B6B198C88203}" type="pres">
      <dgm:prSet presAssocID="{640A874C-2115-4CF9-A35C-C2B29F7707DA}" presName="rootText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18F89BE-E807-4373-B292-881A296E7F68}" type="pres">
      <dgm:prSet presAssocID="{640A874C-2115-4CF9-A35C-C2B29F7707DA}" presName="rootConnector" presStyleLbl="node2" presStyleIdx="0" presStyleCnt="6"/>
      <dgm:spPr/>
      <dgm:t>
        <a:bodyPr/>
        <a:lstStyle/>
        <a:p>
          <a:endParaRPr lang="en-US"/>
        </a:p>
      </dgm:t>
    </dgm:pt>
    <dgm:pt modelId="{0B53EEBF-8141-40A6-A247-E3DBB67D6F66}" type="pres">
      <dgm:prSet presAssocID="{640A874C-2115-4CF9-A35C-C2B29F7707DA}" presName="hierChild4" presStyleCnt="0"/>
      <dgm:spPr/>
    </dgm:pt>
    <dgm:pt modelId="{0F2D3D89-DABE-4233-9176-F6805DF63322}" type="pres">
      <dgm:prSet presAssocID="{640A874C-2115-4CF9-A35C-C2B29F7707DA}" presName="hierChild5" presStyleCnt="0"/>
      <dgm:spPr/>
    </dgm:pt>
    <dgm:pt modelId="{10FA5C6A-EE5D-4CE2-A042-98BFD909C28E}" type="pres">
      <dgm:prSet presAssocID="{92B5A4D1-223E-4F3F-AD95-DAE501EC3782}" presName="Name37" presStyleLbl="parChTrans1D2" presStyleIdx="1" presStyleCnt="6"/>
      <dgm:spPr/>
      <dgm:t>
        <a:bodyPr/>
        <a:lstStyle/>
        <a:p>
          <a:endParaRPr lang="en-US"/>
        </a:p>
      </dgm:t>
    </dgm:pt>
    <dgm:pt modelId="{1F093C5C-4CB3-4C09-9B69-49C409A26D5D}" type="pres">
      <dgm:prSet presAssocID="{57C424FE-AD54-42DE-8F1F-36FFAED27370}" presName="hierRoot2" presStyleCnt="0">
        <dgm:presLayoutVars>
          <dgm:hierBranch val="init"/>
        </dgm:presLayoutVars>
      </dgm:prSet>
      <dgm:spPr/>
    </dgm:pt>
    <dgm:pt modelId="{1395B595-D7CE-47EE-948F-251A7CC2F1C6}" type="pres">
      <dgm:prSet presAssocID="{57C424FE-AD54-42DE-8F1F-36FFAED27370}" presName="rootComposite" presStyleCnt="0"/>
      <dgm:spPr/>
    </dgm:pt>
    <dgm:pt modelId="{5FA9DDAE-8DB7-4B6A-9F08-0781F1B45CE2}" type="pres">
      <dgm:prSet presAssocID="{57C424FE-AD54-42DE-8F1F-36FFAED27370}" presName="rootText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219017E-0F90-42C9-98D4-EDB4FCD97380}" type="pres">
      <dgm:prSet presAssocID="{57C424FE-AD54-42DE-8F1F-36FFAED27370}" presName="rootConnector" presStyleLbl="node2" presStyleIdx="1" presStyleCnt="6"/>
      <dgm:spPr/>
      <dgm:t>
        <a:bodyPr/>
        <a:lstStyle/>
        <a:p>
          <a:endParaRPr lang="en-US"/>
        </a:p>
      </dgm:t>
    </dgm:pt>
    <dgm:pt modelId="{C0E43B7B-926E-4737-A8A8-C3806A7AE824}" type="pres">
      <dgm:prSet presAssocID="{57C424FE-AD54-42DE-8F1F-36FFAED27370}" presName="hierChild4" presStyleCnt="0"/>
      <dgm:spPr/>
    </dgm:pt>
    <dgm:pt modelId="{E1745E1A-CC8D-4682-B3AE-80EBC40F6DE4}" type="pres">
      <dgm:prSet presAssocID="{57C424FE-AD54-42DE-8F1F-36FFAED27370}" presName="hierChild5" presStyleCnt="0"/>
      <dgm:spPr/>
    </dgm:pt>
    <dgm:pt modelId="{A1C72E83-B13E-4AE5-AA88-F63A199C7B32}" type="pres">
      <dgm:prSet presAssocID="{7CA8D369-0062-4BA9-9493-C7635580EF55}" presName="Name37" presStyleLbl="parChTrans1D2" presStyleIdx="2" presStyleCnt="6"/>
      <dgm:spPr/>
      <dgm:t>
        <a:bodyPr/>
        <a:lstStyle/>
        <a:p>
          <a:endParaRPr lang="en-US"/>
        </a:p>
      </dgm:t>
    </dgm:pt>
    <dgm:pt modelId="{68553CE9-A7C4-4DA6-82A5-5B1DA929239C}" type="pres">
      <dgm:prSet presAssocID="{6B87F144-D865-4E15-A716-2BCC6F2BA9B0}" presName="hierRoot2" presStyleCnt="0">
        <dgm:presLayoutVars>
          <dgm:hierBranch val="init"/>
        </dgm:presLayoutVars>
      </dgm:prSet>
      <dgm:spPr/>
    </dgm:pt>
    <dgm:pt modelId="{709B699B-CDB3-49E2-BE97-FEB0A0C6DD90}" type="pres">
      <dgm:prSet presAssocID="{6B87F144-D865-4E15-A716-2BCC6F2BA9B0}" presName="rootComposite" presStyleCnt="0"/>
      <dgm:spPr/>
    </dgm:pt>
    <dgm:pt modelId="{ECFDC2B0-7405-4D27-8036-931B73D1EE7D}" type="pres">
      <dgm:prSet presAssocID="{6B87F144-D865-4E15-A716-2BCC6F2BA9B0}" presName="rootText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6E8D1E0-ADAA-4B5F-85CA-6AA3CAE81D44}" type="pres">
      <dgm:prSet presAssocID="{6B87F144-D865-4E15-A716-2BCC6F2BA9B0}" presName="rootConnector" presStyleLbl="node2" presStyleIdx="2" presStyleCnt="6"/>
      <dgm:spPr/>
      <dgm:t>
        <a:bodyPr/>
        <a:lstStyle/>
        <a:p>
          <a:endParaRPr lang="en-US"/>
        </a:p>
      </dgm:t>
    </dgm:pt>
    <dgm:pt modelId="{C73E5E16-B214-4338-B96C-68BC393A139A}" type="pres">
      <dgm:prSet presAssocID="{6B87F144-D865-4E15-A716-2BCC6F2BA9B0}" presName="hierChild4" presStyleCnt="0"/>
      <dgm:spPr/>
    </dgm:pt>
    <dgm:pt modelId="{9E15959E-EBA3-4016-AAC5-BB65AF2E15E0}" type="pres">
      <dgm:prSet presAssocID="{6B87F144-D865-4E15-A716-2BCC6F2BA9B0}" presName="hierChild5" presStyleCnt="0"/>
      <dgm:spPr/>
    </dgm:pt>
    <dgm:pt modelId="{C864A36D-C677-405E-9137-AEF34D95F5E3}" type="pres">
      <dgm:prSet presAssocID="{37A027AA-83C7-4ADE-AB90-7FB4C0F5390B}" presName="Name37" presStyleLbl="parChTrans1D2" presStyleIdx="3" presStyleCnt="6"/>
      <dgm:spPr/>
      <dgm:t>
        <a:bodyPr/>
        <a:lstStyle/>
        <a:p>
          <a:endParaRPr lang="en-US"/>
        </a:p>
      </dgm:t>
    </dgm:pt>
    <dgm:pt modelId="{E171A944-2218-4860-9C1D-6D9D9CC94DD3}" type="pres">
      <dgm:prSet presAssocID="{77491C5A-53BD-488F-B2CC-5677F5B29B15}" presName="hierRoot2" presStyleCnt="0">
        <dgm:presLayoutVars>
          <dgm:hierBranch val="init"/>
        </dgm:presLayoutVars>
      </dgm:prSet>
      <dgm:spPr/>
    </dgm:pt>
    <dgm:pt modelId="{637D65F6-F81D-4DD3-956C-0AE3F5E7672F}" type="pres">
      <dgm:prSet presAssocID="{77491C5A-53BD-488F-B2CC-5677F5B29B15}" presName="rootComposite" presStyleCnt="0"/>
      <dgm:spPr/>
    </dgm:pt>
    <dgm:pt modelId="{A84375C6-D19E-4741-AD92-ACA44EF57E28}" type="pres">
      <dgm:prSet presAssocID="{77491C5A-53BD-488F-B2CC-5677F5B29B15}" presName="rootText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C422F7F-0223-4BBF-88F1-4D4231FDA163}" type="pres">
      <dgm:prSet presAssocID="{77491C5A-53BD-488F-B2CC-5677F5B29B15}" presName="rootConnector" presStyleLbl="node2" presStyleIdx="3" presStyleCnt="6"/>
      <dgm:spPr/>
      <dgm:t>
        <a:bodyPr/>
        <a:lstStyle/>
        <a:p>
          <a:endParaRPr lang="en-US"/>
        </a:p>
      </dgm:t>
    </dgm:pt>
    <dgm:pt modelId="{1B19E875-7FEE-4FF4-8F4F-4BBA9A69B5F6}" type="pres">
      <dgm:prSet presAssocID="{77491C5A-53BD-488F-B2CC-5677F5B29B15}" presName="hierChild4" presStyleCnt="0"/>
      <dgm:spPr/>
    </dgm:pt>
    <dgm:pt modelId="{860020B3-3C27-42CD-AD74-482F62A1F159}" type="pres">
      <dgm:prSet presAssocID="{77491C5A-53BD-488F-B2CC-5677F5B29B15}" presName="hierChild5" presStyleCnt="0"/>
      <dgm:spPr/>
    </dgm:pt>
    <dgm:pt modelId="{8DB3456E-162F-4CBA-9152-801F1E7BFC94}" type="pres">
      <dgm:prSet presAssocID="{766AB587-CDE6-4892-9F14-618D340ABC03}" presName="Name37" presStyleLbl="parChTrans1D2" presStyleIdx="4" presStyleCnt="6"/>
      <dgm:spPr/>
      <dgm:t>
        <a:bodyPr/>
        <a:lstStyle/>
        <a:p>
          <a:endParaRPr lang="en-US"/>
        </a:p>
      </dgm:t>
    </dgm:pt>
    <dgm:pt modelId="{3A848AD5-D9C8-4DA6-B1BE-239C2D44D80A}" type="pres">
      <dgm:prSet presAssocID="{8ED50984-1FC8-452E-AD20-BF5BFD146B64}" presName="hierRoot2" presStyleCnt="0">
        <dgm:presLayoutVars>
          <dgm:hierBranch val="init"/>
        </dgm:presLayoutVars>
      </dgm:prSet>
      <dgm:spPr/>
    </dgm:pt>
    <dgm:pt modelId="{592D777B-7FB5-43AA-BB70-210DC5E41D7F}" type="pres">
      <dgm:prSet presAssocID="{8ED50984-1FC8-452E-AD20-BF5BFD146B64}" presName="rootComposite" presStyleCnt="0"/>
      <dgm:spPr/>
    </dgm:pt>
    <dgm:pt modelId="{CF9BDD39-C7DF-4117-B90D-FA78AFF98976}" type="pres">
      <dgm:prSet presAssocID="{8ED50984-1FC8-452E-AD20-BF5BFD146B64}" presName="rootText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7946EAB-147B-4619-8E0A-83D64A838118}" type="pres">
      <dgm:prSet presAssocID="{8ED50984-1FC8-452E-AD20-BF5BFD146B64}" presName="rootConnector" presStyleLbl="node2" presStyleIdx="4" presStyleCnt="6"/>
      <dgm:spPr/>
      <dgm:t>
        <a:bodyPr/>
        <a:lstStyle/>
        <a:p>
          <a:endParaRPr lang="en-US"/>
        </a:p>
      </dgm:t>
    </dgm:pt>
    <dgm:pt modelId="{224F2E1E-49BA-4CFB-9979-9D12D16624F6}" type="pres">
      <dgm:prSet presAssocID="{8ED50984-1FC8-452E-AD20-BF5BFD146B64}" presName="hierChild4" presStyleCnt="0"/>
      <dgm:spPr/>
    </dgm:pt>
    <dgm:pt modelId="{572DF5AC-97A4-4699-8409-0E93915A0A3B}" type="pres">
      <dgm:prSet presAssocID="{8ED50984-1FC8-452E-AD20-BF5BFD146B64}" presName="hierChild5" presStyleCnt="0"/>
      <dgm:spPr/>
    </dgm:pt>
    <dgm:pt modelId="{8759189C-ED93-1D4E-B49D-F74BAC42D09A}" type="pres">
      <dgm:prSet presAssocID="{57FA0C94-C073-48E8-A51E-C0B6CFFD6940}" presName="Name37" presStyleLbl="parChTrans1D2" presStyleIdx="5" presStyleCnt="6"/>
      <dgm:spPr/>
      <dgm:t>
        <a:bodyPr/>
        <a:lstStyle/>
        <a:p>
          <a:endParaRPr lang="en-US"/>
        </a:p>
      </dgm:t>
    </dgm:pt>
    <dgm:pt modelId="{6DE46791-23B0-3A46-9BD3-4F9ACABB62E1}" type="pres">
      <dgm:prSet presAssocID="{59A00199-3FC8-408F-A73A-723A57FA2D1F}" presName="hierRoot2" presStyleCnt="0">
        <dgm:presLayoutVars>
          <dgm:hierBranch val="init"/>
        </dgm:presLayoutVars>
      </dgm:prSet>
      <dgm:spPr/>
    </dgm:pt>
    <dgm:pt modelId="{3CF5B0DA-2CE0-2940-8304-EC29AA382342}" type="pres">
      <dgm:prSet presAssocID="{59A00199-3FC8-408F-A73A-723A57FA2D1F}" presName="rootComposite" presStyleCnt="0"/>
      <dgm:spPr/>
    </dgm:pt>
    <dgm:pt modelId="{36542E80-A5BB-A14B-AC92-854A305610DA}" type="pres">
      <dgm:prSet presAssocID="{59A00199-3FC8-408F-A73A-723A57FA2D1F}" presName="rootText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AED8BE6-82D9-F447-BBBB-BDD4E1B47F45}" type="pres">
      <dgm:prSet presAssocID="{59A00199-3FC8-408F-A73A-723A57FA2D1F}" presName="rootConnector" presStyleLbl="node2" presStyleIdx="5" presStyleCnt="6"/>
      <dgm:spPr/>
      <dgm:t>
        <a:bodyPr/>
        <a:lstStyle/>
        <a:p>
          <a:endParaRPr lang="en-US"/>
        </a:p>
      </dgm:t>
    </dgm:pt>
    <dgm:pt modelId="{C653D677-402C-9049-8963-39F96FEE75B6}" type="pres">
      <dgm:prSet presAssocID="{59A00199-3FC8-408F-A73A-723A57FA2D1F}" presName="hierChild4" presStyleCnt="0"/>
      <dgm:spPr/>
    </dgm:pt>
    <dgm:pt modelId="{C4D851E9-FC4B-654F-BC90-CD4E7639D99E}" type="pres">
      <dgm:prSet presAssocID="{0DAD0E3A-ED90-6540-BDED-DE3450805AEF}" presName="Name37" presStyleLbl="parChTrans1D3" presStyleIdx="0" presStyleCnt="3"/>
      <dgm:spPr/>
      <dgm:t>
        <a:bodyPr/>
        <a:lstStyle/>
        <a:p>
          <a:endParaRPr lang="en-US"/>
        </a:p>
      </dgm:t>
    </dgm:pt>
    <dgm:pt modelId="{542CA4A9-663D-0340-9232-15201B94CFB8}" type="pres">
      <dgm:prSet presAssocID="{2156C5B8-D600-F94C-B54A-A20E3AA345D1}" presName="hierRoot2" presStyleCnt="0">
        <dgm:presLayoutVars>
          <dgm:hierBranch val="init"/>
        </dgm:presLayoutVars>
      </dgm:prSet>
      <dgm:spPr/>
    </dgm:pt>
    <dgm:pt modelId="{D1BE5B5E-01B7-EA4B-BCB1-B8F9F40E2A41}" type="pres">
      <dgm:prSet presAssocID="{2156C5B8-D600-F94C-B54A-A20E3AA345D1}" presName="rootComposite" presStyleCnt="0"/>
      <dgm:spPr/>
    </dgm:pt>
    <dgm:pt modelId="{3348736D-BF8F-544C-8DC7-7AF74542749F}" type="pres">
      <dgm:prSet presAssocID="{2156C5B8-D600-F94C-B54A-A20E3AA345D1}" presName="rootText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49F8609-FABC-5E47-A235-5079BF18ECFA}" type="pres">
      <dgm:prSet presAssocID="{2156C5B8-D600-F94C-B54A-A20E3AA345D1}" presName="rootConnector" presStyleLbl="node3" presStyleIdx="0" presStyleCnt="3"/>
      <dgm:spPr/>
      <dgm:t>
        <a:bodyPr/>
        <a:lstStyle/>
        <a:p>
          <a:endParaRPr lang="en-US"/>
        </a:p>
      </dgm:t>
    </dgm:pt>
    <dgm:pt modelId="{1605AAA2-2B49-BB49-BDC5-C3263E1A1021}" type="pres">
      <dgm:prSet presAssocID="{2156C5B8-D600-F94C-B54A-A20E3AA345D1}" presName="hierChild4" presStyleCnt="0"/>
      <dgm:spPr/>
    </dgm:pt>
    <dgm:pt modelId="{0175423A-905A-E542-B04A-ADC47AE76459}" type="pres">
      <dgm:prSet presAssocID="{2156C5B8-D600-F94C-B54A-A20E3AA345D1}" presName="hierChild5" presStyleCnt="0"/>
      <dgm:spPr/>
    </dgm:pt>
    <dgm:pt modelId="{FE66FEA5-79EB-C34B-B4E3-EA944EE950FD}" type="pres">
      <dgm:prSet presAssocID="{B6335240-4C7F-E74F-A771-4A76C3F2CAD0}" presName="Name37" presStyleLbl="parChTrans1D3" presStyleIdx="1" presStyleCnt="3"/>
      <dgm:spPr/>
      <dgm:t>
        <a:bodyPr/>
        <a:lstStyle/>
        <a:p>
          <a:endParaRPr lang="en-US"/>
        </a:p>
      </dgm:t>
    </dgm:pt>
    <dgm:pt modelId="{542A5282-A9F4-2D42-8709-3A45210BCC49}" type="pres">
      <dgm:prSet presAssocID="{6ED80297-E429-FC41-A3BE-1118D9818CF7}" presName="hierRoot2" presStyleCnt="0">
        <dgm:presLayoutVars>
          <dgm:hierBranch val="init"/>
        </dgm:presLayoutVars>
      </dgm:prSet>
      <dgm:spPr/>
    </dgm:pt>
    <dgm:pt modelId="{1EBD10CA-5404-404D-9E29-F893D7358C1F}" type="pres">
      <dgm:prSet presAssocID="{6ED80297-E429-FC41-A3BE-1118D9818CF7}" presName="rootComposite" presStyleCnt="0"/>
      <dgm:spPr/>
    </dgm:pt>
    <dgm:pt modelId="{E2702C0F-6940-0944-B743-400FCDD29BA9}" type="pres">
      <dgm:prSet presAssocID="{6ED80297-E429-FC41-A3BE-1118D9818CF7}" presName="rootText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90DAAD5A-D46E-3546-A0A0-4CC7D5FAE1D9}" type="pres">
      <dgm:prSet presAssocID="{6ED80297-E429-FC41-A3BE-1118D9818CF7}" presName="rootConnector" presStyleLbl="node3" presStyleIdx="1" presStyleCnt="3"/>
      <dgm:spPr/>
      <dgm:t>
        <a:bodyPr/>
        <a:lstStyle/>
        <a:p>
          <a:endParaRPr lang="en-US"/>
        </a:p>
      </dgm:t>
    </dgm:pt>
    <dgm:pt modelId="{206FF0A7-2231-2E46-B7E5-76324EC8A450}" type="pres">
      <dgm:prSet presAssocID="{6ED80297-E429-FC41-A3BE-1118D9818CF7}" presName="hierChild4" presStyleCnt="0"/>
      <dgm:spPr/>
    </dgm:pt>
    <dgm:pt modelId="{295D8DDE-BC5D-0F4A-A5E8-51549D4E735C}" type="pres">
      <dgm:prSet presAssocID="{6ED80297-E429-FC41-A3BE-1118D9818CF7}" presName="hierChild5" presStyleCnt="0"/>
      <dgm:spPr/>
    </dgm:pt>
    <dgm:pt modelId="{F50B679D-2AF9-1142-8CE7-DD3F7C26F9B0}" type="pres">
      <dgm:prSet presAssocID="{6F25FC36-EC55-644F-BED1-B47641FE6A1F}" presName="Name37" presStyleLbl="parChTrans1D3" presStyleIdx="2" presStyleCnt="3"/>
      <dgm:spPr/>
      <dgm:t>
        <a:bodyPr/>
        <a:lstStyle/>
        <a:p>
          <a:endParaRPr lang="en-US"/>
        </a:p>
      </dgm:t>
    </dgm:pt>
    <dgm:pt modelId="{3C2366DA-9830-7141-9A87-27F8CDFDAB9A}" type="pres">
      <dgm:prSet presAssocID="{13B3A376-AD54-1049-94A4-433B6E02BC3E}" presName="hierRoot2" presStyleCnt="0">
        <dgm:presLayoutVars>
          <dgm:hierBranch val="init"/>
        </dgm:presLayoutVars>
      </dgm:prSet>
      <dgm:spPr/>
    </dgm:pt>
    <dgm:pt modelId="{FA19DDB9-C253-F242-9773-8C164CCA5379}" type="pres">
      <dgm:prSet presAssocID="{13B3A376-AD54-1049-94A4-433B6E02BC3E}" presName="rootComposite" presStyleCnt="0"/>
      <dgm:spPr/>
    </dgm:pt>
    <dgm:pt modelId="{38C7E7C6-A411-3F41-8D75-B959E16A4819}" type="pres">
      <dgm:prSet presAssocID="{13B3A376-AD54-1049-94A4-433B6E02BC3E}" presName="rootText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A2E455A-7F86-EC45-BE7F-91EF43DFBDF1}" type="pres">
      <dgm:prSet presAssocID="{13B3A376-AD54-1049-94A4-433B6E02BC3E}" presName="rootConnector" presStyleLbl="node3" presStyleIdx="2" presStyleCnt="3"/>
      <dgm:spPr/>
      <dgm:t>
        <a:bodyPr/>
        <a:lstStyle/>
        <a:p>
          <a:endParaRPr lang="en-US"/>
        </a:p>
      </dgm:t>
    </dgm:pt>
    <dgm:pt modelId="{AE41E779-99EC-7A4F-B893-86DCB68443ED}" type="pres">
      <dgm:prSet presAssocID="{13B3A376-AD54-1049-94A4-433B6E02BC3E}" presName="hierChild4" presStyleCnt="0"/>
      <dgm:spPr/>
    </dgm:pt>
    <dgm:pt modelId="{443E20D6-11A2-5D4C-AFB3-FC20C2BBD197}" type="pres">
      <dgm:prSet presAssocID="{13B3A376-AD54-1049-94A4-433B6E02BC3E}" presName="hierChild5" presStyleCnt="0"/>
      <dgm:spPr/>
    </dgm:pt>
    <dgm:pt modelId="{329DE34B-2E38-AD4B-8464-A9FC52BB9CCE}" type="pres">
      <dgm:prSet presAssocID="{59A00199-3FC8-408F-A73A-723A57FA2D1F}" presName="hierChild5" presStyleCnt="0"/>
      <dgm:spPr/>
    </dgm:pt>
    <dgm:pt modelId="{F0005D91-BB6C-4738-8BC8-B45FD692CB5B}" type="pres">
      <dgm:prSet presAssocID="{E1C90C81-EDAE-49C1-9D12-13EA8D8A1C92}" presName="hierChild3" presStyleCnt="0"/>
      <dgm:spPr/>
    </dgm:pt>
  </dgm:ptLst>
  <dgm:cxnLst>
    <dgm:cxn modelId="{8C5997A9-DF3B-40CB-82A4-2561924D344D}" type="presOf" srcId="{57C424FE-AD54-42DE-8F1F-36FFAED27370}" destId="{5FA9DDAE-8DB7-4B6A-9F08-0781F1B45CE2}" srcOrd="0" destOrd="0" presId="urn:microsoft.com/office/officeart/2005/8/layout/orgChart1"/>
    <dgm:cxn modelId="{071851F6-7B39-AE41-BB62-9708E705B83D}" type="presOf" srcId="{2156C5B8-D600-F94C-B54A-A20E3AA345D1}" destId="{3348736D-BF8F-544C-8DC7-7AF74542749F}" srcOrd="0" destOrd="0" presId="urn:microsoft.com/office/officeart/2005/8/layout/orgChart1"/>
    <dgm:cxn modelId="{8B6B6B86-C2A3-4245-B80F-7FE5E3E370A5}" srcId="{E1C90C81-EDAE-49C1-9D12-13EA8D8A1C92}" destId="{6B87F144-D865-4E15-A716-2BCC6F2BA9B0}" srcOrd="2" destOrd="0" parTransId="{7CA8D369-0062-4BA9-9493-C7635580EF55}" sibTransId="{F998D346-1094-4078-A289-5D1EFCEF238B}"/>
    <dgm:cxn modelId="{57665B3D-F083-7D45-9B5C-6BF4F80E4FAE}" type="presOf" srcId="{B6335240-4C7F-E74F-A771-4A76C3F2CAD0}" destId="{FE66FEA5-79EB-C34B-B4E3-EA944EE950FD}" srcOrd="0" destOrd="0" presId="urn:microsoft.com/office/officeart/2005/8/layout/orgChart1"/>
    <dgm:cxn modelId="{F757F472-FBE0-4CAB-BC1F-7559E1F0AB13}" type="presOf" srcId="{7CA8D369-0062-4BA9-9493-C7635580EF55}" destId="{A1C72E83-B13E-4AE5-AA88-F63A199C7B32}" srcOrd="0" destOrd="0" presId="urn:microsoft.com/office/officeart/2005/8/layout/orgChart1"/>
    <dgm:cxn modelId="{78626C7C-6419-F04D-81D6-56F02731B4A5}" srcId="{59A00199-3FC8-408F-A73A-723A57FA2D1F}" destId="{6ED80297-E429-FC41-A3BE-1118D9818CF7}" srcOrd="1" destOrd="0" parTransId="{B6335240-4C7F-E74F-A771-4A76C3F2CAD0}" sibTransId="{5A5EA3E1-A4CC-E84F-BC3B-C3AFD642339E}"/>
    <dgm:cxn modelId="{C355AD4F-30E1-AB41-AA0C-CF123C590F0F}" type="presOf" srcId="{0DAD0E3A-ED90-6540-BDED-DE3450805AEF}" destId="{C4D851E9-FC4B-654F-BC90-CD4E7639D99E}" srcOrd="0" destOrd="0" presId="urn:microsoft.com/office/officeart/2005/8/layout/orgChart1"/>
    <dgm:cxn modelId="{CE5E003E-C8DD-4660-9F59-0514EC85D1A2}" type="presOf" srcId="{6B87F144-D865-4E15-A716-2BCC6F2BA9B0}" destId="{ECFDC2B0-7405-4D27-8036-931B73D1EE7D}" srcOrd="0" destOrd="0" presId="urn:microsoft.com/office/officeart/2005/8/layout/orgChart1"/>
    <dgm:cxn modelId="{CE1AA009-03F8-BD44-95CB-F62FDC85339F}" type="presOf" srcId="{59A00199-3FC8-408F-A73A-723A57FA2D1F}" destId="{36542E80-A5BB-A14B-AC92-854A305610DA}" srcOrd="0" destOrd="0" presId="urn:microsoft.com/office/officeart/2005/8/layout/orgChart1"/>
    <dgm:cxn modelId="{8029E835-A189-BA44-994F-6ADBBF876083}" type="presOf" srcId="{57FA0C94-C073-48E8-A51E-C0B6CFFD6940}" destId="{8759189C-ED93-1D4E-B49D-F74BAC42D09A}" srcOrd="0" destOrd="0" presId="urn:microsoft.com/office/officeart/2005/8/layout/orgChart1"/>
    <dgm:cxn modelId="{C7ECA4C9-84C4-4AD8-B24F-CB70062FAF74}" type="presOf" srcId="{E1C90C81-EDAE-49C1-9D12-13EA8D8A1C92}" destId="{D8F31AC9-5C9D-4618-B819-20D3AEFC3821}" srcOrd="1" destOrd="0" presId="urn:microsoft.com/office/officeart/2005/8/layout/orgChart1"/>
    <dgm:cxn modelId="{47F4580F-E8FA-488C-BFA7-D427E26986AD}" srcId="{E1C90C81-EDAE-49C1-9D12-13EA8D8A1C92}" destId="{59A00199-3FC8-408F-A73A-723A57FA2D1F}" srcOrd="5" destOrd="0" parTransId="{57FA0C94-C073-48E8-A51E-C0B6CFFD6940}" sibTransId="{911F45B8-FD5C-4FAE-8E67-E46CB7F4AD71}"/>
    <dgm:cxn modelId="{8C7F317B-0902-47FF-8842-752C3403538D}" type="presOf" srcId="{E1C90C81-EDAE-49C1-9D12-13EA8D8A1C92}" destId="{F027681A-A531-42F1-BE7E-4C78A76B78D9}" srcOrd="0" destOrd="0" presId="urn:microsoft.com/office/officeart/2005/8/layout/orgChart1"/>
    <dgm:cxn modelId="{19E0C09F-796D-47D5-B822-0DA37DBFD991}" type="presOf" srcId="{640A874C-2115-4CF9-A35C-C2B29F7707DA}" destId="{A18F89BE-E807-4373-B292-881A296E7F68}" srcOrd="1" destOrd="0" presId="urn:microsoft.com/office/officeart/2005/8/layout/orgChart1"/>
    <dgm:cxn modelId="{2501C873-F5D5-4806-89EA-19FF6AE9F805}" srcId="{E1C90C81-EDAE-49C1-9D12-13EA8D8A1C92}" destId="{57C424FE-AD54-42DE-8F1F-36FFAED27370}" srcOrd="1" destOrd="0" parTransId="{92B5A4D1-223E-4F3F-AD95-DAE501EC3782}" sibTransId="{4EA94410-C16B-4D3B-A035-E387DB83EA82}"/>
    <dgm:cxn modelId="{1CC482D1-F946-D047-A40C-267D5DC17FB9}" type="presOf" srcId="{13B3A376-AD54-1049-94A4-433B6E02BC3E}" destId="{FA2E455A-7F86-EC45-BE7F-91EF43DFBDF1}" srcOrd="1" destOrd="0" presId="urn:microsoft.com/office/officeart/2005/8/layout/orgChart1"/>
    <dgm:cxn modelId="{6448E803-01F9-1147-9CD7-8B110BBCC26C}" type="presOf" srcId="{6ED80297-E429-FC41-A3BE-1118D9818CF7}" destId="{90DAAD5A-D46E-3546-A0A0-4CC7D5FAE1D9}" srcOrd="1" destOrd="0" presId="urn:microsoft.com/office/officeart/2005/8/layout/orgChart1"/>
    <dgm:cxn modelId="{05DF2903-2060-413A-9144-AFCDC2DDB7FD}" type="presOf" srcId="{156FB495-0FEC-4344-A072-CB56B2CEA303}" destId="{83352A07-D3AD-4E4D-B380-51B545BDD25A}" srcOrd="0" destOrd="0" presId="urn:microsoft.com/office/officeart/2005/8/layout/orgChart1"/>
    <dgm:cxn modelId="{2FBF69F0-613F-41F7-9774-AD237E6503A2}" srcId="{E1C90C81-EDAE-49C1-9D12-13EA8D8A1C92}" destId="{640A874C-2115-4CF9-A35C-C2B29F7707DA}" srcOrd="0" destOrd="0" parTransId="{7377F093-B2B5-4AC2-982A-3BB471232EDB}" sibTransId="{EC7789CF-50EF-45A1-B5FE-DA407B416387}"/>
    <dgm:cxn modelId="{B4DC6E77-9FD9-45D9-AAAB-F04B6C528DED}" type="presOf" srcId="{77491C5A-53BD-488F-B2CC-5677F5B29B15}" destId="{AC422F7F-0223-4BBF-88F1-4D4231FDA163}" srcOrd="1" destOrd="0" presId="urn:microsoft.com/office/officeart/2005/8/layout/orgChart1"/>
    <dgm:cxn modelId="{CA796E4C-C838-4E00-9AD8-15135A57E8FC}" srcId="{E1C90C81-EDAE-49C1-9D12-13EA8D8A1C92}" destId="{8ED50984-1FC8-452E-AD20-BF5BFD146B64}" srcOrd="4" destOrd="0" parTransId="{766AB587-CDE6-4892-9F14-618D340ABC03}" sibTransId="{79E70341-900E-4624-BD3F-43B420580598}"/>
    <dgm:cxn modelId="{510A05C3-71A8-4916-9813-A46CE10B502F}" type="presOf" srcId="{6B87F144-D865-4E15-A716-2BCC6F2BA9B0}" destId="{C6E8D1E0-ADAA-4B5F-85CA-6AA3CAE81D44}" srcOrd="1" destOrd="0" presId="urn:microsoft.com/office/officeart/2005/8/layout/orgChart1"/>
    <dgm:cxn modelId="{C5ACC6F8-F9FC-41D3-997E-E6E4ABBFE548}" type="presOf" srcId="{92B5A4D1-223E-4F3F-AD95-DAE501EC3782}" destId="{10FA5C6A-EE5D-4CE2-A042-98BFD909C28E}" srcOrd="0" destOrd="0" presId="urn:microsoft.com/office/officeart/2005/8/layout/orgChart1"/>
    <dgm:cxn modelId="{5BC55BAF-7003-414D-8D69-69891FFE8E8F}" srcId="{E1C90C81-EDAE-49C1-9D12-13EA8D8A1C92}" destId="{77491C5A-53BD-488F-B2CC-5677F5B29B15}" srcOrd="3" destOrd="0" parTransId="{37A027AA-83C7-4ADE-AB90-7FB4C0F5390B}" sibTransId="{6DB3CE23-0437-4F40-9EB3-299EA9670A74}"/>
    <dgm:cxn modelId="{EAB782D0-103B-6142-856A-36BEC650D960}" srcId="{59A00199-3FC8-408F-A73A-723A57FA2D1F}" destId="{2156C5B8-D600-F94C-B54A-A20E3AA345D1}" srcOrd="0" destOrd="0" parTransId="{0DAD0E3A-ED90-6540-BDED-DE3450805AEF}" sibTransId="{2C7E90CD-1005-F244-B337-ABF2389CDA4B}"/>
    <dgm:cxn modelId="{8DA30C06-38D8-6E4B-AC4D-1D9E6D2D3745}" type="presOf" srcId="{6F25FC36-EC55-644F-BED1-B47641FE6A1F}" destId="{F50B679D-2AF9-1142-8CE7-DD3F7C26F9B0}" srcOrd="0" destOrd="0" presId="urn:microsoft.com/office/officeart/2005/8/layout/orgChart1"/>
    <dgm:cxn modelId="{317B47E8-38B4-3243-8FEA-F47AD71BD863}" type="presOf" srcId="{6ED80297-E429-FC41-A3BE-1118D9818CF7}" destId="{E2702C0F-6940-0944-B743-400FCDD29BA9}" srcOrd="0" destOrd="0" presId="urn:microsoft.com/office/officeart/2005/8/layout/orgChart1"/>
    <dgm:cxn modelId="{86A55929-C97E-4912-95A4-FD6F1294E254}" type="presOf" srcId="{8ED50984-1FC8-452E-AD20-BF5BFD146B64}" destId="{CF9BDD39-C7DF-4117-B90D-FA78AFF98976}" srcOrd="0" destOrd="0" presId="urn:microsoft.com/office/officeart/2005/8/layout/orgChart1"/>
    <dgm:cxn modelId="{E6A87527-B092-5747-82A5-0F0969A58AEF}" type="presOf" srcId="{2156C5B8-D600-F94C-B54A-A20E3AA345D1}" destId="{949F8609-FABC-5E47-A235-5079BF18ECFA}" srcOrd="1" destOrd="0" presId="urn:microsoft.com/office/officeart/2005/8/layout/orgChart1"/>
    <dgm:cxn modelId="{69BCD9C9-A806-544E-ACA4-08DA241D4390}" type="presOf" srcId="{13B3A376-AD54-1049-94A4-433B6E02BC3E}" destId="{38C7E7C6-A411-3F41-8D75-B959E16A4819}" srcOrd="0" destOrd="0" presId="urn:microsoft.com/office/officeart/2005/8/layout/orgChart1"/>
    <dgm:cxn modelId="{13C1A475-C8CE-9643-A434-8727DC18E0FE}" type="presOf" srcId="{59A00199-3FC8-408F-A73A-723A57FA2D1F}" destId="{BAED8BE6-82D9-F447-BBBB-BDD4E1B47F45}" srcOrd="1" destOrd="0" presId="urn:microsoft.com/office/officeart/2005/8/layout/orgChart1"/>
    <dgm:cxn modelId="{70DD8E3B-3B9F-4868-8C7D-F1D15EC50B51}" type="presOf" srcId="{77491C5A-53BD-488F-B2CC-5677F5B29B15}" destId="{A84375C6-D19E-4741-AD92-ACA44EF57E28}" srcOrd="0" destOrd="0" presId="urn:microsoft.com/office/officeart/2005/8/layout/orgChart1"/>
    <dgm:cxn modelId="{02554AE6-AB24-4233-8DB3-939979E3CFCD}" type="presOf" srcId="{57C424FE-AD54-42DE-8F1F-36FFAED27370}" destId="{B219017E-0F90-42C9-98D4-EDB4FCD97380}" srcOrd="1" destOrd="0" presId="urn:microsoft.com/office/officeart/2005/8/layout/orgChart1"/>
    <dgm:cxn modelId="{8FF42509-D69A-4106-A33F-E74994753494}" type="presOf" srcId="{640A874C-2115-4CF9-A35C-C2B29F7707DA}" destId="{D3E31D13-2852-48E6-8195-B6B198C88203}" srcOrd="0" destOrd="0" presId="urn:microsoft.com/office/officeart/2005/8/layout/orgChart1"/>
    <dgm:cxn modelId="{967796D5-D252-2947-BC86-F284293FE3B6}" srcId="{59A00199-3FC8-408F-A73A-723A57FA2D1F}" destId="{13B3A376-AD54-1049-94A4-433B6E02BC3E}" srcOrd="2" destOrd="0" parTransId="{6F25FC36-EC55-644F-BED1-B47641FE6A1F}" sibTransId="{3A2885DD-3723-5149-B9DC-9785D4F58B44}"/>
    <dgm:cxn modelId="{4713AC2F-060D-4AFD-84BC-C30CC2771096}" type="presOf" srcId="{766AB587-CDE6-4892-9F14-618D340ABC03}" destId="{8DB3456E-162F-4CBA-9152-801F1E7BFC94}" srcOrd="0" destOrd="0" presId="urn:microsoft.com/office/officeart/2005/8/layout/orgChart1"/>
    <dgm:cxn modelId="{158AD158-06A6-48F4-A8BD-853891A175A8}" type="presOf" srcId="{8ED50984-1FC8-452E-AD20-BF5BFD146B64}" destId="{27946EAB-147B-4619-8E0A-83D64A838118}" srcOrd="1" destOrd="0" presId="urn:microsoft.com/office/officeart/2005/8/layout/orgChart1"/>
    <dgm:cxn modelId="{2B3EE804-3AD1-4113-A7BC-79C17CDC533F}" srcId="{156FB495-0FEC-4344-A072-CB56B2CEA303}" destId="{E1C90C81-EDAE-49C1-9D12-13EA8D8A1C92}" srcOrd="0" destOrd="0" parTransId="{508E2F8B-B2A7-43E0-9FBC-F2ABF68F2CF3}" sibTransId="{1747517B-FCF0-4B33-9928-3B6390ADB1E1}"/>
    <dgm:cxn modelId="{9BDC4A9E-4E2E-4E18-8192-45F8DB000DA8}" type="presOf" srcId="{37A027AA-83C7-4ADE-AB90-7FB4C0F5390B}" destId="{C864A36D-C677-405E-9137-AEF34D95F5E3}" srcOrd="0" destOrd="0" presId="urn:microsoft.com/office/officeart/2005/8/layout/orgChart1"/>
    <dgm:cxn modelId="{F9A29918-EC7D-4FB2-BF09-22C7A424B4AC}" type="presOf" srcId="{7377F093-B2B5-4AC2-982A-3BB471232EDB}" destId="{90729125-724C-40A9-8B36-E546E4FFDC66}" srcOrd="0" destOrd="0" presId="urn:microsoft.com/office/officeart/2005/8/layout/orgChart1"/>
    <dgm:cxn modelId="{6EE53FED-0F97-4D13-BF38-4BAD593357DD}" type="presParOf" srcId="{83352A07-D3AD-4E4D-B380-51B545BDD25A}" destId="{D75CBC95-7F36-4F61-A6AC-05A6EDD8E75D}" srcOrd="0" destOrd="0" presId="urn:microsoft.com/office/officeart/2005/8/layout/orgChart1"/>
    <dgm:cxn modelId="{F53BA682-90F0-4D5A-956F-8391EA706C08}" type="presParOf" srcId="{D75CBC95-7F36-4F61-A6AC-05A6EDD8E75D}" destId="{3FA58DD9-E156-4EA7-A555-B50B25B6A251}" srcOrd="0" destOrd="0" presId="urn:microsoft.com/office/officeart/2005/8/layout/orgChart1"/>
    <dgm:cxn modelId="{F22B46BC-9CFB-4C04-9741-76C9D84A24D3}" type="presParOf" srcId="{3FA58DD9-E156-4EA7-A555-B50B25B6A251}" destId="{F027681A-A531-42F1-BE7E-4C78A76B78D9}" srcOrd="0" destOrd="0" presId="urn:microsoft.com/office/officeart/2005/8/layout/orgChart1"/>
    <dgm:cxn modelId="{A767BEF6-9A3E-4711-B55F-78B121401065}" type="presParOf" srcId="{3FA58DD9-E156-4EA7-A555-B50B25B6A251}" destId="{D8F31AC9-5C9D-4618-B819-20D3AEFC3821}" srcOrd="1" destOrd="0" presId="urn:microsoft.com/office/officeart/2005/8/layout/orgChart1"/>
    <dgm:cxn modelId="{C171CADC-D329-4B57-B213-04FC026EA00F}" type="presParOf" srcId="{D75CBC95-7F36-4F61-A6AC-05A6EDD8E75D}" destId="{FEFD3154-2B39-4FDA-B829-254FEED0F815}" srcOrd="1" destOrd="0" presId="urn:microsoft.com/office/officeart/2005/8/layout/orgChart1"/>
    <dgm:cxn modelId="{63D92768-922D-46F5-8F91-0E72613E98CA}" type="presParOf" srcId="{FEFD3154-2B39-4FDA-B829-254FEED0F815}" destId="{90729125-724C-40A9-8B36-E546E4FFDC66}" srcOrd="0" destOrd="0" presId="urn:microsoft.com/office/officeart/2005/8/layout/orgChart1"/>
    <dgm:cxn modelId="{9327D4D3-3E13-41EB-91EB-F9ACC37E200E}" type="presParOf" srcId="{FEFD3154-2B39-4FDA-B829-254FEED0F815}" destId="{3855D6AF-F847-45AC-B1E7-0C4F5B4DBA57}" srcOrd="1" destOrd="0" presId="urn:microsoft.com/office/officeart/2005/8/layout/orgChart1"/>
    <dgm:cxn modelId="{7C84A7C3-AD32-4CB2-B3A8-5635245A5A8F}" type="presParOf" srcId="{3855D6AF-F847-45AC-B1E7-0C4F5B4DBA57}" destId="{E025D30B-244C-4886-A052-6943FADA58B2}" srcOrd="0" destOrd="0" presId="urn:microsoft.com/office/officeart/2005/8/layout/orgChart1"/>
    <dgm:cxn modelId="{F8991C58-B18F-4BB4-AA5B-42CE88CBF0E0}" type="presParOf" srcId="{E025D30B-244C-4886-A052-6943FADA58B2}" destId="{D3E31D13-2852-48E6-8195-B6B198C88203}" srcOrd="0" destOrd="0" presId="urn:microsoft.com/office/officeart/2005/8/layout/orgChart1"/>
    <dgm:cxn modelId="{7FB0F90B-262B-4A02-9E15-17ED861CDF7E}" type="presParOf" srcId="{E025D30B-244C-4886-A052-6943FADA58B2}" destId="{A18F89BE-E807-4373-B292-881A296E7F68}" srcOrd="1" destOrd="0" presId="urn:microsoft.com/office/officeart/2005/8/layout/orgChart1"/>
    <dgm:cxn modelId="{A8F5C89A-4B5F-40CA-86C1-90A0D03CB5EC}" type="presParOf" srcId="{3855D6AF-F847-45AC-B1E7-0C4F5B4DBA57}" destId="{0B53EEBF-8141-40A6-A247-E3DBB67D6F66}" srcOrd="1" destOrd="0" presId="urn:microsoft.com/office/officeart/2005/8/layout/orgChart1"/>
    <dgm:cxn modelId="{CB220996-3D5C-4E4D-AABB-DE956B887E14}" type="presParOf" srcId="{3855D6AF-F847-45AC-B1E7-0C4F5B4DBA57}" destId="{0F2D3D89-DABE-4233-9176-F6805DF63322}" srcOrd="2" destOrd="0" presId="urn:microsoft.com/office/officeart/2005/8/layout/orgChart1"/>
    <dgm:cxn modelId="{F1ECDB47-9B8E-4491-83CE-BA0951492A02}" type="presParOf" srcId="{FEFD3154-2B39-4FDA-B829-254FEED0F815}" destId="{10FA5C6A-EE5D-4CE2-A042-98BFD909C28E}" srcOrd="2" destOrd="0" presId="urn:microsoft.com/office/officeart/2005/8/layout/orgChart1"/>
    <dgm:cxn modelId="{4E599F12-3939-43EB-B264-CE4D9E755E16}" type="presParOf" srcId="{FEFD3154-2B39-4FDA-B829-254FEED0F815}" destId="{1F093C5C-4CB3-4C09-9B69-49C409A26D5D}" srcOrd="3" destOrd="0" presId="urn:microsoft.com/office/officeart/2005/8/layout/orgChart1"/>
    <dgm:cxn modelId="{83352B7A-CE58-4F9D-97D9-3DAF2721ACF1}" type="presParOf" srcId="{1F093C5C-4CB3-4C09-9B69-49C409A26D5D}" destId="{1395B595-D7CE-47EE-948F-251A7CC2F1C6}" srcOrd="0" destOrd="0" presId="urn:microsoft.com/office/officeart/2005/8/layout/orgChart1"/>
    <dgm:cxn modelId="{0864BE03-EEC5-4E2F-AD0C-59DF69FE1529}" type="presParOf" srcId="{1395B595-D7CE-47EE-948F-251A7CC2F1C6}" destId="{5FA9DDAE-8DB7-4B6A-9F08-0781F1B45CE2}" srcOrd="0" destOrd="0" presId="urn:microsoft.com/office/officeart/2005/8/layout/orgChart1"/>
    <dgm:cxn modelId="{9463BF8B-FDF8-4B0C-80CA-0BFB93CB48B2}" type="presParOf" srcId="{1395B595-D7CE-47EE-948F-251A7CC2F1C6}" destId="{B219017E-0F90-42C9-98D4-EDB4FCD97380}" srcOrd="1" destOrd="0" presId="urn:microsoft.com/office/officeart/2005/8/layout/orgChart1"/>
    <dgm:cxn modelId="{119B17DC-1AF8-4E84-8484-59394E48AB97}" type="presParOf" srcId="{1F093C5C-4CB3-4C09-9B69-49C409A26D5D}" destId="{C0E43B7B-926E-4737-A8A8-C3806A7AE824}" srcOrd="1" destOrd="0" presId="urn:microsoft.com/office/officeart/2005/8/layout/orgChart1"/>
    <dgm:cxn modelId="{57E01414-2772-4BF9-8206-3EB0F4F09FD8}" type="presParOf" srcId="{1F093C5C-4CB3-4C09-9B69-49C409A26D5D}" destId="{E1745E1A-CC8D-4682-B3AE-80EBC40F6DE4}" srcOrd="2" destOrd="0" presId="urn:microsoft.com/office/officeart/2005/8/layout/orgChart1"/>
    <dgm:cxn modelId="{FE6A55D2-0338-44B3-BB9B-F0D59413E26D}" type="presParOf" srcId="{FEFD3154-2B39-4FDA-B829-254FEED0F815}" destId="{A1C72E83-B13E-4AE5-AA88-F63A199C7B32}" srcOrd="4" destOrd="0" presId="urn:microsoft.com/office/officeart/2005/8/layout/orgChart1"/>
    <dgm:cxn modelId="{6806E8BC-D791-4CC5-9D94-26BE18A5C3CF}" type="presParOf" srcId="{FEFD3154-2B39-4FDA-B829-254FEED0F815}" destId="{68553CE9-A7C4-4DA6-82A5-5B1DA929239C}" srcOrd="5" destOrd="0" presId="urn:microsoft.com/office/officeart/2005/8/layout/orgChart1"/>
    <dgm:cxn modelId="{3A9878A1-F7B5-4A13-B4D9-7486FE39AA1C}" type="presParOf" srcId="{68553CE9-A7C4-4DA6-82A5-5B1DA929239C}" destId="{709B699B-CDB3-49E2-BE97-FEB0A0C6DD90}" srcOrd="0" destOrd="0" presId="urn:microsoft.com/office/officeart/2005/8/layout/orgChart1"/>
    <dgm:cxn modelId="{BD9FDE1F-C1D6-4898-A392-4E11E4DC84EC}" type="presParOf" srcId="{709B699B-CDB3-49E2-BE97-FEB0A0C6DD90}" destId="{ECFDC2B0-7405-4D27-8036-931B73D1EE7D}" srcOrd="0" destOrd="0" presId="urn:microsoft.com/office/officeart/2005/8/layout/orgChart1"/>
    <dgm:cxn modelId="{D768DC07-23C7-41D8-AD35-6A89EE5EDF7E}" type="presParOf" srcId="{709B699B-CDB3-49E2-BE97-FEB0A0C6DD90}" destId="{C6E8D1E0-ADAA-4B5F-85CA-6AA3CAE81D44}" srcOrd="1" destOrd="0" presId="urn:microsoft.com/office/officeart/2005/8/layout/orgChart1"/>
    <dgm:cxn modelId="{D2B751A8-E567-4FD0-93A0-733DA63D9A8E}" type="presParOf" srcId="{68553CE9-A7C4-4DA6-82A5-5B1DA929239C}" destId="{C73E5E16-B214-4338-B96C-68BC393A139A}" srcOrd="1" destOrd="0" presId="urn:microsoft.com/office/officeart/2005/8/layout/orgChart1"/>
    <dgm:cxn modelId="{641390F9-51D5-44D3-B2C3-13E7DDDD62D0}" type="presParOf" srcId="{68553CE9-A7C4-4DA6-82A5-5B1DA929239C}" destId="{9E15959E-EBA3-4016-AAC5-BB65AF2E15E0}" srcOrd="2" destOrd="0" presId="urn:microsoft.com/office/officeart/2005/8/layout/orgChart1"/>
    <dgm:cxn modelId="{26307C2A-2514-496A-8F8E-F5568E543384}" type="presParOf" srcId="{FEFD3154-2B39-4FDA-B829-254FEED0F815}" destId="{C864A36D-C677-405E-9137-AEF34D95F5E3}" srcOrd="6" destOrd="0" presId="urn:microsoft.com/office/officeart/2005/8/layout/orgChart1"/>
    <dgm:cxn modelId="{BAA77C3C-EC94-4744-A5D2-BF50A3A1B89C}" type="presParOf" srcId="{FEFD3154-2B39-4FDA-B829-254FEED0F815}" destId="{E171A944-2218-4860-9C1D-6D9D9CC94DD3}" srcOrd="7" destOrd="0" presId="urn:microsoft.com/office/officeart/2005/8/layout/orgChart1"/>
    <dgm:cxn modelId="{D2979598-D3FF-4965-821D-95831FB8AA11}" type="presParOf" srcId="{E171A944-2218-4860-9C1D-6D9D9CC94DD3}" destId="{637D65F6-F81D-4DD3-956C-0AE3F5E7672F}" srcOrd="0" destOrd="0" presId="urn:microsoft.com/office/officeart/2005/8/layout/orgChart1"/>
    <dgm:cxn modelId="{B25F9095-C69A-4D9C-AD27-C09BF5631EC2}" type="presParOf" srcId="{637D65F6-F81D-4DD3-956C-0AE3F5E7672F}" destId="{A84375C6-D19E-4741-AD92-ACA44EF57E28}" srcOrd="0" destOrd="0" presId="urn:microsoft.com/office/officeart/2005/8/layout/orgChart1"/>
    <dgm:cxn modelId="{D470DCFF-B627-42F8-BC30-219BBDBBFDF0}" type="presParOf" srcId="{637D65F6-F81D-4DD3-956C-0AE3F5E7672F}" destId="{AC422F7F-0223-4BBF-88F1-4D4231FDA163}" srcOrd="1" destOrd="0" presId="urn:microsoft.com/office/officeart/2005/8/layout/orgChart1"/>
    <dgm:cxn modelId="{A36EA6A5-3BF7-4CD9-9624-D36F99285CD4}" type="presParOf" srcId="{E171A944-2218-4860-9C1D-6D9D9CC94DD3}" destId="{1B19E875-7FEE-4FF4-8F4F-4BBA9A69B5F6}" srcOrd="1" destOrd="0" presId="urn:microsoft.com/office/officeart/2005/8/layout/orgChart1"/>
    <dgm:cxn modelId="{7693A3EA-9AD8-4423-9B08-B04F8DE8F58D}" type="presParOf" srcId="{E171A944-2218-4860-9C1D-6D9D9CC94DD3}" destId="{860020B3-3C27-42CD-AD74-482F62A1F159}" srcOrd="2" destOrd="0" presId="urn:microsoft.com/office/officeart/2005/8/layout/orgChart1"/>
    <dgm:cxn modelId="{57830B7C-E42E-4CA2-8D79-122FF5AC49BE}" type="presParOf" srcId="{FEFD3154-2B39-4FDA-B829-254FEED0F815}" destId="{8DB3456E-162F-4CBA-9152-801F1E7BFC94}" srcOrd="8" destOrd="0" presId="urn:microsoft.com/office/officeart/2005/8/layout/orgChart1"/>
    <dgm:cxn modelId="{57CE334A-83AB-424A-815C-66C1EF748C7F}" type="presParOf" srcId="{FEFD3154-2B39-4FDA-B829-254FEED0F815}" destId="{3A848AD5-D9C8-4DA6-B1BE-239C2D44D80A}" srcOrd="9" destOrd="0" presId="urn:microsoft.com/office/officeart/2005/8/layout/orgChart1"/>
    <dgm:cxn modelId="{74006294-437A-43B1-98BC-064AD568F27B}" type="presParOf" srcId="{3A848AD5-D9C8-4DA6-B1BE-239C2D44D80A}" destId="{592D777B-7FB5-43AA-BB70-210DC5E41D7F}" srcOrd="0" destOrd="0" presId="urn:microsoft.com/office/officeart/2005/8/layout/orgChart1"/>
    <dgm:cxn modelId="{E3E46E73-2CEB-4339-A4DE-8B3E5F93D72D}" type="presParOf" srcId="{592D777B-7FB5-43AA-BB70-210DC5E41D7F}" destId="{CF9BDD39-C7DF-4117-B90D-FA78AFF98976}" srcOrd="0" destOrd="0" presId="urn:microsoft.com/office/officeart/2005/8/layout/orgChart1"/>
    <dgm:cxn modelId="{651D249D-A78F-4972-9AAB-66D7E5F3F01B}" type="presParOf" srcId="{592D777B-7FB5-43AA-BB70-210DC5E41D7F}" destId="{27946EAB-147B-4619-8E0A-83D64A838118}" srcOrd="1" destOrd="0" presId="urn:microsoft.com/office/officeart/2005/8/layout/orgChart1"/>
    <dgm:cxn modelId="{BAEF09C1-4A2E-4AC8-98A4-CB720DAC6422}" type="presParOf" srcId="{3A848AD5-D9C8-4DA6-B1BE-239C2D44D80A}" destId="{224F2E1E-49BA-4CFB-9979-9D12D16624F6}" srcOrd="1" destOrd="0" presId="urn:microsoft.com/office/officeart/2005/8/layout/orgChart1"/>
    <dgm:cxn modelId="{617A880C-15FF-428B-B8D2-8B85AD981E1F}" type="presParOf" srcId="{3A848AD5-D9C8-4DA6-B1BE-239C2D44D80A}" destId="{572DF5AC-97A4-4699-8409-0E93915A0A3B}" srcOrd="2" destOrd="0" presId="urn:microsoft.com/office/officeart/2005/8/layout/orgChart1"/>
    <dgm:cxn modelId="{319EA0D7-E402-7747-9467-F5D224A558C7}" type="presParOf" srcId="{FEFD3154-2B39-4FDA-B829-254FEED0F815}" destId="{8759189C-ED93-1D4E-B49D-F74BAC42D09A}" srcOrd="10" destOrd="0" presId="urn:microsoft.com/office/officeart/2005/8/layout/orgChart1"/>
    <dgm:cxn modelId="{EC7E1AE0-0193-1444-A203-CE12C1F5F799}" type="presParOf" srcId="{FEFD3154-2B39-4FDA-B829-254FEED0F815}" destId="{6DE46791-23B0-3A46-9BD3-4F9ACABB62E1}" srcOrd="11" destOrd="0" presId="urn:microsoft.com/office/officeart/2005/8/layout/orgChart1"/>
    <dgm:cxn modelId="{69B0FCCB-B1E3-7543-90FC-BE38DCFE3D38}" type="presParOf" srcId="{6DE46791-23B0-3A46-9BD3-4F9ACABB62E1}" destId="{3CF5B0DA-2CE0-2940-8304-EC29AA382342}" srcOrd="0" destOrd="0" presId="urn:microsoft.com/office/officeart/2005/8/layout/orgChart1"/>
    <dgm:cxn modelId="{8A2C3F07-9079-4C47-BC39-A8FD34A28662}" type="presParOf" srcId="{3CF5B0DA-2CE0-2940-8304-EC29AA382342}" destId="{36542E80-A5BB-A14B-AC92-854A305610DA}" srcOrd="0" destOrd="0" presId="urn:microsoft.com/office/officeart/2005/8/layout/orgChart1"/>
    <dgm:cxn modelId="{3D5E562E-3596-934C-A750-AA046405BD35}" type="presParOf" srcId="{3CF5B0DA-2CE0-2940-8304-EC29AA382342}" destId="{BAED8BE6-82D9-F447-BBBB-BDD4E1B47F45}" srcOrd="1" destOrd="0" presId="urn:microsoft.com/office/officeart/2005/8/layout/orgChart1"/>
    <dgm:cxn modelId="{D362CC64-7338-4640-9468-88EA18972FBF}" type="presParOf" srcId="{6DE46791-23B0-3A46-9BD3-4F9ACABB62E1}" destId="{C653D677-402C-9049-8963-39F96FEE75B6}" srcOrd="1" destOrd="0" presId="urn:microsoft.com/office/officeart/2005/8/layout/orgChart1"/>
    <dgm:cxn modelId="{AB273BE5-8951-BE41-B77D-F7A92D67433D}" type="presParOf" srcId="{C653D677-402C-9049-8963-39F96FEE75B6}" destId="{C4D851E9-FC4B-654F-BC90-CD4E7639D99E}" srcOrd="0" destOrd="0" presId="urn:microsoft.com/office/officeart/2005/8/layout/orgChart1"/>
    <dgm:cxn modelId="{AE7FC95D-8368-664F-8A4E-F0B480DA7CF8}" type="presParOf" srcId="{C653D677-402C-9049-8963-39F96FEE75B6}" destId="{542CA4A9-663D-0340-9232-15201B94CFB8}" srcOrd="1" destOrd="0" presId="urn:microsoft.com/office/officeart/2005/8/layout/orgChart1"/>
    <dgm:cxn modelId="{BF3487B4-BE51-BA48-AD86-4B2AAC33CE6A}" type="presParOf" srcId="{542CA4A9-663D-0340-9232-15201B94CFB8}" destId="{D1BE5B5E-01B7-EA4B-BCB1-B8F9F40E2A41}" srcOrd="0" destOrd="0" presId="urn:microsoft.com/office/officeart/2005/8/layout/orgChart1"/>
    <dgm:cxn modelId="{99B9F85F-5F88-BD42-822F-4AAE3CE7792B}" type="presParOf" srcId="{D1BE5B5E-01B7-EA4B-BCB1-B8F9F40E2A41}" destId="{3348736D-BF8F-544C-8DC7-7AF74542749F}" srcOrd="0" destOrd="0" presId="urn:microsoft.com/office/officeart/2005/8/layout/orgChart1"/>
    <dgm:cxn modelId="{E33EDF09-C783-4840-83B7-AA95C73E64B2}" type="presParOf" srcId="{D1BE5B5E-01B7-EA4B-BCB1-B8F9F40E2A41}" destId="{949F8609-FABC-5E47-A235-5079BF18ECFA}" srcOrd="1" destOrd="0" presId="urn:microsoft.com/office/officeart/2005/8/layout/orgChart1"/>
    <dgm:cxn modelId="{38EC093E-50C4-6540-BFAF-F3CA8E842DC2}" type="presParOf" srcId="{542CA4A9-663D-0340-9232-15201B94CFB8}" destId="{1605AAA2-2B49-BB49-BDC5-C3263E1A1021}" srcOrd="1" destOrd="0" presId="urn:microsoft.com/office/officeart/2005/8/layout/orgChart1"/>
    <dgm:cxn modelId="{AC3E53A0-9218-1641-ABCC-F6A49A2AA14F}" type="presParOf" srcId="{542CA4A9-663D-0340-9232-15201B94CFB8}" destId="{0175423A-905A-E542-B04A-ADC47AE76459}" srcOrd="2" destOrd="0" presId="urn:microsoft.com/office/officeart/2005/8/layout/orgChart1"/>
    <dgm:cxn modelId="{57E6B4AB-DCEC-6D48-BEAD-B2A744BC0BE0}" type="presParOf" srcId="{C653D677-402C-9049-8963-39F96FEE75B6}" destId="{FE66FEA5-79EB-C34B-B4E3-EA944EE950FD}" srcOrd="2" destOrd="0" presId="urn:microsoft.com/office/officeart/2005/8/layout/orgChart1"/>
    <dgm:cxn modelId="{5ECE1A2C-9B1C-9B4C-9A75-5397D3D07413}" type="presParOf" srcId="{C653D677-402C-9049-8963-39F96FEE75B6}" destId="{542A5282-A9F4-2D42-8709-3A45210BCC49}" srcOrd="3" destOrd="0" presId="urn:microsoft.com/office/officeart/2005/8/layout/orgChart1"/>
    <dgm:cxn modelId="{CD60B6DB-729B-7746-A590-C6AC66CA5E32}" type="presParOf" srcId="{542A5282-A9F4-2D42-8709-3A45210BCC49}" destId="{1EBD10CA-5404-404D-9E29-F893D7358C1F}" srcOrd="0" destOrd="0" presId="urn:microsoft.com/office/officeart/2005/8/layout/orgChart1"/>
    <dgm:cxn modelId="{89723892-C6EE-624A-ABE8-D568B3F43461}" type="presParOf" srcId="{1EBD10CA-5404-404D-9E29-F893D7358C1F}" destId="{E2702C0F-6940-0944-B743-400FCDD29BA9}" srcOrd="0" destOrd="0" presId="urn:microsoft.com/office/officeart/2005/8/layout/orgChart1"/>
    <dgm:cxn modelId="{6AECA296-F06C-044B-8B59-A1F57FF11F14}" type="presParOf" srcId="{1EBD10CA-5404-404D-9E29-F893D7358C1F}" destId="{90DAAD5A-D46E-3546-A0A0-4CC7D5FAE1D9}" srcOrd="1" destOrd="0" presId="urn:microsoft.com/office/officeart/2005/8/layout/orgChart1"/>
    <dgm:cxn modelId="{CE06CBE8-27CE-7F46-9CE7-730ED5F01C78}" type="presParOf" srcId="{542A5282-A9F4-2D42-8709-3A45210BCC49}" destId="{206FF0A7-2231-2E46-B7E5-76324EC8A450}" srcOrd="1" destOrd="0" presId="urn:microsoft.com/office/officeart/2005/8/layout/orgChart1"/>
    <dgm:cxn modelId="{7B140985-A105-EC48-A9EA-4632496A98E2}" type="presParOf" srcId="{542A5282-A9F4-2D42-8709-3A45210BCC49}" destId="{295D8DDE-BC5D-0F4A-A5E8-51549D4E735C}" srcOrd="2" destOrd="0" presId="urn:microsoft.com/office/officeart/2005/8/layout/orgChart1"/>
    <dgm:cxn modelId="{23885638-3805-094A-81B3-2A02E4753B48}" type="presParOf" srcId="{C653D677-402C-9049-8963-39F96FEE75B6}" destId="{F50B679D-2AF9-1142-8CE7-DD3F7C26F9B0}" srcOrd="4" destOrd="0" presId="urn:microsoft.com/office/officeart/2005/8/layout/orgChart1"/>
    <dgm:cxn modelId="{0BD4449A-7ABA-2840-9BE1-598A448A9508}" type="presParOf" srcId="{C653D677-402C-9049-8963-39F96FEE75B6}" destId="{3C2366DA-9830-7141-9A87-27F8CDFDAB9A}" srcOrd="5" destOrd="0" presId="urn:microsoft.com/office/officeart/2005/8/layout/orgChart1"/>
    <dgm:cxn modelId="{A457B8AA-D492-8A49-9916-7FC5700336B1}" type="presParOf" srcId="{3C2366DA-9830-7141-9A87-27F8CDFDAB9A}" destId="{FA19DDB9-C253-F242-9773-8C164CCA5379}" srcOrd="0" destOrd="0" presId="urn:microsoft.com/office/officeart/2005/8/layout/orgChart1"/>
    <dgm:cxn modelId="{1E5F4297-7013-D549-B94E-5CA12D8956BC}" type="presParOf" srcId="{FA19DDB9-C253-F242-9773-8C164CCA5379}" destId="{38C7E7C6-A411-3F41-8D75-B959E16A4819}" srcOrd="0" destOrd="0" presId="urn:microsoft.com/office/officeart/2005/8/layout/orgChart1"/>
    <dgm:cxn modelId="{4C5F6317-F3EC-D641-9959-DAC9E4966407}" type="presParOf" srcId="{FA19DDB9-C253-F242-9773-8C164CCA5379}" destId="{FA2E455A-7F86-EC45-BE7F-91EF43DFBDF1}" srcOrd="1" destOrd="0" presId="urn:microsoft.com/office/officeart/2005/8/layout/orgChart1"/>
    <dgm:cxn modelId="{CBB7FC53-D4ED-D44C-A7D3-5CAD838D7088}" type="presParOf" srcId="{3C2366DA-9830-7141-9A87-27F8CDFDAB9A}" destId="{AE41E779-99EC-7A4F-B893-86DCB68443ED}" srcOrd="1" destOrd="0" presId="urn:microsoft.com/office/officeart/2005/8/layout/orgChart1"/>
    <dgm:cxn modelId="{5EC01A21-3B7E-D145-AF92-83AE052B15D1}" type="presParOf" srcId="{3C2366DA-9830-7141-9A87-27F8CDFDAB9A}" destId="{443E20D6-11A2-5D4C-AFB3-FC20C2BBD197}" srcOrd="2" destOrd="0" presId="urn:microsoft.com/office/officeart/2005/8/layout/orgChart1"/>
    <dgm:cxn modelId="{59CE3BDA-3BB5-2344-8B64-370600B5ACEB}" type="presParOf" srcId="{6DE46791-23B0-3A46-9BD3-4F9ACABB62E1}" destId="{329DE34B-2E38-AD4B-8464-A9FC52BB9CCE}" srcOrd="2" destOrd="0" presId="urn:microsoft.com/office/officeart/2005/8/layout/orgChart1"/>
    <dgm:cxn modelId="{251DF6B5-7E07-4E4E-859A-4AFE28E24E21}" type="presParOf" srcId="{D75CBC95-7F36-4F61-A6AC-05A6EDD8E75D}" destId="{F0005D91-BB6C-4738-8BC8-B45FD692CB5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F8410B-07E9-4E14-BB1A-7EB20FC75DFF}">
      <dsp:nvSpPr>
        <dsp:cNvPr id="0" name=""/>
        <dsp:cNvSpPr/>
      </dsp:nvSpPr>
      <dsp:spPr>
        <a:xfrm>
          <a:off x="4002427" y="2508301"/>
          <a:ext cx="3546910" cy="3220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031"/>
              </a:lnTo>
              <a:lnTo>
                <a:pt x="3546910" y="201031"/>
              </a:lnTo>
              <a:lnTo>
                <a:pt x="3546910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B3456E-162F-4CBA-9152-801F1E7BFC94}">
      <dsp:nvSpPr>
        <dsp:cNvPr id="0" name=""/>
        <dsp:cNvSpPr/>
      </dsp:nvSpPr>
      <dsp:spPr>
        <a:xfrm>
          <a:off x="4002427" y="2508301"/>
          <a:ext cx="2152774" cy="3220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031"/>
              </a:lnTo>
              <a:lnTo>
                <a:pt x="2152774" y="201031"/>
              </a:lnTo>
              <a:lnTo>
                <a:pt x="2152774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64A36D-C677-405E-9137-AEF34D95F5E3}">
      <dsp:nvSpPr>
        <dsp:cNvPr id="0" name=""/>
        <dsp:cNvSpPr/>
      </dsp:nvSpPr>
      <dsp:spPr>
        <a:xfrm>
          <a:off x="4002427" y="2508301"/>
          <a:ext cx="758639" cy="3220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031"/>
              </a:lnTo>
              <a:lnTo>
                <a:pt x="758639" y="201031"/>
              </a:lnTo>
              <a:lnTo>
                <a:pt x="758639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C72E83-B13E-4AE5-AA88-F63A199C7B32}">
      <dsp:nvSpPr>
        <dsp:cNvPr id="0" name=""/>
        <dsp:cNvSpPr/>
      </dsp:nvSpPr>
      <dsp:spPr>
        <a:xfrm>
          <a:off x="3366932" y="2508301"/>
          <a:ext cx="635495" cy="322010"/>
        </a:xfrm>
        <a:custGeom>
          <a:avLst/>
          <a:gdLst/>
          <a:ahLst/>
          <a:cxnLst/>
          <a:rect l="0" t="0" r="0" b="0"/>
          <a:pathLst>
            <a:path>
              <a:moveTo>
                <a:pt x="635495" y="0"/>
              </a:moveTo>
              <a:lnTo>
                <a:pt x="635495" y="201031"/>
              </a:lnTo>
              <a:lnTo>
                <a:pt x="0" y="201031"/>
              </a:lnTo>
              <a:lnTo>
                <a:pt x="0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A5C6A-EE5D-4CE2-A042-98BFD909C28E}">
      <dsp:nvSpPr>
        <dsp:cNvPr id="0" name=""/>
        <dsp:cNvSpPr/>
      </dsp:nvSpPr>
      <dsp:spPr>
        <a:xfrm>
          <a:off x="1972797" y="2508301"/>
          <a:ext cx="2029630" cy="322010"/>
        </a:xfrm>
        <a:custGeom>
          <a:avLst/>
          <a:gdLst/>
          <a:ahLst/>
          <a:cxnLst/>
          <a:rect l="0" t="0" r="0" b="0"/>
          <a:pathLst>
            <a:path>
              <a:moveTo>
                <a:pt x="2029630" y="0"/>
              </a:moveTo>
              <a:lnTo>
                <a:pt x="2029630" y="201031"/>
              </a:lnTo>
              <a:lnTo>
                <a:pt x="0" y="201031"/>
              </a:lnTo>
              <a:lnTo>
                <a:pt x="0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29125-724C-40A9-8B36-E546E4FFDC66}">
      <dsp:nvSpPr>
        <dsp:cNvPr id="0" name=""/>
        <dsp:cNvSpPr/>
      </dsp:nvSpPr>
      <dsp:spPr>
        <a:xfrm>
          <a:off x="578662" y="2508301"/>
          <a:ext cx="3423765" cy="322010"/>
        </a:xfrm>
        <a:custGeom>
          <a:avLst/>
          <a:gdLst/>
          <a:ahLst/>
          <a:cxnLst/>
          <a:rect l="0" t="0" r="0" b="0"/>
          <a:pathLst>
            <a:path>
              <a:moveTo>
                <a:pt x="3423765" y="0"/>
              </a:moveTo>
              <a:lnTo>
                <a:pt x="3423765" y="201031"/>
              </a:lnTo>
              <a:lnTo>
                <a:pt x="0" y="201031"/>
              </a:lnTo>
              <a:lnTo>
                <a:pt x="0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27681A-A531-42F1-BE7E-4C78A76B78D9}">
      <dsp:nvSpPr>
        <dsp:cNvPr id="0" name=""/>
        <dsp:cNvSpPr/>
      </dsp:nvSpPr>
      <dsp:spPr>
        <a:xfrm>
          <a:off x="3426338" y="1932212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0.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Enrolment </a:t>
          </a:r>
        </a:p>
      </dsp:txBody>
      <dsp:txXfrm>
        <a:off x="3426338" y="1932212"/>
        <a:ext cx="1152177" cy="576088"/>
      </dsp:txXfrm>
    </dsp:sp>
    <dsp:sp modelId="{D3E31D13-2852-48E6-8195-B6B198C88203}">
      <dsp:nvSpPr>
        <dsp:cNvPr id="0" name=""/>
        <dsp:cNvSpPr/>
      </dsp:nvSpPr>
      <dsp:spPr>
        <a:xfrm>
          <a:off x="2573" y="2830312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1. Identification</a:t>
          </a:r>
        </a:p>
      </dsp:txBody>
      <dsp:txXfrm>
        <a:off x="2573" y="2830312"/>
        <a:ext cx="1152177" cy="576088"/>
      </dsp:txXfrm>
    </dsp:sp>
    <dsp:sp modelId="{5FA9DDAE-8DB7-4B6A-9F08-0781F1B45CE2}">
      <dsp:nvSpPr>
        <dsp:cNvPr id="0" name=""/>
        <dsp:cNvSpPr/>
      </dsp:nvSpPr>
      <dsp:spPr>
        <a:xfrm>
          <a:off x="1396708" y="2830312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2. 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Biographic</a:t>
          </a:r>
        </a:p>
      </dsp:txBody>
      <dsp:txXfrm>
        <a:off x="1396708" y="2830312"/>
        <a:ext cx="1152177" cy="576088"/>
      </dsp:txXfrm>
    </dsp:sp>
    <dsp:sp modelId="{ECFDC2B0-7405-4D27-8036-931B73D1EE7D}">
      <dsp:nvSpPr>
        <dsp:cNvPr id="0" name=""/>
        <dsp:cNvSpPr/>
      </dsp:nvSpPr>
      <dsp:spPr>
        <a:xfrm>
          <a:off x="2790843" y="2830312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3.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Qualification</a:t>
          </a:r>
        </a:p>
      </dsp:txBody>
      <dsp:txXfrm>
        <a:off x="2790843" y="2830312"/>
        <a:ext cx="1152177" cy="576088"/>
      </dsp:txXfrm>
    </dsp:sp>
    <dsp:sp modelId="{A84375C6-D19E-4741-AD92-ACA44EF57E28}">
      <dsp:nvSpPr>
        <dsp:cNvPr id="0" name=""/>
        <dsp:cNvSpPr/>
      </dsp:nvSpPr>
      <dsp:spPr>
        <a:xfrm>
          <a:off x="4184978" y="2830312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4. 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Course</a:t>
          </a:r>
        </a:p>
      </dsp:txBody>
      <dsp:txXfrm>
        <a:off x="4184978" y="2830312"/>
        <a:ext cx="1152177" cy="576088"/>
      </dsp:txXfrm>
    </dsp:sp>
    <dsp:sp modelId="{CF9BDD39-C7DF-4117-B90D-FA78AFF98976}">
      <dsp:nvSpPr>
        <dsp:cNvPr id="0" name=""/>
        <dsp:cNvSpPr/>
      </dsp:nvSpPr>
      <dsp:spPr>
        <a:xfrm>
          <a:off x="5579113" y="2830312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5.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Questionnaire</a:t>
          </a:r>
        </a:p>
      </dsp:txBody>
      <dsp:txXfrm>
        <a:off x="5579113" y="2830312"/>
        <a:ext cx="1152177" cy="576088"/>
      </dsp:txXfrm>
    </dsp:sp>
    <dsp:sp modelId="{1F0507FF-DD23-4CD8-8BB6-6E8B7D80E0DC}">
      <dsp:nvSpPr>
        <dsp:cNvPr id="0" name=""/>
        <dsp:cNvSpPr/>
      </dsp:nvSpPr>
      <dsp:spPr>
        <a:xfrm>
          <a:off x="6973248" y="2830312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6. Finish</a:t>
          </a:r>
        </a:p>
      </dsp:txBody>
      <dsp:txXfrm>
        <a:off x="6973248" y="2830312"/>
        <a:ext cx="1152177" cy="5760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F8410B-07E9-4E14-BB1A-7EB20FC75DFF}">
      <dsp:nvSpPr>
        <dsp:cNvPr id="0" name=""/>
        <dsp:cNvSpPr/>
      </dsp:nvSpPr>
      <dsp:spPr>
        <a:xfrm>
          <a:off x="4002427" y="872209"/>
          <a:ext cx="3546910" cy="3220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031"/>
              </a:lnTo>
              <a:lnTo>
                <a:pt x="3546910" y="201031"/>
              </a:lnTo>
              <a:lnTo>
                <a:pt x="3546910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B3456E-162F-4CBA-9152-801F1E7BFC94}">
      <dsp:nvSpPr>
        <dsp:cNvPr id="0" name=""/>
        <dsp:cNvSpPr/>
      </dsp:nvSpPr>
      <dsp:spPr>
        <a:xfrm>
          <a:off x="4002427" y="872209"/>
          <a:ext cx="2152774" cy="3220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031"/>
              </a:lnTo>
              <a:lnTo>
                <a:pt x="2152774" y="201031"/>
              </a:lnTo>
              <a:lnTo>
                <a:pt x="2152774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64A36D-C677-405E-9137-AEF34D95F5E3}">
      <dsp:nvSpPr>
        <dsp:cNvPr id="0" name=""/>
        <dsp:cNvSpPr/>
      </dsp:nvSpPr>
      <dsp:spPr>
        <a:xfrm>
          <a:off x="4002427" y="872209"/>
          <a:ext cx="758639" cy="3220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031"/>
              </a:lnTo>
              <a:lnTo>
                <a:pt x="758639" y="201031"/>
              </a:lnTo>
              <a:lnTo>
                <a:pt x="758639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C72E83-B13E-4AE5-AA88-F63A199C7B32}">
      <dsp:nvSpPr>
        <dsp:cNvPr id="0" name=""/>
        <dsp:cNvSpPr/>
      </dsp:nvSpPr>
      <dsp:spPr>
        <a:xfrm>
          <a:off x="3366932" y="872209"/>
          <a:ext cx="635495" cy="322010"/>
        </a:xfrm>
        <a:custGeom>
          <a:avLst/>
          <a:gdLst/>
          <a:ahLst/>
          <a:cxnLst/>
          <a:rect l="0" t="0" r="0" b="0"/>
          <a:pathLst>
            <a:path>
              <a:moveTo>
                <a:pt x="635495" y="0"/>
              </a:moveTo>
              <a:lnTo>
                <a:pt x="635495" y="201031"/>
              </a:lnTo>
              <a:lnTo>
                <a:pt x="0" y="201031"/>
              </a:lnTo>
              <a:lnTo>
                <a:pt x="0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A5C6A-EE5D-4CE2-A042-98BFD909C28E}">
      <dsp:nvSpPr>
        <dsp:cNvPr id="0" name=""/>
        <dsp:cNvSpPr/>
      </dsp:nvSpPr>
      <dsp:spPr>
        <a:xfrm>
          <a:off x="1972797" y="872209"/>
          <a:ext cx="2029630" cy="322010"/>
        </a:xfrm>
        <a:custGeom>
          <a:avLst/>
          <a:gdLst/>
          <a:ahLst/>
          <a:cxnLst/>
          <a:rect l="0" t="0" r="0" b="0"/>
          <a:pathLst>
            <a:path>
              <a:moveTo>
                <a:pt x="2029630" y="0"/>
              </a:moveTo>
              <a:lnTo>
                <a:pt x="2029630" y="201031"/>
              </a:lnTo>
              <a:lnTo>
                <a:pt x="0" y="201031"/>
              </a:lnTo>
              <a:lnTo>
                <a:pt x="0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4BA525-E2C1-4411-A847-C7E54D1EB6E6}">
      <dsp:nvSpPr>
        <dsp:cNvPr id="0" name=""/>
        <dsp:cNvSpPr/>
      </dsp:nvSpPr>
      <dsp:spPr>
        <a:xfrm>
          <a:off x="117791" y="1770308"/>
          <a:ext cx="160118" cy="14982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98234"/>
              </a:lnTo>
              <a:lnTo>
                <a:pt x="160118" y="149823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230B83-B4F5-4CBD-A174-DD49B0114E17}">
      <dsp:nvSpPr>
        <dsp:cNvPr id="0" name=""/>
        <dsp:cNvSpPr/>
      </dsp:nvSpPr>
      <dsp:spPr>
        <a:xfrm>
          <a:off x="117791" y="1770308"/>
          <a:ext cx="160129" cy="24073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07388"/>
              </a:lnTo>
              <a:lnTo>
                <a:pt x="160129" y="240738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E1CCC1-8496-4B38-BA92-79BD5F93AA04}">
      <dsp:nvSpPr>
        <dsp:cNvPr id="0" name=""/>
        <dsp:cNvSpPr/>
      </dsp:nvSpPr>
      <dsp:spPr>
        <a:xfrm>
          <a:off x="117791" y="1770308"/>
          <a:ext cx="1519019" cy="4718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71811"/>
              </a:lnTo>
              <a:lnTo>
                <a:pt x="1519019" y="47181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88AEE4-0BA5-4BB4-AE01-6753FEA5742E}">
      <dsp:nvSpPr>
        <dsp:cNvPr id="0" name=""/>
        <dsp:cNvSpPr/>
      </dsp:nvSpPr>
      <dsp:spPr>
        <a:xfrm>
          <a:off x="117791" y="1770308"/>
          <a:ext cx="172826" cy="50287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02879"/>
              </a:lnTo>
              <a:lnTo>
                <a:pt x="172826" y="50287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29125-724C-40A9-8B36-E546E4FFDC66}">
      <dsp:nvSpPr>
        <dsp:cNvPr id="0" name=""/>
        <dsp:cNvSpPr/>
      </dsp:nvSpPr>
      <dsp:spPr>
        <a:xfrm>
          <a:off x="578662" y="872209"/>
          <a:ext cx="3423765" cy="322010"/>
        </a:xfrm>
        <a:custGeom>
          <a:avLst/>
          <a:gdLst/>
          <a:ahLst/>
          <a:cxnLst/>
          <a:rect l="0" t="0" r="0" b="0"/>
          <a:pathLst>
            <a:path>
              <a:moveTo>
                <a:pt x="3423765" y="0"/>
              </a:moveTo>
              <a:lnTo>
                <a:pt x="3423765" y="201031"/>
              </a:lnTo>
              <a:lnTo>
                <a:pt x="0" y="201031"/>
              </a:lnTo>
              <a:lnTo>
                <a:pt x="0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27681A-A531-42F1-BE7E-4C78A76B78D9}">
      <dsp:nvSpPr>
        <dsp:cNvPr id="0" name=""/>
        <dsp:cNvSpPr/>
      </dsp:nvSpPr>
      <dsp:spPr>
        <a:xfrm>
          <a:off x="3426338" y="296120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0.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Enrolment </a:t>
          </a:r>
        </a:p>
      </dsp:txBody>
      <dsp:txXfrm>
        <a:off x="3426338" y="296120"/>
        <a:ext cx="1152177" cy="576088"/>
      </dsp:txXfrm>
    </dsp:sp>
    <dsp:sp modelId="{D3E31D13-2852-48E6-8195-B6B198C88203}">
      <dsp:nvSpPr>
        <dsp:cNvPr id="0" name=""/>
        <dsp:cNvSpPr/>
      </dsp:nvSpPr>
      <dsp:spPr>
        <a:xfrm>
          <a:off x="2573" y="1194219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1. 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Identification</a:t>
          </a:r>
        </a:p>
      </dsp:txBody>
      <dsp:txXfrm>
        <a:off x="2573" y="1194219"/>
        <a:ext cx="1152177" cy="576088"/>
      </dsp:txXfrm>
    </dsp:sp>
    <dsp:sp modelId="{6932528D-A682-4287-8CDE-F16D6BDBE39C}">
      <dsp:nvSpPr>
        <dsp:cNvPr id="0" name=""/>
        <dsp:cNvSpPr/>
      </dsp:nvSpPr>
      <dsp:spPr>
        <a:xfrm>
          <a:off x="290617" y="1985143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1.1 Enter username </a:t>
          </a:r>
        </a:p>
      </dsp:txBody>
      <dsp:txXfrm>
        <a:off x="290617" y="1985143"/>
        <a:ext cx="1152177" cy="576088"/>
      </dsp:txXfrm>
    </dsp:sp>
    <dsp:sp modelId="{820EC288-BE72-462B-96B1-8607E1DCB057}">
      <dsp:nvSpPr>
        <dsp:cNvPr id="0" name=""/>
        <dsp:cNvSpPr/>
      </dsp:nvSpPr>
      <dsp:spPr>
        <a:xfrm>
          <a:off x="1636810" y="1954075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1.2 Enter password</a:t>
          </a:r>
        </a:p>
      </dsp:txBody>
      <dsp:txXfrm>
        <a:off x="1636810" y="1954075"/>
        <a:ext cx="1152177" cy="576088"/>
      </dsp:txXfrm>
    </dsp:sp>
    <dsp:sp modelId="{09CA1CEE-EE26-444E-850F-BD371F6C67AE}">
      <dsp:nvSpPr>
        <dsp:cNvPr id="0" name=""/>
        <dsp:cNvSpPr/>
      </dsp:nvSpPr>
      <dsp:spPr>
        <a:xfrm>
          <a:off x="277920" y="3889653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1.1.1 Exit </a:t>
          </a:r>
        </a:p>
      </dsp:txBody>
      <dsp:txXfrm>
        <a:off x="277920" y="3889653"/>
        <a:ext cx="1152177" cy="576088"/>
      </dsp:txXfrm>
    </dsp:sp>
    <dsp:sp modelId="{9D17BF5B-4EB6-4CFE-981C-F442737F14EF}">
      <dsp:nvSpPr>
        <dsp:cNvPr id="0" name=""/>
        <dsp:cNvSpPr/>
      </dsp:nvSpPr>
      <dsp:spPr>
        <a:xfrm>
          <a:off x="277909" y="2980498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1.3 Next stage </a:t>
          </a:r>
        </a:p>
      </dsp:txBody>
      <dsp:txXfrm>
        <a:off x="277909" y="2980498"/>
        <a:ext cx="1152177" cy="576088"/>
      </dsp:txXfrm>
    </dsp:sp>
    <dsp:sp modelId="{5FA9DDAE-8DB7-4B6A-9F08-0781F1B45CE2}">
      <dsp:nvSpPr>
        <dsp:cNvPr id="0" name=""/>
        <dsp:cNvSpPr/>
      </dsp:nvSpPr>
      <dsp:spPr>
        <a:xfrm>
          <a:off x="1396708" y="1194219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2. 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Biographic</a:t>
          </a:r>
        </a:p>
      </dsp:txBody>
      <dsp:txXfrm>
        <a:off x="1396708" y="1194219"/>
        <a:ext cx="1152177" cy="576088"/>
      </dsp:txXfrm>
    </dsp:sp>
    <dsp:sp modelId="{ECFDC2B0-7405-4D27-8036-931B73D1EE7D}">
      <dsp:nvSpPr>
        <dsp:cNvPr id="0" name=""/>
        <dsp:cNvSpPr/>
      </dsp:nvSpPr>
      <dsp:spPr>
        <a:xfrm>
          <a:off x="2790843" y="1194219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3.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Qualification</a:t>
          </a:r>
        </a:p>
      </dsp:txBody>
      <dsp:txXfrm>
        <a:off x="2790843" y="1194219"/>
        <a:ext cx="1152177" cy="576088"/>
      </dsp:txXfrm>
    </dsp:sp>
    <dsp:sp modelId="{A84375C6-D19E-4741-AD92-ACA44EF57E28}">
      <dsp:nvSpPr>
        <dsp:cNvPr id="0" name=""/>
        <dsp:cNvSpPr/>
      </dsp:nvSpPr>
      <dsp:spPr>
        <a:xfrm>
          <a:off x="4184978" y="1194219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4. 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Course</a:t>
          </a:r>
        </a:p>
      </dsp:txBody>
      <dsp:txXfrm>
        <a:off x="4184978" y="1194219"/>
        <a:ext cx="1152177" cy="576088"/>
      </dsp:txXfrm>
    </dsp:sp>
    <dsp:sp modelId="{CF9BDD39-C7DF-4117-B90D-FA78AFF98976}">
      <dsp:nvSpPr>
        <dsp:cNvPr id="0" name=""/>
        <dsp:cNvSpPr/>
      </dsp:nvSpPr>
      <dsp:spPr>
        <a:xfrm>
          <a:off x="5579113" y="1194219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5.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Questionnaire</a:t>
          </a:r>
        </a:p>
      </dsp:txBody>
      <dsp:txXfrm>
        <a:off x="5579113" y="1194219"/>
        <a:ext cx="1152177" cy="576088"/>
      </dsp:txXfrm>
    </dsp:sp>
    <dsp:sp modelId="{1F0507FF-DD23-4CD8-8BB6-6E8B7D80E0DC}">
      <dsp:nvSpPr>
        <dsp:cNvPr id="0" name=""/>
        <dsp:cNvSpPr/>
      </dsp:nvSpPr>
      <dsp:spPr>
        <a:xfrm>
          <a:off x="6973248" y="1194219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6. Finish</a:t>
          </a:r>
        </a:p>
      </dsp:txBody>
      <dsp:txXfrm>
        <a:off x="6973248" y="1194219"/>
        <a:ext cx="1152177" cy="5760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F8410B-07E9-4E14-BB1A-7EB20FC75DFF}">
      <dsp:nvSpPr>
        <dsp:cNvPr id="0" name=""/>
        <dsp:cNvSpPr/>
      </dsp:nvSpPr>
      <dsp:spPr>
        <a:xfrm>
          <a:off x="4002427" y="872209"/>
          <a:ext cx="3546910" cy="3220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031"/>
              </a:lnTo>
              <a:lnTo>
                <a:pt x="3546910" y="201031"/>
              </a:lnTo>
              <a:lnTo>
                <a:pt x="3546910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B3456E-162F-4CBA-9152-801F1E7BFC94}">
      <dsp:nvSpPr>
        <dsp:cNvPr id="0" name=""/>
        <dsp:cNvSpPr/>
      </dsp:nvSpPr>
      <dsp:spPr>
        <a:xfrm>
          <a:off x="4002427" y="872209"/>
          <a:ext cx="2152774" cy="3220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031"/>
              </a:lnTo>
              <a:lnTo>
                <a:pt x="2152774" y="201031"/>
              </a:lnTo>
              <a:lnTo>
                <a:pt x="2152774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64A36D-C677-405E-9137-AEF34D95F5E3}">
      <dsp:nvSpPr>
        <dsp:cNvPr id="0" name=""/>
        <dsp:cNvSpPr/>
      </dsp:nvSpPr>
      <dsp:spPr>
        <a:xfrm>
          <a:off x="4002427" y="872209"/>
          <a:ext cx="758639" cy="3220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1031"/>
              </a:lnTo>
              <a:lnTo>
                <a:pt x="758639" y="201031"/>
              </a:lnTo>
              <a:lnTo>
                <a:pt x="758639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C72E83-B13E-4AE5-AA88-F63A199C7B32}">
      <dsp:nvSpPr>
        <dsp:cNvPr id="0" name=""/>
        <dsp:cNvSpPr/>
      </dsp:nvSpPr>
      <dsp:spPr>
        <a:xfrm>
          <a:off x="3366932" y="872209"/>
          <a:ext cx="635495" cy="322010"/>
        </a:xfrm>
        <a:custGeom>
          <a:avLst/>
          <a:gdLst/>
          <a:ahLst/>
          <a:cxnLst/>
          <a:rect l="0" t="0" r="0" b="0"/>
          <a:pathLst>
            <a:path>
              <a:moveTo>
                <a:pt x="635495" y="0"/>
              </a:moveTo>
              <a:lnTo>
                <a:pt x="635495" y="201031"/>
              </a:lnTo>
              <a:lnTo>
                <a:pt x="0" y="201031"/>
              </a:lnTo>
              <a:lnTo>
                <a:pt x="0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A5C6A-EE5D-4CE2-A042-98BFD909C28E}">
      <dsp:nvSpPr>
        <dsp:cNvPr id="0" name=""/>
        <dsp:cNvSpPr/>
      </dsp:nvSpPr>
      <dsp:spPr>
        <a:xfrm>
          <a:off x="1972797" y="872209"/>
          <a:ext cx="2029630" cy="322010"/>
        </a:xfrm>
        <a:custGeom>
          <a:avLst/>
          <a:gdLst/>
          <a:ahLst/>
          <a:cxnLst/>
          <a:rect l="0" t="0" r="0" b="0"/>
          <a:pathLst>
            <a:path>
              <a:moveTo>
                <a:pt x="2029630" y="0"/>
              </a:moveTo>
              <a:lnTo>
                <a:pt x="2029630" y="201031"/>
              </a:lnTo>
              <a:lnTo>
                <a:pt x="0" y="201031"/>
              </a:lnTo>
              <a:lnTo>
                <a:pt x="0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4BA525-E2C1-4411-A847-C7E54D1EB6E6}">
      <dsp:nvSpPr>
        <dsp:cNvPr id="0" name=""/>
        <dsp:cNvSpPr/>
      </dsp:nvSpPr>
      <dsp:spPr>
        <a:xfrm>
          <a:off x="117791" y="1770308"/>
          <a:ext cx="160118" cy="149823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98234"/>
              </a:lnTo>
              <a:lnTo>
                <a:pt x="160118" y="149823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230B83-B4F5-4CBD-A174-DD49B0114E17}">
      <dsp:nvSpPr>
        <dsp:cNvPr id="0" name=""/>
        <dsp:cNvSpPr/>
      </dsp:nvSpPr>
      <dsp:spPr>
        <a:xfrm>
          <a:off x="117791" y="1770308"/>
          <a:ext cx="160129" cy="24073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07388"/>
              </a:lnTo>
              <a:lnTo>
                <a:pt x="160129" y="240738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DE1CCC1-8496-4B38-BA92-79BD5F93AA04}">
      <dsp:nvSpPr>
        <dsp:cNvPr id="0" name=""/>
        <dsp:cNvSpPr/>
      </dsp:nvSpPr>
      <dsp:spPr>
        <a:xfrm>
          <a:off x="117791" y="1770308"/>
          <a:ext cx="1519019" cy="4718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71811"/>
              </a:lnTo>
              <a:lnTo>
                <a:pt x="1519019" y="47181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88AEE4-0BA5-4BB4-AE01-6753FEA5742E}">
      <dsp:nvSpPr>
        <dsp:cNvPr id="0" name=""/>
        <dsp:cNvSpPr/>
      </dsp:nvSpPr>
      <dsp:spPr>
        <a:xfrm>
          <a:off x="117791" y="1770308"/>
          <a:ext cx="172826" cy="50287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02879"/>
              </a:lnTo>
              <a:lnTo>
                <a:pt x="172826" y="50287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29125-724C-40A9-8B36-E546E4FFDC66}">
      <dsp:nvSpPr>
        <dsp:cNvPr id="0" name=""/>
        <dsp:cNvSpPr/>
      </dsp:nvSpPr>
      <dsp:spPr>
        <a:xfrm>
          <a:off x="578662" y="872209"/>
          <a:ext cx="3423765" cy="322010"/>
        </a:xfrm>
        <a:custGeom>
          <a:avLst/>
          <a:gdLst/>
          <a:ahLst/>
          <a:cxnLst/>
          <a:rect l="0" t="0" r="0" b="0"/>
          <a:pathLst>
            <a:path>
              <a:moveTo>
                <a:pt x="3423765" y="0"/>
              </a:moveTo>
              <a:lnTo>
                <a:pt x="3423765" y="201031"/>
              </a:lnTo>
              <a:lnTo>
                <a:pt x="0" y="201031"/>
              </a:lnTo>
              <a:lnTo>
                <a:pt x="0" y="32201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27681A-A531-42F1-BE7E-4C78A76B78D9}">
      <dsp:nvSpPr>
        <dsp:cNvPr id="0" name=""/>
        <dsp:cNvSpPr/>
      </dsp:nvSpPr>
      <dsp:spPr>
        <a:xfrm>
          <a:off x="3426338" y="296120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0.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Enrolment </a:t>
          </a:r>
        </a:p>
      </dsp:txBody>
      <dsp:txXfrm>
        <a:off x="3426338" y="296120"/>
        <a:ext cx="1152177" cy="576088"/>
      </dsp:txXfrm>
    </dsp:sp>
    <dsp:sp modelId="{D3E31D13-2852-48E6-8195-B6B198C88203}">
      <dsp:nvSpPr>
        <dsp:cNvPr id="0" name=""/>
        <dsp:cNvSpPr/>
      </dsp:nvSpPr>
      <dsp:spPr>
        <a:xfrm>
          <a:off x="2573" y="1194219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1. 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Identification</a:t>
          </a:r>
        </a:p>
      </dsp:txBody>
      <dsp:txXfrm>
        <a:off x="2573" y="1194219"/>
        <a:ext cx="1152177" cy="576088"/>
      </dsp:txXfrm>
    </dsp:sp>
    <dsp:sp modelId="{6932528D-A682-4287-8CDE-F16D6BDBE39C}">
      <dsp:nvSpPr>
        <dsp:cNvPr id="0" name=""/>
        <dsp:cNvSpPr/>
      </dsp:nvSpPr>
      <dsp:spPr>
        <a:xfrm>
          <a:off x="290617" y="1985143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1.1 Enter username </a:t>
          </a:r>
        </a:p>
      </dsp:txBody>
      <dsp:txXfrm>
        <a:off x="290617" y="1985143"/>
        <a:ext cx="1152177" cy="576088"/>
      </dsp:txXfrm>
    </dsp:sp>
    <dsp:sp modelId="{820EC288-BE72-462B-96B1-8607E1DCB057}">
      <dsp:nvSpPr>
        <dsp:cNvPr id="0" name=""/>
        <dsp:cNvSpPr/>
      </dsp:nvSpPr>
      <dsp:spPr>
        <a:xfrm>
          <a:off x="1636810" y="1954075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1.2 Enter password</a:t>
          </a:r>
        </a:p>
      </dsp:txBody>
      <dsp:txXfrm>
        <a:off x="1636810" y="1954075"/>
        <a:ext cx="1152177" cy="576088"/>
      </dsp:txXfrm>
    </dsp:sp>
    <dsp:sp modelId="{09CA1CEE-EE26-444E-850F-BD371F6C67AE}">
      <dsp:nvSpPr>
        <dsp:cNvPr id="0" name=""/>
        <dsp:cNvSpPr/>
      </dsp:nvSpPr>
      <dsp:spPr>
        <a:xfrm>
          <a:off x="277920" y="3889653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1.1.1 Exit </a:t>
          </a:r>
        </a:p>
      </dsp:txBody>
      <dsp:txXfrm>
        <a:off x="277920" y="3889653"/>
        <a:ext cx="1152177" cy="576088"/>
      </dsp:txXfrm>
    </dsp:sp>
    <dsp:sp modelId="{9D17BF5B-4EB6-4CFE-981C-F442737F14EF}">
      <dsp:nvSpPr>
        <dsp:cNvPr id="0" name=""/>
        <dsp:cNvSpPr/>
      </dsp:nvSpPr>
      <dsp:spPr>
        <a:xfrm>
          <a:off x="277909" y="2980498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1.3 Next stage </a:t>
          </a:r>
        </a:p>
      </dsp:txBody>
      <dsp:txXfrm>
        <a:off x="277909" y="2980498"/>
        <a:ext cx="1152177" cy="576088"/>
      </dsp:txXfrm>
    </dsp:sp>
    <dsp:sp modelId="{5FA9DDAE-8DB7-4B6A-9F08-0781F1B45CE2}">
      <dsp:nvSpPr>
        <dsp:cNvPr id="0" name=""/>
        <dsp:cNvSpPr/>
      </dsp:nvSpPr>
      <dsp:spPr>
        <a:xfrm>
          <a:off x="1396708" y="1194219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2. 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Biographic</a:t>
          </a:r>
        </a:p>
      </dsp:txBody>
      <dsp:txXfrm>
        <a:off x="1396708" y="1194219"/>
        <a:ext cx="1152177" cy="576088"/>
      </dsp:txXfrm>
    </dsp:sp>
    <dsp:sp modelId="{ECFDC2B0-7405-4D27-8036-931B73D1EE7D}">
      <dsp:nvSpPr>
        <dsp:cNvPr id="0" name=""/>
        <dsp:cNvSpPr/>
      </dsp:nvSpPr>
      <dsp:spPr>
        <a:xfrm>
          <a:off x="2790843" y="1194219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3.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Qualification</a:t>
          </a:r>
        </a:p>
      </dsp:txBody>
      <dsp:txXfrm>
        <a:off x="2790843" y="1194219"/>
        <a:ext cx="1152177" cy="576088"/>
      </dsp:txXfrm>
    </dsp:sp>
    <dsp:sp modelId="{A84375C6-D19E-4741-AD92-ACA44EF57E28}">
      <dsp:nvSpPr>
        <dsp:cNvPr id="0" name=""/>
        <dsp:cNvSpPr/>
      </dsp:nvSpPr>
      <dsp:spPr>
        <a:xfrm>
          <a:off x="4184978" y="1194219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4. 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Course</a:t>
          </a:r>
        </a:p>
      </dsp:txBody>
      <dsp:txXfrm>
        <a:off x="4184978" y="1194219"/>
        <a:ext cx="1152177" cy="576088"/>
      </dsp:txXfrm>
    </dsp:sp>
    <dsp:sp modelId="{CF9BDD39-C7DF-4117-B90D-FA78AFF98976}">
      <dsp:nvSpPr>
        <dsp:cNvPr id="0" name=""/>
        <dsp:cNvSpPr/>
      </dsp:nvSpPr>
      <dsp:spPr>
        <a:xfrm>
          <a:off x="5579113" y="1194219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5.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Questionnaire</a:t>
          </a:r>
        </a:p>
      </dsp:txBody>
      <dsp:txXfrm>
        <a:off x="5579113" y="1194219"/>
        <a:ext cx="1152177" cy="576088"/>
      </dsp:txXfrm>
    </dsp:sp>
    <dsp:sp modelId="{1F0507FF-DD23-4CD8-8BB6-6E8B7D80E0DC}">
      <dsp:nvSpPr>
        <dsp:cNvPr id="0" name=""/>
        <dsp:cNvSpPr/>
      </dsp:nvSpPr>
      <dsp:spPr>
        <a:xfrm>
          <a:off x="6973248" y="1194219"/>
          <a:ext cx="1152177" cy="5760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/>
            <a:t>6. Finish</a:t>
          </a:r>
        </a:p>
      </dsp:txBody>
      <dsp:txXfrm>
        <a:off x="6973248" y="1194219"/>
        <a:ext cx="1152177" cy="5760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F8410B-07E9-4E14-BB1A-7EB20FC75DFF}">
      <dsp:nvSpPr>
        <dsp:cNvPr id="0" name=""/>
        <dsp:cNvSpPr/>
      </dsp:nvSpPr>
      <dsp:spPr>
        <a:xfrm>
          <a:off x="4950181" y="535615"/>
          <a:ext cx="3297718" cy="2295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077"/>
              </a:lnTo>
              <a:lnTo>
                <a:pt x="3297718" y="117077"/>
              </a:lnTo>
              <a:lnTo>
                <a:pt x="3297718" y="22955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B3456E-162F-4CBA-9152-801F1E7BFC94}">
      <dsp:nvSpPr>
        <dsp:cNvPr id="0" name=""/>
        <dsp:cNvSpPr/>
      </dsp:nvSpPr>
      <dsp:spPr>
        <a:xfrm>
          <a:off x="4950181" y="535615"/>
          <a:ext cx="2001529" cy="2295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077"/>
              </a:lnTo>
              <a:lnTo>
                <a:pt x="2001529" y="117077"/>
              </a:lnTo>
              <a:lnTo>
                <a:pt x="2001529" y="22955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64A36D-C677-405E-9137-AEF34D95F5E3}">
      <dsp:nvSpPr>
        <dsp:cNvPr id="0" name=""/>
        <dsp:cNvSpPr/>
      </dsp:nvSpPr>
      <dsp:spPr>
        <a:xfrm>
          <a:off x="4950181" y="535615"/>
          <a:ext cx="705340" cy="2295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077"/>
              </a:lnTo>
              <a:lnTo>
                <a:pt x="705340" y="117077"/>
              </a:lnTo>
              <a:lnTo>
                <a:pt x="705340" y="22955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C72E83-B13E-4AE5-AA88-F63A199C7B32}">
      <dsp:nvSpPr>
        <dsp:cNvPr id="0" name=""/>
        <dsp:cNvSpPr/>
      </dsp:nvSpPr>
      <dsp:spPr>
        <a:xfrm>
          <a:off x="4359334" y="535615"/>
          <a:ext cx="590847" cy="229556"/>
        </a:xfrm>
        <a:custGeom>
          <a:avLst/>
          <a:gdLst/>
          <a:ahLst/>
          <a:cxnLst/>
          <a:rect l="0" t="0" r="0" b="0"/>
          <a:pathLst>
            <a:path>
              <a:moveTo>
                <a:pt x="590847" y="0"/>
              </a:moveTo>
              <a:lnTo>
                <a:pt x="590847" y="117077"/>
              </a:lnTo>
              <a:lnTo>
                <a:pt x="0" y="117077"/>
              </a:lnTo>
              <a:lnTo>
                <a:pt x="0" y="22955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3C440A-2525-C34F-8569-6FEF413BD553}">
      <dsp:nvSpPr>
        <dsp:cNvPr id="0" name=""/>
        <dsp:cNvSpPr/>
      </dsp:nvSpPr>
      <dsp:spPr>
        <a:xfrm>
          <a:off x="2634653" y="1300786"/>
          <a:ext cx="204230" cy="203024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30243"/>
              </a:lnTo>
              <a:lnTo>
                <a:pt x="204230" y="203024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26C5F6-A286-CB4C-8685-B0BBF0B28152}">
      <dsp:nvSpPr>
        <dsp:cNvPr id="0" name=""/>
        <dsp:cNvSpPr/>
      </dsp:nvSpPr>
      <dsp:spPr>
        <a:xfrm>
          <a:off x="2634653" y="1300786"/>
          <a:ext cx="269542" cy="11714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1433"/>
              </a:lnTo>
              <a:lnTo>
                <a:pt x="269542" y="117143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F31E55-A1BD-BB48-B8E0-5A8B37086169}">
      <dsp:nvSpPr>
        <dsp:cNvPr id="0" name=""/>
        <dsp:cNvSpPr/>
      </dsp:nvSpPr>
      <dsp:spPr>
        <a:xfrm>
          <a:off x="2634653" y="1300786"/>
          <a:ext cx="4917739" cy="487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87061"/>
              </a:lnTo>
              <a:lnTo>
                <a:pt x="4917739" y="48706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CB565C-B877-4F48-8C4D-9A1F090C4DD8}">
      <dsp:nvSpPr>
        <dsp:cNvPr id="0" name=""/>
        <dsp:cNvSpPr/>
      </dsp:nvSpPr>
      <dsp:spPr>
        <a:xfrm>
          <a:off x="2634653" y="1300786"/>
          <a:ext cx="3752969" cy="4776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77602"/>
              </a:lnTo>
              <a:lnTo>
                <a:pt x="3752969" y="47760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FC9DA4-225A-492B-85C7-E5D902E5B7F0}">
      <dsp:nvSpPr>
        <dsp:cNvPr id="0" name=""/>
        <dsp:cNvSpPr/>
      </dsp:nvSpPr>
      <dsp:spPr>
        <a:xfrm>
          <a:off x="2634653" y="1300786"/>
          <a:ext cx="2577315" cy="4899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89911"/>
              </a:lnTo>
              <a:lnTo>
                <a:pt x="2577315" y="48991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3C8380-6897-4B0B-A067-70BF684A3B60}">
      <dsp:nvSpPr>
        <dsp:cNvPr id="0" name=""/>
        <dsp:cNvSpPr/>
      </dsp:nvSpPr>
      <dsp:spPr>
        <a:xfrm>
          <a:off x="2634653" y="1300786"/>
          <a:ext cx="1358105" cy="5022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02224"/>
              </a:lnTo>
              <a:lnTo>
                <a:pt x="1358105" y="50222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6433CC-B2EE-4ED3-AF36-F35F0265BFE4}">
      <dsp:nvSpPr>
        <dsp:cNvPr id="0" name=""/>
        <dsp:cNvSpPr/>
      </dsp:nvSpPr>
      <dsp:spPr>
        <a:xfrm>
          <a:off x="2634653" y="1300786"/>
          <a:ext cx="160684" cy="4927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92765"/>
              </a:lnTo>
              <a:lnTo>
                <a:pt x="160684" y="49276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A5C6A-EE5D-4CE2-A042-98BFD909C28E}">
      <dsp:nvSpPr>
        <dsp:cNvPr id="0" name=""/>
        <dsp:cNvSpPr/>
      </dsp:nvSpPr>
      <dsp:spPr>
        <a:xfrm>
          <a:off x="3063145" y="535615"/>
          <a:ext cx="1887036" cy="229556"/>
        </a:xfrm>
        <a:custGeom>
          <a:avLst/>
          <a:gdLst/>
          <a:ahLst/>
          <a:cxnLst/>
          <a:rect l="0" t="0" r="0" b="0"/>
          <a:pathLst>
            <a:path>
              <a:moveTo>
                <a:pt x="1887036" y="0"/>
              </a:moveTo>
              <a:lnTo>
                <a:pt x="1887036" y="117077"/>
              </a:lnTo>
              <a:lnTo>
                <a:pt x="0" y="117077"/>
              </a:lnTo>
              <a:lnTo>
                <a:pt x="0" y="22955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29125-724C-40A9-8B36-E546E4FFDC66}">
      <dsp:nvSpPr>
        <dsp:cNvPr id="0" name=""/>
        <dsp:cNvSpPr/>
      </dsp:nvSpPr>
      <dsp:spPr>
        <a:xfrm>
          <a:off x="1766956" y="535615"/>
          <a:ext cx="3183225" cy="229556"/>
        </a:xfrm>
        <a:custGeom>
          <a:avLst/>
          <a:gdLst/>
          <a:ahLst/>
          <a:cxnLst/>
          <a:rect l="0" t="0" r="0" b="0"/>
          <a:pathLst>
            <a:path>
              <a:moveTo>
                <a:pt x="3183225" y="0"/>
              </a:moveTo>
              <a:lnTo>
                <a:pt x="3183225" y="117077"/>
              </a:lnTo>
              <a:lnTo>
                <a:pt x="0" y="117077"/>
              </a:lnTo>
              <a:lnTo>
                <a:pt x="0" y="22955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27681A-A531-42F1-BE7E-4C78A76B78D9}">
      <dsp:nvSpPr>
        <dsp:cNvPr id="0" name=""/>
        <dsp:cNvSpPr/>
      </dsp:nvSpPr>
      <dsp:spPr>
        <a:xfrm>
          <a:off x="4414566" y="0"/>
          <a:ext cx="1071230" cy="53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0.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Enrolment </a:t>
          </a:r>
        </a:p>
      </dsp:txBody>
      <dsp:txXfrm>
        <a:off x="4414566" y="0"/>
        <a:ext cx="1071230" cy="535615"/>
      </dsp:txXfrm>
    </dsp:sp>
    <dsp:sp modelId="{D3E31D13-2852-48E6-8195-B6B198C88203}">
      <dsp:nvSpPr>
        <dsp:cNvPr id="0" name=""/>
        <dsp:cNvSpPr/>
      </dsp:nvSpPr>
      <dsp:spPr>
        <a:xfrm>
          <a:off x="1231341" y="765171"/>
          <a:ext cx="1071230" cy="53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1. Identification</a:t>
          </a:r>
        </a:p>
      </dsp:txBody>
      <dsp:txXfrm>
        <a:off x="1231341" y="765171"/>
        <a:ext cx="1071230" cy="535615"/>
      </dsp:txXfrm>
    </dsp:sp>
    <dsp:sp modelId="{5FA9DDAE-8DB7-4B6A-9F08-0781F1B45CE2}">
      <dsp:nvSpPr>
        <dsp:cNvPr id="0" name=""/>
        <dsp:cNvSpPr/>
      </dsp:nvSpPr>
      <dsp:spPr>
        <a:xfrm>
          <a:off x="2527530" y="765171"/>
          <a:ext cx="1071230" cy="53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2. 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Biographic</a:t>
          </a:r>
        </a:p>
      </dsp:txBody>
      <dsp:txXfrm>
        <a:off x="2527530" y="765171"/>
        <a:ext cx="1071230" cy="535615"/>
      </dsp:txXfrm>
    </dsp:sp>
    <dsp:sp modelId="{4A8F370E-8CA6-4D78-9F39-831343FFC74B}">
      <dsp:nvSpPr>
        <dsp:cNvPr id="0" name=""/>
        <dsp:cNvSpPr/>
      </dsp:nvSpPr>
      <dsp:spPr>
        <a:xfrm>
          <a:off x="2795337" y="1525744"/>
          <a:ext cx="1071230" cy="53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2.1 Selecting title </a:t>
          </a:r>
        </a:p>
      </dsp:txBody>
      <dsp:txXfrm>
        <a:off x="2795337" y="1525744"/>
        <a:ext cx="1071230" cy="535615"/>
      </dsp:txXfrm>
    </dsp:sp>
    <dsp:sp modelId="{5DCA4E6E-6ADC-4CD7-8E5E-B3E09B325BEF}">
      <dsp:nvSpPr>
        <dsp:cNvPr id="0" name=""/>
        <dsp:cNvSpPr/>
      </dsp:nvSpPr>
      <dsp:spPr>
        <a:xfrm>
          <a:off x="3992759" y="1535203"/>
          <a:ext cx="1071230" cy="53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2.1.1 Enter names and additional contact information </a:t>
          </a:r>
        </a:p>
      </dsp:txBody>
      <dsp:txXfrm>
        <a:off x="3992759" y="1535203"/>
        <a:ext cx="1071230" cy="535615"/>
      </dsp:txXfrm>
    </dsp:sp>
    <dsp:sp modelId="{2DEBCACE-1787-4319-AF06-3CE271BB82FC}">
      <dsp:nvSpPr>
        <dsp:cNvPr id="0" name=""/>
        <dsp:cNvSpPr/>
      </dsp:nvSpPr>
      <dsp:spPr>
        <a:xfrm>
          <a:off x="5211969" y="1522890"/>
          <a:ext cx="1071230" cy="53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2.1.2 Enter address </a:t>
          </a:r>
        </a:p>
      </dsp:txBody>
      <dsp:txXfrm>
        <a:off x="5211969" y="1522890"/>
        <a:ext cx="1071230" cy="535615"/>
      </dsp:txXfrm>
    </dsp:sp>
    <dsp:sp modelId="{FF39CCAC-F68F-3C47-9550-027B52A2A67B}">
      <dsp:nvSpPr>
        <dsp:cNvPr id="0" name=""/>
        <dsp:cNvSpPr/>
      </dsp:nvSpPr>
      <dsp:spPr>
        <a:xfrm>
          <a:off x="6387623" y="1510581"/>
          <a:ext cx="1071230" cy="53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2.1.3 Enter ethnicity, sexuality and languages</a:t>
          </a:r>
        </a:p>
      </dsp:txBody>
      <dsp:txXfrm>
        <a:off x="6387623" y="1510581"/>
        <a:ext cx="1071230" cy="535615"/>
      </dsp:txXfrm>
    </dsp:sp>
    <dsp:sp modelId="{B5C0A1A7-598E-A948-9EC5-38B6B1B96AB7}">
      <dsp:nvSpPr>
        <dsp:cNvPr id="0" name=""/>
        <dsp:cNvSpPr/>
      </dsp:nvSpPr>
      <dsp:spPr>
        <a:xfrm>
          <a:off x="7552393" y="1520040"/>
          <a:ext cx="1110501" cy="53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2.1.4 Enter health conditions or disabilities</a:t>
          </a:r>
        </a:p>
      </dsp:txBody>
      <dsp:txXfrm>
        <a:off x="7552393" y="1520040"/>
        <a:ext cx="1110501" cy="535615"/>
      </dsp:txXfrm>
    </dsp:sp>
    <dsp:sp modelId="{F86757C9-235E-6640-9A40-E02F761CD905}">
      <dsp:nvSpPr>
        <dsp:cNvPr id="0" name=""/>
        <dsp:cNvSpPr/>
      </dsp:nvSpPr>
      <dsp:spPr>
        <a:xfrm>
          <a:off x="2904196" y="2204412"/>
          <a:ext cx="1071230" cy="53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2.2 Continue</a:t>
          </a:r>
        </a:p>
      </dsp:txBody>
      <dsp:txXfrm>
        <a:off x="2904196" y="2204412"/>
        <a:ext cx="1071230" cy="535615"/>
      </dsp:txXfrm>
    </dsp:sp>
    <dsp:sp modelId="{3789AC52-8787-A149-AE66-399DD0192294}">
      <dsp:nvSpPr>
        <dsp:cNvPr id="0" name=""/>
        <dsp:cNvSpPr/>
      </dsp:nvSpPr>
      <dsp:spPr>
        <a:xfrm>
          <a:off x="2838883" y="3063222"/>
          <a:ext cx="1071230" cy="53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2.3 Exit</a:t>
          </a:r>
        </a:p>
      </dsp:txBody>
      <dsp:txXfrm>
        <a:off x="2838883" y="3063222"/>
        <a:ext cx="1071230" cy="535615"/>
      </dsp:txXfrm>
    </dsp:sp>
    <dsp:sp modelId="{ECFDC2B0-7405-4D27-8036-931B73D1EE7D}">
      <dsp:nvSpPr>
        <dsp:cNvPr id="0" name=""/>
        <dsp:cNvSpPr/>
      </dsp:nvSpPr>
      <dsp:spPr>
        <a:xfrm>
          <a:off x="3823719" y="765171"/>
          <a:ext cx="1071230" cy="53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3.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Qualification</a:t>
          </a:r>
        </a:p>
      </dsp:txBody>
      <dsp:txXfrm>
        <a:off x="3823719" y="765171"/>
        <a:ext cx="1071230" cy="535615"/>
      </dsp:txXfrm>
    </dsp:sp>
    <dsp:sp modelId="{A84375C6-D19E-4741-AD92-ACA44EF57E28}">
      <dsp:nvSpPr>
        <dsp:cNvPr id="0" name=""/>
        <dsp:cNvSpPr/>
      </dsp:nvSpPr>
      <dsp:spPr>
        <a:xfrm>
          <a:off x="5119907" y="765171"/>
          <a:ext cx="1071230" cy="53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4. 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Course</a:t>
          </a:r>
        </a:p>
      </dsp:txBody>
      <dsp:txXfrm>
        <a:off x="5119907" y="765171"/>
        <a:ext cx="1071230" cy="535615"/>
      </dsp:txXfrm>
    </dsp:sp>
    <dsp:sp modelId="{CF9BDD39-C7DF-4117-B90D-FA78AFF98976}">
      <dsp:nvSpPr>
        <dsp:cNvPr id="0" name=""/>
        <dsp:cNvSpPr/>
      </dsp:nvSpPr>
      <dsp:spPr>
        <a:xfrm>
          <a:off x="6416096" y="765171"/>
          <a:ext cx="1071230" cy="53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5.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Questionnaire</a:t>
          </a:r>
        </a:p>
      </dsp:txBody>
      <dsp:txXfrm>
        <a:off x="6416096" y="765171"/>
        <a:ext cx="1071230" cy="535615"/>
      </dsp:txXfrm>
    </dsp:sp>
    <dsp:sp modelId="{1F0507FF-DD23-4CD8-8BB6-6E8B7D80E0DC}">
      <dsp:nvSpPr>
        <dsp:cNvPr id="0" name=""/>
        <dsp:cNvSpPr/>
      </dsp:nvSpPr>
      <dsp:spPr>
        <a:xfrm>
          <a:off x="7712284" y="765171"/>
          <a:ext cx="1071230" cy="53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/>
            <a:t>6. Finish</a:t>
          </a:r>
        </a:p>
      </dsp:txBody>
      <dsp:txXfrm>
        <a:off x="7712284" y="765171"/>
        <a:ext cx="1071230" cy="5356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F8410B-07E9-4E14-BB1A-7EB20FC75DFF}">
      <dsp:nvSpPr>
        <dsp:cNvPr id="0" name=""/>
        <dsp:cNvSpPr/>
      </dsp:nvSpPr>
      <dsp:spPr>
        <a:xfrm>
          <a:off x="5269717" y="631150"/>
          <a:ext cx="3885920" cy="2698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7279"/>
              </a:lnTo>
              <a:lnTo>
                <a:pt x="3885920" y="137279"/>
              </a:lnTo>
              <a:lnTo>
                <a:pt x="3885920" y="26982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B3456E-162F-4CBA-9152-801F1E7BFC94}">
      <dsp:nvSpPr>
        <dsp:cNvPr id="0" name=""/>
        <dsp:cNvSpPr/>
      </dsp:nvSpPr>
      <dsp:spPr>
        <a:xfrm>
          <a:off x="5269717" y="631150"/>
          <a:ext cx="2358535" cy="2698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7279"/>
              </a:lnTo>
              <a:lnTo>
                <a:pt x="2358535" y="137279"/>
              </a:lnTo>
              <a:lnTo>
                <a:pt x="2358535" y="26982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64A36D-C677-405E-9137-AEF34D95F5E3}">
      <dsp:nvSpPr>
        <dsp:cNvPr id="0" name=""/>
        <dsp:cNvSpPr/>
      </dsp:nvSpPr>
      <dsp:spPr>
        <a:xfrm>
          <a:off x="5269717" y="631150"/>
          <a:ext cx="831150" cy="2698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7279"/>
              </a:lnTo>
              <a:lnTo>
                <a:pt x="831150" y="137279"/>
              </a:lnTo>
              <a:lnTo>
                <a:pt x="831150" y="26982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C72E83-B13E-4AE5-AA88-F63A199C7B32}">
      <dsp:nvSpPr>
        <dsp:cNvPr id="0" name=""/>
        <dsp:cNvSpPr/>
      </dsp:nvSpPr>
      <dsp:spPr>
        <a:xfrm>
          <a:off x="4573482" y="631150"/>
          <a:ext cx="696235" cy="269820"/>
        </a:xfrm>
        <a:custGeom>
          <a:avLst/>
          <a:gdLst/>
          <a:ahLst/>
          <a:cxnLst/>
          <a:rect l="0" t="0" r="0" b="0"/>
          <a:pathLst>
            <a:path>
              <a:moveTo>
                <a:pt x="696235" y="0"/>
              </a:moveTo>
              <a:lnTo>
                <a:pt x="696235" y="137279"/>
              </a:lnTo>
              <a:lnTo>
                <a:pt x="0" y="137279"/>
              </a:lnTo>
              <a:lnTo>
                <a:pt x="0" y="26982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3C440A-2525-C34F-8569-6FEF413BD553}">
      <dsp:nvSpPr>
        <dsp:cNvPr id="0" name=""/>
        <dsp:cNvSpPr/>
      </dsp:nvSpPr>
      <dsp:spPr>
        <a:xfrm>
          <a:off x="2541176" y="1532122"/>
          <a:ext cx="236429" cy="281942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19420"/>
              </a:lnTo>
              <a:lnTo>
                <a:pt x="236429" y="281942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26C5F6-A286-CB4C-8685-B0BBF0B28152}">
      <dsp:nvSpPr>
        <dsp:cNvPr id="0" name=""/>
        <dsp:cNvSpPr/>
      </dsp:nvSpPr>
      <dsp:spPr>
        <a:xfrm>
          <a:off x="2541176" y="1532122"/>
          <a:ext cx="218883" cy="15465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46553"/>
              </a:lnTo>
              <a:lnTo>
                <a:pt x="218883" y="154655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F31E55-A1BD-BB48-B8E0-5A8B37086169}">
      <dsp:nvSpPr>
        <dsp:cNvPr id="0" name=""/>
        <dsp:cNvSpPr/>
      </dsp:nvSpPr>
      <dsp:spPr>
        <a:xfrm>
          <a:off x="2541176" y="1532122"/>
          <a:ext cx="5823200" cy="6390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39008"/>
              </a:lnTo>
              <a:lnTo>
                <a:pt x="5823200" y="63900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CB565C-B877-4F48-8C4D-9A1F090C4DD8}">
      <dsp:nvSpPr>
        <dsp:cNvPr id="0" name=""/>
        <dsp:cNvSpPr/>
      </dsp:nvSpPr>
      <dsp:spPr>
        <a:xfrm>
          <a:off x="2541176" y="1532122"/>
          <a:ext cx="4457894" cy="6390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39008"/>
              </a:lnTo>
              <a:lnTo>
                <a:pt x="4457894" y="63900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FC9DA4-225A-492B-85C7-E5D902E5B7F0}">
      <dsp:nvSpPr>
        <dsp:cNvPr id="0" name=""/>
        <dsp:cNvSpPr/>
      </dsp:nvSpPr>
      <dsp:spPr>
        <a:xfrm>
          <a:off x="2541176" y="1532122"/>
          <a:ext cx="3125560" cy="6390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39008"/>
              </a:lnTo>
              <a:lnTo>
                <a:pt x="3125560" y="63900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3C8380-6897-4B0B-A067-70BF684A3B60}">
      <dsp:nvSpPr>
        <dsp:cNvPr id="0" name=""/>
        <dsp:cNvSpPr/>
      </dsp:nvSpPr>
      <dsp:spPr>
        <a:xfrm>
          <a:off x="2541176" y="1532122"/>
          <a:ext cx="1633128" cy="6390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39008"/>
              </a:lnTo>
              <a:lnTo>
                <a:pt x="1633128" y="63900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6433CC-B2EE-4ED3-AF36-F35F0265BFE4}">
      <dsp:nvSpPr>
        <dsp:cNvPr id="0" name=""/>
        <dsp:cNvSpPr/>
      </dsp:nvSpPr>
      <dsp:spPr>
        <a:xfrm>
          <a:off x="2541176" y="1532122"/>
          <a:ext cx="189345" cy="5806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0658"/>
              </a:lnTo>
              <a:lnTo>
                <a:pt x="189345" y="58065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A5C6A-EE5D-4CE2-A042-98BFD909C28E}">
      <dsp:nvSpPr>
        <dsp:cNvPr id="0" name=""/>
        <dsp:cNvSpPr/>
      </dsp:nvSpPr>
      <dsp:spPr>
        <a:xfrm>
          <a:off x="3046097" y="631150"/>
          <a:ext cx="2223620" cy="269820"/>
        </a:xfrm>
        <a:custGeom>
          <a:avLst/>
          <a:gdLst/>
          <a:ahLst/>
          <a:cxnLst/>
          <a:rect l="0" t="0" r="0" b="0"/>
          <a:pathLst>
            <a:path>
              <a:moveTo>
                <a:pt x="2223620" y="0"/>
              </a:moveTo>
              <a:lnTo>
                <a:pt x="2223620" y="137279"/>
              </a:lnTo>
              <a:lnTo>
                <a:pt x="0" y="137279"/>
              </a:lnTo>
              <a:lnTo>
                <a:pt x="0" y="26982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29125-724C-40A9-8B36-E546E4FFDC66}">
      <dsp:nvSpPr>
        <dsp:cNvPr id="0" name=""/>
        <dsp:cNvSpPr/>
      </dsp:nvSpPr>
      <dsp:spPr>
        <a:xfrm>
          <a:off x="1518711" y="631150"/>
          <a:ext cx="3751005" cy="269820"/>
        </a:xfrm>
        <a:custGeom>
          <a:avLst/>
          <a:gdLst/>
          <a:ahLst/>
          <a:cxnLst/>
          <a:rect l="0" t="0" r="0" b="0"/>
          <a:pathLst>
            <a:path>
              <a:moveTo>
                <a:pt x="3751005" y="0"/>
              </a:moveTo>
              <a:lnTo>
                <a:pt x="3751005" y="137279"/>
              </a:lnTo>
              <a:lnTo>
                <a:pt x="0" y="137279"/>
              </a:lnTo>
              <a:lnTo>
                <a:pt x="0" y="26982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27681A-A531-42F1-BE7E-4C78A76B78D9}">
      <dsp:nvSpPr>
        <dsp:cNvPr id="0" name=""/>
        <dsp:cNvSpPr/>
      </dsp:nvSpPr>
      <dsp:spPr>
        <a:xfrm>
          <a:off x="4638566" y="0"/>
          <a:ext cx="1262301" cy="6311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0.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Enrolment </a:t>
          </a:r>
        </a:p>
      </dsp:txBody>
      <dsp:txXfrm>
        <a:off x="4638566" y="0"/>
        <a:ext cx="1262301" cy="631150"/>
      </dsp:txXfrm>
    </dsp:sp>
    <dsp:sp modelId="{D3E31D13-2852-48E6-8195-B6B198C88203}">
      <dsp:nvSpPr>
        <dsp:cNvPr id="0" name=""/>
        <dsp:cNvSpPr/>
      </dsp:nvSpPr>
      <dsp:spPr>
        <a:xfrm>
          <a:off x="887561" y="900971"/>
          <a:ext cx="1262301" cy="6311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1. Identification</a:t>
          </a:r>
        </a:p>
      </dsp:txBody>
      <dsp:txXfrm>
        <a:off x="887561" y="900971"/>
        <a:ext cx="1262301" cy="631150"/>
      </dsp:txXfrm>
    </dsp:sp>
    <dsp:sp modelId="{5FA9DDAE-8DB7-4B6A-9F08-0781F1B45CE2}">
      <dsp:nvSpPr>
        <dsp:cNvPr id="0" name=""/>
        <dsp:cNvSpPr/>
      </dsp:nvSpPr>
      <dsp:spPr>
        <a:xfrm>
          <a:off x="2414946" y="900971"/>
          <a:ext cx="1262301" cy="6311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2. 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Biographic</a:t>
          </a:r>
        </a:p>
      </dsp:txBody>
      <dsp:txXfrm>
        <a:off x="2414946" y="900971"/>
        <a:ext cx="1262301" cy="631150"/>
      </dsp:txXfrm>
    </dsp:sp>
    <dsp:sp modelId="{4A8F370E-8CA6-4D78-9F39-831343FFC74B}">
      <dsp:nvSpPr>
        <dsp:cNvPr id="0" name=""/>
        <dsp:cNvSpPr/>
      </dsp:nvSpPr>
      <dsp:spPr>
        <a:xfrm>
          <a:off x="2730521" y="1797205"/>
          <a:ext cx="1262301" cy="6311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2.1 Selecting title </a:t>
          </a:r>
        </a:p>
      </dsp:txBody>
      <dsp:txXfrm>
        <a:off x="2730521" y="1797205"/>
        <a:ext cx="1262301" cy="631150"/>
      </dsp:txXfrm>
    </dsp:sp>
    <dsp:sp modelId="{5DCA4E6E-6ADC-4CD7-8E5E-B3E09B325BEF}">
      <dsp:nvSpPr>
        <dsp:cNvPr id="0" name=""/>
        <dsp:cNvSpPr/>
      </dsp:nvSpPr>
      <dsp:spPr>
        <a:xfrm>
          <a:off x="4174304" y="1855555"/>
          <a:ext cx="1262301" cy="6311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2.1.1 Enter names and additional contact information </a:t>
          </a:r>
        </a:p>
      </dsp:txBody>
      <dsp:txXfrm>
        <a:off x="4174304" y="1855555"/>
        <a:ext cx="1262301" cy="631150"/>
      </dsp:txXfrm>
    </dsp:sp>
    <dsp:sp modelId="{2DEBCACE-1787-4319-AF06-3CE271BB82FC}">
      <dsp:nvSpPr>
        <dsp:cNvPr id="0" name=""/>
        <dsp:cNvSpPr/>
      </dsp:nvSpPr>
      <dsp:spPr>
        <a:xfrm>
          <a:off x="5666736" y="1855555"/>
          <a:ext cx="1262301" cy="6311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2.1.2 Enter address </a:t>
          </a:r>
        </a:p>
      </dsp:txBody>
      <dsp:txXfrm>
        <a:off x="5666736" y="1855555"/>
        <a:ext cx="1262301" cy="631150"/>
      </dsp:txXfrm>
    </dsp:sp>
    <dsp:sp modelId="{FF39CCAC-F68F-3C47-9550-027B52A2A67B}">
      <dsp:nvSpPr>
        <dsp:cNvPr id="0" name=""/>
        <dsp:cNvSpPr/>
      </dsp:nvSpPr>
      <dsp:spPr>
        <a:xfrm>
          <a:off x="6999071" y="1855555"/>
          <a:ext cx="1262301" cy="6311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2.1.3 Enter ethnicity, sexuality and languages</a:t>
          </a:r>
        </a:p>
      </dsp:txBody>
      <dsp:txXfrm>
        <a:off x="6999071" y="1855555"/>
        <a:ext cx="1262301" cy="631150"/>
      </dsp:txXfrm>
    </dsp:sp>
    <dsp:sp modelId="{B5C0A1A7-598E-A948-9EC5-38B6B1B96AB7}">
      <dsp:nvSpPr>
        <dsp:cNvPr id="0" name=""/>
        <dsp:cNvSpPr/>
      </dsp:nvSpPr>
      <dsp:spPr>
        <a:xfrm>
          <a:off x="8364376" y="1855555"/>
          <a:ext cx="1262301" cy="6311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2.1.4 Enter health conditions or disabilities</a:t>
          </a:r>
        </a:p>
      </dsp:txBody>
      <dsp:txXfrm>
        <a:off x="8364376" y="1855555"/>
        <a:ext cx="1262301" cy="631150"/>
      </dsp:txXfrm>
    </dsp:sp>
    <dsp:sp modelId="{F86757C9-235E-6640-9A40-E02F761CD905}">
      <dsp:nvSpPr>
        <dsp:cNvPr id="0" name=""/>
        <dsp:cNvSpPr/>
      </dsp:nvSpPr>
      <dsp:spPr>
        <a:xfrm>
          <a:off x="2760059" y="2763100"/>
          <a:ext cx="1262301" cy="6311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2.2 Continue</a:t>
          </a:r>
        </a:p>
      </dsp:txBody>
      <dsp:txXfrm>
        <a:off x="2760059" y="2763100"/>
        <a:ext cx="1262301" cy="631150"/>
      </dsp:txXfrm>
    </dsp:sp>
    <dsp:sp modelId="{3789AC52-8787-A149-AE66-399DD0192294}">
      <dsp:nvSpPr>
        <dsp:cNvPr id="0" name=""/>
        <dsp:cNvSpPr/>
      </dsp:nvSpPr>
      <dsp:spPr>
        <a:xfrm>
          <a:off x="2777605" y="4035967"/>
          <a:ext cx="1262301" cy="6311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2.3 Exit</a:t>
          </a:r>
        </a:p>
      </dsp:txBody>
      <dsp:txXfrm>
        <a:off x="2777605" y="4035967"/>
        <a:ext cx="1262301" cy="631150"/>
      </dsp:txXfrm>
    </dsp:sp>
    <dsp:sp modelId="{ECFDC2B0-7405-4D27-8036-931B73D1EE7D}">
      <dsp:nvSpPr>
        <dsp:cNvPr id="0" name=""/>
        <dsp:cNvSpPr/>
      </dsp:nvSpPr>
      <dsp:spPr>
        <a:xfrm>
          <a:off x="3942331" y="900971"/>
          <a:ext cx="1262301" cy="6311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3.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Qualification</a:t>
          </a:r>
        </a:p>
      </dsp:txBody>
      <dsp:txXfrm>
        <a:off x="3942331" y="900971"/>
        <a:ext cx="1262301" cy="631150"/>
      </dsp:txXfrm>
    </dsp:sp>
    <dsp:sp modelId="{A84375C6-D19E-4741-AD92-ACA44EF57E28}">
      <dsp:nvSpPr>
        <dsp:cNvPr id="0" name=""/>
        <dsp:cNvSpPr/>
      </dsp:nvSpPr>
      <dsp:spPr>
        <a:xfrm>
          <a:off x="5469716" y="900971"/>
          <a:ext cx="1262301" cy="6311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4. 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Course</a:t>
          </a:r>
        </a:p>
      </dsp:txBody>
      <dsp:txXfrm>
        <a:off x="5469716" y="900971"/>
        <a:ext cx="1262301" cy="631150"/>
      </dsp:txXfrm>
    </dsp:sp>
    <dsp:sp modelId="{CF9BDD39-C7DF-4117-B90D-FA78AFF98976}">
      <dsp:nvSpPr>
        <dsp:cNvPr id="0" name=""/>
        <dsp:cNvSpPr/>
      </dsp:nvSpPr>
      <dsp:spPr>
        <a:xfrm>
          <a:off x="6997101" y="900971"/>
          <a:ext cx="1262301" cy="6311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5.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Questionnaire</a:t>
          </a:r>
        </a:p>
      </dsp:txBody>
      <dsp:txXfrm>
        <a:off x="6997101" y="900971"/>
        <a:ext cx="1262301" cy="631150"/>
      </dsp:txXfrm>
    </dsp:sp>
    <dsp:sp modelId="{1F0507FF-DD23-4CD8-8BB6-6E8B7D80E0DC}">
      <dsp:nvSpPr>
        <dsp:cNvPr id="0" name=""/>
        <dsp:cNvSpPr/>
      </dsp:nvSpPr>
      <dsp:spPr>
        <a:xfrm>
          <a:off x="8524487" y="900971"/>
          <a:ext cx="1262301" cy="6311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/>
            <a:t>6. Finish</a:t>
          </a:r>
        </a:p>
      </dsp:txBody>
      <dsp:txXfrm>
        <a:off x="8524487" y="900971"/>
        <a:ext cx="1262301" cy="63115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F8410B-07E9-4E14-BB1A-7EB20FC75DFF}">
      <dsp:nvSpPr>
        <dsp:cNvPr id="0" name=""/>
        <dsp:cNvSpPr/>
      </dsp:nvSpPr>
      <dsp:spPr>
        <a:xfrm>
          <a:off x="4003753" y="563686"/>
          <a:ext cx="3470550" cy="2372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8897"/>
              </a:lnTo>
              <a:lnTo>
                <a:pt x="3470550" y="118897"/>
              </a:lnTo>
              <a:lnTo>
                <a:pt x="3470550" y="23727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B3456E-162F-4CBA-9152-801F1E7BFC94}">
      <dsp:nvSpPr>
        <dsp:cNvPr id="0" name=""/>
        <dsp:cNvSpPr/>
      </dsp:nvSpPr>
      <dsp:spPr>
        <a:xfrm>
          <a:off x="4003753" y="563686"/>
          <a:ext cx="2106428" cy="2372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8897"/>
              </a:lnTo>
              <a:lnTo>
                <a:pt x="2106428" y="118897"/>
              </a:lnTo>
              <a:lnTo>
                <a:pt x="2106428" y="23727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64A36D-C677-405E-9137-AEF34D95F5E3}">
      <dsp:nvSpPr>
        <dsp:cNvPr id="0" name=""/>
        <dsp:cNvSpPr/>
      </dsp:nvSpPr>
      <dsp:spPr>
        <a:xfrm>
          <a:off x="4003753" y="563686"/>
          <a:ext cx="742307" cy="2372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8897"/>
              </a:lnTo>
              <a:lnTo>
                <a:pt x="742307" y="118897"/>
              </a:lnTo>
              <a:lnTo>
                <a:pt x="742307" y="23727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EBB4FC-8719-8C4B-BE50-E75765A87E91}">
      <dsp:nvSpPr>
        <dsp:cNvPr id="0" name=""/>
        <dsp:cNvSpPr/>
      </dsp:nvSpPr>
      <dsp:spPr>
        <a:xfrm>
          <a:off x="2930990" y="1364645"/>
          <a:ext cx="145859" cy="216115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61157"/>
              </a:lnTo>
              <a:lnTo>
                <a:pt x="145859" y="216115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A12A06-76F9-0840-82F3-7B6AE65D9796}">
      <dsp:nvSpPr>
        <dsp:cNvPr id="0" name=""/>
        <dsp:cNvSpPr/>
      </dsp:nvSpPr>
      <dsp:spPr>
        <a:xfrm>
          <a:off x="2930990" y="1364645"/>
          <a:ext cx="192352" cy="14116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11614"/>
              </a:lnTo>
              <a:lnTo>
                <a:pt x="192352" y="141161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CB37D0-AACE-764E-AE2E-EE1B9374EA1F}">
      <dsp:nvSpPr>
        <dsp:cNvPr id="0" name=""/>
        <dsp:cNvSpPr/>
      </dsp:nvSpPr>
      <dsp:spPr>
        <a:xfrm>
          <a:off x="2930990" y="1364645"/>
          <a:ext cx="2655955" cy="5274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27413"/>
              </a:lnTo>
              <a:lnTo>
                <a:pt x="2655955" y="5274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EE2DF9-A7D0-9E45-B98C-EDD0FD08157F}">
      <dsp:nvSpPr>
        <dsp:cNvPr id="0" name=""/>
        <dsp:cNvSpPr/>
      </dsp:nvSpPr>
      <dsp:spPr>
        <a:xfrm>
          <a:off x="2930990" y="1364645"/>
          <a:ext cx="1424356" cy="5171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7188"/>
              </a:lnTo>
              <a:lnTo>
                <a:pt x="1424356" y="517188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437A4D-0638-E643-99C5-FB6618ADE843}">
      <dsp:nvSpPr>
        <dsp:cNvPr id="0" name=""/>
        <dsp:cNvSpPr/>
      </dsp:nvSpPr>
      <dsp:spPr>
        <a:xfrm>
          <a:off x="2930990" y="1364645"/>
          <a:ext cx="169105" cy="51859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8591"/>
              </a:lnTo>
              <a:lnTo>
                <a:pt x="169105" y="51859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C72E83-B13E-4AE5-AA88-F63A199C7B32}">
      <dsp:nvSpPr>
        <dsp:cNvPr id="0" name=""/>
        <dsp:cNvSpPr/>
      </dsp:nvSpPr>
      <dsp:spPr>
        <a:xfrm>
          <a:off x="3381939" y="563686"/>
          <a:ext cx="621813" cy="237272"/>
        </a:xfrm>
        <a:custGeom>
          <a:avLst/>
          <a:gdLst/>
          <a:ahLst/>
          <a:cxnLst/>
          <a:rect l="0" t="0" r="0" b="0"/>
          <a:pathLst>
            <a:path>
              <a:moveTo>
                <a:pt x="621813" y="0"/>
              </a:moveTo>
              <a:lnTo>
                <a:pt x="621813" y="118897"/>
              </a:lnTo>
              <a:lnTo>
                <a:pt x="0" y="118897"/>
              </a:lnTo>
              <a:lnTo>
                <a:pt x="0" y="23727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A5C6A-EE5D-4CE2-A042-98BFD909C28E}">
      <dsp:nvSpPr>
        <dsp:cNvPr id="0" name=""/>
        <dsp:cNvSpPr/>
      </dsp:nvSpPr>
      <dsp:spPr>
        <a:xfrm>
          <a:off x="2017817" y="563686"/>
          <a:ext cx="1985935" cy="237272"/>
        </a:xfrm>
        <a:custGeom>
          <a:avLst/>
          <a:gdLst/>
          <a:ahLst/>
          <a:cxnLst/>
          <a:rect l="0" t="0" r="0" b="0"/>
          <a:pathLst>
            <a:path>
              <a:moveTo>
                <a:pt x="1985935" y="0"/>
              </a:moveTo>
              <a:lnTo>
                <a:pt x="1985935" y="118897"/>
              </a:lnTo>
              <a:lnTo>
                <a:pt x="0" y="118897"/>
              </a:lnTo>
              <a:lnTo>
                <a:pt x="0" y="23727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29125-724C-40A9-8B36-E546E4FFDC66}">
      <dsp:nvSpPr>
        <dsp:cNvPr id="0" name=""/>
        <dsp:cNvSpPr/>
      </dsp:nvSpPr>
      <dsp:spPr>
        <a:xfrm>
          <a:off x="653696" y="563686"/>
          <a:ext cx="3350056" cy="237272"/>
        </a:xfrm>
        <a:custGeom>
          <a:avLst/>
          <a:gdLst/>
          <a:ahLst/>
          <a:cxnLst/>
          <a:rect l="0" t="0" r="0" b="0"/>
          <a:pathLst>
            <a:path>
              <a:moveTo>
                <a:pt x="3350056" y="0"/>
              </a:moveTo>
              <a:lnTo>
                <a:pt x="3350056" y="118897"/>
              </a:lnTo>
              <a:lnTo>
                <a:pt x="0" y="118897"/>
              </a:lnTo>
              <a:lnTo>
                <a:pt x="0" y="23727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27681A-A531-42F1-BE7E-4C78A76B78D9}">
      <dsp:nvSpPr>
        <dsp:cNvPr id="0" name=""/>
        <dsp:cNvSpPr/>
      </dsp:nvSpPr>
      <dsp:spPr>
        <a:xfrm>
          <a:off x="3440066" y="0"/>
          <a:ext cx="1127373" cy="5636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0.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Enrolment </a:t>
          </a:r>
        </a:p>
      </dsp:txBody>
      <dsp:txXfrm>
        <a:off x="3440066" y="0"/>
        <a:ext cx="1127373" cy="563686"/>
      </dsp:txXfrm>
    </dsp:sp>
    <dsp:sp modelId="{D3E31D13-2852-48E6-8195-B6B198C88203}">
      <dsp:nvSpPr>
        <dsp:cNvPr id="0" name=""/>
        <dsp:cNvSpPr/>
      </dsp:nvSpPr>
      <dsp:spPr>
        <a:xfrm>
          <a:off x="90010" y="800958"/>
          <a:ext cx="1127373" cy="5636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1. Identification</a:t>
          </a:r>
        </a:p>
      </dsp:txBody>
      <dsp:txXfrm>
        <a:off x="90010" y="800958"/>
        <a:ext cx="1127373" cy="563686"/>
      </dsp:txXfrm>
    </dsp:sp>
    <dsp:sp modelId="{5FA9DDAE-8DB7-4B6A-9F08-0781F1B45CE2}">
      <dsp:nvSpPr>
        <dsp:cNvPr id="0" name=""/>
        <dsp:cNvSpPr/>
      </dsp:nvSpPr>
      <dsp:spPr>
        <a:xfrm>
          <a:off x="1454131" y="800958"/>
          <a:ext cx="1127373" cy="5636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2. 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Biographic</a:t>
          </a:r>
        </a:p>
      </dsp:txBody>
      <dsp:txXfrm>
        <a:off x="1454131" y="800958"/>
        <a:ext cx="1127373" cy="563686"/>
      </dsp:txXfrm>
    </dsp:sp>
    <dsp:sp modelId="{ECFDC2B0-7405-4D27-8036-931B73D1EE7D}">
      <dsp:nvSpPr>
        <dsp:cNvPr id="0" name=""/>
        <dsp:cNvSpPr/>
      </dsp:nvSpPr>
      <dsp:spPr>
        <a:xfrm>
          <a:off x="2818252" y="800958"/>
          <a:ext cx="1127373" cy="5636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3.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Qualification</a:t>
          </a:r>
        </a:p>
      </dsp:txBody>
      <dsp:txXfrm>
        <a:off x="2818252" y="800958"/>
        <a:ext cx="1127373" cy="563686"/>
      </dsp:txXfrm>
    </dsp:sp>
    <dsp:sp modelId="{F2B5C055-BA5F-8B40-9BE4-609E3975E9C7}">
      <dsp:nvSpPr>
        <dsp:cNvPr id="0" name=""/>
        <dsp:cNvSpPr/>
      </dsp:nvSpPr>
      <dsp:spPr>
        <a:xfrm>
          <a:off x="3100096" y="1601393"/>
          <a:ext cx="1127373" cy="5636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3.1 GCSE results</a:t>
          </a:r>
        </a:p>
      </dsp:txBody>
      <dsp:txXfrm>
        <a:off x="3100096" y="1601393"/>
        <a:ext cx="1127373" cy="563686"/>
      </dsp:txXfrm>
    </dsp:sp>
    <dsp:sp modelId="{A2F8C38B-2F95-B249-9915-A048165AA188}">
      <dsp:nvSpPr>
        <dsp:cNvPr id="0" name=""/>
        <dsp:cNvSpPr/>
      </dsp:nvSpPr>
      <dsp:spPr>
        <a:xfrm>
          <a:off x="4355347" y="1599989"/>
          <a:ext cx="1127373" cy="5636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3.1.1 Additional qualifications and certificates</a:t>
          </a:r>
        </a:p>
      </dsp:txBody>
      <dsp:txXfrm>
        <a:off x="4355347" y="1599989"/>
        <a:ext cx="1127373" cy="563686"/>
      </dsp:txXfrm>
    </dsp:sp>
    <dsp:sp modelId="{7E1DFD31-01CE-EB4A-B98C-0BA3532E03DD}">
      <dsp:nvSpPr>
        <dsp:cNvPr id="0" name=""/>
        <dsp:cNvSpPr/>
      </dsp:nvSpPr>
      <dsp:spPr>
        <a:xfrm>
          <a:off x="5586945" y="1610215"/>
          <a:ext cx="1127373" cy="5636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3.1.2 Previous work experience</a:t>
          </a:r>
        </a:p>
      </dsp:txBody>
      <dsp:txXfrm>
        <a:off x="5586945" y="1610215"/>
        <a:ext cx="1127373" cy="563686"/>
      </dsp:txXfrm>
    </dsp:sp>
    <dsp:sp modelId="{74B1BE32-6A35-7946-B757-0EB34BEA1E8A}">
      <dsp:nvSpPr>
        <dsp:cNvPr id="0" name=""/>
        <dsp:cNvSpPr/>
      </dsp:nvSpPr>
      <dsp:spPr>
        <a:xfrm>
          <a:off x="3123342" y="2468754"/>
          <a:ext cx="1127373" cy="6150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3.2 Continue</a:t>
          </a:r>
        </a:p>
      </dsp:txBody>
      <dsp:txXfrm>
        <a:off x="3123342" y="2468754"/>
        <a:ext cx="1127373" cy="615010"/>
      </dsp:txXfrm>
    </dsp:sp>
    <dsp:sp modelId="{0F36E8A6-4E45-3A4F-8D31-BFF8B3C45098}">
      <dsp:nvSpPr>
        <dsp:cNvPr id="0" name=""/>
        <dsp:cNvSpPr/>
      </dsp:nvSpPr>
      <dsp:spPr>
        <a:xfrm>
          <a:off x="3076849" y="3243959"/>
          <a:ext cx="1127373" cy="5636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3.3 Exit</a:t>
          </a:r>
        </a:p>
      </dsp:txBody>
      <dsp:txXfrm>
        <a:off x="3076849" y="3243959"/>
        <a:ext cx="1127373" cy="563686"/>
      </dsp:txXfrm>
    </dsp:sp>
    <dsp:sp modelId="{A84375C6-D19E-4741-AD92-ACA44EF57E28}">
      <dsp:nvSpPr>
        <dsp:cNvPr id="0" name=""/>
        <dsp:cNvSpPr/>
      </dsp:nvSpPr>
      <dsp:spPr>
        <a:xfrm>
          <a:off x="4182374" y="800958"/>
          <a:ext cx="1127373" cy="5636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4. 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Course</a:t>
          </a:r>
        </a:p>
      </dsp:txBody>
      <dsp:txXfrm>
        <a:off x="4182374" y="800958"/>
        <a:ext cx="1127373" cy="563686"/>
      </dsp:txXfrm>
    </dsp:sp>
    <dsp:sp modelId="{CF9BDD39-C7DF-4117-B90D-FA78AFF98976}">
      <dsp:nvSpPr>
        <dsp:cNvPr id="0" name=""/>
        <dsp:cNvSpPr/>
      </dsp:nvSpPr>
      <dsp:spPr>
        <a:xfrm>
          <a:off x="5546495" y="800958"/>
          <a:ext cx="1127373" cy="5636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5.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Questionnaire</a:t>
          </a:r>
        </a:p>
      </dsp:txBody>
      <dsp:txXfrm>
        <a:off x="5546495" y="800958"/>
        <a:ext cx="1127373" cy="563686"/>
      </dsp:txXfrm>
    </dsp:sp>
    <dsp:sp modelId="{1F0507FF-DD23-4CD8-8BB6-6E8B7D80E0DC}">
      <dsp:nvSpPr>
        <dsp:cNvPr id="0" name=""/>
        <dsp:cNvSpPr/>
      </dsp:nvSpPr>
      <dsp:spPr>
        <a:xfrm>
          <a:off x="6910616" y="800958"/>
          <a:ext cx="1127373" cy="5636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6. Finish</a:t>
          </a:r>
        </a:p>
      </dsp:txBody>
      <dsp:txXfrm>
        <a:off x="6910616" y="800958"/>
        <a:ext cx="1127373" cy="56368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F8410B-07E9-4E14-BB1A-7EB20FC75DFF}">
      <dsp:nvSpPr>
        <dsp:cNvPr id="0" name=""/>
        <dsp:cNvSpPr/>
      </dsp:nvSpPr>
      <dsp:spPr>
        <a:xfrm>
          <a:off x="4003222" y="568647"/>
          <a:ext cx="3501094" cy="2414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1987"/>
              </a:lnTo>
              <a:lnTo>
                <a:pt x="3501094" y="121987"/>
              </a:lnTo>
              <a:lnTo>
                <a:pt x="3501094" y="2414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B3456E-162F-4CBA-9152-801F1E7BFC94}">
      <dsp:nvSpPr>
        <dsp:cNvPr id="0" name=""/>
        <dsp:cNvSpPr/>
      </dsp:nvSpPr>
      <dsp:spPr>
        <a:xfrm>
          <a:off x="4003222" y="568647"/>
          <a:ext cx="2124967" cy="2414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1987"/>
              </a:lnTo>
              <a:lnTo>
                <a:pt x="2124967" y="121987"/>
              </a:lnTo>
              <a:lnTo>
                <a:pt x="2124967" y="2414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64A36D-C677-405E-9137-AEF34D95F5E3}">
      <dsp:nvSpPr>
        <dsp:cNvPr id="0" name=""/>
        <dsp:cNvSpPr/>
      </dsp:nvSpPr>
      <dsp:spPr>
        <a:xfrm>
          <a:off x="4003222" y="568647"/>
          <a:ext cx="748840" cy="2414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1987"/>
              </a:lnTo>
              <a:lnTo>
                <a:pt x="748840" y="121987"/>
              </a:lnTo>
              <a:lnTo>
                <a:pt x="748840" y="2414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EBB4FC-8719-8C4B-BE50-E75765A87E91}">
      <dsp:nvSpPr>
        <dsp:cNvPr id="0" name=""/>
        <dsp:cNvSpPr/>
      </dsp:nvSpPr>
      <dsp:spPr>
        <a:xfrm>
          <a:off x="2921018" y="1378698"/>
          <a:ext cx="231928" cy="21284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28401"/>
              </a:lnTo>
              <a:lnTo>
                <a:pt x="231928" y="212840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A12A06-76F9-0840-82F3-7B6AE65D9796}">
      <dsp:nvSpPr>
        <dsp:cNvPr id="0" name=""/>
        <dsp:cNvSpPr/>
      </dsp:nvSpPr>
      <dsp:spPr>
        <a:xfrm>
          <a:off x="2921018" y="1378698"/>
          <a:ext cx="111978" cy="13160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16083"/>
              </a:lnTo>
              <a:lnTo>
                <a:pt x="111978" y="131608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CB37D0-AACE-764E-AE2E-EE1B9374EA1F}">
      <dsp:nvSpPr>
        <dsp:cNvPr id="0" name=""/>
        <dsp:cNvSpPr/>
      </dsp:nvSpPr>
      <dsp:spPr>
        <a:xfrm>
          <a:off x="2921018" y="1378698"/>
          <a:ext cx="2726221" cy="5203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20329"/>
              </a:lnTo>
              <a:lnTo>
                <a:pt x="2726221" y="52032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EE2DF9-A7D0-9E45-B98C-EDD0FD08157F}">
      <dsp:nvSpPr>
        <dsp:cNvPr id="0" name=""/>
        <dsp:cNvSpPr/>
      </dsp:nvSpPr>
      <dsp:spPr>
        <a:xfrm>
          <a:off x="2921018" y="1378698"/>
          <a:ext cx="1436892" cy="5217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21745"/>
              </a:lnTo>
              <a:lnTo>
                <a:pt x="1436892" y="52174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437A4D-0638-E643-99C5-FB6618ADE843}">
      <dsp:nvSpPr>
        <dsp:cNvPr id="0" name=""/>
        <dsp:cNvSpPr/>
      </dsp:nvSpPr>
      <dsp:spPr>
        <a:xfrm>
          <a:off x="2921018" y="1378698"/>
          <a:ext cx="170594" cy="5231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23155"/>
              </a:lnTo>
              <a:lnTo>
                <a:pt x="170594" y="52315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C72E83-B13E-4AE5-AA88-F63A199C7B32}">
      <dsp:nvSpPr>
        <dsp:cNvPr id="0" name=""/>
        <dsp:cNvSpPr/>
      </dsp:nvSpPr>
      <dsp:spPr>
        <a:xfrm>
          <a:off x="3375936" y="568647"/>
          <a:ext cx="627286" cy="241403"/>
        </a:xfrm>
        <a:custGeom>
          <a:avLst/>
          <a:gdLst/>
          <a:ahLst/>
          <a:cxnLst/>
          <a:rect l="0" t="0" r="0" b="0"/>
          <a:pathLst>
            <a:path>
              <a:moveTo>
                <a:pt x="627286" y="0"/>
              </a:moveTo>
              <a:lnTo>
                <a:pt x="627286" y="121987"/>
              </a:lnTo>
              <a:lnTo>
                <a:pt x="0" y="121987"/>
              </a:lnTo>
              <a:lnTo>
                <a:pt x="0" y="2414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A5C6A-EE5D-4CE2-A042-98BFD909C28E}">
      <dsp:nvSpPr>
        <dsp:cNvPr id="0" name=""/>
        <dsp:cNvSpPr/>
      </dsp:nvSpPr>
      <dsp:spPr>
        <a:xfrm>
          <a:off x="1999809" y="568647"/>
          <a:ext cx="2003413" cy="241403"/>
        </a:xfrm>
        <a:custGeom>
          <a:avLst/>
          <a:gdLst/>
          <a:ahLst/>
          <a:cxnLst/>
          <a:rect l="0" t="0" r="0" b="0"/>
          <a:pathLst>
            <a:path>
              <a:moveTo>
                <a:pt x="2003413" y="0"/>
              </a:moveTo>
              <a:lnTo>
                <a:pt x="2003413" y="121987"/>
              </a:lnTo>
              <a:lnTo>
                <a:pt x="0" y="121987"/>
              </a:lnTo>
              <a:lnTo>
                <a:pt x="0" y="2414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29125-724C-40A9-8B36-E546E4FFDC66}">
      <dsp:nvSpPr>
        <dsp:cNvPr id="0" name=""/>
        <dsp:cNvSpPr/>
      </dsp:nvSpPr>
      <dsp:spPr>
        <a:xfrm>
          <a:off x="623682" y="568647"/>
          <a:ext cx="3379540" cy="241403"/>
        </a:xfrm>
        <a:custGeom>
          <a:avLst/>
          <a:gdLst/>
          <a:ahLst/>
          <a:cxnLst/>
          <a:rect l="0" t="0" r="0" b="0"/>
          <a:pathLst>
            <a:path>
              <a:moveTo>
                <a:pt x="3379540" y="0"/>
              </a:moveTo>
              <a:lnTo>
                <a:pt x="3379540" y="121987"/>
              </a:lnTo>
              <a:lnTo>
                <a:pt x="0" y="121987"/>
              </a:lnTo>
              <a:lnTo>
                <a:pt x="0" y="2414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27681A-A531-42F1-BE7E-4C78A76B78D9}">
      <dsp:nvSpPr>
        <dsp:cNvPr id="0" name=""/>
        <dsp:cNvSpPr/>
      </dsp:nvSpPr>
      <dsp:spPr>
        <a:xfrm>
          <a:off x="3434575" y="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0.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Enrolment </a:t>
          </a:r>
        </a:p>
      </dsp:txBody>
      <dsp:txXfrm>
        <a:off x="3434575" y="0"/>
        <a:ext cx="1137294" cy="568647"/>
      </dsp:txXfrm>
    </dsp:sp>
    <dsp:sp modelId="{D3E31D13-2852-48E6-8195-B6B198C88203}">
      <dsp:nvSpPr>
        <dsp:cNvPr id="0" name=""/>
        <dsp:cNvSpPr/>
      </dsp:nvSpPr>
      <dsp:spPr>
        <a:xfrm>
          <a:off x="55035" y="81005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1. Identification</a:t>
          </a:r>
        </a:p>
      </dsp:txBody>
      <dsp:txXfrm>
        <a:off x="55035" y="810050"/>
        <a:ext cx="1137294" cy="568647"/>
      </dsp:txXfrm>
    </dsp:sp>
    <dsp:sp modelId="{5FA9DDAE-8DB7-4B6A-9F08-0781F1B45CE2}">
      <dsp:nvSpPr>
        <dsp:cNvPr id="0" name=""/>
        <dsp:cNvSpPr/>
      </dsp:nvSpPr>
      <dsp:spPr>
        <a:xfrm>
          <a:off x="1431162" y="81005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2. 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Biographic</a:t>
          </a:r>
        </a:p>
      </dsp:txBody>
      <dsp:txXfrm>
        <a:off x="1431162" y="810050"/>
        <a:ext cx="1137294" cy="568647"/>
      </dsp:txXfrm>
    </dsp:sp>
    <dsp:sp modelId="{ECFDC2B0-7405-4D27-8036-931B73D1EE7D}">
      <dsp:nvSpPr>
        <dsp:cNvPr id="0" name=""/>
        <dsp:cNvSpPr/>
      </dsp:nvSpPr>
      <dsp:spPr>
        <a:xfrm>
          <a:off x="2807289" y="81005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3.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Qualification</a:t>
          </a:r>
        </a:p>
      </dsp:txBody>
      <dsp:txXfrm>
        <a:off x="2807289" y="810050"/>
        <a:ext cx="1137294" cy="568647"/>
      </dsp:txXfrm>
    </dsp:sp>
    <dsp:sp modelId="{F2B5C055-BA5F-8B40-9BE4-609E3975E9C7}">
      <dsp:nvSpPr>
        <dsp:cNvPr id="0" name=""/>
        <dsp:cNvSpPr/>
      </dsp:nvSpPr>
      <dsp:spPr>
        <a:xfrm>
          <a:off x="3091612" y="161753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3.1 GCSE results</a:t>
          </a:r>
        </a:p>
      </dsp:txBody>
      <dsp:txXfrm>
        <a:off x="3091612" y="1617530"/>
        <a:ext cx="1137294" cy="568647"/>
      </dsp:txXfrm>
    </dsp:sp>
    <dsp:sp modelId="{A2F8C38B-2F95-B249-9915-A048165AA188}">
      <dsp:nvSpPr>
        <dsp:cNvPr id="0" name=""/>
        <dsp:cNvSpPr/>
      </dsp:nvSpPr>
      <dsp:spPr>
        <a:xfrm>
          <a:off x="4357911" y="161612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3.1.1 Additional qualifications and certificates</a:t>
          </a:r>
        </a:p>
      </dsp:txBody>
      <dsp:txXfrm>
        <a:off x="4357911" y="1616120"/>
        <a:ext cx="1137294" cy="568647"/>
      </dsp:txXfrm>
    </dsp:sp>
    <dsp:sp modelId="{7E1DFD31-01CE-EB4A-B98C-0BA3532E03DD}">
      <dsp:nvSpPr>
        <dsp:cNvPr id="0" name=""/>
        <dsp:cNvSpPr/>
      </dsp:nvSpPr>
      <dsp:spPr>
        <a:xfrm>
          <a:off x="5647239" y="1614704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3.1.2 Previous work experience</a:t>
          </a:r>
        </a:p>
      </dsp:txBody>
      <dsp:txXfrm>
        <a:off x="5647239" y="1614704"/>
        <a:ext cx="1137294" cy="568647"/>
      </dsp:txXfrm>
    </dsp:sp>
    <dsp:sp modelId="{74B1BE32-6A35-7946-B757-0EB34BEA1E8A}">
      <dsp:nvSpPr>
        <dsp:cNvPr id="0" name=""/>
        <dsp:cNvSpPr/>
      </dsp:nvSpPr>
      <dsp:spPr>
        <a:xfrm>
          <a:off x="3032996" y="2410458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3.2 Continue</a:t>
          </a:r>
        </a:p>
      </dsp:txBody>
      <dsp:txXfrm>
        <a:off x="3032996" y="2410458"/>
        <a:ext cx="1137294" cy="568647"/>
      </dsp:txXfrm>
    </dsp:sp>
    <dsp:sp modelId="{0F36E8A6-4E45-3A4F-8D31-BFF8B3C45098}">
      <dsp:nvSpPr>
        <dsp:cNvPr id="0" name=""/>
        <dsp:cNvSpPr/>
      </dsp:nvSpPr>
      <dsp:spPr>
        <a:xfrm>
          <a:off x="3152947" y="3222776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3.3 Exit</a:t>
          </a:r>
        </a:p>
      </dsp:txBody>
      <dsp:txXfrm>
        <a:off x="3152947" y="3222776"/>
        <a:ext cx="1137294" cy="568647"/>
      </dsp:txXfrm>
    </dsp:sp>
    <dsp:sp modelId="{A84375C6-D19E-4741-AD92-ACA44EF57E28}">
      <dsp:nvSpPr>
        <dsp:cNvPr id="0" name=""/>
        <dsp:cNvSpPr/>
      </dsp:nvSpPr>
      <dsp:spPr>
        <a:xfrm>
          <a:off x="4183415" y="81005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4. 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Course</a:t>
          </a:r>
        </a:p>
      </dsp:txBody>
      <dsp:txXfrm>
        <a:off x="4183415" y="810050"/>
        <a:ext cx="1137294" cy="568647"/>
      </dsp:txXfrm>
    </dsp:sp>
    <dsp:sp modelId="{CF9BDD39-C7DF-4117-B90D-FA78AFF98976}">
      <dsp:nvSpPr>
        <dsp:cNvPr id="0" name=""/>
        <dsp:cNvSpPr/>
      </dsp:nvSpPr>
      <dsp:spPr>
        <a:xfrm>
          <a:off x="5559542" y="81005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5.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Questionnaire</a:t>
          </a:r>
        </a:p>
      </dsp:txBody>
      <dsp:txXfrm>
        <a:off x="5559542" y="810050"/>
        <a:ext cx="1137294" cy="568647"/>
      </dsp:txXfrm>
    </dsp:sp>
    <dsp:sp modelId="{1F0507FF-DD23-4CD8-8BB6-6E8B7D80E0DC}">
      <dsp:nvSpPr>
        <dsp:cNvPr id="0" name=""/>
        <dsp:cNvSpPr/>
      </dsp:nvSpPr>
      <dsp:spPr>
        <a:xfrm>
          <a:off x="6935669" y="81005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6. Finish</a:t>
          </a:r>
        </a:p>
      </dsp:txBody>
      <dsp:txXfrm>
        <a:off x="6935669" y="810050"/>
        <a:ext cx="1137294" cy="56864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F8410B-07E9-4E14-BB1A-7EB20FC75DFF}">
      <dsp:nvSpPr>
        <dsp:cNvPr id="0" name=""/>
        <dsp:cNvSpPr/>
      </dsp:nvSpPr>
      <dsp:spPr>
        <a:xfrm>
          <a:off x="4003222" y="568647"/>
          <a:ext cx="3501094" cy="2414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1987"/>
              </a:lnTo>
              <a:lnTo>
                <a:pt x="3501094" y="121987"/>
              </a:lnTo>
              <a:lnTo>
                <a:pt x="3501094" y="2414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B3456E-162F-4CBA-9152-801F1E7BFC94}">
      <dsp:nvSpPr>
        <dsp:cNvPr id="0" name=""/>
        <dsp:cNvSpPr/>
      </dsp:nvSpPr>
      <dsp:spPr>
        <a:xfrm>
          <a:off x="4003222" y="568647"/>
          <a:ext cx="2124967" cy="2414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1987"/>
              </a:lnTo>
              <a:lnTo>
                <a:pt x="2124967" y="121987"/>
              </a:lnTo>
              <a:lnTo>
                <a:pt x="2124967" y="2414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BFAC7F-B180-C940-A1F1-8413465C5754}">
      <dsp:nvSpPr>
        <dsp:cNvPr id="0" name=""/>
        <dsp:cNvSpPr/>
      </dsp:nvSpPr>
      <dsp:spPr>
        <a:xfrm>
          <a:off x="4297145" y="1378698"/>
          <a:ext cx="170594" cy="37530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753073"/>
              </a:lnTo>
              <a:lnTo>
                <a:pt x="170594" y="375307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E07DB2-0AAE-154D-B188-44335043D21B}">
      <dsp:nvSpPr>
        <dsp:cNvPr id="0" name=""/>
        <dsp:cNvSpPr/>
      </dsp:nvSpPr>
      <dsp:spPr>
        <a:xfrm>
          <a:off x="4297145" y="1378698"/>
          <a:ext cx="170594" cy="29455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45593"/>
              </a:lnTo>
              <a:lnTo>
                <a:pt x="170594" y="294559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9E005C-B088-314C-B4DB-4547501C4735}">
      <dsp:nvSpPr>
        <dsp:cNvPr id="0" name=""/>
        <dsp:cNvSpPr/>
      </dsp:nvSpPr>
      <dsp:spPr>
        <a:xfrm>
          <a:off x="4297145" y="1378698"/>
          <a:ext cx="170594" cy="21381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38114"/>
              </a:lnTo>
              <a:lnTo>
                <a:pt x="170594" y="213811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32E323-7140-0343-9490-4668839B560A}">
      <dsp:nvSpPr>
        <dsp:cNvPr id="0" name=""/>
        <dsp:cNvSpPr/>
      </dsp:nvSpPr>
      <dsp:spPr>
        <a:xfrm>
          <a:off x="4297145" y="1378698"/>
          <a:ext cx="170594" cy="13306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30635"/>
              </a:lnTo>
              <a:lnTo>
                <a:pt x="170594" y="133063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80A7E5-56AF-514D-B7EF-EABF4FF01FAC}">
      <dsp:nvSpPr>
        <dsp:cNvPr id="0" name=""/>
        <dsp:cNvSpPr/>
      </dsp:nvSpPr>
      <dsp:spPr>
        <a:xfrm>
          <a:off x="4297145" y="1378698"/>
          <a:ext cx="170594" cy="5231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23155"/>
              </a:lnTo>
              <a:lnTo>
                <a:pt x="170594" y="52315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64A36D-C677-405E-9137-AEF34D95F5E3}">
      <dsp:nvSpPr>
        <dsp:cNvPr id="0" name=""/>
        <dsp:cNvSpPr/>
      </dsp:nvSpPr>
      <dsp:spPr>
        <a:xfrm>
          <a:off x="4003222" y="568647"/>
          <a:ext cx="748840" cy="24140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1987"/>
              </a:lnTo>
              <a:lnTo>
                <a:pt x="748840" y="121987"/>
              </a:lnTo>
              <a:lnTo>
                <a:pt x="748840" y="2414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C72E83-B13E-4AE5-AA88-F63A199C7B32}">
      <dsp:nvSpPr>
        <dsp:cNvPr id="0" name=""/>
        <dsp:cNvSpPr/>
      </dsp:nvSpPr>
      <dsp:spPr>
        <a:xfrm>
          <a:off x="3375936" y="568647"/>
          <a:ext cx="627286" cy="241403"/>
        </a:xfrm>
        <a:custGeom>
          <a:avLst/>
          <a:gdLst/>
          <a:ahLst/>
          <a:cxnLst/>
          <a:rect l="0" t="0" r="0" b="0"/>
          <a:pathLst>
            <a:path>
              <a:moveTo>
                <a:pt x="627286" y="0"/>
              </a:moveTo>
              <a:lnTo>
                <a:pt x="627286" y="121987"/>
              </a:lnTo>
              <a:lnTo>
                <a:pt x="0" y="121987"/>
              </a:lnTo>
              <a:lnTo>
                <a:pt x="0" y="2414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A5C6A-EE5D-4CE2-A042-98BFD909C28E}">
      <dsp:nvSpPr>
        <dsp:cNvPr id="0" name=""/>
        <dsp:cNvSpPr/>
      </dsp:nvSpPr>
      <dsp:spPr>
        <a:xfrm>
          <a:off x="1999809" y="568647"/>
          <a:ext cx="2003413" cy="241403"/>
        </a:xfrm>
        <a:custGeom>
          <a:avLst/>
          <a:gdLst/>
          <a:ahLst/>
          <a:cxnLst/>
          <a:rect l="0" t="0" r="0" b="0"/>
          <a:pathLst>
            <a:path>
              <a:moveTo>
                <a:pt x="2003413" y="0"/>
              </a:moveTo>
              <a:lnTo>
                <a:pt x="2003413" y="121987"/>
              </a:lnTo>
              <a:lnTo>
                <a:pt x="0" y="121987"/>
              </a:lnTo>
              <a:lnTo>
                <a:pt x="0" y="2414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29125-724C-40A9-8B36-E546E4FFDC66}">
      <dsp:nvSpPr>
        <dsp:cNvPr id="0" name=""/>
        <dsp:cNvSpPr/>
      </dsp:nvSpPr>
      <dsp:spPr>
        <a:xfrm>
          <a:off x="623682" y="568647"/>
          <a:ext cx="3379540" cy="241403"/>
        </a:xfrm>
        <a:custGeom>
          <a:avLst/>
          <a:gdLst/>
          <a:ahLst/>
          <a:cxnLst/>
          <a:rect l="0" t="0" r="0" b="0"/>
          <a:pathLst>
            <a:path>
              <a:moveTo>
                <a:pt x="3379540" y="0"/>
              </a:moveTo>
              <a:lnTo>
                <a:pt x="3379540" y="121987"/>
              </a:lnTo>
              <a:lnTo>
                <a:pt x="0" y="121987"/>
              </a:lnTo>
              <a:lnTo>
                <a:pt x="0" y="24140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27681A-A531-42F1-BE7E-4C78A76B78D9}">
      <dsp:nvSpPr>
        <dsp:cNvPr id="0" name=""/>
        <dsp:cNvSpPr/>
      </dsp:nvSpPr>
      <dsp:spPr>
        <a:xfrm>
          <a:off x="3434575" y="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0.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Enrolment </a:t>
          </a:r>
        </a:p>
      </dsp:txBody>
      <dsp:txXfrm>
        <a:off x="3434575" y="0"/>
        <a:ext cx="1137294" cy="568647"/>
      </dsp:txXfrm>
    </dsp:sp>
    <dsp:sp modelId="{D3E31D13-2852-48E6-8195-B6B198C88203}">
      <dsp:nvSpPr>
        <dsp:cNvPr id="0" name=""/>
        <dsp:cNvSpPr/>
      </dsp:nvSpPr>
      <dsp:spPr>
        <a:xfrm>
          <a:off x="55035" y="81005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1. Identification</a:t>
          </a:r>
        </a:p>
      </dsp:txBody>
      <dsp:txXfrm>
        <a:off x="55035" y="810050"/>
        <a:ext cx="1137294" cy="568647"/>
      </dsp:txXfrm>
    </dsp:sp>
    <dsp:sp modelId="{5FA9DDAE-8DB7-4B6A-9F08-0781F1B45CE2}">
      <dsp:nvSpPr>
        <dsp:cNvPr id="0" name=""/>
        <dsp:cNvSpPr/>
      </dsp:nvSpPr>
      <dsp:spPr>
        <a:xfrm>
          <a:off x="1431162" y="81005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2. 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Biographic</a:t>
          </a:r>
        </a:p>
      </dsp:txBody>
      <dsp:txXfrm>
        <a:off x="1431162" y="810050"/>
        <a:ext cx="1137294" cy="568647"/>
      </dsp:txXfrm>
    </dsp:sp>
    <dsp:sp modelId="{ECFDC2B0-7405-4D27-8036-931B73D1EE7D}">
      <dsp:nvSpPr>
        <dsp:cNvPr id="0" name=""/>
        <dsp:cNvSpPr/>
      </dsp:nvSpPr>
      <dsp:spPr>
        <a:xfrm>
          <a:off x="2807289" y="81005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3.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Qualification</a:t>
          </a:r>
        </a:p>
      </dsp:txBody>
      <dsp:txXfrm>
        <a:off x="2807289" y="810050"/>
        <a:ext cx="1137294" cy="568647"/>
      </dsp:txXfrm>
    </dsp:sp>
    <dsp:sp modelId="{A84375C6-D19E-4741-AD92-ACA44EF57E28}">
      <dsp:nvSpPr>
        <dsp:cNvPr id="0" name=""/>
        <dsp:cNvSpPr/>
      </dsp:nvSpPr>
      <dsp:spPr>
        <a:xfrm>
          <a:off x="4183415" y="81005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4. 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Course </a:t>
          </a:r>
        </a:p>
      </dsp:txBody>
      <dsp:txXfrm>
        <a:off x="4183415" y="810050"/>
        <a:ext cx="1137294" cy="568647"/>
      </dsp:txXfrm>
    </dsp:sp>
    <dsp:sp modelId="{2A7FCF42-5E4F-5641-8530-51D459696DD0}">
      <dsp:nvSpPr>
        <dsp:cNvPr id="0" name=""/>
        <dsp:cNvSpPr/>
      </dsp:nvSpPr>
      <dsp:spPr>
        <a:xfrm>
          <a:off x="4467739" y="161753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4.1 Check to see if interested courses match grades</a:t>
          </a:r>
        </a:p>
      </dsp:txBody>
      <dsp:txXfrm>
        <a:off x="4467739" y="1617530"/>
        <a:ext cx="1137294" cy="568647"/>
      </dsp:txXfrm>
    </dsp:sp>
    <dsp:sp modelId="{FB81D31B-E501-3B43-B493-3C38DD4AA128}">
      <dsp:nvSpPr>
        <dsp:cNvPr id="0" name=""/>
        <dsp:cNvSpPr/>
      </dsp:nvSpPr>
      <dsp:spPr>
        <a:xfrm>
          <a:off x="4467739" y="2425009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4.2 A-level: Choose 3 subjects</a:t>
          </a:r>
        </a:p>
      </dsp:txBody>
      <dsp:txXfrm>
        <a:off x="4467739" y="2425009"/>
        <a:ext cx="1137294" cy="568647"/>
      </dsp:txXfrm>
    </dsp:sp>
    <dsp:sp modelId="{5C103FDB-0532-454B-8B89-A3907E7DDA9E}">
      <dsp:nvSpPr>
        <dsp:cNvPr id="0" name=""/>
        <dsp:cNvSpPr/>
      </dsp:nvSpPr>
      <dsp:spPr>
        <a:xfrm>
          <a:off x="4467739" y="3232489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4.3 BTEC: Choose 1 course</a:t>
          </a:r>
        </a:p>
      </dsp:txBody>
      <dsp:txXfrm>
        <a:off x="4467739" y="3232489"/>
        <a:ext cx="1137294" cy="568647"/>
      </dsp:txXfrm>
    </dsp:sp>
    <dsp:sp modelId="{C88464F8-513D-5547-8CF4-5E1E72D23F1A}">
      <dsp:nvSpPr>
        <dsp:cNvPr id="0" name=""/>
        <dsp:cNvSpPr/>
      </dsp:nvSpPr>
      <dsp:spPr>
        <a:xfrm>
          <a:off x="4467739" y="4039968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4.4 Continue</a:t>
          </a:r>
        </a:p>
      </dsp:txBody>
      <dsp:txXfrm>
        <a:off x="4467739" y="4039968"/>
        <a:ext cx="1137294" cy="568647"/>
      </dsp:txXfrm>
    </dsp:sp>
    <dsp:sp modelId="{30AAC670-0795-CC42-8A75-11FB067B91C4}">
      <dsp:nvSpPr>
        <dsp:cNvPr id="0" name=""/>
        <dsp:cNvSpPr/>
      </dsp:nvSpPr>
      <dsp:spPr>
        <a:xfrm>
          <a:off x="4467739" y="4847447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4.5 Exit</a:t>
          </a:r>
        </a:p>
      </dsp:txBody>
      <dsp:txXfrm>
        <a:off x="4467739" y="4847447"/>
        <a:ext cx="1137294" cy="568647"/>
      </dsp:txXfrm>
    </dsp:sp>
    <dsp:sp modelId="{CF9BDD39-C7DF-4117-B90D-FA78AFF98976}">
      <dsp:nvSpPr>
        <dsp:cNvPr id="0" name=""/>
        <dsp:cNvSpPr/>
      </dsp:nvSpPr>
      <dsp:spPr>
        <a:xfrm>
          <a:off x="5559542" y="81005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5.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Questionnaire</a:t>
          </a:r>
        </a:p>
      </dsp:txBody>
      <dsp:txXfrm>
        <a:off x="5559542" y="810050"/>
        <a:ext cx="1137294" cy="568647"/>
      </dsp:txXfrm>
    </dsp:sp>
    <dsp:sp modelId="{1F0507FF-DD23-4CD8-8BB6-6E8B7D80E0DC}">
      <dsp:nvSpPr>
        <dsp:cNvPr id="0" name=""/>
        <dsp:cNvSpPr/>
      </dsp:nvSpPr>
      <dsp:spPr>
        <a:xfrm>
          <a:off x="6935669" y="810050"/>
          <a:ext cx="1137294" cy="5686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6. Finish</a:t>
          </a:r>
        </a:p>
      </dsp:txBody>
      <dsp:txXfrm>
        <a:off x="6935669" y="810050"/>
        <a:ext cx="1137294" cy="56864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F8410B-07E9-4E14-BB1A-7EB20FC75DFF}">
      <dsp:nvSpPr>
        <dsp:cNvPr id="0" name=""/>
        <dsp:cNvSpPr/>
      </dsp:nvSpPr>
      <dsp:spPr>
        <a:xfrm>
          <a:off x="5502883" y="701315"/>
          <a:ext cx="4317914" cy="2985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232"/>
              </a:lnTo>
              <a:lnTo>
                <a:pt x="4317914" y="151232"/>
              </a:lnTo>
              <a:lnTo>
                <a:pt x="4317914" y="29850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B3456E-162F-4CBA-9152-801F1E7BFC94}">
      <dsp:nvSpPr>
        <dsp:cNvPr id="0" name=""/>
        <dsp:cNvSpPr/>
      </dsp:nvSpPr>
      <dsp:spPr>
        <a:xfrm>
          <a:off x="5502883" y="701315"/>
          <a:ext cx="2620731" cy="2985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232"/>
              </a:lnTo>
              <a:lnTo>
                <a:pt x="2620731" y="151232"/>
              </a:lnTo>
              <a:lnTo>
                <a:pt x="2620731" y="29850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5BFAC7F-B180-C940-A1F1-8413465C5754}">
      <dsp:nvSpPr>
        <dsp:cNvPr id="0" name=""/>
        <dsp:cNvSpPr/>
      </dsp:nvSpPr>
      <dsp:spPr>
        <a:xfrm>
          <a:off x="5865379" y="1701139"/>
          <a:ext cx="210394" cy="46286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628681"/>
              </a:lnTo>
              <a:lnTo>
                <a:pt x="210394" y="462868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E07DB2-0AAE-154D-B188-44335043D21B}">
      <dsp:nvSpPr>
        <dsp:cNvPr id="0" name=""/>
        <dsp:cNvSpPr/>
      </dsp:nvSpPr>
      <dsp:spPr>
        <a:xfrm>
          <a:off x="5865379" y="1701139"/>
          <a:ext cx="210394" cy="36328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32813"/>
              </a:lnTo>
              <a:lnTo>
                <a:pt x="210394" y="3632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9E005C-B088-314C-B4DB-4547501C4735}">
      <dsp:nvSpPr>
        <dsp:cNvPr id="0" name=""/>
        <dsp:cNvSpPr/>
      </dsp:nvSpPr>
      <dsp:spPr>
        <a:xfrm>
          <a:off x="5865379" y="1701139"/>
          <a:ext cx="210394" cy="26369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36945"/>
              </a:lnTo>
              <a:lnTo>
                <a:pt x="210394" y="263694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32E323-7140-0343-9490-4668839B560A}">
      <dsp:nvSpPr>
        <dsp:cNvPr id="0" name=""/>
        <dsp:cNvSpPr/>
      </dsp:nvSpPr>
      <dsp:spPr>
        <a:xfrm>
          <a:off x="5865379" y="1701139"/>
          <a:ext cx="210394" cy="16410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41077"/>
              </a:lnTo>
              <a:lnTo>
                <a:pt x="210394" y="164107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80A7E5-56AF-514D-B7EF-EABF4FF01FAC}">
      <dsp:nvSpPr>
        <dsp:cNvPr id="0" name=""/>
        <dsp:cNvSpPr/>
      </dsp:nvSpPr>
      <dsp:spPr>
        <a:xfrm>
          <a:off x="5865379" y="1701139"/>
          <a:ext cx="210394" cy="6452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45210"/>
              </a:lnTo>
              <a:lnTo>
                <a:pt x="210394" y="645210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64A36D-C677-405E-9137-AEF34D95F5E3}">
      <dsp:nvSpPr>
        <dsp:cNvPr id="0" name=""/>
        <dsp:cNvSpPr/>
      </dsp:nvSpPr>
      <dsp:spPr>
        <a:xfrm>
          <a:off x="5502883" y="701315"/>
          <a:ext cx="923548" cy="2985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1232"/>
              </a:lnTo>
              <a:lnTo>
                <a:pt x="923548" y="151232"/>
              </a:lnTo>
              <a:lnTo>
                <a:pt x="923548" y="29850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C72E83-B13E-4AE5-AA88-F63A199C7B32}">
      <dsp:nvSpPr>
        <dsp:cNvPr id="0" name=""/>
        <dsp:cNvSpPr/>
      </dsp:nvSpPr>
      <dsp:spPr>
        <a:xfrm>
          <a:off x="4729248" y="701315"/>
          <a:ext cx="773634" cy="298508"/>
        </a:xfrm>
        <a:custGeom>
          <a:avLst/>
          <a:gdLst/>
          <a:ahLst/>
          <a:cxnLst/>
          <a:rect l="0" t="0" r="0" b="0"/>
          <a:pathLst>
            <a:path>
              <a:moveTo>
                <a:pt x="773634" y="0"/>
              </a:moveTo>
              <a:lnTo>
                <a:pt x="773634" y="151232"/>
              </a:lnTo>
              <a:lnTo>
                <a:pt x="0" y="151232"/>
              </a:lnTo>
              <a:lnTo>
                <a:pt x="0" y="29850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A5C6A-EE5D-4CE2-A042-98BFD909C28E}">
      <dsp:nvSpPr>
        <dsp:cNvPr id="0" name=""/>
        <dsp:cNvSpPr/>
      </dsp:nvSpPr>
      <dsp:spPr>
        <a:xfrm>
          <a:off x="3032065" y="701315"/>
          <a:ext cx="2470818" cy="298508"/>
        </a:xfrm>
        <a:custGeom>
          <a:avLst/>
          <a:gdLst/>
          <a:ahLst/>
          <a:cxnLst/>
          <a:rect l="0" t="0" r="0" b="0"/>
          <a:pathLst>
            <a:path>
              <a:moveTo>
                <a:pt x="2470818" y="0"/>
              </a:moveTo>
              <a:lnTo>
                <a:pt x="2470818" y="151232"/>
              </a:lnTo>
              <a:lnTo>
                <a:pt x="0" y="151232"/>
              </a:lnTo>
              <a:lnTo>
                <a:pt x="0" y="29850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29125-724C-40A9-8B36-E546E4FFDC66}">
      <dsp:nvSpPr>
        <dsp:cNvPr id="0" name=""/>
        <dsp:cNvSpPr/>
      </dsp:nvSpPr>
      <dsp:spPr>
        <a:xfrm>
          <a:off x="1334882" y="701315"/>
          <a:ext cx="4168001" cy="298508"/>
        </a:xfrm>
        <a:custGeom>
          <a:avLst/>
          <a:gdLst/>
          <a:ahLst/>
          <a:cxnLst/>
          <a:rect l="0" t="0" r="0" b="0"/>
          <a:pathLst>
            <a:path>
              <a:moveTo>
                <a:pt x="4168001" y="0"/>
              </a:moveTo>
              <a:lnTo>
                <a:pt x="4168001" y="151232"/>
              </a:lnTo>
              <a:lnTo>
                <a:pt x="0" y="151232"/>
              </a:lnTo>
              <a:lnTo>
                <a:pt x="0" y="29850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27681A-A531-42F1-BE7E-4C78A76B78D9}">
      <dsp:nvSpPr>
        <dsp:cNvPr id="0" name=""/>
        <dsp:cNvSpPr/>
      </dsp:nvSpPr>
      <dsp:spPr>
        <a:xfrm>
          <a:off x="4801568" y="0"/>
          <a:ext cx="1402630" cy="7013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0.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Enrolment </a:t>
          </a:r>
        </a:p>
      </dsp:txBody>
      <dsp:txXfrm>
        <a:off x="4801568" y="0"/>
        <a:ext cx="1402630" cy="701315"/>
      </dsp:txXfrm>
    </dsp:sp>
    <dsp:sp modelId="{D3E31D13-2852-48E6-8195-B6B198C88203}">
      <dsp:nvSpPr>
        <dsp:cNvPr id="0" name=""/>
        <dsp:cNvSpPr/>
      </dsp:nvSpPr>
      <dsp:spPr>
        <a:xfrm>
          <a:off x="633566" y="999823"/>
          <a:ext cx="1402630" cy="7013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1. Identification</a:t>
          </a:r>
        </a:p>
      </dsp:txBody>
      <dsp:txXfrm>
        <a:off x="633566" y="999823"/>
        <a:ext cx="1402630" cy="701315"/>
      </dsp:txXfrm>
    </dsp:sp>
    <dsp:sp modelId="{5FA9DDAE-8DB7-4B6A-9F08-0781F1B45CE2}">
      <dsp:nvSpPr>
        <dsp:cNvPr id="0" name=""/>
        <dsp:cNvSpPr/>
      </dsp:nvSpPr>
      <dsp:spPr>
        <a:xfrm>
          <a:off x="2330750" y="999823"/>
          <a:ext cx="1402630" cy="7013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2.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Biographic</a:t>
          </a:r>
        </a:p>
      </dsp:txBody>
      <dsp:txXfrm>
        <a:off x="2330750" y="999823"/>
        <a:ext cx="1402630" cy="701315"/>
      </dsp:txXfrm>
    </dsp:sp>
    <dsp:sp modelId="{ECFDC2B0-7405-4D27-8036-931B73D1EE7D}">
      <dsp:nvSpPr>
        <dsp:cNvPr id="0" name=""/>
        <dsp:cNvSpPr/>
      </dsp:nvSpPr>
      <dsp:spPr>
        <a:xfrm>
          <a:off x="4027933" y="999823"/>
          <a:ext cx="1402630" cy="7013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3.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Qualification</a:t>
          </a:r>
        </a:p>
      </dsp:txBody>
      <dsp:txXfrm>
        <a:off x="4027933" y="999823"/>
        <a:ext cx="1402630" cy="701315"/>
      </dsp:txXfrm>
    </dsp:sp>
    <dsp:sp modelId="{A84375C6-D19E-4741-AD92-ACA44EF57E28}">
      <dsp:nvSpPr>
        <dsp:cNvPr id="0" name=""/>
        <dsp:cNvSpPr/>
      </dsp:nvSpPr>
      <dsp:spPr>
        <a:xfrm>
          <a:off x="5725116" y="999823"/>
          <a:ext cx="1402630" cy="7013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4.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Course </a:t>
          </a:r>
        </a:p>
      </dsp:txBody>
      <dsp:txXfrm>
        <a:off x="5725116" y="999823"/>
        <a:ext cx="1402630" cy="701315"/>
      </dsp:txXfrm>
    </dsp:sp>
    <dsp:sp modelId="{2A7FCF42-5E4F-5641-8530-51D459696DD0}">
      <dsp:nvSpPr>
        <dsp:cNvPr id="0" name=""/>
        <dsp:cNvSpPr/>
      </dsp:nvSpPr>
      <dsp:spPr>
        <a:xfrm>
          <a:off x="6075773" y="1995691"/>
          <a:ext cx="1402630" cy="7013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4.1 Check to see if interested courses match grades</a:t>
          </a:r>
        </a:p>
      </dsp:txBody>
      <dsp:txXfrm>
        <a:off x="6075773" y="1995691"/>
        <a:ext cx="1402630" cy="701315"/>
      </dsp:txXfrm>
    </dsp:sp>
    <dsp:sp modelId="{FB81D31B-E501-3B43-B493-3C38DD4AA128}">
      <dsp:nvSpPr>
        <dsp:cNvPr id="0" name=""/>
        <dsp:cNvSpPr/>
      </dsp:nvSpPr>
      <dsp:spPr>
        <a:xfrm>
          <a:off x="6075773" y="2991559"/>
          <a:ext cx="1402630" cy="7013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4.2 A-level: Choose 3 subjects</a:t>
          </a:r>
        </a:p>
      </dsp:txBody>
      <dsp:txXfrm>
        <a:off x="6075773" y="2991559"/>
        <a:ext cx="1402630" cy="701315"/>
      </dsp:txXfrm>
    </dsp:sp>
    <dsp:sp modelId="{5C103FDB-0532-454B-8B89-A3907E7DDA9E}">
      <dsp:nvSpPr>
        <dsp:cNvPr id="0" name=""/>
        <dsp:cNvSpPr/>
      </dsp:nvSpPr>
      <dsp:spPr>
        <a:xfrm>
          <a:off x="6075773" y="3987427"/>
          <a:ext cx="1402630" cy="7013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4.3 BTEC: Choose 1 course</a:t>
          </a:r>
        </a:p>
      </dsp:txBody>
      <dsp:txXfrm>
        <a:off x="6075773" y="3987427"/>
        <a:ext cx="1402630" cy="701315"/>
      </dsp:txXfrm>
    </dsp:sp>
    <dsp:sp modelId="{C88464F8-513D-5547-8CF4-5E1E72D23F1A}">
      <dsp:nvSpPr>
        <dsp:cNvPr id="0" name=""/>
        <dsp:cNvSpPr/>
      </dsp:nvSpPr>
      <dsp:spPr>
        <a:xfrm>
          <a:off x="6075773" y="4983294"/>
          <a:ext cx="1402630" cy="7013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4.4 Continue</a:t>
          </a:r>
        </a:p>
      </dsp:txBody>
      <dsp:txXfrm>
        <a:off x="6075773" y="4983294"/>
        <a:ext cx="1402630" cy="701315"/>
      </dsp:txXfrm>
    </dsp:sp>
    <dsp:sp modelId="{30AAC670-0795-CC42-8A75-11FB067B91C4}">
      <dsp:nvSpPr>
        <dsp:cNvPr id="0" name=""/>
        <dsp:cNvSpPr/>
      </dsp:nvSpPr>
      <dsp:spPr>
        <a:xfrm>
          <a:off x="6075773" y="5979162"/>
          <a:ext cx="1402630" cy="7013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4.5 Exit</a:t>
          </a:r>
        </a:p>
      </dsp:txBody>
      <dsp:txXfrm>
        <a:off x="6075773" y="5979162"/>
        <a:ext cx="1402630" cy="701315"/>
      </dsp:txXfrm>
    </dsp:sp>
    <dsp:sp modelId="{CF9BDD39-C7DF-4117-B90D-FA78AFF98976}">
      <dsp:nvSpPr>
        <dsp:cNvPr id="0" name=""/>
        <dsp:cNvSpPr/>
      </dsp:nvSpPr>
      <dsp:spPr>
        <a:xfrm>
          <a:off x="7422299" y="999823"/>
          <a:ext cx="1402630" cy="7013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5.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Questionnaire</a:t>
          </a:r>
        </a:p>
      </dsp:txBody>
      <dsp:txXfrm>
        <a:off x="7422299" y="999823"/>
        <a:ext cx="1402630" cy="701315"/>
      </dsp:txXfrm>
    </dsp:sp>
    <dsp:sp modelId="{1F0507FF-DD23-4CD8-8BB6-6E8B7D80E0DC}">
      <dsp:nvSpPr>
        <dsp:cNvPr id="0" name=""/>
        <dsp:cNvSpPr/>
      </dsp:nvSpPr>
      <dsp:spPr>
        <a:xfrm>
          <a:off x="9119482" y="999823"/>
          <a:ext cx="1402630" cy="7013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6. Finish</a:t>
          </a:r>
        </a:p>
      </dsp:txBody>
      <dsp:txXfrm>
        <a:off x="9119482" y="999823"/>
        <a:ext cx="1402630" cy="70131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F8410B-07E9-4E14-BB1A-7EB20FC75DFF}">
      <dsp:nvSpPr>
        <dsp:cNvPr id="0" name=""/>
        <dsp:cNvSpPr/>
      </dsp:nvSpPr>
      <dsp:spPr>
        <a:xfrm>
          <a:off x="4397887" y="568764"/>
          <a:ext cx="3501813" cy="2408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1455"/>
              </a:lnTo>
              <a:lnTo>
                <a:pt x="3501813" y="121455"/>
              </a:lnTo>
              <a:lnTo>
                <a:pt x="3501813" y="24089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450C4B-B801-A040-BA81-9F40D49F2B64}">
      <dsp:nvSpPr>
        <dsp:cNvPr id="0" name=""/>
        <dsp:cNvSpPr/>
      </dsp:nvSpPr>
      <dsp:spPr>
        <a:xfrm>
          <a:off x="6068280" y="1378424"/>
          <a:ext cx="158901" cy="32028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02859"/>
              </a:lnTo>
              <a:lnTo>
                <a:pt x="158901" y="3202859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44C613-A4AB-4448-BAA3-AF5C2573358E}">
      <dsp:nvSpPr>
        <dsp:cNvPr id="0" name=""/>
        <dsp:cNvSpPr/>
      </dsp:nvSpPr>
      <dsp:spPr>
        <a:xfrm>
          <a:off x="6068280" y="1378424"/>
          <a:ext cx="158901" cy="23365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336597"/>
              </a:lnTo>
              <a:lnTo>
                <a:pt x="158901" y="233659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70FAEB-8318-784F-9FD6-3A2105DE7988}">
      <dsp:nvSpPr>
        <dsp:cNvPr id="0" name=""/>
        <dsp:cNvSpPr/>
      </dsp:nvSpPr>
      <dsp:spPr>
        <a:xfrm>
          <a:off x="6068280" y="1378424"/>
          <a:ext cx="170629" cy="14946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94655"/>
              </a:lnTo>
              <a:lnTo>
                <a:pt x="170629" y="149465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4C1E4C-8713-9541-83F5-BA19EFCA24BC}">
      <dsp:nvSpPr>
        <dsp:cNvPr id="0" name=""/>
        <dsp:cNvSpPr/>
      </dsp:nvSpPr>
      <dsp:spPr>
        <a:xfrm>
          <a:off x="6068280" y="1378424"/>
          <a:ext cx="1507339" cy="4983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98396"/>
              </a:lnTo>
              <a:lnTo>
                <a:pt x="1507339" y="498396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FEB9D0-E70A-B840-BD0B-F2D665A1D643}">
      <dsp:nvSpPr>
        <dsp:cNvPr id="0" name=""/>
        <dsp:cNvSpPr/>
      </dsp:nvSpPr>
      <dsp:spPr>
        <a:xfrm>
          <a:off x="6068280" y="1378424"/>
          <a:ext cx="170629" cy="5232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23263"/>
              </a:lnTo>
              <a:lnTo>
                <a:pt x="170629" y="52326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B3456E-162F-4CBA-9152-801F1E7BFC94}">
      <dsp:nvSpPr>
        <dsp:cNvPr id="0" name=""/>
        <dsp:cNvSpPr/>
      </dsp:nvSpPr>
      <dsp:spPr>
        <a:xfrm>
          <a:off x="4397887" y="568764"/>
          <a:ext cx="2125404" cy="2408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1455"/>
              </a:lnTo>
              <a:lnTo>
                <a:pt x="2125404" y="121455"/>
              </a:lnTo>
              <a:lnTo>
                <a:pt x="2125404" y="24089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64A36D-C677-405E-9137-AEF34D95F5E3}">
      <dsp:nvSpPr>
        <dsp:cNvPr id="0" name=""/>
        <dsp:cNvSpPr/>
      </dsp:nvSpPr>
      <dsp:spPr>
        <a:xfrm>
          <a:off x="4397887" y="568764"/>
          <a:ext cx="748994" cy="24089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1455"/>
              </a:lnTo>
              <a:lnTo>
                <a:pt x="748994" y="121455"/>
              </a:lnTo>
              <a:lnTo>
                <a:pt x="748994" y="24089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C72E83-B13E-4AE5-AA88-F63A199C7B32}">
      <dsp:nvSpPr>
        <dsp:cNvPr id="0" name=""/>
        <dsp:cNvSpPr/>
      </dsp:nvSpPr>
      <dsp:spPr>
        <a:xfrm>
          <a:off x="3770472" y="568764"/>
          <a:ext cx="627415" cy="240896"/>
        </a:xfrm>
        <a:custGeom>
          <a:avLst/>
          <a:gdLst/>
          <a:ahLst/>
          <a:cxnLst/>
          <a:rect l="0" t="0" r="0" b="0"/>
          <a:pathLst>
            <a:path>
              <a:moveTo>
                <a:pt x="627415" y="0"/>
              </a:moveTo>
              <a:lnTo>
                <a:pt x="627415" y="121455"/>
              </a:lnTo>
              <a:lnTo>
                <a:pt x="0" y="121455"/>
              </a:lnTo>
              <a:lnTo>
                <a:pt x="0" y="24089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A5C6A-EE5D-4CE2-A042-98BFD909C28E}">
      <dsp:nvSpPr>
        <dsp:cNvPr id="0" name=""/>
        <dsp:cNvSpPr/>
      </dsp:nvSpPr>
      <dsp:spPr>
        <a:xfrm>
          <a:off x="2394062" y="568764"/>
          <a:ext cx="2003825" cy="240896"/>
        </a:xfrm>
        <a:custGeom>
          <a:avLst/>
          <a:gdLst/>
          <a:ahLst/>
          <a:cxnLst/>
          <a:rect l="0" t="0" r="0" b="0"/>
          <a:pathLst>
            <a:path>
              <a:moveTo>
                <a:pt x="2003825" y="0"/>
              </a:moveTo>
              <a:lnTo>
                <a:pt x="2003825" y="121455"/>
              </a:lnTo>
              <a:lnTo>
                <a:pt x="0" y="121455"/>
              </a:lnTo>
              <a:lnTo>
                <a:pt x="0" y="24089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29125-724C-40A9-8B36-E546E4FFDC66}">
      <dsp:nvSpPr>
        <dsp:cNvPr id="0" name=""/>
        <dsp:cNvSpPr/>
      </dsp:nvSpPr>
      <dsp:spPr>
        <a:xfrm>
          <a:off x="1017652" y="568764"/>
          <a:ext cx="3380234" cy="240896"/>
        </a:xfrm>
        <a:custGeom>
          <a:avLst/>
          <a:gdLst/>
          <a:ahLst/>
          <a:cxnLst/>
          <a:rect l="0" t="0" r="0" b="0"/>
          <a:pathLst>
            <a:path>
              <a:moveTo>
                <a:pt x="3380234" y="0"/>
              </a:moveTo>
              <a:lnTo>
                <a:pt x="3380234" y="121455"/>
              </a:lnTo>
              <a:lnTo>
                <a:pt x="0" y="121455"/>
              </a:lnTo>
              <a:lnTo>
                <a:pt x="0" y="24089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27681A-A531-42F1-BE7E-4C78A76B78D9}">
      <dsp:nvSpPr>
        <dsp:cNvPr id="0" name=""/>
        <dsp:cNvSpPr/>
      </dsp:nvSpPr>
      <dsp:spPr>
        <a:xfrm>
          <a:off x="3829123" y="0"/>
          <a:ext cx="1137528" cy="5687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0.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Enrolment </a:t>
          </a:r>
        </a:p>
      </dsp:txBody>
      <dsp:txXfrm>
        <a:off x="3829123" y="0"/>
        <a:ext cx="1137528" cy="568764"/>
      </dsp:txXfrm>
    </dsp:sp>
    <dsp:sp modelId="{D3E31D13-2852-48E6-8195-B6B198C88203}">
      <dsp:nvSpPr>
        <dsp:cNvPr id="0" name=""/>
        <dsp:cNvSpPr/>
      </dsp:nvSpPr>
      <dsp:spPr>
        <a:xfrm>
          <a:off x="448888" y="809660"/>
          <a:ext cx="1137528" cy="5687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1. Identification</a:t>
          </a:r>
        </a:p>
      </dsp:txBody>
      <dsp:txXfrm>
        <a:off x="448888" y="809660"/>
        <a:ext cx="1137528" cy="568764"/>
      </dsp:txXfrm>
    </dsp:sp>
    <dsp:sp modelId="{5FA9DDAE-8DB7-4B6A-9F08-0781F1B45CE2}">
      <dsp:nvSpPr>
        <dsp:cNvPr id="0" name=""/>
        <dsp:cNvSpPr/>
      </dsp:nvSpPr>
      <dsp:spPr>
        <a:xfrm>
          <a:off x="1825298" y="809660"/>
          <a:ext cx="1137528" cy="5687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2. 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Biographic</a:t>
          </a:r>
        </a:p>
      </dsp:txBody>
      <dsp:txXfrm>
        <a:off x="1825298" y="809660"/>
        <a:ext cx="1137528" cy="568764"/>
      </dsp:txXfrm>
    </dsp:sp>
    <dsp:sp modelId="{ECFDC2B0-7405-4D27-8036-931B73D1EE7D}">
      <dsp:nvSpPr>
        <dsp:cNvPr id="0" name=""/>
        <dsp:cNvSpPr/>
      </dsp:nvSpPr>
      <dsp:spPr>
        <a:xfrm>
          <a:off x="3201707" y="809660"/>
          <a:ext cx="1137528" cy="5687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3.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Qualification</a:t>
          </a:r>
        </a:p>
      </dsp:txBody>
      <dsp:txXfrm>
        <a:off x="3201707" y="809660"/>
        <a:ext cx="1137528" cy="568764"/>
      </dsp:txXfrm>
    </dsp:sp>
    <dsp:sp modelId="{A84375C6-D19E-4741-AD92-ACA44EF57E28}">
      <dsp:nvSpPr>
        <dsp:cNvPr id="0" name=""/>
        <dsp:cNvSpPr/>
      </dsp:nvSpPr>
      <dsp:spPr>
        <a:xfrm>
          <a:off x="4578117" y="809660"/>
          <a:ext cx="1137528" cy="5687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4. 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Course</a:t>
          </a:r>
        </a:p>
      </dsp:txBody>
      <dsp:txXfrm>
        <a:off x="4578117" y="809660"/>
        <a:ext cx="1137528" cy="568764"/>
      </dsp:txXfrm>
    </dsp:sp>
    <dsp:sp modelId="{CF9BDD39-C7DF-4117-B90D-FA78AFF98976}">
      <dsp:nvSpPr>
        <dsp:cNvPr id="0" name=""/>
        <dsp:cNvSpPr/>
      </dsp:nvSpPr>
      <dsp:spPr>
        <a:xfrm>
          <a:off x="5954527" y="809660"/>
          <a:ext cx="1137528" cy="5687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5.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Questionnaire</a:t>
          </a:r>
        </a:p>
      </dsp:txBody>
      <dsp:txXfrm>
        <a:off x="5954527" y="809660"/>
        <a:ext cx="1137528" cy="568764"/>
      </dsp:txXfrm>
    </dsp:sp>
    <dsp:sp modelId="{8011E97E-5935-2643-BD51-11B1216E7002}">
      <dsp:nvSpPr>
        <dsp:cNvPr id="0" name=""/>
        <dsp:cNvSpPr/>
      </dsp:nvSpPr>
      <dsp:spPr>
        <a:xfrm>
          <a:off x="6238909" y="1617305"/>
          <a:ext cx="1137528" cy="5687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5.1 Read code of conduct and course details</a:t>
          </a:r>
        </a:p>
      </dsp:txBody>
      <dsp:txXfrm>
        <a:off x="6238909" y="1617305"/>
        <a:ext cx="1137528" cy="568764"/>
      </dsp:txXfrm>
    </dsp:sp>
    <dsp:sp modelId="{90B906CC-7219-0C4F-8882-D373937425DD}">
      <dsp:nvSpPr>
        <dsp:cNvPr id="0" name=""/>
        <dsp:cNvSpPr/>
      </dsp:nvSpPr>
      <dsp:spPr>
        <a:xfrm>
          <a:off x="7575619" y="1592439"/>
          <a:ext cx="1137528" cy="5687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5.1.1 If agreed, tick the box and sign</a:t>
          </a:r>
        </a:p>
      </dsp:txBody>
      <dsp:txXfrm>
        <a:off x="7575619" y="1592439"/>
        <a:ext cx="1137528" cy="568764"/>
      </dsp:txXfrm>
    </dsp:sp>
    <dsp:sp modelId="{AF1F6747-FF9D-2E46-8030-37EEB7C85C08}">
      <dsp:nvSpPr>
        <dsp:cNvPr id="0" name=""/>
        <dsp:cNvSpPr/>
      </dsp:nvSpPr>
      <dsp:spPr>
        <a:xfrm>
          <a:off x="6238909" y="2588698"/>
          <a:ext cx="1137528" cy="5687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5.2 Pay course fees</a:t>
          </a:r>
        </a:p>
      </dsp:txBody>
      <dsp:txXfrm>
        <a:off x="6238909" y="2588698"/>
        <a:ext cx="1137528" cy="568764"/>
      </dsp:txXfrm>
    </dsp:sp>
    <dsp:sp modelId="{4D7A4A0A-9918-7548-B679-22E098FC80D9}">
      <dsp:nvSpPr>
        <dsp:cNvPr id="0" name=""/>
        <dsp:cNvSpPr/>
      </dsp:nvSpPr>
      <dsp:spPr>
        <a:xfrm>
          <a:off x="6227181" y="3430640"/>
          <a:ext cx="1137528" cy="5687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5.3 Continue</a:t>
          </a:r>
        </a:p>
      </dsp:txBody>
      <dsp:txXfrm>
        <a:off x="6227181" y="3430640"/>
        <a:ext cx="1137528" cy="568764"/>
      </dsp:txXfrm>
    </dsp:sp>
    <dsp:sp modelId="{5A87D58C-2A8D-6243-9E4C-CC0E7F95B495}">
      <dsp:nvSpPr>
        <dsp:cNvPr id="0" name=""/>
        <dsp:cNvSpPr/>
      </dsp:nvSpPr>
      <dsp:spPr>
        <a:xfrm>
          <a:off x="6227181" y="4296902"/>
          <a:ext cx="1137528" cy="5687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5.4 Exit</a:t>
          </a:r>
        </a:p>
      </dsp:txBody>
      <dsp:txXfrm>
        <a:off x="6227181" y="4296902"/>
        <a:ext cx="1137528" cy="568764"/>
      </dsp:txXfrm>
    </dsp:sp>
    <dsp:sp modelId="{1F0507FF-DD23-4CD8-8BB6-6E8B7D80E0DC}">
      <dsp:nvSpPr>
        <dsp:cNvPr id="0" name=""/>
        <dsp:cNvSpPr/>
      </dsp:nvSpPr>
      <dsp:spPr>
        <a:xfrm>
          <a:off x="7330936" y="809660"/>
          <a:ext cx="1137528" cy="5687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6. Finish</a:t>
          </a:r>
        </a:p>
      </dsp:txBody>
      <dsp:txXfrm>
        <a:off x="7330936" y="809660"/>
        <a:ext cx="1137528" cy="56876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F8410B-07E9-4E14-BB1A-7EB20FC75DFF}">
      <dsp:nvSpPr>
        <dsp:cNvPr id="0" name=""/>
        <dsp:cNvSpPr/>
      </dsp:nvSpPr>
      <dsp:spPr>
        <a:xfrm>
          <a:off x="4280626" y="569046"/>
          <a:ext cx="3503550" cy="2396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0172"/>
              </a:lnTo>
              <a:lnTo>
                <a:pt x="3503550" y="120172"/>
              </a:lnTo>
              <a:lnTo>
                <a:pt x="3503550" y="23967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450C4B-B801-A040-BA81-9F40D49F2B64}">
      <dsp:nvSpPr>
        <dsp:cNvPr id="0" name=""/>
        <dsp:cNvSpPr/>
      </dsp:nvSpPr>
      <dsp:spPr>
        <a:xfrm>
          <a:off x="5951847" y="1377765"/>
          <a:ext cx="170713" cy="34743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74352"/>
              </a:lnTo>
              <a:lnTo>
                <a:pt x="170713" y="347435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44C613-A4AB-4448-BAA3-AF5C2573358E}">
      <dsp:nvSpPr>
        <dsp:cNvPr id="0" name=""/>
        <dsp:cNvSpPr/>
      </dsp:nvSpPr>
      <dsp:spPr>
        <a:xfrm>
          <a:off x="5951847" y="1377765"/>
          <a:ext cx="276226" cy="25139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13904"/>
              </a:lnTo>
              <a:lnTo>
                <a:pt x="276226" y="251390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70FAEB-8318-784F-9FD6-3A2105DE7988}">
      <dsp:nvSpPr>
        <dsp:cNvPr id="0" name=""/>
        <dsp:cNvSpPr/>
      </dsp:nvSpPr>
      <dsp:spPr>
        <a:xfrm>
          <a:off x="5951847" y="1377765"/>
          <a:ext cx="158991" cy="149517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95174"/>
              </a:lnTo>
              <a:lnTo>
                <a:pt x="158991" y="149517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4C1E4C-8713-9541-83F5-BA19EFCA24BC}">
      <dsp:nvSpPr>
        <dsp:cNvPr id="0" name=""/>
        <dsp:cNvSpPr/>
      </dsp:nvSpPr>
      <dsp:spPr>
        <a:xfrm>
          <a:off x="5951847" y="1377765"/>
          <a:ext cx="1437775" cy="4951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95184"/>
              </a:lnTo>
              <a:lnTo>
                <a:pt x="1437775" y="495184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FEB9D0-E70A-B840-BD0B-F2D665A1D643}">
      <dsp:nvSpPr>
        <dsp:cNvPr id="0" name=""/>
        <dsp:cNvSpPr/>
      </dsp:nvSpPr>
      <dsp:spPr>
        <a:xfrm>
          <a:off x="5951847" y="1377765"/>
          <a:ext cx="170713" cy="52352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23522"/>
              </a:lnTo>
              <a:lnTo>
                <a:pt x="170713" y="523522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B3456E-162F-4CBA-9152-801F1E7BFC94}">
      <dsp:nvSpPr>
        <dsp:cNvPr id="0" name=""/>
        <dsp:cNvSpPr/>
      </dsp:nvSpPr>
      <dsp:spPr>
        <a:xfrm>
          <a:off x="4280626" y="569046"/>
          <a:ext cx="2126457" cy="2396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0172"/>
              </a:lnTo>
              <a:lnTo>
                <a:pt x="2126457" y="120172"/>
              </a:lnTo>
              <a:lnTo>
                <a:pt x="2126457" y="23967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64A36D-C677-405E-9137-AEF34D95F5E3}">
      <dsp:nvSpPr>
        <dsp:cNvPr id="0" name=""/>
        <dsp:cNvSpPr/>
      </dsp:nvSpPr>
      <dsp:spPr>
        <a:xfrm>
          <a:off x="4280626" y="569046"/>
          <a:ext cx="749365" cy="2396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0172"/>
              </a:lnTo>
              <a:lnTo>
                <a:pt x="749365" y="120172"/>
              </a:lnTo>
              <a:lnTo>
                <a:pt x="749365" y="23967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C72E83-B13E-4AE5-AA88-F63A199C7B32}">
      <dsp:nvSpPr>
        <dsp:cNvPr id="0" name=""/>
        <dsp:cNvSpPr/>
      </dsp:nvSpPr>
      <dsp:spPr>
        <a:xfrm>
          <a:off x="3652899" y="569046"/>
          <a:ext cx="627726" cy="239672"/>
        </a:xfrm>
        <a:custGeom>
          <a:avLst/>
          <a:gdLst/>
          <a:ahLst/>
          <a:cxnLst/>
          <a:rect l="0" t="0" r="0" b="0"/>
          <a:pathLst>
            <a:path>
              <a:moveTo>
                <a:pt x="627726" y="0"/>
              </a:moveTo>
              <a:lnTo>
                <a:pt x="627726" y="120172"/>
              </a:lnTo>
              <a:lnTo>
                <a:pt x="0" y="120172"/>
              </a:lnTo>
              <a:lnTo>
                <a:pt x="0" y="23967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A5C6A-EE5D-4CE2-A042-98BFD909C28E}">
      <dsp:nvSpPr>
        <dsp:cNvPr id="0" name=""/>
        <dsp:cNvSpPr/>
      </dsp:nvSpPr>
      <dsp:spPr>
        <a:xfrm>
          <a:off x="2275807" y="569046"/>
          <a:ext cx="2004818" cy="239672"/>
        </a:xfrm>
        <a:custGeom>
          <a:avLst/>
          <a:gdLst/>
          <a:ahLst/>
          <a:cxnLst/>
          <a:rect l="0" t="0" r="0" b="0"/>
          <a:pathLst>
            <a:path>
              <a:moveTo>
                <a:pt x="2004818" y="0"/>
              </a:moveTo>
              <a:lnTo>
                <a:pt x="2004818" y="120172"/>
              </a:lnTo>
              <a:lnTo>
                <a:pt x="0" y="120172"/>
              </a:lnTo>
              <a:lnTo>
                <a:pt x="0" y="23967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29125-724C-40A9-8B36-E546E4FFDC66}">
      <dsp:nvSpPr>
        <dsp:cNvPr id="0" name=""/>
        <dsp:cNvSpPr/>
      </dsp:nvSpPr>
      <dsp:spPr>
        <a:xfrm>
          <a:off x="898715" y="569046"/>
          <a:ext cx="3381910" cy="239672"/>
        </a:xfrm>
        <a:custGeom>
          <a:avLst/>
          <a:gdLst/>
          <a:ahLst/>
          <a:cxnLst/>
          <a:rect l="0" t="0" r="0" b="0"/>
          <a:pathLst>
            <a:path>
              <a:moveTo>
                <a:pt x="3381910" y="0"/>
              </a:moveTo>
              <a:lnTo>
                <a:pt x="3381910" y="120172"/>
              </a:lnTo>
              <a:lnTo>
                <a:pt x="0" y="120172"/>
              </a:lnTo>
              <a:lnTo>
                <a:pt x="0" y="23967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27681A-A531-42F1-BE7E-4C78A76B78D9}">
      <dsp:nvSpPr>
        <dsp:cNvPr id="0" name=""/>
        <dsp:cNvSpPr/>
      </dsp:nvSpPr>
      <dsp:spPr>
        <a:xfrm>
          <a:off x="3711579" y="0"/>
          <a:ext cx="1138092" cy="5690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0.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Enrolment </a:t>
          </a:r>
        </a:p>
      </dsp:txBody>
      <dsp:txXfrm>
        <a:off x="3711579" y="0"/>
        <a:ext cx="1138092" cy="569046"/>
      </dsp:txXfrm>
    </dsp:sp>
    <dsp:sp modelId="{D3E31D13-2852-48E6-8195-B6B198C88203}">
      <dsp:nvSpPr>
        <dsp:cNvPr id="0" name=""/>
        <dsp:cNvSpPr/>
      </dsp:nvSpPr>
      <dsp:spPr>
        <a:xfrm>
          <a:off x="329669" y="808718"/>
          <a:ext cx="1138092" cy="5690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1. Identification</a:t>
          </a:r>
        </a:p>
      </dsp:txBody>
      <dsp:txXfrm>
        <a:off x="329669" y="808718"/>
        <a:ext cx="1138092" cy="569046"/>
      </dsp:txXfrm>
    </dsp:sp>
    <dsp:sp modelId="{5FA9DDAE-8DB7-4B6A-9F08-0781F1B45CE2}">
      <dsp:nvSpPr>
        <dsp:cNvPr id="0" name=""/>
        <dsp:cNvSpPr/>
      </dsp:nvSpPr>
      <dsp:spPr>
        <a:xfrm>
          <a:off x="1706761" y="808718"/>
          <a:ext cx="1138092" cy="5690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2. 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Biographic</a:t>
          </a:r>
        </a:p>
      </dsp:txBody>
      <dsp:txXfrm>
        <a:off x="1706761" y="808718"/>
        <a:ext cx="1138092" cy="569046"/>
      </dsp:txXfrm>
    </dsp:sp>
    <dsp:sp modelId="{ECFDC2B0-7405-4D27-8036-931B73D1EE7D}">
      <dsp:nvSpPr>
        <dsp:cNvPr id="0" name=""/>
        <dsp:cNvSpPr/>
      </dsp:nvSpPr>
      <dsp:spPr>
        <a:xfrm>
          <a:off x="3083853" y="808718"/>
          <a:ext cx="1138092" cy="5690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3.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Qualification</a:t>
          </a:r>
        </a:p>
      </dsp:txBody>
      <dsp:txXfrm>
        <a:off x="3083853" y="808718"/>
        <a:ext cx="1138092" cy="569046"/>
      </dsp:txXfrm>
    </dsp:sp>
    <dsp:sp modelId="{A84375C6-D19E-4741-AD92-ACA44EF57E28}">
      <dsp:nvSpPr>
        <dsp:cNvPr id="0" name=""/>
        <dsp:cNvSpPr/>
      </dsp:nvSpPr>
      <dsp:spPr>
        <a:xfrm>
          <a:off x="4460945" y="808718"/>
          <a:ext cx="1138092" cy="5690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4. 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Course</a:t>
          </a:r>
        </a:p>
      </dsp:txBody>
      <dsp:txXfrm>
        <a:off x="4460945" y="808718"/>
        <a:ext cx="1138092" cy="569046"/>
      </dsp:txXfrm>
    </dsp:sp>
    <dsp:sp modelId="{CF9BDD39-C7DF-4117-B90D-FA78AFF98976}">
      <dsp:nvSpPr>
        <dsp:cNvPr id="0" name=""/>
        <dsp:cNvSpPr/>
      </dsp:nvSpPr>
      <dsp:spPr>
        <a:xfrm>
          <a:off x="5838037" y="808718"/>
          <a:ext cx="1138092" cy="5690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5.</a:t>
          </a:r>
        </a:p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Questionnaire</a:t>
          </a:r>
        </a:p>
      </dsp:txBody>
      <dsp:txXfrm>
        <a:off x="5838037" y="808718"/>
        <a:ext cx="1138092" cy="569046"/>
      </dsp:txXfrm>
    </dsp:sp>
    <dsp:sp modelId="{8011E97E-5935-2643-BD51-11B1216E7002}">
      <dsp:nvSpPr>
        <dsp:cNvPr id="0" name=""/>
        <dsp:cNvSpPr/>
      </dsp:nvSpPr>
      <dsp:spPr>
        <a:xfrm>
          <a:off x="6122561" y="1616764"/>
          <a:ext cx="1138092" cy="5690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5.1 Read code of conduct and course details</a:t>
          </a:r>
        </a:p>
      </dsp:txBody>
      <dsp:txXfrm>
        <a:off x="6122561" y="1616764"/>
        <a:ext cx="1138092" cy="569046"/>
      </dsp:txXfrm>
    </dsp:sp>
    <dsp:sp modelId="{90B906CC-7219-0C4F-8882-D373937425DD}">
      <dsp:nvSpPr>
        <dsp:cNvPr id="0" name=""/>
        <dsp:cNvSpPr/>
      </dsp:nvSpPr>
      <dsp:spPr>
        <a:xfrm>
          <a:off x="7389622" y="1588426"/>
          <a:ext cx="1138092" cy="5690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5.1.1 If agreed, tick the box and sign</a:t>
          </a:r>
        </a:p>
      </dsp:txBody>
      <dsp:txXfrm>
        <a:off x="7389622" y="1588426"/>
        <a:ext cx="1138092" cy="569046"/>
      </dsp:txXfrm>
    </dsp:sp>
    <dsp:sp modelId="{AF1F6747-FF9D-2E46-8030-37EEB7C85C08}">
      <dsp:nvSpPr>
        <dsp:cNvPr id="0" name=""/>
        <dsp:cNvSpPr/>
      </dsp:nvSpPr>
      <dsp:spPr>
        <a:xfrm>
          <a:off x="6110838" y="2588416"/>
          <a:ext cx="1138092" cy="5690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5.2 Pay course fees</a:t>
          </a:r>
        </a:p>
      </dsp:txBody>
      <dsp:txXfrm>
        <a:off x="6110838" y="2588416"/>
        <a:ext cx="1138092" cy="569046"/>
      </dsp:txXfrm>
    </dsp:sp>
    <dsp:sp modelId="{4D7A4A0A-9918-7548-B679-22E098FC80D9}">
      <dsp:nvSpPr>
        <dsp:cNvPr id="0" name=""/>
        <dsp:cNvSpPr/>
      </dsp:nvSpPr>
      <dsp:spPr>
        <a:xfrm>
          <a:off x="6228073" y="3607146"/>
          <a:ext cx="1138092" cy="5690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5.3 Continue</a:t>
          </a:r>
        </a:p>
      </dsp:txBody>
      <dsp:txXfrm>
        <a:off x="6228073" y="3607146"/>
        <a:ext cx="1138092" cy="569046"/>
      </dsp:txXfrm>
    </dsp:sp>
    <dsp:sp modelId="{5A87D58C-2A8D-6243-9E4C-CC0E7F95B495}">
      <dsp:nvSpPr>
        <dsp:cNvPr id="0" name=""/>
        <dsp:cNvSpPr/>
      </dsp:nvSpPr>
      <dsp:spPr>
        <a:xfrm>
          <a:off x="6122561" y="4567594"/>
          <a:ext cx="1138092" cy="5690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5.4 Exit</a:t>
          </a:r>
        </a:p>
      </dsp:txBody>
      <dsp:txXfrm>
        <a:off x="6122561" y="4567594"/>
        <a:ext cx="1138092" cy="569046"/>
      </dsp:txXfrm>
    </dsp:sp>
    <dsp:sp modelId="{1F0507FF-DD23-4CD8-8BB6-6E8B7D80E0DC}">
      <dsp:nvSpPr>
        <dsp:cNvPr id="0" name=""/>
        <dsp:cNvSpPr/>
      </dsp:nvSpPr>
      <dsp:spPr>
        <a:xfrm>
          <a:off x="7215130" y="808718"/>
          <a:ext cx="1138092" cy="5690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300" kern="1200" dirty="0"/>
            <a:t>6. Finish</a:t>
          </a:r>
        </a:p>
      </dsp:txBody>
      <dsp:txXfrm>
        <a:off x="7215130" y="808718"/>
        <a:ext cx="1138092" cy="56904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0B679D-2AF9-1142-8CE7-DD3F7C26F9B0}">
      <dsp:nvSpPr>
        <dsp:cNvPr id="0" name=""/>
        <dsp:cNvSpPr/>
      </dsp:nvSpPr>
      <dsp:spPr>
        <a:xfrm>
          <a:off x="6845225" y="2197587"/>
          <a:ext cx="166873" cy="20914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91481"/>
              </a:lnTo>
              <a:lnTo>
                <a:pt x="166873" y="209148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66FEA5-79EB-C34B-B4E3-EA944EE950FD}">
      <dsp:nvSpPr>
        <dsp:cNvPr id="0" name=""/>
        <dsp:cNvSpPr/>
      </dsp:nvSpPr>
      <dsp:spPr>
        <a:xfrm>
          <a:off x="6845225" y="2197587"/>
          <a:ext cx="166873" cy="13016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01613"/>
              </a:lnTo>
              <a:lnTo>
                <a:pt x="166873" y="13016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4D851E9-FC4B-654F-BC90-CD4E7639D99E}">
      <dsp:nvSpPr>
        <dsp:cNvPr id="0" name=""/>
        <dsp:cNvSpPr/>
      </dsp:nvSpPr>
      <dsp:spPr>
        <a:xfrm>
          <a:off x="6845225" y="2197587"/>
          <a:ext cx="166873" cy="5117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1745"/>
              </a:lnTo>
              <a:lnTo>
                <a:pt x="166873" y="51174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59189C-ED93-1D4E-B49D-F74BAC42D09A}">
      <dsp:nvSpPr>
        <dsp:cNvPr id="0" name=""/>
        <dsp:cNvSpPr/>
      </dsp:nvSpPr>
      <dsp:spPr>
        <a:xfrm>
          <a:off x="3865487" y="1330424"/>
          <a:ext cx="3424734" cy="3109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4107"/>
              </a:lnTo>
              <a:lnTo>
                <a:pt x="3424734" y="194107"/>
              </a:lnTo>
              <a:lnTo>
                <a:pt x="3424734" y="31091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B3456E-162F-4CBA-9152-801F1E7BFC94}">
      <dsp:nvSpPr>
        <dsp:cNvPr id="0" name=""/>
        <dsp:cNvSpPr/>
      </dsp:nvSpPr>
      <dsp:spPr>
        <a:xfrm>
          <a:off x="3865487" y="1330424"/>
          <a:ext cx="2078621" cy="3109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4107"/>
              </a:lnTo>
              <a:lnTo>
                <a:pt x="2078621" y="194107"/>
              </a:lnTo>
              <a:lnTo>
                <a:pt x="2078621" y="31091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64A36D-C677-405E-9137-AEF34D95F5E3}">
      <dsp:nvSpPr>
        <dsp:cNvPr id="0" name=""/>
        <dsp:cNvSpPr/>
      </dsp:nvSpPr>
      <dsp:spPr>
        <a:xfrm>
          <a:off x="3865487" y="1330424"/>
          <a:ext cx="732508" cy="3109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4107"/>
              </a:lnTo>
              <a:lnTo>
                <a:pt x="732508" y="194107"/>
              </a:lnTo>
              <a:lnTo>
                <a:pt x="732508" y="31091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C72E83-B13E-4AE5-AA88-F63A199C7B32}">
      <dsp:nvSpPr>
        <dsp:cNvPr id="0" name=""/>
        <dsp:cNvSpPr/>
      </dsp:nvSpPr>
      <dsp:spPr>
        <a:xfrm>
          <a:off x="3251882" y="1330424"/>
          <a:ext cx="613605" cy="310918"/>
        </a:xfrm>
        <a:custGeom>
          <a:avLst/>
          <a:gdLst/>
          <a:ahLst/>
          <a:cxnLst/>
          <a:rect l="0" t="0" r="0" b="0"/>
          <a:pathLst>
            <a:path>
              <a:moveTo>
                <a:pt x="613605" y="0"/>
              </a:moveTo>
              <a:lnTo>
                <a:pt x="613605" y="194107"/>
              </a:lnTo>
              <a:lnTo>
                <a:pt x="0" y="194107"/>
              </a:lnTo>
              <a:lnTo>
                <a:pt x="0" y="31091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A5C6A-EE5D-4CE2-A042-98BFD909C28E}">
      <dsp:nvSpPr>
        <dsp:cNvPr id="0" name=""/>
        <dsp:cNvSpPr/>
      </dsp:nvSpPr>
      <dsp:spPr>
        <a:xfrm>
          <a:off x="1905768" y="1330424"/>
          <a:ext cx="1959718" cy="310918"/>
        </a:xfrm>
        <a:custGeom>
          <a:avLst/>
          <a:gdLst/>
          <a:ahLst/>
          <a:cxnLst/>
          <a:rect l="0" t="0" r="0" b="0"/>
          <a:pathLst>
            <a:path>
              <a:moveTo>
                <a:pt x="1959718" y="0"/>
              </a:moveTo>
              <a:lnTo>
                <a:pt x="1959718" y="194107"/>
              </a:lnTo>
              <a:lnTo>
                <a:pt x="0" y="194107"/>
              </a:lnTo>
              <a:lnTo>
                <a:pt x="0" y="31091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29125-724C-40A9-8B36-E546E4FFDC66}">
      <dsp:nvSpPr>
        <dsp:cNvPr id="0" name=""/>
        <dsp:cNvSpPr/>
      </dsp:nvSpPr>
      <dsp:spPr>
        <a:xfrm>
          <a:off x="559655" y="1330424"/>
          <a:ext cx="3305831" cy="310918"/>
        </a:xfrm>
        <a:custGeom>
          <a:avLst/>
          <a:gdLst/>
          <a:ahLst/>
          <a:cxnLst/>
          <a:rect l="0" t="0" r="0" b="0"/>
          <a:pathLst>
            <a:path>
              <a:moveTo>
                <a:pt x="3305831" y="0"/>
              </a:moveTo>
              <a:lnTo>
                <a:pt x="3305831" y="194107"/>
              </a:lnTo>
              <a:lnTo>
                <a:pt x="0" y="194107"/>
              </a:lnTo>
              <a:lnTo>
                <a:pt x="0" y="31091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27681A-A531-42F1-BE7E-4C78A76B78D9}">
      <dsp:nvSpPr>
        <dsp:cNvPr id="0" name=""/>
        <dsp:cNvSpPr/>
      </dsp:nvSpPr>
      <dsp:spPr>
        <a:xfrm>
          <a:off x="3309242" y="774178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0.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Enrolment </a:t>
          </a:r>
        </a:p>
      </dsp:txBody>
      <dsp:txXfrm>
        <a:off x="3309242" y="774178"/>
        <a:ext cx="1112490" cy="556245"/>
      </dsp:txXfrm>
    </dsp:sp>
    <dsp:sp modelId="{D3E31D13-2852-48E6-8195-B6B198C88203}">
      <dsp:nvSpPr>
        <dsp:cNvPr id="0" name=""/>
        <dsp:cNvSpPr/>
      </dsp:nvSpPr>
      <dsp:spPr>
        <a:xfrm>
          <a:off x="3410" y="1641342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1. Identification</a:t>
          </a:r>
        </a:p>
      </dsp:txBody>
      <dsp:txXfrm>
        <a:off x="3410" y="1641342"/>
        <a:ext cx="1112490" cy="556245"/>
      </dsp:txXfrm>
    </dsp:sp>
    <dsp:sp modelId="{5FA9DDAE-8DB7-4B6A-9F08-0781F1B45CE2}">
      <dsp:nvSpPr>
        <dsp:cNvPr id="0" name=""/>
        <dsp:cNvSpPr/>
      </dsp:nvSpPr>
      <dsp:spPr>
        <a:xfrm>
          <a:off x="1349523" y="1641342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2.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Biographic</a:t>
          </a:r>
        </a:p>
      </dsp:txBody>
      <dsp:txXfrm>
        <a:off x="1349523" y="1641342"/>
        <a:ext cx="1112490" cy="556245"/>
      </dsp:txXfrm>
    </dsp:sp>
    <dsp:sp modelId="{ECFDC2B0-7405-4D27-8036-931B73D1EE7D}">
      <dsp:nvSpPr>
        <dsp:cNvPr id="0" name=""/>
        <dsp:cNvSpPr/>
      </dsp:nvSpPr>
      <dsp:spPr>
        <a:xfrm>
          <a:off x="2695637" y="1641342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3.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Qualification</a:t>
          </a:r>
        </a:p>
      </dsp:txBody>
      <dsp:txXfrm>
        <a:off x="2695637" y="1641342"/>
        <a:ext cx="1112490" cy="556245"/>
      </dsp:txXfrm>
    </dsp:sp>
    <dsp:sp modelId="{A84375C6-D19E-4741-AD92-ACA44EF57E28}">
      <dsp:nvSpPr>
        <dsp:cNvPr id="0" name=""/>
        <dsp:cNvSpPr/>
      </dsp:nvSpPr>
      <dsp:spPr>
        <a:xfrm>
          <a:off x="4041750" y="1641342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4.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Course</a:t>
          </a:r>
        </a:p>
      </dsp:txBody>
      <dsp:txXfrm>
        <a:off x="4041750" y="1641342"/>
        <a:ext cx="1112490" cy="556245"/>
      </dsp:txXfrm>
    </dsp:sp>
    <dsp:sp modelId="{CF9BDD39-C7DF-4117-B90D-FA78AFF98976}">
      <dsp:nvSpPr>
        <dsp:cNvPr id="0" name=""/>
        <dsp:cNvSpPr/>
      </dsp:nvSpPr>
      <dsp:spPr>
        <a:xfrm>
          <a:off x="5387863" y="1641342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5.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Questionnaire</a:t>
          </a:r>
        </a:p>
      </dsp:txBody>
      <dsp:txXfrm>
        <a:off x="5387863" y="1641342"/>
        <a:ext cx="1112490" cy="556245"/>
      </dsp:txXfrm>
    </dsp:sp>
    <dsp:sp modelId="{36542E80-A5BB-A14B-AC92-854A305610DA}">
      <dsp:nvSpPr>
        <dsp:cNvPr id="0" name=""/>
        <dsp:cNvSpPr/>
      </dsp:nvSpPr>
      <dsp:spPr>
        <a:xfrm>
          <a:off x="6733976" y="1641342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6. Finish</a:t>
          </a:r>
        </a:p>
      </dsp:txBody>
      <dsp:txXfrm>
        <a:off x="6733976" y="1641342"/>
        <a:ext cx="1112490" cy="556245"/>
      </dsp:txXfrm>
    </dsp:sp>
    <dsp:sp modelId="{3348736D-BF8F-544C-8DC7-7AF74542749F}">
      <dsp:nvSpPr>
        <dsp:cNvPr id="0" name=""/>
        <dsp:cNvSpPr/>
      </dsp:nvSpPr>
      <dsp:spPr>
        <a:xfrm>
          <a:off x="7012099" y="2431210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6.1 Take picture</a:t>
          </a:r>
        </a:p>
      </dsp:txBody>
      <dsp:txXfrm>
        <a:off x="7012099" y="2431210"/>
        <a:ext cx="1112490" cy="556245"/>
      </dsp:txXfrm>
    </dsp:sp>
    <dsp:sp modelId="{E2702C0F-6940-0944-B743-400FCDD29BA9}">
      <dsp:nvSpPr>
        <dsp:cNvPr id="0" name=""/>
        <dsp:cNvSpPr/>
      </dsp:nvSpPr>
      <dsp:spPr>
        <a:xfrm>
          <a:off x="7012099" y="3221079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6.2 Print out student ID</a:t>
          </a:r>
        </a:p>
      </dsp:txBody>
      <dsp:txXfrm>
        <a:off x="7012099" y="3221079"/>
        <a:ext cx="1112490" cy="556245"/>
      </dsp:txXfrm>
    </dsp:sp>
    <dsp:sp modelId="{38C7E7C6-A411-3F41-8D75-B959E16A4819}">
      <dsp:nvSpPr>
        <dsp:cNvPr id="0" name=""/>
        <dsp:cNvSpPr/>
      </dsp:nvSpPr>
      <dsp:spPr>
        <a:xfrm>
          <a:off x="7012099" y="4010947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6.3 Save &amp; finish   </a:t>
          </a:r>
        </a:p>
      </dsp:txBody>
      <dsp:txXfrm>
        <a:off x="7012099" y="4010947"/>
        <a:ext cx="1112490" cy="55624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0B679D-2AF9-1142-8CE7-DD3F7C26F9B0}">
      <dsp:nvSpPr>
        <dsp:cNvPr id="0" name=""/>
        <dsp:cNvSpPr/>
      </dsp:nvSpPr>
      <dsp:spPr>
        <a:xfrm>
          <a:off x="6845225" y="2197587"/>
          <a:ext cx="166873" cy="20914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91481"/>
              </a:lnTo>
              <a:lnTo>
                <a:pt x="166873" y="2091481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66FEA5-79EB-C34B-B4E3-EA944EE950FD}">
      <dsp:nvSpPr>
        <dsp:cNvPr id="0" name=""/>
        <dsp:cNvSpPr/>
      </dsp:nvSpPr>
      <dsp:spPr>
        <a:xfrm>
          <a:off x="6845225" y="2197587"/>
          <a:ext cx="166873" cy="13016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01613"/>
              </a:lnTo>
              <a:lnTo>
                <a:pt x="166873" y="13016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4D851E9-FC4B-654F-BC90-CD4E7639D99E}">
      <dsp:nvSpPr>
        <dsp:cNvPr id="0" name=""/>
        <dsp:cNvSpPr/>
      </dsp:nvSpPr>
      <dsp:spPr>
        <a:xfrm>
          <a:off x="6845225" y="2197587"/>
          <a:ext cx="166873" cy="5117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1745"/>
              </a:lnTo>
              <a:lnTo>
                <a:pt x="166873" y="511745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59189C-ED93-1D4E-B49D-F74BAC42D09A}">
      <dsp:nvSpPr>
        <dsp:cNvPr id="0" name=""/>
        <dsp:cNvSpPr/>
      </dsp:nvSpPr>
      <dsp:spPr>
        <a:xfrm>
          <a:off x="3865487" y="1330424"/>
          <a:ext cx="3424734" cy="3109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4107"/>
              </a:lnTo>
              <a:lnTo>
                <a:pt x="3424734" y="194107"/>
              </a:lnTo>
              <a:lnTo>
                <a:pt x="3424734" y="31091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B3456E-162F-4CBA-9152-801F1E7BFC94}">
      <dsp:nvSpPr>
        <dsp:cNvPr id="0" name=""/>
        <dsp:cNvSpPr/>
      </dsp:nvSpPr>
      <dsp:spPr>
        <a:xfrm>
          <a:off x="3865487" y="1330424"/>
          <a:ext cx="2078621" cy="3109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4107"/>
              </a:lnTo>
              <a:lnTo>
                <a:pt x="2078621" y="194107"/>
              </a:lnTo>
              <a:lnTo>
                <a:pt x="2078621" y="31091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64A36D-C677-405E-9137-AEF34D95F5E3}">
      <dsp:nvSpPr>
        <dsp:cNvPr id="0" name=""/>
        <dsp:cNvSpPr/>
      </dsp:nvSpPr>
      <dsp:spPr>
        <a:xfrm>
          <a:off x="3865487" y="1330424"/>
          <a:ext cx="732508" cy="3109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4107"/>
              </a:lnTo>
              <a:lnTo>
                <a:pt x="732508" y="194107"/>
              </a:lnTo>
              <a:lnTo>
                <a:pt x="732508" y="31091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C72E83-B13E-4AE5-AA88-F63A199C7B32}">
      <dsp:nvSpPr>
        <dsp:cNvPr id="0" name=""/>
        <dsp:cNvSpPr/>
      </dsp:nvSpPr>
      <dsp:spPr>
        <a:xfrm>
          <a:off x="3251882" y="1330424"/>
          <a:ext cx="613605" cy="310918"/>
        </a:xfrm>
        <a:custGeom>
          <a:avLst/>
          <a:gdLst/>
          <a:ahLst/>
          <a:cxnLst/>
          <a:rect l="0" t="0" r="0" b="0"/>
          <a:pathLst>
            <a:path>
              <a:moveTo>
                <a:pt x="613605" y="0"/>
              </a:moveTo>
              <a:lnTo>
                <a:pt x="613605" y="194107"/>
              </a:lnTo>
              <a:lnTo>
                <a:pt x="0" y="194107"/>
              </a:lnTo>
              <a:lnTo>
                <a:pt x="0" y="31091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FA5C6A-EE5D-4CE2-A042-98BFD909C28E}">
      <dsp:nvSpPr>
        <dsp:cNvPr id="0" name=""/>
        <dsp:cNvSpPr/>
      </dsp:nvSpPr>
      <dsp:spPr>
        <a:xfrm>
          <a:off x="1905768" y="1330424"/>
          <a:ext cx="1959718" cy="310918"/>
        </a:xfrm>
        <a:custGeom>
          <a:avLst/>
          <a:gdLst/>
          <a:ahLst/>
          <a:cxnLst/>
          <a:rect l="0" t="0" r="0" b="0"/>
          <a:pathLst>
            <a:path>
              <a:moveTo>
                <a:pt x="1959718" y="0"/>
              </a:moveTo>
              <a:lnTo>
                <a:pt x="1959718" y="194107"/>
              </a:lnTo>
              <a:lnTo>
                <a:pt x="0" y="194107"/>
              </a:lnTo>
              <a:lnTo>
                <a:pt x="0" y="31091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29125-724C-40A9-8B36-E546E4FFDC66}">
      <dsp:nvSpPr>
        <dsp:cNvPr id="0" name=""/>
        <dsp:cNvSpPr/>
      </dsp:nvSpPr>
      <dsp:spPr>
        <a:xfrm>
          <a:off x="559655" y="1330424"/>
          <a:ext cx="3305831" cy="310918"/>
        </a:xfrm>
        <a:custGeom>
          <a:avLst/>
          <a:gdLst/>
          <a:ahLst/>
          <a:cxnLst/>
          <a:rect l="0" t="0" r="0" b="0"/>
          <a:pathLst>
            <a:path>
              <a:moveTo>
                <a:pt x="3305831" y="0"/>
              </a:moveTo>
              <a:lnTo>
                <a:pt x="3305831" y="194107"/>
              </a:lnTo>
              <a:lnTo>
                <a:pt x="0" y="194107"/>
              </a:lnTo>
              <a:lnTo>
                <a:pt x="0" y="31091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27681A-A531-42F1-BE7E-4C78A76B78D9}">
      <dsp:nvSpPr>
        <dsp:cNvPr id="0" name=""/>
        <dsp:cNvSpPr/>
      </dsp:nvSpPr>
      <dsp:spPr>
        <a:xfrm>
          <a:off x="3309242" y="774178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0.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Enrolment </a:t>
          </a:r>
        </a:p>
      </dsp:txBody>
      <dsp:txXfrm>
        <a:off x="3309242" y="774178"/>
        <a:ext cx="1112490" cy="556245"/>
      </dsp:txXfrm>
    </dsp:sp>
    <dsp:sp modelId="{D3E31D13-2852-48E6-8195-B6B198C88203}">
      <dsp:nvSpPr>
        <dsp:cNvPr id="0" name=""/>
        <dsp:cNvSpPr/>
      </dsp:nvSpPr>
      <dsp:spPr>
        <a:xfrm>
          <a:off x="3410" y="1641342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1. Identification</a:t>
          </a:r>
        </a:p>
      </dsp:txBody>
      <dsp:txXfrm>
        <a:off x="3410" y="1641342"/>
        <a:ext cx="1112490" cy="556245"/>
      </dsp:txXfrm>
    </dsp:sp>
    <dsp:sp modelId="{5FA9DDAE-8DB7-4B6A-9F08-0781F1B45CE2}">
      <dsp:nvSpPr>
        <dsp:cNvPr id="0" name=""/>
        <dsp:cNvSpPr/>
      </dsp:nvSpPr>
      <dsp:spPr>
        <a:xfrm>
          <a:off x="1349523" y="1641342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2.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Biographic</a:t>
          </a:r>
        </a:p>
      </dsp:txBody>
      <dsp:txXfrm>
        <a:off x="1349523" y="1641342"/>
        <a:ext cx="1112490" cy="556245"/>
      </dsp:txXfrm>
    </dsp:sp>
    <dsp:sp modelId="{ECFDC2B0-7405-4D27-8036-931B73D1EE7D}">
      <dsp:nvSpPr>
        <dsp:cNvPr id="0" name=""/>
        <dsp:cNvSpPr/>
      </dsp:nvSpPr>
      <dsp:spPr>
        <a:xfrm>
          <a:off x="2695637" y="1641342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3.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Qualification</a:t>
          </a:r>
        </a:p>
      </dsp:txBody>
      <dsp:txXfrm>
        <a:off x="2695637" y="1641342"/>
        <a:ext cx="1112490" cy="556245"/>
      </dsp:txXfrm>
    </dsp:sp>
    <dsp:sp modelId="{A84375C6-D19E-4741-AD92-ACA44EF57E28}">
      <dsp:nvSpPr>
        <dsp:cNvPr id="0" name=""/>
        <dsp:cNvSpPr/>
      </dsp:nvSpPr>
      <dsp:spPr>
        <a:xfrm>
          <a:off x="4041750" y="1641342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4. 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Course</a:t>
          </a:r>
        </a:p>
      </dsp:txBody>
      <dsp:txXfrm>
        <a:off x="4041750" y="1641342"/>
        <a:ext cx="1112490" cy="556245"/>
      </dsp:txXfrm>
    </dsp:sp>
    <dsp:sp modelId="{CF9BDD39-C7DF-4117-B90D-FA78AFF98976}">
      <dsp:nvSpPr>
        <dsp:cNvPr id="0" name=""/>
        <dsp:cNvSpPr/>
      </dsp:nvSpPr>
      <dsp:spPr>
        <a:xfrm>
          <a:off x="5387863" y="1641342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5.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Questionnaire</a:t>
          </a:r>
        </a:p>
      </dsp:txBody>
      <dsp:txXfrm>
        <a:off x="5387863" y="1641342"/>
        <a:ext cx="1112490" cy="556245"/>
      </dsp:txXfrm>
    </dsp:sp>
    <dsp:sp modelId="{36542E80-A5BB-A14B-AC92-854A305610DA}">
      <dsp:nvSpPr>
        <dsp:cNvPr id="0" name=""/>
        <dsp:cNvSpPr/>
      </dsp:nvSpPr>
      <dsp:spPr>
        <a:xfrm>
          <a:off x="6733976" y="1641342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6. Finish</a:t>
          </a:r>
        </a:p>
      </dsp:txBody>
      <dsp:txXfrm>
        <a:off x="6733976" y="1641342"/>
        <a:ext cx="1112490" cy="556245"/>
      </dsp:txXfrm>
    </dsp:sp>
    <dsp:sp modelId="{3348736D-BF8F-544C-8DC7-7AF74542749F}">
      <dsp:nvSpPr>
        <dsp:cNvPr id="0" name=""/>
        <dsp:cNvSpPr/>
      </dsp:nvSpPr>
      <dsp:spPr>
        <a:xfrm>
          <a:off x="7012099" y="2431210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6.1 Take picture</a:t>
          </a:r>
        </a:p>
      </dsp:txBody>
      <dsp:txXfrm>
        <a:off x="7012099" y="2431210"/>
        <a:ext cx="1112490" cy="556245"/>
      </dsp:txXfrm>
    </dsp:sp>
    <dsp:sp modelId="{E2702C0F-6940-0944-B743-400FCDD29BA9}">
      <dsp:nvSpPr>
        <dsp:cNvPr id="0" name=""/>
        <dsp:cNvSpPr/>
      </dsp:nvSpPr>
      <dsp:spPr>
        <a:xfrm>
          <a:off x="7012099" y="3221079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6.2 Print out student ID</a:t>
          </a:r>
        </a:p>
      </dsp:txBody>
      <dsp:txXfrm>
        <a:off x="7012099" y="3221079"/>
        <a:ext cx="1112490" cy="556245"/>
      </dsp:txXfrm>
    </dsp:sp>
    <dsp:sp modelId="{38C7E7C6-A411-3F41-8D75-B959E16A4819}">
      <dsp:nvSpPr>
        <dsp:cNvPr id="0" name=""/>
        <dsp:cNvSpPr/>
      </dsp:nvSpPr>
      <dsp:spPr>
        <a:xfrm>
          <a:off x="7012099" y="4010947"/>
          <a:ext cx="1112490" cy="5562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6.3 Save &amp; finish   </a:t>
          </a:r>
        </a:p>
      </dsp:txBody>
      <dsp:txXfrm>
        <a:off x="7012099" y="4010947"/>
        <a:ext cx="1112490" cy="5562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3F56-C911-403D-BD0B-CB45EAE8A2D5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088E5-C171-4DFB-9117-6419A701D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207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3F56-C911-403D-BD0B-CB45EAE8A2D5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088E5-C171-4DFB-9117-6419A701D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632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3F56-C911-403D-BD0B-CB45EAE8A2D5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088E5-C171-4DFB-9117-6419A701D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474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3F56-C911-403D-BD0B-CB45EAE8A2D5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088E5-C171-4DFB-9117-6419A701D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417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3F56-C911-403D-BD0B-CB45EAE8A2D5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088E5-C171-4DFB-9117-6419A701D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18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3F56-C911-403D-BD0B-CB45EAE8A2D5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088E5-C171-4DFB-9117-6419A701D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542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3F56-C911-403D-BD0B-CB45EAE8A2D5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088E5-C171-4DFB-9117-6419A701D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623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3F56-C911-403D-BD0B-CB45EAE8A2D5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088E5-C171-4DFB-9117-6419A701D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64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3F56-C911-403D-BD0B-CB45EAE8A2D5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088E5-C171-4DFB-9117-6419A701D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748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3F56-C911-403D-BD0B-CB45EAE8A2D5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088E5-C171-4DFB-9117-6419A701D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576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3F56-C911-403D-BD0B-CB45EAE8A2D5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5088E5-C171-4DFB-9117-6419A701D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241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113F56-C911-403D-BD0B-CB45EAE8A2D5}" type="datetimeFigureOut">
              <a:rPr lang="en-GB" smtClean="0"/>
              <a:t>27/03/2020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5088E5-C171-4DFB-9117-6419A701D2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139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525900935"/>
              </p:ext>
            </p:extLst>
          </p:nvPr>
        </p:nvGraphicFramePr>
        <p:xfrm>
          <a:off x="1651000" y="-1579034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54000" y="304800"/>
            <a:ext cx="1549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HTA Enrolment </a:t>
            </a:r>
          </a:p>
        </p:txBody>
      </p:sp>
    </p:spTree>
    <p:extLst>
      <p:ext uri="{BB962C8B-B14F-4D97-AF65-F5344CB8AC3E}">
        <p14:creationId xmlns:p14="http://schemas.microsoft.com/office/powerpoint/2010/main" val="2830502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22891806"/>
              </p:ext>
            </p:extLst>
          </p:nvPr>
        </p:nvGraphicFramePr>
        <p:xfrm>
          <a:off x="1803400" y="30480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7675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363499817"/>
              </p:ext>
            </p:extLst>
          </p:nvPr>
        </p:nvGraphicFramePr>
        <p:xfrm>
          <a:off x="1803400" y="30480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54000" y="304800"/>
            <a:ext cx="1549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HTA Enrolment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965700" y="2298700"/>
            <a:ext cx="2133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 plan 1.1 then 1.2 </a:t>
            </a:r>
          </a:p>
          <a:p>
            <a:endParaRPr lang="en-GB" dirty="0"/>
          </a:p>
          <a:p>
            <a:r>
              <a:rPr lang="en-GB"/>
              <a:t>Then do 1.3</a:t>
            </a:r>
          </a:p>
          <a:p>
            <a:endParaRPr lang="en-GB" dirty="0"/>
          </a:p>
          <a:p>
            <a:r>
              <a:rPr lang="en-GB" dirty="0"/>
              <a:t>Else do 1.1.1</a:t>
            </a:r>
          </a:p>
        </p:txBody>
      </p:sp>
    </p:spTree>
    <p:extLst>
      <p:ext uri="{BB962C8B-B14F-4D97-AF65-F5344CB8AC3E}">
        <p14:creationId xmlns:p14="http://schemas.microsoft.com/office/powerpoint/2010/main" val="934963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B4EC6CA-55AA-D24E-B20C-AECC57A6B7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1263481"/>
              </p:ext>
            </p:extLst>
          </p:nvPr>
        </p:nvGraphicFramePr>
        <p:xfrm>
          <a:off x="783771" y="97971"/>
          <a:ext cx="10014857" cy="66293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6817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688885526"/>
              </p:ext>
            </p:extLst>
          </p:nvPr>
        </p:nvGraphicFramePr>
        <p:xfrm>
          <a:off x="1803400" y="304800"/>
          <a:ext cx="10674350" cy="7810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54000" y="304800"/>
            <a:ext cx="1549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HTA Enrolment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D3A800-D23F-D845-AD98-1AB3E1946D0B}"/>
              </a:ext>
            </a:extLst>
          </p:cNvPr>
          <p:cNvSpPr txBox="1"/>
          <p:nvPr/>
        </p:nvSpPr>
        <p:spPr>
          <a:xfrm>
            <a:off x="661401" y="2030148"/>
            <a:ext cx="373642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 plan 2.1 then 2.1.1</a:t>
            </a:r>
          </a:p>
          <a:p>
            <a:endParaRPr lang="en-GB" dirty="0"/>
          </a:p>
          <a:p>
            <a:r>
              <a:rPr lang="en-GB" dirty="0"/>
              <a:t>Then 2.1.2</a:t>
            </a:r>
          </a:p>
          <a:p>
            <a:endParaRPr lang="en-GB" dirty="0"/>
          </a:p>
          <a:p>
            <a:r>
              <a:rPr lang="en-GB" dirty="0"/>
              <a:t>Followed by 2.1.3</a:t>
            </a:r>
          </a:p>
          <a:p>
            <a:endParaRPr lang="en-GB" dirty="0"/>
          </a:p>
          <a:p>
            <a:r>
              <a:rPr lang="en-GB" dirty="0"/>
              <a:t>Then 2.1.4</a:t>
            </a:r>
          </a:p>
          <a:p>
            <a:endParaRPr lang="en-GB" dirty="0"/>
          </a:p>
          <a:p>
            <a:r>
              <a:rPr lang="en-GB" dirty="0"/>
              <a:t>Continue and do 2.2</a:t>
            </a:r>
          </a:p>
          <a:p>
            <a:endParaRPr lang="en-GB" dirty="0"/>
          </a:p>
          <a:p>
            <a:r>
              <a:rPr lang="en-GB" dirty="0"/>
              <a:t>Else do 2.3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38407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5C6563C-9F4E-7C41-9EF2-ADFD611DCB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8054801"/>
              </p:ext>
            </p:extLst>
          </p:nvPr>
        </p:nvGraphicFramePr>
        <p:xfrm>
          <a:off x="1738085" y="206224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4321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BFEEB9C0-4D80-7648-AD38-5BDBA78B28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13236111"/>
              </p:ext>
            </p:extLst>
          </p:nvPr>
        </p:nvGraphicFramePr>
        <p:xfrm>
          <a:off x="1738085" y="206224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FAE5ECBA-0FBD-C84D-9269-47A3CA5850C6}"/>
              </a:ext>
            </a:extLst>
          </p:cNvPr>
          <p:cNvSpPr txBox="1"/>
          <p:nvPr/>
        </p:nvSpPr>
        <p:spPr>
          <a:xfrm>
            <a:off x="1451149" y="2485570"/>
            <a:ext cx="343988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 plan 3.1</a:t>
            </a:r>
          </a:p>
          <a:p>
            <a:endParaRPr lang="en-GB" dirty="0"/>
          </a:p>
          <a:p>
            <a:r>
              <a:rPr lang="en-GB" dirty="0"/>
              <a:t>Then do 3.1.1</a:t>
            </a:r>
          </a:p>
          <a:p>
            <a:endParaRPr lang="en-GB" dirty="0"/>
          </a:p>
          <a:p>
            <a:r>
              <a:rPr lang="en-GB" dirty="0"/>
              <a:t>Next do 3.1.2</a:t>
            </a:r>
          </a:p>
          <a:p>
            <a:endParaRPr lang="en-GB" dirty="0"/>
          </a:p>
          <a:p>
            <a:r>
              <a:rPr lang="en-GB" dirty="0"/>
              <a:t>To continue do 3.2</a:t>
            </a:r>
          </a:p>
          <a:p>
            <a:endParaRPr lang="en-GB" dirty="0"/>
          </a:p>
          <a:p>
            <a:r>
              <a:rPr lang="en-GB" dirty="0"/>
              <a:t>Finally else do 3.3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7778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F005CF9-9135-9E4B-8E38-1FCE8F403A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5127071"/>
              </p:ext>
            </p:extLst>
          </p:nvPr>
        </p:nvGraphicFramePr>
        <p:xfrm>
          <a:off x="1781628" y="1735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4272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EDA1705-7616-D848-88D9-AB61C46C55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8411064"/>
              </p:ext>
            </p:extLst>
          </p:nvPr>
        </p:nvGraphicFramePr>
        <p:xfrm>
          <a:off x="0" y="173566"/>
          <a:ext cx="11155680" cy="6684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BC791F9-5C9D-A140-9C7A-00737536B8F1}"/>
              </a:ext>
            </a:extLst>
          </p:cNvPr>
          <p:cNvSpPr txBox="1"/>
          <p:nvPr/>
        </p:nvSpPr>
        <p:spPr>
          <a:xfrm>
            <a:off x="8338457" y="2136338"/>
            <a:ext cx="22098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 plan 4.1</a:t>
            </a:r>
          </a:p>
          <a:p>
            <a:endParaRPr lang="en-GB" dirty="0"/>
          </a:p>
          <a:p>
            <a:r>
              <a:rPr lang="en-GB" dirty="0"/>
              <a:t>Either do 4.2 or 4.3</a:t>
            </a:r>
          </a:p>
          <a:p>
            <a:endParaRPr lang="en-GB" dirty="0"/>
          </a:p>
          <a:p>
            <a:r>
              <a:rPr lang="en-GB" dirty="0"/>
              <a:t>To continue do 4.4</a:t>
            </a:r>
          </a:p>
          <a:p>
            <a:endParaRPr lang="en-GB" dirty="0"/>
          </a:p>
          <a:p>
            <a:r>
              <a:rPr lang="en-GB" dirty="0"/>
              <a:t>Else do 4.5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38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2E0F06E-224E-0948-87D1-3246A313C8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7349806"/>
              </p:ext>
            </p:extLst>
          </p:nvPr>
        </p:nvGraphicFramePr>
        <p:xfrm>
          <a:off x="2032000" y="271538"/>
          <a:ext cx="8917354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84294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6F99D25-A138-B74D-8E1D-15160FA737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5916767"/>
              </p:ext>
            </p:extLst>
          </p:nvPr>
        </p:nvGraphicFramePr>
        <p:xfrm>
          <a:off x="2032000" y="271538"/>
          <a:ext cx="8682892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27CA862-1657-0641-8517-9CEF8BA1E400}"/>
              </a:ext>
            </a:extLst>
          </p:cNvPr>
          <p:cNvSpPr txBox="1"/>
          <p:nvPr/>
        </p:nvSpPr>
        <p:spPr>
          <a:xfrm>
            <a:off x="2612571" y="2144486"/>
            <a:ext cx="254725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 plan 5.1</a:t>
            </a:r>
          </a:p>
          <a:p>
            <a:endParaRPr lang="en-GB" dirty="0"/>
          </a:p>
          <a:p>
            <a:r>
              <a:rPr lang="en-GB" dirty="0"/>
              <a:t>Followed by 5.1.1</a:t>
            </a:r>
          </a:p>
          <a:p>
            <a:endParaRPr lang="en-GB" dirty="0"/>
          </a:p>
          <a:p>
            <a:r>
              <a:rPr lang="en-GB" dirty="0"/>
              <a:t>Next do 5.2</a:t>
            </a:r>
          </a:p>
          <a:p>
            <a:endParaRPr lang="en-GB" dirty="0"/>
          </a:p>
          <a:p>
            <a:r>
              <a:rPr lang="en-GB" dirty="0"/>
              <a:t>Then do 5.3</a:t>
            </a:r>
          </a:p>
          <a:p>
            <a:endParaRPr lang="en-GB" dirty="0"/>
          </a:p>
          <a:p>
            <a:r>
              <a:rPr lang="en-GB" dirty="0"/>
              <a:t>Else do 5.4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20984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14C2466-23D7-CC42-88F5-69485B54DD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12701390"/>
              </p:ext>
            </p:extLst>
          </p:nvPr>
        </p:nvGraphicFramePr>
        <p:xfrm>
          <a:off x="2032000" y="271538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05187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5565899-9870-904D-80DA-9F80DA9082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41957868"/>
              </p:ext>
            </p:extLst>
          </p:nvPr>
        </p:nvGraphicFramePr>
        <p:xfrm>
          <a:off x="2032000" y="271538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390CF81-0201-E74A-A4FA-E6889C3EAD58}"/>
              </a:ext>
            </a:extLst>
          </p:cNvPr>
          <p:cNvSpPr txBox="1"/>
          <p:nvPr/>
        </p:nvSpPr>
        <p:spPr>
          <a:xfrm>
            <a:off x="3048000" y="2917371"/>
            <a:ext cx="262345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 plan 6.1</a:t>
            </a:r>
          </a:p>
          <a:p>
            <a:endParaRPr lang="en-GB" dirty="0"/>
          </a:p>
          <a:p>
            <a:r>
              <a:rPr lang="en-GB" dirty="0"/>
              <a:t>Then do 6.2</a:t>
            </a:r>
          </a:p>
          <a:p>
            <a:endParaRPr lang="en-GB" dirty="0"/>
          </a:p>
          <a:p>
            <a:r>
              <a:rPr lang="en-GB" dirty="0"/>
              <a:t>Else do 6.3</a:t>
            </a:r>
          </a:p>
        </p:txBody>
      </p:sp>
    </p:spTree>
    <p:extLst>
      <p:ext uri="{BB962C8B-B14F-4D97-AF65-F5344CB8AC3E}">
        <p14:creationId xmlns:p14="http://schemas.microsoft.com/office/powerpoint/2010/main" val="38856780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15CAD55AB3FDF4595C89B479CA5022B" ma:contentTypeVersion="17" ma:contentTypeDescription="Create a new document." ma:contentTypeScope="" ma:versionID="bc506fa722f79d81416b1ea4a2b4660d">
  <xsd:schema xmlns:xsd="http://www.w3.org/2001/XMLSchema" xmlns:xs="http://www.w3.org/2001/XMLSchema" xmlns:p="http://schemas.microsoft.com/office/2006/metadata/properties" xmlns:ns2="1bdb5f1c-3a1d-46be-9c1c-2c12fa6241ae" xmlns:ns3="d82f5f65-69be-41fe-b675-9f29d36f4d75" targetNamespace="http://schemas.microsoft.com/office/2006/metadata/properties" ma:root="true" ma:fieldsID="c387481152f7d2e32e2bbc8b2bc67fa8" ns2:_="" ns3:_="">
    <xsd:import namespace="1bdb5f1c-3a1d-46be-9c1c-2c12fa6241ae"/>
    <xsd:import namespace="d82f5f65-69be-41fe-b675-9f29d36f4d7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DateTaken" minOccurs="0"/>
                <xsd:element ref="ns2:MediaServiceOCR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db5f1c-3a1d-46be-9c1c-2c12fa6241a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2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2f5f65-69be-41fe-b675-9f29d36f4d75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4" ma:displayName="Content Type"/>
        <xsd:element ref="dc:title" minOccurs="0" maxOccurs="1" ma:index="3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FC79F23-9F17-4429-AB3B-E6387422D24B}"/>
</file>

<file path=customXml/itemProps2.xml><?xml version="1.0" encoding="utf-8"?>
<ds:datastoreItem xmlns:ds="http://schemas.openxmlformats.org/officeDocument/2006/customXml" ds:itemID="{3BB8C28A-6238-4BA7-9E13-E7FFFE453AD3}"/>
</file>

<file path=customXml/itemProps3.xml><?xml version="1.0" encoding="utf-8"?>
<ds:datastoreItem xmlns:ds="http://schemas.openxmlformats.org/officeDocument/2006/customXml" ds:itemID="{A19BB97E-E0A8-42DF-BEEF-946E06C1DA30}"/>
</file>

<file path=docProps/app.xml><?xml version="1.0" encoding="utf-8"?>
<Properties xmlns="http://schemas.openxmlformats.org/officeDocument/2006/extended-properties" xmlns:vt="http://schemas.openxmlformats.org/officeDocument/2006/docPropsVTypes">
  <TotalTime>2229</TotalTime>
  <Words>604</Words>
  <Application>Microsoft Office PowerPoint</Application>
  <PresentationFormat>Widescreen</PresentationFormat>
  <Paragraphs>267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NPTC Group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243745 (Keelan Rochard)</dc:creator>
  <cp:lastModifiedBy>Keelan Rochard</cp:lastModifiedBy>
  <cp:revision>18</cp:revision>
  <dcterms:created xsi:type="dcterms:W3CDTF">2020-01-28T15:05:25Z</dcterms:created>
  <dcterms:modified xsi:type="dcterms:W3CDTF">2020-03-27T19:36:41Z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0x010100F15CAD55AB3FDF4595C89B479CA5022B</vt:lpwstr>
  </property>
</Properties>
</file>