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6267F-E388-BFF2-D094-455D60DE8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E71FD6-F474-82BE-3BF5-D2CF8BEDA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95DC34-911B-4D47-66D1-E9B0EC0A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2E470-1E84-09DC-B106-A77411FBE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F7B68-AA36-2350-A6B6-8A38680F2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905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DC4C1-703C-92B7-276B-7C98B7F51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86EA9-43BC-2A37-5916-9555A2D521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39EE5-AA51-3B7E-57D3-7ABCADF44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D8059-0000-7677-580C-929D875B3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D042B-DA26-7CD5-FEB7-001E0B01A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827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EF4FE-BB74-5231-AC10-AEC3A5277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D3870C-738A-7405-07F9-38DBC64BEC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84385-601B-1A85-FC7F-57280D7B6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301E9-287E-F9A3-7FA6-56832BF87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CBFC2-B3DF-CCBC-1ACC-31B49B10F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932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C8E15-E79B-D6A8-4E28-4CB1B8BF9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8FDFF-7CC1-D1CA-B3DE-C27495D9D9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B6730-4C0C-EE16-0171-64DDF4727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87F7D6-6B78-A2B7-24C1-07CFBA4E2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ABE31-B856-14E9-9880-BE0483CE6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7E011-CDCF-E04B-3D0F-807F4F842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803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47D7-8542-CF39-F9C6-D64EB6103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94E45-15BD-15D1-C98A-B33831BBB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F594E-4C8A-195E-5E31-3D1E76C2B2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F31982-F121-6363-80C2-E539A2322D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F0795B-C3B7-6BEE-1713-EAF8983518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0F0D7D-E843-E2AD-B51B-6D803C177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9A09DC-0CC2-B591-983D-F8185E9BA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22F8D0-C8D5-01ED-4EF8-26FFEABAA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55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F52EC-7EE7-B206-4ACA-9639E299C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B4FF5F-1EE9-460D-DAF4-18ABAE7ED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490556-7719-2709-9C02-7D9437EE1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407E4-28E3-FA2D-38EA-E5D5BDCE6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88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1A77D7-F35A-9FA6-CDF7-68D20475C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F42B2-3B13-65CE-4C0D-C02F20ADC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5D4A0-3943-71C6-CB33-D77ABA73E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40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DB4FA-67E6-FE4E-C96C-A2D1A8CD2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9ACC3-1237-6028-C0EF-209EE0E33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960CD6-E02A-E72E-A86D-E192D29980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E0122-3C51-34C1-8CB2-75CFA2193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DC6454-358E-D1C0-2F52-CA9F68DE9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EF6812-29C2-8BDF-F3BB-BCA7D7526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379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34B21-0026-755A-E90E-E42D6AA0B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A5907E-DF0C-C90B-9F42-96E1878CB2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D3B23-8FC8-AD63-DF6A-8D7956D7BD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28389-56A6-56AD-D3E0-9989218DB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4BBB78-437F-17B3-3661-703E65AE5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C4F73-4433-825D-CA1D-439FAD9CC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542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0EBCE-C94E-CD95-E9BA-2CE628CD0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3A38CA-A489-1105-3456-09B5CF5B2F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6A071-A966-C5CA-FD05-FE7D9B408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B53CD-E551-7F39-3BEC-CBB055749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C3760-CCBA-4B33-EF7D-A8DB51B0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817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316E9B-A267-5F4C-1DEB-23CF610F0C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36ECEA-0DF0-8A28-E988-1F6C2D85C4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2C43F-1E71-4FA5-A067-861C9701A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8EC0D-B9EC-4916-B38F-B9003555F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1AD4F-8A8B-862D-020E-6C9541282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36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39C4A7-6788-F3CE-F6EC-BBC98C7AD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9A95A4-80C1-BBDB-3D5C-43DEDA656A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C48ED-34E1-C83A-D655-1070138C22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88E6D4-B04C-4538-8A10-E73E99A551C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809AB-F4FF-82CC-4BFC-2459046C85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0C950-B0D7-F118-BD4F-B725BD93CA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627BB8-D822-4411-B1B0-105BB2E8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704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hyperlink" Target="https://www.simplilearn.com/history-and-evolution-of-digital-marketing-article" TargetMode="External"/><Relationship Id="rId4" Type="http://schemas.openxmlformats.org/officeDocument/2006/relationships/hyperlink" Target="https://blog.hubspot.com/marketing/content-trends-preferen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4306B-6DD8-6BA4-0C61-24160A7A1D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2608" y="1380565"/>
            <a:ext cx="4561369" cy="1466964"/>
          </a:xfrm>
        </p:spPr>
        <p:txBody>
          <a:bodyPr anchor="b">
            <a:noAutofit/>
          </a:bodyPr>
          <a:lstStyle/>
          <a:p>
            <a:pPr algn="l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Presentation on the social media platform Tik Tok for Business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E7908A-F868-76E4-5B7D-BBBC6EE23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994156"/>
            <a:ext cx="4561369" cy="1416090"/>
          </a:xfrm>
        </p:spPr>
        <p:txBody>
          <a:bodyPr anchor="t">
            <a:normAutofit/>
          </a:bodyPr>
          <a:lstStyle/>
          <a:p>
            <a:pPr algn="l"/>
            <a:r>
              <a:rPr lang="en-US" sz="1200" dirty="0">
                <a:solidFill>
                  <a:srgbClr val="59595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Student name: Loredana Morosan	     </a:t>
            </a:r>
          </a:p>
          <a:p>
            <a:pPr algn="l"/>
            <a:r>
              <a:rPr lang="en-US" sz="1200" dirty="0">
                <a:solidFill>
                  <a:srgbClr val="59595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Student ID number: 2414597	</a:t>
            </a:r>
          </a:p>
          <a:p>
            <a:pPr algn="l"/>
            <a:r>
              <a:rPr lang="en-US" sz="1200" dirty="0">
                <a:solidFill>
                  <a:srgbClr val="59595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Programme: CertHE Sustainable Enterprise (Rural)</a:t>
            </a:r>
          </a:p>
          <a:p>
            <a:pPr algn="l"/>
            <a:r>
              <a:rPr lang="en-US" sz="1200" dirty="0">
                <a:solidFill>
                  <a:srgbClr val="595959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Module: Digital Marketing</a:t>
            </a:r>
          </a:p>
          <a:p>
            <a:endParaRPr lang="en-GB" sz="1300" dirty="0">
              <a:solidFill>
                <a:srgbClr val="595959"/>
              </a:solidFill>
            </a:endParaRPr>
          </a:p>
        </p:txBody>
      </p:sp>
      <p:pic>
        <p:nvPicPr>
          <p:cNvPr id="4" name="Picture 3" descr="A colorful explosion of smoke with a black and blue logo&#10;&#10;Description automatically generated">
            <a:extLst>
              <a:ext uri="{FF2B5EF4-FFF2-40B4-BE49-F238E27FC236}">
                <a16:creationId xmlns:a16="http://schemas.microsoft.com/office/drawing/2014/main" id="{845FB1B8-3B2A-4B24-3D25-462C1A9323E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5730839" y="1422135"/>
            <a:ext cx="4345972" cy="3732429"/>
          </a:xfrm>
          <a:prstGeom prst="rect">
            <a:avLst/>
          </a:prstGeom>
          <a:ln w="76200">
            <a:solidFill>
              <a:srgbClr val="00206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perspectiveHeroicExtremeLeftFacing"/>
            <a:lightRig rig="threePt" dir="t"/>
          </a:scene3d>
        </p:spPr>
      </p:pic>
      <p:pic>
        <p:nvPicPr>
          <p:cNvPr id="5" name="Înregistrare nouă">
            <a:hlinkClick r:id="" action="ppaction://media"/>
            <a:extLst>
              <a:ext uri="{FF2B5EF4-FFF2-40B4-BE49-F238E27FC236}">
                <a16:creationId xmlns:a16="http://schemas.microsoft.com/office/drawing/2014/main" id="{ECAEB99F-C434-8F17-90E8-E242795823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16575" y="58308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56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831E09-0D15-7265-B3C0-F48D7F15B8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806" r="11883"/>
          <a:stretch/>
        </p:blipFill>
        <p:spPr>
          <a:xfrm>
            <a:off x="2519309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50073-5BC1-21B6-6197-93ABDE116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A644B-4766-DB91-6A73-E4D00D1B0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>
              <a:buAutoNum type="arabicPeriod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Global Reach: 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Over 1 billion active users monthly.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Connects businesses to a diverse audience worldwide.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2. High Engagement Rates: 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Average users spend 95 minutes per day.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Boosts content interaction.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3. Creative Branding Opportunities: 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Short-form videos and challenges enhance storytelling.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Unique tools like filters and effects allow for creative expression.</a:t>
            </a:r>
          </a:p>
          <a:p>
            <a:pPr marL="0" indent="0">
              <a:buNone/>
            </a:pPr>
            <a:endParaRPr lang="en-US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400BAB-FFBA-EB63-064D-F93ED99C31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707" y="0"/>
            <a:ext cx="3350755" cy="214312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6" name="Înregistrare nouă 2">
            <a:hlinkClick r:id="" action="ppaction://media"/>
            <a:extLst>
              <a:ext uri="{FF2B5EF4-FFF2-40B4-BE49-F238E27FC236}">
                <a16:creationId xmlns:a16="http://schemas.microsoft.com/office/drawing/2014/main" id="{D08A3DED-33F4-9E2C-9490-F9C5CC933E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920163" y="62150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367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DDDCE-99BA-7A91-9263-450C6164E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rm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Potential Drawbacks of TikTok for Businesses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A8546-5FDE-9C72-FFEF-9B5AEC707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799" y="2563907"/>
            <a:ext cx="5461225" cy="297619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 Limitations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Primarily appeals to Gen Z and Millennials.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Limited appeal for older audiences.</a:t>
            </a:r>
          </a:p>
          <a:p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Saturation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Over 100 million videos uploaded daily.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Standing out requires exceptional creativity.</a:t>
            </a:r>
          </a:p>
          <a:p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 Demands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Requires consistent, high-quality, engaging content to capture attention.</a:t>
            </a:r>
          </a:p>
          <a:p>
            <a:endParaRPr lang="en-GB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4611CD-380D-8F6E-26C3-D6486E49DF5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087" r="17735" b="-4"/>
          <a:stretch/>
        </p:blipFill>
        <p:spPr>
          <a:xfrm>
            <a:off x="8493487" y="136580"/>
            <a:ext cx="3344618" cy="2970686"/>
          </a:xfrm>
          <a:prstGeom prst="rect">
            <a:avLst/>
          </a:prstGeom>
          <a:ln>
            <a:solidFill>
              <a:srgbClr val="0070C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F88F18-A8EC-E497-8316-E12E6F111B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180" r="-2" b="-2"/>
          <a:stretch/>
        </p:blipFill>
        <p:spPr>
          <a:xfrm>
            <a:off x="8413707" y="3332344"/>
            <a:ext cx="3577821" cy="3289229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6" name="Înregistrare nouă 3">
            <a:hlinkClick r:id="" action="ppaction://media"/>
            <a:extLst>
              <a:ext uri="{FF2B5EF4-FFF2-40B4-BE49-F238E27FC236}">
                <a16:creationId xmlns:a16="http://schemas.microsoft.com/office/drawing/2014/main" id="{77B3E5EC-75DE-C7E1-1B17-B65F385502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72388" y="62150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320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7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0BF61-D20C-1314-C353-6F74806DA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Ethical Considerations for Businesses on TikTok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FA58B-A3C2-E66D-8C15-1F74F87E4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5" y="2509997"/>
            <a:ext cx="6449895" cy="3030101"/>
          </a:xfrm>
        </p:spPr>
        <p:txBody>
          <a:bodyPr anchor="t">
            <a:noAutofit/>
          </a:bodyPr>
          <a:lstStyle/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Privacy Concerns: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Scrutiny over how user data is collected, stored, and used.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Businesses must ensure compliance with global data protection laws.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Moderation: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Spread of misinformation and controversial content poses risks to brand reputation.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Mental Health: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TikTok's addictive design raises questions about ethical engagement with vulnerable users.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Transparency in Influencer Marketing: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disclosure of paid partnerships is necessary to maintain trust and ethical standards.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Safety:</a:t>
            </a:r>
          </a:p>
          <a:p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underage users is a critical responsibility for brands targeting younger audiences.</a:t>
            </a: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DAF7C1-48FF-31FB-EF08-E11DE45BCA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010" r="19225" b="4"/>
          <a:stretch/>
        </p:blipFill>
        <p:spPr>
          <a:xfrm>
            <a:off x="8450011" y="392762"/>
            <a:ext cx="3449463" cy="2714503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20CCFF-500F-180C-AC93-8ADCBDCC8F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464" r="18205" b="-1"/>
          <a:stretch/>
        </p:blipFill>
        <p:spPr>
          <a:xfrm>
            <a:off x="8779933" y="3750732"/>
            <a:ext cx="2726267" cy="2421467"/>
          </a:xfrm>
          <a:prstGeom prst="rect">
            <a:avLst/>
          </a:prstGeo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</p:pic>
      <p:pic>
        <p:nvPicPr>
          <p:cNvPr id="6" name="Înregistrare nouă 4">
            <a:hlinkClick r:id="" action="ppaction://media"/>
            <a:extLst>
              <a:ext uri="{FF2B5EF4-FFF2-40B4-BE49-F238E27FC236}">
                <a16:creationId xmlns:a16="http://schemas.microsoft.com/office/drawing/2014/main" id="{5C4654EB-52A4-D979-E058-4475792830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97263" y="63547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655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2ECD6-63DB-7268-3278-3B3B3CEEF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940482"/>
          </a:xfrm>
        </p:spPr>
        <p:txBody>
          <a:bodyPr anchor="b">
            <a:norm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Conclusion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93035-4506-F5AA-0CEB-99B51C9CB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r>
              <a:rPr lang="en-US" sz="1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reach, creative marketing tools, and e-commerce potential.</a:t>
            </a:r>
          </a:p>
          <a:p>
            <a:r>
              <a:rPr lang="en-US" sz="1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Navigating content competition, algorithm reliance, and demographic targeting limitations.</a:t>
            </a:r>
          </a:p>
          <a:p>
            <a:r>
              <a:rPr lang="en-US" sz="1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Maintaining transparency, respecting data privacy, and safeguarding user well-being.</a:t>
            </a:r>
          </a:p>
          <a:p>
            <a:r>
              <a:rPr lang="en-US" sz="1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leveraging of TikTok for sustainable business success.</a:t>
            </a:r>
            <a:endParaRPr lang="en-GB" sz="1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A99038-3B9A-DA06-9603-9792C7799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801" y="1053257"/>
            <a:ext cx="4797056" cy="4797056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Înregistrare nouă 5">
            <a:hlinkClick r:id="" action="ppaction://media"/>
            <a:extLst>
              <a:ext uri="{FF2B5EF4-FFF2-40B4-BE49-F238E27FC236}">
                <a16:creationId xmlns:a16="http://schemas.microsoft.com/office/drawing/2014/main" id="{6B9003D4-3249-8A26-09B2-099D8A9477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87700" y="55721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405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C8949-82FC-6B70-3A41-502B99207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AB8B1-675C-B543-EB27-76F21CEC0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768321"/>
            <a:ext cx="8959892" cy="2828543"/>
          </a:xfrm>
        </p:spPr>
        <p:txBody>
          <a:bodyPr anchor="t">
            <a:noAutofit/>
          </a:bodyPr>
          <a:lstStyle/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Chaffey, D., &amp; Ellis-Chadwick, F. (2019). </a:t>
            </a:r>
            <a:r>
              <a:rPr lang="en-GB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(7th ed.). Pearson.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Chaffey, D., &amp; Smith, P. R. (2017). </a:t>
            </a:r>
            <a:r>
              <a:rPr lang="en-GB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excellence: Planning, optimizing and integrating online marketing 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(5th ed.). Routledge.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Pelsmacker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Geuens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&amp; Van Den Bergh, J. (2021). </a:t>
            </a:r>
            <a:r>
              <a:rPr lang="en-GB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communications: A European perspective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(7th ed.). Pearson.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Godin, S. (2018). </a:t>
            </a:r>
            <a:r>
              <a:rPr lang="en-GB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marketing: You can’t be seen until you learn to see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Penguin Books.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HubSpot. (2017, November 6). Content trends: Preferences emerge along generational fault lines (M. An, Author). HubSpot. 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https://blog.hubspot.com/marketing/content-trends-preferences</a:t>
            </a: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Hu, H.-F., &amp;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Krishen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S. (2019). Information overload in the digital age. In A. S.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Krishen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O.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Berezan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(Eds.), </a:t>
            </a:r>
            <a:r>
              <a:rPr lang="en-GB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and humanity: Discourses in the real world 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185–203). Cambridge Scholars Publishing.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Jackson, S. (2015). </a:t>
            </a:r>
            <a:r>
              <a:rPr lang="en-GB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 of analytics: Data analytics for marketing 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(2nd ed.). Routledge.</a:t>
            </a:r>
          </a:p>
          <a:p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Stokel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-Walker, C. (2021). TikTok boom: China’s dynamite app and the superpower race for social media.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Canbury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Press.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https://www.simplilearn.com/history-and-evolution-of-digital-marketing-article</a:t>
            </a: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̂nregistrare nouă 6">
            <a:hlinkClick r:id="" action="ppaction://media"/>
            <a:extLst>
              <a:ext uri="{FF2B5EF4-FFF2-40B4-BE49-F238E27FC236}">
                <a16:creationId xmlns:a16="http://schemas.microsoft.com/office/drawing/2014/main" id="{083DED5B-60B0-46EB-DF14-ED5A0AAC3A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08088" y="58626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59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552</Words>
  <Application>Microsoft Office PowerPoint</Application>
  <PresentationFormat>Widescreen</PresentationFormat>
  <Paragraphs>53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Presentation on the social media platform Tik Tok for Business</vt:lpstr>
      <vt:lpstr>Benefits of TikTok for Business</vt:lpstr>
      <vt:lpstr>Potential Drawbacks of TikTok for Businesses</vt:lpstr>
      <vt:lpstr>Ethical Considerations for Businesses on TikTok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2024-12-05T00:04:13Z</dcterms:created>
  <dcterms:modified xsi:type="dcterms:W3CDTF">2024-12-14T13:01:30Z</dcterms:modified>
</cp:coreProperties>
</file>