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10/11/23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Measuring 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  <a:p>
            <a:pPr algn="ctr"/>
            <a:r>
              <a:rPr lang="en-GB" sz="3200" dirty="0"/>
              <a:t>Competitive State Anxiety – Part 2</a:t>
            </a:r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Modified CSAI-2 (Task)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“never” to 7 “all of the time”</a:t>
            </a:r>
            <a:endParaRPr lang="en-US" sz="1600" dirty="0"/>
          </a:p>
          <a:p>
            <a:pPr>
              <a:lnSpc>
                <a:spcPct val="80000"/>
              </a:lnSpc>
            </a:pPr>
            <a:endParaRPr lang="en-US" sz="1800" dirty="0"/>
          </a:p>
          <a:p>
            <a:pPr>
              <a:lnSpc>
                <a:spcPct val="80000"/>
              </a:lnSpc>
            </a:pPr>
            <a:r>
              <a:rPr lang="en-US" sz="1800" dirty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Task…..</a:t>
            </a:r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	(i.e., don’t move onto the next question until you have completed the 	intensity and frequency of intrusion dimensions for the statement you 	have just 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Scoring….</a:t>
            </a:r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 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36).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       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       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/>
              <a:t>Your individual scores </a:t>
            </a:r>
          </a:p>
          <a:p>
            <a:endParaRPr lang="en-GB" dirty="0"/>
          </a:p>
          <a:p>
            <a:pPr lvl="1"/>
            <a:r>
              <a:rPr lang="en-GB" sz="2800" dirty="0"/>
              <a:t>Issues with the inventory?</a:t>
            </a:r>
          </a:p>
          <a:p>
            <a:pPr lvl="1"/>
            <a:r>
              <a:rPr lang="en-GB" sz="2800" dirty="0"/>
              <a:t>Appropriateness/applicability of the three dimensions?</a:t>
            </a:r>
          </a:p>
          <a:p>
            <a:pPr lvl="1"/>
            <a:r>
              <a:rPr lang="en-GB" sz="2800" dirty="0"/>
              <a:t>Critique the questions </a:t>
            </a:r>
          </a:p>
          <a:p>
            <a:pPr lvl="1"/>
            <a:r>
              <a:rPr lang="en-GB" sz="2800" dirty="0"/>
              <a:t>Critique the measurement of each dimension</a:t>
            </a:r>
          </a:p>
          <a:p>
            <a:pPr lvl="1"/>
            <a:r>
              <a:rPr lang="en-GB" sz="2800" dirty="0"/>
              <a:t>How easy was it to recall intensity versus </a:t>
            </a:r>
            <a:r>
              <a:rPr lang="en-GB" sz="2800"/>
              <a:t>frequency 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Issues to Consider</a:t>
            </a:r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124</TotalTime>
  <Words>908</Words>
  <Application>Microsoft Macintosh PowerPoint</Application>
  <PresentationFormat>On-screen Show (4:3)</PresentationFormat>
  <Paragraphs>125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Rockwell</vt:lpstr>
      <vt:lpstr>Wingdings</vt:lpstr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Alison Connaughton</cp:lastModifiedBy>
  <cp:revision>13</cp:revision>
  <dcterms:created xsi:type="dcterms:W3CDTF">2016-02-08T21:43:07Z</dcterms:created>
  <dcterms:modified xsi:type="dcterms:W3CDTF">2023-10-11T12:10:55Z</dcterms:modified>
</cp:coreProperties>
</file>