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6" r:id="rId3"/>
    <p:sldId id="257" r:id="rId4"/>
    <p:sldId id="261" r:id="rId5"/>
    <p:sldId id="262" r:id="rId6"/>
    <p:sldId id="264" r:id="rId7"/>
    <p:sldId id="263" r:id="rId8"/>
    <p:sldId id="259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11645E-44F9-47C3-AC63-2B4F20ED32E3}" v="189" dt="2023-04-24T22:36:00.7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2" d="100"/>
          <a:sy n="82" d="100"/>
        </p:scale>
        <p:origin x="67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wi Morgan" userId="6bdd3d6b4eb5262d" providerId="LiveId" clId="{D811645E-44F9-47C3-AC63-2B4F20ED32E3}"/>
    <pc:docChg chg="undo redo custSel addSld delSld modSld sldOrd modMainMaster">
      <pc:chgData name="Dewi Morgan" userId="6bdd3d6b4eb5262d" providerId="LiveId" clId="{D811645E-44F9-47C3-AC63-2B4F20ED32E3}" dt="2023-04-24T22:36:30.494" v="1413" actId="1076"/>
      <pc:docMkLst>
        <pc:docMk/>
      </pc:docMkLst>
      <pc:sldChg chg="addSp delSp modSp mod modTransition setBg setClrOvrMap">
        <pc:chgData name="Dewi Morgan" userId="6bdd3d6b4eb5262d" providerId="LiveId" clId="{D811645E-44F9-47C3-AC63-2B4F20ED32E3}" dt="2023-04-24T22:22:48.738" v="1304"/>
        <pc:sldMkLst>
          <pc:docMk/>
          <pc:sldMk cId="1403623637" sldId="256"/>
        </pc:sldMkLst>
        <pc:spChg chg="mod">
          <ac:chgData name="Dewi Morgan" userId="6bdd3d6b4eb5262d" providerId="LiveId" clId="{D811645E-44F9-47C3-AC63-2B4F20ED32E3}" dt="2023-04-19T11:10:44.243" v="927"/>
          <ac:spMkLst>
            <pc:docMk/>
            <pc:sldMk cId="1403623637" sldId="256"/>
            <ac:spMk id="2" creationId="{9CD020D5-F41F-A12C-950B-70C34464B11F}"/>
          </ac:spMkLst>
        </pc:spChg>
        <pc:spChg chg="mod">
          <ac:chgData name="Dewi Morgan" userId="6bdd3d6b4eb5262d" providerId="LiveId" clId="{D811645E-44F9-47C3-AC63-2B4F20ED32E3}" dt="2023-04-19T11:10:44.243" v="927"/>
          <ac:spMkLst>
            <pc:docMk/>
            <pc:sldMk cId="1403623637" sldId="256"/>
            <ac:spMk id="3" creationId="{9B0B09E5-1E79-5917-CF3C-1760A084A8BF}"/>
          </ac:spMkLst>
        </pc:spChg>
        <pc:spChg chg="add mod">
          <ac:chgData name="Dewi Morgan" userId="6bdd3d6b4eb5262d" providerId="LiveId" clId="{D811645E-44F9-47C3-AC63-2B4F20ED32E3}" dt="2023-04-24T22:08:46.769" v="1229" actId="20577"/>
          <ac:spMkLst>
            <pc:docMk/>
            <pc:sldMk cId="1403623637" sldId="256"/>
            <ac:spMk id="5" creationId="{9ECFAFC4-6C34-CA47-585B-251D148CEE3E}"/>
          </ac:spMkLst>
        </pc:spChg>
        <pc:spChg chg="add mod">
          <ac:chgData name="Dewi Morgan" userId="6bdd3d6b4eb5262d" providerId="LiveId" clId="{D811645E-44F9-47C3-AC63-2B4F20ED32E3}" dt="2023-04-18T14:41:04.111" v="369" actId="14100"/>
          <ac:spMkLst>
            <pc:docMk/>
            <pc:sldMk cId="1403623637" sldId="256"/>
            <ac:spMk id="6" creationId="{35E99109-4B49-235B-433D-3032ADFC1907}"/>
          </ac:spMkLst>
        </pc:spChg>
        <pc:spChg chg="add del">
          <ac:chgData name="Dewi Morgan" userId="6bdd3d6b4eb5262d" providerId="LiveId" clId="{D811645E-44F9-47C3-AC63-2B4F20ED32E3}" dt="2023-04-18T12:18:44.920" v="27" actId="26606"/>
          <ac:spMkLst>
            <pc:docMk/>
            <pc:sldMk cId="1403623637" sldId="256"/>
            <ac:spMk id="9" creationId="{71B2258F-86CA-4D4D-8270-BC05FCDEBFB3}"/>
          </ac:spMkLst>
        </pc:spChg>
        <pc:spChg chg="add del">
          <ac:chgData name="Dewi Morgan" userId="6bdd3d6b4eb5262d" providerId="LiveId" clId="{D811645E-44F9-47C3-AC63-2B4F20ED32E3}" dt="2023-04-18T12:18:45.972" v="29" actId="26606"/>
          <ac:spMkLst>
            <pc:docMk/>
            <pc:sldMk cId="1403623637" sldId="256"/>
            <ac:spMk id="11" creationId="{AB58EF07-17C2-48CF-ABB0-EEF1F17CB8F0}"/>
          </ac:spMkLst>
        </pc:spChg>
        <pc:spChg chg="add del">
          <ac:chgData name="Dewi Morgan" userId="6bdd3d6b4eb5262d" providerId="LiveId" clId="{D811645E-44F9-47C3-AC63-2B4F20ED32E3}" dt="2023-04-18T12:18:45.972" v="29" actId="26606"/>
          <ac:spMkLst>
            <pc:docMk/>
            <pc:sldMk cId="1403623637" sldId="256"/>
            <ac:spMk id="12" creationId="{0671A8AE-40A1-4631-A6B8-581AFF065482}"/>
          </ac:spMkLst>
        </pc:spChg>
        <pc:spChg chg="add del">
          <ac:chgData name="Dewi Morgan" userId="6bdd3d6b4eb5262d" providerId="LiveId" clId="{D811645E-44F9-47C3-AC63-2B4F20ED32E3}" dt="2023-04-18T12:18:45.972" v="29" actId="26606"/>
          <ac:spMkLst>
            <pc:docMk/>
            <pc:sldMk cId="1403623637" sldId="256"/>
            <ac:spMk id="13" creationId="{AF2F604E-43BE-4DC3-B983-E071523364F8}"/>
          </ac:spMkLst>
        </pc:spChg>
        <pc:spChg chg="add del">
          <ac:chgData name="Dewi Morgan" userId="6bdd3d6b4eb5262d" providerId="LiveId" clId="{D811645E-44F9-47C3-AC63-2B4F20ED32E3}" dt="2023-04-18T12:18:45.972" v="29" actId="26606"/>
          <ac:spMkLst>
            <pc:docMk/>
            <pc:sldMk cId="1403623637" sldId="256"/>
            <ac:spMk id="15" creationId="{08C9B587-E65E-4B52-B37C-ABEBB6E87928}"/>
          </ac:spMkLst>
        </pc:spChg>
        <pc:spChg chg="add del">
          <ac:chgData name="Dewi Morgan" userId="6bdd3d6b4eb5262d" providerId="LiveId" clId="{D811645E-44F9-47C3-AC63-2B4F20ED32E3}" dt="2023-04-18T12:18:48.225" v="31" actId="26606"/>
          <ac:spMkLst>
            <pc:docMk/>
            <pc:sldMk cId="1403623637" sldId="256"/>
            <ac:spMk id="17" creationId="{C1DD1A8A-57D5-4A81-AD04-532B043C5611}"/>
          </ac:spMkLst>
        </pc:spChg>
        <pc:spChg chg="add del">
          <ac:chgData name="Dewi Morgan" userId="6bdd3d6b4eb5262d" providerId="LiveId" clId="{D811645E-44F9-47C3-AC63-2B4F20ED32E3}" dt="2023-04-18T12:18:48.225" v="31" actId="26606"/>
          <ac:spMkLst>
            <pc:docMk/>
            <pc:sldMk cId="1403623637" sldId="256"/>
            <ac:spMk id="18" creationId="{007891EC-4501-44ED-A8C8-B11B6DB767AB}"/>
          </ac:spMkLst>
        </pc:spChg>
        <pc:spChg chg="add del">
          <ac:chgData name="Dewi Morgan" userId="6bdd3d6b4eb5262d" providerId="LiveId" clId="{D811645E-44F9-47C3-AC63-2B4F20ED32E3}" dt="2023-04-18T12:18:58.020" v="33" actId="26606"/>
          <ac:spMkLst>
            <pc:docMk/>
            <pc:sldMk cId="1403623637" sldId="256"/>
            <ac:spMk id="20" creationId="{E91DC736-0EF8-4F87-9146-EBF1D2EE4D3D}"/>
          </ac:spMkLst>
        </pc:spChg>
        <pc:spChg chg="add del">
          <ac:chgData name="Dewi Morgan" userId="6bdd3d6b4eb5262d" providerId="LiveId" clId="{D811645E-44F9-47C3-AC63-2B4F20ED32E3}" dt="2023-04-18T12:18:58.020" v="33" actId="26606"/>
          <ac:spMkLst>
            <pc:docMk/>
            <pc:sldMk cId="1403623637" sldId="256"/>
            <ac:spMk id="21" creationId="{097CD68E-23E3-4007-8847-CD0944C4F7BE}"/>
          </ac:spMkLst>
        </pc:spChg>
        <pc:spChg chg="add del">
          <ac:chgData name="Dewi Morgan" userId="6bdd3d6b4eb5262d" providerId="LiveId" clId="{D811645E-44F9-47C3-AC63-2B4F20ED32E3}" dt="2023-04-18T12:18:58.020" v="33" actId="26606"/>
          <ac:spMkLst>
            <pc:docMk/>
            <pc:sldMk cId="1403623637" sldId="256"/>
            <ac:spMk id="22" creationId="{AF2F604E-43BE-4DC3-B983-E071523364F8}"/>
          </ac:spMkLst>
        </pc:spChg>
        <pc:spChg chg="add del">
          <ac:chgData name="Dewi Morgan" userId="6bdd3d6b4eb5262d" providerId="LiveId" clId="{D811645E-44F9-47C3-AC63-2B4F20ED32E3}" dt="2023-04-18T12:18:58.020" v="33" actId="26606"/>
          <ac:spMkLst>
            <pc:docMk/>
            <pc:sldMk cId="1403623637" sldId="256"/>
            <ac:spMk id="23" creationId="{08C9B587-E65E-4B52-B37C-ABEBB6E87928}"/>
          </ac:spMkLst>
        </pc:spChg>
        <pc:spChg chg="add del">
          <ac:chgData name="Dewi Morgan" userId="6bdd3d6b4eb5262d" providerId="LiveId" clId="{D811645E-44F9-47C3-AC63-2B4F20ED32E3}" dt="2023-04-18T12:19:03.126" v="35" actId="26606"/>
          <ac:spMkLst>
            <pc:docMk/>
            <pc:sldMk cId="1403623637" sldId="256"/>
            <ac:spMk id="25" creationId="{6F828D28-8E09-41CC-8229-3070B5467A96}"/>
          </ac:spMkLst>
        </pc:spChg>
        <pc:spChg chg="add del">
          <ac:chgData name="Dewi Morgan" userId="6bdd3d6b4eb5262d" providerId="LiveId" clId="{D811645E-44F9-47C3-AC63-2B4F20ED32E3}" dt="2023-04-18T12:19:03.126" v="35" actId="26606"/>
          <ac:spMkLst>
            <pc:docMk/>
            <pc:sldMk cId="1403623637" sldId="256"/>
            <ac:spMk id="26" creationId="{D5B012D8-7F27-4758-9AC6-C889B154BD73}"/>
          </ac:spMkLst>
        </pc:spChg>
        <pc:spChg chg="add del">
          <ac:chgData name="Dewi Morgan" userId="6bdd3d6b4eb5262d" providerId="LiveId" clId="{D811645E-44F9-47C3-AC63-2B4F20ED32E3}" dt="2023-04-18T12:19:03.126" v="35" actId="26606"/>
          <ac:spMkLst>
            <pc:docMk/>
            <pc:sldMk cId="1403623637" sldId="256"/>
            <ac:spMk id="27" creationId="{4063B759-00FC-46D1-9898-8E8625268FAF}"/>
          </ac:spMkLst>
        </pc:spChg>
        <pc:spChg chg="add del">
          <ac:chgData name="Dewi Morgan" userId="6bdd3d6b4eb5262d" providerId="LiveId" clId="{D811645E-44F9-47C3-AC63-2B4F20ED32E3}" dt="2023-04-18T12:19:05.441" v="37" actId="26606"/>
          <ac:spMkLst>
            <pc:docMk/>
            <pc:sldMk cId="1403623637" sldId="256"/>
            <ac:spMk id="29" creationId="{71B2258F-86CA-4D4D-8270-BC05FCDEBFB3}"/>
          </ac:spMkLst>
        </pc:spChg>
        <pc:spChg chg="add del">
          <ac:chgData name="Dewi Morgan" userId="6bdd3d6b4eb5262d" providerId="LiveId" clId="{D811645E-44F9-47C3-AC63-2B4F20ED32E3}" dt="2023-04-18T12:19:28.290" v="41" actId="26606"/>
          <ac:spMkLst>
            <pc:docMk/>
            <pc:sldMk cId="1403623637" sldId="256"/>
            <ac:spMk id="31" creationId="{C1DD1A8A-57D5-4A81-AD04-532B043C5611}"/>
          </ac:spMkLst>
        </pc:spChg>
        <pc:spChg chg="add del">
          <ac:chgData name="Dewi Morgan" userId="6bdd3d6b4eb5262d" providerId="LiveId" clId="{D811645E-44F9-47C3-AC63-2B4F20ED32E3}" dt="2023-04-18T12:19:28.290" v="41" actId="26606"/>
          <ac:spMkLst>
            <pc:docMk/>
            <pc:sldMk cId="1403623637" sldId="256"/>
            <ac:spMk id="32" creationId="{007891EC-4501-44ED-A8C8-B11B6DB767AB}"/>
          </ac:spMkLst>
        </pc:spChg>
        <pc:picChg chg="add del mod ord">
          <ac:chgData name="Dewi Morgan" userId="6bdd3d6b4eb5262d" providerId="LiveId" clId="{D811645E-44F9-47C3-AC63-2B4F20ED32E3}" dt="2023-04-18T12:19:31.439" v="45"/>
          <ac:picMkLst>
            <pc:docMk/>
            <pc:sldMk cId="1403623637" sldId="256"/>
            <ac:picMk id="4" creationId="{0845CC96-C852-EE33-14F3-0A10D2BC3395}"/>
          </ac:picMkLst>
        </pc:picChg>
      </pc:sldChg>
      <pc:sldChg chg="addSp delSp modSp new mod modTransition">
        <pc:chgData name="Dewi Morgan" userId="6bdd3d6b4eb5262d" providerId="LiveId" clId="{D811645E-44F9-47C3-AC63-2B4F20ED32E3}" dt="2023-04-24T22:22:48.738" v="1304"/>
        <pc:sldMkLst>
          <pc:docMk/>
          <pc:sldMk cId="4016827004" sldId="257"/>
        </pc:sldMkLst>
        <pc:spChg chg="mod">
          <ac:chgData name="Dewi Morgan" userId="6bdd3d6b4eb5262d" providerId="LiveId" clId="{D811645E-44F9-47C3-AC63-2B4F20ED32E3}" dt="2023-04-19T11:10:44.243" v="927"/>
          <ac:spMkLst>
            <pc:docMk/>
            <pc:sldMk cId="4016827004" sldId="257"/>
            <ac:spMk id="2" creationId="{C8176EE0-731A-FEB3-5CB2-2EF06A0A52BD}"/>
          </ac:spMkLst>
        </pc:spChg>
        <pc:spChg chg="mod">
          <ac:chgData name="Dewi Morgan" userId="6bdd3d6b4eb5262d" providerId="LiveId" clId="{D811645E-44F9-47C3-AC63-2B4F20ED32E3}" dt="2023-04-19T11:10:44.243" v="927"/>
          <ac:spMkLst>
            <pc:docMk/>
            <pc:sldMk cId="4016827004" sldId="257"/>
            <ac:spMk id="3" creationId="{431A2FA9-E381-DF06-16C6-4E506E87DD8E}"/>
          </ac:spMkLst>
        </pc:spChg>
        <pc:spChg chg="add mod">
          <ac:chgData name="Dewi Morgan" userId="6bdd3d6b4eb5262d" providerId="LiveId" clId="{D811645E-44F9-47C3-AC63-2B4F20ED32E3}" dt="2023-04-18T14:45:15.081" v="421" actId="1076"/>
          <ac:spMkLst>
            <pc:docMk/>
            <pc:sldMk cId="4016827004" sldId="257"/>
            <ac:spMk id="6" creationId="{9152C703-921B-99B8-C19A-FA425B5F229B}"/>
          </ac:spMkLst>
        </pc:spChg>
        <pc:picChg chg="add mod modCrop">
          <ac:chgData name="Dewi Morgan" userId="6bdd3d6b4eb5262d" providerId="LiveId" clId="{D811645E-44F9-47C3-AC63-2B4F20ED32E3}" dt="2023-04-18T14:45:08.777" v="420" actId="732"/>
          <ac:picMkLst>
            <pc:docMk/>
            <pc:sldMk cId="4016827004" sldId="257"/>
            <ac:picMk id="4" creationId="{3401CB96-05CC-91AA-D755-C7AA3004925A}"/>
          </ac:picMkLst>
        </pc:picChg>
        <pc:picChg chg="add del mod">
          <ac:chgData name="Dewi Morgan" userId="6bdd3d6b4eb5262d" providerId="LiveId" clId="{D811645E-44F9-47C3-AC63-2B4F20ED32E3}" dt="2023-04-24T21:44:28.084" v="1224" actId="478"/>
          <ac:picMkLst>
            <pc:docMk/>
            <pc:sldMk cId="4016827004" sldId="257"/>
            <ac:picMk id="5" creationId="{1D418530-FBE5-8BDA-567C-6EC452038D92}"/>
          </ac:picMkLst>
        </pc:picChg>
        <pc:picChg chg="add mod">
          <ac:chgData name="Dewi Morgan" userId="6bdd3d6b4eb5262d" providerId="LiveId" clId="{D811645E-44F9-47C3-AC63-2B4F20ED32E3}" dt="2023-04-24T21:44:38.623" v="1226" actId="1076"/>
          <ac:picMkLst>
            <pc:docMk/>
            <pc:sldMk cId="4016827004" sldId="257"/>
            <ac:picMk id="7" creationId="{71B2930D-459C-E716-1FBC-6FFAE4C8D2AD}"/>
          </ac:picMkLst>
        </pc:picChg>
      </pc:sldChg>
      <pc:sldChg chg="addSp delSp modSp new del mod ord modTransition setBg">
        <pc:chgData name="Dewi Morgan" userId="6bdd3d6b4eb5262d" providerId="LiveId" clId="{D811645E-44F9-47C3-AC63-2B4F20ED32E3}" dt="2023-04-19T09:34:23.635" v="549" actId="2696"/>
        <pc:sldMkLst>
          <pc:docMk/>
          <pc:sldMk cId="3567925431" sldId="258"/>
        </pc:sldMkLst>
        <pc:spChg chg="del">
          <ac:chgData name="Dewi Morgan" userId="6bdd3d6b4eb5262d" providerId="LiveId" clId="{D811645E-44F9-47C3-AC63-2B4F20ED32E3}" dt="2023-04-18T14:22:56.708" v="284" actId="478"/>
          <ac:spMkLst>
            <pc:docMk/>
            <pc:sldMk cId="3567925431" sldId="258"/>
            <ac:spMk id="2" creationId="{244934CA-E33A-8D93-E331-E585254557E4}"/>
          </ac:spMkLst>
        </pc:spChg>
        <pc:spChg chg="del mod">
          <ac:chgData name="Dewi Morgan" userId="6bdd3d6b4eb5262d" providerId="LiveId" clId="{D811645E-44F9-47C3-AC63-2B4F20ED32E3}" dt="2023-04-18T14:22:53.052" v="283" actId="478"/>
          <ac:spMkLst>
            <pc:docMk/>
            <pc:sldMk cId="3567925431" sldId="258"/>
            <ac:spMk id="3" creationId="{A6B00563-4A6F-66C0-C090-7C5F2D075021}"/>
          </ac:spMkLst>
        </pc:spChg>
        <pc:spChg chg="add mod">
          <ac:chgData name="Dewi Morgan" userId="6bdd3d6b4eb5262d" providerId="LiveId" clId="{D811645E-44F9-47C3-AC63-2B4F20ED32E3}" dt="2023-04-18T14:46:27.762" v="453" actId="1076"/>
          <ac:spMkLst>
            <pc:docMk/>
            <pc:sldMk cId="3567925431" sldId="258"/>
            <ac:spMk id="8" creationId="{814482AC-691C-C5BB-6EEC-ED93F73057FE}"/>
          </ac:spMkLst>
        </pc:spChg>
        <pc:spChg chg="add mod">
          <ac:chgData name="Dewi Morgan" userId="6bdd3d6b4eb5262d" providerId="LiveId" clId="{D811645E-44F9-47C3-AC63-2B4F20ED32E3}" dt="2023-04-18T14:47:58.841" v="489" actId="1076"/>
          <ac:spMkLst>
            <pc:docMk/>
            <pc:sldMk cId="3567925431" sldId="258"/>
            <ac:spMk id="9" creationId="{9F5916A2-C16A-7067-BE8F-DA5B66DD792C}"/>
          </ac:spMkLst>
        </pc:spChg>
        <pc:spChg chg="add">
          <ac:chgData name="Dewi Morgan" userId="6bdd3d6b4eb5262d" providerId="LiveId" clId="{D811645E-44F9-47C3-AC63-2B4F20ED32E3}" dt="2023-04-18T14:23:03.576" v="285" actId="26606"/>
          <ac:spMkLst>
            <pc:docMk/>
            <pc:sldMk cId="3567925431" sldId="258"/>
            <ac:spMk id="11" creationId="{6C2997EE-0889-44C3-AC0D-18F26AC9AAAB}"/>
          </ac:spMkLst>
        </pc:spChg>
        <pc:picChg chg="add mod">
          <ac:chgData name="Dewi Morgan" userId="6bdd3d6b4eb5262d" providerId="LiveId" clId="{D811645E-44F9-47C3-AC63-2B4F20ED32E3}" dt="2023-04-19T09:30:15.412" v="533" actId="1076"/>
          <ac:picMkLst>
            <pc:docMk/>
            <pc:sldMk cId="3567925431" sldId="258"/>
            <ac:picMk id="2" creationId="{83D7100C-F2EA-5D93-2A33-549A9E29A59C}"/>
          </ac:picMkLst>
        </pc:picChg>
        <pc:picChg chg="add mod modCrop">
          <ac:chgData name="Dewi Morgan" userId="6bdd3d6b4eb5262d" providerId="LiveId" clId="{D811645E-44F9-47C3-AC63-2B4F20ED32E3}" dt="2023-04-19T09:30:16.321" v="534" actId="1076"/>
          <ac:picMkLst>
            <pc:docMk/>
            <pc:sldMk cId="3567925431" sldId="258"/>
            <ac:picMk id="4" creationId="{C44EA39E-862D-B257-37B3-E7B72C433575}"/>
          </ac:picMkLst>
        </pc:picChg>
        <pc:picChg chg="add mod">
          <ac:chgData name="Dewi Morgan" userId="6bdd3d6b4eb5262d" providerId="LiveId" clId="{D811645E-44F9-47C3-AC63-2B4F20ED32E3}" dt="2023-04-18T14:23:03.576" v="285" actId="26606"/>
          <ac:picMkLst>
            <pc:docMk/>
            <pc:sldMk cId="3567925431" sldId="258"/>
            <ac:picMk id="5" creationId="{F5209E14-5C86-E3BC-3C86-484F2CDDF4CC}"/>
          </ac:picMkLst>
        </pc:picChg>
        <pc:picChg chg="add del mod">
          <ac:chgData name="Dewi Morgan" userId="6bdd3d6b4eb5262d" providerId="LiveId" clId="{D811645E-44F9-47C3-AC63-2B4F20ED32E3}" dt="2023-04-19T09:26:31.724" v="521" actId="21"/>
          <ac:picMkLst>
            <pc:docMk/>
            <pc:sldMk cId="3567925431" sldId="258"/>
            <ac:picMk id="6" creationId="{545E67F3-9B3C-1B52-428B-34CEA82F402E}"/>
          </ac:picMkLst>
        </pc:picChg>
        <pc:picChg chg="add mod">
          <ac:chgData name="Dewi Morgan" userId="6bdd3d6b4eb5262d" providerId="LiveId" clId="{D811645E-44F9-47C3-AC63-2B4F20ED32E3}" dt="2023-04-18T14:43:17.568" v="382" actId="1076"/>
          <ac:picMkLst>
            <pc:docMk/>
            <pc:sldMk cId="3567925431" sldId="258"/>
            <ac:picMk id="7" creationId="{02DD43B9-1216-DA61-3AC0-41FA221120DB}"/>
          </ac:picMkLst>
        </pc:picChg>
        <pc:picChg chg="add mod">
          <ac:chgData name="Dewi Morgan" userId="6bdd3d6b4eb5262d" providerId="LiveId" clId="{D811645E-44F9-47C3-AC63-2B4F20ED32E3}" dt="2023-04-18T14:48:11.356" v="491" actId="1076"/>
          <ac:picMkLst>
            <pc:docMk/>
            <pc:sldMk cId="3567925431" sldId="258"/>
            <ac:picMk id="10" creationId="{BD5D4506-7231-00C2-CDED-845F6904A1FB}"/>
          </ac:picMkLst>
        </pc:picChg>
      </pc:sldChg>
      <pc:sldChg chg="addSp delSp modSp new mod modTransition setBg delDesignElem">
        <pc:chgData name="Dewi Morgan" userId="6bdd3d6b4eb5262d" providerId="LiveId" clId="{D811645E-44F9-47C3-AC63-2B4F20ED32E3}" dt="2023-04-24T22:22:48.738" v="1304"/>
        <pc:sldMkLst>
          <pc:docMk/>
          <pc:sldMk cId="3314063107" sldId="259"/>
        </pc:sldMkLst>
        <pc:spChg chg="mod">
          <ac:chgData name="Dewi Morgan" userId="6bdd3d6b4eb5262d" providerId="LiveId" clId="{D811645E-44F9-47C3-AC63-2B4F20ED32E3}" dt="2023-04-19T08:47:37.672" v="515" actId="26606"/>
          <ac:spMkLst>
            <pc:docMk/>
            <pc:sldMk cId="3314063107" sldId="259"/>
            <ac:spMk id="2" creationId="{DB006AC8-1EB8-AD4A-E59E-54827BFC79CC}"/>
          </ac:spMkLst>
        </pc:spChg>
        <pc:spChg chg="mod">
          <ac:chgData name="Dewi Morgan" userId="6bdd3d6b4eb5262d" providerId="LiveId" clId="{D811645E-44F9-47C3-AC63-2B4F20ED32E3}" dt="2023-04-24T22:09:47.586" v="1275" actId="20577"/>
          <ac:spMkLst>
            <pc:docMk/>
            <pc:sldMk cId="3314063107" sldId="259"/>
            <ac:spMk id="3" creationId="{DCD91C6F-B1FB-496F-2044-F95BAFE7F559}"/>
          </ac:spMkLst>
        </pc:spChg>
        <pc:spChg chg="add del">
          <ac:chgData name="Dewi Morgan" userId="6bdd3d6b4eb5262d" providerId="LiveId" clId="{D811645E-44F9-47C3-AC63-2B4F20ED32E3}" dt="2023-04-19T11:05:52.926" v="904"/>
          <ac:spMkLst>
            <pc:docMk/>
            <pc:sldMk cId="3314063107" sldId="259"/>
            <ac:spMk id="9" creationId="{C9A36457-A5F4-4103-A443-02581C09185B}"/>
          </ac:spMkLst>
        </pc:spChg>
        <pc:spChg chg="add del">
          <ac:chgData name="Dewi Morgan" userId="6bdd3d6b4eb5262d" providerId="LiveId" clId="{D811645E-44F9-47C3-AC63-2B4F20ED32E3}" dt="2023-04-19T11:05:52.926" v="904"/>
          <ac:spMkLst>
            <pc:docMk/>
            <pc:sldMk cId="3314063107" sldId="259"/>
            <ac:spMk id="11" creationId="{DC5FB7E8-B636-40FA-BE8D-48145C0F5C57}"/>
          </ac:spMkLst>
        </pc:spChg>
        <pc:spChg chg="add del">
          <ac:chgData name="Dewi Morgan" userId="6bdd3d6b4eb5262d" providerId="LiveId" clId="{D811645E-44F9-47C3-AC63-2B4F20ED32E3}" dt="2023-04-19T11:05:52.926" v="904"/>
          <ac:spMkLst>
            <pc:docMk/>
            <pc:sldMk cId="3314063107" sldId="259"/>
            <ac:spMk id="13" creationId="{142DCE2C-2863-46FA-9BE7-24365A24D9BA}"/>
          </ac:spMkLst>
        </pc:spChg>
        <pc:picChg chg="add mod">
          <ac:chgData name="Dewi Morgan" userId="6bdd3d6b4eb5262d" providerId="LiveId" clId="{D811645E-44F9-47C3-AC63-2B4F20ED32E3}" dt="2023-04-19T08:47:24.329" v="514"/>
          <ac:picMkLst>
            <pc:docMk/>
            <pc:sldMk cId="3314063107" sldId="259"/>
            <ac:picMk id="4" creationId="{C5B73898-FE89-48B5-E599-5CB9730308DA}"/>
          </ac:picMkLst>
        </pc:picChg>
      </pc:sldChg>
      <pc:sldChg chg="addSp delSp new del mod modClrScheme chgLayout">
        <pc:chgData name="Dewi Morgan" userId="6bdd3d6b4eb5262d" providerId="LiveId" clId="{D811645E-44F9-47C3-AC63-2B4F20ED32E3}" dt="2023-04-19T09:34:18.706" v="548" actId="2696"/>
        <pc:sldMkLst>
          <pc:docMk/>
          <pc:sldMk cId="3988955109" sldId="260"/>
        </pc:sldMkLst>
        <pc:spChg chg="del">
          <ac:chgData name="Dewi Morgan" userId="6bdd3d6b4eb5262d" providerId="LiveId" clId="{D811645E-44F9-47C3-AC63-2B4F20ED32E3}" dt="2023-04-19T09:11:48.904" v="517" actId="700"/>
          <ac:spMkLst>
            <pc:docMk/>
            <pc:sldMk cId="3988955109" sldId="260"/>
            <ac:spMk id="2" creationId="{508A6043-F0C1-2CAC-C5A1-2370E7ADFC5E}"/>
          </ac:spMkLst>
        </pc:spChg>
        <pc:spChg chg="del">
          <ac:chgData name="Dewi Morgan" userId="6bdd3d6b4eb5262d" providerId="LiveId" clId="{D811645E-44F9-47C3-AC63-2B4F20ED32E3}" dt="2023-04-19T09:11:48.904" v="517" actId="700"/>
          <ac:spMkLst>
            <pc:docMk/>
            <pc:sldMk cId="3988955109" sldId="260"/>
            <ac:spMk id="3" creationId="{0C2AC2F3-BBE3-5158-227D-865A7021859E}"/>
          </ac:spMkLst>
        </pc:spChg>
        <pc:picChg chg="add">
          <ac:chgData name="Dewi Morgan" userId="6bdd3d6b4eb5262d" providerId="LiveId" clId="{D811645E-44F9-47C3-AC63-2B4F20ED32E3}" dt="2023-04-19T09:26:27.698" v="520"/>
          <ac:picMkLst>
            <pc:docMk/>
            <pc:sldMk cId="3988955109" sldId="260"/>
            <ac:picMk id="4" creationId="{1EB7608D-6906-C866-FC9D-814483B7247F}"/>
          </ac:picMkLst>
        </pc:picChg>
      </pc:sldChg>
      <pc:sldChg chg="addSp delSp modSp new mod modTransition setBg delDesignElem">
        <pc:chgData name="Dewi Morgan" userId="6bdd3d6b4eb5262d" providerId="LiveId" clId="{D811645E-44F9-47C3-AC63-2B4F20ED32E3}" dt="2023-04-24T22:22:48.738" v="1304"/>
        <pc:sldMkLst>
          <pc:docMk/>
          <pc:sldMk cId="2180197626" sldId="261"/>
        </pc:sldMkLst>
        <pc:spChg chg="add mod">
          <ac:chgData name="Dewi Morgan" userId="6bdd3d6b4eb5262d" providerId="LiveId" clId="{D811645E-44F9-47C3-AC63-2B4F20ED32E3}" dt="2023-04-24T14:58:41.607" v="1046" actId="1076"/>
          <ac:spMkLst>
            <pc:docMk/>
            <pc:sldMk cId="2180197626" sldId="261"/>
            <ac:spMk id="7" creationId="{5752A5D8-BF8C-1351-D8E8-00950D587CED}"/>
          </ac:spMkLst>
        </pc:spChg>
        <pc:spChg chg="add mod">
          <ac:chgData name="Dewi Morgan" userId="6bdd3d6b4eb5262d" providerId="LiveId" clId="{D811645E-44F9-47C3-AC63-2B4F20ED32E3}" dt="2023-04-24T15:00:22.693" v="1080" actId="1076"/>
          <ac:spMkLst>
            <pc:docMk/>
            <pc:sldMk cId="2180197626" sldId="261"/>
            <ac:spMk id="8" creationId="{514C9563-15AE-4E92-8275-A9D741AB73CE}"/>
          </ac:spMkLst>
        </pc:spChg>
        <pc:spChg chg="add mod">
          <ac:chgData name="Dewi Morgan" userId="6bdd3d6b4eb5262d" providerId="LiveId" clId="{D811645E-44F9-47C3-AC63-2B4F20ED32E3}" dt="2023-04-24T15:01:37.198" v="1110" actId="1076"/>
          <ac:spMkLst>
            <pc:docMk/>
            <pc:sldMk cId="2180197626" sldId="261"/>
            <ac:spMk id="9" creationId="{A93043F4-C065-2E41-B5CB-742870EF3352}"/>
          </ac:spMkLst>
        </pc:spChg>
        <pc:spChg chg="add del">
          <ac:chgData name="Dewi Morgan" userId="6bdd3d6b4eb5262d" providerId="LiveId" clId="{D811645E-44F9-47C3-AC63-2B4F20ED32E3}" dt="2023-04-19T11:05:52.926" v="904"/>
          <ac:spMkLst>
            <pc:docMk/>
            <pc:sldMk cId="2180197626" sldId="261"/>
            <ac:spMk id="11" creationId="{9527FCEA-6143-4C5E-8C45-8AC9237ADE89}"/>
          </ac:spMkLst>
        </pc:spChg>
        <pc:spChg chg="add del">
          <ac:chgData name="Dewi Morgan" userId="6bdd3d6b4eb5262d" providerId="LiveId" clId="{D811645E-44F9-47C3-AC63-2B4F20ED32E3}" dt="2023-04-19T11:05:52.926" v="904"/>
          <ac:spMkLst>
            <pc:docMk/>
            <pc:sldMk cId="2180197626" sldId="261"/>
            <ac:spMk id="13" creationId="{1A9F23AD-7A55-49F3-A3EC-743F47F36B0E}"/>
          </ac:spMkLst>
        </pc:spChg>
        <pc:spChg chg="add del">
          <ac:chgData name="Dewi Morgan" userId="6bdd3d6b4eb5262d" providerId="LiveId" clId="{D811645E-44F9-47C3-AC63-2B4F20ED32E3}" dt="2023-04-19T11:05:52.926" v="904"/>
          <ac:spMkLst>
            <pc:docMk/>
            <pc:sldMk cId="2180197626" sldId="261"/>
            <ac:spMk id="15" creationId="{D7D9F91F-72C9-4DB9-ABD0-A8180D8262D5}"/>
          </ac:spMkLst>
        </pc:spChg>
        <pc:spChg chg="add del">
          <ac:chgData name="Dewi Morgan" userId="6bdd3d6b4eb5262d" providerId="LiveId" clId="{D811645E-44F9-47C3-AC63-2B4F20ED32E3}" dt="2023-04-19T11:05:52.926" v="904"/>
          <ac:spMkLst>
            <pc:docMk/>
            <pc:sldMk cId="2180197626" sldId="261"/>
            <ac:spMk id="17" creationId="{BE016956-CE9F-4946-8834-A8BC3529D0F6}"/>
          </ac:spMkLst>
        </pc:spChg>
        <pc:picChg chg="add del">
          <ac:chgData name="Dewi Morgan" userId="6bdd3d6b4eb5262d" providerId="LiveId" clId="{D811645E-44F9-47C3-AC63-2B4F20ED32E3}" dt="2023-04-19T09:31:03.353" v="542" actId="478"/>
          <ac:picMkLst>
            <pc:docMk/>
            <pc:sldMk cId="2180197626" sldId="261"/>
            <ac:picMk id="2" creationId="{BEC4395A-452E-D6D1-6828-8F9E41483F46}"/>
          </ac:picMkLst>
        </pc:picChg>
        <pc:picChg chg="add del mod">
          <ac:chgData name="Dewi Morgan" userId="6bdd3d6b4eb5262d" providerId="LiveId" clId="{D811645E-44F9-47C3-AC63-2B4F20ED32E3}" dt="2023-04-19T09:31:02.599" v="541" actId="478"/>
          <ac:picMkLst>
            <pc:docMk/>
            <pc:sldMk cId="2180197626" sldId="261"/>
            <ac:picMk id="3" creationId="{C782A597-52CD-E726-9CEB-B4977FAD2869}"/>
          </ac:picMkLst>
        </pc:picChg>
        <pc:picChg chg="add mod">
          <ac:chgData name="Dewi Morgan" userId="6bdd3d6b4eb5262d" providerId="LiveId" clId="{D811645E-44F9-47C3-AC63-2B4F20ED32E3}" dt="2023-04-19T09:33:37.145" v="547" actId="26606"/>
          <ac:picMkLst>
            <pc:docMk/>
            <pc:sldMk cId="2180197626" sldId="261"/>
            <ac:picMk id="4" creationId="{F0E0353A-A661-5791-4FF6-9E89BECF25C7}"/>
          </ac:picMkLst>
        </pc:picChg>
        <pc:picChg chg="add mod ord">
          <ac:chgData name="Dewi Morgan" userId="6bdd3d6b4eb5262d" providerId="LiveId" clId="{D811645E-44F9-47C3-AC63-2B4F20ED32E3}" dt="2023-04-19T09:33:37.145" v="547" actId="26606"/>
          <ac:picMkLst>
            <pc:docMk/>
            <pc:sldMk cId="2180197626" sldId="261"/>
            <ac:picMk id="5" creationId="{33AC2F56-3AD3-AE45-9BDD-E5D5F673C6ED}"/>
          </ac:picMkLst>
        </pc:picChg>
        <pc:picChg chg="add mod modCrop">
          <ac:chgData name="Dewi Morgan" userId="6bdd3d6b4eb5262d" providerId="LiveId" clId="{D811645E-44F9-47C3-AC63-2B4F20ED32E3}" dt="2023-04-19T09:33:37.145" v="547" actId="26606"/>
          <ac:picMkLst>
            <pc:docMk/>
            <pc:sldMk cId="2180197626" sldId="261"/>
            <ac:picMk id="6" creationId="{F9C3B6BA-2C79-EC50-A630-EAEB69D025CF}"/>
          </ac:picMkLst>
        </pc:picChg>
        <pc:picChg chg="add mod">
          <ac:chgData name="Dewi Morgan" userId="6bdd3d6b4eb5262d" providerId="LiveId" clId="{D811645E-44F9-47C3-AC63-2B4F20ED32E3}" dt="2023-04-24T21:43:46.849" v="1223"/>
          <ac:picMkLst>
            <pc:docMk/>
            <pc:sldMk cId="2180197626" sldId="261"/>
            <ac:picMk id="10" creationId="{F76B6A27-A55B-00CE-3C27-234900CA20CF}"/>
          </ac:picMkLst>
        </pc:picChg>
      </pc:sldChg>
      <pc:sldChg chg="addSp delSp modSp new mod ord modTransition">
        <pc:chgData name="Dewi Morgan" userId="6bdd3d6b4eb5262d" providerId="LiveId" clId="{D811645E-44F9-47C3-AC63-2B4F20ED32E3}" dt="2023-04-24T22:22:48.738" v="1304"/>
        <pc:sldMkLst>
          <pc:docMk/>
          <pc:sldMk cId="2271331119" sldId="262"/>
        </pc:sldMkLst>
        <pc:spChg chg="add mod">
          <ac:chgData name="Dewi Morgan" userId="6bdd3d6b4eb5262d" providerId="LiveId" clId="{D811645E-44F9-47C3-AC63-2B4F20ED32E3}" dt="2023-04-19T09:44:56.924" v="603" actId="208"/>
          <ac:spMkLst>
            <pc:docMk/>
            <pc:sldMk cId="2271331119" sldId="262"/>
            <ac:spMk id="15" creationId="{A3054AE2-A45A-F02B-48E1-404494DB4BDB}"/>
          </ac:spMkLst>
        </pc:spChg>
        <pc:spChg chg="add mod">
          <ac:chgData name="Dewi Morgan" userId="6bdd3d6b4eb5262d" providerId="LiveId" clId="{D811645E-44F9-47C3-AC63-2B4F20ED32E3}" dt="2023-04-19T09:45:19.063" v="611" actId="1076"/>
          <ac:spMkLst>
            <pc:docMk/>
            <pc:sldMk cId="2271331119" sldId="262"/>
            <ac:spMk id="16" creationId="{4FBEDC93-C2DE-F65D-11B4-3AD6F696DD20}"/>
          </ac:spMkLst>
        </pc:spChg>
        <pc:spChg chg="add mod">
          <ac:chgData name="Dewi Morgan" userId="6bdd3d6b4eb5262d" providerId="LiveId" clId="{D811645E-44F9-47C3-AC63-2B4F20ED32E3}" dt="2023-04-19T11:07:45.913" v="917" actId="207"/>
          <ac:spMkLst>
            <pc:docMk/>
            <pc:sldMk cId="2271331119" sldId="262"/>
            <ac:spMk id="17" creationId="{76FC94E7-6E2B-A23D-14D6-C82849791282}"/>
          </ac:spMkLst>
        </pc:spChg>
        <pc:spChg chg="add mod">
          <ac:chgData name="Dewi Morgan" userId="6bdd3d6b4eb5262d" providerId="LiveId" clId="{D811645E-44F9-47C3-AC63-2B4F20ED32E3}" dt="2023-04-19T11:07:50.286" v="918" actId="207"/>
          <ac:spMkLst>
            <pc:docMk/>
            <pc:sldMk cId="2271331119" sldId="262"/>
            <ac:spMk id="18" creationId="{74E53D34-0D04-61EA-3656-E24A114D91D5}"/>
          </ac:spMkLst>
        </pc:spChg>
        <pc:spChg chg="add mod">
          <ac:chgData name="Dewi Morgan" userId="6bdd3d6b4eb5262d" providerId="LiveId" clId="{D811645E-44F9-47C3-AC63-2B4F20ED32E3}" dt="2023-04-19T09:49:47.650" v="649" actId="1076"/>
          <ac:spMkLst>
            <pc:docMk/>
            <pc:sldMk cId="2271331119" sldId="262"/>
            <ac:spMk id="31" creationId="{C42C367B-236B-D2E2-352E-8A328E9F1566}"/>
          </ac:spMkLst>
        </pc:spChg>
        <pc:spChg chg="add mod">
          <ac:chgData name="Dewi Morgan" userId="6bdd3d6b4eb5262d" providerId="LiveId" clId="{D811645E-44F9-47C3-AC63-2B4F20ED32E3}" dt="2023-04-19T09:52:19.327" v="677" actId="208"/>
          <ac:spMkLst>
            <pc:docMk/>
            <pc:sldMk cId="2271331119" sldId="262"/>
            <ac:spMk id="54" creationId="{368D881F-3D70-C5F5-A9D7-9DDF5943BC46}"/>
          </ac:spMkLst>
        </pc:spChg>
        <pc:spChg chg="add mod">
          <ac:chgData name="Dewi Morgan" userId="6bdd3d6b4eb5262d" providerId="LiveId" clId="{D811645E-44F9-47C3-AC63-2B4F20ED32E3}" dt="2023-04-19T09:53:03.915" v="688" actId="208"/>
          <ac:spMkLst>
            <pc:docMk/>
            <pc:sldMk cId="2271331119" sldId="262"/>
            <ac:spMk id="63" creationId="{B91AC2A9-78D7-55DC-AE59-E180B1F6B923}"/>
          </ac:spMkLst>
        </pc:spChg>
        <pc:spChg chg="add mod">
          <ac:chgData name="Dewi Morgan" userId="6bdd3d6b4eb5262d" providerId="LiveId" clId="{D811645E-44F9-47C3-AC63-2B4F20ED32E3}" dt="2023-04-19T09:54:03.709" v="730" actId="1076"/>
          <ac:spMkLst>
            <pc:docMk/>
            <pc:sldMk cId="2271331119" sldId="262"/>
            <ac:spMk id="64" creationId="{CF127111-9194-CAC7-4EB0-56426DF61A16}"/>
          </ac:spMkLst>
        </pc:spChg>
        <pc:spChg chg="add mod">
          <ac:chgData name="Dewi Morgan" userId="6bdd3d6b4eb5262d" providerId="LiveId" clId="{D811645E-44F9-47C3-AC63-2B4F20ED32E3}" dt="2023-04-19T11:08:11.158" v="922" actId="1076"/>
          <ac:spMkLst>
            <pc:docMk/>
            <pc:sldMk cId="2271331119" sldId="262"/>
            <ac:spMk id="70" creationId="{183FE7BF-57E3-3A53-1D9B-017CE7B63D64}"/>
          </ac:spMkLst>
        </pc:spChg>
        <pc:spChg chg="add mod">
          <ac:chgData name="Dewi Morgan" userId="6bdd3d6b4eb5262d" providerId="LiveId" clId="{D811645E-44F9-47C3-AC63-2B4F20ED32E3}" dt="2023-04-19T11:07:59.639" v="920" actId="207"/>
          <ac:spMkLst>
            <pc:docMk/>
            <pc:sldMk cId="2271331119" sldId="262"/>
            <ac:spMk id="71" creationId="{73B2F004-1C47-0B57-0CDC-238D9A26E08A}"/>
          </ac:spMkLst>
        </pc:spChg>
        <pc:spChg chg="add del mod">
          <ac:chgData name="Dewi Morgan" userId="6bdd3d6b4eb5262d" providerId="LiveId" clId="{D811645E-44F9-47C3-AC63-2B4F20ED32E3}" dt="2023-04-19T09:57:42.747" v="795" actId="478"/>
          <ac:spMkLst>
            <pc:docMk/>
            <pc:sldMk cId="2271331119" sldId="262"/>
            <ac:spMk id="108" creationId="{55478B59-6698-B651-D54C-20086919E00F}"/>
          </ac:spMkLst>
        </pc:spChg>
        <pc:spChg chg="add del mod">
          <ac:chgData name="Dewi Morgan" userId="6bdd3d6b4eb5262d" providerId="LiveId" clId="{D811645E-44F9-47C3-AC63-2B4F20ED32E3}" dt="2023-04-19T09:58:00.455" v="804" actId="478"/>
          <ac:spMkLst>
            <pc:docMk/>
            <pc:sldMk cId="2271331119" sldId="262"/>
            <ac:spMk id="109" creationId="{5935E3F4-C102-B7FE-0B44-2D39D613DCC8}"/>
          </ac:spMkLst>
        </pc:spChg>
        <pc:spChg chg="add mod">
          <ac:chgData name="Dewi Morgan" userId="6bdd3d6b4eb5262d" providerId="LiveId" clId="{D811645E-44F9-47C3-AC63-2B4F20ED32E3}" dt="2023-04-19T09:58:04.282" v="806" actId="1076"/>
          <ac:spMkLst>
            <pc:docMk/>
            <pc:sldMk cId="2271331119" sldId="262"/>
            <ac:spMk id="110" creationId="{25E80291-A975-0FDC-724C-2ADD2B6B8FDC}"/>
          </ac:spMkLst>
        </pc:spChg>
        <pc:spChg chg="add mod">
          <ac:chgData name="Dewi Morgan" userId="6bdd3d6b4eb5262d" providerId="LiveId" clId="{D811645E-44F9-47C3-AC63-2B4F20ED32E3}" dt="2023-04-19T09:59:08.088" v="826" actId="1076"/>
          <ac:spMkLst>
            <pc:docMk/>
            <pc:sldMk cId="2271331119" sldId="262"/>
            <ac:spMk id="117" creationId="{0C0DF6F8-6457-691C-3783-9D6F44927978}"/>
          </ac:spMkLst>
        </pc:spChg>
        <pc:spChg chg="add mod">
          <ac:chgData name="Dewi Morgan" userId="6bdd3d6b4eb5262d" providerId="LiveId" clId="{D811645E-44F9-47C3-AC63-2B4F20ED32E3}" dt="2023-04-19T11:09:11.030" v="926" actId="207"/>
          <ac:spMkLst>
            <pc:docMk/>
            <pc:sldMk cId="2271331119" sldId="262"/>
            <ac:spMk id="118" creationId="{BC174B60-F006-BB9B-B5C1-78918C1BE6B2}"/>
          </ac:spMkLst>
        </pc:spChg>
        <pc:grpChg chg="del mod">
          <ac:chgData name="Dewi Morgan" userId="6bdd3d6b4eb5262d" providerId="LiveId" clId="{D811645E-44F9-47C3-AC63-2B4F20ED32E3}" dt="2023-04-19T09:42:55.915" v="597"/>
          <ac:grpSpMkLst>
            <pc:docMk/>
            <pc:sldMk cId="2271331119" sldId="262"/>
            <ac:grpSpMk id="5" creationId="{268D05CE-D95D-2ABD-752E-7FC69CC8437B}"/>
          </ac:grpSpMkLst>
        </pc:grpChg>
        <pc:grpChg chg="del mod">
          <ac:chgData name="Dewi Morgan" userId="6bdd3d6b4eb5262d" providerId="LiveId" clId="{D811645E-44F9-47C3-AC63-2B4F20ED32E3}" dt="2023-04-19T09:42:55.915" v="597"/>
          <ac:grpSpMkLst>
            <pc:docMk/>
            <pc:sldMk cId="2271331119" sldId="262"/>
            <ac:grpSpMk id="9" creationId="{6914EE54-FC74-6BB1-2B4F-B06B5621327B}"/>
          </ac:grpSpMkLst>
        </pc:grpChg>
        <pc:grpChg chg="mod">
          <ac:chgData name="Dewi Morgan" userId="6bdd3d6b4eb5262d" providerId="LiveId" clId="{D811645E-44F9-47C3-AC63-2B4F20ED32E3}" dt="2023-04-19T09:42:55.915" v="597"/>
          <ac:grpSpMkLst>
            <pc:docMk/>
            <pc:sldMk cId="2271331119" sldId="262"/>
            <ac:grpSpMk id="11" creationId="{256299B0-3903-8660-BFD9-B7EE752C114B}"/>
          </ac:grpSpMkLst>
        </pc:grpChg>
        <pc:grpChg chg="del mod">
          <ac:chgData name="Dewi Morgan" userId="6bdd3d6b4eb5262d" providerId="LiveId" clId="{D811645E-44F9-47C3-AC63-2B4F20ED32E3}" dt="2023-04-19T09:49:20.930" v="631"/>
          <ac:grpSpMkLst>
            <pc:docMk/>
            <pc:sldMk cId="2271331119" sldId="262"/>
            <ac:grpSpMk id="23" creationId="{FA9979A4-1241-225C-2BBD-18FCC6A1981B}"/>
          </ac:grpSpMkLst>
        </pc:grpChg>
        <pc:grpChg chg="del mod">
          <ac:chgData name="Dewi Morgan" userId="6bdd3d6b4eb5262d" providerId="LiveId" clId="{D811645E-44F9-47C3-AC63-2B4F20ED32E3}" dt="2023-04-19T09:49:24.130" v="634"/>
          <ac:grpSpMkLst>
            <pc:docMk/>
            <pc:sldMk cId="2271331119" sldId="262"/>
            <ac:grpSpMk id="25" creationId="{1E264DD0-8F67-BEF7-FEE5-E2B1641797C2}"/>
          </ac:grpSpMkLst>
        </pc:grpChg>
        <pc:grpChg chg="del mod">
          <ac:chgData name="Dewi Morgan" userId="6bdd3d6b4eb5262d" providerId="LiveId" clId="{D811645E-44F9-47C3-AC63-2B4F20ED32E3}" dt="2023-04-19T09:49:26.098" v="636"/>
          <ac:grpSpMkLst>
            <pc:docMk/>
            <pc:sldMk cId="2271331119" sldId="262"/>
            <ac:grpSpMk id="28" creationId="{8110A29F-C663-BE23-5D0F-C75639BCE69B}"/>
          </ac:grpSpMkLst>
        </pc:grpChg>
        <pc:grpChg chg="mod">
          <ac:chgData name="Dewi Morgan" userId="6bdd3d6b4eb5262d" providerId="LiveId" clId="{D811645E-44F9-47C3-AC63-2B4F20ED32E3}" dt="2023-04-19T09:49:26.098" v="636"/>
          <ac:grpSpMkLst>
            <pc:docMk/>
            <pc:sldMk cId="2271331119" sldId="262"/>
            <ac:grpSpMk id="30" creationId="{CE813908-5BED-9174-E313-7F2374646B4C}"/>
          </ac:grpSpMkLst>
        </pc:grpChg>
        <pc:grpChg chg="mod">
          <ac:chgData name="Dewi Morgan" userId="6bdd3d6b4eb5262d" providerId="LiveId" clId="{D811645E-44F9-47C3-AC63-2B4F20ED32E3}" dt="2023-04-19T09:51:49.750" v="664"/>
          <ac:grpSpMkLst>
            <pc:docMk/>
            <pc:sldMk cId="2271331119" sldId="262"/>
            <ac:grpSpMk id="43" creationId="{44173983-967A-4B9C-EB5F-4055ED271635}"/>
          </ac:grpSpMkLst>
        </pc:grpChg>
        <pc:grpChg chg="del mod">
          <ac:chgData name="Dewi Morgan" userId="6bdd3d6b4eb5262d" providerId="LiveId" clId="{D811645E-44F9-47C3-AC63-2B4F20ED32E3}" dt="2023-04-19T09:51:57.939" v="670"/>
          <ac:grpSpMkLst>
            <pc:docMk/>
            <pc:sldMk cId="2271331119" sldId="262"/>
            <ac:grpSpMk id="47" creationId="{33096CDB-D0B1-236A-8228-3C813C9E7E04}"/>
          </ac:grpSpMkLst>
        </pc:grpChg>
        <pc:grpChg chg="del mod">
          <ac:chgData name="Dewi Morgan" userId="6bdd3d6b4eb5262d" providerId="LiveId" clId="{D811645E-44F9-47C3-AC63-2B4F20ED32E3}" dt="2023-04-19T09:52:02.210" v="672"/>
          <ac:grpSpMkLst>
            <pc:docMk/>
            <pc:sldMk cId="2271331119" sldId="262"/>
            <ac:grpSpMk id="49" creationId="{292312FF-9760-6F07-43D0-BC3527A43F77}"/>
          </ac:grpSpMkLst>
        </pc:grpChg>
        <pc:grpChg chg="del mod">
          <ac:chgData name="Dewi Morgan" userId="6bdd3d6b4eb5262d" providerId="LiveId" clId="{D811645E-44F9-47C3-AC63-2B4F20ED32E3}" dt="2023-04-19T09:52:03.907" v="674"/>
          <ac:grpSpMkLst>
            <pc:docMk/>
            <pc:sldMk cId="2271331119" sldId="262"/>
            <ac:grpSpMk id="51" creationId="{23D25A2D-46E2-AF18-AD0F-A3EBBB05D15D}"/>
          </ac:grpSpMkLst>
        </pc:grpChg>
        <pc:grpChg chg="mod">
          <ac:chgData name="Dewi Morgan" userId="6bdd3d6b4eb5262d" providerId="LiveId" clId="{D811645E-44F9-47C3-AC63-2B4F20ED32E3}" dt="2023-04-19T09:52:03.907" v="674"/>
          <ac:grpSpMkLst>
            <pc:docMk/>
            <pc:sldMk cId="2271331119" sldId="262"/>
            <ac:grpSpMk id="53" creationId="{BBACB887-C41F-E308-0E0B-C19FD48D29F3}"/>
          </ac:grpSpMkLst>
        </pc:grpChg>
        <pc:grpChg chg="mod">
          <ac:chgData name="Dewi Morgan" userId="6bdd3d6b4eb5262d" providerId="LiveId" clId="{D811645E-44F9-47C3-AC63-2B4F20ED32E3}" dt="2023-04-19T09:52:36.752" v="681"/>
          <ac:grpSpMkLst>
            <pc:docMk/>
            <pc:sldMk cId="2271331119" sldId="262"/>
            <ac:grpSpMk id="58" creationId="{74A23474-BE02-A68F-C970-4BA5DCC02819}"/>
          </ac:grpSpMkLst>
        </pc:grpChg>
        <pc:grpChg chg="mod">
          <ac:chgData name="Dewi Morgan" userId="6bdd3d6b4eb5262d" providerId="LiveId" clId="{D811645E-44F9-47C3-AC63-2B4F20ED32E3}" dt="2023-04-19T09:52:42.135" v="685"/>
          <ac:grpSpMkLst>
            <pc:docMk/>
            <pc:sldMk cId="2271331119" sldId="262"/>
            <ac:grpSpMk id="62" creationId="{B53B0CD7-A998-1ECF-881E-415938D9E155}"/>
          </ac:grpSpMkLst>
        </pc:grpChg>
        <pc:grpChg chg="del mod">
          <ac:chgData name="Dewi Morgan" userId="6bdd3d6b4eb5262d" providerId="LiveId" clId="{D811645E-44F9-47C3-AC63-2B4F20ED32E3}" dt="2023-04-19T09:55:47.127" v="749"/>
          <ac:grpSpMkLst>
            <pc:docMk/>
            <pc:sldMk cId="2271331119" sldId="262"/>
            <ac:grpSpMk id="74" creationId="{073FB541-6AB0-C14C-9F73-0467E7C40B7F}"/>
          </ac:grpSpMkLst>
        </pc:grpChg>
        <pc:grpChg chg="del mod">
          <ac:chgData name="Dewi Morgan" userId="6bdd3d6b4eb5262d" providerId="LiveId" clId="{D811645E-44F9-47C3-AC63-2B4F20ED32E3}" dt="2023-04-19T09:55:54.790" v="754"/>
          <ac:grpSpMkLst>
            <pc:docMk/>
            <pc:sldMk cId="2271331119" sldId="262"/>
            <ac:grpSpMk id="77" creationId="{6ECE9E66-C8DB-2862-64C8-EFF1C807BAF7}"/>
          </ac:grpSpMkLst>
        </pc:grpChg>
        <pc:grpChg chg="del mod">
          <ac:chgData name="Dewi Morgan" userId="6bdd3d6b4eb5262d" providerId="LiveId" clId="{D811645E-44F9-47C3-AC63-2B4F20ED32E3}" dt="2023-04-19T09:55:54.790" v="754"/>
          <ac:grpSpMkLst>
            <pc:docMk/>
            <pc:sldMk cId="2271331119" sldId="262"/>
            <ac:grpSpMk id="80" creationId="{F1598700-FC34-CF7C-67F4-E0C1F3A2CCC2}"/>
          </ac:grpSpMkLst>
        </pc:grpChg>
        <pc:grpChg chg="del mod">
          <ac:chgData name="Dewi Morgan" userId="6bdd3d6b4eb5262d" providerId="LiveId" clId="{D811645E-44F9-47C3-AC63-2B4F20ED32E3}" dt="2023-04-19T09:55:56.537" v="756"/>
          <ac:grpSpMkLst>
            <pc:docMk/>
            <pc:sldMk cId="2271331119" sldId="262"/>
            <ac:grpSpMk id="82" creationId="{D921C631-2711-8890-FD22-87646F5B4ECD}"/>
          </ac:grpSpMkLst>
        </pc:grpChg>
        <pc:grpChg chg="del mod">
          <ac:chgData name="Dewi Morgan" userId="6bdd3d6b4eb5262d" providerId="LiveId" clId="{D811645E-44F9-47C3-AC63-2B4F20ED32E3}" dt="2023-04-19T09:56:00.674" v="759"/>
          <ac:grpSpMkLst>
            <pc:docMk/>
            <pc:sldMk cId="2271331119" sldId="262"/>
            <ac:grpSpMk id="84" creationId="{B6C98187-C625-D4BF-1F00-D323E1ECD73D}"/>
          </ac:grpSpMkLst>
        </pc:grpChg>
        <pc:grpChg chg="del mod">
          <ac:chgData name="Dewi Morgan" userId="6bdd3d6b4eb5262d" providerId="LiveId" clId="{D811645E-44F9-47C3-AC63-2B4F20ED32E3}" dt="2023-04-19T09:56:02.573" v="761"/>
          <ac:grpSpMkLst>
            <pc:docMk/>
            <pc:sldMk cId="2271331119" sldId="262"/>
            <ac:grpSpMk id="87" creationId="{247D6949-58EF-E55B-99DA-90C7FDF5C229}"/>
          </ac:grpSpMkLst>
        </pc:grpChg>
        <pc:grpChg chg="add del mod">
          <ac:chgData name="Dewi Morgan" userId="6bdd3d6b4eb5262d" providerId="LiveId" clId="{D811645E-44F9-47C3-AC63-2B4F20ED32E3}" dt="2023-04-19T09:56:34.344" v="769"/>
          <ac:grpSpMkLst>
            <pc:docMk/>
            <pc:sldMk cId="2271331119" sldId="262"/>
            <ac:grpSpMk id="89" creationId="{052B0F0F-624F-E498-058F-B2AA137774CD}"/>
          </ac:grpSpMkLst>
        </pc:grpChg>
        <pc:grpChg chg="mod">
          <ac:chgData name="Dewi Morgan" userId="6bdd3d6b4eb5262d" providerId="LiveId" clId="{D811645E-44F9-47C3-AC63-2B4F20ED32E3}" dt="2023-04-19T09:56:15.910" v="765"/>
          <ac:grpSpMkLst>
            <pc:docMk/>
            <pc:sldMk cId="2271331119" sldId="262"/>
            <ac:grpSpMk id="91" creationId="{F5CB5A99-D1FF-0CE1-3F06-98D8204C8510}"/>
          </ac:grpSpMkLst>
        </pc:grpChg>
        <pc:grpChg chg="del mod">
          <ac:chgData name="Dewi Morgan" userId="6bdd3d6b4eb5262d" providerId="LiveId" clId="{D811645E-44F9-47C3-AC63-2B4F20ED32E3}" dt="2023-04-19T09:56:48.636" v="781"/>
          <ac:grpSpMkLst>
            <pc:docMk/>
            <pc:sldMk cId="2271331119" sldId="262"/>
            <ac:grpSpMk id="95" creationId="{3ABCE115-661A-A547-2D9B-41AB3B08FA2A}"/>
          </ac:grpSpMkLst>
        </pc:grpChg>
        <pc:grpChg chg="del mod">
          <ac:chgData name="Dewi Morgan" userId="6bdd3d6b4eb5262d" providerId="LiveId" clId="{D811645E-44F9-47C3-AC63-2B4F20ED32E3}" dt="2023-04-19T09:56:48.636" v="781"/>
          <ac:grpSpMkLst>
            <pc:docMk/>
            <pc:sldMk cId="2271331119" sldId="262"/>
            <ac:grpSpMk id="99" creationId="{10633B5A-38CE-C86A-3CB2-3461A5FAEDFE}"/>
          </ac:grpSpMkLst>
        </pc:grpChg>
        <pc:grpChg chg="del mod">
          <ac:chgData name="Dewi Morgan" userId="6bdd3d6b4eb5262d" providerId="LiveId" clId="{D811645E-44F9-47C3-AC63-2B4F20ED32E3}" dt="2023-04-19T09:56:48.636" v="781"/>
          <ac:grpSpMkLst>
            <pc:docMk/>
            <pc:sldMk cId="2271331119" sldId="262"/>
            <ac:grpSpMk id="103" creationId="{746D47EA-80C0-6D2E-835A-7453674B9663}"/>
          </ac:grpSpMkLst>
        </pc:grpChg>
        <pc:grpChg chg="mod">
          <ac:chgData name="Dewi Morgan" userId="6bdd3d6b4eb5262d" providerId="LiveId" clId="{D811645E-44F9-47C3-AC63-2B4F20ED32E3}" dt="2023-04-19T09:56:48.636" v="781"/>
          <ac:grpSpMkLst>
            <pc:docMk/>
            <pc:sldMk cId="2271331119" sldId="262"/>
            <ac:grpSpMk id="107" creationId="{5DA8DD07-4371-1BF2-BD4E-D04017363EEB}"/>
          </ac:grpSpMkLst>
        </pc:grpChg>
        <pc:picChg chg="add mod">
          <ac:chgData name="Dewi Morgan" userId="6bdd3d6b4eb5262d" providerId="LiveId" clId="{D811645E-44F9-47C3-AC63-2B4F20ED32E3}" dt="2023-04-24T21:43:42.808" v="1222"/>
          <ac:picMkLst>
            <pc:docMk/>
            <pc:sldMk cId="2271331119" sldId="262"/>
            <ac:picMk id="119" creationId="{867C80B7-5844-E9F7-34DA-25B23CF3D473}"/>
          </ac:picMkLst>
        </pc:picChg>
        <pc:inkChg chg="add">
          <ac:chgData name="Dewi Morgan" userId="6bdd3d6b4eb5262d" providerId="LiveId" clId="{D811645E-44F9-47C3-AC63-2B4F20ED32E3}" dt="2023-04-19T09:42:33.372" v="588" actId="9405"/>
          <ac:inkMkLst>
            <pc:docMk/>
            <pc:sldMk cId="2271331119" sldId="262"/>
            <ac:inkMk id="2" creationId="{6071B23F-A8EF-7B1A-557B-D67C764F105F}"/>
          </ac:inkMkLst>
        </pc:inkChg>
        <pc:inkChg chg="add mod">
          <ac:chgData name="Dewi Morgan" userId="6bdd3d6b4eb5262d" providerId="LiveId" clId="{D811645E-44F9-47C3-AC63-2B4F20ED32E3}" dt="2023-04-19T09:42:55.915" v="597"/>
          <ac:inkMkLst>
            <pc:docMk/>
            <pc:sldMk cId="2271331119" sldId="262"/>
            <ac:inkMk id="3" creationId="{F51A88B2-0D02-E185-0705-115EC4FF8E0C}"/>
          </ac:inkMkLst>
        </pc:inkChg>
        <pc:inkChg chg="add mod">
          <ac:chgData name="Dewi Morgan" userId="6bdd3d6b4eb5262d" providerId="LiveId" clId="{D811645E-44F9-47C3-AC63-2B4F20ED32E3}" dt="2023-04-19T09:42:55.915" v="597"/>
          <ac:inkMkLst>
            <pc:docMk/>
            <pc:sldMk cId="2271331119" sldId="262"/>
            <ac:inkMk id="4" creationId="{0023CA8B-4C60-B297-A081-FCCB830F365D}"/>
          </ac:inkMkLst>
        </pc:inkChg>
        <pc:inkChg chg="add mod">
          <ac:chgData name="Dewi Morgan" userId="6bdd3d6b4eb5262d" providerId="LiveId" clId="{D811645E-44F9-47C3-AC63-2B4F20ED32E3}" dt="2023-04-19T09:42:55.915" v="597"/>
          <ac:inkMkLst>
            <pc:docMk/>
            <pc:sldMk cId="2271331119" sldId="262"/>
            <ac:inkMk id="6" creationId="{55FE7FC0-9316-166B-F8B9-D59D13D0113D}"/>
          </ac:inkMkLst>
        </pc:inkChg>
        <pc:inkChg chg="add mod">
          <ac:chgData name="Dewi Morgan" userId="6bdd3d6b4eb5262d" providerId="LiveId" clId="{D811645E-44F9-47C3-AC63-2B4F20ED32E3}" dt="2023-04-19T09:42:55.915" v="597"/>
          <ac:inkMkLst>
            <pc:docMk/>
            <pc:sldMk cId="2271331119" sldId="262"/>
            <ac:inkMk id="7" creationId="{AE4DD8FA-A119-A2F3-9AD7-6538DCE56031}"/>
          </ac:inkMkLst>
        </pc:inkChg>
        <pc:inkChg chg="add mod">
          <ac:chgData name="Dewi Morgan" userId="6bdd3d6b4eb5262d" providerId="LiveId" clId="{D811645E-44F9-47C3-AC63-2B4F20ED32E3}" dt="2023-04-19T09:42:55.915" v="597"/>
          <ac:inkMkLst>
            <pc:docMk/>
            <pc:sldMk cId="2271331119" sldId="262"/>
            <ac:inkMk id="8" creationId="{0173C6DD-F9A2-6DC9-9436-4F0E022F34CA}"/>
          </ac:inkMkLst>
        </pc:inkChg>
        <pc:inkChg chg="add mod">
          <ac:chgData name="Dewi Morgan" userId="6bdd3d6b4eb5262d" providerId="LiveId" clId="{D811645E-44F9-47C3-AC63-2B4F20ED32E3}" dt="2023-04-19T09:42:55.915" v="597"/>
          <ac:inkMkLst>
            <pc:docMk/>
            <pc:sldMk cId="2271331119" sldId="262"/>
            <ac:inkMk id="10" creationId="{D7928461-74FF-3AD3-6FB8-A3DAF25BFE58}"/>
          </ac:inkMkLst>
        </pc:inkChg>
        <pc:inkChg chg="add">
          <ac:chgData name="Dewi Morgan" userId="6bdd3d6b4eb5262d" providerId="LiveId" clId="{D811645E-44F9-47C3-AC63-2B4F20ED32E3}" dt="2023-04-19T09:43:02.682" v="598" actId="9405"/>
          <ac:inkMkLst>
            <pc:docMk/>
            <pc:sldMk cId="2271331119" sldId="262"/>
            <ac:inkMk id="12" creationId="{D366DEBD-23F8-5336-DF48-1BB0200BF588}"/>
          </ac:inkMkLst>
        </pc:inkChg>
        <pc:inkChg chg="add mod">
          <ac:chgData name="Dewi Morgan" userId="6bdd3d6b4eb5262d" providerId="LiveId" clId="{D811645E-44F9-47C3-AC63-2B4F20ED32E3}" dt="2023-04-19T09:49:26.098" v="636"/>
          <ac:inkMkLst>
            <pc:docMk/>
            <pc:sldMk cId="2271331119" sldId="262"/>
            <ac:inkMk id="19" creationId="{4A44BA0E-1A3A-A9A9-1223-504A35016CAC}"/>
          </ac:inkMkLst>
        </pc:inkChg>
        <pc:inkChg chg="add mod">
          <ac:chgData name="Dewi Morgan" userId="6bdd3d6b4eb5262d" providerId="LiveId" clId="{D811645E-44F9-47C3-AC63-2B4F20ED32E3}" dt="2023-04-19T09:49:26.098" v="636"/>
          <ac:inkMkLst>
            <pc:docMk/>
            <pc:sldMk cId="2271331119" sldId="262"/>
            <ac:inkMk id="20" creationId="{9189EBEB-8C2F-91F6-2A85-0167ADC80EF1}"/>
          </ac:inkMkLst>
        </pc:inkChg>
        <pc:inkChg chg="add mod">
          <ac:chgData name="Dewi Morgan" userId="6bdd3d6b4eb5262d" providerId="LiveId" clId="{D811645E-44F9-47C3-AC63-2B4F20ED32E3}" dt="2023-04-19T09:49:26.098" v="636"/>
          <ac:inkMkLst>
            <pc:docMk/>
            <pc:sldMk cId="2271331119" sldId="262"/>
            <ac:inkMk id="21" creationId="{E78EF671-4078-7ACE-EF4B-CB3FEF3F18E4}"/>
          </ac:inkMkLst>
        </pc:inkChg>
        <pc:inkChg chg="add mod">
          <ac:chgData name="Dewi Morgan" userId="6bdd3d6b4eb5262d" providerId="LiveId" clId="{D811645E-44F9-47C3-AC63-2B4F20ED32E3}" dt="2023-04-19T09:49:26.098" v="636"/>
          <ac:inkMkLst>
            <pc:docMk/>
            <pc:sldMk cId="2271331119" sldId="262"/>
            <ac:inkMk id="22" creationId="{E5CE37AC-7D4B-EC24-0C59-D89489F52563}"/>
          </ac:inkMkLst>
        </pc:inkChg>
        <pc:inkChg chg="add mod">
          <ac:chgData name="Dewi Morgan" userId="6bdd3d6b4eb5262d" providerId="LiveId" clId="{D811645E-44F9-47C3-AC63-2B4F20ED32E3}" dt="2023-04-19T09:49:26.098" v="636"/>
          <ac:inkMkLst>
            <pc:docMk/>
            <pc:sldMk cId="2271331119" sldId="262"/>
            <ac:inkMk id="24" creationId="{16334599-937E-E388-776C-466070FA8F99}"/>
          </ac:inkMkLst>
        </pc:inkChg>
        <pc:inkChg chg="add mod">
          <ac:chgData name="Dewi Morgan" userId="6bdd3d6b4eb5262d" providerId="LiveId" clId="{D811645E-44F9-47C3-AC63-2B4F20ED32E3}" dt="2023-04-19T09:49:26.098" v="636"/>
          <ac:inkMkLst>
            <pc:docMk/>
            <pc:sldMk cId="2271331119" sldId="262"/>
            <ac:inkMk id="26" creationId="{4C49A340-93D4-E9CD-AAC0-2B1CCE83D804}"/>
          </ac:inkMkLst>
        </pc:inkChg>
        <pc:inkChg chg="add mod">
          <ac:chgData name="Dewi Morgan" userId="6bdd3d6b4eb5262d" providerId="LiveId" clId="{D811645E-44F9-47C3-AC63-2B4F20ED32E3}" dt="2023-04-19T09:49:26.098" v="636"/>
          <ac:inkMkLst>
            <pc:docMk/>
            <pc:sldMk cId="2271331119" sldId="262"/>
            <ac:inkMk id="27" creationId="{C11A2E21-8ED4-5905-80E7-C77FD6EEA53B}"/>
          </ac:inkMkLst>
        </pc:inkChg>
        <pc:inkChg chg="add mod">
          <ac:chgData name="Dewi Morgan" userId="6bdd3d6b4eb5262d" providerId="LiveId" clId="{D811645E-44F9-47C3-AC63-2B4F20ED32E3}" dt="2023-04-19T09:49:26.098" v="636"/>
          <ac:inkMkLst>
            <pc:docMk/>
            <pc:sldMk cId="2271331119" sldId="262"/>
            <ac:inkMk id="29" creationId="{7D317401-F666-8131-05ED-2335BBFA5266}"/>
          </ac:inkMkLst>
        </pc:inkChg>
        <pc:inkChg chg="add del">
          <ac:chgData name="Dewi Morgan" userId="6bdd3d6b4eb5262d" providerId="LiveId" clId="{D811645E-44F9-47C3-AC63-2B4F20ED32E3}" dt="2023-04-19T09:51:18.322" v="657" actId="9405"/>
          <ac:inkMkLst>
            <pc:docMk/>
            <pc:sldMk cId="2271331119" sldId="262"/>
            <ac:inkMk id="36" creationId="{F4D08549-A05C-F9E3-0D64-6C54F83B057D}"/>
          </ac:inkMkLst>
        </pc:inkChg>
        <pc:inkChg chg="add del">
          <ac:chgData name="Dewi Morgan" userId="6bdd3d6b4eb5262d" providerId="LiveId" clId="{D811645E-44F9-47C3-AC63-2B4F20ED32E3}" dt="2023-04-19T09:51:16.704" v="656" actId="9405"/>
          <ac:inkMkLst>
            <pc:docMk/>
            <pc:sldMk cId="2271331119" sldId="262"/>
            <ac:inkMk id="37" creationId="{23E0E52E-B90E-2FA4-48E7-9A74A1548F79}"/>
          </ac:inkMkLst>
        </pc:inkChg>
        <pc:inkChg chg="add">
          <ac:chgData name="Dewi Morgan" userId="6bdd3d6b4eb5262d" providerId="LiveId" clId="{D811645E-44F9-47C3-AC63-2B4F20ED32E3}" dt="2023-04-19T09:51:23.153" v="658" actId="9405"/>
          <ac:inkMkLst>
            <pc:docMk/>
            <pc:sldMk cId="2271331119" sldId="262"/>
            <ac:inkMk id="38" creationId="{6ABE4515-2854-453F-475C-4B48C88C737E}"/>
          </ac:inkMkLst>
        </pc:inkChg>
        <pc:inkChg chg="add">
          <ac:chgData name="Dewi Morgan" userId="6bdd3d6b4eb5262d" providerId="LiveId" clId="{D811645E-44F9-47C3-AC63-2B4F20ED32E3}" dt="2023-04-19T09:51:26.204" v="659" actId="9405"/>
          <ac:inkMkLst>
            <pc:docMk/>
            <pc:sldMk cId="2271331119" sldId="262"/>
            <ac:inkMk id="39" creationId="{823F6FF1-FC00-D161-6C37-51BCE8B1D55D}"/>
          </ac:inkMkLst>
        </pc:inkChg>
        <pc:inkChg chg="add del">
          <ac:chgData name="Dewi Morgan" userId="6bdd3d6b4eb5262d" providerId="LiveId" clId="{D811645E-44F9-47C3-AC63-2B4F20ED32E3}" dt="2023-04-19T09:51:42.504" v="661" actId="9405"/>
          <ac:inkMkLst>
            <pc:docMk/>
            <pc:sldMk cId="2271331119" sldId="262"/>
            <ac:inkMk id="40" creationId="{30010C66-A327-D2DC-E9F0-58E9FA516073}"/>
          </ac:inkMkLst>
        </pc:inkChg>
        <pc:inkChg chg="add mod">
          <ac:chgData name="Dewi Morgan" userId="6bdd3d6b4eb5262d" providerId="LiveId" clId="{D811645E-44F9-47C3-AC63-2B4F20ED32E3}" dt="2023-04-19T09:51:49.750" v="664"/>
          <ac:inkMkLst>
            <pc:docMk/>
            <pc:sldMk cId="2271331119" sldId="262"/>
            <ac:inkMk id="41" creationId="{493F4D04-F57B-4685-036B-A118A7325F19}"/>
          </ac:inkMkLst>
        </pc:inkChg>
        <pc:inkChg chg="add mod">
          <ac:chgData name="Dewi Morgan" userId="6bdd3d6b4eb5262d" providerId="LiveId" clId="{D811645E-44F9-47C3-AC63-2B4F20ED32E3}" dt="2023-04-19T09:51:49.750" v="664"/>
          <ac:inkMkLst>
            <pc:docMk/>
            <pc:sldMk cId="2271331119" sldId="262"/>
            <ac:inkMk id="42" creationId="{AA4F52F1-5811-95C2-F75B-01FEDABD4828}"/>
          </ac:inkMkLst>
        </pc:inkChg>
        <pc:inkChg chg="add">
          <ac:chgData name="Dewi Morgan" userId="6bdd3d6b4eb5262d" providerId="LiveId" clId="{D811645E-44F9-47C3-AC63-2B4F20ED32E3}" dt="2023-04-19T09:51:50.573" v="665" actId="9405"/>
          <ac:inkMkLst>
            <pc:docMk/>
            <pc:sldMk cId="2271331119" sldId="262"/>
            <ac:inkMk id="44" creationId="{2DB38F65-F6BE-AC16-BB1F-671FD4084AB6}"/>
          </ac:inkMkLst>
        </pc:inkChg>
        <pc:inkChg chg="add mod">
          <ac:chgData name="Dewi Morgan" userId="6bdd3d6b4eb5262d" providerId="LiveId" clId="{D811645E-44F9-47C3-AC63-2B4F20ED32E3}" dt="2023-04-19T09:52:03.907" v="674"/>
          <ac:inkMkLst>
            <pc:docMk/>
            <pc:sldMk cId="2271331119" sldId="262"/>
            <ac:inkMk id="45" creationId="{4E5F8369-5FA9-29AB-D1BD-623E4E396980}"/>
          </ac:inkMkLst>
        </pc:inkChg>
        <pc:inkChg chg="add mod">
          <ac:chgData name="Dewi Morgan" userId="6bdd3d6b4eb5262d" providerId="LiveId" clId="{D811645E-44F9-47C3-AC63-2B4F20ED32E3}" dt="2023-04-19T09:52:03.907" v="674"/>
          <ac:inkMkLst>
            <pc:docMk/>
            <pc:sldMk cId="2271331119" sldId="262"/>
            <ac:inkMk id="46" creationId="{B7981CE0-3921-D736-410F-40CB51A983E6}"/>
          </ac:inkMkLst>
        </pc:inkChg>
        <pc:inkChg chg="add mod">
          <ac:chgData name="Dewi Morgan" userId="6bdd3d6b4eb5262d" providerId="LiveId" clId="{D811645E-44F9-47C3-AC63-2B4F20ED32E3}" dt="2023-04-19T09:52:03.907" v="674"/>
          <ac:inkMkLst>
            <pc:docMk/>
            <pc:sldMk cId="2271331119" sldId="262"/>
            <ac:inkMk id="48" creationId="{7C4B866C-EA73-08D8-B58B-1CDEE61A18C7}"/>
          </ac:inkMkLst>
        </pc:inkChg>
        <pc:inkChg chg="add mod">
          <ac:chgData name="Dewi Morgan" userId="6bdd3d6b4eb5262d" providerId="LiveId" clId="{D811645E-44F9-47C3-AC63-2B4F20ED32E3}" dt="2023-04-19T09:52:03.907" v="674"/>
          <ac:inkMkLst>
            <pc:docMk/>
            <pc:sldMk cId="2271331119" sldId="262"/>
            <ac:inkMk id="50" creationId="{9CA88415-8887-9F84-C474-3F9F82A7D949}"/>
          </ac:inkMkLst>
        </pc:inkChg>
        <pc:inkChg chg="add mod">
          <ac:chgData name="Dewi Morgan" userId="6bdd3d6b4eb5262d" providerId="LiveId" clId="{D811645E-44F9-47C3-AC63-2B4F20ED32E3}" dt="2023-04-19T09:52:03.907" v="674"/>
          <ac:inkMkLst>
            <pc:docMk/>
            <pc:sldMk cId="2271331119" sldId="262"/>
            <ac:inkMk id="52" creationId="{2D67EE09-D355-5E52-8813-AA4DCC7943D3}"/>
          </ac:inkMkLst>
        </pc:inkChg>
        <pc:inkChg chg="add mod">
          <ac:chgData name="Dewi Morgan" userId="6bdd3d6b4eb5262d" providerId="LiveId" clId="{D811645E-44F9-47C3-AC63-2B4F20ED32E3}" dt="2023-04-19T09:52:36.752" v="681"/>
          <ac:inkMkLst>
            <pc:docMk/>
            <pc:sldMk cId="2271331119" sldId="262"/>
            <ac:inkMk id="55" creationId="{316A1E7E-1F0D-CA03-1EE1-C3D41D39A206}"/>
          </ac:inkMkLst>
        </pc:inkChg>
        <pc:inkChg chg="add mod">
          <ac:chgData name="Dewi Morgan" userId="6bdd3d6b4eb5262d" providerId="LiveId" clId="{D811645E-44F9-47C3-AC63-2B4F20ED32E3}" dt="2023-04-19T09:52:36.752" v="681"/>
          <ac:inkMkLst>
            <pc:docMk/>
            <pc:sldMk cId="2271331119" sldId="262"/>
            <ac:inkMk id="56" creationId="{F408DF5E-D83C-826C-93F3-FC8613A5DF90}"/>
          </ac:inkMkLst>
        </pc:inkChg>
        <pc:inkChg chg="add mod">
          <ac:chgData name="Dewi Morgan" userId="6bdd3d6b4eb5262d" providerId="LiveId" clId="{D811645E-44F9-47C3-AC63-2B4F20ED32E3}" dt="2023-04-19T09:52:36.752" v="681"/>
          <ac:inkMkLst>
            <pc:docMk/>
            <pc:sldMk cId="2271331119" sldId="262"/>
            <ac:inkMk id="57" creationId="{E6AE001F-3B4E-4C9B-1F14-F5E0529EF4D4}"/>
          </ac:inkMkLst>
        </pc:inkChg>
        <pc:inkChg chg="add mod">
          <ac:chgData name="Dewi Morgan" userId="6bdd3d6b4eb5262d" providerId="LiveId" clId="{D811645E-44F9-47C3-AC63-2B4F20ED32E3}" dt="2023-04-19T09:52:42.135" v="685"/>
          <ac:inkMkLst>
            <pc:docMk/>
            <pc:sldMk cId="2271331119" sldId="262"/>
            <ac:inkMk id="59" creationId="{2D5F8700-81DE-9A64-AFD4-61F442F48A70}"/>
          </ac:inkMkLst>
        </pc:inkChg>
        <pc:inkChg chg="add mod">
          <ac:chgData name="Dewi Morgan" userId="6bdd3d6b4eb5262d" providerId="LiveId" clId="{D811645E-44F9-47C3-AC63-2B4F20ED32E3}" dt="2023-04-19T09:52:42.135" v="685"/>
          <ac:inkMkLst>
            <pc:docMk/>
            <pc:sldMk cId="2271331119" sldId="262"/>
            <ac:inkMk id="60" creationId="{27C571FC-D80D-5E2C-0FF9-6E57E84AEDB3}"/>
          </ac:inkMkLst>
        </pc:inkChg>
        <pc:inkChg chg="add mod">
          <ac:chgData name="Dewi Morgan" userId="6bdd3d6b4eb5262d" providerId="LiveId" clId="{D811645E-44F9-47C3-AC63-2B4F20ED32E3}" dt="2023-04-19T09:52:42.135" v="685"/>
          <ac:inkMkLst>
            <pc:docMk/>
            <pc:sldMk cId="2271331119" sldId="262"/>
            <ac:inkMk id="61" creationId="{014CFB78-B6FA-881C-96C1-BDF430B12D86}"/>
          </ac:inkMkLst>
        </pc:inkChg>
        <pc:inkChg chg="add mod">
          <ac:chgData name="Dewi Morgan" userId="6bdd3d6b4eb5262d" providerId="LiveId" clId="{D811645E-44F9-47C3-AC63-2B4F20ED32E3}" dt="2023-04-19T09:56:48.636" v="781"/>
          <ac:inkMkLst>
            <pc:docMk/>
            <pc:sldMk cId="2271331119" sldId="262"/>
            <ac:inkMk id="72" creationId="{3A41581A-17BE-DF1A-7464-227C974C90A8}"/>
          </ac:inkMkLst>
        </pc:inkChg>
        <pc:inkChg chg="add mod">
          <ac:chgData name="Dewi Morgan" userId="6bdd3d6b4eb5262d" providerId="LiveId" clId="{D811645E-44F9-47C3-AC63-2B4F20ED32E3}" dt="2023-04-19T09:56:48.636" v="781"/>
          <ac:inkMkLst>
            <pc:docMk/>
            <pc:sldMk cId="2271331119" sldId="262"/>
            <ac:inkMk id="73" creationId="{D6C1B0D5-4D38-5C6D-9336-4F877855E585}"/>
          </ac:inkMkLst>
        </pc:inkChg>
        <pc:inkChg chg="add mod">
          <ac:chgData name="Dewi Morgan" userId="6bdd3d6b4eb5262d" providerId="LiveId" clId="{D811645E-44F9-47C3-AC63-2B4F20ED32E3}" dt="2023-04-19T09:56:48.636" v="781"/>
          <ac:inkMkLst>
            <pc:docMk/>
            <pc:sldMk cId="2271331119" sldId="262"/>
            <ac:inkMk id="75" creationId="{811DD7B3-EFE5-4708-029F-49CF832E296D}"/>
          </ac:inkMkLst>
        </pc:inkChg>
        <pc:inkChg chg="add mod">
          <ac:chgData name="Dewi Morgan" userId="6bdd3d6b4eb5262d" providerId="LiveId" clId="{D811645E-44F9-47C3-AC63-2B4F20ED32E3}" dt="2023-04-19T09:55:54.790" v="754"/>
          <ac:inkMkLst>
            <pc:docMk/>
            <pc:sldMk cId="2271331119" sldId="262"/>
            <ac:inkMk id="76" creationId="{96CDEE32-AD80-961C-8E77-8A727C7B6E3B}"/>
          </ac:inkMkLst>
        </pc:inkChg>
        <pc:inkChg chg="add mod">
          <ac:chgData name="Dewi Morgan" userId="6bdd3d6b4eb5262d" providerId="LiveId" clId="{D811645E-44F9-47C3-AC63-2B4F20ED32E3}" dt="2023-04-19T09:56:34.344" v="769"/>
          <ac:inkMkLst>
            <pc:docMk/>
            <pc:sldMk cId="2271331119" sldId="262"/>
            <ac:inkMk id="78" creationId="{381D8075-9496-0A68-759F-38A2BB59F529}"/>
          </ac:inkMkLst>
        </pc:inkChg>
        <pc:inkChg chg="add mod">
          <ac:chgData name="Dewi Morgan" userId="6bdd3d6b4eb5262d" providerId="LiveId" clId="{D811645E-44F9-47C3-AC63-2B4F20ED32E3}" dt="2023-04-19T09:56:34.344" v="769"/>
          <ac:inkMkLst>
            <pc:docMk/>
            <pc:sldMk cId="2271331119" sldId="262"/>
            <ac:inkMk id="79" creationId="{08547067-741C-6049-B48E-A4AFB140A069}"/>
          </ac:inkMkLst>
        </pc:inkChg>
        <pc:inkChg chg="add mod">
          <ac:chgData name="Dewi Morgan" userId="6bdd3d6b4eb5262d" providerId="LiveId" clId="{D811645E-44F9-47C3-AC63-2B4F20ED32E3}" dt="2023-04-19T09:56:34.344" v="769"/>
          <ac:inkMkLst>
            <pc:docMk/>
            <pc:sldMk cId="2271331119" sldId="262"/>
            <ac:inkMk id="81" creationId="{E428D297-D5EB-21BA-93DE-64AE2F1A81D1}"/>
          </ac:inkMkLst>
        </pc:inkChg>
        <pc:inkChg chg="add mod">
          <ac:chgData name="Dewi Morgan" userId="6bdd3d6b4eb5262d" providerId="LiveId" clId="{D811645E-44F9-47C3-AC63-2B4F20ED32E3}" dt="2023-04-19T09:56:34.344" v="769"/>
          <ac:inkMkLst>
            <pc:docMk/>
            <pc:sldMk cId="2271331119" sldId="262"/>
            <ac:inkMk id="83" creationId="{213E097E-8CFA-D4B7-4CD1-668D4AD5134E}"/>
          </ac:inkMkLst>
        </pc:inkChg>
        <pc:inkChg chg="add mod">
          <ac:chgData name="Dewi Morgan" userId="6bdd3d6b4eb5262d" providerId="LiveId" clId="{D811645E-44F9-47C3-AC63-2B4F20ED32E3}" dt="2023-04-19T09:56:34.344" v="769"/>
          <ac:inkMkLst>
            <pc:docMk/>
            <pc:sldMk cId="2271331119" sldId="262"/>
            <ac:inkMk id="85" creationId="{28E0DDA3-A08A-5EBA-B16B-8B6A4F93AA24}"/>
          </ac:inkMkLst>
        </pc:inkChg>
        <pc:inkChg chg="add mod">
          <ac:chgData name="Dewi Morgan" userId="6bdd3d6b4eb5262d" providerId="LiveId" clId="{D811645E-44F9-47C3-AC63-2B4F20ED32E3}" dt="2023-04-19T09:56:34.344" v="769"/>
          <ac:inkMkLst>
            <pc:docMk/>
            <pc:sldMk cId="2271331119" sldId="262"/>
            <ac:inkMk id="86" creationId="{9B8EA65D-187E-1EC0-6F69-33C0D46D5ECF}"/>
          </ac:inkMkLst>
        </pc:inkChg>
        <pc:inkChg chg="add mod">
          <ac:chgData name="Dewi Morgan" userId="6bdd3d6b4eb5262d" providerId="LiveId" clId="{D811645E-44F9-47C3-AC63-2B4F20ED32E3}" dt="2023-04-19T09:56:34.344" v="769"/>
          <ac:inkMkLst>
            <pc:docMk/>
            <pc:sldMk cId="2271331119" sldId="262"/>
            <ac:inkMk id="88" creationId="{D6FD6697-EADB-3A81-A4D9-2D77EE282438}"/>
          </ac:inkMkLst>
        </pc:inkChg>
        <pc:inkChg chg="add del mod">
          <ac:chgData name="Dewi Morgan" userId="6bdd3d6b4eb5262d" providerId="LiveId" clId="{D811645E-44F9-47C3-AC63-2B4F20ED32E3}" dt="2023-04-19T09:56:15.910" v="765"/>
          <ac:inkMkLst>
            <pc:docMk/>
            <pc:sldMk cId="2271331119" sldId="262"/>
            <ac:inkMk id="90" creationId="{4926AD10-671F-0DAF-8262-741C3DF721E3}"/>
          </ac:inkMkLst>
        </pc:inkChg>
        <pc:inkChg chg="add mod">
          <ac:chgData name="Dewi Morgan" userId="6bdd3d6b4eb5262d" providerId="LiveId" clId="{D811645E-44F9-47C3-AC63-2B4F20ED32E3}" dt="2023-04-19T09:56:48.636" v="781"/>
          <ac:inkMkLst>
            <pc:docMk/>
            <pc:sldMk cId="2271331119" sldId="262"/>
            <ac:inkMk id="92" creationId="{AFE3D764-8C65-DAF5-6090-57F266704541}"/>
          </ac:inkMkLst>
        </pc:inkChg>
        <pc:inkChg chg="add mod">
          <ac:chgData name="Dewi Morgan" userId="6bdd3d6b4eb5262d" providerId="LiveId" clId="{D811645E-44F9-47C3-AC63-2B4F20ED32E3}" dt="2023-04-19T09:56:48.636" v="781"/>
          <ac:inkMkLst>
            <pc:docMk/>
            <pc:sldMk cId="2271331119" sldId="262"/>
            <ac:inkMk id="93" creationId="{61257500-19E9-3236-5AD9-30D29A0CEA7C}"/>
          </ac:inkMkLst>
        </pc:inkChg>
        <pc:inkChg chg="add mod">
          <ac:chgData name="Dewi Morgan" userId="6bdd3d6b4eb5262d" providerId="LiveId" clId="{D811645E-44F9-47C3-AC63-2B4F20ED32E3}" dt="2023-04-19T09:56:48.636" v="781"/>
          <ac:inkMkLst>
            <pc:docMk/>
            <pc:sldMk cId="2271331119" sldId="262"/>
            <ac:inkMk id="94" creationId="{4A2E4279-BCF8-3AAA-2E9D-E9696C07FE08}"/>
          </ac:inkMkLst>
        </pc:inkChg>
        <pc:inkChg chg="add mod">
          <ac:chgData name="Dewi Morgan" userId="6bdd3d6b4eb5262d" providerId="LiveId" clId="{D811645E-44F9-47C3-AC63-2B4F20ED32E3}" dt="2023-04-19T09:56:48.636" v="781"/>
          <ac:inkMkLst>
            <pc:docMk/>
            <pc:sldMk cId="2271331119" sldId="262"/>
            <ac:inkMk id="96" creationId="{37A7D0E1-0F29-8728-1C9D-BC506A1FDFAB}"/>
          </ac:inkMkLst>
        </pc:inkChg>
        <pc:inkChg chg="add mod">
          <ac:chgData name="Dewi Morgan" userId="6bdd3d6b4eb5262d" providerId="LiveId" clId="{D811645E-44F9-47C3-AC63-2B4F20ED32E3}" dt="2023-04-19T09:56:48.636" v="781"/>
          <ac:inkMkLst>
            <pc:docMk/>
            <pc:sldMk cId="2271331119" sldId="262"/>
            <ac:inkMk id="97" creationId="{C65875A4-290B-F7ED-FC08-12C9F9A4D313}"/>
          </ac:inkMkLst>
        </pc:inkChg>
        <pc:inkChg chg="add mod">
          <ac:chgData name="Dewi Morgan" userId="6bdd3d6b4eb5262d" providerId="LiveId" clId="{D811645E-44F9-47C3-AC63-2B4F20ED32E3}" dt="2023-04-19T09:56:48.636" v="781"/>
          <ac:inkMkLst>
            <pc:docMk/>
            <pc:sldMk cId="2271331119" sldId="262"/>
            <ac:inkMk id="98" creationId="{2E6CE046-97B5-2ACD-AEA0-A8CD6C05A19B}"/>
          </ac:inkMkLst>
        </pc:inkChg>
        <pc:inkChg chg="add mod">
          <ac:chgData name="Dewi Morgan" userId="6bdd3d6b4eb5262d" providerId="LiveId" clId="{D811645E-44F9-47C3-AC63-2B4F20ED32E3}" dt="2023-04-19T09:56:48.636" v="781"/>
          <ac:inkMkLst>
            <pc:docMk/>
            <pc:sldMk cId="2271331119" sldId="262"/>
            <ac:inkMk id="100" creationId="{04221C2C-EDD9-F725-3566-9E0CC6ED0F1C}"/>
          </ac:inkMkLst>
        </pc:inkChg>
        <pc:inkChg chg="add mod">
          <ac:chgData name="Dewi Morgan" userId="6bdd3d6b4eb5262d" providerId="LiveId" clId="{D811645E-44F9-47C3-AC63-2B4F20ED32E3}" dt="2023-04-19T09:56:48.636" v="781"/>
          <ac:inkMkLst>
            <pc:docMk/>
            <pc:sldMk cId="2271331119" sldId="262"/>
            <ac:inkMk id="101" creationId="{506B27D1-3A3C-E509-C707-F0C0946C56D0}"/>
          </ac:inkMkLst>
        </pc:inkChg>
        <pc:inkChg chg="add mod">
          <ac:chgData name="Dewi Morgan" userId="6bdd3d6b4eb5262d" providerId="LiveId" clId="{D811645E-44F9-47C3-AC63-2B4F20ED32E3}" dt="2023-04-19T09:56:48.636" v="781"/>
          <ac:inkMkLst>
            <pc:docMk/>
            <pc:sldMk cId="2271331119" sldId="262"/>
            <ac:inkMk id="102" creationId="{05117F85-89AB-1C0D-5A59-E2BCE2ECC4BB}"/>
          </ac:inkMkLst>
        </pc:inkChg>
        <pc:inkChg chg="add mod">
          <ac:chgData name="Dewi Morgan" userId="6bdd3d6b4eb5262d" providerId="LiveId" clId="{D811645E-44F9-47C3-AC63-2B4F20ED32E3}" dt="2023-04-19T09:56:48.636" v="781"/>
          <ac:inkMkLst>
            <pc:docMk/>
            <pc:sldMk cId="2271331119" sldId="262"/>
            <ac:inkMk id="104" creationId="{E7841C0B-71D0-A0C5-F333-48DDA1CD6831}"/>
          </ac:inkMkLst>
        </pc:inkChg>
        <pc:inkChg chg="add mod">
          <ac:chgData name="Dewi Morgan" userId="6bdd3d6b4eb5262d" providerId="LiveId" clId="{D811645E-44F9-47C3-AC63-2B4F20ED32E3}" dt="2023-04-19T09:56:48.636" v="781"/>
          <ac:inkMkLst>
            <pc:docMk/>
            <pc:sldMk cId="2271331119" sldId="262"/>
            <ac:inkMk id="105" creationId="{CBFE78EE-12F9-1158-53CE-4A2591CFDAA4}"/>
          </ac:inkMkLst>
        </pc:inkChg>
        <pc:inkChg chg="add mod">
          <ac:chgData name="Dewi Morgan" userId="6bdd3d6b4eb5262d" providerId="LiveId" clId="{D811645E-44F9-47C3-AC63-2B4F20ED32E3}" dt="2023-04-19T09:56:48.636" v="781"/>
          <ac:inkMkLst>
            <pc:docMk/>
            <pc:sldMk cId="2271331119" sldId="262"/>
            <ac:inkMk id="106" creationId="{1C78332C-67D8-EDF1-D47B-A693A4A4958B}"/>
          </ac:inkMkLst>
        </pc:inkChg>
        <pc:cxnChg chg="add mod">
          <ac:chgData name="Dewi Morgan" userId="6bdd3d6b4eb5262d" providerId="LiveId" clId="{D811645E-44F9-47C3-AC63-2B4F20ED32E3}" dt="2023-04-19T11:06:42.125" v="912" actId="1076"/>
          <ac:cxnSpMkLst>
            <pc:docMk/>
            <pc:sldMk cId="2271331119" sldId="262"/>
            <ac:cxnSpMk id="14" creationId="{60CA79F8-2C84-8086-4551-BA492BF3C94E}"/>
          </ac:cxnSpMkLst>
        </pc:cxnChg>
        <pc:cxnChg chg="add mod">
          <ac:chgData name="Dewi Morgan" userId="6bdd3d6b4eb5262d" providerId="LiveId" clId="{D811645E-44F9-47C3-AC63-2B4F20ED32E3}" dt="2023-04-19T09:50:18.189" v="651" actId="13822"/>
          <ac:cxnSpMkLst>
            <pc:docMk/>
            <pc:sldMk cId="2271331119" sldId="262"/>
            <ac:cxnSpMk id="33" creationId="{92BAAAF4-2F5C-3DCF-BC0E-CEF5566EB355}"/>
          </ac:cxnSpMkLst>
        </pc:cxnChg>
        <pc:cxnChg chg="add mod">
          <ac:chgData name="Dewi Morgan" userId="6bdd3d6b4eb5262d" providerId="LiveId" clId="{D811645E-44F9-47C3-AC63-2B4F20ED32E3}" dt="2023-04-19T09:50:29.862" v="653" actId="13822"/>
          <ac:cxnSpMkLst>
            <pc:docMk/>
            <pc:sldMk cId="2271331119" sldId="262"/>
            <ac:cxnSpMk id="35" creationId="{5AE553EB-A840-2A8F-9FEE-16037CDB091D}"/>
          </ac:cxnSpMkLst>
        </pc:cxnChg>
        <pc:cxnChg chg="add mod">
          <ac:chgData name="Dewi Morgan" userId="6bdd3d6b4eb5262d" providerId="LiveId" clId="{D811645E-44F9-47C3-AC63-2B4F20ED32E3}" dt="2023-04-19T09:54:17.142" v="732" actId="13822"/>
          <ac:cxnSpMkLst>
            <pc:docMk/>
            <pc:sldMk cId="2271331119" sldId="262"/>
            <ac:cxnSpMk id="66" creationId="{7A00F929-84A2-94A2-2552-2F46C71F1CA6}"/>
          </ac:cxnSpMkLst>
        </pc:cxnChg>
        <pc:cxnChg chg="add mod">
          <ac:chgData name="Dewi Morgan" userId="6bdd3d6b4eb5262d" providerId="LiveId" clId="{D811645E-44F9-47C3-AC63-2B4F20ED32E3}" dt="2023-04-19T09:54:41.118" v="737" actId="14100"/>
          <ac:cxnSpMkLst>
            <pc:docMk/>
            <pc:sldMk cId="2271331119" sldId="262"/>
            <ac:cxnSpMk id="68" creationId="{FBA2EDE6-537D-0ECA-6843-625F14DC02BE}"/>
          </ac:cxnSpMkLst>
        </pc:cxnChg>
        <pc:cxnChg chg="add mod">
          <ac:chgData name="Dewi Morgan" userId="6bdd3d6b4eb5262d" providerId="LiveId" clId="{D811645E-44F9-47C3-AC63-2B4F20ED32E3}" dt="2023-04-19T09:58:18.321" v="808" actId="13822"/>
          <ac:cxnSpMkLst>
            <pc:docMk/>
            <pc:sldMk cId="2271331119" sldId="262"/>
            <ac:cxnSpMk id="112" creationId="{624456C6-C1FA-EA6E-697A-1D04D7D5D4EB}"/>
          </ac:cxnSpMkLst>
        </pc:cxnChg>
        <pc:cxnChg chg="add mod">
          <ac:chgData name="Dewi Morgan" userId="6bdd3d6b4eb5262d" providerId="LiveId" clId="{D811645E-44F9-47C3-AC63-2B4F20ED32E3}" dt="2023-04-19T09:58:34.150" v="810" actId="13822"/>
          <ac:cxnSpMkLst>
            <pc:docMk/>
            <pc:sldMk cId="2271331119" sldId="262"/>
            <ac:cxnSpMk id="114" creationId="{89AD27A7-DF94-DD67-8777-94E838BFF4D6}"/>
          </ac:cxnSpMkLst>
        </pc:cxnChg>
        <pc:cxnChg chg="add mod">
          <ac:chgData name="Dewi Morgan" userId="6bdd3d6b4eb5262d" providerId="LiveId" clId="{D811645E-44F9-47C3-AC63-2B4F20ED32E3}" dt="2023-04-19T09:58:51.064" v="812" actId="13822"/>
          <ac:cxnSpMkLst>
            <pc:docMk/>
            <pc:sldMk cId="2271331119" sldId="262"/>
            <ac:cxnSpMk id="116" creationId="{2AE97770-6BDD-FCBA-07D6-4C193B2D924F}"/>
          </ac:cxnSpMkLst>
        </pc:cxnChg>
      </pc:sldChg>
      <pc:sldChg chg="addSp delSp modSp new mod modTransition setBg delDesignElem">
        <pc:chgData name="Dewi Morgan" userId="6bdd3d6b4eb5262d" providerId="LiveId" clId="{D811645E-44F9-47C3-AC63-2B4F20ED32E3}" dt="2023-04-24T22:22:48.738" v="1304"/>
        <pc:sldMkLst>
          <pc:docMk/>
          <pc:sldMk cId="4146899954" sldId="263"/>
        </pc:sldMkLst>
        <pc:spChg chg="add mod">
          <ac:chgData name="Dewi Morgan" userId="6bdd3d6b4eb5262d" providerId="LiveId" clId="{D811645E-44F9-47C3-AC63-2B4F20ED32E3}" dt="2023-04-24T14:57:14.731" v="1004" actId="20577"/>
          <ac:spMkLst>
            <pc:docMk/>
            <pc:sldMk cId="4146899954" sldId="263"/>
            <ac:spMk id="4" creationId="{E705F7F0-6BCD-28EB-683D-B36F7CF14871}"/>
          </ac:spMkLst>
        </pc:spChg>
        <pc:spChg chg="add del">
          <ac:chgData name="Dewi Morgan" userId="6bdd3d6b4eb5262d" providerId="LiveId" clId="{D811645E-44F9-47C3-AC63-2B4F20ED32E3}" dt="2023-04-19T11:05:52.926" v="904"/>
          <ac:spMkLst>
            <pc:docMk/>
            <pc:sldMk cId="4146899954" sldId="263"/>
            <ac:spMk id="8" creationId="{42A4FC2C-047E-45A5-965D-8E1E3BF09BC6}"/>
          </ac:spMkLst>
        </pc:spChg>
        <pc:picChg chg="add del mod">
          <ac:chgData name="Dewi Morgan" userId="6bdd3d6b4eb5262d" providerId="LiveId" clId="{D811645E-44F9-47C3-AC63-2B4F20ED32E3}" dt="2023-04-19T10:45:26.174" v="874" actId="21"/>
          <ac:picMkLst>
            <pc:docMk/>
            <pc:sldMk cId="4146899954" sldId="263"/>
            <ac:picMk id="2" creationId="{5A750C6A-93A5-0853-BACC-24C97B1FC033}"/>
          </ac:picMkLst>
        </pc:picChg>
        <pc:picChg chg="add mod">
          <ac:chgData name="Dewi Morgan" userId="6bdd3d6b4eb5262d" providerId="LiveId" clId="{D811645E-44F9-47C3-AC63-2B4F20ED32E3}" dt="2023-04-19T10:45:30.592" v="876" actId="26606"/>
          <ac:picMkLst>
            <pc:docMk/>
            <pc:sldMk cId="4146899954" sldId="263"/>
            <ac:picMk id="3" creationId="{6C0722F5-4EC8-6C86-2914-93870CF6A36C}"/>
          </ac:picMkLst>
        </pc:picChg>
        <pc:picChg chg="add mod">
          <ac:chgData name="Dewi Morgan" userId="6bdd3d6b4eb5262d" providerId="LiveId" clId="{D811645E-44F9-47C3-AC63-2B4F20ED32E3}" dt="2023-04-24T21:43:33.712" v="1220"/>
          <ac:picMkLst>
            <pc:docMk/>
            <pc:sldMk cId="4146899954" sldId="263"/>
            <ac:picMk id="5" creationId="{3EAFA56C-3B74-3411-91C7-ABF0E73DD165}"/>
          </ac:picMkLst>
        </pc:picChg>
      </pc:sldChg>
      <pc:sldChg chg="addSp delSp modSp new mod ord modTransition setBg delDesignElem">
        <pc:chgData name="Dewi Morgan" userId="6bdd3d6b4eb5262d" providerId="LiveId" clId="{D811645E-44F9-47C3-AC63-2B4F20ED32E3}" dt="2023-04-24T22:36:30.494" v="1413" actId="1076"/>
        <pc:sldMkLst>
          <pc:docMk/>
          <pc:sldMk cId="405014146" sldId="264"/>
        </pc:sldMkLst>
        <pc:spChg chg="add mod">
          <ac:chgData name="Dewi Morgan" userId="6bdd3d6b4eb5262d" providerId="LiveId" clId="{D811645E-44F9-47C3-AC63-2B4F20ED32E3}" dt="2023-04-24T15:04:02.659" v="1157" actId="1076"/>
          <ac:spMkLst>
            <pc:docMk/>
            <pc:sldMk cId="405014146" sldId="264"/>
            <ac:spMk id="4" creationId="{B2E0F455-42B1-D94A-1065-F15E1BA77A79}"/>
          </ac:spMkLst>
        </pc:spChg>
        <pc:spChg chg="add mod">
          <ac:chgData name="Dewi Morgan" userId="6bdd3d6b4eb5262d" providerId="LiveId" clId="{D811645E-44F9-47C3-AC63-2B4F20ED32E3}" dt="2023-04-24T22:36:30.494" v="1413" actId="1076"/>
          <ac:spMkLst>
            <pc:docMk/>
            <pc:sldMk cId="405014146" sldId="264"/>
            <ac:spMk id="6" creationId="{DDCBAB6E-A1AA-CD70-31F3-D7014C5E1AE7}"/>
          </ac:spMkLst>
        </pc:spChg>
        <pc:spChg chg="add del">
          <ac:chgData name="Dewi Morgan" userId="6bdd3d6b4eb5262d" providerId="LiveId" clId="{D811645E-44F9-47C3-AC63-2B4F20ED32E3}" dt="2023-04-19T11:04:57.900" v="893" actId="26606"/>
          <ac:spMkLst>
            <pc:docMk/>
            <pc:sldMk cId="405014146" sldId="264"/>
            <ac:spMk id="8" creationId="{BB7C0E06-6EE7-4DC1-8358-E6A2581DF358}"/>
          </ac:spMkLst>
        </pc:spChg>
        <pc:spChg chg="add del">
          <ac:chgData name="Dewi Morgan" userId="6bdd3d6b4eb5262d" providerId="LiveId" clId="{D811645E-44F9-47C3-AC63-2B4F20ED32E3}" dt="2023-04-19T11:04:44.865" v="888" actId="26606"/>
          <ac:spMkLst>
            <pc:docMk/>
            <pc:sldMk cId="405014146" sldId="264"/>
            <ac:spMk id="13" creationId="{11BE3FA7-0D70-4431-814F-D8C40576EA93}"/>
          </ac:spMkLst>
        </pc:spChg>
        <pc:spChg chg="add del">
          <ac:chgData name="Dewi Morgan" userId="6bdd3d6b4eb5262d" providerId="LiveId" clId="{D811645E-44F9-47C3-AC63-2B4F20ED32E3}" dt="2023-04-19T11:04:57.082" v="890" actId="26606"/>
          <ac:spMkLst>
            <pc:docMk/>
            <pc:sldMk cId="405014146" sldId="264"/>
            <ac:spMk id="15" creationId="{BB7C0E06-6EE7-4DC1-8358-E6A2581DF358}"/>
          </ac:spMkLst>
        </pc:spChg>
        <pc:spChg chg="add del">
          <ac:chgData name="Dewi Morgan" userId="6bdd3d6b4eb5262d" providerId="LiveId" clId="{D811645E-44F9-47C3-AC63-2B4F20ED32E3}" dt="2023-04-19T11:04:57.898" v="892" actId="26606"/>
          <ac:spMkLst>
            <pc:docMk/>
            <pc:sldMk cId="405014146" sldId="264"/>
            <ac:spMk id="17" creationId="{11BE3FA7-0D70-4431-814F-D8C40576EA93}"/>
          </ac:spMkLst>
        </pc:spChg>
        <pc:spChg chg="add del">
          <ac:chgData name="Dewi Morgan" userId="6bdd3d6b4eb5262d" providerId="LiveId" clId="{D811645E-44F9-47C3-AC63-2B4F20ED32E3}" dt="2023-04-19T11:05:24.924" v="896" actId="26606"/>
          <ac:spMkLst>
            <pc:docMk/>
            <pc:sldMk cId="405014146" sldId="264"/>
            <ac:spMk id="19" creationId="{BB7C0E06-6EE7-4DC1-8358-E6A2581DF358}"/>
          </ac:spMkLst>
        </pc:spChg>
        <pc:spChg chg="add del">
          <ac:chgData name="Dewi Morgan" userId="6bdd3d6b4eb5262d" providerId="LiveId" clId="{D811645E-44F9-47C3-AC63-2B4F20ED32E3}" dt="2023-04-19T11:05:52.926" v="904"/>
          <ac:spMkLst>
            <pc:docMk/>
            <pc:sldMk cId="405014146" sldId="264"/>
            <ac:spMk id="24" creationId="{11BE3FA7-0D70-4431-814F-D8C40576EA93}"/>
          </ac:spMkLst>
        </pc:spChg>
        <pc:picChg chg="add mod ord modCrop">
          <ac:chgData name="Dewi Morgan" userId="6bdd3d6b4eb5262d" providerId="LiveId" clId="{D811645E-44F9-47C3-AC63-2B4F20ED32E3}" dt="2023-04-19T11:06:07.647" v="908" actId="1076"/>
          <ac:picMkLst>
            <pc:docMk/>
            <pc:sldMk cId="405014146" sldId="264"/>
            <ac:picMk id="2" creationId="{EE256662-3706-DA31-E761-4D8241ABEF07}"/>
          </ac:picMkLst>
        </pc:picChg>
        <pc:picChg chg="add mod modCrop">
          <ac:chgData name="Dewi Morgan" userId="6bdd3d6b4eb5262d" providerId="LiveId" clId="{D811645E-44F9-47C3-AC63-2B4F20ED32E3}" dt="2023-04-19T11:06:26.683" v="911" actId="732"/>
          <ac:picMkLst>
            <pc:docMk/>
            <pc:sldMk cId="405014146" sldId="264"/>
            <ac:picMk id="3" creationId="{429B560D-1B91-97F9-2F5F-1641403C8F82}"/>
          </ac:picMkLst>
        </pc:picChg>
        <pc:picChg chg="add mod">
          <ac:chgData name="Dewi Morgan" userId="6bdd3d6b4eb5262d" providerId="LiveId" clId="{D811645E-44F9-47C3-AC63-2B4F20ED32E3}" dt="2023-04-24T21:43:37.768" v="1221"/>
          <ac:picMkLst>
            <pc:docMk/>
            <pc:sldMk cId="405014146" sldId="264"/>
            <ac:picMk id="5" creationId="{AA47933A-3FA6-BCCE-55FA-C45A6828349B}"/>
          </ac:picMkLst>
        </pc:picChg>
      </pc:sldChg>
      <pc:sldChg chg="modSp new mod ord">
        <pc:chgData name="Dewi Morgan" userId="6bdd3d6b4eb5262d" providerId="LiveId" clId="{D811645E-44F9-47C3-AC63-2B4F20ED32E3}" dt="2023-04-24T22:34:33.469" v="1374" actId="27636"/>
        <pc:sldMkLst>
          <pc:docMk/>
          <pc:sldMk cId="1370690373" sldId="265"/>
        </pc:sldMkLst>
        <pc:spChg chg="mod">
          <ac:chgData name="Dewi Morgan" userId="6bdd3d6b4eb5262d" providerId="LiveId" clId="{D811645E-44F9-47C3-AC63-2B4F20ED32E3}" dt="2023-04-24T22:32:32.440" v="1351" actId="20577"/>
          <ac:spMkLst>
            <pc:docMk/>
            <pc:sldMk cId="1370690373" sldId="265"/>
            <ac:spMk id="2" creationId="{1822A807-2A23-FB40-CE6E-2F4F255C3E4E}"/>
          </ac:spMkLst>
        </pc:spChg>
        <pc:spChg chg="mod">
          <ac:chgData name="Dewi Morgan" userId="6bdd3d6b4eb5262d" providerId="LiveId" clId="{D811645E-44F9-47C3-AC63-2B4F20ED32E3}" dt="2023-04-24T22:34:33.469" v="1374" actId="27636"/>
          <ac:spMkLst>
            <pc:docMk/>
            <pc:sldMk cId="1370690373" sldId="265"/>
            <ac:spMk id="3" creationId="{25CE9907-F821-4361-3631-9D44E722BBD1}"/>
          </ac:spMkLst>
        </pc:spChg>
      </pc:sldChg>
      <pc:sldMasterChg chg="modTransition modSldLayout">
        <pc:chgData name="Dewi Morgan" userId="6bdd3d6b4eb5262d" providerId="LiveId" clId="{D811645E-44F9-47C3-AC63-2B4F20ED32E3}" dt="2023-04-18T14:49:17.181" v="513"/>
        <pc:sldMasterMkLst>
          <pc:docMk/>
          <pc:sldMasterMk cId="2671385423" sldId="2147483648"/>
        </pc:sldMasterMkLst>
        <pc:sldLayoutChg chg="modTransition">
          <pc:chgData name="Dewi Morgan" userId="6bdd3d6b4eb5262d" providerId="LiveId" clId="{D811645E-44F9-47C3-AC63-2B4F20ED32E3}" dt="2023-04-18T14:49:17.181" v="513"/>
          <pc:sldLayoutMkLst>
            <pc:docMk/>
            <pc:sldMasterMk cId="2671385423" sldId="2147483648"/>
            <pc:sldLayoutMk cId="3274729923" sldId="2147483649"/>
          </pc:sldLayoutMkLst>
        </pc:sldLayoutChg>
        <pc:sldLayoutChg chg="modTransition">
          <pc:chgData name="Dewi Morgan" userId="6bdd3d6b4eb5262d" providerId="LiveId" clId="{D811645E-44F9-47C3-AC63-2B4F20ED32E3}" dt="2023-04-18T14:49:17.181" v="513"/>
          <pc:sldLayoutMkLst>
            <pc:docMk/>
            <pc:sldMasterMk cId="2671385423" sldId="2147483648"/>
            <pc:sldLayoutMk cId="1987560036" sldId="2147483650"/>
          </pc:sldLayoutMkLst>
        </pc:sldLayoutChg>
        <pc:sldLayoutChg chg="modTransition">
          <pc:chgData name="Dewi Morgan" userId="6bdd3d6b4eb5262d" providerId="LiveId" clId="{D811645E-44F9-47C3-AC63-2B4F20ED32E3}" dt="2023-04-18T14:49:17.181" v="513"/>
          <pc:sldLayoutMkLst>
            <pc:docMk/>
            <pc:sldMasterMk cId="2671385423" sldId="2147483648"/>
            <pc:sldLayoutMk cId="2136836130" sldId="2147483651"/>
          </pc:sldLayoutMkLst>
        </pc:sldLayoutChg>
        <pc:sldLayoutChg chg="modTransition">
          <pc:chgData name="Dewi Morgan" userId="6bdd3d6b4eb5262d" providerId="LiveId" clId="{D811645E-44F9-47C3-AC63-2B4F20ED32E3}" dt="2023-04-18T14:49:17.181" v="513"/>
          <pc:sldLayoutMkLst>
            <pc:docMk/>
            <pc:sldMasterMk cId="2671385423" sldId="2147483648"/>
            <pc:sldLayoutMk cId="4237053899" sldId="2147483652"/>
          </pc:sldLayoutMkLst>
        </pc:sldLayoutChg>
        <pc:sldLayoutChg chg="modTransition">
          <pc:chgData name="Dewi Morgan" userId="6bdd3d6b4eb5262d" providerId="LiveId" clId="{D811645E-44F9-47C3-AC63-2B4F20ED32E3}" dt="2023-04-18T14:49:17.181" v="513"/>
          <pc:sldLayoutMkLst>
            <pc:docMk/>
            <pc:sldMasterMk cId="2671385423" sldId="2147483648"/>
            <pc:sldLayoutMk cId="3419113630" sldId="2147483653"/>
          </pc:sldLayoutMkLst>
        </pc:sldLayoutChg>
        <pc:sldLayoutChg chg="modTransition">
          <pc:chgData name="Dewi Morgan" userId="6bdd3d6b4eb5262d" providerId="LiveId" clId="{D811645E-44F9-47C3-AC63-2B4F20ED32E3}" dt="2023-04-18T14:49:17.181" v="513"/>
          <pc:sldLayoutMkLst>
            <pc:docMk/>
            <pc:sldMasterMk cId="2671385423" sldId="2147483648"/>
            <pc:sldLayoutMk cId="1550978687" sldId="2147483654"/>
          </pc:sldLayoutMkLst>
        </pc:sldLayoutChg>
        <pc:sldLayoutChg chg="modTransition">
          <pc:chgData name="Dewi Morgan" userId="6bdd3d6b4eb5262d" providerId="LiveId" clId="{D811645E-44F9-47C3-AC63-2B4F20ED32E3}" dt="2023-04-18T14:49:17.181" v="513"/>
          <pc:sldLayoutMkLst>
            <pc:docMk/>
            <pc:sldMasterMk cId="2671385423" sldId="2147483648"/>
            <pc:sldLayoutMk cId="100108712" sldId="2147483655"/>
          </pc:sldLayoutMkLst>
        </pc:sldLayoutChg>
        <pc:sldLayoutChg chg="modTransition">
          <pc:chgData name="Dewi Morgan" userId="6bdd3d6b4eb5262d" providerId="LiveId" clId="{D811645E-44F9-47C3-AC63-2B4F20ED32E3}" dt="2023-04-18T14:49:17.181" v="513"/>
          <pc:sldLayoutMkLst>
            <pc:docMk/>
            <pc:sldMasterMk cId="2671385423" sldId="2147483648"/>
            <pc:sldLayoutMk cId="2843688988" sldId="2147483656"/>
          </pc:sldLayoutMkLst>
        </pc:sldLayoutChg>
        <pc:sldLayoutChg chg="modTransition">
          <pc:chgData name="Dewi Morgan" userId="6bdd3d6b4eb5262d" providerId="LiveId" clId="{D811645E-44F9-47C3-AC63-2B4F20ED32E3}" dt="2023-04-18T14:49:17.181" v="513"/>
          <pc:sldLayoutMkLst>
            <pc:docMk/>
            <pc:sldMasterMk cId="2671385423" sldId="2147483648"/>
            <pc:sldLayoutMk cId="410160295" sldId="2147483657"/>
          </pc:sldLayoutMkLst>
        </pc:sldLayoutChg>
        <pc:sldLayoutChg chg="modTransition">
          <pc:chgData name="Dewi Morgan" userId="6bdd3d6b4eb5262d" providerId="LiveId" clId="{D811645E-44F9-47C3-AC63-2B4F20ED32E3}" dt="2023-04-18T14:49:17.181" v="513"/>
          <pc:sldLayoutMkLst>
            <pc:docMk/>
            <pc:sldMasterMk cId="2671385423" sldId="2147483648"/>
            <pc:sldLayoutMk cId="1645913236" sldId="2147483658"/>
          </pc:sldLayoutMkLst>
        </pc:sldLayoutChg>
        <pc:sldLayoutChg chg="modTransition">
          <pc:chgData name="Dewi Morgan" userId="6bdd3d6b4eb5262d" providerId="LiveId" clId="{D811645E-44F9-47C3-AC63-2B4F20ED32E3}" dt="2023-04-18T14:49:17.181" v="513"/>
          <pc:sldLayoutMkLst>
            <pc:docMk/>
            <pc:sldMasterMk cId="2671385423" sldId="2147483648"/>
            <pc:sldLayoutMk cId="2479606492" sldId="2147483659"/>
          </pc:sldLayoutMkLst>
        </pc:sldLayoutChg>
      </pc:sldMasterChg>
      <pc:sldMasterChg chg="modTransition modSldLayout">
        <pc:chgData name="Dewi Morgan" userId="6bdd3d6b4eb5262d" providerId="LiveId" clId="{D811645E-44F9-47C3-AC63-2B4F20ED32E3}" dt="2023-04-24T22:22:48.738" v="1304"/>
        <pc:sldMasterMkLst>
          <pc:docMk/>
          <pc:sldMasterMk cId="3232415771" sldId="2147483672"/>
        </pc:sldMasterMkLst>
        <pc:sldLayoutChg chg="modTransition">
          <pc:chgData name="Dewi Morgan" userId="6bdd3d6b4eb5262d" providerId="LiveId" clId="{D811645E-44F9-47C3-AC63-2B4F20ED32E3}" dt="2023-04-24T22:22:48.738" v="1304"/>
          <pc:sldLayoutMkLst>
            <pc:docMk/>
            <pc:sldMasterMk cId="3232415771" sldId="2147483672"/>
            <pc:sldLayoutMk cId="2843955845" sldId="2147483673"/>
          </pc:sldLayoutMkLst>
        </pc:sldLayoutChg>
        <pc:sldLayoutChg chg="modTransition">
          <pc:chgData name="Dewi Morgan" userId="6bdd3d6b4eb5262d" providerId="LiveId" clId="{D811645E-44F9-47C3-AC63-2B4F20ED32E3}" dt="2023-04-24T22:22:48.738" v="1304"/>
          <pc:sldLayoutMkLst>
            <pc:docMk/>
            <pc:sldMasterMk cId="3232415771" sldId="2147483672"/>
            <pc:sldLayoutMk cId="730257164" sldId="2147483674"/>
          </pc:sldLayoutMkLst>
        </pc:sldLayoutChg>
        <pc:sldLayoutChg chg="modTransition">
          <pc:chgData name="Dewi Morgan" userId="6bdd3d6b4eb5262d" providerId="LiveId" clId="{D811645E-44F9-47C3-AC63-2B4F20ED32E3}" dt="2023-04-24T22:22:48.738" v="1304"/>
          <pc:sldLayoutMkLst>
            <pc:docMk/>
            <pc:sldMasterMk cId="3232415771" sldId="2147483672"/>
            <pc:sldLayoutMk cId="826152036" sldId="2147483675"/>
          </pc:sldLayoutMkLst>
        </pc:sldLayoutChg>
        <pc:sldLayoutChg chg="modTransition">
          <pc:chgData name="Dewi Morgan" userId="6bdd3d6b4eb5262d" providerId="LiveId" clId="{D811645E-44F9-47C3-AC63-2B4F20ED32E3}" dt="2023-04-24T22:22:48.738" v="1304"/>
          <pc:sldLayoutMkLst>
            <pc:docMk/>
            <pc:sldMasterMk cId="3232415771" sldId="2147483672"/>
            <pc:sldLayoutMk cId="2237305163" sldId="2147483676"/>
          </pc:sldLayoutMkLst>
        </pc:sldLayoutChg>
        <pc:sldLayoutChg chg="modTransition">
          <pc:chgData name="Dewi Morgan" userId="6bdd3d6b4eb5262d" providerId="LiveId" clId="{D811645E-44F9-47C3-AC63-2B4F20ED32E3}" dt="2023-04-24T22:22:48.738" v="1304"/>
          <pc:sldLayoutMkLst>
            <pc:docMk/>
            <pc:sldMasterMk cId="3232415771" sldId="2147483672"/>
            <pc:sldLayoutMk cId="95831256" sldId="2147483677"/>
          </pc:sldLayoutMkLst>
        </pc:sldLayoutChg>
        <pc:sldLayoutChg chg="modTransition">
          <pc:chgData name="Dewi Morgan" userId="6bdd3d6b4eb5262d" providerId="LiveId" clId="{D811645E-44F9-47C3-AC63-2B4F20ED32E3}" dt="2023-04-24T22:22:48.738" v="1304"/>
          <pc:sldLayoutMkLst>
            <pc:docMk/>
            <pc:sldMasterMk cId="3232415771" sldId="2147483672"/>
            <pc:sldLayoutMk cId="2996435267" sldId="2147483678"/>
          </pc:sldLayoutMkLst>
        </pc:sldLayoutChg>
        <pc:sldLayoutChg chg="modTransition">
          <pc:chgData name="Dewi Morgan" userId="6bdd3d6b4eb5262d" providerId="LiveId" clId="{D811645E-44F9-47C3-AC63-2B4F20ED32E3}" dt="2023-04-24T22:22:48.738" v="1304"/>
          <pc:sldLayoutMkLst>
            <pc:docMk/>
            <pc:sldMasterMk cId="3232415771" sldId="2147483672"/>
            <pc:sldLayoutMk cId="3186844182" sldId="2147483679"/>
          </pc:sldLayoutMkLst>
        </pc:sldLayoutChg>
        <pc:sldLayoutChg chg="modTransition">
          <pc:chgData name="Dewi Morgan" userId="6bdd3d6b4eb5262d" providerId="LiveId" clId="{D811645E-44F9-47C3-AC63-2B4F20ED32E3}" dt="2023-04-24T22:22:48.738" v="1304"/>
          <pc:sldLayoutMkLst>
            <pc:docMk/>
            <pc:sldMasterMk cId="3232415771" sldId="2147483672"/>
            <pc:sldLayoutMk cId="940983628" sldId="2147483680"/>
          </pc:sldLayoutMkLst>
        </pc:sldLayoutChg>
        <pc:sldLayoutChg chg="modTransition">
          <pc:chgData name="Dewi Morgan" userId="6bdd3d6b4eb5262d" providerId="LiveId" clId="{D811645E-44F9-47C3-AC63-2B4F20ED32E3}" dt="2023-04-24T22:22:48.738" v="1304"/>
          <pc:sldLayoutMkLst>
            <pc:docMk/>
            <pc:sldMasterMk cId="3232415771" sldId="2147483672"/>
            <pc:sldLayoutMk cId="3914914457" sldId="2147483681"/>
          </pc:sldLayoutMkLst>
        </pc:sldLayoutChg>
        <pc:sldLayoutChg chg="modTransition">
          <pc:chgData name="Dewi Morgan" userId="6bdd3d6b4eb5262d" providerId="LiveId" clId="{D811645E-44F9-47C3-AC63-2B4F20ED32E3}" dt="2023-04-24T22:22:48.738" v="1304"/>
          <pc:sldLayoutMkLst>
            <pc:docMk/>
            <pc:sldMasterMk cId="3232415771" sldId="2147483672"/>
            <pc:sldLayoutMk cId="3687306510" sldId="2147483682"/>
          </pc:sldLayoutMkLst>
        </pc:sldLayoutChg>
        <pc:sldLayoutChg chg="modTransition">
          <pc:chgData name="Dewi Morgan" userId="6bdd3d6b4eb5262d" providerId="LiveId" clId="{D811645E-44F9-47C3-AC63-2B4F20ED32E3}" dt="2023-04-24T22:22:48.738" v="1304"/>
          <pc:sldLayoutMkLst>
            <pc:docMk/>
            <pc:sldMasterMk cId="3232415771" sldId="2147483672"/>
            <pc:sldLayoutMk cId="2637809775" sldId="2147483683"/>
          </pc:sldLayoutMkLst>
        </pc:sldLayoutChg>
      </pc:sldMaster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42:33.37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1046 213 24575,'-5'-5'0,"-1"1"0,0-1 0,0 1 0,0 0 0,-1 1 0,0-1 0,1 1 0,-1 1 0,0-1 0,-1 1 0,-11-2 0,-8 1 0,-49-2 0,54 5 0,13-1 0,-63-1 0,-73 6 0,121-1 0,0 0 0,1 1 0,0 2 0,0 0 0,1 2 0,-1 0 0,-23 14 0,18-9 0,2 2 0,0 1 0,1 1 0,0 2 0,-26 25 0,35-28 0,-19 20 0,-44 56 0,69-78 0,1 0 0,0 1 0,1 0 0,1 0 0,0 1 0,1-1 0,1 2 0,-4 17 0,1 26 0,3 0 0,2 1 0,8 86 0,0-24 0,-5-93 0,1 1 0,1 0 0,11 46 0,-10-67 0,0 1 0,1-1 0,0 1 0,1-1 0,0-1 0,0 1 0,1-1 0,0 1 0,1-2 0,0 1 0,1-1 0,-1 0 0,13 9 0,-7-7 0,0-1 0,1-1 0,0-1 0,0 0 0,0 0 0,1-2 0,0 0 0,0 0 0,19 2 0,14 0 0,81 0 0,-126-7 0,16 2 0,-1 0 0,1 2 0,-1 0 0,0 1 0,32 13 0,-29-10 0,0 0 0,1-2 0,31 6 0,29-6 0,127-7 0,-79-2 0,-106 3 0,8 1 0,58-8 0,-79 5 0,0 0 0,0-1 0,-1 0 0,1-1 0,-1 0 0,0 0 0,0-1 0,0-1 0,9-6 0,12-13 0,-1-1 0,-2-2 0,-1-1 0,-1 0 0,-1-2 0,-2-1 0,-1-1 0,29-58 0,52-133 0,-89 186 0,-2 0 0,-2 0 0,-1-1 0,5-46 0,-12 58 0,0 0 0,-2 0 0,-1 0 0,-1 1 0,-6-32 0,4 40 0,-1 1 0,-1 0 0,0 0 0,-1 1 0,-1 0 0,-1 0 0,0 0 0,-18-22 0,-14-9-2768,-3 2 0,-79-64 0,42 39 983,70 60 2378,-1 1 1,0 0-1,0 1 1,-1 0-1,0 1 1,0 0-1,-1 1 1,0 1-1,0 0 1,0 1-1,-1 0 1,0 2-1,1-1 1,-1 2-1,0 0 1,-24 1-1,-300 6-593,319-4-76,0 1 1,0 0-1,1 1 0,0 2 0,-1 0 0,2 1 0,-1 0 0,1 2 1,0 0-1,1 1 0,0 1 0,1 1 0,0 0 0,1 1 1,0 1-1,1 0 0,-20 26 0,18-20-6750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42:38.34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1855 12 24575,'0'-1'0,"0"1"0,0-1 0,0 1 0,0 0 0,0-1 0,0 1 0,0-1 0,0 1 0,0 0 0,0-1 0,-1 1 0,1 0 0,0-1 0,0 1 0,0-1 0,-1 1 0,1 0 0,0-1 0,0 1 0,-1 0 0,1 0 0,0-1 0,0 1 0,-1 0 0,1 0 0,0-1 0,-1 1 0,1 0 0,0 0 0,-1 0 0,1-1 0,-1 1 0,1 0 0,0 0 0,-1 0 0,1 0 0,-1 0 0,1 0 0,0 0 0,-1 0 0,1 0 0,-1 0 0,1 0 0,0 0 0,-1 0 0,1 0 0,0 1 0,-1-1 0,1 0 0,-1 0 0,1 0 0,0 0 0,-1 1 0,1-1 0,0 0 0,-1 1 0,-22 14 0,23-14 0,-19 14 0,2 1 0,0 1 0,2 0 0,-27 38 0,14-12 0,-26 57 0,34-53 0,1 0 0,-13 60 0,22-71 0,1-1 0,2 1 0,1-1 0,-2 57 0,10 110 0,1-75 0,-3-64-2345,2 201-2780,3-132 6546,4 0 3498,-7-109-4658,38 305-10712,-30-267 12429,5 112 1,-16 64 4170,-2-118-4935,3 427-1214,-1-529 0,0 0 0,-2-1 0,1 1 0,-2-1 0,0 0 0,-1 0 0,-1 0 0,0 0 0,-1-1 0,-1 0 0,0-1 0,-1 1 0,0-2 0,-2 1 0,1-1 0,-2-1 0,1 0 0,-2-1 0,1 0 0,-2 0 0,1-2 0,-16 9 0,-191 81 0,53-27 0,-197 117 0,257-126 0,-128 101 0,222-153 54,0 1 0,1 0 0,1 0 0,0 1 0,0 1 0,2 0 0,-1 0 0,-10 24 0,0 8-1938,-21 75 0,29-79 717,-2-1 0,-28 57-1,40-93 1168,0-1 0,0 0 0,0 0 0,-1 0 0,1-1 0,-1 1 0,0 0 0,0-1 0,0 0 0,0 0 0,-1 0 0,1 0 0,-1 0 0,-4 2 0,7-5 0,1 0 0,-1 0 0,1 0 0,-1 1 0,1-1 0,-1 0 0,1 0 0,-1 0 0,1 0 0,-1 0 0,0 0 0,1 0 0,-1 0 0,1 0 0,-1-1 0,1 1 0,-1 0 0,1 0 0,-1 0 0,1-1 0,-1 1 0,1 0 0,-1 0 0,1-1 0,-1 1 0,1 0 0,0-1 0,-1 1 0,1-1 0,-1 1 0,1-1 0,0 1 0,0 0 0,-1-2 0,-2-21 0,5 13 103,0 0 0,1-1 1,0 1-1,1 0 0,-1 1 0,2-1 0,10-17 0,49-61 4102,-57 78-3581,51-61-499,3 3 1,4 2-1,1 3 1,4 3 0,2 4-1,2 2 1,3 4 0,108-53-1,-89 66-125,-73 30 0,0-2 0,-1 0 0,-1-1 0,1-1 0,30-21 0,25-33 0,75-82 0,-127 122 0,1 2 0,1 1 0,1 1 0,33-18 0,-39 26 0,0 1 0,1 2 0,1 0 0,-1 1 0,1 2 0,35-7 0,-51 13 0,1 1 0,-1 0 0,1 0 0,-1 1 0,1 0 0,-1 1 0,0 0 0,1 0 0,-1 1 0,0 0 0,0 0 0,-1 1 0,1 0 0,-1 0 0,0 1 0,0 0 0,0 0 0,-1 1 0,10 9 0,5 8 0,0 1 0,-2 0 0,-1 1 0,15 30 0,10 17-456,111 182 1160,-41-87-6605,-24-46 5485,152 228-596,-215-303 2192,-1 2 0,-2 0 1,-3 1-1,-2 1 0,23 100 0,-29-79-1180,-13-86-1365,-1-7-5461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42:40.17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0 236 24575,'260'-19'0,"-134"6"0,79-2 0,180-18 0,-186-3 0,-126 21 0,120-11 0,-48 14 0,43-2 0,-162 13 0,0-1 0,-1-1 0,1-2 0,47-14 0,-49 13 12,0 0 0,1 2 0,44-3 0,77 7-273,-73 2-891,-40-2-5674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42:42.61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1 210 24575,'1'-9'0,"2"0"0,-1 0 0,1 0 0,1 1 0,-1-1 0,1 1 0,1 0 0,0 0 0,0 0 0,0 1 0,1-1 0,9-7 0,1 3 0,1 1 0,0 1 0,1 0 0,0 1 0,0 1 0,1 1 0,0 0 0,1 2 0,-1 0 0,1 1 0,0 1 0,0 1 0,0 0 0,33 3 0,-48 0 5,1 1 0,-1-1 0,1 1 0,-1 0 0,0 1 0,0-1 0,0 1 1,0 0-1,0 1 0,-1-1 0,1 1 0,-1-1 0,0 1 0,0 1 0,0-1 0,-1 0 0,0 1 0,1 0 0,1 5 0,7 13-327,-1 0 0,15 47 0,-21-55-178,8 24-6326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42:43.92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42:44.44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24575,'0'0'-8191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42:54.92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884 396 24575,'1'1'0,"-1"0"0,0 0 0,0-1 0,1 1 0,-1 0 0,1 0 0,-1 0 0,1-1 0,-1 1 0,1 0 0,-1-1 0,1 1 0,0 0 0,-1-1 0,1 1 0,0-1 0,-1 1 0,1-1 0,0 1 0,0-1 0,0 0 0,-1 1 0,1-1 0,0 0 0,0 0 0,0 0 0,0 1 0,0-1 0,-1 0 0,1 0 0,0 0 0,0 0 0,0 0 0,0-1 0,0 1 0,-1 0 0,1 0 0,0-1 0,0 1 0,0 0 0,0-1 0,-1 1 0,1-1 0,0 1 0,0-1 0,-1 1 0,1-1 0,-1 1 0,1-1 0,1-1 0,1-3 0,-1-1 0,1 0 0,-1 0 0,0 0 0,0 0 0,-1 0 0,0 0 0,0 0 0,0-1 0,-1-6 0,1-1 0,-2 1 0,1-1 0,-5-22 0,2 28 0,1 0 0,-1 0 0,0 1 0,0-1 0,-1 1 0,0 0 0,0 0 0,-1 1 0,0-1 0,0 1 0,-10-9 0,-6-4 0,-1 2 0,-25-16 0,5 4 0,30 21 0,0 1 0,-1 0 0,1 1 0,-1 0 0,0 1 0,-1 1 0,1 0 0,-1 0 0,0 2 0,-17-2 0,-8 1 0,-1 3 0,-55 6 0,77-4 0,0 1 0,0 1 0,1 1 0,-1 1 0,2 0 0,-1 1 0,0 1 0,1 0 0,1 1 0,0 1 0,0 1 0,0 0 0,2 0 0,-1 2 0,2 0 0,-1 0 0,-17 26 0,15-17 0,1 1 0,1 0 0,1 0 0,1 1 0,1 1 0,2 0 0,0 0 0,1 1 0,2 0 0,0 0 0,-1 42 0,8 250 0,0-106 0,-1-198 0,0-1 0,1 1 0,0-1 0,2 0 0,-1 0 0,1 0 0,1 0 0,1-1 0,-1 1 0,11 14 0,11 14 0,49 57 0,-23-30 0,-17-20 0,-7-6 0,2-2 0,67 66 0,163 101-3566,-16-15 348,-172-119 4666,-51-49-46,2 0 0,33 25 0,-39-34-1096,-1 1 0,0 0 1,15 21-1,-17-20-337,0 0-1,34 28 0,-48-44 32,0 0 0,0 0 0,0 0 0,1 0 0,-1-1 0,0 1 0,0 0 0,1-1 0,-1 1 0,0-1 0,1 1 0,-1-1 0,1 0 0,-1 1 0,0-1 0,1 0 0,-1 0 0,1 0 0,-1 0 0,3-1 0,-3 1 0,0-1 0,0 0 0,0 1 0,0-1 0,0 0 0,0 0 0,0 0 0,0 0 0,0 0 0,0 0 0,0 0 0,-1 0 0,1 0 0,0 0 0,-1 0 0,1 0 0,0-3 0,2-5 0,-1 0 0,-1-1 0,1 1 0,-1-17 0,-1-37 0,-4 1 0,-16-91 0,19 146 0,0-1 0,-1 1 0,0-1 0,0 1 0,-1 0 0,1-1 0,-6-7 0,6 12 0,-1 0 0,1 0 0,-1 0 0,1 0 0,-1 0 0,0 1 0,0-1 0,0 1 0,-1 0 0,1 0 0,0 0 0,-1 0 0,1 1 0,-1-1 0,0 1 0,-5-1 0,-28-5 0,-1 3 0,1 1 0,-1 2 0,-65 6 0,55-2 0,-1-1 0,-54-7 0,96 5 0,0-1 0,0-1 0,0 1 0,0-1 0,0 0 0,0-1 0,0 0 0,1 0 0,-1 0 0,1-1 0,0 0 0,-11-9 0,14 9 0,-1 0 0,1 0 0,0 0 0,0-1 0,0 1 0,1-1 0,0 1 0,0-1 0,0 0 0,0 0 0,1 0 0,0 0 0,0-1 0,0 1 0,0 0 0,1 0 0,0-1 0,1-7 0,0 7 0,0-1 0,0 0 0,1 0 0,0 1 0,0-1 0,0 1 0,1-1 0,0 1 0,0 0 0,1 0 0,4-6 0,6-6 0,2 1 0,16-15 0,5-6 0,-22 22 0,8-8 0,-1-1 0,-1 0 0,-1-2 0,-1 0 0,18-37 0,-31 53 0,0 0 0,1 0 0,1 1 0,0 0 0,0 0 0,19-16 0,16-18 0,-42 43 0,0 0 0,0-1 0,0 1 0,0 0 0,0-1 0,-1 1 0,1 0 0,0-1 0,-1 1 0,1-1 0,-1 1 0,1-1 0,-1 1 0,0-1 0,1 1 0,-1-1 0,0-2 0,-1 3 0,1 1 0,0-1 0,-1 0 0,1 0 0,-1 0 0,1 0 0,-1 0 0,1 0 0,-1 1 0,0-1 0,1 0 0,-1 1 0,0-1 0,0 0 0,1 1 0,-1-1 0,0 1 0,0-1 0,0 1 0,-1-1 0,-6-2 0,0 1 0,0 0 0,0 1 0,0 0 0,-10 0 0,9 0 0,-24-1 0,-1-2 0,1-1 0,0-2 0,-51-17 0,76 21 0,0 0 0,1 0 0,-1-1 0,1 0 0,-1 0 0,1-1 0,1 0 0,-1 0 0,1-1 0,0 1 0,0-1 0,0-1 0,1 1 0,0-1 0,1 0 0,-1 0 0,1-1 0,1 1 0,-1-1 0,1 0 0,0 1 0,1-2 0,0 1 0,-1-10 0,2 12 0,1 0 0,-1 0 0,1 1 0,1-1 0,-1 0 0,1 1 0,0-1 0,0 0 0,1 1 0,0-1 0,0 1 0,0 0 0,0 0 0,1-1 0,0 2 0,0-1 0,0 0 0,1 1 0,-1-1 0,1 1 0,0 0 0,1 0 0,-1 0 0,1 1 0,-1 0 0,1 0 0,0 0 0,0 0 0,0 1 0,1 0 0,-1 0 0,8-2 0,70-17 0,-49 14 0,46-17 0,-72 21 0,1-1 0,0 0 0,-1 0 0,0-1 0,0 0 0,0 0 0,-1-1 0,1 0 0,11-14 0,-15 14 6,0 0-1,0 0 1,-1-1-1,0 1 0,0-1 1,0 0-1,-1 0 1,0 0-1,0 0 1,-1 0-1,0-1 1,0 1-1,-1 0 0,0-1 1,0 1-1,-1 0 1,0-1-1,0 1 1,0 0-1,-1 0 1,-4-11-1,1 5-140,0 1 0,-1 0 0,0 0 0,-1 0 0,0 1 0,0 0 0,-1 0 0,-1 1 0,0 0 0,-20-17 0,9 12-6691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43:02.68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80 447 24575,'1'-14'0,"1"1"0,0-1 0,1 1 0,1-1 0,0 1 0,0 0 0,10-17 0,2-2 0,38-57 0,-43 75 0,0 1 0,0 0 0,1 1 0,1 1 0,24-18 0,76-42 0,-101 65 0,0 0 0,1 1 0,-1 1 0,1 0 0,0 0 0,0 1 0,0 1 0,15-1 0,17 1 0,48 5 0,-17 0 0,-55-3 0,-1-1 0,-1 2 0,1 0 0,-1 1 0,28 6 0,-41-6 0,-1 0 0,0 0 0,0 0 0,0 0 0,0 1 0,0 0 0,0 0 0,-1 0 0,0 1 0,1-1 0,-1 1 0,0 0 0,-1 0 0,1 0 0,-1 1 0,0 0 0,0-1 0,0 1 0,-1 0 0,3 7 0,1 5 0,-1 0 0,-1 1 0,0 0 0,-2 0 0,2 24 0,-7 96 0,0-51 0,1-16 0,0-27 0,2 1 0,2 0 0,10 56 0,-5-60 0,-2-1 0,-1 1 0,-2 0 0,-4 51 0,-1-74 0,-1-1 0,-1 1 0,0-1 0,-1 0 0,-1-1 0,-1 1 0,0-1 0,-16 22 0,-23 52 0,25-44 0,-2-1 0,-1-2 0,-2 0 0,-45 52 0,58-78 0,1 1 0,0 1 0,2 0 0,0 0 0,1 1 0,1 1 0,-12 40 0,10-28 0,-1 0 0,-2-1 0,-28 48 0,32-62 0,4-7 0,-3 5 0,0 0 0,1 1 0,0 0 0,2 0 0,0 1 0,1-1 0,-4 24 0,7-7 0,2 58 0,1 14 0,-1-103 0,-1 0 0,1 0 0,-1 1 0,1-1 0,-1 0 0,0 0 0,0 0 0,0 0 0,-1 0 0,1 0 0,-1 0 0,0 0 0,0-1 0,0 1 0,-4 4 0,5-6 0,-1 0 0,1 0 0,-1-1 0,1 1 0,-1 0 0,1-1 0,-1 1 0,1-1 0,-1 1 0,0-1 0,1 0 0,-1 0 0,0 0 0,1 0 0,-1 0 0,0 0 0,1 0 0,-1 0 0,0-1 0,1 1 0,-1-1 0,1 1 0,-1-1 0,1 0 0,-1 1 0,1-1 0,-1 0 0,1 0 0,0 0 0,-1 0 0,1 0 0,-1-2 0,-15-14 0,1-1 0,0-1 0,2-1 0,0 0 0,1 0 0,-12-27 0,8 16 0,-6-10 0,-36-87 0,54 113 0,0 0 0,1 1 0,1-2 0,0 1 0,1 0 0,0-1 0,1 1 0,1 0 0,1-1 0,2-16 0,0 22 0,0 1 0,0-1 0,1 1 0,1 0 0,-1 0 0,2 0 0,8-11 0,17-31 0,3-12 0,-22 44 0,-1 0 0,-1-1 0,-1-1 0,-1 1 0,8-31 0,-16 48 0,1 1 0,-1 0 0,0 0 0,0-1 0,0 1 0,0 0 0,0 0 0,0-1 0,-1 1 0,1 0 0,-1 0 0,1 0 0,-1 0 0,0-1 0,0 1 0,0 0 0,0 0 0,0 0 0,0 1 0,-1-1 0,1 0 0,-1 0 0,1 1 0,-1-1 0,0 1 0,0-1 0,1 1 0,-3-1 0,-6-3 0,1 1 0,0 0 0,-1 0 0,0 1 0,-10-2 0,-7-2 0,-30-5 0,46 10 0,0 0 0,0 0 0,0-1 0,1 0 0,-1-1 0,-17-9 0,26 12 0,0-1 0,0 0 0,0 1 0,1-1 0,-1 0 0,1 0 0,-1 0 0,1 0 0,0 0 0,-1 0 0,1-1 0,0 1 0,1 0 0,-1-1 0,0 1 0,1 0 0,-1-1 0,1 1 0,0-1 0,0 1 0,0-1 0,0 1 0,0-1 0,0 1 0,1-1 0,-1 1 0,1 0 0,0-1 0,-1 1 0,1 0 0,2-3 0,2-7 0,0 1 0,1 0 0,0 0 0,14-17 0,-2 4 0,2 2 0,0 1 0,2 0 0,0 2 0,1 0 0,30-18 0,-50 36 0,-1-1 0,1 1 0,0-1 0,-1 0 0,1 0 0,-1 0 0,0 0 0,0 0 0,0-1 0,0 1 0,0-1 0,0 1 0,0-1 0,-1 0 0,1 1 0,-1-1 0,0 0 0,0 0 0,0 0 0,1-4 0,-3 3 0,1 0 0,-1 1 0,0-1 0,1 0 0,-2 0 0,1 1 0,0-1 0,-1 1 0,1-1 0,-1 1 0,0 0 0,0 0 0,-1 0 0,1 0 0,-1 0 0,-3-4 0,-219-228 0,220 229 0,0 0 0,0 0 0,0 0 0,1-1 0,0 0 0,0 0 0,0 0 0,1 0 0,0-1 0,1 1 0,-1-1 0,1 1 0,1-1 0,0 0 0,0 0 0,0 0 0,1 0 0,0 0 0,1 0 0,0 0 0,0 1 0,0-1 0,1 0 0,1 1 0,-1-1 0,1 1 0,0-1 0,1 1 0,-1 0 0,9-11 0,32-32-1365,-23 29-5461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49:10.29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991 184 24575,'-23'-10'71,"-2"1"0,1 1 0,-1 0 0,0 2-1,0 1 1,-45-3 0,-66 7-1518,46 6-3255,76-4 3683,0 1 1,0 1-1,-22 6 1,15-1 958,1 0-1,0 1 1,1 2 0,0-1-1,1 2 1,-28 24 0,35-26 474,1 0 1,0 1 0,1 0 0,0 1 0,1 0 0,-10 20 0,-35 85 5732,32-67-6179,-32 92-4952,13 5 3323,10 2 3322,7-1 3323,16-66-4608,3 1 1,9 120 0,-4-190-377,1 0 0,1-1 0,0 1 0,1-1 0,0 0 0,1 0 0,0 0 0,1 0 0,0-1 0,15 20 0,-6-11 0,2-1 0,0 0 0,1-1 0,32 24 0,-35-32 7,0-1-1,0 0 0,1-1 1,0-1-1,0-1 0,0 0 0,1-1 1,0-1-1,20 3 0,25 1-240,76-1-1,-78-5-489,116 8-5530,-28 0 6762,0-7 6368,-102-3-6876,0-3 0,56-10 0,-76 8 0,-2-1 0,1-2 0,-1 0 0,0-2 0,35-19 0,19-19 0,80-65 0,-139 99 0,2-1 0,-1 0 0,0-1 0,-1-2 0,-1 0 0,-1 0 0,22-31 0,-25 28 0,-1-1 0,0 0 0,-2-1 0,-1-1 0,0 0 0,-2 0 0,8-36 0,-4-10 0,-2-1 0,-4 0 0,-3 0 0,-3 0 0,-3 0 0,-14-85 0,8 117 0,-2 0 0,-1 0 0,-2 1 0,-1 1 0,-3 1 0,0 0 0,-2 1 0,-2 1 0,-48-57 0,54 74 0,0 1 0,-1 0 0,-1 2 0,0 0 0,-1 1 0,-1 1 0,-24-12 0,12 10 0,0 1 0,-1 2 0,-1 1 0,-38-6 0,-21 4 0,-1 4 0,-142 5 0,123 4 0,-84 2 0,183-1-85,-1 0 0,1 1-1,-1 0 1,1 1 0,1 1-1,-1 0 1,1 1 0,-1 1-1,2 0 1,-1 1 0,1 0-1,0 0 1,1 2 0,0-1-1,-11 13 1,-5 5-6741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49:12.67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1 341 24575,'1'0'0,"0"-1"0,0 1 0,0-1 0,0 1 0,0 0 0,-1-1 0,1 0 0,0 1 0,0-1 0,0 0 0,0 1 0,-1-1 0,1 0 0,0 0 0,-1 1 0,1-1 0,-1 0 0,1 0 0,-1 0 0,1 0 0,-1 0 0,1 0 0,-1 0 0,0 0 0,0-1 0,9-34 0,-7 26 0,1-4 0,0 1 0,1 0 0,1 1 0,0-1 0,1 1 0,0 0 0,15-21 0,-16 26 0,1 1 0,-1 0 0,1 1 0,1-1 0,-1 1 0,1 1 0,-1-1 0,1 1 0,1 0 0,-1 0 0,0 1 0,1 0 0,0 1 0,10-3 0,104-30 0,-30 6 0,-57 22 0,0 2 0,0 1 0,1 2 0,-1 1 0,1 2 0,-1 1 0,1 2 0,54 13 0,-81-15 0,-1 1 0,0 0 0,1 0 0,-1 1 0,-1 0 0,1 0 0,-1 1 0,1 0 0,-1 0 0,-1 1 0,1 0 0,-1 0 0,0 0 0,0 1 0,-1 0 0,0 0 0,0 0 0,-1 1 0,5 9 0,-1 1 0,-1 1 0,0 0 0,-1 0 0,-1 0 0,-1 1 0,-1 0 0,1 28 0,-3 3-1365,-1-3-5461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49:13.25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24575,'0'0'-8191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49:13.73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49:19.98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1039 1 24575,'-29'19'0,"26"-17"0,0-1 0,1 0 0,-1 0 0,1 1 0,-1 0 0,1-1 0,-1 1 0,1 0 0,0 0 0,0 0 0,0 0 0,0 1 0,1-1 0,-1 0 0,1 1 0,-3 4 0,-1 11 0,1 0 0,1 0 0,1 0 0,0 0 0,1 0 0,1 0 0,4 32 0,-1 9 0,-2 670 0,2-687 0,1 0 0,18 76 0,0-5 0,-14-59 0,0-6 0,3 73 0,-12 428 0,2-530 0,2-1 0,-1 0 0,2 1 0,1-1 0,6 18 0,-4-15 0,-1-1 0,-1 1 0,4 36 0,-5-5 0,-2 0 0,-3 1 0,-2-1 0,-10 57 0,10-99 0,0-1 0,0 1 0,-1-1 0,-1 0 0,0 0 0,0 0 0,0-1 0,-1 0 0,-12 13 0,-7 4 0,-40 31 0,29-26 0,-52 54 0,-108 132 0,71-73 0,-225 271 0,331-388 0,1 1 0,-14 31 0,-5 6 0,37-63-2,-1 0-1,1-1 1,0 1 0,-1 0-1,1 0 1,0-1-1,-1 1 1,1 0 0,-1-1-1,1 1 1,-1-1-1,1 1 1,-1-1 0,0 1-1,1-1 1,-1 1-1,1-1 1,-1 1 0,0-1-1,0 0 1,1 1-1,-1-1 1,0 0 0,0 0-1,1 1 1,-1-1-1,0 0 1,-1 0 0,1-1 10,0 0 1,1 0-1,-1 1 1,0-1-1,1 0 1,-1 0-1,0 0 1,1 0 0,-1 0-1,1 0 1,-1 0-1,1-1 1,0 1-1,-1 0 1,1 0-1,0-2 1,-5-60-791,5 57 358,0-19-966,1 1 0,1-1 0,1 0 0,1 1 0,1-1 0,8-24 0,-5 28 1432,1 1 1,0-1-1,2 2 0,0-1 0,1 1 0,29-33 1,35-27 8347,-41 49-7581,-7 9-7635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49:21.65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18 1 24575,'-1'0'0,"0"0"0,0 0 0,0 1 0,1-1 0,-1 0 0,0 1 0,0-1 0,0 0 0,1 1 0,-1-1 0,0 1 0,1 0 0,-1-1 0,0 1 0,1-1 0,-1 1 0,1 0 0,-1 0 0,1-1 0,-1 1 0,1 0 0,-1 0 0,1 0 0,0-1 0,-1 1 0,1 0 0,0 0 0,0 0 0,0 0 0,0 0 0,0 0 0,0-1 0,0 1 0,0 0 0,0 0 0,0 0 0,0 0 0,1 0 0,-1 0 0,1 1 0,9 39 0,-9-40 0,11 31 0,2-1 0,1 0 0,25 37 0,67 82 0,1 4 0,-68-85 52,53 123 0,11 80-1090,-92-239 607,4 12-6395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49:23.26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1018 14 24575,'-3'-2'0,"1"1"0,0-1 0,0 1 0,-1 0 0,1 0 0,-1 0 0,1 0 0,-1 0 0,1 0 0,-1 1 0,1-1 0,-1 1 0,0 0 0,1 0 0,-1 0 0,0 0 0,1 0 0,-1 0 0,0 1 0,1 0 0,-6 1 0,-5 2 0,0 1 0,-22 11 0,34-15 0,-41 21-1130,1 3-1,2 1 0,0 2 1,2 2-1,-63 64 0,47-42 1536,14-15-163,1 2 0,-57 78 0,43-34-949,-56 124 1,-25 99 988,78-158-282,49-126 0,1-1 0,0 1 0,2 1 0,-2 42 0,6-53-234,1-9-939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49:25.10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24575,'102'-1'0,"166"3"0,-254-2-377,0 2 0,-1-1 1,1 2-1,-1 0 0,0 0 0,1 1 0,-2 1 0,1 0 0,0 1 0,-1 0 0,0 1 1,-1 0-1,1 1 0,-1 0 0,-1 1 0,0 1 0,17 18 0,16 22-190,-3 1 0,-2 1 0,61 112 0,-49-60-567,51 150 0,-67-165 2475,-16-44 871,-2 1 0,-1 0 0,13 82 1,-21-87-2004,3 1 1,26 73 0,-24-79-1074,-5-13-5962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1:23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787 2 24575,'-123'-1'0,"-137"3"0,242 0 0,-1 0 0,1 1 0,0 1 0,0 1 0,0 0 0,-18 9 0,-98 55 0,110-55 0,16-9 0,1 0 0,1 0 0,-1 1 0,1 0 0,0 0 0,0 1 0,0-1 0,1 1 0,0 1 0,1-1 0,0 1 0,0-1 0,0 1 0,1 0 0,0 0 0,1 1 0,0-1 0,-2 16 0,-1 13 0,3 0 0,0 0 0,5 38 0,-2-58 0,1 10 0,2 0 0,0-1 0,2 0 0,1 0 0,1 0 0,2-1 0,0 0 0,1 0 0,2-2 0,0 1 0,2-2 0,23 29 0,4-1 0,3-1 0,3-3 0,99 76 0,98 53 0,-228-161 0,0-2 0,0 0 0,1-1 0,0 0 0,1-2 0,0 0 0,1-1 0,0-1 0,0-1 0,37 6 0,287 14 0,4-26 0,-191-1 0,-114 1 0,-1-2 0,64-11 0,-89 10 0,-1-1 0,0-1 0,-1-1 0,1 0 0,-1-1 0,0 0 0,0-1 0,-1-1 0,18-15 0,-12 8 0,-1 0 0,-1-1 0,-1-1 0,-1-1 0,0-1 0,-2 0 0,0 0 0,-1-2 0,-1 0 0,-1 0 0,-1-1 0,-1 0 0,-1-1 0,-1 1 0,-1-2 0,-2 1 0,0-1 0,1-32 0,-5 33 0,2-28 0,-6-69 0,3 107 0,-1 0 0,-1 0 0,0 1 0,0-1 0,-1 1 0,-1 0 0,-1 0 0,1 1 0,-2 0 0,-9-14 0,-10-5 0,-1 2 0,-2 1 0,-1 1 0,-1 1 0,-1 2 0,-2 1 0,0 2 0,-58-27 0,48 30-1578,-1 3 0,-1 1 0,0 3 0,-83-10 0,-53-13-1852,98 12 4385,9 1 1636,-1 3 0,-1 3 1,-85-4-1,106 17-2591,-1-2 0,-100-20 0,124 16-455,-1 2 0,-36-1 0,44 6-6371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1:26.20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1020 342 24575,'-14'-1'0,"0"0"0,-27-7 0,-12-2 0,-361 3 0,251 8 0,146-1 0,1 1 0,-1 0 0,0 1 0,1 1 0,0 1 0,0 0 0,0 1 0,-27 12 0,34-12 0,0 0 0,0 1 0,0 0 0,1 1 0,0-1 0,0 2 0,1-1 0,0 1 0,0 0 0,0 1 0,1 0 0,1 0 0,0 0 0,-8 18 0,6-8 0,2 1 0,-1 0 0,2 0 0,1 0 0,-2 40 0,11 105 0,-4-141 0,-1-2 0,2 0 0,1 0 0,1-1 0,1 1 0,1-1 0,0 0 0,2-1 0,0 0 0,1 0 0,2-1 0,-1-1 0,2 0 0,25 28 0,4-1-1130,1-1-1,3-3 0,1-2 1,2-1-1,105 59 0,-139-89 1142,311 157 3487,-275-144-2843,0-2 0,1-3 0,1-1 0,93 12 0,41-8-7749,-99-13 7815,107-6-1,-175-1 456,-1-2-1,1 0 1,25-8-1,-29 6-994,0-1 0,-1 0 0,0-1 0,-1-1 0,0 0-1,0-1 1,14-11 0,-16 9-216,-1 0-1,0 0 1,0-1-1,-1-1 1,0 0 0,-2 0-1,1-1 1,-1 0-1,-1 0 1,-1-1-1,0 0 1,-1 0 0,6-31-1,1-32 36,2-111 0,-12 128 0,-1 47 0,5-203 0,-7 176 0,-2-1 0,-2 1 0,-12-49 0,11 67 0,-2 1 0,-1 1 0,0-1 0,-2 2 0,0-1 0,-27-35 0,19 33 0,0 0 0,-2 1 0,-1 1 0,-45-36 0,-128-58 0,142 88 0,1-3 0,-88-67 0,130 89 0,-1 1 0,1 1 0,-1-1 0,0 2 0,-1-1 0,1 2 0,-1-1 0,0 2 0,0-1 0,-1 2 0,-15-2 0,-15 0 0,-84 5 0,62 2 0,26-3 0,9-1 0,-40 6 0,60-4 0,-1 1 0,1 1 0,1-1 0,-1 2 0,0-1 0,1 1 0,-18 10 0,-149 121-5037,89-64 3290,52-44 1835,-7 5 652,2 1 0,-40 43 0,69-64-435,0 1-1,1 0 0,0 1 0,1 0 0,1 1 0,0-1 0,1 2 0,0-1 0,2 1 0,-8 30 1,5 32-540,7-44-6591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1:46.82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1149 1 24575,'4'4'0,"0"1"0,0 0 0,-1 0 0,0 0 0,0 0 0,-1 1 0,1-1 0,-1 1 0,0 0 0,1 6 0,8 62 0,-9-62 0,7 126 0,-13 202 0,2-289 0,-2 0 0,-3 0 0,-1 0 0,-3-1 0,-2-1 0,-38 93 0,41-117 0,2 0 0,1 0 0,-6 42 0,1-8 0,-33 186 0,-7 27 0,15-51 0,4-16 0,12-107 0,7-25 0,-46 134 0,40-158 0,3 1 0,-18 83 0,-17 115-3392,39-201 2544,-3-1 0,-2 0 0,-28 53 0,6-24 2464,-47 83 3552,6-3-5168,60-109 0,-2-1 0,-2-1 0,-56 73 0,22-50 0,-51 64 0,110-131 0,-5 7 0,1 0 0,-1-1 0,-1 0 0,1 0 0,-10 8 0,15-14 0,0 0 0,-1 0 0,1 1 0,0-1 0,0 0 0,0 0 0,0 0 0,0 0 0,0 0 0,0 1 0,-1-1 0,1 0 0,0 0 0,0 0 0,0 0 0,0 0 0,0 0 0,-1 0 0,1 0 0,0 0 0,0 0 0,0 0 0,0 0 0,-1 0 0,1 0 0,0 0 0,0 0 0,0 0 0,-1 0 0,1 0 0,0 0 0,0 0 0,0 0 0,0 0 0,-1 0 0,1 0 0,0 0 0,0 0 0,0 0 0,0 0 0,0 0 0,-1 0 0,1-1 0,0 1 0,0 0 0,0 0 0,0 0 0,0 0 0,0 0 0,0 0 0,-1-1 0,4-11 0,11-15 0,8-2-3457,35-33 0,-39 42 3353,14-14-1069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1:49.2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24575,'18'52'0,"13"7"0,44 60 0,29 55 0,-80-128 0,-2 1 0,-3 2 0,26 92 0,-14-20 0,-18-78 0,13 81 0,8 414 0,-35-406-1365,1-92-5461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1:50.57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0 563 24575,'23'-2'0,"0"0"0,0-2 0,0-1 0,-1 0 0,1-2 0,20-9 0,-10 4 0,236-84 0,84-29 0,11 28 0,-77 44 0,-208 43 0,134 1 0,-192 9-97,0 0-1,-1-2 1,1 0-1,0-2 1,0 0-1,-1-1 1,0-1-1,0-1 1,-1 0-1,0-2 1,0 0-1,0-1 0,23-18 1,-6 2-6729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1:54.38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338 10 24575,'1'-1'0,"-1"1"0,0 0 0,0 0 0,0-1 0,0 1 0,0 0 0,0-1 0,0 1 0,0 0 0,0-1 0,0 1 0,0 0 0,0 0 0,0-1 0,0 1 0,-1 0 0,1-1 0,0 1 0,0 0 0,0 0 0,0-1 0,0 1 0,-1 0 0,1 0 0,0-1 0,0 1 0,0 0 0,-1 0 0,1 0 0,0-1 0,0 1 0,-1 0 0,1 0 0,0 0 0,-1 0 0,1 0 0,0-1 0,0 1 0,-1 0 0,1 0 0,0 0 0,-1 0 0,1 0 0,0 0 0,-1 0 0,-12 11 0,2 10 0,1 0 0,1 0 0,1 1 0,-8 34 0,6-19 0,-8 31 34,3 1-1,-8 103 0,13-14-1798,5-2-4110,3-37 878,1 0 3436,3 118 5831,-1 14 5558,-2-236-9828,0 0 0,-1 0 0,0 0 0,-1 0 0,-9 24 0,-34 69 0,28-71 0,-16 51 0,22-39 0,1 0 0,-5 78 0,6-47 0,-4 98 0,14-99-682,16 113-1,-11-160-6143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1:55.15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1044 1 24575,'0'12'0,"-1"1"0,-1-1 0,0 0 0,0 0 0,-2 0 0,1 0 0,-2 0 0,1 0 0,-2-1 0,1 0 0,-1 0 0,-12 14 0,-8 8 0,-1-1 0,-44 38 0,0 1 0,20-16 0,3 3 0,-66 104 0,99-139 0,0-2 0,-2 0 0,-34 34 0,-68 48 0,11-9 0,60-48 0,18-15 0,-2-1 0,-56 39 0,87-67-50,0-1-1,0 0 1,-1 0-1,1 0 0,-1 0 1,1-1-1,-1 1 1,1 0-1,-1-1 1,1 1-1,-1-1 0,1 1 1,-1-1-1,0 0 1,1 1-1,-1-1 1,0 0-1,0 0 0,1 0 1,-1-1-1,0 1 1,1 0-1,-1 0 1,1-1-1,-1 1 1,-2-2-1,-6-11-6775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1:57.41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 0 24575,'0'4'0,"-1"5"0,1 0 0,0 0 0,1 0 0,0 0 0,0 0 0,1 0 0,0 0 0,0-1 0,1 1 0,6 12 0,212 347 0,-36-124-6394,-153-204 6004,-14-15 390,-2 2 0,-1 0 0,-2 0 0,0 1 0,-2 1 0,10 37 0,1 0 0,-13-38 909,-1 0 0,-2 1-1,0 0 1,-2 0 0,0 38 0,-4 25-943,-1-54-6792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2:01.21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1613 6 24575,'5'-5'0,"-7"8"0,-12 10 0,-8-1 382,-35 15 0,-70 18-5829,28-11 1914,-276 143 5228,249-113 3696,70-35-6522,1 3 0,2 2 1,1 2-1,-82 75 0,28-9 1131,-132 164 0,226-249 546,1 1-1,0-1 0,1 2 0,1-1 0,1 1 1,0 1-1,2 0 0,0 0 0,-3 26 1,4-15-563,-1 37 0,6-31-6809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2:02.97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24575,'0'4'0,"1"1"0,0-1 0,-1 0 0,1 0 0,1 0 0,-1 0 0,1 0 0,-1 0 0,1-1 0,0 1 0,1 0 0,-1-1 0,1 0 0,-1 1 0,1-1 0,0 0 0,0 0 0,6 3 0,6 6 0,2-1 0,30 15 0,-23-13 0,462 268-1130,-456-264-677,-1 2 0,44 36 0,-39-24 1151,45 52 1,-27-19 4546,80 133-1,-120-179-3883,-1 1 1,-1 0-1,0 1 1,-2 0-1,0 1 0,-1 0 1,-1 0-1,-1 0 0,-1 1 1,2 34-1,-10 214-1372,3-262-5461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2:34.83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11 127 24575,'-2'-3'0,"1"1"0,0-1 0,-1 0 0,1 1 0,1-1 0,-1 0 0,0 0 0,1 1 0,-1-1 0,1 0 0,0 0 0,0-5 0,1 6 0,-1 1 0,0 0 0,1 0 0,0 0 0,-1 0 0,1 0 0,-1 0 0,1 0 0,0 0 0,0 0 0,0 0 0,0 0 0,-1 1 0,1-1 0,0 0 0,0 1 0,1-1 0,-1 0 0,0 1 0,0-1 0,0 1 0,0 0 0,0-1 0,0 1 0,1 0 0,-1 0 0,0 0 0,0 0 0,0 0 0,1 0 0,-1 0 0,2 0 0,5 0 119,0 1 0,0 0 0,0 1 0,11 2 0,58 27-4620,-56-21 1954,41 13-1,-15-10 2706,133 30-921,-147-38 3908,58 2 1,-57-7-1140,197-3-697,-225 3-1303,0-1 0,0 0 0,0 0 0,0 0 0,-1 0 0,1-1 0,0 0 0,-1 0 0,1-1 0,-1 0 0,0 0 0,0 0 0,0 0 0,0-1 0,-1 0 0,1 0 0,-1 0 0,0 0 0,5-8 0,-4 4-120,-1 0 0,0 0-1,-1 0 1,0-1 0,0 1 0,-1-1-1,0 0 1,0 0 0,-1 0 0,0 0-1,0 0 1,-2-9 0,1-5-6712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2:35.81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24575,'0'4'0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2:36.19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24575,'0'0'-8191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2:40.07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0 108 24575,'0'-1'0,"1"0"0,-1 0 0,1 0 0,-1 0 0,0 1 0,1-1 0,0 0 0,-1 0 0,1 0 0,0 0 0,-1 1 0,1-1 0,0 0 0,0 1 0,-1-1 0,1 0 0,0 1 0,0-1 0,0 1 0,0 0 0,0-1 0,0 1 0,0 0 0,0-1 0,0 1 0,0 0 0,0 0 0,0 0 0,0 0 0,0 0 0,0 0 0,0 0 0,0 0 0,0 0 0,0 1 0,1-1 0,41 9 0,-30-4 0,0 2 0,-1-1 0,0 2 0,0 0 0,0 0 0,14 15 0,-16-14 0,0 0 0,1-1 0,0 0 0,0-1 0,1 0 0,0-1 0,0 0 0,18 5 0,24 0 0,1-2 0,0-3 0,0-2 0,0-3 0,61-6 0,-108 5 0,0-1 0,0 0 0,0 0 0,-1-1 0,1 0 0,0-1 0,-1 1 0,1-2 0,-1 1 0,0-1 0,0 0 0,0 0 0,-1-1 0,7-5 0,-5 2 0,-1 0 0,0-1 0,0 1 0,-1-1 0,-1-1 0,1 1 0,-1-1 0,-1 0 0,7-19 0,-7 13-455,1-1 0,1-23 0,-2 6-6371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2:40.75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36 24575,'0'-4'0,"0"-6"0,4-2 0,2 2-8191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2:41.19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24575,'0'0'-8191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5:46.19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211 2 24575,'-2'-1'0,"-1"1"0,1 0 0,-1 0 0,1 0 0,-1 0 0,1 0 0,0 0 0,-1 1 0,1-1 0,-1 1 0,1 0 0,0 0 0,0 0 0,-1 0 0,1 0 0,0 0 0,0 1 0,0-1 0,0 0 0,0 1 0,0 0 0,1 0 0,-1-1 0,0 1 0,1 0 0,0 0 0,-1 0 0,1 0 0,0 1 0,0-1 0,0 0 0,0 1 0,1-1 0,-1 0 0,0 4 0,-6 34-2396,2-1-1,1 1 0,3 59 0,-1 9 158,-11 222 2222,7 212 12362,6-309-10008,0-27-5176,0-190 2839,0 0 0,-1 0 0,-1-1 0,0 1 0,-1-1 0,-1 0 0,-1 1 0,-9 21 0,0-5 0,1 1 0,2 1 0,1-1 0,1 2 0,2-1 0,2 1 0,1 0 0,2 0 0,2 41 0,3 204-1365,-3-243-5461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5:49.22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768 1 24575,'-4'0'4,"1"1"1,-1-1-1,0 1 0,1 0 0,-1 1 1,1-1-1,-1 1 0,1-1 0,0 1 0,-1 0 1,1 0-1,0 0 0,0 1 0,0-1 1,1 1-1,-1 0 0,1-1 0,-1 1 0,-2 5 1,-5 7-306,0 1 1,-12 27-1,19-36-12,-69 152-5133,-30 82 5252,18-42 1311,41-82 4087,-8 63-4718,6-16-523,11-70 1146,-33 40-3659,-62 73-3027,100-164 4404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5:51.39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24575,'0'27'0,"2"-1"0,1 1 0,1-1 0,1 0 0,1 0 0,2 0 0,1-1 0,17 36 0,4 0-496,3-1 0,47 63 1,93 103-6995,37 54 3027,-152-185 6751,59 129 0,29 113 5852,-98-223-7416,55 121-709,73 185-1395,-150-347-5446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5:54.24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164 9 24575,'-2'-2'0,"0"1"0,-1 0 0,1 0 0,0 0 0,0 1 0,-1-1 0,1 0 0,0 1 0,-1 0 0,1-1 0,-1 1 0,1 0 0,0 0 0,-1 0 0,1 1 0,-3 0 0,3-1 0,0 1 0,1 0 0,-1 0 0,1 1 0,0-1 0,-1 0 0,1 0 0,0 1 0,-1-1 0,1 1 0,0-1 0,0 1 0,0-1 0,0 1 0,1 0 0,-1-1 0,0 1 0,1 0 0,-1 0 0,1-1 0,0 1 0,-1 3 0,0 10-25,0 0 0,0-1 1,2 1-1,0-1 0,0 1 0,1 0 0,8 25 0,40 102-4099,-41-121 2794,198 484-7246,-99-255 8682,0-1 3453,-56-123 1649,43 158 0,-31 0-5060,-24-124-148,-27-117 0,-2 1 0,-2 0 0,-1 1 0,1 51 0,-8-37 0,-3 1 0,-3-1 0,-20 101 0,-12-29-4393,-56 134 0,-74 120-326,127-294 3870,-116 223 3535,-25-19 7852,141-235-10162,3 1 1,-41 95 0,61-117-1742,2-7-5461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5:55.54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24575,'4'3'0,"-1"-1"0,1 1 0,-1 0 0,1 0 0,-1 0 0,0 0 0,0 0 0,-1 1 0,1 0 0,-1-1 0,1 1 0,-1 0 0,0 0 0,-1 0 0,1 0 0,-1 1 0,0-1 0,0 0 0,1 7 0,1 11 0,-1 0 0,-1 37 0,-1-36 0,-1 175-1485,5 136-4584,0-259 4813,5 0 1,24 104 0,1-57 1888,55 129 0,68 110 1636,-21-50-1268,-110-245-1001,-8-20 0,45 87 0,-61-130-11,12 18 626,-13-21-492,-1 1 0,1-1-1,-1 1 1,1-1 0,-1 1 0,1-1 0,-1 0-1,1 1 1,-1-1 0,1 0 0,0 1 0,-1-1 0,1 0-1,-1 0 1,1 1 0,0-1 0,-1 0 0,1 0-1,0 0 1,-1 0 0,1 0 0,0 0 0,-1 0-1,1 0 1,0 0 0,-1 0 0,1 0 0,0 0 0,0-1-1,9-10-5817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5:58.71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1298 1 24575,'1'21'0,"-1"0"0,-1-1 0,-1 1 0,-1 0 0,0 0 0,-2-1 0,0 0 0,-2 0 0,0 0 0,-1-1 0,-18 32 0,24-49 0,-26 40 0,2 2 0,2 0 0,2 2 0,-29 83 0,-29 276 52,47-209-1234,-4 12-3792,3 1 3307,4 0 3321,3 1 3333,16-139-4368,-32 105 1,26-117-656,3 1 0,-12 104-1,26-148 37,-1-1 0,-1 1 0,-1-1 0,0 0 0,-1 0 0,0 0 0,-2 0 0,1-1 0,-2 0 0,-8 14 0,-26 37 0,-4-2 0,-2-2 0,-84 85 0,56-74 0,-3-3 0,-98 66 0,156-120 0,16-11 0,0-1 0,0 1 0,-1-1 0,1 0 0,-1 0 0,0-1 0,0 0 0,0 1 0,0-2 0,-6 3 0,11-4-29,-1 0-1,1 0 0,0 0 1,0 0-1,-1 0 0,1 0 0,0 0 1,0 0-1,-1 0 0,1-1 1,0 1-1,0 0 0,-1 0 1,1 0-1,0 0 0,0 0 1,0-1-1,-1 1 0,1 0 1,0 0-1,0 0 0,0 0 1,-1-1-1,1 1 0,0 0 1,0 0-1,0-1 0,0 1 1,0 0-1,0 0 0,0-1 0,0 1 1,0 0-1,0 0 0,0-1 1,-1 1-1,1 0 0,1 0 1,-1-1-1,0 1 0,0 0 1,0 0-1,0-1 0,0 1 1,0 0-1,5-19-6796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5:59.80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24575,'21'30'0,"138"211"-5365,-89-142 3946,184 248 8203,-206-286-7584,-8-7-1830,2-2 0,3-2 0,95 83 0,-38-55 3109,233 192 4709,-295-231-1446,15 13-1677,-48-46-2318,0-1-1,1 1 1,-1-1 0,1-1 0,14 7 0,0-5-6573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6:02.03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595 1 24575,'1'0'0,"0"1"0,0-1 0,0 1 0,0-1 0,0 1 0,-1-1 0,1 1 0,0 0 0,0 0 0,-1-1 0,1 1 0,0 0 0,-1 0 0,1 0 0,-1-1 0,1 1 0,-1 0 0,1 0 0,-1 0 0,0 0 0,1 0 0,-1 0 0,0 0 0,0 0 0,0 2 0,4 27 0,-4-19 0,0 0 0,-1 0 0,-1 1 0,0-1 0,0 0 0,-1 0 0,-1-1 0,0 1 0,0-1 0,-1 1 0,0-1 0,-1-1 0,0 1 0,-1-1 0,-9 11 0,-8 6 0,-1 0 0,-1-2 0,-46 33 0,29-30 43,0 0 0,-79 32 0,-21 13-1537,95-42-5332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5:37.02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1767 314 24575,'1'-1'0,"0"1"0,0 0 0,0 0 0,0-1 0,0 1 0,-1 0 0,1-1 0,0 1 0,0-1 0,0 1 0,0-1 0,-1 1 0,1-1 0,0 0 0,-1 1 0,1-1 0,0 0 0,-1 0 0,1 0 0,-1 1 0,1-1 0,-1 0 0,0 0 0,1 0 0,-1 0 0,0 0 0,0 0 0,1 1 0,-1-1 0,0 0 0,0 0 0,0 0 0,0 0 0,0-1 0,0 0 0,0 0 0,0-1 0,0 1 0,0 0 0,-1 0 0,1 0 0,0 0 0,-1 0 0,0 0 0,1 0 0,-1 0 0,0 0 0,0 0 0,0 0 0,-2-2 0,-11-6 0,1 0 0,-2 1 0,0 1 0,0 1 0,0 0 0,-33-10 0,31 11 0,-8-2 0,1 2 0,-1 1 0,0 1 0,0 1 0,0 1 0,0 1 0,0 1 0,-1 2 0,-42 7 0,42-1 0,0 0 0,0 2 0,1 1 0,1 1 0,-45 29 0,5-3 0,-249 121 0,75-41 0,211-103 0,1 2 0,1 0 0,1 2 0,1 1 0,-40 42 0,-1 4 0,19-23 0,3 2 0,-54 74 0,85-102 0,0 0 0,2 0 0,0 1 0,1 0 0,0 1 0,2 0 0,0 0 0,1 0 0,1 1 0,1-1 0,-1 40 0,4-23 0,1 1 0,7 38 0,-5-61 0,0 0 0,1 0 0,0-1 0,1 1 0,1-1 0,0-1 0,1 1 0,12 16 0,11 7 0,1-1 0,2-1 0,1-3 0,48 36 0,-49-41 0,-14-12-427,1 0-1,0-2 0,1 0 0,27 11 1,93 28-3146,-48-19 2500,-34-9 2042,1-4 1,1-2-1,1-3 0,0-2 0,0-3 0,95 1 0,-63-9-969,103-5 0,-177 1 0,0-1 0,-1-1 0,1-1 0,31-14 0,-12 5 0,-6 0 0,0-1 0,-2-1 0,0-2 0,31-26 0,-26 20 0,-24 17 0,0-1 0,-1 0 0,0-1 0,0-1 0,-1 1 0,-1-2 0,0 1 0,0-1 0,-1-1 0,10-20 0,5-15 0,-8 17 0,-1-1 0,10-37 0,32-178 0,-40 177 0,-3-1 0,-3 0 0,-3 0 0,-3-83 0,-3 45-2004,-4-88-2776,2 183 5158,-1 0 1,-1 1-1,0-1 0,-1 1 0,-10-23 0,-35-62 3265,19 43-2771,23 43-872,-1 0 0,-1 0 0,0 1 0,0 0 0,-1 0 0,0 1 0,-1 1 0,0 0 0,-1 0 0,0 1 0,0 0 0,0 1 0,-1 1 0,0 0 0,-1 0 0,0 2 0,1-1 0,-23-2 0,-8-3 0,0-1 0,-59-25 0,19 6 0,70 26 40,0 0 0,-29-4 0,38 7-146,1 1 0,-1-1 0,1 1 0,-1 1 0,1-1 0,-1 1-1,1-1 1,0 1 0,-1 1 0,1-1 0,0 1 0,-1-1 0,-5 5 0,-5 5-6720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5:39.66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522 204 24575,'-1'-1'0,"0"1"0,0-1 0,0 0 0,0 1 0,0-1 0,0 1 0,0 0 0,0-1 0,0 1 0,-1 0 0,1-1 0,0 1 0,0 0 0,0 0 0,0 0 0,0 0 0,0 0 0,-1 0 0,1 0 0,0 1 0,0-1 0,0 0 0,0 1 0,0-1 0,0 0 0,0 1 0,0-1 0,-2 2 0,-26 21 0,-4 18 0,1 2 0,2 1 0,-36 72 0,-36 106 0,73-152 0,-3-1 0,-42 67 0,66-123 0,0-1 0,1 2 0,0-1 0,1 1 0,1 0 0,0 1 0,1-1 0,0 1 0,1 0 0,1 0 0,-1 20 0,7 331 0,-1-345 0,0 0 0,1 0 0,1-1 0,0 1 0,2-1 0,1-1 0,0 1 0,20 31 0,8 4 0,62 74 0,-74-100 0,19 19-1531,2-2 0,2-1-1,102 71 1,-75-60 872,-48-38 998,1 0 1,1-2-1,1-1 0,0-2 0,1 0 0,0-2 1,0-2-1,2 0 0,61 7 0,-4-7 792,-1-4 0,121-10-1,-182 4-1130,0-2 0,0-1 0,0-1 0,0-1 0,45-17 0,-55 16 0,0-1 0,-1-1 0,-1 0 0,1-1 0,-1-1 0,-1 0 0,0-1 0,-1-1 0,20-23 0,6-13-1130,-3-2-1,54-99 0,-72 113 566,-1 0 0,-2-1-1,-2-1 1,-1 0 0,8-55-1,-14 57 814,4-23 1931,-2-1 0,-2-109-1,-8 143-2856,-2 0-1,-2 0 1,0 0 0,-17-43-1,-53-99-2713,38 97 5088,-3 1 0,-3 2 0,-97-115 0,-140-153-1696,244 286 0,-48-60 0,71 95 0,-1 1 0,0 1 0,0 0 0,-27-17 0,32 25 0,-1 1 0,-1 1 0,1 0 0,-1 1 0,1 0 0,-1 0 0,0 1 0,0 1 0,-17 0 0,-16-3 0,20 0 0,-1 1 0,0 1 0,-41 4 0,58-1 0,0 0 0,1 1 0,-1 0 0,0 1 0,1 0 0,0 0 0,0 1 0,0 0 0,0 0 0,0 1 0,1 0 0,0 0 0,0 1 0,-7 7 0,-1 3 11,2 1 1,0 0-1,1 1 0,1 0 0,1 0 1,-14 34-1,-35 125-609,44-127-248,-7 23-5980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5:42.47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1924 28 24575,'-3'-2'0,"0"-1"0,0 1 0,0 0 0,0 1 0,0-1 0,-1 0 0,1 1 0,-1 0 0,1 0 0,0 0 0,-1 0 0,-4 0 0,-49-2 0,34 3 0,-587-5-7596,351 7 9539,240-2-72,1 2 1,-27 4-1,28-3-1866,1 2-1,0 0 0,0 2 1,0-1-1,1 2 0,0 0 1,0 1-1,-22 17 0,-137 111-3396,141-107 2262,0 1-1,-53 70 0,67-76 1163,-188 281 3533,187-271-3167,1 2 1,3 1-1,1 0 1,1 1-1,3 0 0,1 1 1,-5 42-1,5 105-1447,15 1-7941,-4-171 8895,1 0 0,1 0 1,0-1-1,1 0 0,1 1 1,0-1-1,1-1 0,1 1 1,17 27-1,-11-23 715,2-1-1,0 0 0,2-1 1,0-1-1,0-1 1,27 19-1,-13-14-939,1-2 0,0 0 0,2-3 0,0 0 1,1-3-1,0-1 0,1-1 0,0-2 0,53 7 0,36-3-1932,177-4 0,-296-9 2251,116 1 2266,135-1 7977,-149-4-8395,-94 3-1847,-1 0 0,0 0 0,0-1 0,1-1 0,-1 0 0,-1-1 0,1 0 0,0-1 0,-1-1 0,0 0 0,0 0 0,-1-1 0,0-1 0,18-15 0,10-14 0,50-61 0,-75 79 0,0 0 0,-2-1 0,0 0 0,-1-1 0,-1 0 0,7-23 0,-1-9-718,-3-1 0,-2-1 1,6-93-1,-12-169-2995,-5 246 3513,1-29 1141,1 45 228,-2 1-1,-2-1 1,-3 1 0,-12-56-1,15 105-1168,-5-29 0,-2 0 0,-1 1 0,-2 1 0,-1 0 0,-19-32 0,25 52-98,-12-21-536,-46-58 1,40 62-6193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6:32.37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0 326 24575,'9'2'0,"0"0"0,0 0 0,-1 1 0,1 0 0,-1 1 0,0 0 0,0 0 0,0 1 0,0 0 0,10 9 0,2-1 0,6 4 0,1-1 0,49 20 0,-60-29 0,1-2 0,-1 0 0,1-1 0,0-1 0,1-1 0,23 1 0,266-7 0,-293 3 0,-1 0 0,1-1 0,-1-1 0,0 0 0,0-1 0,0-1 0,0 0 0,-1 0 0,0-1 0,0-1 0,0 0 0,-1-1 0,15-12 0,-11 8 0,-1-1 0,-1-1 0,0 0 0,-1-1 0,0 0 0,-1-1 0,-1 0 0,0 0 0,7-19 0,-11 18 25,-1-1-1,-1 0 1,0 0 0,1-23-1,-3 22-396,0 1 0,1 0 0,12-35 0,-7 35-6454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6:33.27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24575,'0'0'-8191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6:33.68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0 0 24575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6:35.90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24575,'1'0'0,"0"1"0,0-1 0,0 0 0,-1 1 0,1-1 0,0 1 0,0-1 0,0 1 0,0 0 0,0-1 0,-1 1 0,1 0 0,0 0 0,0-1 0,-1 1 0,1 0 0,-1 0 0,1 0 0,-1 0 0,1 0 0,-1 0 0,1 0 0,-1-1 0,0 1 0,0 1 0,1-1 0,-1 0 0,0 1 0,4 35 0,-3-31 0,1 33 0,-1-15 0,1 1 0,0-1 0,2 0 0,1 0 0,9 27 0,-12-46 0,1 1 0,-1-1 0,1 1 0,0-1 0,1 0 0,-1 0 0,1 0 0,0-1 0,0 1 0,0-1 0,1 0 0,0 0 0,-1 0 0,1-1 0,0 0 0,1 0 0,-1 0 0,1-1 0,-1 1 0,1-1 0,0 0 0,0-1 0,0 0 0,0 0 0,0 0 0,7 0 0,-3-1 0,0 1 0,0-2 0,1 1 0,-1-1 0,0-1 0,0 0 0,0 0 0,0-1 0,-1-1 0,13-5 0,-11 3 0,0-1 0,-1 0 0,1-1 0,-1 0 0,-1-1 0,0 0 0,16-19 0,49-81 0,-58 84 0,-7 12-455,1 0 0,15-14 0,-2 4-6371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6:36.70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24575,'0'0'-8191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6:37.24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24575,'0'0'-8191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6:40.46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25 21 24575,'-1'0'0,"0"1"0,0-1 0,0 1 0,0-1 0,0 1 0,0 0 0,0-1 0,0 1 0,0 0 0,1-1 0,-1 1 0,0 0 0,0 0 0,1 0 0,-1 0 0,1 0 0,-1 0 0,1 0 0,-1 0 0,1 0 0,-1 0 0,1 0 0,0 0 0,0 0 0,-1 0 0,1 2 0,-5 35 0,5-32 0,-1-1 0,1 0 0,0 1 0,0-1 0,0 1 0,1-1 0,-1 0 0,1 1 0,1-1 0,-1 0 0,1 0 0,0 0 0,0 0 0,0 0 0,1 0 0,5 7 0,-3-6 0,1-1 0,-1 1 0,1-1 0,0 0 0,0-1 0,0 0 0,1 0 0,-1 0 0,1-1 0,8 4 0,6 0 0,0-1 0,1-1 0,0-1 0,0-1 0,0-1 0,40-1 0,-7-3 0,26 1 0,107-17 0,-160 13 0,-1-1 0,-1-1 0,1-1 0,-1-2 0,-1 0 0,0-2 0,44-27 0,-47 23-273,-1-1 0,-1-1 0,-1-1 0,23-27 0,-22 21-6553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6:41.68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24575,'0'0'-8191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6:42.11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24575,'0'0'-8191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6:44.20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3 521 24575,'0'0'0,"0"0"0,0 0 0,-1 1 0,1-1 0,0 0 0,0 0 0,0 0 0,0 0 0,0 0 0,-1 0 0,1 0 0,0 1 0,0-1 0,0 0 0,0 0 0,0 0 0,0 0 0,0 1 0,0-1 0,0 0 0,0 0 0,0 0 0,-1 0 0,1 1 0,0-1 0,0 0 0,0 0 0,0 0 0,0 0 0,0 1 0,1-1 0,-1 0 0,0 0 0,0 0 0,0 1 0,0-1 0,0 0 0,0 0 0,0 0 0,0 0 0,0 0 0,0 1 0,0-1 0,1 0 0,-1 0 0,0 0 0,0 0 0,0 0 0,0 0 0,0 1 0,1-1 0,-1 0 0,15 1 0,19-6 0,-19 0 0,-1-2 0,1 0 0,-1 0 0,-1-2 0,1 0 0,17-15 0,72-74 0,-51 47 0,-28 29-42,0 1 0,2 1-1,0 2 1,54-29 0,-50 33-1772,0 2 0,48-14 0,-7 10 1588,1 2 0,0 4 0,0 2-1,131 5 1,-162 2 1018,0-3 0,-1-1 0,0-2 0,48-14 0,-39 9 620,100-13 0,-81 23-2777,-39 3-5461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6:46.69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8 262 24575,'-1'-2'3,"0"1"-1,0 0 0,0-1 1,1 1-1,-1-1 1,1 1-1,-1-1 1,1 0-1,-1 1 0,1-1 1,0 1-1,0-1 1,0 0-1,0 1 0,0-1 1,0 0-1,0 1 1,1-1-1,-1 1 0,0-1 1,1 1-1,-1-1 1,1 1-1,0-1 1,0 1-1,-1-1 0,1 1 1,0 0-1,0-1 1,0 1-1,0 0 0,1 0 1,-1 0-1,0 0 1,2-2-1,5-1-231,0 0 0,0 1 1,0-1-1,0 1 0,15-2 0,-21 4 98,250-47-3338,-159 33 2520,119-33 0,-166 35 2363,0 2-1,0 1 0,59-3 1,-2 3-210,93-5-2643,-166 15-5387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9T09:56:47.84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0 125 24575,'5'0'0,"9"0"0,21-5 0,26-1 0,34-3 0,31-2 0,25-6-6784,18-1 6784,-11-2 0,-19 3 0,-25 4 0,-31 4-1407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7FFAB-16C5-F2FA-9FA5-689E918530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718AEE-28E4-7B1F-8409-D4E828FDF6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6C7076-CCD8-50E4-DA94-626F0EEF12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6F873-7E92-4B24-A43E-83239B82A9DA}" type="datetimeFigureOut">
              <a:rPr lang="en-GB" smtClean="0"/>
              <a:t>19/04/2023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AC99A5-2A18-6FEF-4994-1683DCEE75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0F32A4-31BA-0042-4A5E-2248FF7C8D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8FDB9-0058-4149-878F-198AD167CB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9558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0000">
        <p:fade/>
      </p:transition>
    </mc:Choice>
    <mc:Fallback>
      <p:transition spd="med" advTm="20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86CA5-97B5-ED2D-44E2-D90F3FF08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6B447-2C64-57C0-DB71-CA8AD79AEC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8CA14-DAF4-D323-5FF6-8939F18DD4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6F873-7E92-4B24-A43E-83239B82A9DA}" type="datetimeFigureOut">
              <a:rPr lang="en-GB" smtClean="0"/>
              <a:t>19/04/2023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9E0F85-91C1-F6DF-9C55-ABF6664AB6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40824A-9692-5690-2551-2AF7F38374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8FDB9-0058-4149-878F-198AD167CB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257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0000">
        <p:fade/>
      </p:transition>
    </mc:Choice>
    <mc:Fallback>
      <p:transition spd="med" advTm="20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D96B1-4886-1255-B336-B4CEAD3CBE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A4EFF3-533E-1942-B257-482A700104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DBA67A-1A3A-3034-9F26-DC7FCC9C29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6F873-7E92-4B24-A43E-83239B82A9DA}" type="datetimeFigureOut">
              <a:rPr lang="en-GB" smtClean="0"/>
              <a:t>19/04/2023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D41FD0-1533-03BF-80CA-548473A25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C541F3-B2EF-39EC-E402-44155C5792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8FDB9-0058-4149-878F-198AD167CB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1520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0000">
        <p:fade/>
      </p:transition>
    </mc:Choice>
    <mc:Fallback>
      <p:transition spd="med" advTm="20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E7688-7033-28F4-EDC0-263382641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4B29D4-4B43-7977-52D4-4C6CBA1A49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71AEF4-8E38-8C3A-C51C-6CBBC93EE2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AA7FD7-4517-0125-2905-B03525988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6F873-7E92-4B24-A43E-83239B82A9DA}" type="datetimeFigureOut">
              <a:rPr lang="en-GB" smtClean="0"/>
              <a:t>19/04/2023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22A730-5A91-B5E8-E860-EFDC2A04A1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605E14-FF64-32DF-352B-5BE0026F2A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8FDB9-0058-4149-878F-198AD167CB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305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0000">
        <p:fade/>
      </p:transition>
    </mc:Choice>
    <mc:Fallback>
      <p:transition spd="med" advTm="20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7893B-7BAB-5D22-55B9-CBEE57D63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F764DA-BE26-521D-C834-019A124B4C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04C4CC-6372-8B28-0FED-F5E4A9AAA0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401FD72-5C8B-138F-DE4E-A52D28A341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FA3F07-F44D-2B41-6A90-B652FEB03C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3F6ADD-B8D3-1610-F080-392757B683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6F873-7E92-4B24-A43E-83239B82A9DA}" type="datetimeFigureOut">
              <a:rPr lang="en-GB" smtClean="0"/>
              <a:t>19/04/2023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840588-0C9C-6B89-E611-8A650146B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85462A-A5D1-BB49-0EC0-ACD991367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8FDB9-0058-4149-878F-198AD167CB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31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0000">
        <p:fade/>
      </p:transition>
    </mc:Choice>
    <mc:Fallback>
      <p:transition spd="med" advTm="20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378FA-E7E6-118B-DA74-E0D19AD45C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2E7BAF-DE38-A427-23EA-12244519B9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6F873-7E92-4B24-A43E-83239B82A9DA}" type="datetimeFigureOut">
              <a:rPr lang="en-GB" smtClean="0"/>
              <a:t>19/04/2023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0B7D67-BE65-8D3A-1823-39ED148B26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FE7979-0BD2-C5E6-592F-AD53DBA92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8FDB9-0058-4149-878F-198AD167CB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435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0000">
        <p:fade/>
      </p:transition>
    </mc:Choice>
    <mc:Fallback>
      <p:transition spd="med" advTm="20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22CF97-1C01-1AED-0809-19170F67F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6F873-7E92-4B24-A43E-83239B82A9DA}" type="datetimeFigureOut">
              <a:rPr lang="en-GB" smtClean="0"/>
              <a:t>19/04/2023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A65CD0D-086C-BAC2-0286-0C7F25417C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DD0692-EC96-8F70-21D5-2E50BD8CD4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8FDB9-0058-4149-878F-198AD167CB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8441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0000">
        <p:fade/>
      </p:transition>
    </mc:Choice>
    <mc:Fallback>
      <p:transition spd="med" advTm="20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FF5B0-C596-0C1F-A964-D679591CA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397A67-EE0F-CFDE-CC0C-A5EF0CD13F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0E88C5-CEFA-9C08-B751-F9AA369270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60F26-A9E3-D105-3E69-276DD1BA2F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6F873-7E92-4B24-A43E-83239B82A9DA}" type="datetimeFigureOut">
              <a:rPr lang="en-GB" smtClean="0"/>
              <a:t>19/04/2023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2A1EFC-9991-097A-E467-50FD12B749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3F7C90-83D0-0F0A-C9B8-116F3D3677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8FDB9-0058-4149-878F-198AD167CB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9836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0000">
        <p:fade/>
      </p:transition>
    </mc:Choice>
    <mc:Fallback>
      <p:transition spd="med" advTm="20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F6445-0BB0-FF3E-8948-F8665EC23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A5FC18-CFC3-DA2E-FC9F-0FC1488079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2FC86A-7950-675D-BBE9-FD954DA125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8A5A3D-8706-F35C-0CE5-D08C7383B6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6F873-7E92-4B24-A43E-83239B82A9DA}" type="datetimeFigureOut">
              <a:rPr lang="en-GB" smtClean="0"/>
              <a:t>19/04/2023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56851A-26A2-5D8D-35CF-290264BD40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065D93-86ED-653C-2AEE-31E22A368B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8FDB9-0058-4149-878F-198AD167CB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914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0000">
        <p:fade/>
      </p:transition>
    </mc:Choice>
    <mc:Fallback>
      <p:transition spd="med" advTm="20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BC64D-9EF3-AF39-A6E4-A1F16B4F4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C655B9-EEC3-F00F-AD09-F69B81CE19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04584-6DB8-2EEA-5AA8-63BDD72D19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6F873-7E92-4B24-A43E-83239B82A9DA}" type="datetimeFigureOut">
              <a:rPr lang="en-GB" smtClean="0"/>
              <a:t>19/04/2023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BC0EC9-F5DC-8DFA-D910-D73E61323C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5E850-DFAC-EDB7-5C2E-0DB18BEFA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8FDB9-0058-4149-878F-198AD167CB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306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0000">
        <p:fade/>
      </p:transition>
    </mc:Choice>
    <mc:Fallback>
      <p:transition spd="med" advTm="20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AD1F9B-3F10-208F-B3F2-E8253F61FE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A0A581-62CA-ED64-5933-50500CFFD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E61C31-D294-CC27-AB39-35AAEFEC82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6F873-7E92-4B24-A43E-83239B82A9DA}" type="datetimeFigureOut">
              <a:rPr lang="en-GB" smtClean="0"/>
              <a:t>19/04/2023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588836-1ECA-BE60-6BBB-5B57FF595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AED027-7B72-2873-FA50-AED866E11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8FDB9-0058-4149-878F-198AD167CB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8097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0000">
        <p:fade/>
      </p:transition>
    </mc:Choice>
    <mc:Fallback>
      <p:transition spd="med" advTm="20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A7BFF4-C157-71B5-AFAB-4CFEE10B14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D0FA92-A282-D8D7-18CD-2EC0D13FC9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1767A9-AFB6-29D0-39BF-82A4A8395D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76F873-7E92-4B24-A43E-83239B82A9DA}" type="datetimeFigureOut">
              <a:rPr lang="en-GB" smtClean="0"/>
              <a:t>19/04/2023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EABCFA-CE15-6DBC-ED69-61F750CAD9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AFE4E5-C8E0-DA16-CFB7-C220E5EC99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C8FDB9-0058-4149-878F-198AD167CB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415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Requires="p14">
      <p:transition spd="med" p14:dur="700" advTm="20000">
        <p:fade/>
      </p:transition>
    </mc:Choice>
    <mc:Fallback>
      <p:transition spd="med" advTm="20000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.sharepoint.com/:v:/r/teams/DysguynyrOesDdigidolLearningintheDigitalEraECGE4005PC_GRP-DewiMorgan-Owen/Shared%20Documents/Recordings/New%20channel%20meeting-20230424_232447-Meeting%20Recording.mp4?csf=1&amp;web=1&amp;e=4G3JTm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6" Type="http://schemas.openxmlformats.org/officeDocument/2006/relationships/image" Target="../media/image17.png"/><Relationship Id="rId21" Type="http://schemas.openxmlformats.org/officeDocument/2006/relationships/customXml" Target="../ink/ink11.xml"/><Relationship Id="rId42" Type="http://schemas.openxmlformats.org/officeDocument/2006/relationships/image" Target="../media/image25.png"/><Relationship Id="rId47" Type="http://schemas.openxmlformats.org/officeDocument/2006/relationships/customXml" Target="../ink/ink25.xml"/><Relationship Id="rId63" Type="http://schemas.openxmlformats.org/officeDocument/2006/relationships/image" Target="../media/image34.png"/><Relationship Id="rId68" Type="http://schemas.openxmlformats.org/officeDocument/2006/relationships/customXml" Target="../ink/ink37.xml"/><Relationship Id="rId84" Type="http://schemas.openxmlformats.org/officeDocument/2006/relationships/customXml" Target="../ink/ink45.xml"/><Relationship Id="rId89" Type="http://schemas.openxmlformats.org/officeDocument/2006/relationships/customXml" Target="../ink/ink49.xml"/><Relationship Id="rId16" Type="http://schemas.openxmlformats.org/officeDocument/2006/relationships/image" Target="../media/image13.png"/><Relationship Id="rId11" Type="http://schemas.openxmlformats.org/officeDocument/2006/relationships/image" Target="../media/image11.png"/><Relationship Id="rId32" Type="http://schemas.openxmlformats.org/officeDocument/2006/relationships/image" Target="../media/image20.png"/><Relationship Id="rId37" Type="http://schemas.openxmlformats.org/officeDocument/2006/relationships/customXml" Target="../ink/ink20.xml"/><Relationship Id="rId53" Type="http://schemas.openxmlformats.org/officeDocument/2006/relationships/customXml" Target="../ink/ink28.xml"/><Relationship Id="rId58" Type="http://schemas.openxmlformats.org/officeDocument/2006/relationships/image" Target="../media/image32.png"/><Relationship Id="rId74" Type="http://schemas.openxmlformats.org/officeDocument/2006/relationships/customXml" Target="../ink/ink40.xml"/><Relationship Id="rId79" Type="http://schemas.openxmlformats.org/officeDocument/2006/relationships/image" Target="../media/image42.png"/><Relationship Id="rId5" Type="http://schemas.openxmlformats.org/officeDocument/2006/relationships/image" Target="../media/image8.png"/><Relationship Id="rId90" Type="http://schemas.openxmlformats.org/officeDocument/2006/relationships/customXml" Target="../ink/ink50.xml"/><Relationship Id="rId95" Type="http://schemas.openxmlformats.org/officeDocument/2006/relationships/image" Target="../media/image47.png"/><Relationship Id="rId22" Type="http://schemas.openxmlformats.org/officeDocument/2006/relationships/customXml" Target="../ink/ink12.xml"/><Relationship Id="rId27" Type="http://schemas.openxmlformats.org/officeDocument/2006/relationships/customXml" Target="../ink/ink15.xml"/><Relationship Id="rId43" Type="http://schemas.openxmlformats.org/officeDocument/2006/relationships/customXml" Target="../ink/ink23.xml"/><Relationship Id="rId48" Type="http://schemas.openxmlformats.org/officeDocument/2006/relationships/image" Target="../media/image28.png"/><Relationship Id="rId64" Type="http://schemas.openxmlformats.org/officeDocument/2006/relationships/customXml" Target="../ink/ink35.xml"/><Relationship Id="rId69" Type="http://schemas.openxmlformats.org/officeDocument/2006/relationships/image" Target="../media/image37.png"/><Relationship Id="rId80" Type="http://schemas.openxmlformats.org/officeDocument/2006/relationships/customXml" Target="../ink/ink43.xml"/><Relationship Id="rId85" Type="http://schemas.openxmlformats.org/officeDocument/2006/relationships/customXml" Target="../ink/ink46.xml"/><Relationship Id="rId3" Type="http://schemas.openxmlformats.org/officeDocument/2006/relationships/image" Target="../media/image7.png"/><Relationship Id="rId12" Type="http://schemas.openxmlformats.org/officeDocument/2006/relationships/customXml" Target="../ink/ink6.xml"/><Relationship Id="rId17" Type="http://schemas.openxmlformats.org/officeDocument/2006/relationships/customXml" Target="../ink/ink9.xml"/><Relationship Id="rId25" Type="http://schemas.openxmlformats.org/officeDocument/2006/relationships/customXml" Target="../ink/ink14.xml"/><Relationship Id="rId33" Type="http://schemas.openxmlformats.org/officeDocument/2006/relationships/customXml" Target="../ink/ink18.xml"/><Relationship Id="rId38" Type="http://schemas.openxmlformats.org/officeDocument/2006/relationships/image" Target="../media/image23.png"/><Relationship Id="rId46" Type="http://schemas.openxmlformats.org/officeDocument/2006/relationships/image" Target="../media/image27.png"/><Relationship Id="rId59" Type="http://schemas.openxmlformats.org/officeDocument/2006/relationships/customXml" Target="../ink/ink32.xml"/><Relationship Id="rId67" Type="http://schemas.openxmlformats.org/officeDocument/2006/relationships/image" Target="../media/image36.png"/><Relationship Id="rId20" Type="http://schemas.openxmlformats.org/officeDocument/2006/relationships/image" Target="../media/image15.png"/><Relationship Id="rId41" Type="http://schemas.openxmlformats.org/officeDocument/2006/relationships/customXml" Target="../ink/ink22.xml"/><Relationship Id="rId54" Type="http://schemas.openxmlformats.org/officeDocument/2006/relationships/customXml" Target="../ink/ink29.xml"/><Relationship Id="rId62" Type="http://schemas.openxmlformats.org/officeDocument/2006/relationships/customXml" Target="../ink/ink34.xml"/><Relationship Id="rId70" Type="http://schemas.openxmlformats.org/officeDocument/2006/relationships/customXml" Target="../ink/ink38.xml"/><Relationship Id="rId75" Type="http://schemas.openxmlformats.org/officeDocument/2006/relationships/image" Target="../media/image40.png"/><Relationship Id="rId83" Type="http://schemas.openxmlformats.org/officeDocument/2006/relationships/image" Target="../media/image44.png"/><Relationship Id="rId88" Type="http://schemas.openxmlformats.org/officeDocument/2006/relationships/customXml" Target="../ink/ink48.xml"/><Relationship Id="rId91" Type="http://schemas.openxmlformats.org/officeDocument/2006/relationships/image" Target="../media/image46.png"/><Relationship Id="rId96" Type="http://schemas.openxmlformats.org/officeDocument/2006/relationships/customXml" Target="../ink/ink54.xml"/><Relationship Id="rId1" Type="http://schemas.openxmlformats.org/officeDocument/2006/relationships/slideLayout" Target="../slideLayouts/slideLayout7.xml"/><Relationship Id="rId6" Type="http://schemas.openxmlformats.org/officeDocument/2006/relationships/customXml" Target="../ink/ink3.xml"/><Relationship Id="rId15" Type="http://schemas.openxmlformats.org/officeDocument/2006/relationships/customXml" Target="../ink/ink8.xml"/><Relationship Id="rId23" Type="http://schemas.openxmlformats.org/officeDocument/2006/relationships/customXml" Target="../ink/ink13.xml"/><Relationship Id="rId28" Type="http://schemas.openxmlformats.org/officeDocument/2006/relationships/image" Target="../media/image18.png"/><Relationship Id="rId36" Type="http://schemas.openxmlformats.org/officeDocument/2006/relationships/image" Target="../media/image22.png"/><Relationship Id="rId49" Type="http://schemas.openxmlformats.org/officeDocument/2006/relationships/customXml" Target="../ink/ink26.xml"/><Relationship Id="rId57" Type="http://schemas.openxmlformats.org/officeDocument/2006/relationships/customXml" Target="../ink/ink31.xml"/><Relationship Id="rId10" Type="http://schemas.openxmlformats.org/officeDocument/2006/relationships/customXml" Target="../ink/ink5.xml"/><Relationship Id="rId31" Type="http://schemas.openxmlformats.org/officeDocument/2006/relationships/customXml" Target="../ink/ink17.xml"/><Relationship Id="rId44" Type="http://schemas.openxmlformats.org/officeDocument/2006/relationships/image" Target="../media/image26.png"/><Relationship Id="rId52" Type="http://schemas.openxmlformats.org/officeDocument/2006/relationships/image" Target="../media/image30.png"/><Relationship Id="rId60" Type="http://schemas.openxmlformats.org/officeDocument/2006/relationships/customXml" Target="../ink/ink33.xml"/><Relationship Id="rId65" Type="http://schemas.openxmlformats.org/officeDocument/2006/relationships/image" Target="../media/image35.png"/><Relationship Id="rId73" Type="http://schemas.openxmlformats.org/officeDocument/2006/relationships/image" Target="../media/image39.png"/><Relationship Id="rId78" Type="http://schemas.openxmlformats.org/officeDocument/2006/relationships/customXml" Target="../ink/ink42.xml"/><Relationship Id="rId81" Type="http://schemas.openxmlformats.org/officeDocument/2006/relationships/image" Target="../media/image43.png"/><Relationship Id="rId86" Type="http://schemas.openxmlformats.org/officeDocument/2006/relationships/customXml" Target="../ink/ink47.xml"/><Relationship Id="rId94" Type="http://schemas.openxmlformats.org/officeDocument/2006/relationships/customXml" Target="../ink/ink53.xml"/><Relationship Id="rId99" Type="http://schemas.openxmlformats.org/officeDocument/2006/relationships/image" Target="../media/image49.png"/><Relationship Id="rId4" Type="http://schemas.openxmlformats.org/officeDocument/2006/relationships/customXml" Target="../ink/ink2.xml"/><Relationship Id="rId9" Type="http://schemas.openxmlformats.org/officeDocument/2006/relationships/image" Target="../media/image10.png"/><Relationship Id="rId13" Type="http://schemas.openxmlformats.org/officeDocument/2006/relationships/customXml" Target="../ink/ink7.xml"/><Relationship Id="rId18" Type="http://schemas.openxmlformats.org/officeDocument/2006/relationships/image" Target="../media/image14.png"/><Relationship Id="rId39" Type="http://schemas.openxmlformats.org/officeDocument/2006/relationships/customXml" Target="../ink/ink21.xml"/><Relationship Id="rId34" Type="http://schemas.openxmlformats.org/officeDocument/2006/relationships/image" Target="../media/image21.png"/><Relationship Id="rId50" Type="http://schemas.openxmlformats.org/officeDocument/2006/relationships/image" Target="../media/image29.png"/><Relationship Id="rId55" Type="http://schemas.openxmlformats.org/officeDocument/2006/relationships/customXml" Target="../ink/ink30.xml"/><Relationship Id="rId76" Type="http://schemas.openxmlformats.org/officeDocument/2006/relationships/customXml" Target="../ink/ink41.xml"/><Relationship Id="rId97" Type="http://schemas.openxmlformats.org/officeDocument/2006/relationships/image" Target="../media/image48.png"/><Relationship Id="rId7" Type="http://schemas.openxmlformats.org/officeDocument/2006/relationships/image" Target="../media/image9.png"/><Relationship Id="rId71" Type="http://schemas.openxmlformats.org/officeDocument/2006/relationships/image" Target="../media/image38.png"/><Relationship Id="rId92" Type="http://schemas.openxmlformats.org/officeDocument/2006/relationships/customXml" Target="../ink/ink51.xml"/><Relationship Id="rId2" Type="http://schemas.openxmlformats.org/officeDocument/2006/relationships/customXml" Target="../ink/ink1.xml"/><Relationship Id="rId29" Type="http://schemas.openxmlformats.org/officeDocument/2006/relationships/customXml" Target="../ink/ink16.xml"/><Relationship Id="rId24" Type="http://schemas.openxmlformats.org/officeDocument/2006/relationships/image" Target="../media/image16.png"/><Relationship Id="rId40" Type="http://schemas.openxmlformats.org/officeDocument/2006/relationships/image" Target="../media/image24.png"/><Relationship Id="rId45" Type="http://schemas.openxmlformats.org/officeDocument/2006/relationships/customXml" Target="../ink/ink24.xml"/><Relationship Id="rId66" Type="http://schemas.openxmlformats.org/officeDocument/2006/relationships/customXml" Target="../ink/ink36.xml"/><Relationship Id="rId87" Type="http://schemas.openxmlformats.org/officeDocument/2006/relationships/image" Target="../media/image45.png"/><Relationship Id="rId61" Type="http://schemas.openxmlformats.org/officeDocument/2006/relationships/image" Target="../media/image33.png"/><Relationship Id="rId82" Type="http://schemas.openxmlformats.org/officeDocument/2006/relationships/customXml" Target="../ink/ink44.xml"/><Relationship Id="rId19" Type="http://schemas.openxmlformats.org/officeDocument/2006/relationships/customXml" Target="../ink/ink10.xml"/><Relationship Id="rId14" Type="http://schemas.openxmlformats.org/officeDocument/2006/relationships/image" Target="../media/image12.png"/><Relationship Id="rId30" Type="http://schemas.openxmlformats.org/officeDocument/2006/relationships/image" Target="../media/image19.png"/><Relationship Id="rId35" Type="http://schemas.openxmlformats.org/officeDocument/2006/relationships/customXml" Target="../ink/ink19.xml"/><Relationship Id="rId56" Type="http://schemas.openxmlformats.org/officeDocument/2006/relationships/image" Target="../media/image31.png"/><Relationship Id="rId77" Type="http://schemas.openxmlformats.org/officeDocument/2006/relationships/image" Target="../media/image41.png"/><Relationship Id="rId100" Type="http://schemas.openxmlformats.org/officeDocument/2006/relationships/image" Target="../media/image3.png"/><Relationship Id="rId8" Type="http://schemas.openxmlformats.org/officeDocument/2006/relationships/customXml" Target="../ink/ink4.xml"/><Relationship Id="rId51" Type="http://schemas.openxmlformats.org/officeDocument/2006/relationships/customXml" Target="../ink/ink27.xml"/><Relationship Id="rId72" Type="http://schemas.openxmlformats.org/officeDocument/2006/relationships/customXml" Target="../ink/ink39.xml"/><Relationship Id="rId93" Type="http://schemas.openxmlformats.org/officeDocument/2006/relationships/customXml" Target="../ink/ink52.xml"/><Relationship Id="rId98" Type="http://schemas.openxmlformats.org/officeDocument/2006/relationships/customXml" Target="../ink/ink5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interest.co.uk/pin/500392208568400296/" TargetMode="External"/><Relationship Id="rId13" Type="http://schemas.openxmlformats.org/officeDocument/2006/relationships/image" Target="../media/image3.png"/><Relationship Id="rId3" Type="http://schemas.openxmlformats.org/officeDocument/2006/relationships/hyperlink" Target="https://www.design1st.com/types-of-prototypes/" TargetMode="External"/><Relationship Id="rId7" Type="http://schemas.openxmlformats.org/officeDocument/2006/relationships/hyperlink" Target="https://peerinsight.com/blog/prototyping-with-storyboards/" TargetMode="External"/><Relationship Id="rId12" Type="http://schemas.openxmlformats.org/officeDocument/2006/relationships/hyperlink" Target="https://tantrwm.co.uk/product/storyboard/" TargetMode="External"/><Relationship Id="rId2" Type="http://schemas.openxmlformats.org/officeDocument/2006/relationships/hyperlink" Target="https://www.cbc.ca/news/canada/windsor/friendship-buddy-benches-bullying-1.353893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nteraction-design.org/literature/article/5-stages-in-the-design-thinking-process" TargetMode="External"/><Relationship Id="rId11" Type="http://schemas.openxmlformats.org/officeDocument/2006/relationships/hyperlink" Target="https://snobssigns.co.uk/buddy-benches" TargetMode="External"/><Relationship Id="rId5" Type="http://schemas.openxmlformats.org/officeDocument/2006/relationships/hyperlink" Target="https://homeideasanddesign.blogspot.com/2016/03/buddy-benches-for-schools.html" TargetMode="External"/><Relationship Id="rId10" Type="http://schemas.openxmlformats.org/officeDocument/2006/relationships/hyperlink" Target="https://www.shutterstock.com/image-photo/big-chess-set-park-benches-111830318" TargetMode="External"/><Relationship Id="rId4" Type="http://schemas.openxmlformats.org/officeDocument/2006/relationships/hyperlink" Target="https://www.findel-education.co.uk/product/early-years/outdoor/outdoor-furniture/junior-gameboard-picnic-bench-board-game-top-blue/he48597978" TargetMode="External"/><Relationship Id="rId9" Type="http://schemas.openxmlformats.org/officeDocument/2006/relationships/hyperlink" Target="https://www.pinterest.co.uk/pin/829717931339045928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2A807-2A23-FB40-CE6E-2F4F255C3E4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2205176</a:t>
            </a:r>
            <a:br>
              <a:rPr lang="en-GB" dirty="0"/>
            </a:br>
            <a:r>
              <a:rPr lang="en-GB" dirty="0"/>
              <a:t>Contemporary Challenges</a:t>
            </a:r>
            <a:br>
              <a:rPr lang="en-GB" dirty="0"/>
            </a:br>
            <a:r>
              <a:rPr lang="en-GB" dirty="0"/>
              <a:t>ECGE4006P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CE9907-F821-4361-3631-9D44E722BBD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Link to Recording</a:t>
            </a:r>
          </a:p>
          <a:p>
            <a:r>
              <a:rPr lang="en-GB" dirty="0">
                <a:hlinkClick r:id="rId2"/>
              </a:rPr>
              <a:t>New channel meeting-20230424_232447-Meeting Recording.mp4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06903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0000">
        <p:fade/>
      </p:transition>
    </mc:Choice>
    <mc:Fallback>
      <p:transition spd="med" advTm="20000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020D5-F41F-A12C-950B-70C34464B11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0B09E5-1E79-5917-CF3C-1760A084A8B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45CC96-C852-EE33-14F3-0A10D2BC33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ECFAFC4-6C34-CA47-585B-251D148CEE3E}"/>
              </a:ext>
            </a:extLst>
          </p:cNvPr>
          <p:cNvSpPr txBox="1"/>
          <p:nvPr/>
        </p:nvSpPr>
        <p:spPr>
          <a:xfrm>
            <a:off x="9486900" y="5597137"/>
            <a:ext cx="38385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(Interaction Design Foundation, 2022, b)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E99109-4B49-235B-433D-3032ADFC1907}"/>
              </a:ext>
            </a:extLst>
          </p:cNvPr>
          <p:cNvSpPr txBox="1"/>
          <p:nvPr/>
        </p:nvSpPr>
        <p:spPr>
          <a:xfrm>
            <a:off x="10563226" y="99516"/>
            <a:ext cx="162877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Dewi Rhys Morgan</a:t>
            </a:r>
          </a:p>
        </p:txBody>
      </p:sp>
    </p:spTree>
    <p:extLst>
      <p:ext uri="{BB962C8B-B14F-4D97-AF65-F5344CB8AC3E}">
        <p14:creationId xmlns:p14="http://schemas.microsoft.com/office/powerpoint/2010/main" val="14036236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0000">
        <p:fade/>
      </p:transition>
    </mc:Choice>
    <mc:Fallback>
      <p:transition spd="med" advTm="2000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76EE0-731A-FEB3-5CB2-2EF06A0A5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A2FA9-E381-DF06-16C6-4E506E87DD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01CB96-05CC-91AA-D755-C7AA300492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" t="17580" r="300" b="25423"/>
          <a:stretch/>
        </p:blipFill>
        <p:spPr>
          <a:xfrm>
            <a:off x="0" y="0"/>
            <a:ext cx="12192000" cy="696996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152C703-921B-99B8-C19A-FA425B5F229B}"/>
              </a:ext>
            </a:extLst>
          </p:cNvPr>
          <p:cNvSpPr txBox="1"/>
          <p:nvPr/>
        </p:nvSpPr>
        <p:spPr>
          <a:xfrm>
            <a:off x="10198359" y="6593861"/>
            <a:ext cx="288315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(Source: Snobs Signs, 2023)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1B2930D-459C-E716-1FBC-6FFAE4C8D2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30768" y="176132"/>
            <a:ext cx="1646063" cy="377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6827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0000">
        <p:fade/>
      </p:transition>
    </mc:Choice>
    <mc:Fallback>
      <p:transition spd="med" advTm="2000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0E0353A-A661-5791-4FF6-9E89BECF25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180" y="953213"/>
            <a:ext cx="6410084" cy="49656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9C3B6BA-2C79-EC50-A630-EAEB69D025C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844" t="5195" r="8594" b="-1228"/>
          <a:stretch/>
        </p:blipFill>
        <p:spPr>
          <a:xfrm>
            <a:off x="7695873" y="941651"/>
            <a:ext cx="3854945" cy="187928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3AC2F56-3AD3-AE45-9BDD-E5D5F673C6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5873" y="4203192"/>
            <a:ext cx="3854945" cy="156163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752A5D8-BF8C-1351-D8E8-00950D587CED}"/>
              </a:ext>
            </a:extLst>
          </p:cNvPr>
          <p:cNvSpPr txBox="1"/>
          <p:nvPr/>
        </p:nvSpPr>
        <p:spPr>
          <a:xfrm>
            <a:off x="9579429" y="5764826"/>
            <a:ext cx="26125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(Source: Pinterest, 2023)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4C9563-15AE-4E92-8275-A9D741AB73CE}"/>
              </a:ext>
            </a:extLst>
          </p:cNvPr>
          <p:cNvSpPr txBox="1"/>
          <p:nvPr/>
        </p:nvSpPr>
        <p:spPr>
          <a:xfrm>
            <a:off x="9579429" y="2820936"/>
            <a:ext cx="27268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(Source: Pinterest, 2023)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93043F4-C065-2E41-B5CB-742870EF3352}"/>
              </a:ext>
            </a:extLst>
          </p:cNvPr>
          <p:cNvSpPr txBox="1"/>
          <p:nvPr/>
        </p:nvSpPr>
        <p:spPr>
          <a:xfrm>
            <a:off x="783772" y="5904787"/>
            <a:ext cx="266667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(Source: </a:t>
            </a:r>
            <a:r>
              <a:rPr lang="en-GB" sz="1400" dirty="0" err="1"/>
              <a:t>Tantrwm</a:t>
            </a:r>
            <a:r>
              <a:rPr lang="en-GB" sz="1400" dirty="0"/>
              <a:t>, 2022)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76B6A27-A55B-00CE-3C27-234900CA20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45917" y="34941"/>
            <a:ext cx="1646063" cy="377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1976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0000">
        <p:fade/>
      </p:transition>
    </mc:Choice>
    <mc:Fallback>
      <p:transition spd="med" advTm="2000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6071B23F-A8EF-7B1A-557B-D67C764F105F}"/>
                  </a:ext>
                </a:extLst>
              </p14:cNvPr>
              <p14:cNvContentPartPr/>
              <p14:nvPr/>
            </p14:nvContentPartPr>
            <p14:xfrm>
              <a:off x="1218688" y="567110"/>
              <a:ext cx="657360" cy="56340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6071B23F-A8EF-7B1A-557B-D67C764F105F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209688" y="558470"/>
                <a:ext cx="675000" cy="581040"/>
              </a:xfrm>
              <a:prstGeom prst="rect">
                <a:avLst/>
              </a:prstGeom>
            </p:spPr>
          </p:pic>
        </mc:Fallback>
      </mc:AlternateContent>
      <p:grpSp>
        <p:nvGrpSpPr>
          <p:cNvPr id="11" name="Group 10">
            <a:extLst>
              <a:ext uri="{FF2B5EF4-FFF2-40B4-BE49-F238E27FC236}">
                <a16:creationId xmlns:a16="http://schemas.microsoft.com/office/drawing/2014/main" id="{256299B0-3903-8660-BFD9-B7EE752C114B}"/>
              </a:ext>
            </a:extLst>
          </p:cNvPr>
          <p:cNvGrpSpPr/>
          <p:nvPr/>
        </p:nvGrpSpPr>
        <p:grpSpPr>
          <a:xfrm>
            <a:off x="871648" y="426710"/>
            <a:ext cx="1593360" cy="2472480"/>
            <a:chOff x="871648" y="426710"/>
            <a:chExt cx="1593360" cy="24724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">
              <p14:nvContentPartPr>
                <p14:cNvPr id="3" name="Ink 2">
                  <a:extLst>
                    <a:ext uri="{FF2B5EF4-FFF2-40B4-BE49-F238E27FC236}">
                      <a16:creationId xmlns:a16="http://schemas.microsoft.com/office/drawing/2014/main" id="{F51A88B2-0D02-E185-0705-115EC4FF8E0C}"/>
                    </a:ext>
                  </a:extLst>
                </p14:cNvPr>
                <p14:cNvContentPartPr/>
                <p14:nvPr/>
              </p14:nvContentPartPr>
              <p14:xfrm>
                <a:off x="871648" y="1143470"/>
                <a:ext cx="997200" cy="1755720"/>
              </p14:xfrm>
            </p:contentPart>
          </mc:Choice>
          <mc:Fallback>
            <p:pic>
              <p:nvPicPr>
                <p:cNvPr id="3" name="Ink 2">
                  <a:extLst>
                    <a:ext uri="{FF2B5EF4-FFF2-40B4-BE49-F238E27FC236}">
                      <a16:creationId xmlns:a16="http://schemas.microsoft.com/office/drawing/2014/main" id="{F51A88B2-0D02-E185-0705-115EC4FF8E0C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862648" y="1134830"/>
                  <a:ext cx="1014840" cy="177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">
              <p14:nvContentPartPr>
                <p14:cNvPr id="4" name="Ink 3">
                  <a:extLst>
                    <a:ext uri="{FF2B5EF4-FFF2-40B4-BE49-F238E27FC236}">
                      <a16:creationId xmlns:a16="http://schemas.microsoft.com/office/drawing/2014/main" id="{0023CA8B-4C60-B297-A081-FCCB830F365D}"/>
                    </a:ext>
                  </a:extLst>
                </p14:cNvPr>
                <p14:cNvContentPartPr/>
                <p14:nvPr/>
              </p14:nvContentPartPr>
              <p14:xfrm>
                <a:off x="1035448" y="1538750"/>
                <a:ext cx="844200" cy="85320"/>
              </p14:xfrm>
            </p:contentPart>
          </mc:Choice>
          <mc:Fallback>
            <p:pic>
              <p:nvPicPr>
                <p:cNvPr id="4" name="Ink 3">
                  <a:extLst>
                    <a:ext uri="{FF2B5EF4-FFF2-40B4-BE49-F238E27FC236}">
                      <a16:creationId xmlns:a16="http://schemas.microsoft.com/office/drawing/2014/main" id="{0023CA8B-4C60-B297-A081-FCCB830F365D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1026448" y="1529750"/>
                  <a:ext cx="861840" cy="102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55FE7FC0-9316-166B-F8B9-D59D13D0113D}"/>
                    </a:ext>
                  </a:extLst>
                </p14:cNvPr>
                <p14:cNvContentPartPr/>
                <p14:nvPr/>
              </p14:nvContentPartPr>
              <p14:xfrm>
                <a:off x="1446208" y="978590"/>
                <a:ext cx="192960" cy="86760"/>
              </p14:xfrm>
            </p:contentPart>
          </mc:Choice>
          <mc:Fallback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55FE7FC0-9316-166B-F8B9-D59D13D0113D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1437568" y="969590"/>
                  <a:ext cx="210600" cy="104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AE4DD8FA-A119-A2F3-9AD7-6538DCE56031}"/>
                    </a:ext>
                  </a:extLst>
                </p14:cNvPr>
                <p14:cNvContentPartPr/>
                <p14:nvPr/>
              </p14:nvContentPartPr>
              <p14:xfrm>
                <a:off x="1436848" y="839630"/>
                <a:ext cx="360" cy="360"/>
              </p14:xfrm>
            </p:contentPart>
          </mc:Choice>
          <mc:Fallback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AE4DD8FA-A119-A2F3-9AD7-6538DCE56031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428208" y="83099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0173C6DD-F9A2-6DC9-9436-4F0E022F34CA}"/>
                    </a:ext>
                  </a:extLst>
                </p14:cNvPr>
                <p14:cNvContentPartPr/>
                <p14:nvPr/>
              </p14:nvContentPartPr>
              <p14:xfrm>
                <a:off x="1614328" y="802190"/>
                <a:ext cx="360" cy="360"/>
              </p14:xfrm>
            </p:contentPart>
          </mc:Choice>
          <mc:Fallback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0173C6DD-F9A2-6DC9-9436-4F0E022F34CA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605328" y="79355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D7928461-74FF-3AD3-6FB8-A3DAF25BFE58}"/>
                    </a:ext>
                  </a:extLst>
                </p14:cNvPr>
                <p14:cNvContentPartPr/>
                <p14:nvPr/>
              </p14:nvContentPartPr>
              <p14:xfrm>
                <a:off x="1995568" y="426710"/>
                <a:ext cx="469440" cy="862200"/>
              </p14:xfrm>
            </p:contentPart>
          </mc:Choice>
          <mc:Fallback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D7928461-74FF-3AD3-6FB8-A3DAF25BFE58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1986568" y="418070"/>
                  <a:ext cx="487080" cy="8798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D366DEBD-23F8-5336-DF48-1BB0200BF588}"/>
                  </a:ext>
                </a:extLst>
              </p14:cNvPr>
              <p14:cNvContentPartPr/>
              <p14:nvPr/>
            </p14:nvContentPartPr>
            <p14:xfrm>
              <a:off x="2396968" y="417710"/>
              <a:ext cx="366120" cy="86472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D366DEBD-23F8-5336-DF48-1BB0200BF588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387968" y="408710"/>
                <a:ext cx="383760" cy="882360"/>
              </a:xfrm>
              <a:prstGeom prst="rect">
                <a:avLst/>
              </a:prstGeom>
            </p:spPr>
          </p:pic>
        </mc:Fallback>
      </mc:AlternateContent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0CA79F8-2C84-8086-4551-BA492BF3C94E}"/>
              </a:ext>
            </a:extLst>
          </p:cNvPr>
          <p:cNvCxnSpPr/>
          <p:nvPr/>
        </p:nvCxnSpPr>
        <p:spPr>
          <a:xfrm>
            <a:off x="0" y="3236523"/>
            <a:ext cx="1240971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Cloud 14">
            <a:extLst>
              <a:ext uri="{FF2B5EF4-FFF2-40B4-BE49-F238E27FC236}">
                <a16:creationId xmlns:a16="http://schemas.microsoft.com/office/drawing/2014/main" id="{A3054AE2-A45A-F02B-48E1-404494DB4BDB}"/>
              </a:ext>
            </a:extLst>
          </p:cNvPr>
          <p:cNvSpPr/>
          <p:nvPr/>
        </p:nvSpPr>
        <p:spPr>
          <a:xfrm>
            <a:off x="335902" y="167951"/>
            <a:ext cx="1109586" cy="633879"/>
          </a:xfrm>
          <a:prstGeom prst="cloud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FBEDC93-C2DE-F65D-11B4-3AD6F696DD20}"/>
              </a:ext>
            </a:extLst>
          </p:cNvPr>
          <p:cNvSpPr txBox="1"/>
          <p:nvPr/>
        </p:nvSpPr>
        <p:spPr>
          <a:xfrm>
            <a:off x="479865" y="318572"/>
            <a:ext cx="10253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Lonely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76FC94E7-6E2B-A23D-14D6-C82849791282}"/>
              </a:ext>
            </a:extLst>
          </p:cNvPr>
          <p:cNvSpPr/>
          <p:nvPr/>
        </p:nvSpPr>
        <p:spPr>
          <a:xfrm>
            <a:off x="8481527" y="687904"/>
            <a:ext cx="2425959" cy="739679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74E53D34-0D04-61EA-3656-E24A114D91D5}"/>
              </a:ext>
            </a:extLst>
          </p:cNvPr>
          <p:cNvSpPr/>
          <p:nvPr/>
        </p:nvSpPr>
        <p:spPr>
          <a:xfrm>
            <a:off x="8397551" y="1427582"/>
            <a:ext cx="2603242" cy="475859"/>
          </a:xfrm>
          <a:prstGeom prst="roundRect">
            <a:avLst>
              <a:gd name="adj" fmla="val 23711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CE813908-5BED-9174-E313-7F2374646B4C}"/>
              </a:ext>
            </a:extLst>
          </p:cNvPr>
          <p:cNvGrpSpPr/>
          <p:nvPr/>
        </p:nvGrpSpPr>
        <p:grpSpPr>
          <a:xfrm>
            <a:off x="8553688" y="148070"/>
            <a:ext cx="750960" cy="2107080"/>
            <a:chOff x="8553688" y="148070"/>
            <a:chExt cx="750960" cy="21070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7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4A44BA0E-1A3A-A9A9-1223-504A35016CAC}"/>
                    </a:ext>
                  </a:extLst>
                </p14:cNvPr>
                <p14:cNvContentPartPr/>
                <p14:nvPr/>
              </p14:nvContentPartPr>
              <p14:xfrm>
                <a:off x="8582128" y="148070"/>
                <a:ext cx="722520" cy="664200"/>
              </p14:xfrm>
            </p:contentPart>
          </mc:Choice>
          <mc:Fallback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4A44BA0E-1A3A-A9A9-1223-504A35016CAC}"/>
                    </a:ext>
                  </a:extLst>
                </p:cNvPr>
                <p:cNvPicPr/>
                <p:nvPr/>
              </p:nvPicPr>
              <p:blipFill>
                <a:blip r:embed="rId18"/>
                <a:stretch>
                  <a:fillRect/>
                </a:stretch>
              </p:blipFill>
              <p:spPr>
                <a:xfrm>
                  <a:off x="8573488" y="139070"/>
                  <a:ext cx="740160" cy="681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9189EBEB-8C2F-91F6-2A85-0167ADC80EF1}"/>
                    </a:ext>
                  </a:extLst>
                </p14:cNvPr>
                <p14:cNvContentPartPr/>
                <p14:nvPr/>
              </p14:nvContentPartPr>
              <p14:xfrm>
                <a:off x="8798488" y="567830"/>
                <a:ext cx="347040" cy="151560"/>
              </p14:xfrm>
            </p:contentPart>
          </mc:Choice>
          <mc:Fallback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9189EBEB-8C2F-91F6-2A85-0167ADC80EF1}"/>
                    </a:ext>
                  </a:extLst>
                </p:cNvPr>
                <p:cNvPicPr/>
                <p:nvPr/>
              </p:nvPicPr>
              <p:blipFill>
                <a:blip r:embed="rId20"/>
                <a:stretch>
                  <a:fillRect/>
                </a:stretch>
              </p:blipFill>
              <p:spPr>
                <a:xfrm>
                  <a:off x="8789848" y="559190"/>
                  <a:ext cx="364680" cy="169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E78EF671-4078-7ACE-EF4B-CB3FEF3F18E4}"/>
                    </a:ext>
                  </a:extLst>
                </p14:cNvPr>
                <p14:cNvContentPartPr/>
                <p14:nvPr/>
              </p14:nvContentPartPr>
              <p14:xfrm>
                <a:off x="8826928" y="316910"/>
                <a:ext cx="360" cy="360"/>
              </p14:xfrm>
            </p:contentPart>
          </mc:Choice>
          <mc:Fallback>
            <p:pic>
              <p:nvPicPr>
                <p:cNvPr id="21" name="Ink 20">
                  <a:extLst>
                    <a:ext uri="{FF2B5EF4-FFF2-40B4-BE49-F238E27FC236}">
                      <a16:creationId xmlns:a16="http://schemas.microsoft.com/office/drawing/2014/main" id="{E78EF671-4078-7ACE-EF4B-CB3FEF3F18E4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8817928" y="30827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E5CE37AC-7D4B-EC24-0C59-D89489F52563}"/>
                    </a:ext>
                  </a:extLst>
                </p14:cNvPr>
                <p14:cNvContentPartPr/>
                <p14:nvPr/>
              </p14:nvContentPartPr>
              <p14:xfrm>
                <a:off x="9106648" y="382070"/>
                <a:ext cx="360" cy="360"/>
              </p14:xfrm>
            </p:contentPart>
          </mc:Choice>
          <mc:Fallback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E5CE37AC-7D4B-EC24-0C59-D89489F52563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9098008" y="37343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16334599-937E-E388-776C-466070FA8F99}"/>
                    </a:ext>
                  </a:extLst>
                </p14:cNvPr>
                <p14:cNvContentPartPr/>
                <p14:nvPr/>
              </p14:nvContentPartPr>
              <p14:xfrm>
                <a:off x="8555128" y="839630"/>
                <a:ext cx="395280" cy="1415520"/>
              </p14:xfrm>
            </p:contentPart>
          </mc:Choice>
          <mc:Fallback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16334599-937E-E388-776C-466070FA8F99}"/>
                    </a:ext>
                  </a:extLst>
                </p:cNvPr>
                <p:cNvPicPr/>
                <p:nvPr/>
              </p:nvPicPr>
              <p:blipFill>
                <a:blip r:embed="rId24"/>
                <a:stretch>
                  <a:fillRect/>
                </a:stretch>
              </p:blipFill>
              <p:spPr>
                <a:xfrm>
                  <a:off x="8546488" y="830990"/>
                  <a:ext cx="412920" cy="1433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4C49A340-93D4-E9CD-AAC0-2B1CCE83D804}"/>
                    </a:ext>
                  </a:extLst>
                </p14:cNvPr>
                <p14:cNvContentPartPr/>
                <p14:nvPr/>
              </p14:nvContentPartPr>
              <p14:xfrm>
                <a:off x="8941768" y="1781750"/>
                <a:ext cx="207000" cy="413640"/>
              </p14:xfrm>
            </p:contentPart>
          </mc:Choice>
          <mc:Fallback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4C49A340-93D4-E9CD-AAC0-2B1CCE83D804}"/>
                    </a:ext>
                  </a:extLst>
                </p:cNvPr>
                <p:cNvPicPr/>
                <p:nvPr/>
              </p:nvPicPr>
              <p:blipFill>
                <a:blip r:embed="rId26"/>
                <a:stretch>
                  <a:fillRect/>
                </a:stretch>
              </p:blipFill>
              <p:spPr>
                <a:xfrm>
                  <a:off x="8933128" y="1773110"/>
                  <a:ext cx="224640" cy="431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C11A2E21-8ED4-5905-80E7-C77FD6EEA53B}"/>
                    </a:ext>
                  </a:extLst>
                </p14:cNvPr>
                <p14:cNvContentPartPr/>
                <p14:nvPr/>
              </p14:nvContentPartPr>
              <p14:xfrm>
                <a:off x="8553688" y="1030790"/>
                <a:ext cx="366480" cy="508680"/>
              </p14:xfrm>
            </p:contentPart>
          </mc:Choice>
          <mc:Fallback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C11A2E21-8ED4-5905-80E7-C77FD6EEA53B}"/>
                    </a:ext>
                  </a:extLst>
                </p:cNvPr>
                <p:cNvPicPr/>
                <p:nvPr/>
              </p:nvPicPr>
              <p:blipFill>
                <a:blip r:embed="rId28"/>
                <a:stretch>
                  <a:fillRect/>
                </a:stretch>
              </p:blipFill>
              <p:spPr>
                <a:xfrm>
                  <a:off x="8544688" y="1022150"/>
                  <a:ext cx="384120" cy="526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7D317401-F666-8131-05ED-2335BBFA5266}"/>
                    </a:ext>
                  </a:extLst>
                </p14:cNvPr>
                <p14:cNvContentPartPr/>
                <p14:nvPr/>
              </p14:nvContentPartPr>
              <p14:xfrm>
                <a:off x="8864008" y="1053830"/>
                <a:ext cx="418680" cy="505440"/>
              </p14:xfrm>
            </p:contentPart>
          </mc:Choice>
          <mc:Fallback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7D317401-F666-8131-05ED-2335BBFA5266}"/>
                    </a:ext>
                  </a:extLst>
                </p:cNvPr>
                <p:cNvPicPr/>
                <p:nvPr/>
              </p:nvPicPr>
              <p:blipFill>
                <a:blip r:embed="rId30"/>
                <a:stretch>
                  <a:fillRect/>
                </a:stretch>
              </p:blipFill>
              <p:spPr>
                <a:xfrm>
                  <a:off x="8855008" y="1044830"/>
                  <a:ext cx="436320" cy="52308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31" name="TextBox 30">
            <a:extLst>
              <a:ext uri="{FF2B5EF4-FFF2-40B4-BE49-F238E27FC236}">
                <a16:creationId xmlns:a16="http://schemas.microsoft.com/office/drawing/2014/main" id="{C42C367B-236B-D2E2-352E-8A328E9F1566}"/>
              </a:ext>
            </a:extLst>
          </p:cNvPr>
          <p:cNvSpPr txBox="1"/>
          <p:nvPr/>
        </p:nvSpPr>
        <p:spPr>
          <a:xfrm>
            <a:off x="8992329" y="831350"/>
            <a:ext cx="26685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Buddy Bench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92BAAAF4-2F5C-3DCF-BC0E-CEF5566EB355}"/>
              </a:ext>
            </a:extLst>
          </p:cNvPr>
          <p:cNvCxnSpPr/>
          <p:nvPr/>
        </p:nvCxnSpPr>
        <p:spPr>
          <a:xfrm>
            <a:off x="10907486" y="1903441"/>
            <a:ext cx="0" cy="29194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AE553EB-A840-2A8F-9FEE-16037CDB091D}"/>
              </a:ext>
            </a:extLst>
          </p:cNvPr>
          <p:cNvCxnSpPr/>
          <p:nvPr/>
        </p:nvCxnSpPr>
        <p:spPr>
          <a:xfrm>
            <a:off x="8481527" y="1903441"/>
            <a:ext cx="0" cy="29194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p14="http://schemas.microsoft.com/office/powerpoint/2010/main" Requires="p14">
          <p:contentPart p14:bwMode="auto" r:id="rId31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6ABE4515-2854-453F-475C-4B48C88C737E}"/>
                  </a:ext>
                </a:extLst>
              </p14:cNvPr>
              <p14:cNvContentPartPr/>
              <p14:nvPr/>
            </p14:nvContentPartPr>
            <p14:xfrm>
              <a:off x="752128" y="3871550"/>
              <a:ext cx="846360" cy="505440"/>
            </p14:xfrm>
          </p:contentPart>
        </mc:Choice>
        <mc:Fallback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6ABE4515-2854-453F-475C-4B48C88C737E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743128" y="3862910"/>
                <a:ext cx="864000" cy="523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3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823F6FF1-FC00-D161-6C37-51BCE8B1D55D}"/>
                  </a:ext>
                </a:extLst>
              </p14:cNvPr>
              <p14:cNvContentPartPr/>
              <p14:nvPr/>
            </p14:nvContentPartPr>
            <p14:xfrm>
              <a:off x="2739688" y="3823670"/>
              <a:ext cx="750600" cy="627480"/>
            </p14:xfrm>
          </p:contentPart>
        </mc:Choice>
        <mc:Fallback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823F6FF1-FC00-D161-6C37-51BCE8B1D55D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2730688" y="3814670"/>
                <a:ext cx="768240" cy="645120"/>
              </a:xfrm>
              <a:prstGeom prst="rect">
                <a:avLst/>
              </a:prstGeom>
            </p:spPr>
          </p:pic>
        </mc:Fallback>
      </mc:AlternateContent>
      <p:grpSp>
        <p:nvGrpSpPr>
          <p:cNvPr id="43" name="Group 42">
            <a:extLst>
              <a:ext uri="{FF2B5EF4-FFF2-40B4-BE49-F238E27FC236}">
                <a16:creationId xmlns:a16="http://schemas.microsoft.com/office/drawing/2014/main" id="{44173983-967A-4B9C-EB5F-4055ED271635}"/>
              </a:ext>
            </a:extLst>
          </p:cNvPr>
          <p:cNvGrpSpPr/>
          <p:nvPr/>
        </p:nvGrpSpPr>
        <p:grpSpPr>
          <a:xfrm>
            <a:off x="696688" y="4385270"/>
            <a:ext cx="433440" cy="1558800"/>
            <a:chOff x="696688" y="4385270"/>
            <a:chExt cx="433440" cy="15588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5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493F4D04-F57B-4685-036B-A118A7325F19}"/>
                    </a:ext>
                  </a:extLst>
                </p14:cNvPr>
                <p14:cNvContentPartPr/>
                <p14:nvPr/>
              </p14:nvContentPartPr>
              <p14:xfrm>
                <a:off x="696688" y="4385270"/>
                <a:ext cx="433440" cy="1512360"/>
              </p14:xfrm>
            </p:contentPart>
          </mc:Choice>
          <mc:Fallback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493F4D04-F57B-4685-036B-A118A7325F19}"/>
                    </a:ext>
                  </a:extLst>
                </p:cNvPr>
                <p:cNvPicPr/>
                <p:nvPr/>
              </p:nvPicPr>
              <p:blipFill>
                <a:blip r:embed="rId36"/>
                <a:stretch>
                  <a:fillRect/>
                </a:stretch>
              </p:blipFill>
              <p:spPr>
                <a:xfrm>
                  <a:off x="687688" y="4376630"/>
                  <a:ext cx="451080" cy="1530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AA4F52F1-5811-95C2-F75B-01FEDABD4828}"/>
                    </a:ext>
                  </a:extLst>
                </p14:cNvPr>
                <p14:cNvContentPartPr/>
                <p14:nvPr/>
              </p14:nvContentPartPr>
              <p14:xfrm>
                <a:off x="970288" y="5337110"/>
                <a:ext cx="159480" cy="606960"/>
              </p14:xfrm>
            </p:contentPart>
          </mc:Choice>
          <mc:Fallback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AA4F52F1-5811-95C2-F75B-01FEDABD4828}"/>
                    </a:ext>
                  </a:extLst>
                </p:cNvPr>
                <p:cNvPicPr/>
                <p:nvPr/>
              </p:nvPicPr>
              <p:blipFill>
                <a:blip r:embed="rId38"/>
                <a:stretch>
                  <a:fillRect/>
                </a:stretch>
              </p:blipFill>
              <p:spPr>
                <a:xfrm>
                  <a:off x="961288" y="5328110"/>
                  <a:ext cx="177120" cy="6246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39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2DB38F65-F6BE-AC16-BB1F-671FD4084AB6}"/>
                  </a:ext>
                </a:extLst>
              </p14:cNvPr>
              <p14:cNvContentPartPr/>
              <p14:nvPr/>
            </p14:nvContentPartPr>
            <p14:xfrm>
              <a:off x="709288" y="4621430"/>
              <a:ext cx="762120" cy="202680"/>
            </p14:xfrm>
          </p:contentPart>
        </mc:Choice>
        <mc:Fallback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2DB38F65-F6BE-AC16-BB1F-671FD4084AB6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700288" y="4612790"/>
                <a:ext cx="779760" cy="220320"/>
              </a:xfrm>
              <a:prstGeom prst="rect">
                <a:avLst/>
              </a:prstGeom>
            </p:spPr>
          </p:pic>
        </mc:Fallback>
      </mc:AlternateContent>
      <p:grpSp>
        <p:nvGrpSpPr>
          <p:cNvPr id="53" name="Group 52">
            <a:extLst>
              <a:ext uri="{FF2B5EF4-FFF2-40B4-BE49-F238E27FC236}">
                <a16:creationId xmlns:a16="http://schemas.microsoft.com/office/drawing/2014/main" id="{BBACB887-C41F-E308-0E0B-C19FD48D29F3}"/>
              </a:ext>
            </a:extLst>
          </p:cNvPr>
          <p:cNvGrpSpPr/>
          <p:nvPr/>
        </p:nvGrpSpPr>
        <p:grpSpPr>
          <a:xfrm>
            <a:off x="2592088" y="4447190"/>
            <a:ext cx="974160" cy="1432080"/>
            <a:chOff x="2592088" y="4447190"/>
            <a:chExt cx="974160" cy="14320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1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4E5F8369-5FA9-29AB-D1BD-623E4E396980}"/>
                    </a:ext>
                  </a:extLst>
                </p14:cNvPr>
                <p14:cNvContentPartPr/>
                <p14:nvPr/>
              </p14:nvContentPartPr>
              <p14:xfrm>
                <a:off x="3087808" y="4447190"/>
                <a:ext cx="122040" cy="961560"/>
              </p14:xfrm>
            </p:contentPart>
          </mc:Choice>
          <mc:Fallback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4E5F8369-5FA9-29AB-D1BD-623E4E396980}"/>
                    </a:ext>
                  </a:extLst>
                </p:cNvPr>
                <p:cNvPicPr/>
                <p:nvPr/>
              </p:nvPicPr>
              <p:blipFill>
                <a:blip r:embed="rId42"/>
                <a:stretch>
                  <a:fillRect/>
                </a:stretch>
              </p:blipFill>
              <p:spPr>
                <a:xfrm>
                  <a:off x="3079168" y="4438190"/>
                  <a:ext cx="139680" cy="979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B7981CE0-3921-D736-410F-40CB51A983E6}"/>
                    </a:ext>
                  </a:extLst>
                </p14:cNvPr>
                <p14:cNvContentPartPr/>
                <p14:nvPr/>
              </p14:nvContentPartPr>
              <p14:xfrm>
                <a:off x="2721688" y="5430350"/>
                <a:ext cx="376200" cy="415440"/>
              </p14:xfrm>
            </p:contentPart>
          </mc:Choice>
          <mc:Fallback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B7981CE0-3921-D736-410F-40CB51A983E6}"/>
                    </a:ext>
                  </a:extLst>
                </p:cNvPr>
                <p:cNvPicPr/>
                <p:nvPr/>
              </p:nvPicPr>
              <p:blipFill>
                <a:blip r:embed="rId44"/>
                <a:stretch>
                  <a:fillRect/>
                </a:stretch>
              </p:blipFill>
              <p:spPr>
                <a:xfrm>
                  <a:off x="2713048" y="5421710"/>
                  <a:ext cx="393840" cy="433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7C4B866C-EA73-08D8-B58B-1CDEE61A18C7}"/>
                    </a:ext>
                  </a:extLst>
                </p14:cNvPr>
                <p14:cNvContentPartPr/>
                <p14:nvPr/>
              </p14:nvContentPartPr>
              <p14:xfrm>
                <a:off x="3087808" y="5374550"/>
                <a:ext cx="225360" cy="504720"/>
              </p14:xfrm>
            </p:contentPart>
          </mc:Choice>
          <mc:Fallback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7C4B866C-EA73-08D8-B58B-1CDEE61A18C7}"/>
                    </a:ext>
                  </a:extLst>
                </p:cNvPr>
                <p:cNvPicPr/>
                <p:nvPr/>
              </p:nvPicPr>
              <p:blipFill>
                <a:blip r:embed="rId46"/>
                <a:stretch>
                  <a:fillRect/>
                </a:stretch>
              </p:blipFill>
              <p:spPr>
                <a:xfrm>
                  <a:off x="3079168" y="5365550"/>
                  <a:ext cx="243000" cy="522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7">
              <p14:nvContentPartPr>
                <p14:cNvPr id="50" name="Ink 49">
                  <a:extLst>
                    <a:ext uri="{FF2B5EF4-FFF2-40B4-BE49-F238E27FC236}">
                      <a16:creationId xmlns:a16="http://schemas.microsoft.com/office/drawing/2014/main" id="{9CA88415-8887-9F84-C474-3F9F82A7D949}"/>
                    </a:ext>
                  </a:extLst>
                </p14:cNvPr>
                <p14:cNvContentPartPr/>
                <p14:nvPr/>
              </p14:nvContentPartPr>
              <p14:xfrm>
                <a:off x="2592088" y="4747070"/>
                <a:ext cx="582840" cy="481320"/>
              </p14:xfrm>
            </p:contentPart>
          </mc:Choice>
          <mc:Fallback>
            <p:pic>
              <p:nvPicPr>
                <p:cNvPr id="50" name="Ink 49">
                  <a:extLst>
                    <a:ext uri="{FF2B5EF4-FFF2-40B4-BE49-F238E27FC236}">
                      <a16:creationId xmlns:a16="http://schemas.microsoft.com/office/drawing/2014/main" id="{9CA88415-8887-9F84-C474-3F9F82A7D949}"/>
                    </a:ext>
                  </a:extLst>
                </p:cNvPr>
                <p:cNvPicPr/>
                <p:nvPr/>
              </p:nvPicPr>
              <p:blipFill>
                <a:blip r:embed="rId48"/>
                <a:stretch>
                  <a:fillRect/>
                </a:stretch>
              </p:blipFill>
              <p:spPr>
                <a:xfrm>
                  <a:off x="2583448" y="4738430"/>
                  <a:ext cx="600480" cy="498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9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2D67EE09-D355-5E52-8813-AA4DCC7943D3}"/>
                    </a:ext>
                  </a:extLst>
                </p14:cNvPr>
                <p14:cNvContentPartPr/>
                <p14:nvPr/>
              </p14:nvContentPartPr>
              <p14:xfrm>
                <a:off x="3153328" y="4730510"/>
                <a:ext cx="412920" cy="510840"/>
              </p14:xfrm>
            </p:contentPart>
          </mc:Choice>
          <mc:Fallback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2D67EE09-D355-5E52-8813-AA4DCC7943D3}"/>
                    </a:ext>
                  </a:extLst>
                </p:cNvPr>
                <p:cNvPicPr/>
                <p:nvPr/>
              </p:nvPicPr>
              <p:blipFill>
                <a:blip r:embed="rId50"/>
                <a:stretch>
                  <a:fillRect/>
                </a:stretch>
              </p:blipFill>
              <p:spPr>
                <a:xfrm>
                  <a:off x="3144688" y="4721510"/>
                  <a:ext cx="430560" cy="52848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54" name="Oval 53">
            <a:extLst>
              <a:ext uri="{FF2B5EF4-FFF2-40B4-BE49-F238E27FC236}">
                <a16:creationId xmlns:a16="http://schemas.microsoft.com/office/drawing/2014/main" id="{368D881F-3D70-C5F5-A9D7-9DDF5943BC46}"/>
              </a:ext>
            </a:extLst>
          </p:cNvPr>
          <p:cNvSpPr/>
          <p:nvPr/>
        </p:nvSpPr>
        <p:spPr>
          <a:xfrm>
            <a:off x="2304661" y="5430350"/>
            <a:ext cx="416667" cy="415438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74A23474-BE02-A68F-C970-4BA5DCC02819}"/>
              </a:ext>
            </a:extLst>
          </p:cNvPr>
          <p:cNvGrpSpPr/>
          <p:nvPr/>
        </p:nvGrpSpPr>
        <p:grpSpPr>
          <a:xfrm>
            <a:off x="3041368" y="4040030"/>
            <a:ext cx="375840" cy="262080"/>
            <a:chOff x="3041368" y="4040030"/>
            <a:chExt cx="375840" cy="2620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51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316A1E7E-1F0D-CA03-1EE1-C3D41D39A206}"/>
                    </a:ext>
                  </a:extLst>
                </p14:cNvPr>
                <p14:cNvContentPartPr/>
                <p14:nvPr/>
              </p14:nvContentPartPr>
              <p14:xfrm>
                <a:off x="3056848" y="4227950"/>
                <a:ext cx="360360" cy="74160"/>
              </p14:xfrm>
            </p:contentPart>
          </mc:Choice>
          <mc:Fallback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316A1E7E-1F0D-CA03-1EE1-C3D41D39A206}"/>
                    </a:ext>
                  </a:extLst>
                </p:cNvPr>
                <p:cNvPicPr/>
                <p:nvPr/>
              </p:nvPicPr>
              <p:blipFill>
                <a:blip r:embed="rId52"/>
                <a:stretch>
                  <a:fillRect/>
                </a:stretch>
              </p:blipFill>
              <p:spPr>
                <a:xfrm>
                  <a:off x="3048208" y="4219310"/>
                  <a:ext cx="378000" cy="91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3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F408DF5E-D83C-826C-93F3-FC8613A5DF90}"/>
                    </a:ext>
                  </a:extLst>
                </p14:cNvPr>
                <p14:cNvContentPartPr/>
                <p14:nvPr/>
              </p14:nvContentPartPr>
              <p14:xfrm>
                <a:off x="3041368" y="4040030"/>
                <a:ext cx="360" cy="1800"/>
              </p14:xfrm>
            </p:contentPart>
          </mc:Choice>
          <mc:Fallback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F408DF5E-D83C-826C-93F3-FC8613A5DF90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3032728" y="4031390"/>
                  <a:ext cx="18000" cy="19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E6AE001F-3B4E-4C9B-1F14-F5E0529EF4D4}"/>
                    </a:ext>
                  </a:extLst>
                </p14:cNvPr>
                <p14:cNvContentPartPr/>
                <p14:nvPr/>
              </p14:nvContentPartPr>
              <p14:xfrm>
                <a:off x="3330808" y="4058750"/>
                <a:ext cx="360" cy="360"/>
              </p14:xfrm>
            </p:contentPart>
          </mc:Choice>
          <mc:Fallback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E6AE001F-3B4E-4C9B-1F14-F5E0529EF4D4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3321808" y="404975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62" name="Group 61">
            <a:extLst>
              <a:ext uri="{FF2B5EF4-FFF2-40B4-BE49-F238E27FC236}">
                <a16:creationId xmlns:a16="http://schemas.microsoft.com/office/drawing/2014/main" id="{B53B0CD7-A998-1ECF-881E-415938D9E155}"/>
              </a:ext>
            </a:extLst>
          </p:cNvPr>
          <p:cNvGrpSpPr/>
          <p:nvPr/>
        </p:nvGrpSpPr>
        <p:grpSpPr>
          <a:xfrm>
            <a:off x="942208" y="4120310"/>
            <a:ext cx="459000" cy="220320"/>
            <a:chOff x="942208" y="4120310"/>
            <a:chExt cx="459000" cy="2203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55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2D5F8700-81DE-9A64-AFD4-61F442F48A70}"/>
                    </a:ext>
                  </a:extLst>
                </p14:cNvPr>
                <p14:cNvContentPartPr/>
                <p14:nvPr/>
              </p14:nvContentPartPr>
              <p14:xfrm>
                <a:off x="1082248" y="4243790"/>
                <a:ext cx="318960" cy="96840"/>
              </p14:xfrm>
            </p:contentPart>
          </mc:Choice>
          <mc:Fallback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2D5F8700-81DE-9A64-AFD4-61F442F48A70}"/>
                    </a:ext>
                  </a:extLst>
                </p:cNvPr>
                <p:cNvPicPr/>
                <p:nvPr/>
              </p:nvPicPr>
              <p:blipFill>
                <a:blip r:embed="rId56"/>
                <a:stretch>
                  <a:fillRect/>
                </a:stretch>
              </p:blipFill>
              <p:spPr>
                <a:xfrm>
                  <a:off x="1073248" y="4234790"/>
                  <a:ext cx="336600" cy="11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7">
              <p14:nvContentPartPr>
                <p14:cNvPr id="60" name="Ink 59">
                  <a:extLst>
                    <a:ext uri="{FF2B5EF4-FFF2-40B4-BE49-F238E27FC236}">
                      <a16:creationId xmlns:a16="http://schemas.microsoft.com/office/drawing/2014/main" id="{27C571FC-D80D-5E2C-0FF9-6E57E84AEDB3}"/>
                    </a:ext>
                  </a:extLst>
                </p14:cNvPr>
                <p14:cNvContentPartPr/>
                <p14:nvPr/>
              </p14:nvContentPartPr>
              <p14:xfrm>
                <a:off x="942208" y="4120310"/>
                <a:ext cx="3960" cy="13320"/>
              </p14:xfrm>
            </p:contentPart>
          </mc:Choice>
          <mc:Fallback>
            <p:pic>
              <p:nvPicPr>
                <p:cNvPr id="60" name="Ink 59">
                  <a:extLst>
                    <a:ext uri="{FF2B5EF4-FFF2-40B4-BE49-F238E27FC236}">
                      <a16:creationId xmlns:a16="http://schemas.microsoft.com/office/drawing/2014/main" id="{27C571FC-D80D-5E2C-0FF9-6E57E84AEDB3}"/>
                    </a:ext>
                  </a:extLst>
                </p:cNvPr>
                <p:cNvPicPr/>
                <p:nvPr/>
              </p:nvPicPr>
              <p:blipFill>
                <a:blip r:embed="rId58"/>
                <a:stretch>
                  <a:fillRect/>
                </a:stretch>
              </p:blipFill>
              <p:spPr>
                <a:xfrm>
                  <a:off x="933568" y="4111310"/>
                  <a:ext cx="21600" cy="30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9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014CFB78-B6FA-881C-96C1-BDF430B12D86}"/>
                    </a:ext>
                  </a:extLst>
                </p14:cNvPr>
                <p14:cNvContentPartPr/>
                <p14:nvPr/>
              </p14:nvContentPartPr>
              <p14:xfrm>
                <a:off x="1315168" y="4123910"/>
                <a:ext cx="360" cy="360"/>
              </p14:xfrm>
            </p:contentPart>
          </mc:Choice>
          <mc:Fallback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014CFB78-B6FA-881C-96C1-BDF430B12D86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306528" y="411491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63" name="Oval 62">
            <a:extLst>
              <a:ext uri="{FF2B5EF4-FFF2-40B4-BE49-F238E27FC236}">
                <a16:creationId xmlns:a16="http://schemas.microsoft.com/office/drawing/2014/main" id="{B91AC2A9-78D7-55DC-AE59-E180B1F6B923}"/>
              </a:ext>
            </a:extLst>
          </p:cNvPr>
          <p:cNvSpPr/>
          <p:nvPr/>
        </p:nvSpPr>
        <p:spPr>
          <a:xfrm>
            <a:off x="1436848" y="3429000"/>
            <a:ext cx="1326240" cy="7038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CF127111-9194-CAC7-4EB0-56426DF61A16}"/>
              </a:ext>
            </a:extLst>
          </p:cNvPr>
          <p:cNvSpPr txBox="1"/>
          <p:nvPr/>
        </p:nvSpPr>
        <p:spPr>
          <a:xfrm>
            <a:off x="1420283" y="3515172"/>
            <a:ext cx="135936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Look! Someone's on the buddy bench</a:t>
            </a:r>
          </a:p>
        </p:txBody>
      </p: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7A00F929-84A2-94A2-2552-2F46C71F1CA6}"/>
              </a:ext>
            </a:extLst>
          </p:cNvPr>
          <p:cNvCxnSpPr>
            <a:stCxn id="63" idx="3"/>
          </p:cNvCxnSpPr>
          <p:nvPr/>
        </p:nvCxnSpPr>
        <p:spPr>
          <a:xfrm>
            <a:off x="1631071" y="4029731"/>
            <a:ext cx="8097" cy="19821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FBA2EDE6-537D-0ECA-6843-625F14DC02BE}"/>
              </a:ext>
            </a:extLst>
          </p:cNvPr>
          <p:cNvCxnSpPr>
            <a:cxnSpLocks/>
          </p:cNvCxnSpPr>
          <p:nvPr/>
        </p:nvCxnSpPr>
        <p:spPr>
          <a:xfrm flipH="1">
            <a:off x="1655733" y="4105234"/>
            <a:ext cx="97149" cy="1227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0" name="Rectangle: Rounded Corners 69">
            <a:extLst>
              <a:ext uri="{FF2B5EF4-FFF2-40B4-BE49-F238E27FC236}">
                <a16:creationId xmlns:a16="http://schemas.microsoft.com/office/drawing/2014/main" id="{183FE7BF-57E3-3A53-1D9B-017CE7B63D64}"/>
              </a:ext>
            </a:extLst>
          </p:cNvPr>
          <p:cNvSpPr/>
          <p:nvPr/>
        </p:nvSpPr>
        <p:spPr>
          <a:xfrm>
            <a:off x="7594619" y="3994892"/>
            <a:ext cx="3097763" cy="895807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1" name="Rectangle: Rounded Corners 70">
            <a:extLst>
              <a:ext uri="{FF2B5EF4-FFF2-40B4-BE49-F238E27FC236}">
                <a16:creationId xmlns:a16="http://schemas.microsoft.com/office/drawing/2014/main" id="{73B2F004-1C47-0B57-0CDC-238D9A26E08A}"/>
              </a:ext>
            </a:extLst>
          </p:cNvPr>
          <p:cNvSpPr/>
          <p:nvPr/>
        </p:nvSpPr>
        <p:spPr>
          <a:xfrm>
            <a:off x="7509828" y="4882320"/>
            <a:ext cx="3257699" cy="548029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60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96CDEE32-AD80-961C-8E77-8A727C7B6E3B}"/>
                  </a:ext>
                </a:extLst>
              </p14:cNvPr>
              <p14:cNvContentPartPr/>
              <p14:nvPr/>
            </p14:nvContentPartPr>
            <p14:xfrm>
              <a:off x="8106928" y="4188710"/>
              <a:ext cx="75960" cy="917280"/>
            </p14:xfrm>
          </p:contentPart>
        </mc:Choice>
        <mc:Fallback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96CDEE32-AD80-961C-8E77-8A727C7B6E3B}"/>
                  </a:ext>
                </a:extLst>
              </p:cNvPr>
              <p:cNvPicPr/>
              <p:nvPr/>
            </p:nvPicPr>
            <p:blipFill>
              <a:blip r:embed="rId61"/>
              <a:stretch>
                <a:fillRect/>
              </a:stretch>
            </p:blipFill>
            <p:spPr>
              <a:xfrm>
                <a:off x="8098288" y="4180070"/>
                <a:ext cx="93600" cy="93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2">
            <p14:nvContentPartPr>
              <p14:cNvPr id="78" name="Ink 77">
                <a:extLst>
                  <a:ext uri="{FF2B5EF4-FFF2-40B4-BE49-F238E27FC236}">
                    <a16:creationId xmlns:a16="http://schemas.microsoft.com/office/drawing/2014/main" id="{381D8075-9496-0A68-759F-38A2BB59F529}"/>
                  </a:ext>
                </a:extLst>
              </p14:cNvPr>
              <p14:cNvContentPartPr/>
              <p14:nvPr/>
            </p14:nvContentPartPr>
            <p14:xfrm>
              <a:off x="7831888" y="5094470"/>
              <a:ext cx="276480" cy="598320"/>
            </p14:xfrm>
          </p:contentPart>
        </mc:Choice>
        <mc:Fallback>
          <p:pic>
            <p:nvPicPr>
              <p:cNvPr id="78" name="Ink 77">
                <a:extLst>
                  <a:ext uri="{FF2B5EF4-FFF2-40B4-BE49-F238E27FC236}">
                    <a16:creationId xmlns:a16="http://schemas.microsoft.com/office/drawing/2014/main" id="{381D8075-9496-0A68-759F-38A2BB59F529}"/>
                  </a:ext>
                </a:extLst>
              </p:cNvPr>
              <p:cNvPicPr/>
              <p:nvPr/>
            </p:nvPicPr>
            <p:blipFill>
              <a:blip r:embed="rId63"/>
              <a:stretch>
                <a:fillRect/>
              </a:stretch>
            </p:blipFill>
            <p:spPr>
              <a:xfrm>
                <a:off x="7823248" y="5085830"/>
                <a:ext cx="294120" cy="615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4">
            <p14:nvContentPartPr>
              <p14:cNvPr id="79" name="Ink 78">
                <a:extLst>
                  <a:ext uri="{FF2B5EF4-FFF2-40B4-BE49-F238E27FC236}">
                    <a16:creationId xmlns:a16="http://schemas.microsoft.com/office/drawing/2014/main" id="{08547067-741C-6049-B48E-A4AFB140A069}"/>
                  </a:ext>
                </a:extLst>
              </p14:cNvPr>
              <p14:cNvContentPartPr/>
              <p14:nvPr/>
            </p14:nvContentPartPr>
            <p14:xfrm>
              <a:off x="8099008" y="5084750"/>
              <a:ext cx="455400" cy="907200"/>
            </p14:xfrm>
          </p:contentPart>
        </mc:Choice>
        <mc:Fallback>
          <p:pic>
            <p:nvPicPr>
              <p:cNvPr id="79" name="Ink 78">
                <a:extLst>
                  <a:ext uri="{FF2B5EF4-FFF2-40B4-BE49-F238E27FC236}">
                    <a16:creationId xmlns:a16="http://schemas.microsoft.com/office/drawing/2014/main" id="{08547067-741C-6049-B48E-A4AFB140A069}"/>
                  </a:ext>
                </a:extLst>
              </p:cNvPr>
              <p:cNvPicPr/>
              <p:nvPr/>
            </p:nvPicPr>
            <p:blipFill>
              <a:blip r:embed="rId65"/>
              <a:stretch>
                <a:fillRect/>
              </a:stretch>
            </p:blipFill>
            <p:spPr>
              <a:xfrm>
                <a:off x="8090368" y="5076110"/>
                <a:ext cx="473040" cy="924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6">
            <p14:nvContentPartPr>
              <p14:cNvPr id="81" name="Ink 80">
                <a:extLst>
                  <a:ext uri="{FF2B5EF4-FFF2-40B4-BE49-F238E27FC236}">
                    <a16:creationId xmlns:a16="http://schemas.microsoft.com/office/drawing/2014/main" id="{E428D297-D5EB-21BA-93DE-64AE2F1A81D1}"/>
                  </a:ext>
                </a:extLst>
              </p14:cNvPr>
              <p14:cNvContentPartPr/>
              <p14:nvPr/>
            </p14:nvContentPartPr>
            <p14:xfrm>
              <a:off x="8851768" y="4111670"/>
              <a:ext cx="321840" cy="1671120"/>
            </p14:xfrm>
          </p:contentPart>
        </mc:Choice>
        <mc:Fallback>
          <p:pic>
            <p:nvPicPr>
              <p:cNvPr id="81" name="Ink 80">
                <a:extLst>
                  <a:ext uri="{FF2B5EF4-FFF2-40B4-BE49-F238E27FC236}">
                    <a16:creationId xmlns:a16="http://schemas.microsoft.com/office/drawing/2014/main" id="{E428D297-D5EB-21BA-93DE-64AE2F1A81D1}"/>
                  </a:ext>
                </a:extLst>
              </p:cNvPr>
              <p:cNvPicPr/>
              <p:nvPr/>
            </p:nvPicPr>
            <p:blipFill>
              <a:blip r:embed="rId67"/>
              <a:stretch>
                <a:fillRect/>
              </a:stretch>
            </p:blipFill>
            <p:spPr>
              <a:xfrm>
                <a:off x="8843128" y="4102670"/>
                <a:ext cx="339480" cy="1688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8">
            <p14:nvContentPartPr>
              <p14:cNvPr id="83" name="Ink 82">
                <a:extLst>
                  <a:ext uri="{FF2B5EF4-FFF2-40B4-BE49-F238E27FC236}">
                    <a16:creationId xmlns:a16="http://schemas.microsoft.com/office/drawing/2014/main" id="{213E097E-8CFA-D4B7-4CD1-668D4AD5134E}"/>
                  </a:ext>
                </a:extLst>
              </p14:cNvPr>
              <p14:cNvContentPartPr/>
              <p14:nvPr/>
            </p14:nvContentPartPr>
            <p14:xfrm>
              <a:off x="9199888" y="5001230"/>
              <a:ext cx="242280" cy="858960"/>
            </p14:xfrm>
          </p:contentPart>
        </mc:Choice>
        <mc:Fallback>
          <p:pic>
            <p:nvPicPr>
              <p:cNvPr id="83" name="Ink 82">
                <a:extLst>
                  <a:ext uri="{FF2B5EF4-FFF2-40B4-BE49-F238E27FC236}">
                    <a16:creationId xmlns:a16="http://schemas.microsoft.com/office/drawing/2014/main" id="{213E097E-8CFA-D4B7-4CD1-668D4AD5134E}"/>
                  </a:ext>
                </a:extLst>
              </p:cNvPr>
              <p:cNvPicPr/>
              <p:nvPr/>
            </p:nvPicPr>
            <p:blipFill>
              <a:blip r:embed="rId69"/>
              <a:stretch>
                <a:fillRect/>
              </a:stretch>
            </p:blipFill>
            <p:spPr>
              <a:xfrm>
                <a:off x="9190888" y="4992230"/>
                <a:ext cx="259920" cy="876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0">
            <p14:nvContentPartPr>
              <p14:cNvPr id="85" name="Ink 84">
                <a:extLst>
                  <a:ext uri="{FF2B5EF4-FFF2-40B4-BE49-F238E27FC236}">
                    <a16:creationId xmlns:a16="http://schemas.microsoft.com/office/drawing/2014/main" id="{28E0DDA3-A08A-5EBA-B16B-8B6A4F93AA24}"/>
                  </a:ext>
                </a:extLst>
              </p14:cNvPr>
              <p14:cNvContentPartPr/>
              <p14:nvPr/>
            </p14:nvContentPartPr>
            <p14:xfrm>
              <a:off x="9506968" y="4151990"/>
              <a:ext cx="468000" cy="1218960"/>
            </p14:xfrm>
          </p:contentPart>
        </mc:Choice>
        <mc:Fallback>
          <p:pic>
            <p:nvPicPr>
              <p:cNvPr id="85" name="Ink 84">
                <a:extLst>
                  <a:ext uri="{FF2B5EF4-FFF2-40B4-BE49-F238E27FC236}">
                    <a16:creationId xmlns:a16="http://schemas.microsoft.com/office/drawing/2014/main" id="{28E0DDA3-A08A-5EBA-B16B-8B6A4F93AA24}"/>
                  </a:ext>
                </a:extLst>
              </p:cNvPr>
              <p:cNvPicPr/>
              <p:nvPr/>
            </p:nvPicPr>
            <p:blipFill>
              <a:blip r:embed="rId71"/>
              <a:stretch>
                <a:fillRect/>
              </a:stretch>
            </p:blipFill>
            <p:spPr>
              <a:xfrm>
                <a:off x="9497968" y="4143350"/>
                <a:ext cx="485640" cy="1236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2">
            <p14:nvContentPartPr>
              <p14:cNvPr id="86" name="Ink 85">
                <a:extLst>
                  <a:ext uri="{FF2B5EF4-FFF2-40B4-BE49-F238E27FC236}">
                    <a16:creationId xmlns:a16="http://schemas.microsoft.com/office/drawing/2014/main" id="{9B8EA65D-187E-1EC0-6F69-33C0D46D5ECF}"/>
                  </a:ext>
                </a:extLst>
              </p14:cNvPr>
              <p14:cNvContentPartPr/>
              <p14:nvPr/>
            </p14:nvContentPartPr>
            <p14:xfrm>
              <a:off x="9750328" y="5131550"/>
              <a:ext cx="515880" cy="558000"/>
            </p14:xfrm>
          </p:contentPart>
        </mc:Choice>
        <mc:Fallback>
          <p:pic>
            <p:nvPicPr>
              <p:cNvPr id="86" name="Ink 85">
                <a:extLst>
                  <a:ext uri="{FF2B5EF4-FFF2-40B4-BE49-F238E27FC236}">
                    <a16:creationId xmlns:a16="http://schemas.microsoft.com/office/drawing/2014/main" id="{9B8EA65D-187E-1EC0-6F69-33C0D46D5ECF}"/>
                  </a:ext>
                </a:extLst>
              </p:cNvPr>
              <p:cNvPicPr/>
              <p:nvPr/>
            </p:nvPicPr>
            <p:blipFill>
              <a:blip r:embed="rId73"/>
              <a:stretch>
                <a:fillRect/>
              </a:stretch>
            </p:blipFill>
            <p:spPr>
              <a:xfrm>
                <a:off x="9741328" y="5122910"/>
                <a:ext cx="533520" cy="575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4">
            <p14:nvContentPartPr>
              <p14:cNvPr id="88" name="Ink 87">
                <a:extLst>
                  <a:ext uri="{FF2B5EF4-FFF2-40B4-BE49-F238E27FC236}">
                    <a16:creationId xmlns:a16="http://schemas.microsoft.com/office/drawing/2014/main" id="{D6FD6697-EADB-3A81-A4D9-2D77EE282438}"/>
                  </a:ext>
                </a:extLst>
              </p14:cNvPr>
              <p14:cNvContentPartPr/>
              <p14:nvPr/>
            </p14:nvContentPartPr>
            <p14:xfrm>
              <a:off x="9321568" y="5346110"/>
              <a:ext cx="221400" cy="208440"/>
            </p14:xfrm>
          </p:contentPart>
        </mc:Choice>
        <mc:Fallback>
          <p:pic>
            <p:nvPicPr>
              <p:cNvPr id="88" name="Ink 87">
                <a:extLst>
                  <a:ext uri="{FF2B5EF4-FFF2-40B4-BE49-F238E27FC236}">
                    <a16:creationId xmlns:a16="http://schemas.microsoft.com/office/drawing/2014/main" id="{D6FD6697-EADB-3A81-A4D9-2D77EE282438}"/>
                  </a:ext>
                </a:extLst>
              </p:cNvPr>
              <p:cNvPicPr/>
              <p:nvPr/>
            </p:nvPicPr>
            <p:blipFill>
              <a:blip r:embed="rId75"/>
              <a:stretch>
                <a:fillRect/>
              </a:stretch>
            </p:blipFill>
            <p:spPr>
              <a:xfrm>
                <a:off x="9312928" y="5337470"/>
                <a:ext cx="239040" cy="226080"/>
              </a:xfrm>
              <a:prstGeom prst="rect">
                <a:avLst/>
              </a:prstGeom>
            </p:spPr>
          </p:pic>
        </mc:Fallback>
      </mc:AlternateContent>
      <p:grpSp>
        <p:nvGrpSpPr>
          <p:cNvPr id="107" name="Group 106">
            <a:extLst>
              <a:ext uri="{FF2B5EF4-FFF2-40B4-BE49-F238E27FC236}">
                <a16:creationId xmlns:a16="http://schemas.microsoft.com/office/drawing/2014/main" id="{5DA8DD07-4371-1BF2-BD4E-D04017363EEB}"/>
              </a:ext>
            </a:extLst>
          </p:cNvPr>
          <p:cNvGrpSpPr/>
          <p:nvPr/>
        </p:nvGrpSpPr>
        <p:grpSpPr>
          <a:xfrm>
            <a:off x="7789768" y="3313550"/>
            <a:ext cx="2503440" cy="1271160"/>
            <a:chOff x="7789768" y="3313550"/>
            <a:chExt cx="2503440" cy="12711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76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3A41581A-17BE-DF1A-7464-227C974C90A8}"/>
                    </a:ext>
                  </a:extLst>
                </p14:cNvPr>
                <p14:cNvContentPartPr/>
                <p14:nvPr/>
              </p14:nvContentPartPr>
              <p14:xfrm>
                <a:off x="8563768" y="3404630"/>
                <a:ext cx="786240" cy="729720"/>
              </p14:xfrm>
            </p:contentPart>
          </mc:Choice>
          <mc:Fallback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3A41581A-17BE-DF1A-7464-227C974C90A8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8555128" y="3395630"/>
                  <a:ext cx="803880" cy="747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8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D6C1B0D5-4D38-5C6D-9336-4F877855E585}"/>
                    </a:ext>
                  </a:extLst>
                </p14:cNvPr>
                <p14:cNvContentPartPr/>
                <p14:nvPr/>
              </p14:nvContentPartPr>
              <p14:xfrm>
                <a:off x="7789768" y="3313550"/>
                <a:ext cx="719640" cy="868320"/>
              </p14:xfrm>
            </p:contentPart>
          </mc:Choice>
          <mc:Fallback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D6C1B0D5-4D38-5C6D-9336-4F877855E585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7780768" y="3304550"/>
                  <a:ext cx="737280" cy="885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0">
              <p14:nvContentPartPr>
                <p14:cNvPr id="75" name="Ink 74">
                  <a:extLst>
                    <a:ext uri="{FF2B5EF4-FFF2-40B4-BE49-F238E27FC236}">
                      <a16:creationId xmlns:a16="http://schemas.microsoft.com/office/drawing/2014/main" id="{811DD7B3-EFE5-4708-029F-49CF832E296D}"/>
                    </a:ext>
                  </a:extLst>
                </p14:cNvPr>
                <p14:cNvContentPartPr/>
                <p14:nvPr/>
              </p14:nvContentPartPr>
              <p14:xfrm>
                <a:off x="9571048" y="3423710"/>
                <a:ext cx="722160" cy="701640"/>
              </p14:xfrm>
            </p:contentPart>
          </mc:Choice>
          <mc:Fallback>
            <p:pic>
              <p:nvPicPr>
                <p:cNvPr id="75" name="Ink 74">
                  <a:extLst>
                    <a:ext uri="{FF2B5EF4-FFF2-40B4-BE49-F238E27FC236}">
                      <a16:creationId xmlns:a16="http://schemas.microsoft.com/office/drawing/2014/main" id="{811DD7B3-EFE5-4708-029F-49CF832E296D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9562408" y="3414710"/>
                  <a:ext cx="739800" cy="719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2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AFE3D764-8C65-DAF5-6090-57F266704541}"/>
                    </a:ext>
                  </a:extLst>
                </p14:cNvPr>
                <p14:cNvContentPartPr/>
                <p14:nvPr/>
              </p14:nvContentPartPr>
              <p14:xfrm>
                <a:off x="8033488" y="3838790"/>
                <a:ext cx="386280" cy="174960"/>
              </p14:xfrm>
            </p:contentPart>
          </mc:Choice>
          <mc:Fallback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AFE3D764-8C65-DAF5-6090-57F266704541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8024488" y="3829790"/>
                  <a:ext cx="403920" cy="19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4">
              <p14:nvContentPartPr>
                <p14:cNvPr id="93" name="Ink 92">
                  <a:extLst>
                    <a:ext uri="{FF2B5EF4-FFF2-40B4-BE49-F238E27FC236}">
                      <a16:creationId xmlns:a16="http://schemas.microsoft.com/office/drawing/2014/main" id="{61257500-19E9-3236-5AD9-30D29A0CEA7C}"/>
                    </a:ext>
                  </a:extLst>
                </p14:cNvPr>
                <p14:cNvContentPartPr/>
                <p14:nvPr/>
              </p14:nvContentPartPr>
              <p14:xfrm>
                <a:off x="7996408" y="3657350"/>
                <a:ext cx="360" cy="360"/>
              </p14:xfrm>
            </p:contentPart>
          </mc:Choice>
          <mc:Fallback>
            <p:pic>
              <p:nvPicPr>
                <p:cNvPr id="93" name="Ink 92">
                  <a:extLst>
                    <a:ext uri="{FF2B5EF4-FFF2-40B4-BE49-F238E27FC236}">
                      <a16:creationId xmlns:a16="http://schemas.microsoft.com/office/drawing/2014/main" id="{61257500-19E9-3236-5AD9-30D29A0CEA7C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7987408" y="364871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5">
              <p14:nvContentPartPr>
                <p14:cNvPr id="94" name="Ink 93">
                  <a:extLst>
                    <a:ext uri="{FF2B5EF4-FFF2-40B4-BE49-F238E27FC236}">
                      <a16:creationId xmlns:a16="http://schemas.microsoft.com/office/drawing/2014/main" id="{4A2E4279-BCF8-3AAA-2E9D-E9696C07FE08}"/>
                    </a:ext>
                  </a:extLst>
                </p14:cNvPr>
                <p14:cNvContentPartPr/>
                <p14:nvPr/>
              </p14:nvContentPartPr>
              <p14:xfrm>
                <a:off x="8332288" y="3648350"/>
                <a:ext cx="360" cy="360"/>
              </p14:xfrm>
            </p:contentPart>
          </mc:Choice>
          <mc:Fallback>
            <p:pic>
              <p:nvPicPr>
                <p:cNvPr id="94" name="Ink 93">
                  <a:extLst>
                    <a:ext uri="{FF2B5EF4-FFF2-40B4-BE49-F238E27FC236}">
                      <a16:creationId xmlns:a16="http://schemas.microsoft.com/office/drawing/2014/main" id="{4A2E4279-BCF8-3AAA-2E9D-E9696C07FE08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8323288" y="363935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6">
              <p14:nvContentPartPr>
                <p14:cNvPr id="96" name="Ink 95">
                  <a:extLst>
                    <a:ext uri="{FF2B5EF4-FFF2-40B4-BE49-F238E27FC236}">
                      <a16:creationId xmlns:a16="http://schemas.microsoft.com/office/drawing/2014/main" id="{37A7D0E1-0F29-8728-1C9D-BC506A1FDFAB}"/>
                    </a:ext>
                  </a:extLst>
                </p14:cNvPr>
                <p14:cNvContentPartPr/>
                <p14:nvPr/>
              </p14:nvContentPartPr>
              <p14:xfrm>
                <a:off x="8845288" y="3946790"/>
                <a:ext cx="201600" cy="133560"/>
              </p14:xfrm>
            </p:contentPart>
          </mc:Choice>
          <mc:Fallback>
            <p:pic>
              <p:nvPicPr>
                <p:cNvPr id="96" name="Ink 95">
                  <a:extLst>
                    <a:ext uri="{FF2B5EF4-FFF2-40B4-BE49-F238E27FC236}">
                      <a16:creationId xmlns:a16="http://schemas.microsoft.com/office/drawing/2014/main" id="{37A7D0E1-0F29-8728-1C9D-BC506A1FDFAB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8836648" y="3937790"/>
                  <a:ext cx="219240" cy="151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8">
              <p14:nvContentPartPr>
                <p14:cNvPr id="97" name="Ink 96">
                  <a:extLst>
                    <a:ext uri="{FF2B5EF4-FFF2-40B4-BE49-F238E27FC236}">
                      <a16:creationId xmlns:a16="http://schemas.microsoft.com/office/drawing/2014/main" id="{C65875A4-290B-F7ED-FC08-12C9F9A4D313}"/>
                    </a:ext>
                  </a:extLst>
                </p14:cNvPr>
                <p14:cNvContentPartPr/>
                <p14:nvPr/>
              </p14:nvContentPartPr>
              <p14:xfrm>
                <a:off x="8966608" y="3629270"/>
                <a:ext cx="360" cy="360"/>
              </p14:xfrm>
            </p:contentPart>
          </mc:Choice>
          <mc:Fallback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C65875A4-290B-F7ED-FC08-12C9F9A4D313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8957608" y="362063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9">
              <p14:nvContentPartPr>
                <p14:cNvPr id="98" name="Ink 97">
                  <a:extLst>
                    <a:ext uri="{FF2B5EF4-FFF2-40B4-BE49-F238E27FC236}">
                      <a16:creationId xmlns:a16="http://schemas.microsoft.com/office/drawing/2014/main" id="{2E6CE046-97B5-2ACD-AEA0-A8CD6C05A19B}"/>
                    </a:ext>
                  </a:extLst>
                </p14:cNvPr>
                <p14:cNvContentPartPr/>
                <p14:nvPr/>
              </p14:nvContentPartPr>
              <p14:xfrm>
                <a:off x="9078568" y="3694790"/>
                <a:ext cx="360" cy="360"/>
              </p14:xfrm>
            </p:contentPart>
          </mc:Choice>
          <mc:Fallback>
            <p:pic>
              <p:nvPicPr>
                <p:cNvPr id="98" name="Ink 97">
                  <a:extLst>
                    <a:ext uri="{FF2B5EF4-FFF2-40B4-BE49-F238E27FC236}">
                      <a16:creationId xmlns:a16="http://schemas.microsoft.com/office/drawing/2014/main" id="{2E6CE046-97B5-2ACD-AEA0-A8CD6C05A19B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9069568" y="368615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0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04221C2C-EDD9-F725-3566-9E0CC6ED0F1C}"/>
                    </a:ext>
                  </a:extLst>
                </p14:cNvPr>
                <p14:cNvContentPartPr/>
                <p14:nvPr/>
              </p14:nvContentPartPr>
              <p14:xfrm>
                <a:off x="9844288" y="3901790"/>
                <a:ext cx="365040" cy="93600"/>
              </p14:xfrm>
            </p:contentPart>
          </mc:Choice>
          <mc:Fallback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04221C2C-EDD9-F725-3566-9E0CC6ED0F1C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9835648" y="3893150"/>
                  <a:ext cx="382680" cy="111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2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506B27D1-3A3C-E509-C707-F0C0946C56D0}"/>
                    </a:ext>
                  </a:extLst>
                </p14:cNvPr>
                <p14:cNvContentPartPr/>
                <p14:nvPr/>
              </p14:nvContentPartPr>
              <p14:xfrm>
                <a:off x="9778408" y="3685430"/>
                <a:ext cx="360" cy="360"/>
              </p14:xfrm>
            </p:contentPart>
          </mc:Choice>
          <mc:Fallback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506B27D1-3A3C-E509-C707-F0C0946C56D0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9769768" y="367643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3">
              <p14:nvContentPartPr>
                <p14:cNvPr id="102" name="Ink 101">
                  <a:extLst>
                    <a:ext uri="{FF2B5EF4-FFF2-40B4-BE49-F238E27FC236}">
                      <a16:creationId xmlns:a16="http://schemas.microsoft.com/office/drawing/2014/main" id="{05117F85-89AB-1C0D-5A59-E2BCE2ECC4BB}"/>
                    </a:ext>
                  </a:extLst>
                </p14:cNvPr>
                <p14:cNvContentPartPr/>
                <p14:nvPr/>
              </p14:nvContentPartPr>
              <p14:xfrm>
                <a:off x="10179808" y="3713510"/>
                <a:ext cx="360" cy="360"/>
              </p14:xfrm>
            </p:contentPart>
          </mc:Choice>
          <mc:Fallback>
            <p:pic>
              <p:nvPicPr>
                <p:cNvPr id="102" name="Ink 101">
                  <a:extLst>
                    <a:ext uri="{FF2B5EF4-FFF2-40B4-BE49-F238E27FC236}">
                      <a16:creationId xmlns:a16="http://schemas.microsoft.com/office/drawing/2014/main" id="{05117F85-89AB-1C0D-5A59-E2BCE2ECC4BB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0170808" y="370451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4">
              <p14:nvContentPartPr>
                <p14:cNvPr id="104" name="Ink 103">
                  <a:extLst>
                    <a:ext uri="{FF2B5EF4-FFF2-40B4-BE49-F238E27FC236}">
                      <a16:creationId xmlns:a16="http://schemas.microsoft.com/office/drawing/2014/main" id="{E7841C0B-71D0-A0C5-F333-48DDA1CD6831}"/>
                    </a:ext>
                  </a:extLst>
                </p14:cNvPr>
                <p14:cNvContentPartPr/>
                <p14:nvPr/>
              </p14:nvContentPartPr>
              <p14:xfrm>
                <a:off x="7845928" y="4393550"/>
                <a:ext cx="603360" cy="191160"/>
              </p14:xfrm>
            </p:contentPart>
          </mc:Choice>
          <mc:Fallback>
            <p:pic>
              <p:nvPicPr>
                <p:cNvPr id="104" name="Ink 103">
                  <a:extLst>
                    <a:ext uri="{FF2B5EF4-FFF2-40B4-BE49-F238E27FC236}">
                      <a16:creationId xmlns:a16="http://schemas.microsoft.com/office/drawing/2014/main" id="{E7841C0B-71D0-A0C5-F333-48DDA1CD6831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7836928" y="4384550"/>
                  <a:ext cx="621000" cy="20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6">
              <p14:nvContentPartPr>
                <p14:cNvPr id="105" name="Ink 104">
                  <a:extLst>
                    <a:ext uri="{FF2B5EF4-FFF2-40B4-BE49-F238E27FC236}">
                      <a16:creationId xmlns:a16="http://schemas.microsoft.com/office/drawing/2014/main" id="{CBFE78EE-12F9-1158-53CE-4A2591CFDAA4}"/>
                    </a:ext>
                  </a:extLst>
                </p14:cNvPr>
                <p14:cNvContentPartPr/>
                <p14:nvPr/>
              </p14:nvContentPartPr>
              <p14:xfrm>
                <a:off x="8795968" y="4356470"/>
                <a:ext cx="436320" cy="94320"/>
              </p14:xfrm>
            </p:contentPart>
          </mc:Choice>
          <mc:Fallback>
            <p:pic>
              <p:nvPicPr>
                <p:cNvPr id="105" name="Ink 104">
                  <a:extLst>
                    <a:ext uri="{FF2B5EF4-FFF2-40B4-BE49-F238E27FC236}">
                      <a16:creationId xmlns:a16="http://schemas.microsoft.com/office/drawing/2014/main" id="{CBFE78EE-12F9-1158-53CE-4A2591CFDAA4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8787328" y="4347830"/>
                  <a:ext cx="453960" cy="111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8">
              <p14:nvContentPartPr>
                <p14:cNvPr id="106" name="Ink 105">
                  <a:extLst>
                    <a:ext uri="{FF2B5EF4-FFF2-40B4-BE49-F238E27FC236}">
                      <a16:creationId xmlns:a16="http://schemas.microsoft.com/office/drawing/2014/main" id="{1C78332C-67D8-EDF1-D47B-A693A4A4958B}"/>
                    </a:ext>
                  </a:extLst>
                </p14:cNvPr>
                <p14:cNvContentPartPr/>
                <p14:nvPr/>
              </p14:nvContentPartPr>
              <p14:xfrm>
                <a:off x="9722608" y="4368350"/>
                <a:ext cx="414360" cy="45000"/>
              </p14:xfrm>
            </p:contentPart>
          </mc:Choice>
          <mc:Fallback>
            <p:pic>
              <p:nvPicPr>
                <p:cNvPr id="106" name="Ink 105">
                  <a:extLst>
                    <a:ext uri="{FF2B5EF4-FFF2-40B4-BE49-F238E27FC236}">
                      <a16:creationId xmlns:a16="http://schemas.microsoft.com/office/drawing/2014/main" id="{1C78332C-67D8-EDF1-D47B-A693A4A4958B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9713608" y="4359350"/>
                  <a:ext cx="432000" cy="6264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110" name="Cloud 109">
            <a:extLst>
              <a:ext uri="{FF2B5EF4-FFF2-40B4-BE49-F238E27FC236}">
                <a16:creationId xmlns:a16="http://schemas.microsoft.com/office/drawing/2014/main" id="{25E80291-A975-0FDC-724C-2ADD2B6B8FDC}"/>
              </a:ext>
            </a:extLst>
          </p:cNvPr>
          <p:cNvSpPr/>
          <p:nvPr/>
        </p:nvSpPr>
        <p:spPr>
          <a:xfrm>
            <a:off x="6401571" y="3304702"/>
            <a:ext cx="1298557" cy="820080"/>
          </a:xfrm>
          <a:prstGeom prst="cloud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Happy</a:t>
            </a:r>
          </a:p>
        </p:txBody>
      </p:sp>
      <p:cxnSp>
        <p:nvCxnSpPr>
          <p:cNvPr id="112" name="Straight Connector 111">
            <a:extLst>
              <a:ext uri="{FF2B5EF4-FFF2-40B4-BE49-F238E27FC236}">
                <a16:creationId xmlns:a16="http://schemas.microsoft.com/office/drawing/2014/main" id="{624456C6-C1FA-EA6E-697A-1D04D7D5D4EB}"/>
              </a:ext>
            </a:extLst>
          </p:cNvPr>
          <p:cNvCxnSpPr/>
          <p:nvPr/>
        </p:nvCxnSpPr>
        <p:spPr>
          <a:xfrm>
            <a:off x="5924939" y="0"/>
            <a:ext cx="0" cy="6858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4" name="Straight Connector 113">
            <a:extLst>
              <a:ext uri="{FF2B5EF4-FFF2-40B4-BE49-F238E27FC236}">
                <a16:creationId xmlns:a16="http://schemas.microsoft.com/office/drawing/2014/main" id="{89AD27A7-DF94-DD67-8777-94E838BFF4D6}"/>
              </a:ext>
            </a:extLst>
          </p:cNvPr>
          <p:cNvCxnSpPr/>
          <p:nvPr/>
        </p:nvCxnSpPr>
        <p:spPr>
          <a:xfrm>
            <a:off x="7585788" y="5430349"/>
            <a:ext cx="0" cy="25920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6" name="Straight Connector 115">
            <a:extLst>
              <a:ext uri="{FF2B5EF4-FFF2-40B4-BE49-F238E27FC236}">
                <a16:creationId xmlns:a16="http://schemas.microsoft.com/office/drawing/2014/main" id="{2AE97770-6BDD-FCBA-07D6-4C193B2D924F}"/>
              </a:ext>
            </a:extLst>
          </p:cNvPr>
          <p:cNvCxnSpPr/>
          <p:nvPr/>
        </p:nvCxnSpPr>
        <p:spPr>
          <a:xfrm>
            <a:off x="10683551" y="5430349"/>
            <a:ext cx="0" cy="20772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7" name="TextBox 116">
            <a:extLst>
              <a:ext uri="{FF2B5EF4-FFF2-40B4-BE49-F238E27FC236}">
                <a16:creationId xmlns:a16="http://schemas.microsoft.com/office/drawing/2014/main" id="{0C0DF6F8-6457-691C-3783-9D6F44927978}"/>
              </a:ext>
            </a:extLst>
          </p:cNvPr>
          <p:cNvSpPr txBox="1"/>
          <p:nvPr/>
        </p:nvSpPr>
        <p:spPr>
          <a:xfrm>
            <a:off x="8310916" y="4321987"/>
            <a:ext cx="1535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Buddy Bench</a:t>
            </a:r>
          </a:p>
        </p:txBody>
      </p:sp>
      <p:sp>
        <p:nvSpPr>
          <p:cNvPr id="118" name="Oval 117">
            <a:extLst>
              <a:ext uri="{FF2B5EF4-FFF2-40B4-BE49-F238E27FC236}">
                <a16:creationId xmlns:a16="http://schemas.microsoft.com/office/drawing/2014/main" id="{BC174B60-F006-BB9B-B5C1-78918C1BE6B2}"/>
              </a:ext>
            </a:extLst>
          </p:cNvPr>
          <p:cNvSpPr/>
          <p:nvPr/>
        </p:nvSpPr>
        <p:spPr>
          <a:xfrm>
            <a:off x="9217558" y="4602661"/>
            <a:ext cx="572421" cy="491853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19" name="Picture 118">
            <a:extLst>
              <a:ext uri="{FF2B5EF4-FFF2-40B4-BE49-F238E27FC236}">
                <a16:creationId xmlns:a16="http://schemas.microsoft.com/office/drawing/2014/main" id="{867C80B7-5844-E9F7-34DA-25B23CF3D473}"/>
              </a:ext>
            </a:extLst>
          </p:cNvPr>
          <p:cNvPicPr>
            <a:picLocks noChangeAspect="1"/>
          </p:cNvPicPr>
          <p:nvPr/>
        </p:nvPicPr>
        <p:blipFill>
          <a:blip r:embed="rId100"/>
          <a:stretch>
            <a:fillRect/>
          </a:stretch>
        </p:blipFill>
        <p:spPr>
          <a:xfrm>
            <a:off x="10545917" y="34941"/>
            <a:ext cx="1646063" cy="377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331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0000">
        <p:fade/>
      </p:transition>
    </mc:Choice>
    <mc:Fallback>
      <p:transition spd="med" advTm="2000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29B560D-1B91-97F9-2F5F-1641403C8F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" t="18537" r="-2" b="18393"/>
          <a:stretch/>
        </p:blipFill>
        <p:spPr>
          <a:xfrm>
            <a:off x="585720" y="1532965"/>
            <a:ext cx="5159676" cy="325418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E256662-3706-DA31-E761-4D8241ABEF0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903" r="10276" b="12063"/>
          <a:stretch/>
        </p:blipFill>
        <p:spPr>
          <a:xfrm>
            <a:off x="6446606" y="935041"/>
            <a:ext cx="5159675" cy="425126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2E0F455-42B1-D94A-1065-F15E1BA77A79}"/>
              </a:ext>
            </a:extLst>
          </p:cNvPr>
          <p:cNvSpPr txBox="1"/>
          <p:nvPr/>
        </p:nvSpPr>
        <p:spPr>
          <a:xfrm>
            <a:off x="585719" y="4787153"/>
            <a:ext cx="27400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(Source: Findel, 2023)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47933A-3FA6-BCCE-55FA-C45A682834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45917" y="34941"/>
            <a:ext cx="1646063" cy="3779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DCBAB6E-A1AA-CD70-31F3-D7014C5E1AE7}"/>
              </a:ext>
            </a:extLst>
          </p:cNvPr>
          <p:cNvSpPr txBox="1"/>
          <p:nvPr/>
        </p:nvSpPr>
        <p:spPr>
          <a:xfrm>
            <a:off x="9498563" y="5186302"/>
            <a:ext cx="237308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(Source: Shutterstock, 2022)</a:t>
            </a:r>
          </a:p>
        </p:txBody>
      </p:sp>
    </p:spTree>
    <p:extLst>
      <p:ext uri="{BB962C8B-B14F-4D97-AF65-F5344CB8AC3E}">
        <p14:creationId xmlns:p14="http://schemas.microsoft.com/office/powerpoint/2010/main" val="4050141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0000">
        <p:fade/>
      </p:transition>
    </mc:Choice>
    <mc:Fallback>
      <p:transition spd="med" advTm="2000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C0722F5-4EC8-6C86-2914-93870CF6A3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46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705F7F0-6BCD-28EB-683D-B36F7CF14871}"/>
              </a:ext>
            </a:extLst>
          </p:cNvPr>
          <p:cNvSpPr txBox="1"/>
          <p:nvPr/>
        </p:nvSpPr>
        <p:spPr>
          <a:xfrm>
            <a:off x="9199984" y="6548941"/>
            <a:ext cx="32097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(Source: Home Ideas and Design, 2023)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AFA56C-3B74-3411-91C7-ABF0E73DD1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45917" y="34941"/>
            <a:ext cx="1646063" cy="377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8999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0000">
        <p:fade/>
      </p:transition>
    </mc:Choice>
    <mc:Fallback>
      <p:transition spd="med" advTm="2000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06AC8-1EB8-AD4A-E59E-54827BFC79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91C6F-B1FB-496F-2044-F95BAFE7F5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5952" y="1554687"/>
            <a:ext cx="10421411" cy="5144693"/>
          </a:xfrm>
        </p:spPr>
        <p:txBody>
          <a:bodyPr anchor="ctr">
            <a:normAutofit fontScale="40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CBC (2016) </a:t>
            </a:r>
            <a:r>
              <a:rPr lang="en-GB" sz="2500" u="none" strike="noStrike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Available at: </a:t>
            </a:r>
            <a:r>
              <a:rPr lang="en-GB" sz="25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https://www.cbc.ca/news/canada/windsor/friendship-buddy-benches-bullying-1.3538935</a:t>
            </a:r>
            <a:r>
              <a:rPr lang="en-GB" sz="25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20th April 2023)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Design 1</a:t>
            </a:r>
            <a:r>
              <a:rPr lang="en-GB" sz="25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(2022) ‘</a:t>
            </a:r>
            <a:r>
              <a:rPr lang="en-GB" sz="25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6 Types of Prototyping Every New Product Must Do’</a:t>
            </a: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25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https://www.design1st.com/types-of-prototypes/</a:t>
            </a: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20</a:t>
            </a:r>
            <a:r>
              <a:rPr lang="en-GB" sz="25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Findel (2023) </a:t>
            </a:r>
            <a:r>
              <a:rPr lang="en-GB" sz="25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 </a:t>
            </a:r>
            <a:r>
              <a:rPr lang="en-GB" sz="25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https://www.findel-education.co.uk/product/early-years/outdoor/outdoor-furniture/junior-gameboard-picnic-bench-board-game-top-blue/he48597978</a:t>
            </a: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20</a:t>
            </a:r>
            <a:r>
              <a:rPr lang="en-GB" sz="25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Home Ideas and Design (2023) Available at:   </a:t>
            </a:r>
            <a:r>
              <a:rPr lang="en-GB" sz="25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https://homeideasanddesign.blogspot.com/2016/03/buddy-benches-for-schools.html</a:t>
            </a: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20th April 2023)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Interaction Design Foundation (2022, a) ‘</a:t>
            </a:r>
            <a:r>
              <a:rPr lang="en-GB" sz="25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5 Stages in the Design Thinking Process’.</a:t>
            </a: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 </a:t>
            </a:r>
            <a:r>
              <a:rPr lang="en-GB" sz="25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https://www.interaction-design.org/literature/article/5-stages-in-the-design-thinking-process</a:t>
            </a: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20th April 2023)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Interaction Design Foundation (2022, b) Available at:  </a:t>
            </a:r>
            <a:r>
              <a:rPr lang="en-GB" sz="25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https://www.interaction-design.org/literature/article/5-stages-in-the-design-thinking-process</a:t>
            </a: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20th April 2023)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Peer Insight (2023) ‘</a:t>
            </a:r>
            <a:r>
              <a:rPr lang="en-GB" sz="25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Design Research 101: Prototyping Your Service with a Storyboard’</a:t>
            </a: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  </a:t>
            </a:r>
            <a:r>
              <a:rPr lang="en-GB" sz="25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https://peerinsight.com/blog/prototyping-with-storyboards/</a:t>
            </a: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21</a:t>
            </a:r>
            <a:r>
              <a:rPr lang="en-GB" sz="25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Pinterest (2023, a) Available at:   </a:t>
            </a:r>
            <a:r>
              <a:rPr lang="en-GB" sz="25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https://www.pinterest.co.uk/pin/500392208568400296/</a:t>
            </a: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20</a:t>
            </a:r>
            <a:r>
              <a:rPr lang="en-GB" sz="25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Pinterest (2023, b) Available at:  </a:t>
            </a:r>
            <a:r>
              <a:rPr lang="en-GB" sz="25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https://www.pinterest.co.uk/pin/829717931339045928/</a:t>
            </a: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20</a:t>
            </a:r>
            <a:r>
              <a:rPr lang="en-GB" sz="25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Shutterstock (2022) Available at:  </a:t>
            </a:r>
            <a:r>
              <a:rPr lang="en-GB" sz="25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https://www.shutterstock.com/image-photo/big-chess-set-park-benches-111830318</a:t>
            </a: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20</a:t>
            </a:r>
            <a:r>
              <a:rPr lang="en-GB" sz="25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Snobs Signs (2023) Available at:  </a:t>
            </a:r>
            <a:r>
              <a:rPr lang="en-GB" sz="25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https://snobssigns.co.uk/buddy-benches</a:t>
            </a: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20</a:t>
            </a:r>
            <a:r>
              <a:rPr lang="en-GB" sz="25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5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Tantrwm</a:t>
            </a: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(2023) Available at:  </a:t>
            </a:r>
            <a:r>
              <a:rPr lang="en-GB" sz="25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https://tantrwm.co.uk/product/storyboard/</a:t>
            </a: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21</a:t>
            </a:r>
            <a:r>
              <a:rPr lang="en-GB" sz="25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2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2023)</a:t>
            </a:r>
          </a:p>
          <a:p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B73898-FE89-48B5-E599-5CB9730308D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545917" y="34941"/>
            <a:ext cx="1646063" cy="377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4063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0000">
        <p:fade/>
      </p:transition>
    </mc:Choice>
    <mc:Fallback>
      <p:transition spd="med" advTm="20000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8191</TotalTime>
  <Words>470</Words>
  <Application>Microsoft Office PowerPoint</Application>
  <PresentationFormat>Widescreen</PresentationFormat>
  <Paragraphs>30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2205176 Contemporary Challenges ECGE4006P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Dewi Morgan</dc:creator>
  <cp:lastModifiedBy>Dewi Morgan</cp:lastModifiedBy>
  <cp:revision>1</cp:revision>
  <dcterms:created xsi:type="dcterms:W3CDTF">2023-04-18T12:08:11Z</dcterms:created>
  <dcterms:modified xsi:type="dcterms:W3CDTF">2023-04-24T22:36:39Z</dcterms:modified>
</cp:coreProperties>
</file>