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9FDF4C-B30F-418A-83AA-7246CF3570AF}" v="1" dt="2023-05-17T11:24:37.8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e815814b-f5ab-4367-85bb-abbbaf16d579" providerId="ADAL" clId="{8E9FDF4C-B30F-418A-83AA-7246CF3570AF}"/>
    <pc:docChg chg="addSld modSld">
      <pc:chgData name="Laura James" userId="e815814b-f5ab-4367-85bb-abbbaf16d579" providerId="ADAL" clId="{8E9FDF4C-B30F-418A-83AA-7246CF3570AF}" dt="2023-05-17T11:25:33.384" v="127" actId="20577"/>
      <pc:docMkLst>
        <pc:docMk/>
      </pc:docMkLst>
      <pc:sldChg chg="addSp modSp new mod">
        <pc:chgData name="Laura James" userId="e815814b-f5ab-4367-85bb-abbbaf16d579" providerId="ADAL" clId="{8E9FDF4C-B30F-418A-83AA-7246CF3570AF}" dt="2023-05-17T11:25:33.384" v="127" actId="20577"/>
        <pc:sldMkLst>
          <pc:docMk/>
          <pc:sldMk cId="3175249322" sldId="264"/>
        </pc:sldMkLst>
        <pc:spChg chg="add mod">
          <ac:chgData name="Laura James" userId="e815814b-f5ab-4367-85bb-abbbaf16d579" providerId="ADAL" clId="{8E9FDF4C-B30F-418A-83AA-7246CF3570AF}" dt="2023-05-17T11:25:33.384" v="127" actId="20577"/>
          <ac:spMkLst>
            <pc:docMk/>
            <pc:sldMk cId="3175249322" sldId="264"/>
            <ac:spMk id="2" creationId="{F4A97932-C9C2-14A3-0389-44A665FFB3F9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2A40CA-0F77-48CB-BBF3-E57A271DBF9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F25C4A5-8C89-4980-81EB-F156E6CAA0AE}">
      <dgm:prSet/>
      <dgm:spPr/>
      <dgm:t>
        <a:bodyPr/>
        <a:lstStyle/>
        <a:p>
          <a:r>
            <a:rPr lang="en-GB"/>
            <a:t>What were you feeling during the situation?</a:t>
          </a:r>
          <a:endParaRPr lang="en-US"/>
        </a:p>
      </dgm:t>
    </dgm:pt>
    <dgm:pt modelId="{4DFFBCAF-A42C-4D40-9741-B361A7CA07C7}" type="parTrans" cxnId="{C078BA4A-6A62-49FE-A24B-A25EAB97FD13}">
      <dgm:prSet/>
      <dgm:spPr/>
      <dgm:t>
        <a:bodyPr/>
        <a:lstStyle/>
        <a:p>
          <a:endParaRPr lang="en-US"/>
        </a:p>
      </dgm:t>
    </dgm:pt>
    <dgm:pt modelId="{1E82DA50-184E-42FF-9888-37C6498C73CC}" type="sibTrans" cxnId="{C078BA4A-6A62-49FE-A24B-A25EAB97FD13}">
      <dgm:prSet/>
      <dgm:spPr/>
      <dgm:t>
        <a:bodyPr/>
        <a:lstStyle/>
        <a:p>
          <a:endParaRPr lang="en-US"/>
        </a:p>
      </dgm:t>
    </dgm:pt>
    <dgm:pt modelId="{05DE73BB-A02C-4630-8C73-D5C5D95AF487}">
      <dgm:prSet/>
      <dgm:spPr/>
      <dgm:t>
        <a:bodyPr/>
        <a:lstStyle/>
        <a:p>
          <a:r>
            <a:rPr lang="en-GB"/>
            <a:t>What were you feeling before and after the situation?</a:t>
          </a:r>
          <a:endParaRPr lang="en-US"/>
        </a:p>
      </dgm:t>
    </dgm:pt>
    <dgm:pt modelId="{F6D8855A-5E9C-48A5-A27E-FB254FF52446}" type="parTrans" cxnId="{4E8EBFA2-C72D-4090-AE55-D11A245750F1}">
      <dgm:prSet/>
      <dgm:spPr/>
      <dgm:t>
        <a:bodyPr/>
        <a:lstStyle/>
        <a:p>
          <a:endParaRPr lang="en-US"/>
        </a:p>
      </dgm:t>
    </dgm:pt>
    <dgm:pt modelId="{C916E55B-FD3D-46F7-A380-102E4CFFDFFF}" type="sibTrans" cxnId="{4E8EBFA2-C72D-4090-AE55-D11A245750F1}">
      <dgm:prSet/>
      <dgm:spPr/>
      <dgm:t>
        <a:bodyPr/>
        <a:lstStyle/>
        <a:p>
          <a:endParaRPr lang="en-US"/>
        </a:p>
      </dgm:t>
    </dgm:pt>
    <dgm:pt modelId="{8AE3B1CA-1A79-41F9-8F8F-08FB0C2A2460}">
      <dgm:prSet/>
      <dgm:spPr/>
      <dgm:t>
        <a:bodyPr/>
        <a:lstStyle/>
        <a:p>
          <a:r>
            <a:rPr lang="en-GB"/>
            <a:t>What do you think other people were feeling about the situation?</a:t>
          </a:r>
          <a:endParaRPr lang="en-US"/>
        </a:p>
      </dgm:t>
    </dgm:pt>
    <dgm:pt modelId="{089AFD9C-C7E1-4552-9D55-3CEE95B1B222}" type="parTrans" cxnId="{79393317-3A4C-4BAF-832E-9BDB4DFB3818}">
      <dgm:prSet/>
      <dgm:spPr/>
      <dgm:t>
        <a:bodyPr/>
        <a:lstStyle/>
        <a:p>
          <a:endParaRPr lang="en-US"/>
        </a:p>
      </dgm:t>
    </dgm:pt>
    <dgm:pt modelId="{D6CA6FDB-F0A1-4D17-864F-7BDDFFF292B1}" type="sibTrans" cxnId="{79393317-3A4C-4BAF-832E-9BDB4DFB3818}">
      <dgm:prSet/>
      <dgm:spPr/>
      <dgm:t>
        <a:bodyPr/>
        <a:lstStyle/>
        <a:p>
          <a:endParaRPr lang="en-US"/>
        </a:p>
      </dgm:t>
    </dgm:pt>
    <dgm:pt modelId="{ADCC4879-E3A6-4370-8B7D-ADF131FC92A9}">
      <dgm:prSet/>
      <dgm:spPr/>
      <dgm:t>
        <a:bodyPr/>
        <a:lstStyle/>
        <a:p>
          <a:r>
            <a:rPr lang="en-GB"/>
            <a:t>What do you think other people feel about the situation now?</a:t>
          </a:r>
          <a:endParaRPr lang="en-US"/>
        </a:p>
      </dgm:t>
    </dgm:pt>
    <dgm:pt modelId="{F40EA925-1433-4734-8B0F-3F165436C7DB}" type="parTrans" cxnId="{C5D8816D-C16D-45B2-AB9A-18AE6CEEC14F}">
      <dgm:prSet/>
      <dgm:spPr/>
      <dgm:t>
        <a:bodyPr/>
        <a:lstStyle/>
        <a:p>
          <a:endParaRPr lang="en-US"/>
        </a:p>
      </dgm:t>
    </dgm:pt>
    <dgm:pt modelId="{AAEE2626-DD06-4D2A-BE7A-0116CBAF40E7}" type="sibTrans" cxnId="{C5D8816D-C16D-45B2-AB9A-18AE6CEEC14F}">
      <dgm:prSet/>
      <dgm:spPr/>
      <dgm:t>
        <a:bodyPr/>
        <a:lstStyle/>
        <a:p>
          <a:endParaRPr lang="en-US"/>
        </a:p>
      </dgm:t>
    </dgm:pt>
    <dgm:pt modelId="{38BD6970-49D2-4B9B-B372-D893FBCD819D}">
      <dgm:prSet/>
      <dgm:spPr/>
      <dgm:t>
        <a:bodyPr/>
        <a:lstStyle/>
        <a:p>
          <a:r>
            <a:rPr lang="en-GB"/>
            <a:t>What were you thinking during the situation?</a:t>
          </a:r>
          <a:endParaRPr lang="en-US"/>
        </a:p>
      </dgm:t>
    </dgm:pt>
    <dgm:pt modelId="{BB2472B1-737B-4B58-8099-4083C87188E7}" type="parTrans" cxnId="{3EFABEA1-2E4B-4C72-8C42-BA4C3951B801}">
      <dgm:prSet/>
      <dgm:spPr/>
      <dgm:t>
        <a:bodyPr/>
        <a:lstStyle/>
        <a:p>
          <a:endParaRPr lang="en-US"/>
        </a:p>
      </dgm:t>
    </dgm:pt>
    <dgm:pt modelId="{2783D4F1-425D-48DE-B06C-39EB091CFC1F}" type="sibTrans" cxnId="{3EFABEA1-2E4B-4C72-8C42-BA4C3951B801}">
      <dgm:prSet/>
      <dgm:spPr/>
      <dgm:t>
        <a:bodyPr/>
        <a:lstStyle/>
        <a:p>
          <a:endParaRPr lang="en-US"/>
        </a:p>
      </dgm:t>
    </dgm:pt>
    <dgm:pt modelId="{C056F1D4-F0D6-4A01-89EB-CCC4D03F677B}">
      <dgm:prSet/>
      <dgm:spPr/>
      <dgm:t>
        <a:bodyPr/>
        <a:lstStyle/>
        <a:p>
          <a:r>
            <a:rPr lang="en-GB"/>
            <a:t>What do you think about the situation now?</a:t>
          </a:r>
          <a:endParaRPr lang="en-US"/>
        </a:p>
      </dgm:t>
    </dgm:pt>
    <dgm:pt modelId="{153A4F45-B7BE-404D-B793-FDB4D30CD5A8}" type="parTrans" cxnId="{11E3A298-BAFB-4A5D-AA7D-F5DCB31A653C}">
      <dgm:prSet/>
      <dgm:spPr/>
      <dgm:t>
        <a:bodyPr/>
        <a:lstStyle/>
        <a:p>
          <a:endParaRPr lang="en-US"/>
        </a:p>
      </dgm:t>
    </dgm:pt>
    <dgm:pt modelId="{A545CAAD-9332-42DE-823F-871B421D4AC9}" type="sibTrans" cxnId="{11E3A298-BAFB-4A5D-AA7D-F5DCB31A653C}">
      <dgm:prSet/>
      <dgm:spPr/>
      <dgm:t>
        <a:bodyPr/>
        <a:lstStyle/>
        <a:p>
          <a:endParaRPr lang="en-US"/>
        </a:p>
      </dgm:t>
    </dgm:pt>
    <dgm:pt modelId="{892580C1-BD06-44E6-8299-7A2A8A9E9DD3}" type="pres">
      <dgm:prSet presAssocID="{AD2A40CA-0F77-48CB-BBF3-E57A271DBF91}" presName="root" presStyleCnt="0">
        <dgm:presLayoutVars>
          <dgm:dir/>
          <dgm:resizeHandles val="exact"/>
        </dgm:presLayoutVars>
      </dgm:prSet>
      <dgm:spPr/>
    </dgm:pt>
    <dgm:pt modelId="{2E091570-0D0A-46FF-97D2-F8D01A1B0CC1}" type="pres">
      <dgm:prSet presAssocID="{1F25C4A5-8C89-4980-81EB-F156E6CAA0AE}" presName="compNode" presStyleCnt="0"/>
      <dgm:spPr/>
    </dgm:pt>
    <dgm:pt modelId="{4DB0671E-96E0-4687-B512-8BCEB1612096}" type="pres">
      <dgm:prSet presAssocID="{1F25C4A5-8C89-4980-81EB-F156E6CAA0AE}" presName="bgRect" presStyleLbl="bgShp" presStyleIdx="0" presStyleCnt="6"/>
      <dgm:spPr/>
    </dgm:pt>
    <dgm:pt modelId="{261C84B5-D07D-4C88-8219-371139EFA174}" type="pres">
      <dgm:prSet presAssocID="{1F25C4A5-8C89-4980-81EB-F156E6CAA0A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rprised Face with No Fill"/>
        </a:ext>
      </dgm:extLst>
    </dgm:pt>
    <dgm:pt modelId="{EF1E6C3A-35D7-448A-B12E-21F237AAB321}" type="pres">
      <dgm:prSet presAssocID="{1F25C4A5-8C89-4980-81EB-F156E6CAA0AE}" presName="spaceRect" presStyleCnt="0"/>
      <dgm:spPr/>
    </dgm:pt>
    <dgm:pt modelId="{C93609B7-54F7-4C1E-A578-1DDBC4A7ADF3}" type="pres">
      <dgm:prSet presAssocID="{1F25C4A5-8C89-4980-81EB-F156E6CAA0AE}" presName="parTx" presStyleLbl="revTx" presStyleIdx="0" presStyleCnt="6">
        <dgm:presLayoutVars>
          <dgm:chMax val="0"/>
          <dgm:chPref val="0"/>
        </dgm:presLayoutVars>
      </dgm:prSet>
      <dgm:spPr/>
    </dgm:pt>
    <dgm:pt modelId="{CABC4144-6B17-4C50-8A25-6E021889479E}" type="pres">
      <dgm:prSet presAssocID="{1E82DA50-184E-42FF-9888-37C6498C73CC}" presName="sibTrans" presStyleCnt="0"/>
      <dgm:spPr/>
    </dgm:pt>
    <dgm:pt modelId="{701F9069-3AA0-44A6-A462-96C8201529A5}" type="pres">
      <dgm:prSet presAssocID="{05DE73BB-A02C-4630-8C73-D5C5D95AF487}" presName="compNode" presStyleCnt="0"/>
      <dgm:spPr/>
    </dgm:pt>
    <dgm:pt modelId="{EC4F98CC-6613-410F-BFDD-A55E9C7A6936}" type="pres">
      <dgm:prSet presAssocID="{05DE73BB-A02C-4630-8C73-D5C5D95AF487}" presName="bgRect" presStyleLbl="bgShp" presStyleIdx="1" presStyleCnt="6"/>
      <dgm:spPr/>
    </dgm:pt>
    <dgm:pt modelId="{A8A91321-3BA8-4C5E-89B7-92B08AE0DEFA}" type="pres">
      <dgm:prSet presAssocID="{05DE73BB-A02C-4630-8C73-D5C5D95AF48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Face with No Fill"/>
        </a:ext>
      </dgm:extLst>
    </dgm:pt>
    <dgm:pt modelId="{BCFD16BB-EFEB-49C5-A157-DCCE547C2BFC}" type="pres">
      <dgm:prSet presAssocID="{05DE73BB-A02C-4630-8C73-D5C5D95AF487}" presName="spaceRect" presStyleCnt="0"/>
      <dgm:spPr/>
    </dgm:pt>
    <dgm:pt modelId="{990F4B8A-822E-4313-9649-47BC3C4EF23B}" type="pres">
      <dgm:prSet presAssocID="{05DE73BB-A02C-4630-8C73-D5C5D95AF487}" presName="parTx" presStyleLbl="revTx" presStyleIdx="1" presStyleCnt="6">
        <dgm:presLayoutVars>
          <dgm:chMax val="0"/>
          <dgm:chPref val="0"/>
        </dgm:presLayoutVars>
      </dgm:prSet>
      <dgm:spPr/>
    </dgm:pt>
    <dgm:pt modelId="{00112086-1314-4B9E-8651-DF829DB8E02D}" type="pres">
      <dgm:prSet presAssocID="{C916E55B-FD3D-46F7-A380-102E4CFFDFFF}" presName="sibTrans" presStyleCnt="0"/>
      <dgm:spPr/>
    </dgm:pt>
    <dgm:pt modelId="{2E1C0FAF-238E-412D-8865-834E1F60797C}" type="pres">
      <dgm:prSet presAssocID="{8AE3B1CA-1A79-41F9-8F8F-08FB0C2A2460}" presName="compNode" presStyleCnt="0"/>
      <dgm:spPr/>
    </dgm:pt>
    <dgm:pt modelId="{48943EB6-9CB1-4052-9036-E42DED7042DE}" type="pres">
      <dgm:prSet presAssocID="{8AE3B1CA-1A79-41F9-8F8F-08FB0C2A2460}" presName="bgRect" presStyleLbl="bgShp" presStyleIdx="2" presStyleCnt="6"/>
      <dgm:spPr/>
    </dgm:pt>
    <dgm:pt modelId="{9B4FF3F8-97CF-4E94-83F4-B69B9015200C}" type="pres">
      <dgm:prSet presAssocID="{8AE3B1CA-1A79-41F9-8F8F-08FB0C2A246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BB770F02-371B-495C-B97A-61D6CB424918}" type="pres">
      <dgm:prSet presAssocID="{8AE3B1CA-1A79-41F9-8F8F-08FB0C2A2460}" presName="spaceRect" presStyleCnt="0"/>
      <dgm:spPr/>
    </dgm:pt>
    <dgm:pt modelId="{AC444475-6047-438B-9286-A662E63C1944}" type="pres">
      <dgm:prSet presAssocID="{8AE3B1CA-1A79-41F9-8F8F-08FB0C2A2460}" presName="parTx" presStyleLbl="revTx" presStyleIdx="2" presStyleCnt="6">
        <dgm:presLayoutVars>
          <dgm:chMax val="0"/>
          <dgm:chPref val="0"/>
        </dgm:presLayoutVars>
      </dgm:prSet>
      <dgm:spPr/>
    </dgm:pt>
    <dgm:pt modelId="{F46DC140-6FF6-4622-AA73-2A1C4D51CA19}" type="pres">
      <dgm:prSet presAssocID="{D6CA6FDB-F0A1-4D17-864F-7BDDFFF292B1}" presName="sibTrans" presStyleCnt="0"/>
      <dgm:spPr/>
    </dgm:pt>
    <dgm:pt modelId="{B6F0994F-7E3E-4438-8DD4-2FBF547E8002}" type="pres">
      <dgm:prSet presAssocID="{ADCC4879-E3A6-4370-8B7D-ADF131FC92A9}" presName="compNode" presStyleCnt="0"/>
      <dgm:spPr/>
    </dgm:pt>
    <dgm:pt modelId="{8A49BC88-BD2A-41AA-B38C-267364B3067C}" type="pres">
      <dgm:prSet presAssocID="{ADCC4879-E3A6-4370-8B7D-ADF131FC92A9}" presName="bgRect" presStyleLbl="bgShp" presStyleIdx="3" presStyleCnt="6"/>
      <dgm:spPr/>
    </dgm:pt>
    <dgm:pt modelId="{1B320FA6-1665-4DB0-BE48-1A4AD5939D33}" type="pres">
      <dgm:prSet presAssocID="{ADCC4879-E3A6-4370-8B7D-ADF131FC92A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CD59F871-3928-4456-8043-DC2488A2BD46}" type="pres">
      <dgm:prSet presAssocID="{ADCC4879-E3A6-4370-8B7D-ADF131FC92A9}" presName="spaceRect" presStyleCnt="0"/>
      <dgm:spPr/>
    </dgm:pt>
    <dgm:pt modelId="{60B65546-1D34-488E-A8A5-BE225626E8FD}" type="pres">
      <dgm:prSet presAssocID="{ADCC4879-E3A6-4370-8B7D-ADF131FC92A9}" presName="parTx" presStyleLbl="revTx" presStyleIdx="3" presStyleCnt="6">
        <dgm:presLayoutVars>
          <dgm:chMax val="0"/>
          <dgm:chPref val="0"/>
        </dgm:presLayoutVars>
      </dgm:prSet>
      <dgm:spPr/>
    </dgm:pt>
    <dgm:pt modelId="{0A6CA734-C325-4CB9-98C9-204232329F6B}" type="pres">
      <dgm:prSet presAssocID="{AAEE2626-DD06-4D2A-BE7A-0116CBAF40E7}" presName="sibTrans" presStyleCnt="0"/>
      <dgm:spPr/>
    </dgm:pt>
    <dgm:pt modelId="{8FCC9E9E-DBE1-46EA-A74F-2F5321E4BD88}" type="pres">
      <dgm:prSet presAssocID="{38BD6970-49D2-4B9B-B372-D893FBCD819D}" presName="compNode" presStyleCnt="0"/>
      <dgm:spPr/>
    </dgm:pt>
    <dgm:pt modelId="{2213F2C6-2309-4D7D-8EC4-6BD42AC2FBAC}" type="pres">
      <dgm:prSet presAssocID="{38BD6970-49D2-4B9B-B372-D893FBCD819D}" presName="bgRect" presStyleLbl="bgShp" presStyleIdx="4" presStyleCnt="6"/>
      <dgm:spPr/>
    </dgm:pt>
    <dgm:pt modelId="{D797A28B-7883-4792-ABE2-F8415E8B46D8}" type="pres">
      <dgm:prSet presAssocID="{38BD6970-49D2-4B9B-B372-D893FBCD819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10B6590A-6FFA-43F2-990C-DF847C19BBEA}" type="pres">
      <dgm:prSet presAssocID="{38BD6970-49D2-4B9B-B372-D893FBCD819D}" presName="spaceRect" presStyleCnt="0"/>
      <dgm:spPr/>
    </dgm:pt>
    <dgm:pt modelId="{046A6ACE-3439-4BFC-B2B0-D904910B264B}" type="pres">
      <dgm:prSet presAssocID="{38BD6970-49D2-4B9B-B372-D893FBCD819D}" presName="parTx" presStyleLbl="revTx" presStyleIdx="4" presStyleCnt="6">
        <dgm:presLayoutVars>
          <dgm:chMax val="0"/>
          <dgm:chPref val="0"/>
        </dgm:presLayoutVars>
      </dgm:prSet>
      <dgm:spPr/>
    </dgm:pt>
    <dgm:pt modelId="{A18F93A7-808F-47FE-B883-6757E7E30BDA}" type="pres">
      <dgm:prSet presAssocID="{2783D4F1-425D-48DE-B06C-39EB091CFC1F}" presName="sibTrans" presStyleCnt="0"/>
      <dgm:spPr/>
    </dgm:pt>
    <dgm:pt modelId="{DAF41EDD-4CD7-43F9-AB6A-AC62BE92BADB}" type="pres">
      <dgm:prSet presAssocID="{C056F1D4-F0D6-4A01-89EB-CCC4D03F677B}" presName="compNode" presStyleCnt="0"/>
      <dgm:spPr/>
    </dgm:pt>
    <dgm:pt modelId="{B40AF0CB-FC6D-4E99-8641-4D870BB654E5}" type="pres">
      <dgm:prSet presAssocID="{C056F1D4-F0D6-4A01-89EB-CCC4D03F677B}" presName="bgRect" presStyleLbl="bgShp" presStyleIdx="5" presStyleCnt="6"/>
      <dgm:spPr/>
    </dgm:pt>
    <dgm:pt modelId="{502C4D56-FC48-40B7-97C4-521863897F15}" type="pres">
      <dgm:prSet presAssocID="{C056F1D4-F0D6-4A01-89EB-CCC4D03F677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1B03050-9756-4303-9404-3B156C91B317}" type="pres">
      <dgm:prSet presAssocID="{C056F1D4-F0D6-4A01-89EB-CCC4D03F677B}" presName="spaceRect" presStyleCnt="0"/>
      <dgm:spPr/>
    </dgm:pt>
    <dgm:pt modelId="{2FB4B4AD-BDBB-4B93-8428-1249572D1B48}" type="pres">
      <dgm:prSet presAssocID="{C056F1D4-F0D6-4A01-89EB-CCC4D03F677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9393317-3A4C-4BAF-832E-9BDB4DFB3818}" srcId="{AD2A40CA-0F77-48CB-BBF3-E57A271DBF91}" destId="{8AE3B1CA-1A79-41F9-8F8F-08FB0C2A2460}" srcOrd="2" destOrd="0" parTransId="{089AFD9C-C7E1-4552-9D55-3CEE95B1B222}" sibTransId="{D6CA6FDB-F0A1-4D17-864F-7BDDFFF292B1}"/>
    <dgm:cxn modelId="{C292C72D-D98A-435C-A3E5-2A00775817EC}" type="presOf" srcId="{C056F1D4-F0D6-4A01-89EB-CCC4D03F677B}" destId="{2FB4B4AD-BDBB-4B93-8428-1249572D1B48}" srcOrd="0" destOrd="0" presId="urn:microsoft.com/office/officeart/2018/2/layout/IconVerticalSolidList"/>
    <dgm:cxn modelId="{85244A3A-CE60-4B9D-8790-322B020A127A}" type="presOf" srcId="{05DE73BB-A02C-4630-8C73-D5C5D95AF487}" destId="{990F4B8A-822E-4313-9649-47BC3C4EF23B}" srcOrd="0" destOrd="0" presId="urn:microsoft.com/office/officeart/2018/2/layout/IconVerticalSolidList"/>
    <dgm:cxn modelId="{AF08E75D-C099-4F99-8639-2DD5206C729F}" type="presOf" srcId="{38BD6970-49D2-4B9B-B372-D893FBCD819D}" destId="{046A6ACE-3439-4BFC-B2B0-D904910B264B}" srcOrd="0" destOrd="0" presId="urn:microsoft.com/office/officeart/2018/2/layout/IconVerticalSolidList"/>
    <dgm:cxn modelId="{C078BA4A-6A62-49FE-A24B-A25EAB97FD13}" srcId="{AD2A40CA-0F77-48CB-BBF3-E57A271DBF91}" destId="{1F25C4A5-8C89-4980-81EB-F156E6CAA0AE}" srcOrd="0" destOrd="0" parTransId="{4DFFBCAF-A42C-4D40-9741-B361A7CA07C7}" sibTransId="{1E82DA50-184E-42FF-9888-37C6498C73CC}"/>
    <dgm:cxn modelId="{C5D8816D-C16D-45B2-AB9A-18AE6CEEC14F}" srcId="{AD2A40CA-0F77-48CB-BBF3-E57A271DBF91}" destId="{ADCC4879-E3A6-4370-8B7D-ADF131FC92A9}" srcOrd="3" destOrd="0" parTransId="{F40EA925-1433-4734-8B0F-3F165436C7DB}" sibTransId="{AAEE2626-DD06-4D2A-BE7A-0116CBAF40E7}"/>
    <dgm:cxn modelId="{F3D7B58A-0355-4B47-B384-E42916D941EC}" type="presOf" srcId="{1F25C4A5-8C89-4980-81EB-F156E6CAA0AE}" destId="{C93609B7-54F7-4C1E-A578-1DDBC4A7ADF3}" srcOrd="0" destOrd="0" presId="urn:microsoft.com/office/officeart/2018/2/layout/IconVerticalSolidList"/>
    <dgm:cxn modelId="{11E3A298-BAFB-4A5D-AA7D-F5DCB31A653C}" srcId="{AD2A40CA-0F77-48CB-BBF3-E57A271DBF91}" destId="{C056F1D4-F0D6-4A01-89EB-CCC4D03F677B}" srcOrd="5" destOrd="0" parTransId="{153A4F45-B7BE-404D-B793-FDB4D30CD5A8}" sibTransId="{A545CAAD-9332-42DE-823F-871B421D4AC9}"/>
    <dgm:cxn modelId="{3EFABEA1-2E4B-4C72-8C42-BA4C3951B801}" srcId="{AD2A40CA-0F77-48CB-BBF3-E57A271DBF91}" destId="{38BD6970-49D2-4B9B-B372-D893FBCD819D}" srcOrd="4" destOrd="0" parTransId="{BB2472B1-737B-4B58-8099-4083C87188E7}" sibTransId="{2783D4F1-425D-48DE-B06C-39EB091CFC1F}"/>
    <dgm:cxn modelId="{4E8EBFA2-C72D-4090-AE55-D11A245750F1}" srcId="{AD2A40CA-0F77-48CB-BBF3-E57A271DBF91}" destId="{05DE73BB-A02C-4630-8C73-D5C5D95AF487}" srcOrd="1" destOrd="0" parTransId="{F6D8855A-5E9C-48A5-A27E-FB254FF52446}" sibTransId="{C916E55B-FD3D-46F7-A380-102E4CFFDFFF}"/>
    <dgm:cxn modelId="{609452EC-447A-4561-9DE7-51309D02AFF1}" type="presOf" srcId="{ADCC4879-E3A6-4370-8B7D-ADF131FC92A9}" destId="{60B65546-1D34-488E-A8A5-BE225626E8FD}" srcOrd="0" destOrd="0" presId="urn:microsoft.com/office/officeart/2018/2/layout/IconVerticalSolidList"/>
    <dgm:cxn modelId="{988D86F5-90B1-4962-B521-3279C22A4E74}" type="presOf" srcId="{AD2A40CA-0F77-48CB-BBF3-E57A271DBF91}" destId="{892580C1-BD06-44E6-8299-7A2A8A9E9DD3}" srcOrd="0" destOrd="0" presId="urn:microsoft.com/office/officeart/2018/2/layout/IconVerticalSolidList"/>
    <dgm:cxn modelId="{EB2F06FC-802F-403C-A78E-FB4D1E2E0DCE}" type="presOf" srcId="{8AE3B1CA-1A79-41F9-8F8F-08FB0C2A2460}" destId="{AC444475-6047-438B-9286-A662E63C1944}" srcOrd="0" destOrd="0" presId="urn:microsoft.com/office/officeart/2018/2/layout/IconVerticalSolidList"/>
    <dgm:cxn modelId="{C05A8885-A48C-4B6D-9762-9E11D7B1BFD9}" type="presParOf" srcId="{892580C1-BD06-44E6-8299-7A2A8A9E9DD3}" destId="{2E091570-0D0A-46FF-97D2-F8D01A1B0CC1}" srcOrd="0" destOrd="0" presId="urn:microsoft.com/office/officeart/2018/2/layout/IconVerticalSolidList"/>
    <dgm:cxn modelId="{AA58AEA7-2FCC-4AE9-BC05-B39C138E8572}" type="presParOf" srcId="{2E091570-0D0A-46FF-97D2-F8D01A1B0CC1}" destId="{4DB0671E-96E0-4687-B512-8BCEB1612096}" srcOrd="0" destOrd="0" presId="urn:microsoft.com/office/officeart/2018/2/layout/IconVerticalSolidList"/>
    <dgm:cxn modelId="{AF135BFA-BFA2-44AB-80BB-E173881E91A8}" type="presParOf" srcId="{2E091570-0D0A-46FF-97D2-F8D01A1B0CC1}" destId="{261C84B5-D07D-4C88-8219-371139EFA174}" srcOrd="1" destOrd="0" presId="urn:microsoft.com/office/officeart/2018/2/layout/IconVerticalSolidList"/>
    <dgm:cxn modelId="{57D24E5C-9FB4-4FEC-BE73-44CFD574C1A7}" type="presParOf" srcId="{2E091570-0D0A-46FF-97D2-F8D01A1B0CC1}" destId="{EF1E6C3A-35D7-448A-B12E-21F237AAB321}" srcOrd="2" destOrd="0" presId="urn:microsoft.com/office/officeart/2018/2/layout/IconVerticalSolidList"/>
    <dgm:cxn modelId="{6FBA4943-15D5-4447-A183-96C774610C20}" type="presParOf" srcId="{2E091570-0D0A-46FF-97D2-F8D01A1B0CC1}" destId="{C93609B7-54F7-4C1E-A578-1DDBC4A7ADF3}" srcOrd="3" destOrd="0" presId="urn:microsoft.com/office/officeart/2018/2/layout/IconVerticalSolidList"/>
    <dgm:cxn modelId="{EDC72136-F858-47FE-9ED1-7C870A283498}" type="presParOf" srcId="{892580C1-BD06-44E6-8299-7A2A8A9E9DD3}" destId="{CABC4144-6B17-4C50-8A25-6E021889479E}" srcOrd="1" destOrd="0" presId="urn:microsoft.com/office/officeart/2018/2/layout/IconVerticalSolidList"/>
    <dgm:cxn modelId="{EBCAFF76-523F-4B60-B517-ABB75FC7C344}" type="presParOf" srcId="{892580C1-BD06-44E6-8299-7A2A8A9E9DD3}" destId="{701F9069-3AA0-44A6-A462-96C8201529A5}" srcOrd="2" destOrd="0" presId="urn:microsoft.com/office/officeart/2018/2/layout/IconVerticalSolidList"/>
    <dgm:cxn modelId="{A9E23AC4-6ACE-4678-B5FA-16292A068BA4}" type="presParOf" srcId="{701F9069-3AA0-44A6-A462-96C8201529A5}" destId="{EC4F98CC-6613-410F-BFDD-A55E9C7A6936}" srcOrd="0" destOrd="0" presId="urn:microsoft.com/office/officeart/2018/2/layout/IconVerticalSolidList"/>
    <dgm:cxn modelId="{E206FB3B-EE9C-4CF7-8B17-3915C2083EBA}" type="presParOf" srcId="{701F9069-3AA0-44A6-A462-96C8201529A5}" destId="{A8A91321-3BA8-4C5E-89B7-92B08AE0DEFA}" srcOrd="1" destOrd="0" presId="urn:microsoft.com/office/officeart/2018/2/layout/IconVerticalSolidList"/>
    <dgm:cxn modelId="{615FD26E-5EE2-4D12-8CE6-8A7F39350A0A}" type="presParOf" srcId="{701F9069-3AA0-44A6-A462-96C8201529A5}" destId="{BCFD16BB-EFEB-49C5-A157-DCCE547C2BFC}" srcOrd="2" destOrd="0" presId="urn:microsoft.com/office/officeart/2018/2/layout/IconVerticalSolidList"/>
    <dgm:cxn modelId="{EE2AC9DD-7448-4CDB-A93A-082A05658286}" type="presParOf" srcId="{701F9069-3AA0-44A6-A462-96C8201529A5}" destId="{990F4B8A-822E-4313-9649-47BC3C4EF23B}" srcOrd="3" destOrd="0" presId="urn:microsoft.com/office/officeart/2018/2/layout/IconVerticalSolidList"/>
    <dgm:cxn modelId="{4BEB0A67-104F-42C4-AC43-B8F6D4A6254A}" type="presParOf" srcId="{892580C1-BD06-44E6-8299-7A2A8A9E9DD3}" destId="{00112086-1314-4B9E-8651-DF829DB8E02D}" srcOrd="3" destOrd="0" presId="urn:microsoft.com/office/officeart/2018/2/layout/IconVerticalSolidList"/>
    <dgm:cxn modelId="{403992BB-2F2F-4AC8-81F2-180808271A3F}" type="presParOf" srcId="{892580C1-BD06-44E6-8299-7A2A8A9E9DD3}" destId="{2E1C0FAF-238E-412D-8865-834E1F60797C}" srcOrd="4" destOrd="0" presId="urn:microsoft.com/office/officeart/2018/2/layout/IconVerticalSolidList"/>
    <dgm:cxn modelId="{906CB7D4-C423-4FCE-AF4C-911119A4FD66}" type="presParOf" srcId="{2E1C0FAF-238E-412D-8865-834E1F60797C}" destId="{48943EB6-9CB1-4052-9036-E42DED7042DE}" srcOrd="0" destOrd="0" presId="urn:microsoft.com/office/officeart/2018/2/layout/IconVerticalSolidList"/>
    <dgm:cxn modelId="{E1F5AA3D-8401-4ECD-ACFA-64052AAECBBE}" type="presParOf" srcId="{2E1C0FAF-238E-412D-8865-834E1F60797C}" destId="{9B4FF3F8-97CF-4E94-83F4-B69B9015200C}" srcOrd="1" destOrd="0" presId="urn:microsoft.com/office/officeart/2018/2/layout/IconVerticalSolidList"/>
    <dgm:cxn modelId="{E974A903-A8EC-4919-B8BF-843F4DAA3E7E}" type="presParOf" srcId="{2E1C0FAF-238E-412D-8865-834E1F60797C}" destId="{BB770F02-371B-495C-B97A-61D6CB424918}" srcOrd="2" destOrd="0" presId="urn:microsoft.com/office/officeart/2018/2/layout/IconVerticalSolidList"/>
    <dgm:cxn modelId="{52B58A12-4825-4575-BF38-BD5335095C0B}" type="presParOf" srcId="{2E1C0FAF-238E-412D-8865-834E1F60797C}" destId="{AC444475-6047-438B-9286-A662E63C1944}" srcOrd="3" destOrd="0" presId="urn:microsoft.com/office/officeart/2018/2/layout/IconVerticalSolidList"/>
    <dgm:cxn modelId="{9087596B-F883-4F39-9428-E2C0C6168467}" type="presParOf" srcId="{892580C1-BD06-44E6-8299-7A2A8A9E9DD3}" destId="{F46DC140-6FF6-4622-AA73-2A1C4D51CA19}" srcOrd="5" destOrd="0" presId="urn:microsoft.com/office/officeart/2018/2/layout/IconVerticalSolidList"/>
    <dgm:cxn modelId="{3D7A580B-5C7D-4DC9-8BBC-712DBD87120F}" type="presParOf" srcId="{892580C1-BD06-44E6-8299-7A2A8A9E9DD3}" destId="{B6F0994F-7E3E-4438-8DD4-2FBF547E8002}" srcOrd="6" destOrd="0" presId="urn:microsoft.com/office/officeart/2018/2/layout/IconVerticalSolidList"/>
    <dgm:cxn modelId="{D7DF60D8-B1CE-451C-9FCB-66AD4BCF0BF3}" type="presParOf" srcId="{B6F0994F-7E3E-4438-8DD4-2FBF547E8002}" destId="{8A49BC88-BD2A-41AA-B38C-267364B3067C}" srcOrd="0" destOrd="0" presId="urn:microsoft.com/office/officeart/2018/2/layout/IconVerticalSolidList"/>
    <dgm:cxn modelId="{8FA4F987-AFF2-4E37-B327-2BFAF2B3E017}" type="presParOf" srcId="{B6F0994F-7E3E-4438-8DD4-2FBF547E8002}" destId="{1B320FA6-1665-4DB0-BE48-1A4AD5939D33}" srcOrd="1" destOrd="0" presId="urn:microsoft.com/office/officeart/2018/2/layout/IconVerticalSolidList"/>
    <dgm:cxn modelId="{B8AFEE31-3D38-4478-8CD1-D073BD5CCFFE}" type="presParOf" srcId="{B6F0994F-7E3E-4438-8DD4-2FBF547E8002}" destId="{CD59F871-3928-4456-8043-DC2488A2BD46}" srcOrd="2" destOrd="0" presId="urn:microsoft.com/office/officeart/2018/2/layout/IconVerticalSolidList"/>
    <dgm:cxn modelId="{94B82AA2-6505-4A89-B31D-AE021DFE9550}" type="presParOf" srcId="{B6F0994F-7E3E-4438-8DD4-2FBF547E8002}" destId="{60B65546-1D34-488E-A8A5-BE225626E8FD}" srcOrd="3" destOrd="0" presId="urn:microsoft.com/office/officeart/2018/2/layout/IconVerticalSolidList"/>
    <dgm:cxn modelId="{194E8841-F4F1-44F0-AC64-46301407F523}" type="presParOf" srcId="{892580C1-BD06-44E6-8299-7A2A8A9E9DD3}" destId="{0A6CA734-C325-4CB9-98C9-204232329F6B}" srcOrd="7" destOrd="0" presId="urn:microsoft.com/office/officeart/2018/2/layout/IconVerticalSolidList"/>
    <dgm:cxn modelId="{4D237208-C7C9-49C2-952D-C398AF5E4948}" type="presParOf" srcId="{892580C1-BD06-44E6-8299-7A2A8A9E9DD3}" destId="{8FCC9E9E-DBE1-46EA-A74F-2F5321E4BD88}" srcOrd="8" destOrd="0" presId="urn:microsoft.com/office/officeart/2018/2/layout/IconVerticalSolidList"/>
    <dgm:cxn modelId="{DEBFE9F3-B40C-46EF-BE4F-54C63212F952}" type="presParOf" srcId="{8FCC9E9E-DBE1-46EA-A74F-2F5321E4BD88}" destId="{2213F2C6-2309-4D7D-8EC4-6BD42AC2FBAC}" srcOrd="0" destOrd="0" presId="urn:microsoft.com/office/officeart/2018/2/layout/IconVerticalSolidList"/>
    <dgm:cxn modelId="{0A158448-2D9D-4D39-A310-1E5C2D92109B}" type="presParOf" srcId="{8FCC9E9E-DBE1-46EA-A74F-2F5321E4BD88}" destId="{D797A28B-7883-4792-ABE2-F8415E8B46D8}" srcOrd="1" destOrd="0" presId="urn:microsoft.com/office/officeart/2018/2/layout/IconVerticalSolidList"/>
    <dgm:cxn modelId="{27C07189-297B-44B2-ABAC-3C8061EAF3E7}" type="presParOf" srcId="{8FCC9E9E-DBE1-46EA-A74F-2F5321E4BD88}" destId="{10B6590A-6FFA-43F2-990C-DF847C19BBEA}" srcOrd="2" destOrd="0" presId="urn:microsoft.com/office/officeart/2018/2/layout/IconVerticalSolidList"/>
    <dgm:cxn modelId="{F23511C9-CC12-485A-B5D8-4574E2DF1FFD}" type="presParOf" srcId="{8FCC9E9E-DBE1-46EA-A74F-2F5321E4BD88}" destId="{046A6ACE-3439-4BFC-B2B0-D904910B264B}" srcOrd="3" destOrd="0" presId="urn:microsoft.com/office/officeart/2018/2/layout/IconVerticalSolidList"/>
    <dgm:cxn modelId="{3636D1F1-26D3-489D-9CF6-B2325A4FC0BD}" type="presParOf" srcId="{892580C1-BD06-44E6-8299-7A2A8A9E9DD3}" destId="{A18F93A7-808F-47FE-B883-6757E7E30BDA}" srcOrd="9" destOrd="0" presId="urn:microsoft.com/office/officeart/2018/2/layout/IconVerticalSolidList"/>
    <dgm:cxn modelId="{ADFC566D-50AF-473E-B0D1-120794A756B6}" type="presParOf" srcId="{892580C1-BD06-44E6-8299-7A2A8A9E9DD3}" destId="{DAF41EDD-4CD7-43F9-AB6A-AC62BE92BADB}" srcOrd="10" destOrd="0" presId="urn:microsoft.com/office/officeart/2018/2/layout/IconVerticalSolidList"/>
    <dgm:cxn modelId="{09D63D45-34ED-4F4B-8498-C04C3C98FDBD}" type="presParOf" srcId="{DAF41EDD-4CD7-43F9-AB6A-AC62BE92BADB}" destId="{B40AF0CB-FC6D-4E99-8641-4D870BB654E5}" srcOrd="0" destOrd="0" presId="urn:microsoft.com/office/officeart/2018/2/layout/IconVerticalSolidList"/>
    <dgm:cxn modelId="{000C9EAE-225E-4AD7-AA27-6F1709359A32}" type="presParOf" srcId="{DAF41EDD-4CD7-43F9-AB6A-AC62BE92BADB}" destId="{502C4D56-FC48-40B7-97C4-521863897F15}" srcOrd="1" destOrd="0" presId="urn:microsoft.com/office/officeart/2018/2/layout/IconVerticalSolidList"/>
    <dgm:cxn modelId="{60AF2B78-5B6D-4774-A623-736762D3762F}" type="presParOf" srcId="{DAF41EDD-4CD7-43F9-AB6A-AC62BE92BADB}" destId="{D1B03050-9756-4303-9404-3B156C91B317}" srcOrd="2" destOrd="0" presId="urn:microsoft.com/office/officeart/2018/2/layout/IconVerticalSolidList"/>
    <dgm:cxn modelId="{70204848-88B8-4067-BEDB-439F98D114F1}" type="presParOf" srcId="{DAF41EDD-4CD7-43F9-AB6A-AC62BE92BADB}" destId="{2FB4B4AD-BDBB-4B93-8428-1249572D1B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B0671E-96E0-4687-B512-8BCEB1612096}">
      <dsp:nvSpPr>
        <dsp:cNvPr id="0" name=""/>
        <dsp:cNvSpPr/>
      </dsp:nvSpPr>
      <dsp:spPr>
        <a:xfrm>
          <a:off x="0" y="1800"/>
          <a:ext cx="7458074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1C84B5-D07D-4C88-8219-371139EFA174}">
      <dsp:nvSpPr>
        <dsp:cNvPr id="0" name=""/>
        <dsp:cNvSpPr/>
      </dsp:nvSpPr>
      <dsp:spPr>
        <a:xfrm>
          <a:off x="232143" y="174469"/>
          <a:ext cx="422078" cy="4220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609B7-54F7-4C1E-A578-1DDBC4A7ADF3}">
      <dsp:nvSpPr>
        <dsp:cNvPr id="0" name=""/>
        <dsp:cNvSpPr/>
      </dsp:nvSpPr>
      <dsp:spPr>
        <a:xfrm>
          <a:off x="886364" y="1800"/>
          <a:ext cx="6571709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were you feeling during the situation?</a:t>
          </a:r>
          <a:endParaRPr lang="en-US" sz="1900" kern="1200"/>
        </a:p>
      </dsp:txBody>
      <dsp:txXfrm>
        <a:off x="886364" y="1800"/>
        <a:ext cx="6571709" cy="767415"/>
      </dsp:txXfrm>
    </dsp:sp>
    <dsp:sp modelId="{EC4F98CC-6613-410F-BFDD-A55E9C7A6936}">
      <dsp:nvSpPr>
        <dsp:cNvPr id="0" name=""/>
        <dsp:cNvSpPr/>
      </dsp:nvSpPr>
      <dsp:spPr>
        <a:xfrm>
          <a:off x="0" y="961070"/>
          <a:ext cx="7458074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A91321-3BA8-4C5E-89B7-92B08AE0DEFA}">
      <dsp:nvSpPr>
        <dsp:cNvPr id="0" name=""/>
        <dsp:cNvSpPr/>
      </dsp:nvSpPr>
      <dsp:spPr>
        <a:xfrm>
          <a:off x="232143" y="1133738"/>
          <a:ext cx="422078" cy="4220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0F4B8A-822E-4313-9649-47BC3C4EF23B}">
      <dsp:nvSpPr>
        <dsp:cNvPr id="0" name=""/>
        <dsp:cNvSpPr/>
      </dsp:nvSpPr>
      <dsp:spPr>
        <a:xfrm>
          <a:off x="886364" y="961070"/>
          <a:ext cx="6571709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were you feeling before and after the situation?</a:t>
          </a:r>
          <a:endParaRPr lang="en-US" sz="1900" kern="1200"/>
        </a:p>
      </dsp:txBody>
      <dsp:txXfrm>
        <a:off x="886364" y="961070"/>
        <a:ext cx="6571709" cy="767415"/>
      </dsp:txXfrm>
    </dsp:sp>
    <dsp:sp modelId="{48943EB6-9CB1-4052-9036-E42DED7042DE}">
      <dsp:nvSpPr>
        <dsp:cNvPr id="0" name=""/>
        <dsp:cNvSpPr/>
      </dsp:nvSpPr>
      <dsp:spPr>
        <a:xfrm>
          <a:off x="0" y="1920339"/>
          <a:ext cx="7458074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4FF3F8-97CF-4E94-83F4-B69B9015200C}">
      <dsp:nvSpPr>
        <dsp:cNvPr id="0" name=""/>
        <dsp:cNvSpPr/>
      </dsp:nvSpPr>
      <dsp:spPr>
        <a:xfrm>
          <a:off x="232143" y="2093007"/>
          <a:ext cx="422078" cy="4220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444475-6047-438B-9286-A662E63C1944}">
      <dsp:nvSpPr>
        <dsp:cNvPr id="0" name=""/>
        <dsp:cNvSpPr/>
      </dsp:nvSpPr>
      <dsp:spPr>
        <a:xfrm>
          <a:off x="886364" y="1920339"/>
          <a:ext cx="6571709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do you think other people were feeling about the situation?</a:t>
          </a:r>
          <a:endParaRPr lang="en-US" sz="1900" kern="1200"/>
        </a:p>
      </dsp:txBody>
      <dsp:txXfrm>
        <a:off x="886364" y="1920339"/>
        <a:ext cx="6571709" cy="767415"/>
      </dsp:txXfrm>
    </dsp:sp>
    <dsp:sp modelId="{8A49BC88-BD2A-41AA-B38C-267364B3067C}">
      <dsp:nvSpPr>
        <dsp:cNvPr id="0" name=""/>
        <dsp:cNvSpPr/>
      </dsp:nvSpPr>
      <dsp:spPr>
        <a:xfrm>
          <a:off x="0" y="2879608"/>
          <a:ext cx="7458074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320FA6-1665-4DB0-BE48-1A4AD5939D33}">
      <dsp:nvSpPr>
        <dsp:cNvPr id="0" name=""/>
        <dsp:cNvSpPr/>
      </dsp:nvSpPr>
      <dsp:spPr>
        <a:xfrm>
          <a:off x="232143" y="3052276"/>
          <a:ext cx="422078" cy="4220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65546-1D34-488E-A8A5-BE225626E8FD}">
      <dsp:nvSpPr>
        <dsp:cNvPr id="0" name=""/>
        <dsp:cNvSpPr/>
      </dsp:nvSpPr>
      <dsp:spPr>
        <a:xfrm>
          <a:off x="886364" y="2879608"/>
          <a:ext cx="6571709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do you think other people feel about the situation now?</a:t>
          </a:r>
          <a:endParaRPr lang="en-US" sz="1900" kern="1200"/>
        </a:p>
      </dsp:txBody>
      <dsp:txXfrm>
        <a:off x="886364" y="2879608"/>
        <a:ext cx="6571709" cy="767415"/>
      </dsp:txXfrm>
    </dsp:sp>
    <dsp:sp modelId="{2213F2C6-2309-4D7D-8EC4-6BD42AC2FBAC}">
      <dsp:nvSpPr>
        <dsp:cNvPr id="0" name=""/>
        <dsp:cNvSpPr/>
      </dsp:nvSpPr>
      <dsp:spPr>
        <a:xfrm>
          <a:off x="0" y="3838877"/>
          <a:ext cx="7458074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97A28B-7883-4792-ABE2-F8415E8B46D8}">
      <dsp:nvSpPr>
        <dsp:cNvPr id="0" name=""/>
        <dsp:cNvSpPr/>
      </dsp:nvSpPr>
      <dsp:spPr>
        <a:xfrm>
          <a:off x="232143" y="4011546"/>
          <a:ext cx="422078" cy="4220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6A6ACE-3439-4BFC-B2B0-D904910B264B}">
      <dsp:nvSpPr>
        <dsp:cNvPr id="0" name=""/>
        <dsp:cNvSpPr/>
      </dsp:nvSpPr>
      <dsp:spPr>
        <a:xfrm>
          <a:off x="886364" y="3838877"/>
          <a:ext cx="6571709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were you thinking during the situation?</a:t>
          </a:r>
          <a:endParaRPr lang="en-US" sz="1900" kern="1200"/>
        </a:p>
      </dsp:txBody>
      <dsp:txXfrm>
        <a:off x="886364" y="3838877"/>
        <a:ext cx="6571709" cy="767415"/>
      </dsp:txXfrm>
    </dsp:sp>
    <dsp:sp modelId="{B40AF0CB-FC6D-4E99-8641-4D870BB654E5}">
      <dsp:nvSpPr>
        <dsp:cNvPr id="0" name=""/>
        <dsp:cNvSpPr/>
      </dsp:nvSpPr>
      <dsp:spPr>
        <a:xfrm>
          <a:off x="0" y="4798146"/>
          <a:ext cx="7458074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2C4D56-FC48-40B7-97C4-521863897F15}">
      <dsp:nvSpPr>
        <dsp:cNvPr id="0" name=""/>
        <dsp:cNvSpPr/>
      </dsp:nvSpPr>
      <dsp:spPr>
        <a:xfrm>
          <a:off x="232143" y="4970815"/>
          <a:ext cx="422078" cy="4220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B4B4AD-BDBB-4B93-8428-1249572D1B48}">
      <dsp:nvSpPr>
        <dsp:cNvPr id="0" name=""/>
        <dsp:cNvSpPr/>
      </dsp:nvSpPr>
      <dsp:spPr>
        <a:xfrm>
          <a:off x="886364" y="4798146"/>
          <a:ext cx="6571709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do you think about the situation now?</a:t>
          </a:r>
          <a:endParaRPr lang="en-US" sz="1900" kern="1200"/>
        </a:p>
      </dsp:txBody>
      <dsp:txXfrm>
        <a:off x="886364" y="4798146"/>
        <a:ext cx="6571709" cy="7674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958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602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368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493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56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903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95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854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129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64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179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5/17/2023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981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BCBDFC-4ADF-4297-B113-3B3F524F2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D1FC1EF-ABB9-4B80-9582-E47C76BD0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088ED32-3423-429F-96E6-C5BF1A957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7C788C1-07E3-4AC3-B8E7-37A0856A0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DA542F7F-0394-9446-4FC8-E1FF1C5B0C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r="-1" b="15716"/>
          <a:stretch/>
        </p:blipFill>
        <p:spPr>
          <a:xfrm>
            <a:off x="20" y="10"/>
            <a:ext cx="12188932" cy="6857326"/>
          </a:xfrm>
          <a:prstGeom prst="rect">
            <a:avLst/>
          </a:prstGeom>
        </p:spPr>
      </p:pic>
      <p:sp>
        <p:nvSpPr>
          <p:cNvPr id="21" name="Frame 20">
            <a:extLst>
              <a:ext uri="{FF2B5EF4-FFF2-40B4-BE49-F238E27FC236}">
                <a16:creationId xmlns:a16="http://schemas.microsoft.com/office/drawing/2014/main" id="{BBB1F149-105F-4CE9-A59E-12133DCF5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664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442A56-58D1-FB01-3194-DBE4C2EE48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Assessment 1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C0B361-DF81-4F81-D915-B6134AB6D0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Reflection</a:t>
            </a:r>
          </a:p>
        </p:txBody>
      </p:sp>
    </p:spTree>
    <p:extLst>
      <p:ext uri="{BB962C8B-B14F-4D97-AF65-F5344CB8AC3E}">
        <p14:creationId xmlns:p14="http://schemas.microsoft.com/office/powerpoint/2010/main" val="818950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ame 8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578D5-E6B7-8B87-D2C2-D5BEBDFAA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Kolb or Gibbs</a:t>
            </a:r>
          </a:p>
        </p:txBody>
      </p:sp>
      <p:sp>
        <p:nvSpPr>
          <p:cNvPr id="22" name="TextBox 2">
            <a:extLst>
              <a:ext uri="{FF2B5EF4-FFF2-40B4-BE49-F238E27FC236}">
                <a16:creationId xmlns:a16="http://schemas.microsoft.com/office/drawing/2014/main" id="{FE7BBB34-1F3B-E5E8-C91A-11FF24358D01}"/>
              </a:ext>
            </a:extLst>
          </p:cNvPr>
          <p:cNvSpPr txBox="1"/>
          <p:nvPr/>
        </p:nvSpPr>
        <p:spPr>
          <a:xfrm>
            <a:off x="838200" y="3190875"/>
            <a:ext cx="5796580" cy="298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tx2">
                  <a:lumMod val="10000"/>
                  <a:lumOff val="90000"/>
                </a:schemeClr>
              </a:buClr>
              <a:buSzPct val="80000"/>
              <a:buFont typeface="Wingdings" panose="05000000000000000000" pitchFamily="2" charset="2"/>
              <a:buChar char="§"/>
            </a:pPr>
            <a:r>
              <a:rPr lang="en-US">
                <a:solidFill>
                  <a:srgbClr val="FFFFFF"/>
                </a:solidFill>
              </a:rPr>
              <a:t>Either is fine!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tx2">
                  <a:lumMod val="10000"/>
                  <a:lumOff val="90000"/>
                </a:schemeClr>
              </a:buClr>
              <a:buSzPct val="80000"/>
              <a:buFont typeface="Wingdings" panose="05000000000000000000" pitchFamily="2" charset="2"/>
              <a:buChar char="§"/>
            </a:pPr>
            <a:endParaRPr lang="en-US">
              <a:solidFill>
                <a:srgbClr val="FFFFFF"/>
              </a:solidFill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tx2">
                  <a:lumMod val="10000"/>
                  <a:lumOff val="90000"/>
                </a:schemeClr>
              </a:buClr>
              <a:buSzPct val="80000"/>
              <a:buFont typeface="Wingdings" panose="05000000000000000000" pitchFamily="2" charset="2"/>
              <a:buChar char="§"/>
            </a:pPr>
            <a:r>
              <a:rPr lang="en-US">
                <a:solidFill>
                  <a:srgbClr val="FFFFFF"/>
                </a:solidFill>
              </a:rPr>
              <a:t>Reference which one at the start of the Reflection (use the example to help you with this)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ADCCB3-494E-2D06-A1EC-87E200BA41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8710" r="23455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545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19B31-D13E-9AA0-B122-14458D102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02494A-52C3-9D85-018C-B63E72590DF7}"/>
              </a:ext>
            </a:extLst>
          </p:cNvPr>
          <p:cNvSpPr txBox="1"/>
          <p:nvPr/>
        </p:nvSpPr>
        <p:spPr>
          <a:xfrm>
            <a:off x="1278731" y="1805742"/>
            <a:ext cx="925830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600" dirty="0"/>
              <a:t>Firstly, discuss your learning and knowledge that you have gained as a whole so far. Get reference in for SWOT, Johari Window, SMART, PDP etc</a:t>
            </a:r>
          </a:p>
          <a:p>
            <a:endParaRPr lang="en-GB" sz="2600" dirty="0"/>
          </a:p>
          <a:p>
            <a:r>
              <a:rPr lang="en-GB" sz="2600" dirty="0"/>
              <a:t>2. Then go into more detail about ONE of them that you feel has had the most impact on your career progression.</a:t>
            </a:r>
          </a:p>
          <a:p>
            <a:endParaRPr lang="en-GB" sz="2600" dirty="0"/>
          </a:p>
          <a:p>
            <a:r>
              <a:rPr lang="en-GB" sz="2600" dirty="0"/>
              <a:t>3. How did you APPLY this learning?</a:t>
            </a:r>
          </a:p>
          <a:p>
            <a:r>
              <a:rPr lang="en-GB" sz="2600" dirty="0"/>
              <a:t>For example, did you conduct a Johari window and use this to help you understand the skills you need to develop?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8132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ame 9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807DF-0F61-1593-9FAC-F214CB4BB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2952750" cy="55673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Feelings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59B240FF-7547-D066-3F0B-BC26FBB5F9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4714944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6052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B6D3F-70B0-8804-884C-1231341B5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D2450B-B19E-D870-3F9C-8304262C4790}"/>
              </a:ext>
            </a:extLst>
          </p:cNvPr>
          <p:cNvSpPr txBox="1"/>
          <p:nvPr/>
        </p:nvSpPr>
        <p:spPr>
          <a:xfrm>
            <a:off x="1767092" y="2496012"/>
            <a:ext cx="7375505" cy="23584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was good and bad about the experience?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went well?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didn’t go so well?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did you and other people contribute to the situation (positively or negatively)?</a:t>
            </a:r>
          </a:p>
        </p:txBody>
      </p:sp>
    </p:spTree>
    <p:extLst>
      <p:ext uri="{BB962C8B-B14F-4D97-AF65-F5344CB8AC3E}">
        <p14:creationId xmlns:p14="http://schemas.microsoft.com/office/powerpoint/2010/main" val="856860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753F0-3D1E-CBE8-2BC2-4C427AD27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FA91EB-6578-3DF4-0176-2C33B5CFD868}"/>
              </a:ext>
            </a:extLst>
          </p:cNvPr>
          <p:cNvSpPr txBox="1"/>
          <p:nvPr/>
        </p:nvSpPr>
        <p:spPr>
          <a:xfrm>
            <a:off x="992937" y="2535281"/>
            <a:ext cx="8044476" cy="29498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did things go well?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didn’t it go well?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sense can I make of the situation?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knowledge – my own or others (for example academic literature) can help me understand the situation?</a:t>
            </a:r>
          </a:p>
        </p:txBody>
      </p:sp>
      <p:pic>
        <p:nvPicPr>
          <p:cNvPr id="1026" name="Picture 2" descr="Can I Obtain Employment References Before Offering A Job? - Specialised HR">
            <a:extLst>
              <a:ext uri="{FF2B5EF4-FFF2-40B4-BE49-F238E27FC236}">
                <a16:creationId xmlns:a16="http://schemas.microsoft.com/office/drawing/2014/main" id="{A4154730-6DE3-F500-700B-7E11C3E637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1135062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2803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7E72-58B2-F2C5-E010-1DDCBE377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3CE501-D659-3BC5-21EE-6F9C738A469F}"/>
              </a:ext>
            </a:extLst>
          </p:cNvPr>
          <p:cNvSpPr txBox="1"/>
          <p:nvPr/>
        </p:nvSpPr>
        <p:spPr>
          <a:xfrm>
            <a:off x="1150012" y="2346428"/>
            <a:ext cx="9306685" cy="29498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did I learn from this situation?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could this have been a more positive situation for everyone involved?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skills do I need to develop for me to handle a situation like this better?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else could I have done?</a:t>
            </a:r>
          </a:p>
        </p:txBody>
      </p:sp>
    </p:spTree>
    <p:extLst>
      <p:ext uri="{BB962C8B-B14F-4D97-AF65-F5344CB8AC3E}">
        <p14:creationId xmlns:p14="http://schemas.microsoft.com/office/powerpoint/2010/main" val="2499439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D97B2-E259-5EEE-66F5-94E9D1F3A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B82382-BBF8-97B7-B97A-25C459F18658}"/>
              </a:ext>
            </a:extLst>
          </p:cNvPr>
          <p:cNvSpPr txBox="1"/>
          <p:nvPr/>
        </p:nvSpPr>
        <p:spPr>
          <a:xfrm>
            <a:off x="1166841" y="2063906"/>
            <a:ext cx="8936437" cy="1562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I had to do the same thing again, what would I do differently?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will I develop the required skills I need?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can I make sure that I can act differently next time?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A80DF5-70A5-224C-A646-2D0927B29787}"/>
              </a:ext>
            </a:extLst>
          </p:cNvPr>
          <p:cNvSpPr txBox="1"/>
          <p:nvPr/>
        </p:nvSpPr>
        <p:spPr>
          <a:xfrm>
            <a:off x="3023691" y="4218581"/>
            <a:ext cx="48805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Bullet points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Focussed</a:t>
            </a:r>
          </a:p>
        </p:txBody>
      </p:sp>
    </p:spTree>
    <p:extLst>
      <p:ext uri="{BB962C8B-B14F-4D97-AF65-F5344CB8AC3E}">
        <p14:creationId xmlns:p14="http://schemas.microsoft.com/office/powerpoint/2010/main" val="3300679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A97932-C9C2-14A3-0389-44A665FFB3F9}"/>
              </a:ext>
            </a:extLst>
          </p:cNvPr>
          <p:cNvSpPr txBox="1"/>
          <p:nvPr/>
        </p:nvSpPr>
        <p:spPr>
          <a:xfrm>
            <a:off x="1615627" y="1469772"/>
            <a:ext cx="81566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8 references:</a:t>
            </a:r>
          </a:p>
          <a:p>
            <a:r>
              <a:rPr lang="en-GB" dirty="0"/>
              <a:t>Remember Kolb OR Gibbs is 1</a:t>
            </a:r>
          </a:p>
          <a:p>
            <a:r>
              <a:rPr lang="en-GB" dirty="0"/>
              <a:t>Johari, SWOT, SMART etc others</a:t>
            </a:r>
          </a:p>
          <a:p>
            <a:endParaRPr lang="en-GB" dirty="0"/>
          </a:p>
          <a:p>
            <a:r>
              <a:rPr lang="en-GB" dirty="0"/>
              <a:t>Analysis for the rest!</a:t>
            </a:r>
          </a:p>
          <a:p>
            <a:endParaRPr lang="en-GB" dirty="0"/>
          </a:p>
          <a:p>
            <a:r>
              <a:rPr lang="en-GB" u="sng" dirty="0"/>
              <a:t>Deadline: 2</a:t>
            </a:r>
            <a:r>
              <a:rPr lang="en-GB" u="sng" baseline="30000" dirty="0"/>
              <a:t>nd</a:t>
            </a:r>
            <a:r>
              <a:rPr lang="en-GB" u="sng" dirty="0"/>
              <a:t> June 3pm</a:t>
            </a:r>
          </a:p>
          <a:p>
            <a:endParaRPr lang="en-GB" u="sng"/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175249322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AnalogousFromLightSeedLeftStep">
      <a:dk1>
        <a:srgbClr val="000000"/>
      </a:dk1>
      <a:lt1>
        <a:srgbClr val="FFFFFF"/>
      </a:lt1>
      <a:dk2>
        <a:srgbClr val="412624"/>
      </a:dk2>
      <a:lt2>
        <a:srgbClr val="E2E5E8"/>
      </a:lt2>
      <a:accent1>
        <a:srgbClr val="BA9C80"/>
      </a:accent1>
      <a:accent2>
        <a:srgbClr val="BA827F"/>
      </a:accent2>
      <a:accent3>
        <a:srgbClr val="C594A6"/>
      </a:accent3>
      <a:accent4>
        <a:srgbClr val="BA7FAD"/>
      </a:accent4>
      <a:accent5>
        <a:srgbClr val="BC94C5"/>
      </a:accent5>
      <a:accent6>
        <a:srgbClr val="967FBA"/>
      </a:accent6>
      <a:hlink>
        <a:srgbClr val="5E85A8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371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Avenir Next LT Pro</vt:lpstr>
      <vt:lpstr>Calibri</vt:lpstr>
      <vt:lpstr>Sabon Next LT</vt:lpstr>
      <vt:lpstr>Wingdings</vt:lpstr>
      <vt:lpstr>LuminousVTI</vt:lpstr>
      <vt:lpstr>Assessment 1 Guidance </vt:lpstr>
      <vt:lpstr>Kolb or Gibbs</vt:lpstr>
      <vt:lpstr>Description</vt:lpstr>
      <vt:lpstr>Feelings</vt:lpstr>
      <vt:lpstr>Evaluation</vt:lpstr>
      <vt:lpstr>Analysis</vt:lpstr>
      <vt:lpstr>Conclusion</vt:lpstr>
      <vt:lpstr>Action Plan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1 Guidance </dc:title>
  <dc:creator>Laura James</dc:creator>
  <cp:lastModifiedBy>Laura James</cp:lastModifiedBy>
  <cp:revision>1</cp:revision>
  <dcterms:created xsi:type="dcterms:W3CDTF">2023-05-17T11:15:10Z</dcterms:created>
  <dcterms:modified xsi:type="dcterms:W3CDTF">2023-05-17T11:25:36Z</dcterms:modified>
</cp:coreProperties>
</file>