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6" r:id="rId5"/>
    <p:sldMasterId id="2147483678" r:id="rId6"/>
  </p:sldMasterIdLst>
  <p:notesMasterIdLst>
    <p:notesMasterId r:id="rId25"/>
  </p:notesMasterIdLst>
  <p:sldIdLst>
    <p:sldId id="375" r:id="rId7"/>
    <p:sldId id="260" r:id="rId8"/>
    <p:sldId id="812" r:id="rId9"/>
    <p:sldId id="826" r:id="rId10"/>
    <p:sldId id="819" r:id="rId11"/>
    <p:sldId id="813" r:id="rId12"/>
    <p:sldId id="814" r:id="rId13"/>
    <p:sldId id="815" r:id="rId14"/>
    <p:sldId id="816" r:id="rId15"/>
    <p:sldId id="821" r:id="rId16"/>
    <p:sldId id="822" r:id="rId17"/>
    <p:sldId id="817" r:id="rId18"/>
    <p:sldId id="820" r:id="rId19"/>
    <p:sldId id="818" r:id="rId20"/>
    <p:sldId id="825" r:id="rId21"/>
    <p:sldId id="823" r:id="rId22"/>
    <p:sldId id="824" r:id="rId23"/>
    <p:sldId id="274"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802C34-5942-4664-BE0F-F6624537BAEA}" v="1" dt="2025-02-06T08:13:56.0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7" autoAdjust="0"/>
    <p:restoredTop sz="90364" autoAdjust="0"/>
  </p:normalViewPr>
  <p:slideViewPr>
    <p:cSldViewPr snapToGrid="0" showGuides="1">
      <p:cViewPr varScale="1">
        <p:scale>
          <a:sx n="97" d="100"/>
          <a:sy n="97" d="100"/>
        </p:scale>
        <p:origin x="1032" y="90"/>
      </p:cViewPr>
      <p:guideLst>
        <p:guide orient="horz" pos="2160"/>
        <p:guide pos="3840"/>
      </p:guideLst>
    </p:cSldViewPr>
  </p:slideViewPr>
  <p:notesTextViewPr>
    <p:cViewPr>
      <p:scale>
        <a:sx n="3" d="2"/>
        <a:sy n="3" d="2"/>
      </p:scale>
      <p:origin x="0" y="0"/>
    </p:cViewPr>
  </p:notesTextViewPr>
  <p:sorterViewPr>
    <p:cViewPr varScale="1">
      <p:scale>
        <a:sx n="100" d="100"/>
        <a:sy n="100" d="100"/>
      </p:scale>
      <p:origin x="0" y="-72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theme" Target="theme/theme1.xml"/><Relationship Id="rId10" Type="http://schemas.openxmlformats.org/officeDocument/2006/relationships/slide" Target="slides/slide4.xml"/><Relationship Id="rId19" Type="http://schemas.openxmlformats.org/officeDocument/2006/relationships/slide" Target="slides/slide13.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Archer" userId="aad98465-9c59-4159-8df1-a13be7bdef7f" providerId="ADAL" clId="{5D4D87D0-6CAC-4D28-BFF7-69DB07B1A851}"/>
    <pc:docChg chg="undo redo custSel addSld delSld modSld">
      <pc:chgData name="Matthew Archer" userId="aad98465-9c59-4159-8df1-a13be7bdef7f" providerId="ADAL" clId="{5D4D87D0-6CAC-4D28-BFF7-69DB07B1A851}" dt="2024-02-06T09:21:17.194" v="1639" actId="1076"/>
      <pc:docMkLst>
        <pc:docMk/>
      </pc:docMkLst>
      <pc:sldChg chg="del">
        <pc:chgData name="Matthew Archer" userId="aad98465-9c59-4159-8df1-a13be7bdef7f" providerId="ADAL" clId="{5D4D87D0-6CAC-4D28-BFF7-69DB07B1A851}" dt="2024-01-11T08:52:54.307" v="3" actId="47"/>
        <pc:sldMkLst>
          <pc:docMk/>
          <pc:sldMk cId="0" sldId="256"/>
        </pc:sldMkLst>
      </pc:sldChg>
      <pc:sldChg chg="modSp mod">
        <pc:chgData name="Matthew Archer" userId="aad98465-9c59-4159-8df1-a13be7bdef7f" providerId="ADAL" clId="{5D4D87D0-6CAC-4D28-BFF7-69DB07B1A851}" dt="2024-01-11T09:06:55.853" v="12" actId="2711"/>
        <pc:sldMkLst>
          <pc:docMk/>
          <pc:sldMk cId="1491295547" sldId="260"/>
        </pc:sldMkLst>
      </pc:sldChg>
      <pc:sldChg chg="del">
        <pc:chgData name="Matthew Archer" userId="aad98465-9c59-4159-8df1-a13be7bdef7f" providerId="ADAL" clId="{5D4D87D0-6CAC-4D28-BFF7-69DB07B1A851}" dt="2024-01-11T08:52:54.307" v="3" actId="47"/>
        <pc:sldMkLst>
          <pc:docMk/>
          <pc:sldMk cId="3854503692" sldId="261"/>
        </pc:sldMkLst>
      </pc:sldChg>
      <pc:sldChg chg="modSp mod">
        <pc:chgData name="Matthew Archer" userId="aad98465-9c59-4159-8df1-a13be7bdef7f" providerId="ADAL" clId="{5D4D87D0-6CAC-4D28-BFF7-69DB07B1A851}" dt="2024-02-06T09:12:35.437" v="1554"/>
        <pc:sldMkLst>
          <pc:docMk/>
          <pc:sldMk cId="783625636" sldId="274"/>
        </pc:sldMkLst>
      </pc:sldChg>
      <pc:sldChg chg="addSp modSp mod modShow">
        <pc:chgData name="Matthew Archer" userId="aad98465-9c59-4159-8df1-a13be7bdef7f" providerId="ADAL" clId="{5D4D87D0-6CAC-4D28-BFF7-69DB07B1A851}" dt="2024-02-06T09:19:51.665" v="1610" actId="729"/>
        <pc:sldMkLst>
          <pc:docMk/>
          <pc:sldMk cId="2234217247" sldId="275"/>
        </pc:sldMkLst>
      </pc:sldChg>
      <pc:sldChg chg="del">
        <pc:chgData name="Matthew Archer" userId="aad98465-9c59-4159-8df1-a13be7bdef7f" providerId="ADAL" clId="{5D4D87D0-6CAC-4D28-BFF7-69DB07B1A851}" dt="2024-01-11T08:52:17.171" v="0" actId="47"/>
        <pc:sldMkLst>
          <pc:docMk/>
          <pc:sldMk cId="2907011072" sldId="276"/>
        </pc:sldMkLst>
      </pc:sldChg>
      <pc:sldChg chg="modSp mod">
        <pc:chgData name="Matthew Archer" userId="aad98465-9c59-4159-8df1-a13be7bdef7f" providerId="ADAL" clId="{5D4D87D0-6CAC-4D28-BFF7-69DB07B1A851}" dt="2024-01-11T08:53:35.407" v="11" actId="20577"/>
        <pc:sldMkLst>
          <pc:docMk/>
          <pc:sldMk cId="1822612356" sldId="375"/>
        </pc:sldMkLst>
      </pc:sldChg>
      <pc:sldChg chg="del">
        <pc:chgData name="Matthew Archer" userId="aad98465-9c59-4159-8df1-a13be7bdef7f" providerId="ADAL" clId="{5D4D87D0-6CAC-4D28-BFF7-69DB07B1A851}" dt="2024-01-11T08:52:17.171" v="0" actId="47"/>
        <pc:sldMkLst>
          <pc:docMk/>
          <pc:sldMk cId="4204742457" sldId="376"/>
        </pc:sldMkLst>
      </pc:sldChg>
      <pc:sldChg chg="modSp del mod">
        <pc:chgData name="Matthew Archer" userId="aad98465-9c59-4159-8df1-a13be7bdef7f" providerId="ADAL" clId="{5D4D87D0-6CAC-4D28-BFF7-69DB07B1A851}" dt="2024-02-06T09:19:43.884" v="1609" actId="2696"/>
        <pc:sldMkLst>
          <pc:docMk/>
          <pc:sldMk cId="3924594748" sldId="778"/>
        </pc:sldMkLst>
      </pc:sldChg>
      <pc:sldChg chg="del">
        <pc:chgData name="Matthew Archer" userId="aad98465-9c59-4159-8df1-a13be7bdef7f" providerId="ADAL" clId="{5D4D87D0-6CAC-4D28-BFF7-69DB07B1A851}" dt="2024-01-11T08:52:17.171" v="0" actId="47"/>
        <pc:sldMkLst>
          <pc:docMk/>
          <pc:sldMk cId="3833559460" sldId="779"/>
        </pc:sldMkLst>
      </pc:sldChg>
      <pc:sldChg chg="del">
        <pc:chgData name="Matthew Archer" userId="aad98465-9c59-4159-8df1-a13be7bdef7f" providerId="ADAL" clId="{5D4D87D0-6CAC-4D28-BFF7-69DB07B1A851}" dt="2024-01-11T08:52:17.171" v="0" actId="47"/>
        <pc:sldMkLst>
          <pc:docMk/>
          <pc:sldMk cId="1597212673" sldId="780"/>
        </pc:sldMkLst>
      </pc:sldChg>
      <pc:sldChg chg="del">
        <pc:chgData name="Matthew Archer" userId="aad98465-9c59-4159-8df1-a13be7bdef7f" providerId="ADAL" clId="{5D4D87D0-6CAC-4D28-BFF7-69DB07B1A851}" dt="2024-01-11T08:52:17.171" v="0" actId="47"/>
        <pc:sldMkLst>
          <pc:docMk/>
          <pc:sldMk cId="412159517" sldId="781"/>
        </pc:sldMkLst>
      </pc:sldChg>
      <pc:sldChg chg="del">
        <pc:chgData name="Matthew Archer" userId="aad98465-9c59-4159-8df1-a13be7bdef7f" providerId="ADAL" clId="{5D4D87D0-6CAC-4D28-BFF7-69DB07B1A851}" dt="2024-01-11T08:52:17.171" v="0" actId="47"/>
        <pc:sldMkLst>
          <pc:docMk/>
          <pc:sldMk cId="1881294216" sldId="783"/>
        </pc:sldMkLst>
      </pc:sldChg>
      <pc:sldChg chg="del">
        <pc:chgData name="Matthew Archer" userId="aad98465-9c59-4159-8df1-a13be7bdef7f" providerId="ADAL" clId="{5D4D87D0-6CAC-4D28-BFF7-69DB07B1A851}" dt="2024-01-11T08:52:17.171" v="0" actId="47"/>
        <pc:sldMkLst>
          <pc:docMk/>
          <pc:sldMk cId="989907299" sldId="784"/>
        </pc:sldMkLst>
      </pc:sldChg>
      <pc:sldChg chg="del">
        <pc:chgData name="Matthew Archer" userId="aad98465-9c59-4159-8df1-a13be7bdef7f" providerId="ADAL" clId="{5D4D87D0-6CAC-4D28-BFF7-69DB07B1A851}" dt="2024-01-11T08:52:17.171" v="0" actId="47"/>
        <pc:sldMkLst>
          <pc:docMk/>
          <pc:sldMk cId="403136537" sldId="785"/>
        </pc:sldMkLst>
      </pc:sldChg>
      <pc:sldChg chg="del">
        <pc:chgData name="Matthew Archer" userId="aad98465-9c59-4159-8df1-a13be7bdef7f" providerId="ADAL" clId="{5D4D87D0-6CAC-4D28-BFF7-69DB07B1A851}" dt="2024-01-11T08:52:54.307" v="3" actId="47"/>
        <pc:sldMkLst>
          <pc:docMk/>
          <pc:sldMk cId="2579042711" sldId="789"/>
        </pc:sldMkLst>
      </pc:sldChg>
      <pc:sldChg chg="del">
        <pc:chgData name="Matthew Archer" userId="aad98465-9c59-4159-8df1-a13be7bdef7f" providerId="ADAL" clId="{5D4D87D0-6CAC-4D28-BFF7-69DB07B1A851}" dt="2024-01-11T08:52:54.307" v="3" actId="47"/>
        <pc:sldMkLst>
          <pc:docMk/>
          <pc:sldMk cId="2495686716" sldId="790"/>
        </pc:sldMkLst>
      </pc:sldChg>
      <pc:sldChg chg="del">
        <pc:chgData name="Matthew Archer" userId="aad98465-9c59-4159-8df1-a13be7bdef7f" providerId="ADAL" clId="{5D4D87D0-6CAC-4D28-BFF7-69DB07B1A851}" dt="2024-01-11T08:52:54.307" v="3" actId="47"/>
        <pc:sldMkLst>
          <pc:docMk/>
          <pc:sldMk cId="1156273064" sldId="791"/>
        </pc:sldMkLst>
      </pc:sldChg>
      <pc:sldChg chg="del">
        <pc:chgData name="Matthew Archer" userId="aad98465-9c59-4159-8df1-a13be7bdef7f" providerId="ADAL" clId="{5D4D87D0-6CAC-4D28-BFF7-69DB07B1A851}" dt="2024-01-11T08:52:54.307" v="3" actId="47"/>
        <pc:sldMkLst>
          <pc:docMk/>
          <pc:sldMk cId="1169618761" sldId="792"/>
        </pc:sldMkLst>
      </pc:sldChg>
      <pc:sldChg chg="del">
        <pc:chgData name="Matthew Archer" userId="aad98465-9c59-4159-8df1-a13be7bdef7f" providerId="ADAL" clId="{5D4D87D0-6CAC-4D28-BFF7-69DB07B1A851}" dt="2024-01-11T08:52:54.307" v="3" actId="47"/>
        <pc:sldMkLst>
          <pc:docMk/>
          <pc:sldMk cId="1822960346" sldId="793"/>
        </pc:sldMkLst>
      </pc:sldChg>
      <pc:sldChg chg="del">
        <pc:chgData name="Matthew Archer" userId="aad98465-9c59-4159-8df1-a13be7bdef7f" providerId="ADAL" clId="{5D4D87D0-6CAC-4D28-BFF7-69DB07B1A851}" dt="2024-01-11T08:52:54.307" v="3" actId="47"/>
        <pc:sldMkLst>
          <pc:docMk/>
          <pc:sldMk cId="3822230061" sldId="794"/>
        </pc:sldMkLst>
      </pc:sldChg>
      <pc:sldChg chg="del">
        <pc:chgData name="Matthew Archer" userId="aad98465-9c59-4159-8df1-a13be7bdef7f" providerId="ADAL" clId="{5D4D87D0-6CAC-4D28-BFF7-69DB07B1A851}" dt="2024-01-11T08:52:54.307" v="3" actId="47"/>
        <pc:sldMkLst>
          <pc:docMk/>
          <pc:sldMk cId="3568411782" sldId="795"/>
        </pc:sldMkLst>
      </pc:sldChg>
      <pc:sldChg chg="del">
        <pc:chgData name="Matthew Archer" userId="aad98465-9c59-4159-8df1-a13be7bdef7f" providerId="ADAL" clId="{5D4D87D0-6CAC-4D28-BFF7-69DB07B1A851}" dt="2024-01-11T08:52:54.307" v="3" actId="47"/>
        <pc:sldMkLst>
          <pc:docMk/>
          <pc:sldMk cId="1700781715" sldId="796"/>
        </pc:sldMkLst>
      </pc:sldChg>
      <pc:sldChg chg="del">
        <pc:chgData name="Matthew Archer" userId="aad98465-9c59-4159-8df1-a13be7bdef7f" providerId="ADAL" clId="{5D4D87D0-6CAC-4D28-BFF7-69DB07B1A851}" dt="2024-01-11T08:52:54.307" v="3" actId="47"/>
        <pc:sldMkLst>
          <pc:docMk/>
          <pc:sldMk cId="3503920091" sldId="797"/>
        </pc:sldMkLst>
      </pc:sldChg>
      <pc:sldChg chg="del">
        <pc:chgData name="Matthew Archer" userId="aad98465-9c59-4159-8df1-a13be7bdef7f" providerId="ADAL" clId="{5D4D87D0-6CAC-4D28-BFF7-69DB07B1A851}" dt="2024-01-11T08:52:54.307" v="3" actId="47"/>
        <pc:sldMkLst>
          <pc:docMk/>
          <pc:sldMk cId="472965165" sldId="798"/>
        </pc:sldMkLst>
      </pc:sldChg>
      <pc:sldChg chg="del">
        <pc:chgData name="Matthew Archer" userId="aad98465-9c59-4159-8df1-a13be7bdef7f" providerId="ADAL" clId="{5D4D87D0-6CAC-4D28-BFF7-69DB07B1A851}" dt="2024-01-11T08:52:54.307" v="3" actId="47"/>
        <pc:sldMkLst>
          <pc:docMk/>
          <pc:sldMk cId="2738974390" sldId="799"/>
        </pc:sldMkLst>
      </pc:sldChg>
      <pc:sldChg chg="del">
        <pc:chgData name="Matthew Archer" userId="aad98465-9c59-4159-8df1-a13be7bdef7f" providerId="ADAL" clId="{5D4D87D0-6CAC-4D28-BFF7-69DB07B1A851}" dt="2024-01-11T08:52:54.307" v="3" actId="47"/>
        <pc:sldMkLst>
          <pc:docMk/>
          <pc:sldMk cId="3161111944" sldId="800"/>
        </pc:sldMkLst>
      </pc:sldChg>
      <pc:sldChg chg="del">
        <pc:chgData name="Matthew Archer" userId="aad98465-9c59-4159-8df1-a13be7bdef7f" providerId="ADAL" clId="{5D4D87D0-6CAC-4D28-BFF7-69DB07B1A851}" dt="2024-01-11T08:52:54.307" v="3" actId="47"/>
        <pc:sldMkLst>
          <pc:docMk/>
          <pc:sldMk cId="2888668767" sldId="801"/>
        </pc:sldMkLst>
      </pc:sldChg>
      <pc:sldChg chg="del">
        <pc:chgData name="Matthew Archer" userId="aad98465-9c59-4159-8df1-a13be7bdef7f" providerId="ADAL" clId="{5D4D87D0-6CAC-4D28-BFF7-69DB07B1A851}" dt="2024-01-11T08:52:54.307" v="3" actId="47"/>
        <pc:sldMkLst>
          <pc:docMk/>
          <pc:sldMk cId="2213354641" sldId="802"/>
        </pc:sldMkLst>
      </pc:sldChg>
      <pc:sldChg chg="del">
        <pc:chgData name="Matthew Archer" userId="aad98465-9c59-4159-8df1-a13be7bdef7f" providerId="ADAL" clId="{5D4D87D0-6CAC-4D28-BFF7-69DB07B1A851}" dt="2024-01-11T08:52:54.307" v="3" actId="47"/>
        <pc:sldMkLst>
          <pc:docMk/>
          <pc:sldMk cId="2858785395" sldId="803"/>
        </pc:sldMkLst>
      </pc:sldChg>
      <pc:sldChg chg="del">
        <pc:chgData name="Matthew Archer" userId="aad98465-9c59-4159-8df1-a13be7bdef7f" providerId="ADAL" clId="{5D4D87D0-6CAC-4D28-BFF7-69DB07B1A851}" dt="2024-01-11T08:52:17.171" v="0" actId="47"/>
        <pc:sldMkLst>
          <pc:docMk/>
          <pc:sldMk cId="2521300451" sldId="804"/>
        </pc:sldMkLst>
      </pc:sldChg>
      <pc:sldChg chg="del">
        <pc:chgData name="Matthew Archer" userId="aad98465-9c59-4159-8df1-a13be7bdef7f" providerId="ADAL" clId="{5D4D87D0-6CAC-4D28-BFF7-69DB07B1A851}" dt="2024-01-11T08:52:17.171" v="0" actId="47"/>
        <pc:sldMkLst>
          <pc:docMk/>
          <pc:sldMk cId="1608911749" sldId="805"/>
        </pc:sldMkLst>
      </pc:sldChg>
      <pc:sldChg chg="del">
        <pc:chgData name="Matthew Archer" userId="aad98465-9c59-4159-8df1-a13be7bdef7f" providerId="ADAL" clId="{5D4D87D0-6CAC-4D28-BFF7-69DB07B1A851}" dt="2024-01-11T08:52:17.171" v="0" actId="47"/>
        <pc:sldMkLst>
          <pc:docMk/>
          <pc:sldMk cId="300042743" sldId="806"/>
        </pc:sldMkLst>
      </pc:sldChg>
      <pc:sldChg chg="del">
        <pc:chgData name="Matthew Archer" userId="aad98465-9c59-4159-8df1-a13be7bdef7f" providerId="ADAL" clId="{5D4D87D0-6CAC-4D28-BFF7-69DB07B1A851}" dt="2024-01-11T08:52:17.171" v="0" actId="47"/>
        <pc:sldMkLst>
          <pc:docMk/>
          <pc:sldMk cId="2272158150" sldId="807"/>
        </pc:sldMkLst>
      </pc:sldChg>
      <pc:sldChg chg="del">
        <pc:chgData name="Matthew Archer" userId="aad98465-9c59-4159-8df1-a13be7bdef7f" providerId="ADAL" clId="{5D4D87D0-6CAC-4D28-BFF7-69DB07B1A851}" dt="2024-01-11T08:52:54.307" v="3" actId="47"/>
        <pc:sldMkLst>
          <pc:docMk/>
          <pc:sldMk cId="2797330113" sldId="808"/>
        </pc:sldMkLst>
      </pc:sldChg>
      <pc:sldChg chg="del">
        <pc:chgData name="Matthew Archer" userId="aad98465-9c59-4159-8df1-a13be7bdef7f" providerId="ADAL" clId="{5D4D87D0-6CAC-4D28-BFF7-69DB07B1A851}" dt="2024-01-11T08:52:33.809" v="1" actId="47"/>
        <pc:sldMkLst>
          <pc:docMk/>
          <pc:sldMk cId="2084514929" sldId="809"/>
        </pc:sldMkLst>
      </pc:sldChg>
      <pc:sldChg chg="del">
        <pc:chgData name="Matthew Archer" userId="aad98465-9c59-4159-8df1-a13be7bdef7f" providerId="ADAL" clId="{5D4D87D0-6CAC-4D28-BFF7-69DB07B1A851}" dt="2024-01-11T08:52:43.047" v="2" actId="47"/>
        <pc:sldMkLst>
          <pc:docMk/>
          <pc:sldMk cId="1656123908" sldId="810"/>
        </pc:sldMkLst>
      </pc:sldChg>
      <pc:sldChg chg="del">
        <pc:chgData name="Matthew Archer" userId="aad98465-9c59-4159-8df1-a13be7bdef7f" providerId="ADAL" clId="{5D4D87D0-6CAC-4D28-BFF7-69DB07B1A851}" dt="2024-01-16T12:33:56.313" v="17" actId="2696"/>
        <pc:sldMkLst>
          <pc:docMk/>
          <pc:sldMk cId="1294758656" sldId="811"/>
        </pc:sldMkLst>
      </pc:sldChg>
      <pc:sldChg chg="addSp delSp modSp mod">
        <pc:chgData name="Matthew Archer" userId="aad98465-9c59-4159-8df1-a13be7bdef7f" providerId="ADAL" clId="{5D4D87D0-6CAC-4D28-BFF7-69DB07B1A851}" dt="2024-01-30T13:28:59.939" v="1348" actId="478"/>
        <pc:sldMkLst>
          <pc:docMk/>
          <pc:sldMk cId="1048225600" sldId="812"/>
        </pc:sldMkLst>
      </pc:sldChg>
      <pc:sldChg chg="addSp delSp modSp mod">
        <pc:chgData name="Matthew Archer" userId="aad98465-9c59-4159-8df1-a13be7bdef7f" providerId="ADAL" clId="{5D4D87D0-6CAC-4D28-BFF7-69DB07B1A851}" dt="2024-01-16T15:38:13.298" v="411"/>
        <pc:sldMkLst>
          <pc:docMk/>
          <pc:sldMk cId="1601581225" sldId="813"/>
        </pc:sldMkLst>
      </pc:sldChg>
      <pc:sldChg chg="addSp delSp modSp mod">
        <pc:chgData name="Matthew Archer" userId="aad98465-9c59-4159-8df1-a13be7bdef7f" providerId="ADAL" clId="{5D4D87D0-6CAC-4D28-BFF7-69DB07B1A851}" dt="2024-01-16T15:35:55.009" v="383" actId="20577"/>
        <pc:sldMkLst>
          <pc:docMk/>
          <pc:sldMk cId="1628091228" sldId="814"/>
        </pc:sldMkLst>
      </pc:sldChg>
      <pc:sldChg chg="addSp delSp modSp mod">
        <pc:chgData name="Matthew Archer" userId="aad98465-9c59-4159-8df1-a13be7bdef7f" providerId="ADAL" clId="{5D4D87D0-6CAC-4D28-BFF7-69DB07B1A851}" dt="2024-01-16T16:00:01.328" v="662" actId="20577"/>
        <pc:sldMkLst>
          <pc:docMk/>
          <pc:sldMk cId="3603070044" sldId="815"/>
        </pc:sldMkLst>
      </pc:sldChg>
      <pc:sldChg chg="addSp delSp modSp mod">
        <pc:chgData name="Matthew Archer" userId="aad98465-9c59-4159-8df1-a13be7bdef7f" providerId="ADAL" clId="{5D4D87D0-6CAC-4D28-BFF7-69DB07B1A851}" dt="2024-01-16T16:28:14.507" v="837" actId="478"/>
        <pc:sldMkLst>
          <pc:docMk/>
          <pc:sldMk cId="1852579446" sldId="816"/>
        </pc:sldMkLst>
      </pc:sldChg>
      <pc:sldChg chg="addSp delSp modSp mod">
        <pc:chgData name="Matthew Archer" userId="aad98465-9c59-4159-8df1-a13be7bdef7f" providerId="ADAL" clId="{5D4D87D0-6CAC-4D28-BFF7-69DB07B1A851}" dt="2024-02-06T08:43:02.808" v="1355"/>
        <pc:sldMkLst>
          <pc:docMk/>
          <pc:sldMk cId="1263457083" sldId="817"/>
        </pc:sldMkLst>
      </pc:sldChg>
      <pc:sldChg chg="addSp delSp modSp mod">
        <pc:chgData name="Matthew Archer" userId="aad98465-9c59-4159-8df1-a13be7bdef7f" providerId="ADAL" clId="{5D4D87D0-6CAC-4D28-BFF7-69DB07B1A851}" dt="2024-02-06T09:21:17.194" v="1639" actId="1076"/>
        <pc:sldMkLst>
          <pc:docMk/>
          <pc:sldMk cId="108852155" sldId="818"/>
        </pc:sldMkLst>
      </pc:sldChg>
      <pc:sldChg chg="addSp delSp modSp add mod">
        <pc:chgData name="Matthew Archer" userId="aad98465-9c59-4159-8df1-a13be7bdef7f" providerId="ADAL" clId="{5D4D87D0-6CAC-4D28-BFF7-69DB07B1A851}" dt="2024-01-30T13:29:10.414" v="1351" actId="167"/>
        <pc:sldMkLst>
          <pc:docMk/>
          <pc:sldMk cId="1497735576" sldId="819"/>
        </pc:sldMkLst>
      </pc:sldChg>
      <pc:sldChg chg="addSp delSp modSp add mod">
        <pc:chgData name="Matthew Archer" userId="aad98465-9c59-4159-8df1-a13be7bdef7f" providerId="ADAL" clId="{5D4D87D0-6CAC-4D28-BFF7-69DB07B1A851}" dt="2024-01-16T16:21:34.004" v="803" actId="478"/>
        <pc:sldMkLst>
          <pc:docMk/>
          <pc:sldMk cId="2823256933" sldId="820"/>
        </pc:sldMkLst>
      </pc:sldChg>
      <pc:sldChg chg="delSp modSp add mod">
        <pc:chgData name="Matthew Archer" userId="aad98465-9c59-4159-8df1-a13be7bdef7f" providerId="ADAL" clId="{5D4D87D0-6CAC-4D28-BFF7-69DB07B1A851}" dt="2024-01-16T16:24:44.163" v="836" actId="20577"/>
        <pc:sldMkLst>
          <pc:docMk/>
          <pc:sldMk cId="1478314085" sldId="821"/>
        </pc:sldMkLst>
      </pc:sldChg>
      <pc:sldChg chg="addSp delSp modSp add mod">
        <pc:chgData name="Matthew Archer" userId="aad98465-9c59-4159-8df1-a13be7bdef7f" providerId="ADAL" clId="{5D4D87D0-6CAC-4D28-BFF7-69DB07B1A851}" dt="2024-01-16T16:30:13.868" v="873" actId="20577"/>
        <pc:sldMkLst>
          <pc:docMk/>
          <pc:sldMk cId="1153834111" sldId="822"/>
        </pc:sldMkLst>
      </pc:sldChg>
      <pc:sldChg chg="delSp modSp add mod">
        <pc:chgData name="Matthew Archer" userId="aad98465-9c59-4159-8df1-a13be7bdef7f" providerId="ADAL" clId="{5D4D87D0-6CAC-4D28-BFF7-69DB07B1A851}" dt="2024-01-17T09:29:23.659" v="1320" actId="6549"/>
        <pc:sldMkLst>
          <pc:docMk/>
          <pc:sldMk cId="4109322848" sldId="823"/>
        </pc:sldMkLst>
      </pc:sldChg>
      <pc:sldChg chg="addSp delSp modSp add mod">
        <pc:chgData name="Matthew Archer" userId="aad98465-9c59-4159-8df1-a13be7bdef7f" providerId="ADAL" clId="{5D4D87D0-6CAC-4D28-BFF7-69DB07B1A851}" dt="2024-01-17T09:29:32.501" v="1322" actId="6549"/>
        <pc:sldMkLst>
          <pc:docMk/>
          <pc:sldMk cId="445198418" sldId="824"/>
        </pc:sldMkLst>
      </pc:sldChg>
      <pc:sldChg chg="modSp add mod">
        <pc:chgData name="Matthew Archer" userId="aad98465-9c59-4159-8df1-a13be7bdef7f" providerId="ADAL" clId="{5D4D87D0-6CAC-4D28-BFF7-69DB07B1A851}" dt="2024-01-17T09:29:06.796" v="1318" actId="6549"/>
        <pc:sldMkLst>
          <pc:docMk/>
          <pc:sldMk cId="3189322485" sldId="825"/>
        </pc:sldMkLst>
      </pc:sldChg>
      <pc:sldChg chg="delSp modSp add mod">
        <pc:chgData name="Matthew Archer" userId="aad98465-9c59-4159-8df1-a13be7bdef7f" providerId="ADAL" clId="{5D4D87D0-6CAC-4D28-BFF7-69DB07B1A851}" dt="2024-01-30T13:29:05.944" v="1350" actId="478"/>
        <pc:sldMkLst>
          <pc:docMk/>
          <pc:sldMk cId="3627352218" sldId="826"/>
        </pc:sldMkLst>
      </pc:sldChg>
    </pc:docChg>
  </pc:docChgLst>
  <pc:docChgLst>
    <pc:chgData name="Matthew Archer" userId="aad98465-9c59-4159-8df1-a13be7bdef7f" providerId="ADAL" clId="{36802C34-5942-4664-BE0F-F6624537BAEA}"/>
    <pc:docChg chg="modSld">
      <pc:chgData name="Matthew Archer" userId="aad98465-9c59-4159-8df1-a13be7bdef7f" providerId="ADAL" clId="{36802C34-5942-4664-BE0F-F6624537BAEA}" dt="2025-02-06T08:54:45.615" v="73" actId="20577"/>
      <pc:docMkLst>
        <pc:docMk/>
      </pc:docMkLst>
      <pc:sldChg chg="modSp mod">
        <pc:chgData name="Matthew Archer" userId="aad98465-9c59-4159-8df1-a13be7bdef7f" providerId="ADAL" clId="{36802C34-5942-4664-BE0F-F6624537BAEA}" dt="2025-02-06T08:54:45.615" v="73" actId="20577"/>
        <pc:sldMkLst>
          <pc:docMk/>
          <pc:sldMk cId="783625636" sldId="274"/>
        </pc:sldMkLst>
        <pc:spChg chg="mod">
          <ac:chgData name="Matthew Archer" userId="aad98465-9c59-4159-8df1-a13be7bdef7f" providerId="ADAL" clId="{36802C34-5942-4664-BE0F-F6624537BAEA}" dt="2025-02-06T08:54:38.081" v="71" actId="6549"/>
          <ac:spMkLst>
            <pc:docMk/>
            <pc:sldMk cId="783625636" sldId="274"/>
            <ac:spMk id="2" creationId="{EAA9B90A-B60F-8BFC-42F5-FF7742515E5C}"/>
          </ac:spMkLst>
        </pc:spChg>
        <pc:spChg chg="mod">
          <ac:chgData name="Matthew Archer" userId="aad98465-9c59-4159-8df1-a13be7bdef7f" providerId="ADAL" clId="{36802C34-5942-4664-BE0F-F6624537BAEA}" dt="2025-02-06T08:54:45.615" v="73" actId="20577"/>
          <ac:spMkLst>
            <pc:docMk/>
            <pc:sldMk cId="783625636" sldId="274"/>
            <ac:spMk id="3" creationId="{A34164CA-00A4-D13D-2649-923CA4B531F6}"/>
          </ac:spMkLst>
        </pc:spChg>
      </pc:sldChg>
      <pc:sldChg chg="modSp mod">
        <pc:chgData name="Matthew Archer" userId="aad98465-9c59-4159-8df1-a13be7bdef7f" providerId="ADAL" clId="{36802C34-5942-4664-BE0F-F6624537BAEA}" dt="2025-02-06T08:10:03.382" v="1" actId="20577"/>
        <pc:sldMkLst>
          <pc:docMk/>
          <pc:sldMk cId="1822612356" sldId="375"/>
        </pc:sldMkLst>
        <pc:spChg chg="mod">
          <ac:chgData name="Matthew Archer" userId="aad98465-9c59-4159-8df1-a13be7bdef7f" providerId="ADAL" clId="{36802C34-5942-4664-BE0F-F6624537BAEA}" dt="2025-02-06T08:10:03.382" v="1" actId="20577"/>
          <ac:spMkLst>
            <pc:docMk/>
            <pc:sldMk cId="1822612356" sldId="375"/>
            <ac:spMk id="2" creationId="{85EB33E9-8976-7FBD-99AF-730E78064831}"/>
          </ac:spMkLst>
        </pc:spChg>
      </pc:sldChg>
    </pc:docChg>
  </pc:docChgLst>
  <pc:docChgLst>
    <pc:chgData name="Matthew Archer" userId="aad98465-9c59-4159-8df1-a13be7bdef7f" providerId="ADAL" clId="{453C3127-998D-4DB5-A92D-C6E2BCA04142}"/>
    <pc:docChg chg="delSld">
      <pc:chgData name="Matthew Archer" userId="aad98465-9c59-4159-8df1-a13be7bdef7f" providerId="ADAL" clId="{453C3127-998D-4DB5-A92D-C6E2BCA04142}" dt="2024-02-12T08:36:38.591" v="0" actId="47"/>
      <pc:docMkLst>
        <pc:docMk/>
      </pc:docMkLst>
      <pc:sldChg chg="del">
        <pc:chgData name="Matthew Archer" userId="aad98465-9c59-4159-8df1-a13be7bdef7f" providerId="ADAL" clId="{453C3127-998D-4DB5-A92D-C6E2BCA04142}" dt="2024-02-12T08:36:38.591" v="0" actId="47"/>
        <pc:sldMkLst>
          <pc:docMk/>
          <pc:sldMk cId="2234217247" sldId="27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609E8E-1DCB-4C9F-A251-F12F89F72E2B}" type="datetimeFigureOut">
              <a:rPr lang="en-GB" smtClean="0"/>
              <a:t>06/02/2025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6763A8-15C6-49D0-90ED-727E7C0BAD1E}" type="slidenum">
              <a:rPr lang="en-GB" smtClean="0"/>
              <a:t>‹#›</a:t>
            </a:fld>
            <a:endParaRPr lang="en-GB"/>
          </a:p>
        </p:txBody>
      </p:sp>
    </p:spTree>
    <p:extLst>
      <p:ext uri="{BB962C8B-B14F-4D97-AF65-F5344CB8AC3E}">
        <p14:creationId xmlns:p14="http://schemas.microsoft.com/office/powerpoint/2010/main" val="35859549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6763A8-15C6-49D0-90ED-727E7C0BAD1E}" type="slidenum">
              <a:rPr lang="en-GB" smtClean="0"/>
              <a:t>1</a:t>
            </a:fld>
            <a:endParaRPr lang="en-GB"/>
          </a:p>
        </p:txBody>
      </p:sp>
    </p:spTree>
    <p:extLst>
      <p:ext uri="{BB962C8B-B14F-4D97-AF65-F5344CB8AC3E}">
        <p14:creationId xmlns:p14="http://schemas.microsoft.com/office/powerpoint/2010/main" val="7476136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F697D-FD5C-59C9-D7C7-B14975EBD69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F67F8D6-4A61-78EF-1950-FE21B3FF8F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22728FD-7C23-F716-04F7-7AA917B71A84}"/>
              </a:ext>
            </a:extLst>
          </p:cNvPr>
          <p:cNvSpPr>
            <a:spLocks noGrp="1"/>
          </p:cNvSpPr>
          <p:nvPr>
            <p:ph type="dt" sz="half" idx="10"/>
          </p:nvPr>
        </p:nvSpPr>
        <p:spPr/>
        <p:txBody>
          <a:bodyPr/>
          <a:lstStyle/>
          <a:p>
            <a:fld id="{9742C27E-FC73-470C-8CA9-28435D918F0D}" type="datetimeFigureOut">
              <a:rPr lang="en-GB" smtClean="0"/>
              <a:t>06/02/2025</a:t>
            </a:fld>
            <a:endParaRPr lang="en-GB"/>
          </a:p>
        </p:txBody>
      </p:sp>
      <p:sp>
        <p:nvSpPr>
          <p:cNvPr id="5" name="Footer Placeholder 4">
            <a:extLst>
              <a:ext uri="{FF2B5EF4-FFF2-40B4-BE49-F238E27FC236}">
                <a16:creationId xmlns:a16="http://schemas.microsoft.com/office/drawing/2014/main" id="{F3BF7ADD-E954-2DDC-03A8-F822390E92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43A543-635D-4F5F-281F-F0E6AD20CD94}"/>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5531547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8DB5A-4D99-9448-00B9-BB08B6E85F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EE8F73-ED71-038D-0A40-972C074A2A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315654-B86F-E682-DC84-A6F5549D4597}"/>
              </a:ext>
            </a:extLst>
          </p:cNvPr>
          <p:cNvSpPr>
            <a:spLocks noGrp="1"/>
          </p:cNvSpPr>
          <p:nvPr>
            <p:ph type="dt" sz="half" idx="10"/>
          </p:nvPr>
        </p:nvSpPr>
        <p:spPr/>
        <p:txBody>
          <a:bodyPr/>
          <a:lstStyle/>
          <a:p>
            <a:fld id="{9742C27E-FC73-470C-8CA9-28435D918F0D}" type="datetimeFigureOut">
              <a:rPr lang="en-GB" smtClean="0"/>
              <a:t>06/02/2025</a:t>
            </a:fld>
            <a:endParaRPr lang="en-GB"/>
          </a:p>
        </p:txBody>
      </p:sp>
      <p:sp>
        <p:nvSpPr>
          <p:cNvPr id="5" name="Footer Placeholder 4">
            <a:extLst>
              <a:ext uri="{FF2B5EF4-FFF2-40B4-BE49-F238E27FC236}">
                <a16:creationId xmlns:a16="http://schemas.microsoft.com/office/drawing/2014/main" id="{1A94FF4D-87D6-64C5-F90C-8BED2DBCAC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26479D-960F-4839-033F-A3CC5184682F}"/>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29258170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20EB4-A35F-4BD2-88D3-96572379A7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AF745DE-5DD5-617F-E72F-331409E4188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D71577-B44D-3E3E-3492-8F7E8A53C5F9}"/>
              </a:ext>
            </a:extLst>
          </p:cNvPr>
          <p:cNvSpPr>
            <a:spLocks noGrp="1"/>
          </p:cNvSpPr>
          <p:nvPr>
            <p:ph type="dt" sz="half" idx="10"/>
          </p:nvPr>
        </p:nvSpPr>
        <p:spPr/>
        <p:txBody>
          <a:bodyPr/>
          <a:lstStyle/>
          <a:p>
            <a:fld id="{9742C27E-FC73-470C-8CA9-28435D918F0D}" type="datetimeFigureOut">
              <a:rPr lang="en-GB" smtClean="0"/>
              <a:t>06/02/2025</a:t>
            </a:fld>
            <a:endParaRPr lang="en-GB"/>
          </a:p>
        </p:txBody>
      </p:sp>
      <p:sp>
        <p:nvSpPr>
          <p:cNvPr id="5" name="Footer Placeholder 4">
            <a:extLst>
              <a:ext uri="{FF2B5EF4-FFF2-40B4-BE49-F238E27FC236}">
                <a16:creationId xmlns:a16="http://schemas.microsoft.com/office/drawing/2014/main" id="{0A640F95-9CD1-C9E4-55CA-D22B9871AE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D04E3E-6C87-7F8A-7172-A9986FD74CB1}"/>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3138299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94AD4-244A-D305-435E-248D57107F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49088A-F400-B09E-4288-E97B075351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6F5EEF3-DA32-F858-BF4A-1954920269C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2A3CCE0-908F-0DDF-3F9B-03F686BCF9EC}"/>
              </a:ext>
            </a:extLst>
          </p:cNvPr>
          <p:cNvSpPr>
            <a:spLocks noGrp="1"/>
          </p:cNvSpPr>
          <p:nvPr>
            <p:ph type="dt" sz="half" idx="10"/>
          </p:nvPr>
        </p:nvSpPr>
        <p:spPr/>
        <p:txBody>
          <a:bodyPr/>
          <a:lstStyle/>
          <a:p>
            <a:fld id="{9742C27E-FC73-470C-8CA9-28435D918F0D}" type="datetimeFigureOut">
              <a:rPr lang="en-GB" smtClean="0"/>
              <a:t>06/02/2025</a:t>
            </a:fld>
            <a:endParaRPr lang="en-GB"/>
          </a:p>
        </p:txBody>
      </p:sp>
      <p:sp>
        <p:nvSpPr>
          <p:cNvPr id="6" name="Footer Placeholder 5">
            <a:extLst>
              <a:ext uri="{FF2B5EF4-FFF2-40B4-BE49-F238E27FC236}">
                <a16:creationId xmlns:a16="http://schemas.microsoft.com/office/drawing/2014/main" id="{03B4ABCB-9E31-95FD-A2D0-A9189167FC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DB1EF9-2547-FA13-3AAE-6188019BBE10}"/>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38088509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CCBD4-688E-2086-9D2C-543EC9965B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E4F9FD-79BA-4223-1EE9-A8693A1625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FF900C-D676-0565-68FD-FBEC508DDA4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870FE1A-FEBF-C44B-12EB-19E3A98900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ABD149-060F-0644-53FA-DB2C07578CD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481AA7-FC4E-0DA1-FA07-BAEF5AE16024}"/>
              </a:ext>
            </a:extLst>
          </p:cNvPr>
          <p:cNvSpPr>
            <a:spLocks noGrp="1"/>
          </p:cNvSpPr>
          <p:nvPr>
            <p:ph type="dt" sz="half" idx="10"/>
          </p:nvPr>
        </p:nvSpPr>
        <p:spPr/>
        <p:txBody>
          <a:bodyPr/>
          <a:lstStyle/>
          <a:p>
            <a:fld id="{9742C27E-FC73-470C-8CA9-28435D918F0D}" type="datetimeFigureOut">
              <a:rPr lang="en-GB" smtClean="0"/>
              <a:t>06/02/2025</a:t>
            </a:fld>
            <a:endParaRPr lang="en-GB"/>
          </a:p>
        </p:txBody>
      </p:sp>
      <p:sp>
        <p:nvSpPr>
          <p:cNvPr id="8" name="Footer Placeholder 7">
            <a:extLst>
              <a:ext uri="{FF2B5EF4-FFF2-40B4-BE49-F238E27FC236}">
                <a16:creationId xmlns:a16="http://schemas.microsoft.com/office/drawing/2014/main" id="{FACBC8C7-1915-4E5A-151D-E917E93E100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1DEEFC-2552-5F70-4F19-75A53442C157}"/>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2615151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B4775-006E-BC69-E2BF-019768151E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9A8612F-C08E-0CE5-AC09-F8841F262EC8}"/>
              </a:ext>
            </a:extLst>
          </p:cNvPr>
          <p:cNvSpPr>
            <a:spLocks noGrp="1"/>
          </p:cNvSpPr>
          <p:nvPr>
            <p:ph type="dt" sz="half" idx="10"/>
          </p:nvPr>
        </p:nvSpPr>
        <p:spPr/>
        <p:txBody>
          <a:bodyPr/>
          <a:lstStyle/>
          <a:p>
            <a:fld id="{9742C27E-FC73-470C-8CA9-28435D918F0D}" type="datetimeFigureOut">
              <a:rPr lang="en-GB" smtClean="0"/>
              <a:t>06/02/2025</a:t>
            </a:fld>
            <a:endParaRPr lang="en-GB"/>
          </a:p>
        </p:txBody>
      </p:sp>
      <p:sp>
        <p:nvSpPr>
          <p:cNvPr id="4" name="Footer Placeholder 3">
            <a:extLst>
              <a:ext uri="{FF2B5EF4-FFF2-40B4-BE49-F238E27FC236}">
                <a16:creationId xmlns:a16="http://schemas.microsoft.com/office/drawing/2014/main" id="{2EEAE875-E26D-14F7-4BC9-756AC654236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47A5024-89A7-5DC9-C7C2-2782E6F389A3}"/>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2629047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860208-8280-4A61-893B-5ABC13599D6F}"/>
              </a:ext>
            </a:extLst>
          </p:cNvPr>
          <p:cNvSpPr>
            <a:spLocks noGrp="1"/>
          </p:cNvSpPr>
          <p:nvPr>
            <p:ph type="dt" sz="half" idx="10"/>
          </p:nvPr>
        </p:nvSpPr>
        <p:spPr/>
        <p:txBody>
          <a:bodyPr/>
          <a:lstStyle/>
          <a:p>
            <a:fld id="{9742C27E-FC73-470C-8CA9-28435D918F0D}" type="datetimeFigureOut">
              <a:rPr lang="en-GB" smtClean="0"/>
              <a:t>06/02/2025</a:t>
            </a:fld>
            <a:endParaRPr lang="en-GB"/>
          </a:p>
        </p:txBody>
      </p:sp>
      <p:sp>
        <p:nvSpPr>
          <p:cNvPr id="3" name="Footer Placeholder 2">
            <a:extLst>
              <a:ext uri="{FF2B5EF4-FFF2-40B4-BE49-F238E27FC236}">
                <a16:creationId xmlns:a16="http://schemas.microsoft.com/office/drawing/2014/main" id="{B2012146-8712-860F-DC6A-43B70B9F21C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A4AB77D-CA20-7DC4-9204-EF26B9459EA7}"/>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1680618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1B467-CBF9-5E5D-0614-38C2F6E094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4D5CC91-70B1-645C-75F4-10536E5205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57FDB4-0335-38F9-B2FC-1EE8DE905A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5BFCDF-5B2F-94F5-7817-EDD43EDE4959}"/>
              </a:ext>
            </a:extLst>
          </p:cNvPr>
          <p:cNvSpPr>
            <a:spLocks noGrp="1"/>
          </p:cNvSpPr>
          <p:nvPr>
            <p:ph type="dt" sz="half" idx="10"/>
          </p:nvPr>
        </p:nvSpPr>
        <p:spPr/>
        <p:txBody>
          <a:bodyPr/>
          <a:lstStyle/>
          <a:p>
            <a:fld id="{9742C27E-FC73-470C-8CA9-28435D918F0D}" type="datetimeFigureOut">
              <a:rPr lang="en-GB" smtClean="0"/>
              <a:t>06/02/2025</a:t>
            </a:fld>
            <a:endParaRPr lang="en-GB"/>
          </a:p>
        </p:txBody>
      </p:sp>
      <p:sp>
        <p:nvSpPr>
          <p:cNvPr id="6" name="Footer Placeholder 5">
            <a:extLst>
              <a:ext uri="{FF2B5EF4-FFF2-40B4-BE49-F238E27FC236}">
                <a16:creationId xmlns:a16="http://schemas.microsoft.com/office/drawing/2014/main" id="{8F688ED1-E93A-AF05-D8A9-CDC2D7EC68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EEF954-B45A-EA39-B879-C3E30A3F0C31}"/>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12598883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29591-C34B-BD1F-04AE-F296CDFC98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E73B18-D8B4-686B-49EB-75769CDCE3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1A2B35E-79F7-0063-7956-9B111384C6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F8CDB5-B9DD-B4EE-38B2-F2B711FD90D6}"/>
              </a:ext>
            </a:extLst>
          </p:cNvPr>
          <p:cNvSpPr>
            <a:spLocks noGrp="1"/>
          </p:cNvSpPr>
          <p:nvPr>
            <p:ph type="dt" sz="half" idx="10"/>
          </p:nvPr>
        </p:nvSpPr>
        <p:spPr/>
        <p:txBody>
          <a:bodyPr/>
          <a:lstStyle/>
          <a:p>
            <a:fld id="{9742C27E-FC73-470C-8CA9-28435D918F0D}" type="datetimeFigureOut">
              <a:rPr lang="en-GB" smtClean="0"/>
              <a:t>06/02/2025</a:t>
            </a:fld>
            <a:endParaRPr lang="en-GB"/>
          </a:p>
        </p:txBody>
      </p:sp>
      <p:sp>
        <p:nvSpPr>
          <p:cNvPr id="6" name="Footer Placeholder 5">
            <a:extLst>
              <a:ext uri="{FF2B5EF4-FFF2-40B4-BE49-F238E27FC236}">
                <a16:creationId xmlns:a16="http://schemas.microsoft.com/office/drawing/2014/main" id="{3B61B89C-80DB-3444-0399-FE7B3208AD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849BDC-58AF-979F-4FD7-64CAD448EE16}"/>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14456907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FE95A-A42D-96C9-2C3E-06E477BAF8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141575-FA8D-0295-4EB1-F84D1D8ADA1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669AAF-523F-BA1E-EFCF-F9136F7946FC}"/>
              </a:ext>
            </a:extLst>
          </p:cNvPr>
          <p:cNvSpPr>
            <a:spLocks noGrp="1"/>
          </p:cNvSpPr>
          <p:nvPr>
            <p:ph type="dt" sz="half" idx="10"/>
          </p:nvPr>
        </p:nvSpPr>
        <p:spPr/>
        <p:txBody>
          <a:bodyPr/>
          <a:lstStyle/>
          <a:p>
            <a:fld id="{9742C27E-FC73-470C-8CA9-28435D918F0D}" type="datetimeFigureOut">
              <a:rPr lang="en-GB" smtClean="0"/>
              <a:t>06/02/2025</a:t>
            </a:fld>
            <a:endParaRPr lang="en-GB"/>
          </a:p>
        </p:txBody>
      </p:sp>
      <p:sp>
        <p:nvSpPr>
          <p:cNvPr id="5" name="Footer Placeholder 4">
            <a:extLst>
              <a:ext uri="{FF2B5EF4-FFF2-40B4-BE49-F238E27FC236}">
                <a16:creationId xmlns:a16="http://schemas.microsoft.com/office/drawing/2014/main" id="{245324D1-207A-F459-FDF3-C879CDE920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78FB88-CC34-532F-50A8-D3B6F459D19B}"/>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40585163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8B8C44-C7CF-5B3C-179B-E496A7D12F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39807B-29DD-B337-2C29-D0BD9D6FDED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3B25C1-CD87-F5D5-F2E2-F4FB2B9F2C6A}"/>
              </a:ext>
            </a:extLst>
          </p:cNvPr>
          <p:cNvSpPr>
            <a:spLocks noGrp="1"/>
          </p:cNvSpPr>
          <p:nvPr>
            <p:ph type="dt" sz="half" idx="10"/>
          </p:nvPr>
        </p:nvSpPr>
        <p:spPr/>
        <p:txBody>
          <a:bodyPr/>
          <a:lstStyle/>
          <a:p>
            <a:fld id="{9742C27E-FC73-470C-8CA9-28435D918F0D}" type="datetimeFigureOut">
              <a:rPr lang="en-GB" smtClean="0"/>
              <a:t>06/02/2025</a:t>
            </a:fld>
            <a:endParaRPr lang="en-GB"/>
          </a:p>
        </p:txBody>
      </p:sp>
      <p:sp>
        <p:nvSpPr>
          <p:cNvPr id="5" name="Footer Placeholder 4">
            <a:extLst>
              <a:ext uri="{FF2B5EF4-FFF2-40B4-BE49-F238E27FC236}">
                <a16:creationId xmlns:a16="http://schemas.microsoft.com/office/drawing/2014/main" id="{543C3EC8-0392-7E10-6BD6-82DEC8697D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6B8F63-F726-5FEF-4E46-B4DEB1285187}"/>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14285275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F697D-FD5C-59C9-D7C7-B14975EBD69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F67F8D6-4A61-78EF-1950-FE21B3FF8F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22728FD-7C23-F716-04F7-7AA917B71A84}"/>
              </a:ext>
            </a:extLst>
          </p:cNvPr>
          <p:cNvSpPr>
            <a:spLocks noGrp="1"/>
          </p:cNvSpPr>
          <p:nvPr>
            <p:ph type="dt" sz="half" idx="10"/>
          </p:nvPr>
        </p:nvSpPr>
        <p:spPr/>
        <p:txBody>
          <a:bodyPr/>
          <a:lstStyle/>
          <a:p>
            <a:fld id="{1D8BD707-D9CF-40AE-B4C6-C98DA3205C09}" type="datetimeFigureOut">
              <a:rPr lang="en-US" smtClean="0"/>
              <a:t>2/6/2025</a:t>
            </a:fld>
            <a:endParaRPr lang="en-US"/>
          </a:p>
        </p:txBody>
      </p:sp>
      <p:sp>
        <p:nvSpPr>
          <p:cNvPr id="5" name="Footer Placeholder 4">
            <a:extLst>
              <a:ext uri="{FF2B5EF4-FFF2-40B4-BE49-F238E27FC236}">
                <a16:creationId xmlns:a16="http://schemas.microsoft.com/office/drawing/2014/main" id="{F3BF7ADD-E954-2DDC-03A8-F822390E92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43A543-635D-4F5F-281F-F0E6AD20CD94}"/>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9883252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8DB5A-4D99-9448-00B9-BB08B6E85F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EE8F73-ED71-038D-0A40-972C074A2A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315654-B86F-E682-DC84-A6F5549D4597}"/>
              </a:ext>
            </a:extLst>
          </p:cNvPr>
          <p:cNvSpPr>
            <a:spLocks noGrp="1"/>
          </p:cNvSpPr>
          <p:nvPr>
            <p:ph type="dt" sz="half" idx="10"/>
          </p:nvPr>
        </p:nvSpPr>
        <p:spPr/>
        <p:txBody>
          <a:bodyPr/>
          <a:lstStyle/>
          <a:p>
            <a:fld id="{1D8BD707-D9CF-40AE-B4C6-C98DA3205C09}" type="datetimeFigureOut">
              <a:rPr lang="en-US" smtClean="0"/>
              <a:t>2/6/2025</a:t>
            </a:fld>
            <a:endParaRPr lang="en-US"/>
          </a:p>
        </p:txBody>
      </p:sp>
      <p:sp>
        <p:nvSpPr>
          <p:cNvPr id="5" name="Footer Placeholder 4">
            <a:extLst>
              <a:ext uri="{FF2B5EF4-FFF2-40B4-BE49-F238E27FC236}">
                <a16:creationId xmlns:a16="http://schemas.microsoft.com/office/drawing/2014/main" id="{1A94FF4D-87D6-64C5-F90C-8BED2DBCAC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26479D-960F-4839-033F-A3CC5184682F}"/>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5296089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20EB4-A35F-4BD2-88D3-96572379A7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AF745DE-5DD5-617F-E72F-331409E4188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D71577-B44D-3E3E-3492-8F7E8A53C5F9}"/>
              </a:ext>
            </a:extLst>
          </p:cNvPr>
          <p:cNvSpPr>
            <a:spLocks noGrp="1"/>
          </p:cNvSpPr>
          <p:nvPr>
            <p:ph type="dt" sz="half" idx="10"/>
          </p:nvPr>
        </p:nvSpPr>
        <p:spPr/>
        <p:txBody>
          <a:bodyPr/>
          <a:lstStyle/>
          <a:p>
            <a:fld id="{1D8BD707-D9CF-40AE-B4C6-C98DA3205C09}" type="datetimeFigureOut">
              <a:rPr lang="en-US" smtClean="0"/>
              <a:t>2/6/2025</a:t>
            </a:fld>
            <a:endParaRPr lang="en-US"/>
          </a:p>
        </p:txBody>
      </p:sp>
      <p:sp>
        <p:nvSpPr>
          <p:cNvPr id="5" name="Footer Placeholder 4">
            <a:extLst>
              <a:ext uri="{FF2B5EF4-FFF2-40B4-BE49-F238E27FC236}">
                <a16:creationId xmlns:a16="http://schemas.microsoft.com/office/drawing/2014/main" id="{0A640F95-9CD1-C9E4-55CA-D22B9871AE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D04E3E-6C87-7F8A-7172-A9986FD74CB1}"/>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652260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94AD4-244A-D305-435E-248D57107F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49088A-F400-B09E-4288-E97B075351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6F5EEF3-DA32-F858-BF4A-1954920269C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2A3CCE0-908F-0DDF-3F9B-03F686BCF9EC}"/>
              </a:ext>
            </a:extLst>
          </p:cNvPr>
          <p:cNvSpPr>
            <a:spLocks noGrp="1"/>
          </p:cNvSpPr>
          <p:nvPr>
            <p:ph type="dt" sz="half" idx="10"/>
          </p:nvPr>
        </p:nvSpPr>
        <p:spPr/>
        <p:txBody>
          <a:bodyPr/>
          <a:lstStyle/>
          <a:p>
            <a:fld id="{1D8BD707-D9CF-40AE-B4C6-C98DA3205C09}" type="datetimeFigureOut">
              <a:rPr lang="en-US" smtClean="0"/>
              <a:t>2/6/2025</a:t>
            </a:fld>
            <a:endParaRPr lang="en-US"/>
          </a:p>
        </p:txBody>
      </p:sp>
      <p:sp>
        <p:nvSpPr>
          <p:cNvPr id="6" name="Footer Placeholder 5">
            <a:extLst>
              <a:ext uri="{FF2B5EF4-FFF2-40B4-BE49-F238E27FC236}">
                <a16:creationId xmlns:a16="http://schemas.microsoft.com/office/drawing/2014/main" id="{03B4ABCB-9E31-95FD-A2D0-A9189167FC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DB1EF9-2547-FA13-3AAE-6188019BBE10}"/>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7486682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CCBD4-688E-2086-9D2C-543EC9965B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E4F9FD-79BA-4223-1EE9-A8693A1625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FF900C-D676-0565-68FD-FBEC508DDA4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870FE1A-FEBF-C44B-12EB-19E3A98900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ABD149-060F-0644-53FA-DB2C07578CD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481AA7-FC4E-0DA1-FA07-BAEF5AE16024}"/>
              </a:ext>
            </a:extLst>
          </p:cNvPr>
          <p:cNvSpPr>
            <a:spLocks noGrp="1"/>
          </p:cNvSpPr>
          <p:nvPr>
            <p:ph type="dt" sz="half" idx="10"/>
          </p:nvPr>
        </p:nvSpPr>
        <p:spPr/>
        <p:txBody>
          <a:bodyPr/>
          <a:lstStyle/>
          <a:p>
            <a:fld id="{1D8BD707-D9CF-40AE-B4C6-C98DA3205C09}" type="datetimeFigureOut">
              <a:rPr lang="en-US" smtClean="0"/>
              <a:t>2/6/2025</a:t>
            </a:fld>
            <a:endParaRPr lang="en-US"/>
          </a:p>
        </p:txBody>
      </p:sp>
      <p:sp>
        <p:nvSpPr>
          <p:cNvPr id="8" name="Footer Placeholder 7">
            <a:extLst>
              <a:ext uri="{FF2B5EF4-FFF2-40B4-BE49-F238E27FC236}">
                <a16:creationId xmlns:a16="http://schemas.microsoft.com/office/drawing/2014/main" id="{FACBC8C7-1915-4E5A-151D-E917E93E100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1DEEFC-2552-5F70-4F19-75A53442C157}"/>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9073897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B4775-006E-BC69-E2BF-019768151E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9A8612F-C08E-0CE5-AC09-F8841F262EC8}"/>
              </a:ext>
            </a:extLst>
          </p:cNvPr>
          <p:cNvSpPr>
            <a:spLocks noGrp="1"/>
          </p:cNvSpPr>
          <p:nvPr>
            <p:ph type="dt" sz="half" idx="10"/>
          </p:nvPr>
        </p:nvSpPr>
        <p:spPr/>
        <p:txBody>
          <a:bodyPr/>
          <a:lstStyle/>
          <a:p>
            <a:fld id="{1D8BD707-D9CF-40AE-B4C6-C98DA3205C09}" type="datetimeFigureOut">
              <a:rPr lang="en-US" smtClean="0"/>
              <a:t>2/6/2025</a:t>
            </a:fld>
            <a:endParaRPr lang="en-US"/>
          </a:p>
        </p:txBody>
      </p:sp>
      <p:sp>
        <p:nvSpPr>
          <p:cNvPr id="4" name="Footer Placeholder 3">
            <a:extLst>
              <a:ext uri="{FF2B5EF4-FFF2-40B4-BE49-F238E27FC236}">
                <a16:creationId xmlns:a16="http://schemas.microsoft.com/office/drawing/2014/main" id="{2EEAE875-E26D-14F7-4BC9-756AC654236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47A5024-89A7-5DC9-C7C2-2782E6F389A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34363389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860208-8280-4A61-893B-5ABC13599D6F}"/>
              </a:ext>
            </a:extLst>
          </p:cNvPr>
          <p:cNvSpPr>
            <a:spLocks noGrp="1"/>
          </p:cNvSpPr>
          <p:nvPr>
            <p:ph type="dt" sz="half" idx="10"/>
          </p:nvPr>
        </p:nvSpPr>
        <p:spPr/>
        <p:txBody>
          <a:bodyPr/>
          <a:lstStyle/>
          <a:p>
            <a:fld id="{1D8BD707-D9CF-40AE-B4C6-C98DA3205C09}" type="datetimeFigureOut">
              <a:rPr lang="en-US" smtClean="0"/>
              <a:t>2/6/2025</a:t>
            </a:fld>
            <a:endParaRPr lang="en-US"/>
          </a:p>
        </p:txBody>
      </p:sp>
      <p:sp>
        <p:nvSpPr>
          <p:cNvPr id="3" name="Footer Placeholder 2">
            <a:extLst>
              <a:ext uri="{FF2B5EF4-FFF2-40B4-BE49-F238E27FC236}">
                <a16:creationId xmlns:a16="http://schemas.microsoft.com/office/drawing/2014/main" id="{B2012146-8712-860F-DC6A-43B70B9F21C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A4AB77D-CA20-7DC4-9204-EF26B9459EA7}"/>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4320905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1B467-CBF9-5E5D-0614-38C2F6E094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4D5CC91-70B1-645C-75F4-10536E5205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57FDB4-0335-38F9-B2FC-1EE8DE905A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5BFCDF-5B2F-94F5-7817-EDD43EDE4959}"/>
              </a:ext>
            </a:extLst>
          </p:cNvPr>
          <p:cNvSpPr>
            <a:spLocks noGrp="1"/>
          </p:cNvSpPr>
          <p:nvPr>
            <p:ph type="dt" sz="half" idx="10"/>
          </p:nvPr>
        </p:nvSpPr>
        <p:spPr/>
        <p:txBody>
          <a:bodyPr/>
          <a:lstStyle/>
          <a:p>
            <a:fld id="{1D8BD707-D9CF-40AE-B4C6-C98DA3205C09}" type="datetimeFigureOut">
              <a:rPr lang="en-US" smtClean="0"/>
              <a:t>2/6/2025</a:t>
            </a:fld>
            <a:endParaRPr lang="en-US"/>
          </a:p>
        </p:txBody>
      </p:sp>
      <p:sp>
        <p:nvSpPr>
          <p:cNvPr id="6" name="Footer Placeholder 5">
            <a:extLst>
              <a:ext uri="{FF2B5EF4-FFF2-40B4-BE49-F238E27FC236}">
                <a16:creationId xmlns:a16="http://schemas.microsoft.com/office/drawing/2014/main" id="{8F688ED1-E93A-AF05-D8A9-CDC2D7EC68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EEF954-B45A-EA39-B879-C3E30A3F0C31}"/>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6326023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29591-C34B-BD1F-04AE-F296CDFC98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E73B18-D8B4-686B-49EB-75769CDCE3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21A2B35E-79F7-0063-7956-9B111384C6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F8CDB5-B9DD-B4EE-38B2-F2B711FD90D6}"/>
              </a:ext>
            </a:extLst>
          </p:cNvPr>
          <p:cNvSpPr>
            <a:spLocks noGrp="1"/>
          </p:cNvSpPr>
          <p:nvPr>
            <p:ph type="dt" sz="half" idx="10"/>
          </p:nvPr>
        </p:nvSpPr>
        <p:spPr/>
        <p:txBody>
          <a:bodyPr/>
          <a:lstStyle/>
          <a:p>
            <a:fld id="{1D8BD707-D9CF-40AE-B4C6-C98DA3205C09}" type="datetimeFigureOut">
              <a:rPr lang="en-US" smtClean="0"/>
              <a:t>2/6/2025</a:t>
            </a:fld>
            <a:endParaRPr lang="en-US"/>
          </a:p>
        </p:txBody>
      </p:sp>
      <p:sp>
        <p:nvSpPr>
          <p:cNvPr id="6" name="Footer Placeholder 5">
            <a:extLst>
              <a:ext uri="{FF2B5EF4-FFF2-40B4-BE49-F238E27FC236}">
                <a16:creationId xmlns:a16="http://schemas.microsoft.com/office/drawing/2014/main" id="{3B61B89C-80DB-3444-0399-FE7B3208AD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849BDC-58AF-979F-4FD7-64CAD448EE16}"/>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4164306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FE95A-A42D-96C9-2C3E-06E477BAF8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141575-FA8D-0295-4EB1-F84D1D8ADA1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669AAF-523F-BA1E-EFCF-F9136F7946FC}"/>
              </a:ext>
            </a:extLst>
          </p:cNvPr>
          <p:cNvSpPr>
            <a:spLocks noGrp="1"/>
          </p:cNvSpPr>
          <p:nvPr>
            <p:ph type="dt" sz="half" idx="10"/>
          </p:nvPr>
        </p:nvSpPr>
        <p:spPr/>
        <p:txBody>
          <a:bodyPr/>
          <a:lstStyle/>
          <a:p>
            <a:fld id="{1D8BD707-D9CF-40AE-B4C6-C98DA3205C09}" type="datetimeFigureOut">
              <a:rPr lang="en-US" smtClean="0"/>
              <a:t>2/6/2025</a:t>
            </a:fld>
            <a:endParaRPr lang="en-US"/>
          </a:p>
        </p:txBody>
      </p:sp>
      <p:sp>
        <p:nvSpPr>
          <p:cNvPr id="5" name="Footer Placeholder 4">
            <a:extLst>
              <a:ext uri="{FF2B5EF4-FFF2-40B4-BE49-F238E27FC236}">
                <a16:creationId xmlns:a16="http://schemas.microsoft.com/office/drawing/2014/main" id="{245324D1-207A-F459-FDF3-C879CDE920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78FB88-CC34-532F-50A8-D3B6F459D19B}"/>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31748594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8B8C44-C7CF-5B3C-179B-E496A7D12F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39807B-29DD-B337-2C29-D0BD9D6FDED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3B25C1-CD87-F5D5-F2E2-F4FB2B9F2C6A}"/>
              </a:ext>
            </a:extLst>
          </p:cNvPr>
          <p:cNvSpPr>
            <a:spLocks noGrp="1"/>
          </p:cNvSpPr>
          <p:nvPr>
            <p:ph type="dt" sz="half" idx="10"/>
          </p:nvPr>
        </p:nvSpPr>
        <p:spPr/>
        <p:txBody>
          <a:bodyPr/>
          <a:lstStyle/>
          <a:p>
            <a:fld id="{1D8BD707-D9CF-40AE-B4C6-C98DA3205C09}" type="datetimeFigureOut">
              <a:rPr lang="en-US" smtClean="0"/>
              <a:t>2/6/2025</a:t>
            </a:fld>
            <a:endParaRPr lang="en-US"/>
          </a:p>
        </p:txBody>
      </p:sp>
      <p:sp>
        <p:nvSpPr>
          <p:cNvPr id="5" name="Footer Placeholder 4">
            <a:extLst>
              <a:ext uri="{FF2B5EF4-FFF2-40B4-BE49-F238E27FC236}">
                <a16:creationId xmlns:a16="http://schemas.microsoft.com/office/drawing/2014/main" id="{543C3EC8-0392-7E10-6BD6-82DEC8697D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6B8F63-F726-5FEF-4E46-B4DEB1285187}"/>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97939084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79"/>
            <a:ext cx="10363200" cy="279179"/>
          </a:xfrm>
          <a:prstGeom prst="rect">
            <a:avLst/>
          </a:prstGeom>
        </p:spPr>
        <p:txBody>
          <a:bodyPr wrap="square" lIns="0" tIns="0" rIns="0" bIns="0">
            <a:spAutoFit/>
          </a:bodyPr>
          <a:lstStyle>
            <a:lvl1pPr>
              <a:defRPr sz="1814" b="0" i="0">
                <a:solidFill>
                  <a:schemeClr val="tx1"/>
                </a:solidFill>
                <a:latin typeface="Arial Rounded MT Bold"/>
                <a:cs typeface="Arial Rounded MT Bold"/>
              </a:defRPr>
            </a:lvl1pPr>
          </a:lstStyle>
          <a:p>
            <a:r>
              <a:rPr lang="en-US"/>
              <a:t>Click to edit Master title style</a:t>
            </a:r>
            <a:endParaRPr/>
          </a:p>
        </p:txBody>
      </p:sp>
      <p:sp>
        <p:nvSpPr>
          <p:cNvPr id="3" name="Holder 3"/>
          <p:cNvSpPr>
            <a:spLocks noGrp="1"/>
          </p:cNvSpPr>
          <p:nvPr>
            <p:ph type="subTitle" idx="4"/>
          </p:nvPr>
        </p:nvSpPr>
        <p:spPr>
          <a:xfrm>
            <a:off x="1828800" y="3840480"/>
            <a:ext cx="8534400" cy="195438"/>
          </a:xfrm>
          <a:prstGeom prst="rect">
            <a:avLst/>
          </a:prstGeom>
        </p:spPr>
        <p:txBody>
          <a:bodyPr wrap="square" lIns="0" tIns="0" rIns="0" bIns="0">
            <a:spAutoFit/>
          </a:bodyPr>
          <a:lstStyle>
            <a:lvl1pPr>
              <a:defRPr sz="1270" b="0" i="0">
                <a:solidFill>
                  <a:schemeClr val="tx1"/>
                </a:solidFill>
                <a:latin typeface="Arial Rounded MT Bold"/>
                <a:cs typeface="Arial Rounded MT Bold"/>
              </a:defRPr>
            </a:lvl1pPr>
          </a:lstStyle>
          <a:p>
            <a:r>
              <a:rPr lang="en-US"/>
              <a:t>Click to edit Master subtitle style</a:t>
            </a:r>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2/6/2025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77216708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3257958" y="285606"/>
            <a:ext cx="5676084" cy="279179"/>
          </a:xfrm>
        </p:spPr>
        <p:txBody>
          <a:bodyPr lIns="0" tIns="0" rIns="0" bIns="0"/>
          <a:lstStyle>
            <a:lvl1pPr>
              <a:defRPr sz="1814" b="0" i="0">
                <a:solidFill>
                  <a:schemeClr val="tx1"/>
                </a:solidFill>
                <a:latin typeface="Arial Rounded MT Bold"/>
                <a:cs typeface="Arial Rounded MT Bold"/>
              </a:defRPr>
            </a:lvl1pPr>
          </a:lstStyle>
          <a:p>
            <a:r>
              <a:rPr lang="en-US"/>
              <a:t>Click to edit Master title style</a:t>
            </a:r>
            <a:endParaRPr/>
          </a:p>
        </p:txBody>
      </p:sp>
      <p:sp>
        <p:nvSpPr>
          <p:cNvPr id="3" name="Holder 3"/>
          <p:cNvSpPr>
            <a:spLocks noGrp="1"/>
          </p:cNvSpPr>
          <p:nvPr>
            <p:ph type="body" idx="1"/>
          </p:nvPr>
        </p:nvSpPr>
        <p:spPr>
          <a:xfrm>
            <a:off x="4547383" y="1090140"/>
            <a:ext cx="6782343" cy="195438"/>
          </a:xfrm>
        </p:spPr>
        <p:txBody>
          <a:bodyPr lIns="0" tIns="0" rIns="0" bIns="0"/>
          <a:lstStyle>
            <a:lvl1pPr>
              <a:defRPr sz="1270" b="0" i="0">
                <a:solidFill>
                  <a:schemeClr val="tx1"/>
                </a:solidFill>
                <a:latin typeface="Arial Rounded MT Bold"/>
                <a:cs typeface="Arial Rounded MT Bold"/>
              </a:defRPr>
            </a:lvl1pPr>
          </a:lstStyle>
          <a:p>
            <a:pPr lvl="0"/>
            <a:r>
              <a:rPr lang="en-US"/>
              <a:t>Click to edit Master text styles</a:t>
            </a: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2/6/2025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50992326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a:xfrm>
            <a:off x="3257958" y="285606"/>
            <a:ext cx="5676084" cy="279179"/>
          </a:xfrm>
        </p:spPr>
        <p:txBody>
          <a:bodyPr lIns="0" tIns="0" rIns="0" bIns="0"/>
          <a:lstStyle>
            <a:lvl1pPr>
              <a:defRPr sz="1814" b="0" i="0">
                <a:solidFill>
                  <a:schemeClr val="tx1"/>
                </a:solidFill>
                <a:latin typeface="Arial Rounded MT Bold"/>
                <a:cs typeface="Arial Rounded MT Bold"/>
              </a:defRPr>
            </a:lvl1pPr>
          </a:lstStyle>
          <a:p>
            <a:r>
              <a:rPr lang="en-US"/>
              <a:t>Click to edit Master title style</a:t>
            </a:r>
            <a:endParaRPr/>
          </a:p>
        </p:txBody>
      </p:sp>
      <p:sp>
        <p:nvSpPr>
          <p:cNvPr id="3" name="Holder 3"/>
          <p:cNvSpPr>
            <a:spLocks noGrp="1"/>
          </p:cNvSpPr>
          <p:nvPr>
            <p:ph sz="half" idx="2"/>
          </p:nvPr>
        </p:nvSpPr>
        <p:spPr>
          <a:xfrm>
            <a:off x="609601" y="1577340"/>
            <a:ext cx="5303520" cy="215444"/>
          </a:xfrm>
          <a:prstGeom prst="rect">
            <a:avLst/>
          </a:prstGeom>
        </p:spPr>
        <p:txBody>
          <a:bodyPr wrap="square" lIns="0" tIns="0" rIns="0" bIns="0">
            <a:spAutoFit/>
          </a:bodyPr>
          <a:lstStyle>
            <a:lvl1pPr>
              <a:defRPr/>
            </a:lvl1pPr>
          </a:lstStyle>
          <a:p>
            <a:pPr lvl="0"/>
            <a:r>
              <a:rPr lang="en-US"/>
              <a:t>Click to edit Master text styles</a:t>
            </a:r>
          </a:p>
        </p:txBody>
      </p:sp>
      <p:sp>
        <p:nvSpPr>
          <p:cNvPr id="4" name="Holder 4"/>
          <p:cNvSpPr>
            <a:spLocks noGrp="1"/>
          </p:cNvSpPr>
          <p:nvPr>
            <p:ph sz="half" idx="3"/>
          </p:nvPr>
        </p:nvSpPr>
        <p:spPr>
          <a:xfrm>
            <a:off x="6278881" y="1577340"/>
            <a:ext cx="5303520" cy="215444"/>
          </a:xfrm>
          <a:prstGeom prst="rect">
            <a:avLst/>
          </a:prstGeom>
        </p:spPr>
        <p:txBody>
          <a:bodyPr wrap="square" lIns="0" tIns="0" rIns="0" bIns="0">
            <a:spAutoFit/>
          </a:bodyPr>
          <a:lstStyle>
            <a:lvl1pPr>
              <a:defRPr/>
            </a:lvl1pPr>
          </a:lstStyle>
          <a:p>
            <a:pPr lvl="0"/>
            <a:r>
              <a:rPr lang="en-US"/>
              <a:t>Click to edit Master text styles</a:t>
            </a: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2/6/2025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07208993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a:xfrm>
            <a:off x="3257958" y="285606"/>
            <a:ext cx="5676084" cy="279179"/>
          </a:xfrm>
        </p:spPr>
        <p:txBody>
          <a:bodyPr lIns="0" tIns="0" rIns="0" bIns="0"/>
          <a:lstStyle>
            <a:lvl1pPr>
              <a:defRPr sz="1814" b="0" i="0">
                <a:solidFill>
                  <a:schemeClr val="tx1"/>
                </a:solidFill>
                <a:latin typeface="Arial Rounded MT Bold"/>
                <a:cs typeface="Arial Rounded MT Bold"/>
              </a:defRPr>
            </a:lvl1pPr>
          </a:lstStyle>
          <a:p>
            <a:r>
              <a:rPr lang="en-US"/>
              <a:t>Click to edit Master title style</a:t>
            </a:r>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2/6/2025</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21891852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2/6/2025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815446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theme" Target="../theme/theme3.xml"/><Relationship Id="rId5" Type="http://schemas.openxmlformats.org/officeDocument/2006/relationships/slideLayout" Target="../slideLayouts/slideLayout27.xml"/><Relationship Id="rId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63399D-334D-F848-F9E2-BFB7BB5195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7AC62A-3F58-65D3-0463-8D6713E62E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04480D-3037-5049-EF70-3CC6795B1E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42C27E-FC73-470C-8CA9-28435D918F0D}" type="datetimeFigureOut">
              <a:rPr lang="en-GB" smtClean="0"/>
              <a:t>06/02/2025</a:t>
            </a:fld>
            <a:endParaRPr lang="en-GB"/>
          </a:p>
        </p:txBody>
      </p:sp>
      <p:sp>
        <p:nvSpPr>
          <p:cNvPr id="5" name="Footer Placeholder 4">
            <a:extLst>
              <a:ext uri="{FF2B5EF4-FFF2-40B4-BE49-F238E27FC236}">
                <a16:creationId xmlns:a16="http://schemas.microsoft.com/office/drawing/2014/main" id="{F0F36AE1-973F-1814-C3D5-9C684B8655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F2C445D-C230-F479-E7AD-1AE1DC05AF1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13AEC8-5AEB-4720-B4CA-C40990D07773}" type="slidenum">
              <a:rPr lang="en-GB" smtClean="0"/>
              <a:t>‹#›</a:t>
            </a:fld>
            <a:endParaRPr lang="en-GB"/>
          </a:p>
        </p:txBody>
      </p:sp>
    </p:spTree>
    <p:extLst>
      <p:ext uri="{BB962C8B-B14F-4D97-AF65-F5344CB8AC3E}">
        <p14:creationId xmlns:p14="http://schemas.microsoft.com/office/powerpoint/2010/main" val="17933349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63399D-334D-F848-F9E2-BFB7BB5195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7AC62A-3F58-65D3-0463-8D6713E62E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04480D-3037-5049-EF70-3CC6795B1E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42C27E-FC73-470C-8CA9-28435D918F0D}" type="datetimeFigureOut">
              <a:rPr lang="en-GB" smtClean="0"/>
              <a:t>06/02/2025</a:t>
            </a:fld>
            <a:endParaRPr lang="en-GB"/>
          </a:p>
        </p:txBody>
      </p:sp>
      <p:sp>
        <p:nvSpPr>
          <p:cNvPr id="5" name="Footer Placeholder 4">
            <a:extLst>
              <a:ext uri="{FF2B5EF4-FFF2-40B4-BE49-F238E27FC236}">
                <a16:creationId xmlns:a16="http://schemas.microsoft.com/office/drawing/2014/main" id="{F0F36AE1-973F-1814-C3D5-9C684B8655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F2C445D-C230-F479-E7AD-1AE1DC05AF1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13AEC8-5AEB-4720-B4CA-C40990D07773}" type="slidenum">
              <a:rPr lang="en-GB" smtClean="0"/>
              <a:t>‹#›</a:t>
            </a:fld>
            <a:endParaRPr lang="en-GB"/>
          </a:p>
        </p:txBody>
      </p:sp>
    </p:spTree>
    <p:extLst>
      <p:ext uri="{BB962C8B-B14F-4D97-AF65-F5344CB8AC3E}">
        <p14:creationId xmlns:p14="http://schemas.microsoft.com/office/powerpoint/2010/main" val="1900574777"/>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3257958" y="285606"/>
            <a:ext cx="5676084" cy="307777"/>
          </a:xfrm>
          <a:prstGeom prst="rect">
            <a:avLst/>
          </a:prstGeom>
        </p:spPr>
        <p:txBody>
          <a:bodyPr wrap="square" lIns="0" tIns="0" rIns="0" bIns="0">
            <a:spAutoFit/>
          </a:bodyPr>
          <a:lstStyle>
            <a:lvl1pPr>
              <a:defRPr sz="2000" b="0" i="0">
                <a:solidFill>
                  <a:schemeClr val="tx1"/>
                </a:solidFill>
                <a:latin typeface="Arial Rounded MT Bold"/>
                <a:cs typeface="Arial Rounded MT Bold"/>
              </a:defRPr>
            </a:lvl1pPr>
          </a:lstStyle>
          <a:p>
            <a:endParaRPr/>
          </a:p>
        </p:txBody>
      </p:sp>
      <p:sp>
        <p:nvSpPr>
          <p:cNvPr id="3" name="Holder 3"/>
          <p:cNvSpPr>
            <a:spLocks noGrp="1"/>
          </p:cNvSpPr>
          <p:nvPr>
            <p:ph type="body" idx="1"/>
          </p:nvPr>
        </p:nvSpPr>
        <p:spPr>
          <a:xfrm>
            <a:off x="4547383" y="1090140"/>
            <a:ext cx="6782343" cy="215444"/>
          </a:xfrm>
          <a:prstGeom prst="rect">
            <a:avLst/>
          </a:prstGeom>
        </p:spPr>
        <p:txBody>
          <a:bodyPr wrap="square" lIns="0" tIns="0" rIns="0" bIns="0">
            <a:spAutoFit/>
          </a:bodyPr>
          <a:lstStyle>
            <a:lvl1pPr>
              <a:defRPr sz="1400" b="0" i="0">
                <a:solidFill>
                  <a:schemeClr val="tx1"/>
                </a:solidFill>
                <a:latin typeface="Arial Rounded MT Bold"/>
                <a:cs typeface="Arial Rounded MT Bold"/>
              </a:defRPr>
            </a:lvl1pPr>
          </a:lstStyle>
          <a:p>
            <a:endParaRPr/>
          </a:p>
        </p:txBody>
      </p:sp>
      <p:sp>
        <p:nvSpPr>
          <p:cNvPr id="4" name="Holder 4"/>
          <p:cNvSpPr>
            <a:spLocks noGrp="1"/>
          </p:cNvSpPr>
          <p:nvPr>
            <p:ph type="ftr" sz="quarter" idx="5"/>
          </p:nvPr>
        </p:nvSpPr>
        <p:spPr>
          <a:xfrm>
            <a:off x="4145280" y="6377939"/>
            <a:ext cx="3901440" cy="276999"/>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39"/>
            <a:ext cx="2804160"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2/6/2025</a:t>
            </a:fld>
            <a:endParaRPr lang="en-US"/>
          </a:p>
        </p:txBody>
      </p:sp>
      <p:sp>
        <p:nvSpPr>
          <p:cNvPr id="6" name="Holder 6"/>
          <p:cNvSpPr>
            <a:spLocks noGrp="1"/>
          </p:cNvSpPr>
          <p:nvPr>
            <p:ph type="sldNum" sz="quarter" idx="7"/>
          </p:nvPr>
        </p:nvSpPr>
        <p:spPr>
          <a:xfrm>
            <a:off x="8778240" y="6377939"/>
            <a:ext cx="2804160"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16936485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Lst>
  <p:txStyles>
    <p:titleStyle>
      <a:lvl1pPr eaLnBrk="1" hangingPunct="1">
        <a:defRPr>
          <a:latin typeface="+mj-lt"/>
          <a:ea typeface="+mj-ea"/>
          <a:cs typeface="+mj-cs"/>
        </a:defRPr>
      </a:lvl1pPr>
    </p:titleStyle>
    <p:bodyStyle>
      <a:lvl1pPr marL="0" eaLnBrk="1" hangingPunct="1">
        <a:defRPr>
          <a:latin typeface="+mn-lt"/>
          <a:ea typeface="+mn-ea"/>
          <a:cs typeface="+mn-cs"/>
        </a:defRPr>
      </a:lvl1pPr>
      <a:lvl2pPr marL="414589" eaLnBrk="1" hangingPunct="1">
        <a:defRPr>
          <a:latin typeface="+mn-lt"/>
          <a:ea typeface="+mn-ea"/>
          <a:cs typeface="+mn-cs"/>
        </a:defRPr>
      </a:lvl2pPr>
      <a:lvl3pPr marL="829178" eaLnBrk="1" hangingPunct="1">
        <a:defRPr>
          <a:latin typeface="+mn-lt"/>
          <a:ea typeface="+mn-ea"/>
          <a:cs typeface="+mn-cs"/>
        </a:defRPr>
      </a:lvl3pPr>
      <a:lvl4pPr marL="1243767" eaLnBrk="1" hangingPunct="1">
        <a:defRPr>
          <a:latin typeface="+mn-lt"/>
          <a:ea typeface="+mn-ea"/>
          <a:cs typeface="+mn-cs"/>
        </a:defRPr>
      </a:lvl4pPr>
      <a:lvl5pPr marL="1658356" eaLnBrk="1" hangingPunct="1">
        <a:defRPr>
          <a:latin typeface="+mn-lt"/>
          <a:ea typeface="+mn-ea"/>
          <a:cs typeface="+mn-cs"/>
        </a:defRPr>
      </a:lvl5pPr>
      <a:lvl6pPr marL="2072945" eaLnBrk="1" hangingPunct="1">
        <a:defRPr>
          <a:latin typeface="+mn-lt"/>
          <a:ea typeface="+mn-ea"/>
          <a:cs typeface="+mn-cs"/>
        </a:defRPr>
      </a:lvl6pPr>
      <a:lvl7pPr marL="2487534" eaLnBrk="1" hangingPunct="1">
        <a:defRPr>
          <a:latin typeface="+mn-lt"/>
          <a:ea typeface="+mn-ea"/>
          <a:cs typeface="+mn-cs"/>
        </a:defRPr>
      </a:lvl7pPr>
      <a:lvl8pPr marL="2902123" eaLnBrk="1" hangingPunct="1">
        <a:defRPr>
          <a:latin typeface="+mn-lt"/>
          <a:ea typeface="+mn-ea"/>
          <a:cs typeface="+mn-cs"/>
        </a:defRPr>
      </a:lvl8pPr>
      <a:lvl9pPr marL="3316712" eaLnBrk="1" hangingPunct="1">
        <a:defRPr>
          <a:latin typeface="+mn-lt"/>
          <a:ea typeface="+mn-ea"/>
          <a:cs typeface="+mn-cs"/>
        </a:defRPr>
      </a:lvl9pPr>
    </p:bodyStyle>
    <p:otherStyle>
      <a:lvl1pPr marL="0" eaLnBrk="1" hangingPunct="1">
        <a:defRPr>
          <a:latin typeface="+mn-lt"/>
          <a:ea typeface="+mn-ea"/>
          <a:cs typeface="+mn-cs"/>
        </a:defRPr>
      </a:lvl1pPr>
      <a:lvl2pPr marL="414589" eaLnBrk="1" hangingPunct="1">
        <a:defRPr>
          <a:latin typeface="+mn-lt"/>
          <a:ea typeface="+mn-ea"/>
          <a:cs typeface="+mn-cs"/>
        </a:defRPr>
      </a:lvl2pPr>
      <a:lvl3pPr marL="829178" eaLnBrk="1" hangingPunct="1">
        <a:defRPr>
          <a:latin typeface="+mn-lt"/>
          <a:ea typeface="+mn-ea"/>
          <a:cs typeface="+mn-cs"/>
        </a:defRPr>
      </a:lvl3pPr>
      <a:lvl4pPr marL="1243767" eaLnBrk="1" hangingPunct="1">
        <a:defRPr>
          <a:latin typeface="+mn-lt"/>
          <a:ea typeface="+mn-ea"/>
          <a:cs typeface="+mn-cs"/>
        </a:defRPr>
      </a:lvl4pPr>
      <a:lvl5pPr marL="1658356" eaLnBrk="1" hangingPunct="1">
        <a:defRPr>
          <a:latin typeface="+mn-lt"/>
          <a:ea typeface="+mn-ea"/>
          <a:cs typeface="+mn-cs"/>
        </a:defRPr>
      </a:lvl5pPr>
      <a:lvl6pPr marL="2072945" eaLnBrk="1" hangingPunct="1">
        <a:defRPr>
          <a:latin typeface="+mn-lt"/>
          <a:ea typeface="+mn-ea"/>
          <a:cs typeface="+mn-cs"/>
        </a:defRPr>
      </a:lvl6pPr>
      <a:lvl7pPr marL="2487534" eaLnBrk="1" hangingPunct="1">
        <a:defRPr>
          <a:latin typeface="+mn-lt"/>
          <a:ea typeface="+mn-ea"/>
          <a:cs typeface="+mn-cs"/>
        </a:defRPr>
      </a:lvl7pPr>
      <a:lvl8pPr marL="2902123" eaLnBrk="1" hangingPunct="1">
        <a:defRPr>
          <a:latin typeface="+mn-lt"/>
          <a:ea typeface="+mn-ea"/>
          <a:cs typeface="+mn-cs"/>
        </a:defRPr>
      </a:lvl8pPr>
      <a:lvl9pPr marL="3316712" eaLnBrk="1" hangingPunct="1">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www.heatherwick.com/projects/infrastructure/uk-pavilion/" TargetMode="External"/><Relationship Id="rId3" Type="http://schemas.openxmlformats.org/officeDocument/2006/relationships/image" Target="../media/image7.png"/><Relationship Id="rId7" Type="http://schemas.openxmlformats.org/officeDocument/2006/relationships/image" Target="../media/image9.png"/><Relationship Id="rId2" Type="http://schemas.openxmlformats.org/officeDocument/2006/relationships/hyperlink" Target="https://www.heatherwick.com/projects/objects/" TargetMode="External"/><Relationship Id="rId1" Type="http://schemas.openxmlformats.org/officeDocument/2006/relationships/slideLayout" Target="../slideLayouts/slideLayout2.xml"/><Relationship Id="rId6" Type="http://schemas.openxmlformats.org/officeDocument/2006/relationships/hyperlink" Target="https://www.heatherwick.com/projects/objects/spun/" TargetMode="External"/><Relationship Id="rId5" Type="http://schemas.openxmlformats.org/officeDocument/2006/relationships/image" Target="../media/image8.png"/><Relationship Id="rId4" Type="http://schemas.openxmlformats.org/officeDocument/2006/relationships/hyperlink" Target="https://www.heatherwick.com/projects/infrastructure/rolling-bridge/" TargetMode="External"/><Relationship Id="rId9"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lick.com/uk"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lick.com/uk" TargetMode="Externa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2.xml.rels><?xml version="1.0" encoding="UTF-8" standalone="yes"?>
<Relationships xmlns="http://schemas.openxmlformats.org/package/2006/relationships"><Relationship Id="rId3" Type="http://schemas.openxmlformats.org/officeDocument/2006/relationships/hyperlink" Target="https://www.bing.com/videos/riverview/relatedvideo?q=slash+bag+video+alexander+mcqueen&amp;mid=0C72656B6E30C648D8770C72656B6E30C648D877&amp;FORM=VIRE" TargetMode="External"/><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www.oshensail.com/about"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B33E9-8976-7FBD-99AF-730E78064831}"/>
              </a:ext>
            </a:extLst>
          </p:cNvPr>
          <p:cNvSpPr>
            <a:spLocks noGrp="1"/>
          </p:cNvSpPr>
          <p:nvPr>
            <p:ph type="ctrTitle"/>
          </p:nvPr>
        </p:nvSpPr>
        <p:spPr>
          <a:xfrm>
            <a:off x="471948" y="1262743"/>
            <a:ext cx="11248104" cy="4475448"/>
          </a:xfrm>
        </p:spPr>
        <p:txBody>
          <a:bodyPr>
            <a:noAutofit/>
          </a:bodyPr>
          <a:lstStyle/>
          <a:p>
            <a:br>
              <a:rPr lang="en-GB" sz="6600" b="1" dirty="0">
                <a:latin typeface="+mn-lt"/>
              </a:rPr>
            </a:br>
            <a:r>
              <a:rPr lang="en-GB" sz="6600" b="1" dirty="0">
                <a:latin typeface="+mn-lt"/>
              </a:rPr>
              <a:t>ADDA4015</a:t>
            </a:r>
            <a:br>
              <a:rPr lang="en-GB" sz="6600" b="1" dirty="0">
                <a:latin typeface="+mn-lt"/>
              </a:rPr>
            </a:br>
            <a:r>
              <a:rPr lang="en-GB" sz="6600" b="1" dirty="0">
                <a:latin typeface="+mn-lt"/>
              </a:rPr>
              <a:t> CONTEMPORARY CHALLENGES</a:t>
            </a:r>
            <a:br>
              <a:rPr lang="en-GB" sz="6600" b="1" dirty="0">
                <a:latin typeface="+mn-lt"/>
              </a:rPr>
            </a:br>
            <a:r>
              <a:rPr lang="en-GB" sz="6600" b="1" dirty="0">
                <a:latin typeface="+mn-lt"/>
              </a:rPr>
              <a:t> MAKING A DIFFERENCE</a:t>
            </a:r>
            <a:br>
              <a:rPr lang="en-GB" sz="6600" b="1" dirty="0">
                <a:latin typeface="+mn-lt"/>
              </a:rPr>
            </a:br>
            <a:br>
              <a:rPr lang="en-GB" sz="6600" b="1" dirty="0">
                <a:latin typeface="+mn-lt"/>
              </a:rPr>
            </a:br>
            <a:r>
              <a:rPr lang="en-GB" sz="4000" i="1" dirty="0">
                <a:latin typeface="+mn-lt"/>
              </a:rPr>
              <a:t>Week 2 – 06.02.25</a:t>
            </a:r>
          </a:p>
        </p:txBody>
      </p:sp>
    </p:spTree>
    <p:extLst>
      <p:ext uri="{BB962C8B-B14F-4D97-AF65-F5344CB8AC3E}">
        <p14:creationId xmlns:p14="http://schemas.microsoft.com/office/powerpoint/2010/main" val="18226123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Module Learning Outcomes </a:t>
            </a:r>
            <a:r>
              <a:rPr lang="en-GB" sz="2800" dirty="0"/>
              <a:t>(from module syllabus)</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p:txBody>
          <a:bodyPr>
            <a:normAutofit/>
          </a:bodyPr>
          <a:lstStyle/>
          <a:p>
            <a:pPr marL="514350" indent="-514350">
              <a:buFont typeface="+mj-lt"/>
              <a:buAutoNum type="arabicPeriod"/>
            </a:pPr>
            <a:r>
              <a:rPr lang="en-GB" sz="2600" dirty="0">
                <a:latin typeface="+mj-lt"/>
              </a:rPr>
              <a:t>Identify and evaluate historical and contemporary issues and their impact on today's global society (Coursework Assignment – MA)</a:t>
            </a:r>
          </a:p>
          <a:p>
            <a:pPr marL="514350" indent="-514350">
              <a:buFont typeface="+mj-lt"/>
              <a:buAutoNum type="arabicPeriod"/>
            </a:pPr>
            <a:r>
              <a:rPr lang="en-GB" sz="2600" dirty="0">
                <a:solidFill>
                  <a:schemeClr val="bg2">
                    <a:lumMod val="90000"/>
                  </a:schemeClr>
                </a:solidFill>
                <a:latin typeface="+mj-lt"/>
              </a:rPr>
              <a:t>Apply appropriate collaborative working practices to manage conflict and support effective decision making.</a:t>
            </a:r>
          </a:p>
          <a:p>
            <a:pPr marL="514350" indent="-514350">
              <a:buFont typeface="+mj-lt"/>
              <a:buAutoNum type="arabicPeriod"/>
            </a:pPr>
            <a:r>
              <a:rPr lang="en-GB" sz="2600" dirty="0">
                <a:solidFill>
                  <a:schemeClr val="bg2">
                    <a:lumMod val="90000"/>
                  </a:schemeClr>
                </a:solidFill>
                <a:latin typeface="+mj-lt"/>
              </a:rPr>
              <a:t>Implement Design Thinking techniques to investigate problems to generate and evaluate solutions.</a:t>
            </a:r>
          </a:p>
          <a:p>
            <a:pPr marL="0" indent="0">
              <a:buNone/>
            </a:pPr>
            <a:endParaRPr lang="en-GB" sz="2600" dirty="0">
              <a:latin typeface="+mj-lt"/>
            </a:endParaRPr>
          </a:p>
        </p:txBody>
      </p:sp>
    </p:spTree>
    <p:extLst>
      <p:ext uri="{BB962C8B-B14F-4D97-AF65-F5344CB8AC3E}">
        <p14:creationId xmlns:p14="http://schemas.microsoft.com/office/powerpoint/2010/main" val="14912955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Influential British Design Pioneers</a:t>
            </a:r>
            <a:endParaRPr lang="en-GB" b="1" dirty="0"/>
          </a:p>
        </p:txBody>
      </p:sp>
    </p:spTree>
    <p:extLst>
      <p:ext uri="{BB962C8B-B14F-4D97-AF65-F5344CB8AC3E}">
        <p14:creationId xmlns:p14="http://schemas.microsoft.com/office/powerpoint/2010/main" val="10482256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1CDA61A-3D49-8174-9EFD-526DCDB17E19}"/>
              </a:ext>
            </a:extLst>
          </p:cNvPr>
          <p:cNvPicPr>
            <a:picLocks noChangeAspect="1"/>
          </p:cNvPicPr>
          <p:nvPr/>
        </p:nvPicPr>
        <p:blipFill>
          <a:blip r:embed="rId2"/>
          <a:stretch>
            <a:fillRect/>
          </a:stretch>
        </p:blipFill>
        <p:spPr>
          <a:xfrm>
            <a:off x="3712888" y="1776904"/>
            <a:ext cx="2785882" cy="2211018"/>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Influential British Design Pioneers</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2677656"/>
          </a:xfrm>
          <a:prstGeom prst="rect">
            <a:avLst/>
          </a:prstGeom>
          <a:noFill/>
        </p:spPr>
        <p:txBody>
          <a:bodyPr wrap="square">
            <a:spAutoFit/>
          </a:bodyPr>
          <a:lstStyle/>
          <a:p>
            <a:r>
              <a:rPr lang="en-US" sz="1200" b="1" dirty="0">
                <a:latin typeface="+mj-lt"/>
              </a:rPr>
              <a:t>Sir Jonathan </a:t>
            </a:r>
            <a:r>
              <a:rPr lang="en-US" sz="1200" b="1" dirty="0" err="1">
                <a:latin typeface="+mj-lt"/>
              </a:rPr>
              <a:t>Ive</a:t>
            </a:r>
            <a:r>
              <a:rPr lang="en-US" sz="1200" b="1" dirty="0">
                <a:latin typeface="+mj-lt"/>
              </a:rPr>
              <a:t>: The Apple Design Genius</a:t>
            </a:r>
          </a:p>
          <a:p>
            <a:endParaRPr lang="en-US" sz="1200" b="1" dirty="0">
              <a:latin typeface="+mj-lt"/>
            </a:endParaRPr>
          </a:p>
          <a:p>
            <a:r>
              <a:rPr lang="en-US" sz="1200" dirty="0">
                <a:latin typeface="+mj-lt"/>
              </a:rPr>
              <a:t>Sir Jonathan </a:t>
            </a:r>
            <a:r>
              <a:rPr lang="en-US" sz="1200" dirty="0" err="1">
                <a:latin typeface="+mj-lt"/>
              </a:rPr>
              <a:t>Ive</a:t>
            </a:r>
            <a:r>
              <a:rPr lang="en-US" sz="1200" dirty="0">
                <a:latin typeface="+mj-lt"/>
              </a:rPr>
              <a:t>, often known simply as Jony </a:t>
            </a:r>
            <a:r>
              <a:rPr lang="en-US" sz="1200" dirty="0" err="1">
                <a:latin typeface="+mj-lt"/>
              </a:rPr>
              <a:t>Ive</a:t>
            </a:r>
            <a:r>
              <a:rPr lang="en-US" sz="1200" dirty="0">
                <a:latin typeface="+mj-lt"/>
              </a:rPr>
              <a:t>, is a design icon synonymous with Apple’s sleek and minimalist aesthetic. As the Chief Design Officer at Apple Inc., </a:t>
            </a:r>
            <a:r>
              <a:rPr lang="en-US" sz="1200" dirty="0" err="1">
                <a:latin typeface="+mj-lt"/>
              </a:rPr>
              <a:t>Ive</a:t>
            </a:r>
            <a:r>
              <a:rPr lang="en-US" sz="1200" dirty="0">
                <a:latin typeface="+mj-lt"/>
              </a:rPr>
              <a:t> played a pivotal role in shaping the look and feel of products like the iPhone, iPad, and MacBook. His emphasis on simplicity, functionality, and the marriage of technology with design has </a:t>
            </a:r>
            <a:r>
              <a:rPr lang="en-US" sz="1200" dirty="0" err="1">
                <a:latin typeface="+mj-lt"/>
              </a:rPr>
              <a:t>revolutionised</a:t>
            </a:r>
            <a:r>
              <a:rPr lang="en-US" sz="1200" dirty="0">
                <a:latin typeface="+mj-lt"/>
              </a:rPr>
              <a:t> the consumer electronics industry.</a:t>
            </a:r>
          </a:p>
          <a:p>
            <a:endParaRPr lang="en-US" sz="1200" dirty="0">
              <a:latin typeface="+mj-lt"/>
            </a:endParaRPr>
          </a:p>
          <a:p>
            <a:pPr marL="171450" indent="-171450">
              <a:buFont typeface="Wingdings" panose="05000000000000000000" pitchFamily="2" charset="2"/>
              <a:buChar char="§"/>
            </a:pPr>
            <a:r>
              <a:rPr lang="en-US" sz="1200" dirty="0">
                <a:latin typeface="+mj-lt"/>
              </a:rPr>
              <a:t>iMac. 1998</a:t>
            </a:r>
          </a:p>
          <a:p>
            <a:pPr marL="171450" indent="-171450">
              <a:buFont typeface="Wingdings" panose="05000000000000000000" pitchFamily="2" charset="2"/>
              <a:buChar char="§"/>
            </a:pPr>
            <a:r>
              <a:rPr lang="en-US" sz="1200" dirty="0">
                <a:latin typeface="+mj-lt"/>
              </a:rPr>
              <a:t>iPod. 2001</a:t>
            </a:r>
          </a:p>
          <a:p>
            <a:pPr marL="171450" indent="-171450">
              <a:buFont typeface="Wingdings" panose="05000000000000000000" pitchFamily="2" charset="2"/>
              <a:buChar char="§"/>
            </a:pPr>
            <a:r>
              <a:rPr lang="en-US" sz="1200" dirty="0">
                <a:latin typeface="+mj-lt"/>
              </a:rPr>
              <a:t>iPad. 2010</a:t>
            </a:r>
          </a:p>
          <a:p>
            <a:pPr marL="171450" indent="-171450">
              <a:buFont typeface="Wingdings" panose="05000000000000000000" pitchFamily="2" charset="2"/>
              <a:buChar char="§"/>
            </a:pPr>
            <a:r>
              <a:rPr lang="en-US" sz="1200" dirty="0">
                <a:latin typeface="+mj-lt"/>
              </a:rPr>
              <a:t>Apple Watch. 2014</a:t>
            </a:r>
          </a:p>
        </p:txBody>
      </p:sp>
      <p:pic>
        <p:nvPicPr>
          <p:cNvPr id="3" name="Picture 2">
            <a:extLst>
              <a:ext uri="{FF2B5EF4-FFF2-40B4-BE49-F238E27FC236}">
                <a16:creationId xmlns:a16="http://schemas.microsoft.com/office/drawing/2014/main" id="{DC40E7C2-E8CD-0C17-FB27-A5143D75A44B}"/>
              </a:ext>
            </a:extLst>
          </p:cNvPr>
          <p:cNvPicPr>
            <a:picLocks noChangeAspect="1"/>
          </p:cNvPicPr>
          <p:nvPr/>
        </p:nvPicPr>
        <p:blipFill>
          <a:blip r:embed="rId3"/>
          <a:stretch>
            <a:fillRect/>
          </a:stretch>
        </p:blipFill>
        <p:spPr>
          <a:xfrm>
            <a:off x="995046" y="1776904"/>
            <a:ext cx="2446537" cy="1731528"/>
          </a:xfrm>
          <a:prstGeom prst="rect">
            <a:avLst/>
          </a:prstGeom>
        </p:spPr>
      </p:pic>
      <p:pic>
        <p:nvPicPr>
          <p:cNvPr id="6" name="Picture 5">
            <a:extLst>
              <a:ext uri="{FF2B5EF4-FFF2-40B4-BE49-F238E27FC236}">
                <a16:creationId xmlns:a16="http://schemas.microsoft.com/office/drawing/2014/main" id="{0E63AB48-3477-6104-F9C7-926659AE9988}"/>
              </a:ext>
            </a:extLst>
          </p:cNvPr>
          <p:cNvPicPr>
            <a:picLocks noChangeAspect="1"/>
          </p:cNvPicPr>
          <p:nvPr/>
        </p:nvPicPr>
        <p:blipFill>
          <a:blip r:embed="rId4"/>
          <a:stretch>
            <a:fillRect/>
          </a:stretch>
        </p:blipFill>
        <p:spPr>
          <a:xfrm>
            <a:off x="995045" y="3508432"/>
            <a:ext cx="2446537" cy="1582209"/>
          </a:xfrm>
          <a:prstGeom prst="rect">
            <a:avLst/>
          </a:prstGeom>
        </p:spPr>
      </p:pic>
      <p:pic>
        <p:nvPicPr>
          <p:cNvPr id="9" name="Picture 8">
            <a:extLst>
              <a:ext uri="{FF2B5EF4-FFF2-40B4-BE49-F238E27FC236}">
                <a16:creationId xmlns:a16="http://schemas.microsoft.com/office/drawing/2014/main" id="{135AA045-6A10-1500-48D4-BF716896E4BB}"/>
              </a:ext>
            </a:extLst>
          </p:cNvPr>
          <p:cNvPicPr>
            <a:picLocks noChangeAspect="1"/>
          </p:cNvPicPr>
          <p:nvPr/>
        </p:nvPicPr>
        <p:blipFill>
          <a:blip r:embed="rId5"/>
          <a:stretch>
            <a:fillRect/>
          </a:stretch>
        </p:blipFill>
        <p:spPr>
          <a:xfrm>
            <a:off x="3712887" y="3987922"/>
            <a:ext cx="2785882" cy="1811477"/>
          </a:xfrm>
          <a:prstGeom prst="rect">
            <a:avLst/>
          </a:prstGeom>
        </p:spPr>
      </p:pic>
    </p:spTree>
    <p:extLst>
      <p:ext uri="{BB962C8B-B14F-4D97-AF65-F5344CB8AC3E}">
        <p14:creationId xmlns:p14="http://schemas.microsoft.com/office/powerpoint/2010/main" val="36273522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EE49C89-AB8F-149E-1A9B-EFD55E4F0F50}"/>
              </a:ext>
            </a:extLst>
          </p:cNvPr>
          <p:cNvPicPr>
            <a:picLocks noChangeAspect="1"/>
          </p:cNvPicPr>
          <p:nvPr/>
        </p:nvPicPr>
        <p:blipFill>
          <a:blip r:embed="rId2"/>
          <a:stretch>
            <a:fillRect/>
          </a:stretch>
        </p:blipFill>
        <p:spPr>
          <a:xfrm>
            <a:off x="3810000" y="1796142"/>
            <a:ext cx="2583543" cy="3875315"/>
          </a:xfrm>
          <a:prstGeom prst="rect">
            <a:avLst/>
          </a:prstGeom>
        </p:spPr>
      </p:pic>
      <p:pic>
        <p:nvPicPr>
          <p:cNvPr id="3" name="Picture 2">
            <a:extLst>
              <a:ext uri="{FF2B5EF4-FFF2-40B4-BE49-F238E27FC236}">
                <a16:creationId xmlns:a16="http://schemas.microsoft.com/office/drawing/2014/main" id="{3381BE58-F057-400F-EB90-640FE4C6FB44}"/>
              </a:ext>
            </a:extLst>
          </p:cNvPr>
          <p:cNvPicPr>
            <a:picLocks noChangeAspect="1"/>
          </p:cNvPicPr>
          <p:nvPr/>
        </p:nvPicPr>
        <p:blipFill>
          <a:blip r:embed="rId3"/>
          <a:stretch>
            <a:fillRect/>
          </a:stretch>
        </p:blipFill>
        <p:spPr>
          <a:xfrm>
            <a:off x="995045" y="1796143"/>
            <a:ext cx="2512239" cy="3875314"/>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Influential British Design Pioneers</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2492990"/>
          </a:xfrm>
          <a:prstGeom prst="rect">
            <a:avLst/>
          </a:prstGeom>
          <a:noFill/>
        </p:spPr>
        <p:txBody>
          <a:bodyPr wrap="square">
            <a:spAutoFit/>
          </a:bodyPr>
          <a:lstStyle/>
          <a:p>
            <a:r>
              <a:rPr lang="en-US" sz="1200" b="1" dirty="0">
                <a:latin typeface="+mj-lt"/>
              </a:rPr>
              <a:t>Vivienne Westwood: The Queen of Punk Fashion</a:t>
            </a:r>
          </a:p>
          <a:p>
            <a:endParaRPr lang="en-US" sz="1200" b="1" dirty="0">
              <a:latin typeface="+mj-lt"/>
            </a:endParaRPr>
          </a:p>
          <a:p>
            <a:r>
              <a:rPr lang="en-US" sz="1200" dirty="0">
                <a:latin typeface="+mj-lt"/>
              </a:rPr>
              <a:t>Dame Vivienne Westwood is a fashion legend celebrated for her pioneering role in punk fashion. Her rebellious and avant-garde designs in the 1970s helped define the punk movement and challenged traditional fashion norms. Over the years, Westwood’s designs have evolved to embrace eco-consciousness and sustainability, making her a trailblazer in both style and ethics.</a:t>
            </a:r>
          </a:p>
          <a:p>
            <a:endParaRPr lang="en-US" sz="1200" dirty="0">
              <a:latin typeface="+mj-lt"/>
            </a:endParaRPr>
          </a:p>
          <a:p>
            <a:pPr marL="171450" indent="-171450">
              <a:buFont typeface="Wingdings" panose="05000000000000000000" pitchFamily="2" charset="2"/>
              <a:buChar char="§"/>
            </a:pPr>
            <a:r>
              <a:rPr lang="en-US" sz="1200" dirty="0">
                <a:latin typeface="+mj-lt"/>
              </a:rPr>
              <a:t>A model wearing Vivienne Westwood clothes outside the World’s End boutique in Chelsea, London. 1985</a:t>
            </a:r>
          </a:p>
          <a:p>
            <a:pPr marL="171450" indent="-171450">
              <a:buFont typeface="Wingdings" panose="05000000000000000000" pitchFamily="2" charset="2"/>
              <a:buChar char="§"/>
            </a:pPr>
            <a:r>
              <a:rPr lang="en-US" sz="1200" dirty="0">
                <a:latin typeface="+mj-lt"/>
              </a:rPr>
              <a:t>Spring/Summer 2010 Collection. Paris</a:t>
            </a:r>
          </a:p>
        </p:txBody>
      </p:sp>
    </p:spTree>
    <p:extLst>
      <p:ext uri="{BB962C8B-B14F-4D97-AF65-F5344CB8AC3E}">
        <p14:creationId xmlns:p14="http://schemas.microsoft.com/office/powerpoint/2010/main" val="14977355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hlinkClick r:id="rId2"/>
            <a:extLst>
              <a:ext uri="{FF2B5EF4-FFF2-40B4-BE49-F238E27FC236}">
                <a16:creationId xmlns:a16="http://schemas.microsoft.com/office/drawing/2014/main" id="{3F624179-7EB2-0ED6-CF67-2F161C8EB51A}"/>
              </a:ext>
            </a:extLst>
          </p:cNvPr>
          <p:cNvPicPr>
            <a:picLocks noChangeAspect="1"/>
          </p:cNvPicPr>
          <p:nvPr/>
        </p:nvPicPr>
        <p:blipFill>
          <a:blip r:embed="rId3"/>
          <a:stretch>
            <a:fillRect/>
          </a:stretch>
        </p:blipFill>
        <p:spPr>
          <a:xfrm>
            <a:off x="995046" y="3424448"/>
            <a:ext cx="2446536" cy="1378215"/>
          </a:xfrm>
          <a:prstGeom prst="rect">
            <a:avLst/>
          </a:prstGeom>
        </p:spPr>
      </p:pic>
      <p:pic>
        <p:nvPicPr>
          <p:cNvPr id="9" name="Picture 8">
            <a:hlinkClick r:id="rId4"/>
            <a:extLst>
              <a:ext uri="{FF2B5EF4-FFF2-40B4-BE49-F238E27FC236}">
                <a16:creationId xmlns:a16="http://schemas.microsoft.com/office/drawing/2014/main" id="{BC0D7748-3C0A-18E3-55B8-2BF9E981477D}"/>
              </a:ext>
            </a:extLst>
          </p:cNvPr>
          <p:cNvPicPr>
            <a:picLocks noChangeAspect="1"/>
          </p:cNvPicPr>
          <p:nvPr/>
        </p:nvPicPr>
        <p:blipFill>
          <a:blip r:embed="rId5"/>
          <a:stretch>
            <a:fillRect/>
          </a:stretch>
        </p:blipFill>
        <p:spPr>
          <a:xfrm>
            <a:off x="3712887" y="1800808"/>
            <a:ext cx="2785882" cy="4185800"/>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Influential British Design Pioneers</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2677656"/>
          </a:xfrm>
          <a:prstGeom prst="rect">
            <a:avLst/>
          </a:prstGeom>
          <a:noFill/>
        </p:spPr>
        <p:txBody>
          <a:bodyPr wrap="square">
            <a:spAutoFit/>
          </a:bodyPr>
          <a:lstStyle/>
          <a:p>
            <a:r>
              <a:rPr lang="en-US" sz="1200" b="1" dirty="0">
                <a:latin typeface="+mj-lt"/>
              </a:rPr>
              <a:t>Thomas Heatherwick: The Architect of Innovation</a:t>
            </a:r>
          </a:p>
          <a:p>
            <a:endParaRPr lang="en-US" sz="1200" b="1" dirty="0">
              <a:latin typeface="+mj-lt"/>
            </a:endParaRPr>
          </a:p>
          <a:p>
            <a:r>
              <a:rPr lang="en-US" sz="1200" dirty="0">
                <a:latin typeface="+mj-lt"/>
              </a:rPr>
              <a:t>Thomas Heatherwick is an architect and designer whose creations defy convention. From the London 2012 Olympic Cauldron to the Vessel in New York City’s Hudson Yards, his work marries art and engineering, resulting in awe-inspiring and functional structures. Heatherwick’s commitment to pushing the boundaries of design has earned him international acclaim.</a:t>
            </a:r>
          </a:p>
          <a:p>
            <a:endParaRPr lang="en-US" sz="1200" dirty="0">
              <a:latin typeface="+mj-lt"/>
            </a:endParaRPr>
          </a:p>
          <a:p>
            <a:pPr marL="171450" indent="-171450">
              <a:buFont typeface="Wingdings" panose="05000000000000000000" pitchFamily="2" charset="2"/>
              <a:buChar char="§"/>
            </a:pPr>
            <a:r>
              <a:rPr lang="en-US" sz="1200" dirty="0">
                <a:latin typeface="+mj-lt"/>
              </a:rPr>
              <a:t>Spun. 2007</a:t>
            </a:r>
          </a:p>
          <a:p>
            <a:pPr marL="171450" indent="-171450">
              <a:buFont typeface="Wingdings" panose="05000000000000000000" pitchFamily="2" charset="2"/>
              <a:buChar char="§"/>
            </a:pPr>
            <a:r>
              <a:rPr lang="en-US" sz="1200" dirty="0" err="1">
                <a:latin typeface="+mj-lt"/>
              </a:rPr>
              <a:t>Airo</a:t>
            </a:r>
            <a:r>
              <a:rPr lang="en-US" sz="1200" dirty="0">
                <a:latin typeface="+mj-lt"/>
              </a:rPr>
              <a:t>. 2021</a:t>
            </a:r>
          </a:p>
          <a:p>
            <a:pPr marL="171450" indent="-171450">
              <a:buFont typeface="Wingdings" panose="05000000000000000000" pitchFamily="2" charset="2"/>
              <a:buChar char="§"/>
            </a:pPr>
            <a:r>
              <a:rPr lang="en-US" sz="1200" dirty="0">
                <a:latin typeface="+mj-lt"/>
              </a:rPr>
              <a:t>UK Pavilion, Shanghai. 2010</a:t>
            </a:r>
          </a:p>
          <a:p>
            <a:pPr marL="171450" indent="-171450">
              <a:buFont typeface="Wingdings" panose="05000000000000000000" pitchFamily="2" charset="2"/>
              <a:buChar char="§"/>
            </a:pPr>
            <a:r>
              <a:rPr lang="en-US" sz="1200" dirty="0">
                <a:latin typeface="+mj-lt"/>
              </a:rPr>
              <a:t>Rolling Bridge, London. 2002</a:t>
            </a:r>
          </a:p>
        </p:txBody>
      </p:sp>
      <p:pic>
        <p:nvPicPr>
          <p:cNvPr id="3" name="Picture 2">
            <a:hlinkClick r:id="rId6"/>
            <a:extLst>
              <a:ext uri="{FF2B5EF4-FFF2-40B4-BE49-F238E27FC236}">
                <a16:creationId xmlns:a16="http://schemas.microsoft.com/office/drawing/2014/main" id="{98B2D7AA-FED1-E162-44C2-4AC49E274833}"/>
              </a:ext>
            </a:extLst>
          </p:cNvPr>
          <p:cNvPicPr>
            <a:picLocks noChangeAspect="1"/>
          </p:cNvPicPr>
          <p:nvPr/>
        </p:nvPicPr>
        <p:blipFill>
          <a:blip r:embed="rId7"/>
          <a:stretch>
            <a:fillRect/>
          </a:stretch>
        </p:blipFill>
        <p:spPr>
          <a:xfrm>
            <a:off x="995046" y="1796143"/>
            <a:ext cx="2446536" cy="1628305"/>
          </a:xfrm>
          <a:prstGeom prst="rect">
            <a:avLst/>
          </a:prstGeom>
        </p:spPr>
      </p:pic>
      <p:pic>
        <p:nvPicPr>
          <p:cNvPr id="7" name="Picture 6">
            <a:hlinkClick r:id="rId8"/>
            <a:extLst>
              <a:ext uri="{FF2B5EF4-FFF2-40B4-BE49-F238E27FC236}">
                <a16:creationId xmlns:a16="http://schemas.microsoft.com/office/drawing/2014/main" id="{1493F012-7474-EC0F-A6EB-48EE5DB8316A}"/>
              </a:ext>
            </a:extLst>
          </p:cNvPr>
          <p:cNvPicPr>
            <a:picLocks noChangeAspect="1"/>
          </p:cNvPicPr>
          <p:nvPr/>
        </p:nvPicPr>
        <p:blipFill>
          <a:blip r:embed="rId9"/>
          <a:stretch>
            <a:fillRect/>
          </a:stretch>
        </p:blipFill>
        <p:spPr>
          <a:xfrm>
            <a:off x="995047" y="4802438"/>
            <a:ext cx="2446536" cy="1631024"/>
          </a:xfrm>
          <a:prstGeom prst="rect">
            <a:avLst/>
          </a:prstGeom>
        </p:spPr>
      </p:pic>
    </p:spTree>
    <p:extLst>
      <p:ext uri="{BB962C8B-B14F-4D97-AF65-F5344CB8AC3E}">
        <p14:creationId xmlns:p14="http://schemas.microsoft.com/office/powerpoint/2010/main" val="16015812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Influential British Design Pioneers</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2862322"/>
          </a:xfrm>
          <a:prstGeom prst="rect">
            <a:avLst/>
          </a:prstGeom>
          <a:noFill/>
        </p:spPr>
        <p:txBody>
          <a:bodyPr wrap="square">
            <a:spAutoFit/>
          </a:bodyPr>
          <a:lstStyle/>
          <a:p>
            <a:r>
              <a:rPr lang="en-US" sz="1200" b="1" dirty="0">
                <a:latin typeface="+mj-lt"/>
              </a:rPr>
              <a:t>Zaha Hadid: The Queen of Curves</a:t>
            </a:r>
          </a:p>
          <a:p>
            <a:endParaRPr lang="en-US" sz="1200" b="1" dirty="0">
              <a:latin typeface="+mj-lt"/>
            </a:endParaRPr>
          </a:p>
          <a:p>
            <a:r>
              <a:rPr lang="en-US" sz="1200" dirty="0">
                <a:latin typeface="+mj-lt"/>
              </a:rPr>
              <a:t>The late Dame Zaha Hadid was an architectural visionary, known for her daring and futuristic designs </a:t>
            </a:r>
            <a:r>
              <a:rPr lang="en-US" sz="1200" dirty="0" err="1">
                <a:latin typeface="+mj-lt"/>
              </a:rPr>
              <a:t>characterised</a:t>
            </a:r>
            <a:r>
              <a:rPr lang="en-US" sz="1200" dirty="0">
                <a:latin typeface="+mj-lt"/>
              </a:rPr>
              <a:t> by flowing curves and avant-garde aesthetics. Her innovative structures, such as the Guangzhou Opera House and the Heydar Aliyev Center, have left an indelible mark on the world of architecture, challenging conventional forms and pushing the boundaries of what’s possible.</a:t>
            </a:r>
          </a:p>
          <a:p>
            <a:endParaRPr lang="en-US" sz="1200" dirty="0">
              <a:latin typeface="+mj-lt"/>
            </a:endParaRPr>
          </a:p>
          <a:p>
            <a:pPr marL="171450" indent="-171450">
              <a:buFont typeface="Wingdings" panose="05000000000000000000" pitchFamily="2" charset="2"/>
              <a:buChar char="§"/>
            </a:pPr>
            <a:r>
              <a:rPr lang="en-US" sz="1200" dirty="0">
                <a:latin typeface="+mj-lt"/>
              </a:rPr>
              <a:t>Heydar Aliyev Center, Baku, Azerbaijan. 2013</a:t>
            </a:r>
          </a:p>
          <a:p>
            <a:pPr marL="171450" indent="-171450">
              <a:buFont typeface="Wingdings" panose="05000000000000000000" pitchFamily="2" charset="2"/>
              <a:buChar char="§"/>
            </a:pPr>
            <a:r>
              <a:rPr lang="en-US" sz="1200" dirty="0">
                <a:latin typeface="+mj-lt"/>
              </a:rPr>
              <a:t>Morpheus Hotel at City of Dreams, Macau. 2018</a:t>
            </a:r>
          </a:p>
          <a:p>
            <a:pPr marL="171450" indent="-171450">
              <a:buFont typeface="Wingdings" panose="05000000000000000000" pitchFamily="2" charset="2"/>
              <a:buChar char="§"/>
            </a:pPr>
            <a:r>
              <a:rPr lang="en-US" sz="1200" dirty="0">
                <a:latin typeface="+mj-lt"/>
              </a:rPr>
              <a:t>KAPSARC (King Abdullah Petroleum Studies and Research Centre), Riyadh. 2017</a:t>
            </a:r>
          </a:p>
          <a:p>
            <a:pPr marL="171450" indent="-171450">
              <a:buFont typeface="Wingdings" panose="05000000000000000000" pitchFamily="2" charset="2"/>
              <a:buChar char="§"/>
            </a:pPr>
            <a:endParaRPr lang="en-US" sz="1200" dirty="0">
              <a:latin typeface="+mj-lt"/>
            </a:endParaRPr>
          </a:p>
        </p:txBody>
      </p:sp>
      <p:pic>
        <p:nvPicPr>
          <p:cNvPr id="6" name="Picture 5">
            <a:extLst>
              <a:ext uri="{FF2B5EF4-FFF2-40B4-BE49-F238E27FC236}">
                <a16:creationId xmlns:a16="http://schemas.microsoft.com/office/drawing/2014/main" id="{E9FF14A4-C755-289A-6790-304F9FEC37F9}"/>
              </a:ext>
            </a:extLst>
          </p:cNvPr>
          <p:cNvPicPr>
            <a:picLocks noChangeAspect="1"/>
          </p:cNvPicPr>
          <p:nvPr/>
        </p:nvPicPr>
        <p:blipFill rotWithShape="1">
          <a:blip r:embed="rId2"/>
          <a:srcRect l="4810" r="6068"/>
          <a:stretch/>
        </p:blipFill>
        <p:spPr>
          <a:xfrm>
            <a:off x="995046" y="1791839"/>
            <a:ext cx="2446536" cy="1764751"/>
          </a:xfrm>
          <a:prstGeom prst="rect">
            <a:avLst/>
          </a:prstGeom>
        </p:spPr>
      </p:pic>
      <p:pic>
        <p:nvPicPr>
          <p:cNvPr id="7" name="Picture 6">
            <a:extLst>
              <a:ext uri="{FF2B5EF4-FFF2-40B4-BE49-F238E27FC236}">
                <a16:creationId xmlns:a16="http://schemas.microsoft.com/office/drawing/2014/main" id="{AFA5A6C3-5A99-E98B-A15F-C69030DAAC92}"/>
              </a:ext>
            </a:extLst>
          </p:cNvPr>
          <p:cNvPicPr>
            <a:picLocks noChangeAspect="1"/>
          </p:cNvPicPr>
          <p:nvPr/>
        </p:nvPicPr>
        <p:blipFill>
          <a:blip r:embed="rId3"/>
          <a:stretch>
            <a:fillRect/>
          </a:stretch>
        </p:blipFill>
        <p:spPr>
          <a:xfrm>
            <a:off x="995046" y="3552317"/>
            <a:ext cx="5503725" cy="1926304"/>
          </a:xfrm>
          <a:prstGeom prst="rect">
            <a:avLst/>
          </a:prstGeom>
        </p:spPr>
      </p:pic>
      <p:pic>
        <p:nvPicPr>
          <p:cNvPr id="9" name="Picture 8">
            <a:extLst>
              <a:ext uri="{FF2B5EF4-FFF2-40B4-BE49-F238E27FC236}">
                <a16:creationId xmlns:a16="http://schemas.microsoft.com/office/drawing/2014/main" id="{4BBD1F0C-BB40-09C1-2A4B-48A4A0098AAF}"/>
              </a:ext>
            </a:extLst>
          </p:cNvPr>
          <p:cNvPicPr>
            <a:picLocks noChangeAspect="1"/>
          </p:cNvPicPr>
          <p:nvPr/>
        </p:nvPicPr>
        <p:blipFill>
          <a:blip r:embed="rId4"/>
          <a:stretch>
            <a:fillRect/>
          </a:stretch>
        </p:blipFill>
        <p:spPr>
          <a:xfrm>
            <a:off x="3746908" y="1791839"/>
            <a:ext cx="2751863" cy="1769055"/>
          </a:xfrm>
          <a:prstGeom prst="rect">
            <a:avLst/>
          </a:prstGeom>
        </p:spPr>
      </p:pic>
    </p:spTree>
    <p:extLst>
      <p:ext uri="{BB962C8B-B14F-4D97-AF65-F5344CB8AC3E}">
        <p14:creationId xmlns:p14="http://schemas.microsoft.com/office/powerpoint/2010/main" val="16280912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Influential British Design Pioneers</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2492990"/>
          </a:xfrm>
          <a:prstGeom prst="rect">
            <a:avLst/>
          </a:prstGeom>
          <a:noFill/>
        </p:spPr>
        <p:txBody>
          <a:bodyPr wrap="square">
            <a:spAutoFit/>
          </a:bodyPr>
          <a:lstStyle/>
          <a:p>
            <a:r>
              <a:rPr lang="en-US" sz="1200" b="1" dirty="0">
                <a:latin typeface="+mj-lt"/>
              </a:rPr>
              <a:t>Paul Smith: The British Fashion Icon</a:t>
            </a:r>
          </a:p>
          <a:p>
            <a:endParaRPr lang="en-US" sz="1200" b="1" dirty="0">
              <a:latin typeface="+mj-lt"/>
            </a:endParaRPr>
          </a:p>
          <a:p>
            <a:r>
              <a:rPr lang="en-US" sz="1200" dirty="0">
                <a:latin typeface="+mj-lt"/>
              </a:rPr>
              <a:t>Sir Paul Smith is a name synonymous with British fashion excellence. With a career spanning over five decades, Smith has become renowned for his classic yet quirky designs. His signature use of bold </a:t>
            </a:r>
            <a:r>
              <a:rPr lang="en-US" sz="1200" dirty="0" err="1">
                <a:latin typeface="+mj-lt"/>
              </a:rPr>
              <a:t>colours</a:t>
            </a:r>
            <a:r>
              <a:rPr lang="en-US" sz="1200" dirty="0">
                <a:latin typeface="+mj-lt"/>
              </a:rPr>
              <a:t> and playful patterns has made his clothing and accessories a staple in the fashion world, embodying a distinctly British sense of style.</a:t>
            </a:r>
          </a:p>
          <a:p>
            <a:endParaRPr lang="en-US" sz="1200" dirty="0">
              <a:latin typeface="+mj-lt"/>
            </a:endParaRPr>
          </a:p>
          <a:p>
            <a:r>
              <a:rPr lang="en-US" sz="1200" dirty="0">
                <a:latin typeface="+mj-lt"/>
              </a:rPr>
              <a:t>Paul Smith’s flagship store, Melrose Avenue, LA. 2005</a:t>
            </a:r>
          </a:p>
          <a:p>
            <a:r>
              <a:rPr lang="en-US" sz="1200" dirty="0">
                <a:latin typeface="+mj-lt"/>
              </a:rPr>
              <a:t>Shirt: Metropolitan Museum of Art, New York, 1987</a:t>
            </a:r>
          </a:p>
          <a:p>
            <a:r>
              <a:rPr lang="en-US" sz="1200" dirty="0">
                <a:latin typeface="+mj-lt"/>
              </a:rPr>
              <a:t>Men’s Fall Campaign, 2019</a:t>
            </a:r>
          </a:p>
          <a:p>
            <a:endParaRPr lang="en-US" sz="1200" dirty="0">
              <a:latin typeface="+mj-lt"/>
            </a:endParaRPr>
          </a:p>
        </p:txBody>
      </p:sp>
      <p:pic>
        <p:nvPicPr>
          <p:cNvPr id="3" name="Picture 2">
            <a:extLst>
              <a:ext uri="{FF2B5EF4-FFF2-40B4-BE49-F238E27FC236}">
                <a16:creationId xmlns:a16="http://schemas.microsoft.com/office/drawing/2014/main" id="{DC63D688-33BD-59D5-DF99-8319EE958B14}"/>
              </a:ext>
            </a:extLst>
          </p:cNvPr>
          <p:cNvPicPr>
            <a:picLocks noChangeAspect="1"/>
          </p:cNvPicPr>
          <p:nvPr/>
        </p:nvPicPr>
        <p:blipFill>
          <a:blip r:embed="rId2"/>
          <a:stretch>
            <a:fillRect/>
          </a:stretch>
        </p:blipFill>
        <p:spPr>
          <a:xfrm>
            <a:off x="995046" y="1796143"/>
            <a:ext cx="2446536" cy="1626947"/>
          </a:xfrm>
          <a:prstGeom prst="rect">
            <a:avLst/>
          </a:prstGeom>
        </p:spPr>
      </p:pic>
      <p:pic>
        <p:nvPicPr>
          <p:cNvPr id="6" name="Picture 5">
            <a:extLst>
              <a:ext uri="{FF2B5EF4-FFF2-40B4-BE49-F238E27FC236}">
                <a16:creationId xmlns:a16="http://schemas.microsoft.com/office/drawing/2014/main" id="{EFC61B7A-B993-AA7F-E855-014CC98E92F1}"/>
              </a:ext>
            </a:extLst>
          </p:cNvPr>
          <p:cNvPicPr>
            <a:picLocks noChangeAspect="1"/>
          </p:cNvPicPr>
          <p:nvPr/>
        </p:nvPicPr>
        <p:blipFill>
          <a:blip r:embed="rId3"/>
          <a:stretch>
            <a:fillRect/>
          </a:stretch>
        </p:blipFill>
        <p:spPr>
          <a:xfrm>
            <a:off x="3712889" y="1796143"/>
            <a:ext cx="2782871" cy="3475653"/>
          </a:xfrm>
          <a:prstGeom prst="rect">
            <a:avLst/>
          </a:prstGeom>
        </p:spPr>
      </p:pic>
      <p:pic>
        <p:nvPicPr>
          <p:cNvPr id="7" name="Picture 6">
            <a:extLst>
              <a:ext uri="{FF2B5EF4-FFF2-40B4-BE49-F238E27FC236}">
                <a16:creationId xmlns:a16="http://schemas.microsoft.com/office/drawing/2014/main" id="{B528307F-1B3A-A1A1-B94B-2236AE872255}"/>
              </a:ext>
            </a:extLst>
          </p:cNvPr>
          <p:cNvPicPr>
            <a:picLocks noChangeAspect="1"/>
          </p:cNvPicPr>
          <p:nvPr/>
        </p:nvPicPr>
        <p:blipFill>
          <a:blip r:embed="rId4"/>
          <a:stretch>
            <a:fillRect/>
          </a:stretch>
        </p:blipFill>
        <p:spPr>
          <a:xfrm>
            <a:off x="995046" y="3425580"/>
            <a:ext cx="2446536" cy="2104021"/>
          </a:xfrm>
          <a:prstGeom prst="rect">
            <a:avLst/>
          </a:prstGeom>
        </p:spPr>
      </p:pic>
    </p:spTree>
    <p:extLst>
      <p:ext uri="{BB962C8B-B14F-4D97-AF65-F5344CB8AC3E}">
        <p14:creationId xmlns:p14="http://schemas.microsoft.com/office/powerpoint/2010/main" val="36030700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Influential British Design Pioneers</a:t>
            </a:r>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3231654"/>
          </a:xfrm>
          <a:prstGeom prst="rect">
            <a:avLst/>
          </a:prstGeom>
          <a:noFill/>
        </p:spPr>
        <p:txBody>
          <a:bodyPr wrap="square">
            <a:spAutoFit/>
          </a:bodyPr>
          <a:lstStyle/>
          <a:p>
            <a:r>
              <a:rPr lang="en-US" sz="1200" b="1" dirty="0">
                <a:latin typeface="+mj-lt"/>
              </a:rPr>
              <a:t>Kelly Hoppen: The Interior Design Maven</a:t>
            </a:r>
          </a:p>
          <a:p>
            <a:endParaRPr lang="en-US" sz="1200" b="1" dirty="0">
              <a:latin typeface="+mj-lt"/>
            </a:endParaRPr>
          </a:p>
          <a:p>
            <a:r>
              <a:rPr lang="en-US" sz="1200" dirty="0">
                <a:latin typeface="+mj-lt"/>
              </a:rPr>
              <a:t>Kelly Hoppen is an interior design powerhouse whose work exudes elegance and sophistication. Her clean, neutral palettes and emphasis on texture and harmony have made her a sought-after designer for high-end homes, hotels, and yachts. Hoppen’s influence extends beyond her interior design projects; she’s also an author and entrepreneur, inspiring others to create beautiful living spaces.</a:t>
            </a:r>
          </a:p>
          <a:p>
            <a:endParaRPr lang="en-US" sz="1200" dirty="0">
              <a:latin typeface="+mj-lt"/>
            </a:endParaRPr>
          </a:p>
          <a:p>
            <a:pPr marL="171450" indent="-171450">
              <a:buFont typeface="Wingdings" panose="05000000000000000000" pitchFamily="2" charset="2"/>
              <a:buChar char="§"/>
            </a:pPr>
            <a:r>
              <a:rPr lang="en-US" sz="1200" dirty="0">
                <a:latin typeface="+mj-lt"/>
              </a:rPr>
              <a:t>Dov Hotel &amp; Residential, Tel Aviv –</a:t>
            </a:r>
            <a:r>
              <a:rPr lang="en-US" sz="1200" dirty="0" err="1">
                <a:latin typeface="+mj-lt"/>
              </a:rPr>
              <a:t>WiP</a:t>
            </a:r>
            <a:endParaRPr lang="en-US" sz="1200" dirty="0">
              <a:latin typeface="+mj-lt"/>
            </a:endParaRPr>
          </a:p>
          <a:p>
            <a:pPr marL="171450" indent="-171450">
              <a:buFont typeface="Wingdings" panose="05000000000000000000" pitchFamily="2" charset="2"/>
              <a:buChar char="§"/>
            </a:pPr>
            <a:r>
              <a:rPr lang="en-US" sz="1200" dirty="0" err="1">
                <a:latin typeface="+mj-lt"/>
              </a:rPr>
              <a:t>Hakwood</a:t>
            </a:r>
            <a:r>
              <a:rPr lang="en-US" sz="1200" dirty="0">
                <a:latin typeface="+mj-lt"/>
              </a:rPr>
              <a:t> Collaboration: a play of dashes, squares and zigzags of monochromatic </a:t>
            </a:r>
            <a:r>
              <a:rPr lang="en-US" sz="1200" dirty="0" err="1">
                <a:latin typeface="+mj-lt"/>
              </a:rPr>
              <a:t>colour</a:t>
            </a:r>
            <a:r>
              <a:rPr lang="en-US" sz="1200" dirty="0">
                <a:latin typeface="+mj-lt"/>
              </a:rPr>
              <a:t>-washed wood tiles in six bold designs with mineral-based hues such as Basalt, Flint and Chalk. Metal inset options include silver and gold.</a:t>
            </a:r>
          </a:p>
          <a:p>
            <a:pPr marL="171450" indent="-171450">
              <a:buFont typeface="Wingdings" panose="05000000000000000000" pitchFamily="2" charset="2"/>
              <a:buChar char="§"/>
            </a:pPr>
            <a:r>
              <a:rPr lang="en-US" sz="1200" dirty="0">
                <a:latin typeface="+mj-lt"/>
              </a:rPr>
              <a:t>Private Residence, London.</a:t>
            </a:r>
          </a:p>
          <a:p>
            <a:pPr marL="171450" indent="-171450">
              <a:buFont typeface="Wingdings" panose="05000000000000000000" pitchFamily="2" charset="2"/>
              <a:buChar char="§"/>
            </a:pPr>
            <a:r>
              <a:rPr lang="en-US" sz="1200" dirty="0">
                <a:latin typeface="+mj-lt"/>
              </a:rPr>
              <a:t>Lux Grand Baie hotel, Mauritius.</a:t>
            </a:r>
          </a:p>
        </p:txBody>
      </p:sp>
      <p:pic>
        <p:nvPicPr>
          <p:cNvPr id="6" name="Picture 5">
            <a:extLst>
              <a:ext uri="{FF2B5EF4-FFF2-40B4-BE49-F238E27FC236}">
                <a16:creationId xmlns:a16="http://schemas.microsoft.com/office/drawing/2014/main" id="{C955985D-7056-D95C-C656-497C29F15686}"/>
              </a:ext>
            </a:extLst>
          </p:cNvPr>
          <p:cNvPicPr>
            <a:picLocks noChangeAspect="1"/>
          </p:cNvPicPr>
          <p:nvPr/>
        </p:nvPicPr>
        <p:blipFill>
          <a:blip r:embed="rId2"/>
          <a:stretch>
            <a:fillRect/>
          </a:stretch>
        </p:blipFill>
        <p:spPr>
          <a:xfrm>
            <a:off x="989873" y="1776904"/>
            <a:ext cx="2446537" cy="1641193"/>
          </a:xfrm>
          <a:prstGeom prst="rect">
            <a:avLst/>
          </a:prstGeom>
        </p:spPr>
      </p:pic>
      <p:pic>
        <p:nvPicPr>
          <p:cNvPr id="9" name="Picture 8">
            <a:extLst>
              <a:ext uri="{FF2B5EF4-FFF2-40B4-BE49-F238E27FC236}">
                <a16:creationId xmlns:a16="http://schemas.microsoft.com/office/drawing/2014/main" id="{F050A682-892C-A91D-43CB-845BA5F49F12}"/>
              </a:ext>
            </a:extLst>
          </p:cNvPr>
          <p:cNvPicPr>
            <a:picLocks noChangeAspect="1"/>
          </p:cNvPicPr>
          <p:nvPr/>
        </p:nvPicPr>
        <p:blipFill>
          <a:blip r:embed="rId3"/>
          <a:stretch>
            <a:fillRect/>
          </a:stretch>
        </p:blipFill>
        <p:spPr>
          <a:xfrm>
            <a:off x="989873" y="3418098"/>
            <a:ext cx="2446536" cy="1597044"/>
          </a:xfrm>
          <a:prstGeom prst="rect">
            <a:avLst/>
          </a:prstGeom>
        </p:spPr>
      </p:pic>
      <p:pic>
        <p:nvPicPr>
          <p:cNvPr id="11" name="Picture 10">
            <a:extLst>
              <a:ext uri="{FF2B5EF4-FFF2-40B4-BE49-F238E27FC236}">
                <a16:creationId xmlns:a16="http://schemas.microsoft.com/office/drawing/2014/main" id="{E4C77735-EF44-703C-ACEF-2105FE758DC3}"/>
              </a:ext>
            </a:extLst>
          </p:cNvPr>
          <p:cNvPicPr>
            <a:picLocks noChangeAspect="1"/>
          </p:cNvPicPr>
          <p:nvPr/>
        </p:nvPicPr>
        <p:blipFill>
          <a:blip r:embed="rId4"/>
          <a:stretch>
            <a:fillRect/>
          </a:stretch>
        </p:blipFill>
        <p:spPr>
          <a:xfrm>
            <a:off x="3718062" y="1776905"/>
            <a:ext cx="2780710" cy="2074498"/>
          </a:xfrm>
          <a:prstGeom prst="rect">
            <a:avLst/>
          </a:prstGeom>
        </p:spPr>
      </p:pic>
      <p:pic>
        <p:nvPicPr>
          <p:cNvPr id="12" name="Picture 11">
            <a:extLst>
              <a:ext uri="{FF2B5EF4-FFF2-40B4-BE49-F238E27FC236}">
                <a16:creationId xmlns:a16="http://schemas.microsoft.com/office/drawing/2014/main" id="{0EB4C76D-470D-41A7-8516-47ABDA3959F7}"/>
              </a:ext>
            </a:extLst>
          </p:cNvPr>
          <p:cNvPicPr>
            <a:picLocks noChangeAspect="1"/>
          </p:cNvPicPr>
          <p:nvPr/>
        </p:nvPicPr>
        <p:blipFill>
          <a:blip r:embed="rId5"/>
          <a:stretch>
            <a:fillRect/>
          </a:stretch>
        </p:blipFill>
        <p:spPr>
          <a:xfrm>
            <a:off x="3718061" y="3824582"/>
            <a:ext cx="2780710" cy="1390355"/>
          </a:xfrm>
          <a:prstGeom prst="rect">
            <a:avLst/>
          </a:prstGeom>
        </p:spPr>
      </p:pic>
    </p:spTree>
    <p:extLst>
      <p:ext uri="{BB962C8B-B14F-4D97-AF65-F5344CB8AC3E}">
        <p14:creationId xmlns:p14="http://schemas.microsoft.com/office/powerpoint/2010/main" val="18525794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hlinkClick r:id="rId2"/>
            <a:extLst>
              <a:ext uri="{FF2B5EF4-FFF2-40B4-BE49-F238E27FC236}">
                <a16:creationId xmlns:a16="http://schemas.microsoft.com/office/drawing/2014/main" id="{338DE7CE-C245-BE01-C3E3-49784870EEF0}"/>
              </a:ext>
            </a:extLst>
          </p:cNvPr>
          <p:cNvPicPr>
            <a:picLocks noChangeAspect="1"/>
          </p:cNvPicPr>
          <p:nvPr/>
        </p:nvPicPr>
        <p:blipFill rotWithShape="1">
          <a:blip r:embed="rId3"/>
          <a:srcRect t="34309"/>
          <a:stretch/>
        </p:blipFill>
        <p:spPr>
          <a:xfrm>
            <a:off x="989872" y="1776903"/>
            <a:ext cx="5508899" cy="3618870"/>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Influential British Design Pioneers</a:t>
            </a:r>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2123658"/>
          </a:xfrm>
          <a:prstGeom prst="rect">
            <a:avLst/>
          </a:prstGeom>
          <a:noFill/>
        </p:spPr>
        <p:txBody>
          <a:bodyPr wrap="square">
            <a:spAutoFit/>
          </a:bodyPr>
          <a:lstStyle/>
          <a:p>
            <a:r>
              <a:rPr lang="en-US" sz="1200" b="1" dirty="0">
                <a:latin typeface="+mj-lt"/>
              </a:rPr>
              <a:t>Kelly Hoppen: The Interior Design Maven</a:t>
            </a:r>
          </a:p>
          <a:p>
            <a:endParaRPr lang="en-US" sz="1200" b="1" dirty="0">
              <a:latin typeface="+mj-lt"/>
            </a:endParaRPr>
          </a:p>
          <a:p>
            <a:r>
              <a:rPr lang="en-US" sz="1200" dirty="0">
                <a:latin typeface="+mj-lt"/>
              </a:rPr>
              <a:t>Kelly Hoppen is an interior design powerhouse whose work exudes elegance and sophistication. Her clean, neutral palettes and emphasis on texture and harmony have made her a sought-after designer for high-end homes, hotels, and yachts. Hoppen’s influence extends beyond her interior design projects; she’s also an author and entrepreneur, inspiring others to create beautiful living spaces.</a:t>
            </a:r>
          </a:p>
          <a:p>
            <a:endParaRPr lang="en-US" sz="1200" dirty="0">
              <a:latin typeface="+mj-lt"/>
            </a:endParaRPr>
          </a:p>
          <a:p>
            <a:pPr marL="171450" indent="-171450">
              <a:buFont typeface="Wingdings" panose="05000000000000000000" pitchFamily="2" charset="2"/>
              <a:buChar char="§"/>
            </a:pPr>
            <a:r>
              <a:rPr lang="en-US" sz="1200" dirty="0">
                <a:latin typeface="+mj-lt"/>
              </a:rPr>
              <a:t>Lick Paint Range</a:t>
            </a:r>
          </a:p>
        </p:txBody>
      </p:sp>
    </p:spTree>
    <p:extLst>
      <p:ext uri="{BB962C8B-B14F-4D97-AF65-F5344CB8AC3E}">
        <p14:creationId xmlns:p14="http://schemas.microsoft.com/office/powerpoint/2010/main" val="14783140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hlinkClick r:id="rId2"/>
            <a:extLst>
              <a:ext uri="{FF2B5EF4-FFF2-40B4-BE49-F238E27FC236}">
                <a16:creationId xmlns:a16="http://schemas.microsoft.com/office/drawing/2014/main" id="{338DE7CE-C245-BE01-C3E3-49784870EEF0}"/>
              </a:ext>
            </a:extLst>
          </p:cNvPr>
          <p:cNvPicPr>
            <a:picLocks noChangeAspect="1"/>
          </p:cNvPicPr>
          <p:nvPr/>
        </p:nvPicPr>
        <p:blipFill rotWithShape="1">
          <a:blip r:embed="rId3"/>
          <a:srcRect t="34309"/>
          <a:stretch/>
        </p:blipFill>
        <p:spPr>
          <a:xfrm>
            <a:off x="989872" y="1776903"/>
            <a:ext cx="5508899" cy="3618870"/>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Influential British Design Pioneers</a:t>
            </a:r>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2123658"/>
          </a:xfrm>
          <a:prstGeom prst="rect">
            <a:avLst/>
          </a:prstGeom>
          <a:noFill/>
        </p:spPr>
        <p:txBody>
          <a:bodyPr wrap="square">
            <a:spAutoFit/>
          </a:bodyPr>
          <a:lstStyle/>
          <a:p>
            <a:r>
              <a:rPr lang="en-US" sz="1200" b="1" dirty="0">
                <a:latin typeface="+mj-lt"/>
              </a:rPr>
              <a:t>Kelly Hoppen: The Interior Design Maven</a:t>
            </a:r>
          </a:p>
          <a:p>
            <a:endParaRPr lang="en-US" sz="1200" b="1" dirty="0">
              <a:latin typeface="+mj-lt"/>
            </a:endParaRPr>
          </a:p>
          <a:p>
            <a:r>
              <a:rPr lang="en-US" sz="1200" dirty="0">
                <a:latin typeface="+mj-lt"/>
              </a:rPr>
              <a:t>Kelly Hoppen is an interior design powerhouse whose work exudes elegance and sophistication. Her clean, neutral palettes and emphasis on texture and harmony have made her a sought-after designer for high-end homes, hotels, and yachts. Hoppen’s influence extends beyond her interior design projects; she’s also an author and entrepreneur, inspiring others to create beautiful living spaces.</a:t>
            </a:r>
          </a:p>
          <a:p>
            <a:endParaRPr lang="en-US" sz="1200" dirty="0">
              <a:latin typeface="+mj-lt"/>
            </a:endParaRPr>
          </a:p>
          <a:p>
            <a:pPr marL="171450" indent="-171450">
              <a:buFont typeface="Wingdings" panose="05000000000000000000" pitchFamily="2" charset="2"/>
              <a:buChar char="§"/>
            </a:pPr>
            <a:r>
              <a:rPr lang="en-US" sz="1200" dirty="0">
                <a:latin typeface="+mj-lt"/>
              </a:rPr>
              <a:t>Books</a:t>
            </a:r>
          </a:p>
        </p:txBody>
      </p:sp>
      <p:pic>
        <p:nvPicPr>
          <p:cNvPr id="6" name="Picture 5">
            <a:extLst>
              <a:ext uri="{FF2B5EF4-FFF2-40B4-BE49-F238E27FC236}">
                <a16:creationId xmlns:a16="http://schemas.microsoft.com/office/drawing/2014/main" id="{C6072F25-008F-5C8F-F78A-DBE6CE6F19F0}"/>
              </a:ext>
            </a:extLst>
          </p:cNvPr>
          <p:cNvPicPr>
            <a:picLocks noChangeAspect="1"/>
          </p:cNvPicPr>
          <p:nvPr/>
        </p:nvPicPr>
        <p:blipFill rotWithShape="1">
          <a:blip r:embed="rId4"/>
          <a:srcRect r="20094"/>
          <a:stretch/>
        </p:blipFill>
        <p:spPr>
          <a:xfrm>
            <a:off x="989872" y="1779509"/>
            <a:ext cx="6054740" cy="3616264"/>
          </a:xfrm>
          <a:prstGeom prst="rect">
            <a:avLst/>
          </a:prstGeom>
        </p:spPr>
      </p:pic>
    </p:spTree>
    <p:extLst>
      <p:ext uri="{BB962C8B-B14F-4D97-AF65-F5344CB8AC3E}">
        <p14:creationId xmlns:p14="http://schemas.microsoft.com/office/powerpoint/2010/main" val="11538341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68532D07-C484-379F-ADB6-3E731AA5C305}"/>
              </a:ext>
            </a:extLst>
          </p:cNvPr>
          <p:cNvPicPr>
            <a:picLocks noChangeAspect="1"/>
          </p:cNvPicPr>
          <p:nvPr/>
        </p:nvPicPr>
        <p:blipFill>
          <a:blip r:embed="rId2"/>
          <a:stretch>
            <a:fillRect/>
          </a:stretch>
        </p:blipFill>
        <p:spPr>
          <a:xfrm>
            <a:off x="3810000" y="1796142"/>
            <a:ext cx="2686572" cy="4029858"/>
          </a:xfrm>
          <a:prstGeom prst="rect">
            <a:avLst/>
          </a:prstGeom>
        </p:spPr>
      </p:pic>
      <p:pic>
        <p:nvPicPr>
          <p:cNvPr id="9" name="Picture 8">
            <a:hlinkClick r:id="rId3"/>
            <a:extLst>
              <a:ext uri="{FF2B5EF4-FFF2-40B4-BE49-F238E27FC236}">
                <a16:creationId xmlns:a16="http://schemas.microsoft.com/office/drawing/2014/main" id="{ADE67F8E-857F-81F3-5F03-159032FE32A0}"/>
              </a:ext>
            </a:extLst>
          </p:cNvPr>
          <p:cNvPicPr>
            <a:picLocks noChangeAspect="1"/>
          </p:cNvPicPr>
          <p:nvPr/>
        </p:nvPicPr>
        <p:blipFill>
          <a:blip r:embed="rId4"/>
          <a:stretch>
            <a:fillRect/>
          </a:stretch>
        </p:blipFill>
        <p:spPr>
          <a:xfrm>
            <a:off x="995048" y="1796142"/>
            <a:ext cx="2448284" cy="3669804"/>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Influential British Design Pioneers</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2123658"/>
          </a:xfrm>
          <a:prstGeom prst="rect">
            <a:avLst/>
          </a:prstGeom>
          <a:noFill/>
        </p:spPr>
        <p:txBody>
          <a:bodyPr wrap="square">
            <a:spAutoFit/>
          </a:bodyPr>
          <a:lstStyle/>
          <a:p>
            <a:r>
              <a:rPr lang="en-US" sz="1200" b="1" dirty="0">
                <a:latin typeface="+mj-lt"/>
              </a:rPr>
              <a:t>Alexander McQueen: The Haute Couture Visionary</a:t>
            </a:r>
          </a:p>
          <a:p>
            <a:endParaRPr lang="en-US" sz="1200" b="1" dirty="0">
              <a:latin typeface="+mj-lt"/>
            </a:endParaRPr>
          </a:p>
          <a:p>
            <a:r>
              <a:rPr lang="en-US" sz="1200" dirty="0">
                <a:latin typeface="+mj-lt"/>
              </a:rPr>
              <a:t>The late Alexander McQueen was a fashion visionary known for his provocative and theatrical designs. From the “</a:t>
            </a:r>
            <a:r>
              <a:rPr lang="en-US" sz="1200" dirty="0" err="1">
                <a:latin typeface="+mj-lt"/>
              </a:rPr>
              <a:t>Bumsters</a:t>
            </a:r>
            <a:r>
              <a:rPr lang="en-US" sz="1200" dirty="0">
                <a:latin typeface="+mj-lt"/>
              </a:rPr>
              <a:t>” to skull motifs, McQueen’s work often pushed boundaries, challenging the norms of the fashion industry. His legacy continues to inspire designers worldwide, and his eponymous label remains a symbol of avant-garde haute couture.</a:t>
            </a:r>
          </a:p>
          <a:p>
            <a:pPr marL="171450" indent="-171450">
              <a:buFont typeface="Wingdings" panose="05000000000000000000" pitchFamily="2" charset="2"/>
              <a:buChar char="§"/>
            </a:pPr>
            <a:r>
              <a:rPr lang="en-US" sz="1200" dirty="0">
                <a:latin typeface="+mj-lt"/>
              </a:rPr>
              <a:t>The Slash Bag, 2023</a:t>
            </a:r>
          </a:p>
          <a:p>
            <a:pPr marL="171450" indent="-171450">
              <a:buFont typeface="Wingdings" panose="05000000000000000000" pitchFamily="2" charset="2"/>
              <a:buChar char="§"/>
            </a:pPr>
            <a:r>
              <a:rPr lang="en-US" sz="1200" dirty="0">
                <a:latin typeface="+mj-lt"/>
              </a:rPr>
              <a:t>Shalom Harlow’s dress was spray-painted by robots at the end of the spring/summer show, 1999</a:t>
            </a:r>
          </a:p>
        </p:txBody>
      </p:sp>
    </p:spTree>
    <p:extLst>
      <p:ext uri="{BB962C8B-B14F-4D97-AF65-F5344CB8AC3E}">
        <p14:creationId xmlns:p14="http://schemas.microsoft.com/office/powerpoint/2010/main" val="12634570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Influential British Design Pioneers</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2123658"/>
          </a:xfrm>
          <a:prstGeom prst="rect">
            <a:avLst/>
          </a:prstGeom>
          <a:noFill/>
        </p:spPr>
        <p:txBody>
          <a:bodyPr wrap="square">
            <a:spAutoFit/>
          </a:bodyPr>
          <a:lstStyle/>
          <a:p>
            <a:r>
              <a:rPr lang="en-US" sz="1200" b="1" dirty="0">
                <a:latin typeface="+mj-lt"/>
              </a:rPr>
              <a:t>Alexander McQueen: The Haute Couture Visionary</a:t>
            </a:r>
          </a:p>
          <a:p>
            <a:endParaRPr lang="en-US" sz="1200" b="1" dirty="0">
              <a:latin typeface="+mj-lt"/>
            </a:endParaRPr>
          </a:p>
          <a:p>
            <a:r>
              <a:rPr lang="en-US" sz="1200" dirty="0">
                <a:latin typeface="+mj-lt"/>
              </a:rPr>
              <a:t>The late Alexander McQueen was a fashion visionary known for his provocative and theatrical designs. From the “</a:t>
            </a:r>
            <a:r>
              <a:rPr lang="en-US" sz="1200" dirty="0" err="1">
                <a:latin typeface="+mj-lt"/>
              </a:rPr>
              <a:t>Bumsters</a:t>
            </a:r>
            <a:r>
              <a:rPr lang="en-US" sz="1200" dirty="0">
                <a:latin typeface="+mj-lt"/>
              </a:rPr>
              <a:t>” to skull motifs, McQueen’s work often pushed boundaries, challenging the norms of the fashion industry. His legacy continues to inspire designers worldwide, and his eponymous label remains a symbol of avant-garde haute couture.</a:t>
            </a:r>
          </a:p>
          <a:p>
            <a:pPr marL="171450" indent="-171450">
              <a:buFont typeface="Wingdings" panose="05000000000000000000" pitchFamily="2" charset="2"/>
              <a:buChar char="§"/>
            </a:pPr>
            <a:r>
              <a:rPr lang="en-US" sz="1200" dirty="0">
                <a:latin typeface="+mj-lt"/>
              </a:rPr>
              <a:t>The Slash Bag, 2023</a:t>
            </a:r>
          </a:p>
          <a:p>
            <a:pPr marL="171450" indent="-171450">
              <a:buFont typeface="Wingdings" panose="05000000000000000000" pitchFamily="2" charset="2"/>
              <a:buChar char="§"/>
            </a:pPr>
            <a:r>
              <a:rPr lang="en-US" sz="1200" dirty="0">
                <a:latin typeface="+mj-lt"/>
              </a:rPr>
              <a:t>Shalom Harlow’s dress was spray-painted by robots at the end of the spring/summer show, 1999</a:t>
            </a:r>
          </a:p>
        </p:txBody>
      </p:sp>
      <p:pic>
        <p:nvPicPr>
          <p:cNvPr id="12" name="Picture 11">
            <a:extLst>
              <a:ext uri="{FF2B5EF4-FFF2-40B4-BE49-F238E27FC236}">
                <a16:creationId xmlns:a16="http://schemas.microsoft.com/office/drawing/2014/main" id="{A35D4B55-2BCB-1953-BD43-C3A22FE32D60}"/>
              </a:ext>
            </a:extLst>
          </p:cNvPr>
          <p:cNvPicPr>
            <a:picLocks noChangeAspect="1"/>
          </p:cNvPicPr>
          <p:nvPr/>
        </p:nvPicPr>
        <p:blipFill>
          <a:blip r:embed="rId2"/>
          <a:stretch>
            <a:fillRect/>
          </a:stretch>
        </p:blipFill>
        <p:spPr>
          <a:xfrm>
            <a:off x="995048" y="1796142"/>
            <a:ext cx="5501524" cy="3667682"/>
          </a:xfrm>
          <a:prstGeom prst="rect">
            <a:avLst/>
          </a:prstGeom>
        </p:spPr>
      </p:pic>
    </p:spTree>
    <p:extLst>
      <p:ext uri="{BB962C8B-B14F-4D97-AF65-F5344CB8AC3E}">
        <p14:creationId xmlns:p14="http://schemas.microsoft.com/office/powerpoint/2010/main" val="28232569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14AF85D-0889-BBCE-376A-2BE2619BB154}"/>
              </a:ext>
            </a:extLst>
          </p:cNvPr>
          <p:cNvSpPr/>
          <p:nvPr/>
        </p:nvSpPr>
        <p:spPr>
          <a:xfrm>
            <a:off x="3810001" y="1796142"/>
            <a:ext cx="2446536" cy="3669803"/>
          </a:xfrm>
          <a:prstGeom prst="rect">
            <a:avLst/>
          </a:prstGeom>
          <a:noFill/>
          <a:ln w="63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8FE5BBD5-A93C-D826-218D-82AACBF88A7E}"/>
              </a:ext>
            </a:extLst>
          </p:cNvPr>
          <p:cNvSpPr/>
          <p:nvPr/>
        </p:nvSpPr>
        <p:spPr>
          <a:xfrm>
            <a:off x="995046" y="1796143"/>
            <a:ext cx="2446536" cy="3669803"/>
          </a:xfrm>
          <a:prstGeom prst="rect">
            <a:avLst/>
          </a:prstGeom>
          <a:noFill/>
          <a:ln w="63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Next Generation British Design Pioneers</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1938992"/>
          </a:xfrm>
          <a:prstGeom prst="rect">
            <a:avLst/>
          </a:prstGeom>
          <a:noFill/>
        </p:spPr>
        <p:txBody>
          <a:bodyPr wrap="square">
            <a:spAutoFit/>
          </a:bodyPr>
          <a:lstStyle/>
          <a:p>
            <a:r>
              <a:rPr lang="en-US" sz="1200" b="1" dirty="0">
                <a:latin typeface="+mj-lt"/>
              </a:rPr>
              <a:t>Conclusion: A Legacy of Innovation</a:t>
            </a:r>
          </a:p>
          <a:p>
            <a:endParaRPr lang="en-US" sz="1200" b="1" dirty="0">
              <a:latin typeface="+mj-lt"/>
            </a:endParaRPr>
          </a:p>
          <a:p>
            <a:r>
              <a:rPr lang="en-US" sz="1200" dirty="0">
                <a:latin typeface="+mj-lt"/>
              </a:rPr>
              <a:t>These British designers have not only shaped their respective industries but have also left an enduring legacy of innovation and creativity. Their work continues to influence and inspire new generations of designers, setting a high standard for the global design community. As we celebrate these pioneers, we recognize that British design is a tapestry of tradition, innovation, and a relentless pursuit of excellence, and it continues to captivate the world with its timeless allure.</a:t>
            </a:r>
          </a:p>
        </p:txBody>
      </p:sp>
      <p:sp>
        <p:nvSpPr>
          <p:cNvPr id="3" name="TextBox 2">
            <a:extLst>
              <a:ext uri="{FF2B5EF4-FFF2-40B4-BE49-F238E27FC236}">
                <a16:creationId xmlns:a16="http://schemas.microsoft.com/office/drawing/2014/main" id="{A53F2DB8-2667-197A-FC2D-6FDD3A560109}"/>
              </a:ext>
            </a:extLst>
          </p:cNvPr>
          <p:cNvSpPr txBox="1"/>
          <p:nvPr/>
        </p:nvSpPr>
        <p:spPr>
          <a:xfrm>
            <a:off x="1647223" y="2426049"/>
            <a:ext cx="1147665" cy="2400657"/>
          </a:xfrm>
          <a:prstGeom prst="rect">
            <a:avLst/>
          </a:prstGeom>
          <a:noFill/>
        </p:spPr>
        <p:txBody>
          <a:bodyPr wrap="square" rtlCol="0">
            <a:spAutoFit/>
          </a:bodyPr>
          <a:lstStyle/>
          <a:p>
            <a:r>
              <a:rPr lang="en-GB" sz="15000" dirty="0"/>
              <a:t>?</a:t>
            </a:r>
          </a:p>
        </p:txBody>
      </p:sp>
      <p:sp>
        <p:nvSpPr>
          <p:cNvPr id="4" name="TextBox 3">
            <a:extLst>
              <a:ext uri="{FF2B5EF4-FFF2-40B4-BE49-F238E27FC236}">
                <a16:creationId xmlns:a16="http://schemas.microsoft.com/office/drawing/2014/main" id="{AF4003AE-74B8-D3D9-89B3-8604F8760523}"/>
              </a:ext>
            </a:extLst>
          </p:cNvPr>
          <p:cNvSpPr txBox="1"/>
          <p:nvPr/>
        </p:nvSpPr>
        <p:spPr>
          <a:xfrm>
            <a:off x="4456695" y="2430714"/>
            <a:ext cx="1147665" cy="2400657"/>
          </a:xfrm>
          <a:prstGeom prst="rect">
            <a:avLst/>
          </a:prstGeom>
          <a:noFill/>
        </p:spPr>
        <p:txBody>
          <a:bodyPr wrap="square" rtlCol="0">
            <a:spAutoFit/>
          </a:bodyPr>
          <a:lstStyle/>
          <a:p>
            <a:r>
              <a:rPr lang="en-GB" sz="15000" dirty="0"/>
              <a:t>?</a:t>
            </a:r>
          </a:p>
        </p:txBody>
      </p:sp>
    </p:spTree>
    <p:extLst>
      <p:ext uri="{BB962C8B-B14F-4D97-AF65-F5344CB8AC3E}">
        <p14:creationId xmlns:p14="http://schemas.microsoft.com/office/powerpoint/2010/main" val="1088521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4504A33-4B7B-1C3C-7411-2FBBB86AC8E6}"/>
              </a:ext>
            </a:extLst>
          </p:cNvPr>
          <p:cNvPicPr>
            <a:picLocks noChangeAspect="1"/>
          </p:cNvPicPr>
          <p:nvPr/>
        </p:nvPicPr>
        <p:blipFill>
          <a:blip r:embed="rId2"/>
          <a:stretch>
            <a:fillRect/>
          </a:stretch>
        </p:blipFill>
        <p:spPr>
          <a:xfrm>
            <a:off x="995046" y="1796143"/>
            <a:ext cx="2446536" cy="3669803"/>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Next Generation British Design Pioneers</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2123658"/>
          </a:xfrm>
          <a:prstGeom prst="rect">
            <a:avLst/>
          </a:prstGeom>
          <a:noFill/>
        </p:spPr>
        <p:txBody>
          <a:bodyPr wrap="square">
            <a:spAutoFit/>
          </a:bodyPr>
          <a:lstStyle/>
          <a:p>
            <a:r>
              <a:rPr lang="en-US" sz="1200" b="1" dirty="0">
                <a:latin typeface="+mj-lt"/>
              </a:rPr>
              <a:t>The Future of Innovation</a:t>
            </a:r>
          </a:p>
          <a:p>
            <a:endParaRPr lang="en-US" sz="1200" b="1" dirty="0">
              <a:latin typeface="+mj-lt"/>
            </a:endParaRPr>
          </a:p>
          <a:p>
            <a:r>
              <a:rPr lang="en-US" sz="1200" dirty="0">
                <a:latin typeface="+mj-lt"/>
              </a:rPr>
              <a:t>British design is revered around the world, drawing on many global influences; Who are, and how will the next generation of British Design Pioneers shape our society in this time of change; Technologically, Politically, Environmentally and Culturally.</a:t>
            </a:r>
          </a:p>
          <a:p>
            <a:endParaRPr lang="en-US" sz="1200" dirty="0">
              <a:latin typeface="+mj-lt"/>
            </a:endParaRPr>
          </a:p>
          <a:p>
            <a:pPr marL="171450" indent="-171450">
              <a:buFont typeface="Wingdings" panose="05000000000000000000" pitchFamily="2" charset="2"/>
              <a:buChar char="§"/>
            </a:pPr>
            <a:r>
              <a:rPr lang="en-US" sz="1200" dirty="0">
                <a:latin typeface="+mj-lt"/>
              </a:rPr>
              <a:t>SS24 collection exploring her Yoruba roots and familial history. British-Nigerian designer and multi-disciplinary artist Tolu Coker</a:t>
            </a:r>
          </a:p>
          <a:p>
            <a:pPr marL="171450" indent="-171450">
              <a:buFont typeface="Wingdings" panose="05000000000000000000" pitchFamily="2" charset="2"/>
              <a:buChar char="§"/>
            </a:pPr>
            <a:endParaRPr lang="en-GB" sz="1200" dirty="0">
              <a:latin typeface="+mj-lt"/>
            </a:endParaRPr>
          </a:p>
        </p:txBody>
      </p:sp>
      <p:pic>
        <p:nvPicPr>
          <p:cNvPr id="7" name="Picture 6">
            <a:extLst>
              <a:ext uri="{FF2B5EF4-FFF2-40B4-BE49-F238E27FC236}">
                <a16:creationId xmlns:a16="http://schemas.microsoft.com/office/drawing/2014/main" id="{CB106A33-73B0-CFD7-2029-53DE8941188F}"/>
              </a:ext>
            </a:extLst>
          </p:cNvPr>
          <p:cNvPicPr>
            <a:picLocks noChangeAspect="1"/>
          </p:cNvPicPr>
          <p:nvPr/>
        </p:nvPicPr>
        <p:blipFill>
          <a:blip r:embed="rId3"/>
          <a:stretch>
            <a:fillRect/>
          </a:stretch>
        </p:blipFill>
        <p:spPr>
          <a:xfrm>
            <a:off x="3810001" y="1796143"/>
            <a:ext cx="2446536" cy="3669804"/>
          </a:xfrm>
          <a:prstGeom prst="rect">
            <a:avLst/>
          </a:prstGeom>
        </p:spPr>
      </p:pic>
    </p:spTree>
    <p:extLst>
      <p:ext uri="{BB962C8B-B14F-4D97-AF65-F5344CB8AC3E}">
        <p14:creationId xmlns:p14="http://schemas.microsoft.com/office/powerpoint/2010/main" val="31893224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63A588E-16F3-F76B-2EAF-2F58742D3AF0}"/>
              </a:ext>
            </a:extLst>
          </p:cNvPr>
          <p:cNvPicPr>
            <a:picLocks noChangeAspect="1"/>
          </p:cNvPicPr>
          <p:nvPr/>
        </p:nvPicPr>
        <p:blipFill>
          <a:blip r:embed="rId2"/>
          <a:stretch>
            <a:fillRect/>
          </a:stretch>
        </p:blipFill>
        <p:spPr>
          <a:xfrm>
            <a:off x="995045" y="1796143"/>
            <a:ext cx="5503725" cy="4125663"/>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Next Generation British Design Pioneers</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1938992"/>
          </a:xfrm>
          <a:prstGeom prst="rect">
            <a:avLst/>
          </a:prstGeom>
          <a:noFill/>
        </p:spPr>
        <p:txBody>
          <a:bodyPr wrap="square">
            <a:spAutoFit/>
          </a:bodyPr>
          <a:lstStyle/>
          <a:p>
            <a:r>
              <a:rPr lang="en-US" sz="1200" b="1" dirty="0">
                <a:latin typeface="+mj-lt"/>
              </a:rPr>
              <a:t>The Future of Innovation</a:t>
            </a:r>
          </a:p>
          <a:p>
            <a:endParaRPr lang="en-US" sz="1200" dirty="0">
              <a:latin typeface="+mj-lt"/>
            </a:endParaRPr>
          </a:p>
          <a:p>
            <a:r>
              <a:rPr lang="en-US" sz="1200" dirty="0">
                <a:latin typeface="+mj-lt"/>
              </a:rPr>
              <a:t>British design is revered around the world, drawing on many global influences; Who are, and how will the next generation of British Design Pioneers shape our society in this time of change; Technologically, Politically, Environmentally and Culturally.</a:t>
            </a:r>
          </a:p>
          <a:p>
            <a:endParaRPr lang="en-US" sz="1200" dirty="0">
              <a:latin typeface="+mj-lt"/>
            </a:endParaRPr>
          </a:p>
          <a:p>
            <a:pPr marL="171450" indent="-171450">
              <a:buFont typeface="Wingdings" panose="05000000000000000000" pitchFamily="2" charset="2"/>
              <a:buChar char="§"/>
            </a:pPr>
            <a:r>
              <a:rPr lang="en-US" sz="1200" dirty="0">
                <a:latin typeface="+mj-lt"/>
              </a:rPr>
              <a:t>Bringing a touch of creativity to wash day, appliance brand ASKO and designer Maxim </a:t>
            </a:r>
            <a:r>
              <a:rPr lang="en-US" sz="1200" dirty="0" err="1">
                <a:latin typeface="+mj-lt"/>
              </a:rPr>
              <a:t>Kashin</a:t>
            </a:r>
            <a:r>
              <a:rPr lang="en-US" sz="1200" dirty="0">
                <a:latin typeface="+mj-lt"/>
              </a:rPr>
              <a:t> have collaborated to create a limited-edition laundry range. 2024</a:t>
            </a:r>
            <a:endParaRPr lang="en-GB" sz="1200" dirty="0">
              <a:latin typeface="+mj-lt"/>
            </a:endParaRPr>
          </a:p>
        </p:txBody>
      </p:sp>
    </p:spTree>
    <p:extLst>
      <p:ext uri="{BB962C8B-B14F-4D97-AF65-F5344CB8AC3E}">
        <p14:creationId xmlns:p14="http://schemas.microsoft.com/office/powerpoint/2010/main" val="41093228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Next Generation British Design Pioneers</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3046988"/>
          </a:xfrm>
          <a:prstGeom prst="rect">
            <a:avLst/>
          </a:prstGeom>
          <a:noFill/>
        </p:spPr>
        <p:txBody>
          <a:bodyPr wrap="square">
            <a:spAutoFit/>
          </a:bodyPr>
          <a:lstStyle/>
          <a:p>
            <a:r>
              <a:rPr lang="en-US" sz="1200" b="1" dirty="0">
                <a:latin typeface="+mj-lt"/>
              </a:rPr>
              <a:t>The Future of Innovation</a:t>
            </a:r>
          </a:p>
          <a:p>
            <a:endParaRPr lang="en-US" sz="1200" dirty="0">
              <a:latin typeface="+mj-lt"/>
            </a:endParaRPr>
          </a:p>
          <a:p>
            <a:r>
              <a:rPr lang="en-US" sz="1200" dirty="0">
                <a:latin typeface="+mj-lt"/>
              </a:rPr>
              <a:t>British design is revered around the world, drawing on many global influences; Who are, and how will the next generation of British Design Pioneers shape our society in this time of change; Technologically, Politically, Environmentally and Culturally.</a:t>
            </a:r>
          </a:p>
          <a:p>
            <a:endParaRPr lang="en-US" sz="1200" dirty="0">
              <a:latin typeface="+mj-lt"/>
            </a:endParaRPr>
          </a:p>
          <a:p>
            <a:pPr marL="171450" indent="-171450">
              <a:buFont typeface="Wingdings" panose="05000000000000000000" pitchFamily="2" charset="2"/>
              <a:buChar char="§"/>
            </a:pPr>
            <a:r>
              <a:rPr lang="en-US" sz="1200" dirty="0">
                <a:latin typeface="+mj-lt"/>
              </a:rPr>
              <a:t>Anahita </a:t>
            </a:r>
            <a:r>
              <a:rPr lang="en-US" sz="1200" dirty="0" err="1">
                <a:latin typeface="+mj-lt"/>
              </a:rPr>
              <a:t>Laverack</a:t>
            </a:r>
            <a:r>
              <a:rPr lang="en-US" sz="1200" dirty="0">
                <a:latin typeface="+mj-lt"/>
              </a:rPr>
              <a:t> &amp; Ciaran Dowds: Co-founder, CEO of </a:t>
            </a:r>
            <a:r>
              <a:rPr lang="en-US" sz="1200" dirty="0" err="1">
                <a:latin typeface="+mj-lt"/>
              </a:rPr>
              <a:t>Oshen</a:t>
            </a:r>
            <a:r>
              <a:rPr lang="en-US" sz="1200" dirty="0">
                <a:latin typeface="+mj-lt"/>
              </a:rPr>
              <a:t>.</a:t>
            </a:r>
          </a:p>
          <a:p>
            <a:pPr marL="171450" indent="-171450">
              <a:buFont typeface="Wingdings" panose="05000000000000000000" pitchFamily="2" charset="2"/>
              <a:buChar char="§"/>
            </a:pPr>
            <a:r>
              <a:rPr lang="en-US" sz="1200" dirty="0">
                <a:latin typeface="+mj-lt"/>
              </a:rPr>
              <a:t>Fully autonomous, wind-driven, robotic vessels for remote ocean sensing. Just 4ft in length, the design resembles a miniature sailboat. The small size keeps unit costs low and allows vessels to be deployed </a:t>
            </a:r>
            <a:r>
              <a:rPr lang="en-US" sz="1200" dirty="0" err="1">
                <a:latin typeface="+mj-lt"/>
              </a:rPr>
              <a:t>en</a:t>
            </a:r>
            <a:r>
              <a:rPr lang="en-US" sz="1200" dirty="0">
                <a:latin typeface="+mj-lt"/>
              </a:rPr>
              <a:t>-masse, providing a sensor network for continuous monitoring of waves and weather across our oceans. Our vessels collect meteorological , visual and acoustic data. 2024</a:t>
            </a:r>
            <a:endParaRPr lang="en-GB" sz="1200" dirty="0">
              <a:latin typeface="+mj-lt"/>
            </a:endParaRPr>
          </a:p>
        </p:txBody>
      </p:sp>
      <p:pic>
        <p:nvPicPr>
          <p:cNvPr id="3" name="Picture 2">
            <a:hlinkClick r:id="rId2"/>
            <a:extLst>
              <a:ext uri="{FF2B5EF4-FFF2-40B4-BE49-F238E27FC236}">
                <a16:creationId xmlns:a16="http://schemas.microsoft.com/office/drawing/2014/main" id="{7203195D-B9EE-034F-A680-E6789D6D780D}"/>
              </a:ext>
            </a:extLst>
          </p:cNvPr>
          <p:cNvPicPr>
            <a:picLocks noChangeAspect="1"/>
          </p:cNvPicPr>
          <p:nvPr/>
        </p:nvPicPr>
        <p:blipFill>
          <a:blip r:embed="rId3"/>
          <a:stretch>
            <a:fillRect/>
          </a:stretch>
        </p:blipFill>
        <p:spPr>
          <a:xfrm>
            <a:off x="995046" y="1796143"/>
            <a:ext cx="5504506" cy="2281335"/>
          </a:xfrm>
          <a:prstGeom prst="rect">
            <a:avLst/>
          </a:prstGeom>
        </p:spPr>
      </p:pic>
    </p:spTree>
    <p:extLst>
      <p:ext uri="{BB962C8B-B14F-4D97-AF65-F5344CB8AC3E}">
        <p14:creationId xmlns:p14="http://schemas.microsoft.com/office/powerpoint/2010/main" val="4451984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Next Week:</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p:txBody>
          <a:bodyPr>
            <a:noAutofit/>
          </a:bodyPr>
          <a:lstStyle/>
          <a:p>
            <a:pPr marL="0" indent="0">
              <a:buNone/>
            </a:pPr>
            <a:r>
              <a:rPr lang="en-GB" sz="2600" dirty="0">
                <a:latin typeface="+mj-lt"/>
              </a:rPr>
              <a:t>Presentation of your Historical Direction &amp; Magazine Choice.</a:t>
            </a:r>
          </a:p>
          <a:p>
            <a:pPr marL="0" indent="0">
              <a:buNone/>
            </a:pPr>
            <a:r>
              <a:rPr lang="en-GB" sz="2600" dirty="0">
                <a:latin typeface="+mj-lt"/>
              </a:rPr>
              <a:t>2.00pm 13.02.25 – PP [5 slides]</a:t>
            </a:r>
          </a:p>
          <a:p>
            <a:pPr marL="0" indent="0">
              <a:buNone/>
            </a:pPr>
            <a:endParaRPr lang="en-GB" sz="2600">
              <a:latin typeface="+mj-lt"/>
            </a:endParaRPr>
          </a:p>
          <a:p>
            <a:pPr marL="0" indent="0">
              <a:buNone/>
            </a:pPr>
            <a:endParaRPr lang="en-GB" sz="2600" dirty="0">
              <a:latin typeface="+mj-lt"/>
            </a:endParaRPr>
          </a:p>
        </p:txBody>
      </p:sp>
    </p:spTree>
    <p:extLst>
      <p:ext uri="{BB962C8B-B14F-4D97-AF65-F5344CB8AC3E}">
        <p14:creationId xmlns:p14="http://schemas.microsoft.com/office/powerpoint/2010/main" val="7836256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heme1-History">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History" id="{4CAADBFD-07A2-4083-BE82-7317091958F2}" vid="{8F6823F8-F575-46FA-A27F-4070D0CC848C}"/>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DCA75DF786C424CAEB9E3EA06129604" ma:contentTypeVersion="16" ma:contentTypeDescription="Create a new document." ma:contentTypeScope="" ma:versionID="9d664d5b564128a0f046e5274f628572">
  <xsd:schema xmlns:xsd="http://www.w3.org/2001/XMLSchema" xmlns:xs="http://www.w3.org/2001/XMLSchema" xmlns:p="http://schemas.microsoft.com/office/2006/metadata/properties" xmlns:ns3="afa9340e-42d2-4497-9e48-e8fdef61d7b7" xmlns:ns4="4503d0ed-3769-4fd0-bdd4-365a1b0a4ef4" targetNamespace="http://schemas.microsoft.com/office/2006/metadata/properties" ma:root="true" ma:fieldsID="1c78364ae30393f10cdb4f0ec9649cf3" ns3:_="" ns4:_="">
    <xsd:import namespace="afa9340e-42d2-4497-9e48-e8fdef61d7b7"/>
    <xsd:import namespace="4503d0ed-3769-4fd0-bdd4-365a1b0a4ef4"/>
    <xsd:element name="properties">
      <xsd:complexType>
        <xsd:sequence>
          <xsd:element name="documentManagement">
            <xsd:complexType>
              <xsd:all>
                <xsd:element ref="ns3:SharedWithUsers" minOccurs="0"/>
                <xsd:element ref="ns4:MediaServiceMetadata" minOccurs="0"/>
                <xsd:element ref="ns4:MediaServiceFastMetadata" minOccurs="0"/>
                <xsd:element ref="ns4:MediaServiceDateTaken" minOccurs="0"/>
                <xsd:element ref="ns4:MediaServiceAutoTags" minOccurs="0"/>
                <xsd:element ref="ns4:MediaServiceOCR" minOccurs="0"/>
                <xsd:element ref="ns3:SharedWithDetails" minOccurs="0"/>
                <xsd:element ref="ns3:SharingHintHash" minOccurs="0"/>
                <xsd:element ref="ns4:MediaServiceLocation" minOccurs="0"/>
                <xsd:element ref="ns4:MediaServiceGenerationTime" minOccurs="0"/>
                <xsd:element ref="ns4:MediaServiceEventHashCode" minOccurs="0"/>
                <xsd:element ref="ns4:MediaServiceAutoKeyPoints" minOccurs="0"/>
                <xsd:element ref="ns4:MediaServiceKeyPoints" minOccurs="0"/>
                <xsd:element ref="ns4:MediaLengthInSeconds" minOccurs="0"/>
                <xsd:element ref="ns4:MediaServiceSearchProperties" minOccurs="0"/>
                <xsd:element ref="ns4: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a9340e-42d2-4497-9e48-e8fdef61d7b7"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503d0ed-3769-4fd0-bdd4-365a1b0a4ef4" elementFormDefault="qualified">
    <xsd:import namespace="http://schemas.microsoft.com/office/2006/documentManagement/types"/>
    <xsd:import namespace="http://schemas.microsoft.com/office/infopath/2007/PartnerControls"/>
    <xsd:element name="MediaServiceMetadata" ma:index="9" nillable="true" ma:displayName="MediaServiceMetadata" ma:description="" ma:hidden="true" ma:internalName="MediaServiceMetadata" ma:readOnly="true">
      <xsd:simpleType>
        <xsd:restriction base="dms:Note"/>
      </xsd:simpleType>
    </xsd:element>
    <xsd:element name="MediaServiceFastMetadata" ma:index="10" nillable="true" ma:displayName="MediaServiceFastMetadata" ma:description="" ma:hidden="true" ma:internalName="MediaServiceFastMetadata" ma:readOnly="true">
      <xsd:simpleType>
        <xsd:restriction base="dms:Note"/>
      </xsd:simpleType>
    </xsd:element>
    <xsd:element name="MediaServiceDateTaken" ma:index="11" nillable="true" ma:displayName="MediaServiceDateTaken" ma:hidden="true" ma:internalName="MediaServiceDateTaken" ma:readOnly="true">
      <xsd:simpleType>
        <xsd:restriction base="dms:Text"/>
      </xsd:simpleType>
    </xsd:element>
    <xsd:element name="MediaServiceAutoTags" ma:index="12" nillable="true" ma:displayName="MediaServiceAutoTags" ma:internalName="MediaServiceAutoTags"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4503d0ed-3769-4fd0-bdd4-365a1b0a4ef4" xsi:nil="true"/>
  </documentManagement>
</p:properties>
</file>

<file path=customXml/itemProps1.xml><?xml version="1.0" encoding="utf-8"?>
<ds:datastoreItem xmlns:ds="http://schemas.openxmlformats.org/officeDocument/2006/customXml" ds:itemID="{BC5FA720-40FB-4A81-A66E-8A0B032F343B}">
  <ds:schemaRefs>
    <ds:schemaRef ds:uri="http://schemas.microsoft.com/sharepoint/v3/contenttype/forms"/>
  </ds:schemaRefs>
</ds:datastoreItem>
</file>

<file path=customXml/itemProps2.xml><?xml version="1.0" encoding="utf-8"?>
<ds:datastoreItem xmlns:ds="http://schemas.openxmlformats.org/officeDocument/2006/customXml" ds:itemID="{5E692825-E29C-48A3-9506-213111BA573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fa9340e-42d2-4497-9e48-e8fdef61d7b7"/>
    <ds:schemaRef ds:uri="4503d0ed-3769-4fd0-bdd4-365a1b0a4ef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76A8938-EE4E-4CDE-AE5A-151DB49846A4}">
  <ds:schemaRefs>
    <ds:schemaRef ds:uri="http://schemas.microsoft.com/office/2006/metadata/properties"/>
    <ds:schemaRef ds:uri="http://schemas.openxmlformats.org/package/2006/metadata/core-properties"/>
    <ds:schemaRef ds:uri="http://purl.org/dc/dcmitype/"/>
    <ds:schemaRef ds:uri="http://schemas.microsoft.com/office/2006/documentManagement/types"/>
    <ds:schemaRef ds:uri="4503d0ed-3769-4fd0-bdd4-365a1b0a4ef4"/>
    <ds:schemaRef ds:uri="afa9340e-42d2-4497-9e48-e8fdef61d7b7"/>
    <ds:schemaRef ds:uri="http://purl.org/dc/terms/"/>
    <ds:schemaRef ds:uri="http://schemas.microsoft.com/office/infopath/2007/PartnerControls"/>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3963</TotalTime>
  <Words>1431</Words>
  <Application>Microsoft Office PowerPoint</Application>
  <PresentationFormat>Widescreen</PresentationFormat>
  <Paragraphs>109</Paragraphs>
  <Slides>18</Slides>
  <Notes>1</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18</vt:i4>
      </vt:variant>
    </vt:vector>
  </HeadingPairs>
  <TitlesOfParts>
    <vt:vector size="26" baseType="lpstr">
      <vt:lpstr>Arial</vt:lpstr>
      <vt:lpstr>Arial Rounded MT Bold</vt:lpstr>
      <vt:lpstr>Calibri</vt:lpstr>
      <vt:lpstr>Calibri Light</vt:lpstr>
      <vt:lpstr>Wingdings</vt:lpstr>
      <vt:lpstr>Office Theme</vt:lpstr>
      <vt:lpstr>Theme1-History</vt:lpstr>
      <vt:lpstr>1_Office Theme</vt:lpstr>
      <vt:lpstr> ADDA4015  CONTEMPORARY CHALLENGES  MAKING A DIFFERENCE  Week 2 – 06.02.25</vt:lpstr>
      <vt:lpstr>Module Learning Outcomes (from module syllabus)</vt:lpstr>
      <vt:lpstr>Influential British Design Pioneers</vt:lpstr>
      <vt:lpstr>Influential British Design Pioneers</vt:lpstr>
      <vt:lpstr>Influential British Design Pioneers</vt:lpstr>
      <vt:lpstr>Influential British Design Pioneers</vt:lpstr>
      <vt:lpstr>Influential British Design Pioneers</vt:lpstr>
      <vt:lpstr>Influential British Design Pioneers</vt:lpstr>
      <vt:lpstr>Influential British Design Pioneers</vt:lpstr>
      <vt:lpstr>Influential British Design Pioneers</vt:lpstr>
      <vt:lpstr>Influential British Design Pioneers</vt:lpstr>
      <vt:lpstr>Influential British Design Pioneers</vt:lpstr>
      <vt:lpstr>Influential British Design Pioneers</vt:lpstr>
      <vt:lpstr>Next Generation British Design Pioneers</vt:lpstr>
      <vt:lpstr>Next Generation British Design Pioneers</vt:lpstr>
      <vt:lpstr>Next Generation British Design Pioneers</vt:lpstr>
      <vt:lpstr>Next Generation British Design Pioneers</vt:lpstr>
      <vt:lpstr>Next Week: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Definition of a Wicked Problem Problems are a common aspect of daily life, and people think of ways to solve them every day, but what is a wicked problem? Design theorists Horst Rittel and Melvin Webber coined the wicked problem phrase, in 1973, to emphasize the complexities and challenges of tackling planning and social policy issues. A wicked problem is a societal or cultural issue that is difficult or impossible to solve due to the following reasons: incomplete or inconsistent knowledge, the large number of people and views involved, the significant economic burden, and the interconnected nature of these issues with other issues. Some problems that fit the definition of wicked problems are death, famine, floods, political instability, and disease. Homelessness is also an excellent example of a wicked problem because there is no definitive approach to solve it.  Wicked problems are characterized as problems that cannot be solved; on the contrary, easy fixes are problems that have a straightforward and fast way of solving them. An easy fix seeks to solve the immediate problem but may, however, not solve the underlying problem.  Wicked Problems Vs. Tame Problems A tame problem is a straightforward issue, on which all stakeholders agree, that has a clear solution and that may also be solvable using lessons learned from a comparable situation. In contrast, a wicked problem is one in which it is difficult to agree on a specific issue and is difficult to find a solution. An example of a tame problem is when a person has a punctured wheel. There is a simple solution of changing the wheel or fixing the damaged wheel. A tame problem can be solved with an easy fix.  One of the methods used to try to solve wicked problems is the use of the iterative learning process. This process involves developing, refining, and improving a project, product, or initiative in small increments. It is a process that seeks to formulate, test, and refine processes until the final, best-desired outcome is achieved. The iterative process accommodates new ideas and incorporates</dc:title>
  <dc:creator>Matthew Archer</dc:creator>
  <cp:lastModifiedBy>Matthew Archer</cp:lastModifiedBy>
  <cp:revision>5</cp:revision>
  <dcterms:created xsi:type="dcterms:W3CDTF">2023-01-27T13:53:04Z</dcterms:created>
  <dcterms:modified xsi:type="dcterms:W3CDTF">2025-02-06T08:54:47Z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0x010100ADCA75DF786C424CAEB9E3EA06129604</vt:lpwstr>
  </property>
</Properties>
</file>