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8" r:id="rId4"/>
  </p:sldMasterIdLst>
  <p:notesMasterIdLst>
    <p:notesMasterId r:id="rId6"/>
  </p:notesMasterIdLst>
  <p:handoutMasterIdLst>
    <p:handoutMasterId r:id="rId7"/>
  </p:handoutMasterIdLst>
  <p:sldIdLst>
    <p:sldId id="343" r:id="rId5"/>
  </p:sldIdLst>
  <p:sldSz cx="12192000" cy="6858000"/>
  <p:notesSz cx="6858000" cy="9144000"/>
  <p:defaultTextStyle>
    <a:defPPr rtl="0"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1" autoAdjust="0"/>
    <p:restoredTop sz="95255" autoAdjust="0"/>
  </p:normalViewPr>
  <p:slideViewPr>
    <p:cSldViewPr snapToGrid="0">
      <p:cViewPr varScale="1">
        <p:scale>
          <a:sx n="92" d="100"/>
          <a:sy n="92" d="100"/>
        </p:scale>
        <p:origin x="448" y="192"/>
      </p:cViewPr>
      <p:guideLst>
        <p:guide orient="horz" pos="3672"/>
        <p:guide pos="3840"/>
      </p:guideLst>
    </p:cSldViewPr>
  </p:slideViewPr>
  <p:outlineViewPr>
    <p:cViewPr>
      <p:scale>
        <a:sx n="33" d="100"/>
        <a:sy n="33" d="100"/>
      </p:scale>
      <p:origin x="0" y="-1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A8B5412-4210-4582-AAEA-783BC4B72E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A32EBD0-783D-461C-8554-E7CD44543C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C9FBD-DAF2-494D-8994-A7A2F517014B}" type="datetime1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776FDE4-32A2-4DFC-B192-6A65DC21E38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4BAFDF7-F80F-4CC8-B5B1-17DB4AE40B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83AA8-76EF-40CA-A8CD-80A2E46DCA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6120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DC776-BA88-4870-A6EF-E2A267BA1D17}" type="datetime1">
              <a:rPr lang="en-GB" smtClean="0"/>
              <a:pPr/>
              <a:t>01/03/2022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9C7E07-3C67-C64C-8DA0-0404F6303970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109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E31DFB3-42E8-9540-92FB-4AE3F4203FE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1"/>
            <a:ext cx="11158847" cy="582484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rot="0" vert="horz" wrap="square" lIns="91440" tIns="45720" rIns="91440" bIns="45720" rtlCol="0" anchor="t" anchorCtr="0" upright="1">
            <a:noAutofit/>
          </a:bodyPr>
          <a:lstStyle/>
          <a:p>
            <a:pPr rtl="0"/>
            <a:endParaRPr lang="en-GB" noProof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F13C1B90-0A14-7B4B-B05B-357A6A88291E}"/>
              </a:ext>
            </a:extLst>
          </p:cNvPr>
          <p:cNvCxnSpPr>
            <a:cxnSpLocks/>
          </p:cNvCxnSpPr>
          <p:nvPr userDrawn="1"/>
        </p:nvCxnSpPr>
        <p:spPr>
          <a:xfrm>
            <a:off x="1036261" y="4159793"/>
            <a:ext cx="10122586" cy="0"/>
          </a:xfrm>
          <a:prstGeom prst="line">
            <a:avLst/>
          </a:prstGeom>
          <a:ln w="1270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xmlns="" id="{90097E88-8912-8A4F-9D00-BDA132434FE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033153" y="4728131"/>
            <a:ext cx="7806047" cy="281164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E58E2CE6-6A25-40B9-BD31-82C750738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6313" y="1656344"/>
            <a:ext cx="7805737" cy="2113466"/>
          </a:xfrm>
          <a:prstGeom prst="rect">
            <a:avLst/>
          </a:prstGeo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E7687ADE-BAA9-634F-96B8-ACF4EE9BDF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rtlCol="0" anchor="t" anchorCtr="0" upright="1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BFC26CF-26CC-354C-BB60-AD3E01D575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286000"/>
            <a:ext cx="7810499" cy="2904530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00000"/>
              </a:lnSpc>
              <a:buNone/>
              <a:defRPr sz="28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BBEC4E73-6A9F-2F46-89D1-559CE56C12BE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88BFD865-74BB-5B40-8DA8-7D7B921A7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xmlns="" id="{5A4B708A-874B-4F75-A235-6908EB43FA8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xmlns="" id="{71D589B3-67A1-4B39-9EEF-2FB7AB10EC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xmlns="" id="{F5D91E6B-55B5-4092-AD3B-F7E1FD00459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116312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xmlns="" id="{B35C0DBA-B958-984A-8540-551D3604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48768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xmlns="" id="{0C9ECF50-A899-D84A-8DA7-545D7B194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86003"/>
            <a:ext cx="4876800" cy="3568696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00000"/>
              </a:lnSpc>
              <a:buNone/>
              <a:defRPr sz="18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C23E260-2F88-C54F-893E-80966D14934A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69925"/>
            <a:ext cx="4872347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141785DC-164D-344A-8D61-85C59CABEC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4824" y="990600"/>
            <a:ext cx="4837176" cy="4837176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AAE1D3B9-B2D1-4927-BE44-8408FBD84C0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xmlns="" id="{67447116-BCE7-456E-88B8-96ADC76E5FC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D03B6347-A35F-4216-9988-7393E598E12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60165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FD808B2-C5CA-FE45-B556-461D856BF7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4425CA9F-967F-1545-8E32-09F4DB0F04F6}"/>
              </a:ext>
            </a:extLst>
          </p:cNvPr>
          <p:cNvCxnSpPr>
            <a:cxnSpLocks/>
          </p:cNvCxnSpPr>
          <p:nvPr userDrawn="1"/>
        </p:nvCxnSpPr>
        <p:spPr>
          <a:xfrm flipV="1">
            <a:off x="1044475" y="1862667"/>
            <a:ext cx="10103049" cy="867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69DD4EBD-237B-7245-A9C2-A37674E23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81577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BA6D65B-10A2-D743-9FFA-D14B8696F3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rtlCol="0" anchor="t" anchorCtr="0" upright="1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xmlns="" id="{FCB9F5CF-0F1D-284B-B997-AC308FED47B9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951345" y="2286000"/>
            <a:ext cx="9145155" cy="3164926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 noProof="0" smtClean="0"/>
              <a:t>Click icon to add chart</a:t>
            </a:r>
            <a:endParaRPr lang="en-GB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5652B48-7CDD-5645-B29B-54727CA5F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0C0F4C76-2690-7448-8D03-9692C2BB1016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1C09B5-CD25-4B65-9120-D8EBD79ABC8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C6281DE-BBF4-4AA1-B110-DC418232A013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39333A-6926-414D-9C9D-B62395A38A8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5396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6" pos="63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1855E5B9-5A63-2D46-8653-3FD1F538F5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4453"/>
            <a:ext cx="11158847" cy="5824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rot="0" vert="horz" wrap="square" lIns="91440" tIns="45720" rIns="91440" bIns="45720" rtlCol="0" anchor="t" anchorCtr="0" upright="1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xmlns="" id="{03FB492B-801F-1741-BD1B-89F9C6BFF0EC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028700" y="2423161"/>
            <a:ext cx="9067800" cy="222740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 noProof="0" smtClean="0"/>
              <a:t>Click icon to add table</a:t>
            </a:r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774545B3-0290-D848-BDB5-811BC52BD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10096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03709460-09E4-854A-889B-491A934DE40F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0F749A19-BE29-4599-ABBE-E7C61FF9EE3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xmlns="" id="{98F30C11-6611-47E2-9CF7-8EE77F4CD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5AF710E8-4CE9-4D79-8121-DD559D321EC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13503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6" pos="63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6A99595-F780-594B-8C36-E4E5AF5E1C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rtlCol="0" anchor="t" anchorCtr="0" upright="1">
            <a:noAutofit/>
          </a:bodyPr>
          <a:lstStyle/>
          <a:p>
            <a:pPr rtl="0"/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04AFB169-81B7-454B-BE19-407333C86F3B}"/>
              </a:ext>
            </a:extLst>
          </p:cNvPr>
          <p:cNvCxnSpPr>
            <a:cxnSpLocks/>
          </p:cNvCxnSpPr>
          <p:nvPr userDrawn="1"/>
        </p:nvCxnSpPr>
        <p:spPr>
          <a:xfrm>
            <a:off x="2184935" y="1874704"/>
            <a:ext cx="897391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BFC26CF-26CC-354C-BB60-AD3E01D575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304344"/>
            <a:ext cx="7810500" cy="2989263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50000"/>
              </a:lnSpc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A06611-233D-45FA-A146-AB9D4F4A78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525" y="978781"/>
            <a:ext cx="1589372" cy="1325563"/>
          </a:xfrm>
          <a:prstGeom prst="rect">
            <a:avLst/>
          </a:prstGeom>
        </p:spPr>
        <p:txBody>
          <a:bodyPr rtlCol="0"/>
          <a:lstStyle>
            <a:lvl1pPr>
              <a:defRPr sz="20000"/>
            </a:lvl1pPr>
          </a:lstStyle>
          <a:p>
            <a:pPr rtl="0"/>
            <a:r>
              <a:rPr lang="en-GB" noProof="0"/>
              <a:t>“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94887C6-2D97-4388-AA65-CEEA6591BFB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3F84EFA-1D77-40D3-B5AC-6652DC26F0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713CA07C-1BC2-4B16-8557-27C373CFCE9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26144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EFAD8BFA-14F6-F54A-AB64-29F9F7616A7D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4640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5B9E731-6B9B-024E-9360-F9F34CC663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4313437"/>
            <a:ext cx="1828800" cy="401220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xmlns="" id="{FD3D9C96-2F42-E545-BD97-AC8568E2F4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28700" y="4752757"/>
            <a:ext cx="1828800" cy="552450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xmlns="" id="{892AA37C-BA0F-9C4F-B098-EDFE391C47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84600" y="4332486"/>
            <a:ext cx="1828800" cy="401221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xmlns="" id="{EEAAAC92-F1DA-6847-8D56-1ACCD5E3B0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84600" y="4752757"/>
            <a:ext cx="1828800" cy="552450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xmlns="" id="{F4E4153D-E2B3-7D4A-8D92-FF6597B2FB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31512" y="4313436"/>
            <a:ext cx="1828800" cy="420271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xmlns="" id="{0D6B703A-5BF6-744F-A3D3-C65E3F8B3B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31512" y="4752757"/>
            <a:ext cx="1828800" cy="552451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xmlns="" id="{982A9FE5-981A-B340-B8F8-D2DB83C1960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296400" y="4332486"/>
            <a:ext cx="1828800" cy="420271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xmlns="" id="{594B2391-B4C8-5542-8285-39BAD874EC1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296400" y="4752757"/>
            <a:ext cx="1828800" cy="552451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7" name="Picture Placeholder 25">
            <a:extLst>
              <a:ext uri="{FF2B5EF4-FFF2-40B4-BE49-F238E27FC236}">
                <a16:creationId xmlns:a16="http://schemas.microsoft.com/office/drawing/2014/main" xmlns="" id="{A2D87BC1-884E-CD4E-BABF-B7AF4DF7869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28700" y="2308936"/>
            <a:ext cx="1828800" cy="183159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38" name="Picture Placeholder 25">
            <a:extLst>
              <a:ext uri="{FF2B5EF4-FFF2-40B4-BE49-F238E27FC236}">
                <a16:creationId xmlns:a16="http://schemas.microsoft.com/office/drawing/2014/main" xmlns="" id="{DB0763B3-E65F-8A47-AA7C-C9A56C50600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784600" y="2308936"/>
            <a:ext cx="1828800" cy="183159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39" name="Picture Placeholder 25">
            <a:extLst>
              <a:ext uri="{FF2B5EF4-FFF2-40B4-BE49-F238E27FC236}">
                <a16:creationId xmlns:a16="http://schemas.microsoft.com/office/drawing/2014/main" xmlns="" id="{1E0F47CF-6DE7-F745-B9D8-55421009AF4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540500" y="2308936"/>
            <a:ext cx="1828800" cy="183159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40" name="Picture Placeholder 25">
            <a:extLst>
              <a:ext uri="{FF2B5EF4-FFF2-40B4-BE49-F238E27FC236}">
                <a16:creationId xmlns:a16="http://schemas.microsoft.com/office/drawing/2014/main" xmlns="" id="{B4621956-6AB4-E346-8900-9AE2A51ADBC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96400" y="2314278"/>
            <a:ext cx="1828800" cy="1831590"/>
          </a:xfrm>
          <a:prstGeom prst="rect">
            <a:avLst/>
          </a:prstGeom>
        </p:spPr>
        <p:txBody>
          <a:bodyPr rtlCol="0"/>
          <a:lstStyle>
            <a:lvl1pPr>
              <a:defRPr sz="2000"/>
            </a:lvl1pPr>
          </a:lstStyle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xmlns="" id="{3B64062A-6292-0441-95CB-9A91F49DB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383883EC-FACE-4093-9976-8B0D4C8BEBCC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xmlns="" id="{E2611EE2-9C8D-405E-9ABF-8EFD1E1D6BB5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EFE126EB-13BB-4830-A999-3778C11747A6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23963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 userDrawn="1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8" orient="horz" pos="3072" userDrawn="1">
          <p15:clr>
            <a:srgbClr val="FBAE40"/>
          </p15:clr>
        </p15:guide>
        <p15:guide id="13" pos="6384" userDrawn="1">
          <p15:clr>
            <a:srgbClr val="FBAE40"/>
          </p15:clr>
        </p15:guide>
        <p15:guide id="14" orient="horz" pos="321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>
            <a:extLst>
              <a:ext uri="{FF2B5EF4-FFF2-40B4-BE49-F238E27FC236}">
                <a16:creationId xmlns:a16="http://schemas.microsoft.com/office/drawing/2014/main" xmlns="" id="{A116A2E3-682D-BD4F-9FC9-4546B0C9A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ED64AC08-85A6-6F44-88B4-3FAE91B70C1B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D1056DE-470B-C64D-99AE-5039A021EC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3"/>
            <a:ext cx="2286000" cy="911029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xmlns="" id="{4ADA9C53-0DC4-4D43-B80C-9B0A9E0EBDE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672" y="2328553"/>
            <a:ext cx="2286000" cy="911029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xmlns="" id="{F8E68047-DF25-AB45-A0F0-F4DFE23516C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06672" y="3336211"/>
            <a:ext cx="2286000" cy="2490992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xmlns="" id="{61DB1B27-14E7-1549-BDAA-6DD31A1B1FC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39200" y="2328553"/>
            <a:ext cx="2286000" cy="911029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xmlns="" id="{69D66743-22F2-C84F-9FD2-F350766D6C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839200" y="3331030"/>
            <a:ext cx="2286000" cy="2466536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xmlns="" id="{4A38EF55-8739-4A40-A228-67296EA938B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574144" y="2328553"/>
            <a:ext cx="2286000" cy="911029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xmlns="" id="{268DC74C-B0F9-2649-BEC3-BBA0BD7376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557921" y="3331029"/>
            <a:ext cx="2286000" cy="2466537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7B1422B-E6C5-43B2-9F2B-DECEB381214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68377" y="3331029"/>
            <a:ext cx="2286000" cy="2466975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sz="1400"/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BC81DA9-1713-43A7-A2CF-A9525B11AF43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A76A8F0-5D79-4C8A-9966-308409EB26B0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F85BAE5-43DA-49F0-89E6-66D549C52389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99256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14" pos="1488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3">
            <a:extLst>
              <a:ext uri="{FF2B5EF4-FFF2-40B4-BE49-F238E27FC236}">
                <a16:creationId xmlns:a16="http://schemas.microsoft.com/office/drawing/2014/main" xmlns="" id="{91C010F4-E1E5-354F-9B4A-6253D3DC2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6641" y="3044590"/>
            <a:ext cx="4868860" cy="1942138"/>
          </a:xfrm>
          <a:prstGeom prst="rect">
            <a:avLst/>
          </a:prstGeom>
        </p:spPr>
        <p:txBody>
          <a:bodyPr lIns="0" tIns="0" rIns="0" bIns="0" rtlCol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xmlns="" id="{C2F7C8C0-EB32-3C44-930E-DE05403C543A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285649" y="3044590"/>
            <a:ext cx="4868860" cy="1942138"/>
          </a:xfrm>
          <a:prstGeom prst="rect">
            <a:avLst/>
          </a:prstGeom>
        </p:spPr>
        <p:txBody>
          <a:bodyPr lIns="0" tIns="0" rIns="0" bIns="0" rtlCol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E06473F2-000A-7C44-9048-A0C0D4B6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B6A0597E-7AE3-F242-9DDF-F678A5E11458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4">
            <a:extLst>
              <a:ext uri="{FF2B5EF4-FFF2-40B4-BE49-F238E27FC236}">
                <a16:creationId xmlns:a16="http://schemas.microsoft.com/office/drawing/2014/main" xmlns="" id="{EAB7162A-656B-3447-976F-951853C325A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4"/>
            <a:ext cx="4963884" cy="645284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xmlns="" id="{C8B98E47-9A5A-E54C-A093-86D516AAD0F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58199" y="2328554"/>
            <a:ext cx="4868860" cy="645284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8E274C5-9C2D-4A46-AEAE-9DBE1C417477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419017-8DD9-4B28-B0F1-E82FFB8C1DF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0BFF08-A844-4449-9EC2-5B6B6C2D62AF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73675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>
            <a:extLst>
              <a:ext uri="{FF2B5EF4-FFF2-40B4-BE49-F238E27FC236}">
                <a16:creationId xmlns:a16="http://schemas.microsoft.com/office/drawing/2014/main" xmlns="" id="{2476683E-62F2-7746-A136-3A729C70D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6641" y="3052691"/>
            <a:ext cx="3078159" cy="1942138"/>
          </a:xfrm>
          <a:prstGeom prst="rect">
            <a:avLst/>
          </a:prstGeom>
        </p:spPr>
        <p:txBody>
          <a:bodyPr lIns="0" tIns="0" rIns="0" bIns="0" rtlCol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xmlns="" id="{5EF5BDE3-656A-414E-BE18-702CA738A9D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039099" y="3044590"/>
            <a:ext cx="3115409" cy="1942138"/>
          </a:xfrm>
          <a:prstGeom prst="rect">
            <a:avLst/>
          </a:prstGeom>
        </p:spPr>
        <p:txBody>
          <a:bodyPr lIns="0" tIns="0" rIns="0" bIns="0" rtlCol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xmlns="" id="{0EAADDF0-090D-2C4F-BE2D-160C2C55029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539760" y="3044590"/>
            <a:ext cx="3115409" cy="1942138"/>
          </a:xfrm>
          <a:prstGeom prst="rect">
            <a:avLst/>
          </a:prstGeom>
        </p:spPr>
        <p:txBody>
          <a:bodyPr lIns="0" tIns="0" rIns="0" bIns="0" rtlCol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3E0EAFBC-DE77-7648-95EC-91DDA529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E2A16A97-402E-8040-9B48-1B6ED23ABC4F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 Placeholder 4">
            <a:extLst>
              <a:ext uri="{FF2B5EF4-FFF2-40B4-BE49-F238E27FC236}">
                <a16:creationId xmlns:a16="http://schemas.microsoft.com/office/drawing/2014/main" xmlns="" id="{B4BD319C-69C3-3D46-977C-F80FD35E3C6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4"/>
            <a:ext cx="3173184" cy="645284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xmlns="" id="{4F6FB95E-AD0D-3843-8241-AB907F5915C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466252" y="2328554"/>
            <a:ext cx="3115409" cy="645284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xmlns="" id="{CC85BB87-C622-304F-9F58-8716188AA54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33114" y="2328554"/>
            <a:ext cx="3115409" cy="645284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 b="1"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9C6B0B5-56D6-429D-BC3A-5E501EDADA88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A88DFE9-DB89-4EB9-9FB1-D484EC0C1B58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50C09F4-4087-4A1E-B8B8-85A748DC9014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389806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80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xmlns="" id="{5D6FA74B-53F8-584F-85D3-47FB14D40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DC152369-C198-1E48-8F65-F6AC0534DFF6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C8921E4-02B0-3748-9844-933F710058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321923"/>
            <a:ext cx="4876800" cy="3825952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xmlns="" id="{43048678-0BD6-C448-8690-BD61FC6095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8400" y="2286000"/>
            <a:ext cx="4876800" cy="2746375"/>
          </a:xfrm>
          <a:prstGeom prst="rect">
            <a:avLst/>
          </a:prstGeom>
        </p:spPr>
        <p:txBody>
          <a:bodyPr rtlCol="0"/>
          <a:lstStyle>
            <a:lvl1pPr>
              <a:buNone/>
              <a:defRPr sz="1800"/>
            </a:lvl1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AC8134C-ADB9-4E1C-97DD-12E5DE2C775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7A0C24D-14BB-46C9-A4C2-DB15E4FB9B2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033D085-5F13-41E2-9C46-08E3E2846CC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33889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xmlns="" id="{B35C0DBA-B958-984A-8540-551D3604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7107" y="999068"/>
            <a:ext cx="4876800" cy="645284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xmlns="" id="{0C9ECF50-A899-D84A-8DA7-545D7B194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7107" y="2286003"/>
            <a:ext cx="4876800" cy="2332729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00000"/>
              </a:lnSpc>
              <a:buNone/>
              <a:defRPr sz="18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C23E260-2F88-C54F-893E-80966D14934A}"/>
              </a:ext>
            </a:extLst>
          </p:cNvPr>
          <p:cNvCxnSpPr>
            <a:cxnSpLocks/>
          </p:cNvCxnSpPr>
          <p:nvPr userDrawn="1"/>
        </p:nvCxnSpPr>
        <p:spPr>
          <a:xfrm>
            <a:off x="6261560" y="1869925"/>
            <a:ext cx="4872347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141785DC-164D-344A-8D61-85C59CABEC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90600"/>
            <a:ext cx="4837176" cy="4837176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9" name="Content Placeholder 13">
            <a:extLst>
              <a:ext uri="{FF2B5EF4-FFF2-40B4-BE49-F238E27FC236}">
                <a16:creationId xmlns:a16="http://schemas.microsoft.com/office/drawing/2014/main" xmlns="" id="{8B57D363-927D-CE43-AD8A-2F5E6CC59E9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57107" y="4659581"/>
            <a:ext cx="4876800" cy="543031"/>
          </a:xfrm>
          <a:prstGeom prst="rect">
            <a:avLst/>
          </a:prstGeom>
        </p:spPr>
        <p:txBody>
          <a:bodyPr lIns="0" tIns="0" rIns="0" bIns="0" rtlCol="0" anchor="t"/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DB2FDBC3-20E9-45B6-850D-2F34EA22D1B8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 rtlCol="0"/>
          <a:lstStyle/>
          <a:p>
            <a:pPr rtl="0"/>
            <a:r>
              <a:rPr lang="en-GB" noProof="0"/>
              <a:t>September 3, 20XX 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xmlns="" id="{BC17A152-7FD0-42FA-9937-8667D4B7515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B687AABD-BCAB-4325-8510-954CAAD92A9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18541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79F22C8-3EAB-425F-ADBA-3A162D8202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30818" y="6292334"/>
            <a:ext cx="1522982" cy="18288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September 3, 20XX 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CC4B4F87-0B31-4EDA-8270-4233B0D8FF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98180" y="6294120"/>
            <a:ext cx="1462788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>
                <a:solidFill>
                  <a:schemeClr val="bg1"/>
                </a:solidFill>
              </a:rPr>
              <a:t>Annual Review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A05EC255-976A-48BF-A8A0-1ECEBDFBB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3500" y="6292334"/>
            <a:ext cx="41275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7782931A-7D25-4B4B-9464-57AE418934A3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74" r:id="rId2"/>
    <p:sldLayoutId id="2147483673" r:id="rId3"/>
    <p:sldLayoutId id="2147483671" r:id="rId4"/>
    <p:sldLayoutId id="2147483678" r:id="rId5"/>
    <p:sldLayoutId id="2147483676" r:id="rId6"/>
    <p:sldLayoutId id="2147483677" r:id="rId7"/>
    <p:sldLayoutId id="2147483660" r:id="rId8"/>
    <p:sldLayoutId id="2147483675" r:id="rId9"/>
    <p:sldLayoutId id="2147483679" r:id="rId10"/>
    <p:sldLayoutId id="2147483680" r:id="rId11"/>
    <p:sldLayoutId id="2147483681" r:id="rId12"/>
    <p:sldLayoutId id="2147483684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7008" userDrawn="1">
          <p15:clr>
            <a:srgbClr val="F26B43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24" userDrawn="1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orient="horz" pos="624" userDrawn="1">
          <p15:clr>
            <a:srgbClr val="F26B43"/>
          </p15:clr>
        </p15:guide>
        <p15:guide id="18" orient="horz" pos="3672" userDrawn="1">
          <p15:clr>
            <a:srgbClr val="F26B43"/>
          </p15:clr>
        </p15:guide>
        <p15:guide id="19" pos="3984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.xml"/><Relationship Id="rId5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E966EE-4FBD-534E-AAED-6C54465EF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Spanish Speaking Assignment A.M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EC737E2-1EBF-6244-8E0A-274D170CCC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48055" y="1964177"/>
            <a:ext cx="4801582" cy="2954187"/>
          </a:xfrm>
        </p:spPr>
        <p:txBody>
          <a:bodyPr rtlCol="0"/>
          <a:lstStyle/>
          <a:p>
            <a:r>
              <a:rPr lang="en-US" sz="1600" dirty="0"/>
              <a:t>(</a:t>
            </a:r>
            <a:r>
              <a:rPr lang="en-US" dirty="0"/>
              <a:t>R)Buenos </a:t>
            </a:r>
            <a:r>
              <a:rPr lang="en-US" dirty="0" err="1"/>
              <a:t>días</a:t>
            </a:r>
            <a:r>
              <a:rPr lang="en-US" dirty="0"/>
              <a:t>! Hotel San Miah. Como le </a:t>
            </a:r>
            <a:r>
              <a:rPr lang="en-US" dirty="0" err="1"/>
              <a:t>puedo</a:t>
            </a:r>
            <a:endParaRPr lang="en-US" dirty="0"/>
          </a:p>
          <a:p>
            <a:r>
              <a:rPr lang="en-US" dirty="0" err="1"/>
              <a:t>ayudar</a:t>
            </a:r>
            <a:r>
              <a:rPr lang="en-US" dirty="0"/>
              <a:t>?</a:t>
            </a:r>
          </a:p>
          <a:p>
            <a:r>
              <a:rPr lang="en-US" dirty="0"/>
              <a:t>(C)Buenos </a:t>
            </a:r>
            <a:r>
              <a:rPr lang="en-US" dirty="0" err="1"/>
              <a:t>días</a:t>
            </a:r>
            <a:r>
              <a:rPr lang="en-US" dirty="0"/>
              <a:t>! Me </a:t>
            </a:r>
            <a:r>
              <a:rPr lang="en-US" dirty="0" err="1"/>
              <a:t>gustaría</a:t>
            </a:r>
            <a:r>
              <a:rPr lang="en-US" dirty="0"/>
              <a:t> </a:t>
            </a:r>
            <a:r>
              <a:rPr lang="en-US" dirty="0" err="1"/>
              <a:t>reservar</a:t>
            </a:r>
            <a:r>
              <a:rPr lang="en-US" dirty="0"/>
              <a:t> </a:t>
            </a:r>
            <a:r>
              <a:rPr lang="en-US" dirty="0" err="1"/>
              <a:t>una</a:t>
            </a:r>
            <a:endParaRPr lang="en-US" dirty="0"/>
          </a:p>
          <a:p>
            <a:r>
              <a:rPr lang="en-US" dirty="0" err="1"/>
              <a:t>habitación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el hotel.</a:t>
            </a:r>
          </a:p>
          <a:p>
            <a:r>
              <a:rPr lang="en-US" dirty="0" smtClean="0"/>
              <a:t>R: </a:t>
            </a:r>
            <a:r>
              <a:rPr lang="en-US" dirty="0" err="1" smtClean="0"/>
              <a:t>Muy</a:t>
            </a:r>
            <a:r>
              <a:rPr lang="en-US" dirty="0" smtClean="0"/>
              <a:t> </a:t>
            </a:r>
            <a:r>
              <a:rPr lang="en-US" dirty="0" err="1"/>
              <a:t>bien</a:t>
            </a:r>
            <a:r>
              <a:rPr lang="en-US" dirty="0"/>
              <a:t>. Como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smtClean="0"/>
              <a:t>llamas?</a:t>
            </a:r>
          </a:p>
          <a:p>
            <a:r>
              <a:rPr lang="en-US" dirty="0" smtClean="0"/>
              <a:t>C: Me </a:t>
            </a:r>
            <a:r>
              <a:rPr lang="en-US" dirty="0" err="1"/>
              <a:t>llamo</a:t>
            </a:r>
            <a:r>
              <a:rPr lang="en-US" dirty="0"/>
              <a:t> Antonio Lopez.</a:t>
            </a:r>
          </a:p>
          <a:p>
            <a:r>
              <a:rPr lang="en-US" dirty="0" smtClean="0"/>
              <a:t>R: </a:t>
            </a:r>
            <a:r>
              <a:rPr lang="en-US" dirty="0" err="1" smtClean="0"/>
              <a:t>Muy</a:t>
            </a:r>
            <a:r>
              <a:rPr lang="en-US" dirty="0" smtClean="0"/>
              <a:t> </a:t>
            </a:r>
            <a:r>
              <a:rPr lang="en-US" dirty="0" err="1"/>
              <a:t>bien</a:t>
            </a:r>
            <a:r>
              <a:rPr lang="en-US" dirty="0"/>
              <a:t> </a:t>
            </a:r>
            <a:r>
              <a:rPr lang="en-US" dirty="0" err="1"/>
              <a:t>Señor</a:t>
            </a:r>
            <a:r>
              <a:rPr lang="en-US" dirty="0"/>
              <a:t> Lopez. Para </a:t>
            </a:r>
            <a:r>
              <a:rPr lang="en-US" dirty="0" err="1"/>
              <a:t>cuantas</a:t>
            </a:r>
            <a:r>
              <a:rPr lang="en-US" dirty="0"/>
              <a:t> personas?</a:t>
            </a:r>
          </a:p>
          <a:p>
            <a:r>
              <a:rPr lang="en-US" dirty="0" smtClean="0"/>
              <a:t>C: Para </a:t>
            </a:r>
            <a:r>
              <a:rPr lang="en-US" dirty="0" err="1"/>
              <a:t>tres</a:t>
            </a:r>
            <a:r>
              <a:rPr lang="en-US" dirty="0"/>
              <a:t> personas.</a:t>
            </a:r>
          </a:p>
          <a:p>
            <a:r>
              <a:rPr lang="en-US" dirty="0" err="1" smtClean="0"/>
              <a:t>R:Una</a:t>
            </a:r>
            <a:r>
              <a:rPr lang="en-US" dirty="0" smtClean="0"/>
              <a:t> </a:t>
            </a:r>
            <a:r>
              <a:rPr lang="en-US" dirty="0"/>
              <a:t>o dos </a:t>
            </a:r>
            <a:r>
              <a:rPr lang="en-US" dirty="0" err="1"/>
              <a:t>habitaciones</a:t>
            </a:r>
            <a:r>
              <a:rPr lang="en-US" dirty="0"/>
              <a:t>?</a:t>
            </a:r>
          </a:p>
          <a:p>
            <a:r>
              <a:rPr lang="en-US" dirty="0" smtClean="0"/>
              <a:t>C: Una </a:t>
            </a:r>
            <a:r>
              <a:rPr lang="en-US" dirty="0" err="1"/>
              <a:t>habitación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E5B39E-73CB-4B96-BBFA-E350F71F2E1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830818" y="6292334"/>
            <a:ext cx="1522982" cy="182880"/>
          </a:xfrm>
        </p:spPr>
        <p:txBody>
          <a:bodyPr rtlCol="0"/>
          <a:lstStyle/>
          <a:p>
            <a:pPr rtl="0"/>
            <a:r>
              <a:rPr lang="en-GB" dirty="0" smtClean="0"/>
              <a:t>03.03.2022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DE5F9E-39DA-49B7-8AA0-FF8E2B15DE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93500" y="6292334"/>
            <a:ext cx="412750" cy="182880"/>
          </a:xfrm>
        </p:spPr>
        <p:txBody>
          <a:bodyPr rtlCol="0"/>
          <a:lstStyle/>
          <a:p>
            <a:pPr rtl="0"/>
            <a:fld id="{7782931A-7D25-4B4B-9464-57AE418934A3}" type="slidenum">
              <a:rPr lang="en-GB" smtClean="0"/>
              <a:pPr rtl="0"/>
              <a:t>1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628409" y="3668528"/>
            <a:ext cx="5105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R: </a:t>
            </a:r>
            <a:r>
              <a:rPr lang="en-US" dirty="0" err="1">
                <a:solidFill>
                  <a:schemeClr val="bg1"/>
                </a:solidFill>
              </a:rPr>
              <a:t>Quiere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una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cama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doble</a:t>
            </a:r>
            <a:r>
              <a:rPr lang="en-US" dirty="0">
                <a:solidFill>
                  <a:schemeClr val="bg1"/>
                </a:solidFill>
              </a:rPr>
              <a:t> y </a:t>
            </a:r>
            <a:r>
              <a:rPr lang="en-US" dirty="0" err="1">
                <a:solidFill>
                  <a:schemeClr val="bg1"/>
                </a:solidFill>
              </a:rPr>
              <a:t>una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cama</a:t>
            </a:r>
            <a:r>
              <a:rPr lang="en-US" dirty="0">
                <a:solidFill>
                  <a:schemeClr val="bg1"/>
                </a:solidFill>
              </a:rPr>
              <a:t> individual?</a:t>
            </a:r>
          </a:p>
          <a:p>
            <a:r>
              <a:rPr lang="en-US" dirty="0">
                <a:solidFill>
                  <a:schemeClr val="bg1"/>
                </a:solidFill>
              </a:rPr>
              <a:t>C: </a:t>
            </a:r>
            <a:r>
              <a:rPr lang="en-US" dirty="0" err="1">
                <a:solidFill>
                  <a:schemeClr val="bg1"/>
                </a:solidFill>
              </a:rPr>
              <a:t>Sí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eso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es</a:t>
            </a:r>
            <a:r>
              <a:rPr lang="en-US" dirty="0">
                <a:solidFill>
                  <a:schemeClr val="bg1"/>
                </a:solidFill>
              </a:rPr>
              <a:t> perfecto.</a:t>
            </a:r>
          </a:p>
          <a:p>
            <a:r>
              <a:rPr lang="en-US" dirty="0">
                <a:solidFill>
                  <a:schemeClr val="bg1"/>
                </a:solidFill>
              </a:rPr>
              <a:t>R: Para que </a:t>
            </a:r>
            <a:r>
              <a:rPr lang="en-US" dirty="0" err="1">
                <a:solidFill>
                  <a:schemeClr val="bg1"/>
                </a:solidFill>
              </a:rPr>
              <a:t>fecha</a:t>
            </a:r>
            <a:r>
              <a:rPr lang="en-US" dirty="0">
                <a:solidFill>
                  <a:schemeClr val="bg1"/>
                </a:solidFill>
              </a:rPr>
              <a:t>?</a:t>
            </a:r>
          </a:p>
          <a:p>
            <a:r>
              <a:rPr lang="en-US" dirty="0">
                <a:solidFill>
                  <a:schemeClr val="bg1"/>
                </a:solidFill>
              </a:rPr>
              <a:t>C: Para el </a:t>
            </a:r>
            <a:r>
              <a:rPr lang="en-US" dirty="0" err="1">
                <a:solidFill>
                  <a:schemeClr val="bg1"/>
                </a:solidFill>
              </a:rPr>
              <a:t>tres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Enero</a:t>
            </a:r>
            <a:r>
              <a:rPr lang="en-US" dirty="0">
                <a:solidFill>
                  <a:schemeClr val="bg1"/>
                </a:solidFill>
              </a:rPr>
              <a:t> de 2022</a:t>
            </a:r>
          </a:p>
          <a:p>
            <a:r>
              <a:rPr lang="en-US" dirty="0" err="1">
                <a:solidFill>
                  <a:schemeClr val="bg1"/>
                </a:solidFill>
              </a:rPr>
              <a:t>R:Por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cuantas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noches</a:t>
            </a:r>
            <a:r>
              <a:rPr lang="en-US" dirty="0">
                <a:solidFill>
                  <a:schemeClr val="bg1"/>
                </a:solidFill>
              </a:rPr>
              <a:t>?</a:t>
            </a:r>
          </a:p>
          <a:p>
            <a:r>
              <a:rPr lang="en-US" dirty="0" err="1">
                <a:solidFill>
                  <a:schemeClr val="bg1"/>
                </a:solidFill>
              </a:rPr>
              <a:t>C:Por</a:t>
            </a:r>
            <a:r>
              <a:rPr lang="en-US" dirty="0">
                <a:solidFill>
                  <a:schemeClr val="bg1"/>
                </a:solidFill>
              </a:rPr>
              <a:t> dos </a:t>
            </a:r>
            <a:r>
              <a:rPr lang="en-US" dirty="0" err="1">
                <a:solidFill>
                  <a:schemeClr val="bg1"/>
                </a:solidFill>
              </a:rPr>
              <a:t>noche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r>
              <a:rPr lang="en-US" dirty="0" err="1">
                <a:solidFill>
                  <a:schemeClr val="bg1"/>
                </a:solidFill>
              </a:rPr>
              <a:t>R:Bueno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Todo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esta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reservado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r>
              <a:rPr lang="en-US" dirty="0" err="1">
                <a:solidFill>
                  <a:schemeClr val="bg1"/>
                </a:solidFill>
              </a:rPr>
              <a:t>R:Genial</a:t>
            </a:r>
            <a:r>
              <a:rPr lang="en-US" dirty="0">
                <a:solidFill>
                  <a:schemeClr val="bg1"/>
                </a:solidFill>
              </a:rPr>
              <a:t>! </a:t>
            </a:r>
            <a:r>
              <a:rPr lang="en-US" dirty="0" err="1">
                <a:solidFill>
                  <a:schemeClr val="bg1"/>
                </a:solidFill>
              </a:rPr>
              <a:t>Muchas</a:t>
            </a:r>
            <a:r>
              <a:rPr lang="en-US" dirty="0">
                <a:solidFill>
                  <a:schemeClr val="bg1"/>
                </a:solidFill>
              </a:rPr>
              <a:t> Gracias. </a:t>
            </a:r>
            <a:r>
              <a:rPr lang="en-US" dirty="0" err="1">
                <a:solidFill>
                  <a:schemeClr val="bg1"/>
                </a:solidFill>
              </a:rPr>
              <a:t>Adiós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r>
              <a:rPr lang="en-US" dirty="0">
                <a:solidFill>
                  <a:schemeClr val="bg1"/>
                </a:solidFill>
              </a:rPr>
              <a:t>C: </a:t>
            </a:r>
            <a:r>
              <a:rPr lang="en-US" dirty="0" err="1">
                <a:solidFill>
                  <a:schemeClr val="bg1"/>
                </a:solidFill>
              </a:rPr>
              <a:t>Muchas</a:t>
            </a:r>
            <a:r>
              <a:rPr lang="en-US" dirty="0">
                <a:solidFill>
                  <a:schemeClr val="bg1"/>
                </a:solidFill>
              </a:rPr>
              <a:t> gracias. </a:t>
            </a:r>
            <a:r>
              <a:rPr lang="en-US" dirty="0" err="1">
                <a:solidFill>
                  <a:schemeClr val="bg1"/>
                </a:solidFill>
              </a:rPr>
              <a:t>Adiós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pic>
        <p:nvPicPr>
          <p:cNvPr id="10" name="Anwar MiAh recording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91927" y="91531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3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28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eme1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35">
      <a:majorFont>
        <a:latin typeface="Arial Nova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9129450_TF89547415_Win32.potx" id="{62F1EA15-22E5-4DA4-91A8-0F479F3F3D68}" vid="{2994997F-0A47-4770-978D-A0242BA38F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975AF8-B1C6-436B-A274-2C3ADC779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4273A0-A4DF-47AA-BF1F-8758123399CE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82F651C-E5DA-470F-A6A6-D70E9A5EBF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Impact annual presentation</Template>
  <TotalTime>0</TotalTime>
  <Words>138</Words>
  <Application>Microsoft Macintosh PowerPoint</Application>
  <PresentationFormat>Widescreen</PresentationFormat>
  <Paragraphs>23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 Nova</vt:lpstr>
      <vt:lpstr>Calibri</vt:lpstr>
      <vt:lpstr>Wingdings</vt:lpstr>
      <vt:lpstr>Arial</vt:lpstr>
      <vt:lpstr>Theme1</vt:lpstr>
      <vt:lpstr>Spanish Speaking Assignment A.M 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 Office User</dc:creator>
  <cp:lastModifiedBy/>
  <cp:revision>1</cp:revision>
  <dcterms:created xsi:type="dcterms:W3CDTF">2022-03-01T18:25:35Z</dcterms:created>
  <dcterms:modified xsi:type="dcterms:W3CDTF">2022-03-02T08:06:04Z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