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9" r:id="rId1"/>
  </p:sldMasterIdLst>
  <p:notesMasterIdLst>
    <p:notesMasterId r:id="rId20"/>
  </p:notesMasterIdLst>
  <p:sldIdLst>
    <p:sldId id="256" r:id="rId2"/>
    <p:sldId id="527" r:id="rId3"/>
    <p:sldId id="524" r:id="rId4"/>
    <p:sldId id="510" r:id="rId5"/>
    <p:sldId id="516" r:id="rId6"/>
    <p:sldId id="515" r:id="rId7"/>
    <p:sldId id="519" r:id="rId8"/>
    <p:sldId id="522" r:id="rId9"/>
    <p:sldId id="525" r:id="rId10"/>
    <p:sldId id="523" r:id="rId11"/>
    <p:sldId id="526" r:id="rId12"/>
    <p:sldId id="517" r:id="rId13"/>
    <p:sldId id="520" r:id="rId14"/>
    <p:sldId id="507" r:id="rId15"/>
    <p:sldId id="530" r:id="rId16"/>
    <p:sldId id="315" r:id="rId17"/>
    <p:sldId id="501" r:id="rId18"/>
    <p:sldId id="52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C43DC7-8ECE-404D-BC83-EED020A9286B}" v="4" dt="2023-06-26T11:12:28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33" autoAdjust="0"/>
    <p:restoredTop sz="94106" autoAdjust="0"/>
  </p:normalViewPr>
  <p:slideViewPr>
    <p:cSldViewPr snapToGrid="0">
      <p:cViewPr varScale="1">
        <p:scale>
          <a:sx n="58" d="100"/>
          <a:sy n="58" d="100"/>
        </p:scale>
        <p:origin x="426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-283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B5C43DC7-8ECE-404D-BC83-EED020A9286B}"/>
    <pc:docChg chg="undo custSel addSld delSld modSld">
      <pc:chgData name="James Williams" userId="c957a50b-491f-4d94-b4bc-52aca3e2340d" providerId="ADAL" clId="{B5C43DC7-8ECE-404D-BC83-EED020A9286B}" dt="2023-06-26T12:51:40.079" v="203" actId="2696"/>
      <pc:docMkLst>
        <pc:docMk/>
      </pc:docMkLst>
      <pc:sldChg chg="delSp modSp mod">
        <pc:chgData name="James Williams" userId="c957a50b-491f-4d94-b4bc-52aca3e2340d" providerId="ADAL" clId="{B5C43DC7-8ECE-404D-BC83-EED020A9286B}" dt="2023-06-26T10:56:40.617" v="82" actId="478"/>
        <pc:sldMkLst>
          <pc:docMk/>
          <pc:sldMk cId="1670407092" sldId="507"/>
        </pc:sldMkLst>
        <pc:spChg chg="mod">
          <ac:chgData name="James Williams" userId="c957a50b-491f-4d94-b4bc-52aca3e2340d" providerId="ADAL" clId="{B5C43DC7-8ECE-404D-BC83-EED020A9286B}" dt="2023-06-26T10:55:58.583" v="80" actId="1076"/>
          <ac:spMkLst>
            <pc:docMk/>
            <pc:sldMk cId="1670407092" sldId="507"/>
            <ac:spMk id="3" creationId="{00000000-0000-0000-0000-000000000000}"/>
          </ac:spMkLst>
        </pc:spChg>
        <pc:spChg chg="del mod">
          <ac:chgData name="James Williams" userId="c957a50b-491f-4d94-b4bc-52aca3e2340d" providerId="ADAL" clId="{B5C43DC7-8ECE-404D-BC83-EED020A9286B}" dt="2023-06-26T10:56:40.617" v="82" actId="478"/>
          <ac:spMkLst>
            <pc:docMk/>
            <pc:sldMk cId="1670407092" sldId="507"/>
            <ac:spMk id="6" creationId="{D536772B-3EEE-4A17-815A-D829BF4DF2BE}"/>
          </ac:spMkLst>
        </pc:spChg>
        <pc:picChg chg="mod">
          <ac:chgData name="James Williams" userId="c957a50b-491f-4d94-b4bc-52aca3e2340d" providerId="ADAL" clId="{B5C43DC7-8ECE-404D-BC83-EED020A9286B}" dt="2023-06-26T10:55:35.247" v="71" actId="1076"/>
          <ac:picMkLst>
            <pc:docMk/>
            <pc:sldMk cId="1670407092" sldId="507"/>
            <ac:picMk id="4" creationId="{32F8D78C-E2C7-77ED-C97B-66B809FB74C6}"/>
          </ac:picMkLst>
        </pc:picChg>
      </pc:sldChg>
      <pc:sldChg chg="modSp mod">
        <pc:chgData name="James Williams" userId="c957a50b-491f-4d94-b4bc-52aca3e2340d" providerId="ADAL" clId="{B5C43DC7-8ECE-404D-BC83-EED020A9286B}" dt="2023-06-15T15:50:29.903" v="1" actId="27636"/>
        <pc:sldMkLst>
          <pc:docMk/>
          <pc:sldMk cId="2315969097" sldId="510"/>
        </pc:sldMkLst>
        <pc:spChg chg="mod">
          <ac:chgData name="James Williams" userId="c957a50b-491f-4d94-b4bc-52aca3e2340d" providerId="ADAL" clId="{B5C43DC7-8ECE-404D-BC83-EED020A9286B}" dt="2023-06-15T15:50:29.903" v="1" actId="27636"/>
          <ac:spMkLst>
            <pc:docMk/>
            <pc:sldMk cId="2315969097" sldId="510"/>
            <ac:spMk id="3" creationId="{3CED894A-F4C6-4D76-9814-3744BBAE41C5}"/>
          </ac:spMkLst>
        </pc:spChg>
      </pc:sldChg>
      <pc:sldChg chg="modSp mod">
        <pc:chgData name="James Williams" userId="c957a50b-491f-4d94-b4bc-52aca3e2340d" providerId="ADAL" clId="{B5C43DC7-8ECE-404D-BC83-EED020A9286B}" dt="2023-06-26T10:54:28.667" v="36" actId="20577"/>
        <pc:sldMkLst>
          <pc:docMk/>
          <pc:sldMk cId="307676957" sldId="520"/>
        </pc:sldMkLst>
        <pc:spChg chg="mod">
          <ac:chgData name="James Williams" userId="c957a50b-491f-4d94-b4bc-52aca3e2340d" providerId="ADAL" clId="{B5C43DC7-8ECE-404D-BC83-EED020A9286B}" dt="2023-06-26T10:54:28.667" v="36" actId="20577"/>
          <ac:spMkLst>
            <pc:docMk/>
            <pc:sldMk cId="307676957" sldId="520"/>
            <ac:spMk id="3" creationId="{60E9E65E-E464-EC95-3694-4456CF972D1B}"/>
          </ac:spMkLst>
        </pc:spChg>
      </pc:sldChg>
      <pc:sldChg chg="add">
        <pc:chgData name="James Williams" userId="c957a50b-491f-4d94-b4bc-52aca3e2340d" providerId="ADAL" clId="{B5C43DC7-8ECE-404D-BC83-EED020A9286B}" dt="2023-06-26T10:54:22.671" v="35"/>
        <pc:sldMkLst>
          <pc:docMk/>
          <pc:sldMk cId="411259535" sldId="521"/>
        </pc:sldMkLst>
      </pc:sldChg>
      <pc:sldChg chg="del">
        <pc:chgData name="James Williams" userId="c957a50b-491f-4d94-b4bc-52aca3e2340d" providerId="ADAL" clId="{B5C43DC7-8ECE-404D-BC83-EED020A9286B}" dt="2023-06-26T10:54:19.382" v="34" actId="2696"/>
        <pc:sldMkLst>
          <pc:docMk/>
          <pc:sldMk cId="1186255641" sldId="521"/>
        </pc:sldMkLst>
      </pc:sldChg>
      <pc:sldChg chg="modSp mod">
        <pc:chgData name="James Williams" userId="c957a50b-491f-4d94-b4bc-52aca3e2340d" providerId="ADAL" clId="{B5C43DC7-8ECE-404D-BC83-EED020A9286B}" dt="2023-06-26T10:47:29.547" v="9" actId="20577"/>
        <pc:sldMkLst>
          <pc:docMk/>
          <pc:sldMk cId="3084986202" sldId="522"/>
        </pc:sldMkLst>
        <pc:spChg chg="mod">
          <ac:chgData name="James Williams" userId="c957a50b-491f-4d94-b4bc-52aca3e2340d" providerId="ADAL" clId="{B5C43DC7-8ECE-404D-BC83-EED020A9286B}" dt="2023-06-26T10:47:29.547" v="9" actId="20577"/>
          <ac:spMkLst>
            <pc:docMk/>
            <pc:sldMk cId="3084986202" sldId="522"/>
            <ac:spMk id="2" creationId="{3241627A-8DDC-9429-069F-66356ED12D14}"/>
          </ac:spMkLst>
        </pc:spChg>
      </pc:sldChg>
      <pc:sldChg chg="modSp mod">
        <pc:chgData name="James Williams" userId="c957a50b-491f-4d94-b4bc-52aca3e2340d" providerId="ADAL" clId="{B5C43DC7-8ECE-404D-BC83-EED020A9286B}" dt="2023-06-26T11:12:10.277" v="198" actId="20577"/>
        <pc:sldMkLst>
          <pc:docMk/>
          <pc:sldMk cId="369050260" sldId="523"/>
        </pc:sldMkLst>
        <pc:spChg chg="mod">
          <ac:chgData name="James Williams" userId="c957a50b-491f-4d94-b4bc-52aca3e2340d" providerId="ADAL" clId="{B5C43DC7-8ECE-404D-BC83-EED020A9286B}" dt="2023-06-26T11:10:37.859" v="83" actId="20577"/>
          <ac:spMkLst>
            <pc:docMk/>
            <pc:sldMk cId="369050260" sldId="523"/>
            <ac:spMk id="2" creationId="{3241627A-8DDC-9429-069F-66356ED12D14}"/>
          </ac:spMkLst>
        </pc:spChg>
        <pc:spChg chg="mod">
          <ac:chgData name="James Williams" userId="c957a50b-491f-4d94-b4bc-52aca3e2340d" providerId="ADAL" clId="{B5C43DC7-8ECE-404D-BC83-EED020A9286B}" dt="2023-06-26T11:12:10.277" v="198" actId="20577"/>
          <ac:spMkLst>
            <pc:docMk/>
            <pc:sldMk cId="369050260" sldId="523"/>
            <ac:spMk id="3" creationId="{60E9E65E-E464-EC95-3694-4456CF972D1B}"/>
          </ac:spMkLst>
        </pc:spChg>
      </pc:sldChg>
      <pc:sldChg chg="add del">
        <pc:chgData name="James Williams" userId="c957a50b-491f-4d94-b4bc-52aca3e2340d" providerId="ADAL" clId="{B5C43DC7-8ECE-404D-BC83-EED020A9286B}" dt="2023-06-26T12:51:26.798" v="202" actId="2696"/>
        <pc:sldMkLst>
          <pc:docMk/>
          <pc:sldMk cId="3522741331" sldId="528"/>
        </pc:sldMkLst>
      </pc:sldChg>
      <pc:sldChg chg="add del">
        <pc:chgData name="James Williams" userId="c957a50b-491f-4d94-b4bc-52aca3e2340d" providerId="ADAL" clId="{B5C43DC7-8ECE-404D-BC83-EED020A9286B}" dt="2023-06-26T12:51:40.079" v="203" actId="2696"/>
        <pc:sldMkLst>
          <pc:docMk/>
          <pc:sldMk cId="2339004285" sldId="529"/>
        </pc:sldMkLst>
      </pc:sldChg>
      <pc:sldChg chg="modSp add mod">
        <pc:chgData name="James Williams" userId="c957a50b-491f-4d94-b4bc-52aca3e2340d" providerId="ADAL" clId="{B5C43DC7-8ECE-404D-BC83-EED020A9286B}" dt="2023-06-26T11:12:31.905" v="201" actId="400"/>
        <pc:sldMkLst>
          <pc:docMk/>
          <pc:sldMk cId="297397138" sldId="530"/>
        </pc:sldMkLst>
        <pc:spChg chg="mod">
          <ac:chgData name="James Williams" userId="c957a50b-491f-4d94-b4bc-52aca3e2340d" providerId="ADAL" clId="{B5C43DC7-8ECE-404D-BC83-EED020A9286B}" dt="2023-06-26T11:12:31.905" v="201" actId="400"/>
          <ac:spMkLst>
            <pc:docMk/>
            <pc:sldMk cId="297397138" sldId="530"/>
            <ac:spMk id="3" creationId="{3CED894A-F4C6-4D76-9814-3744BBAE41C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tx1"/>
              </a:solidFill>
            </a:rPr>
            <a:t>Available to download from the Assessment tile on Moodle.</a:t>
          </a:r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/>
      <dgm:spPr/>
    </dgm:pt>
    <dgm:pt modelId="{250B75B8-3524-439A-B57E-B27739EBB1AB}" type="pres">
      <dgm:prSet presAssocID="{6FE3DBE4-A099-40BA-98C4-0A22BEB08E79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E7B9ED8A-B86C-4D24-B112-51A58DEB826E}" type="presOf" srcId="{6FE3DBE4-A099-40BA-98C4-0A22BEB08E79}" destId="{1D700137-5306-4CA9-A2E7-0EA2F043329E}" srcOrd="0" destOrd="0" presId="urn:microsoft.com/office/officeart/2018/2/layout/IconVerticalSolidList"/>
    <dgm:cxn modelId="{BFD47942-BDAF-46D4-AF2E-0DED804931F6}" type="presParOf" srcId="{168677C7-6A82-44A5-93BF-8218C11D1488}" destId="{5C484AA4-395A-485B-BAEB-54E3DF4CEA8C}" srcOrd="0" destOrd="0" presId="urn:microsoft.com/office/officeart/2018/2/layout/IconVerticalSolidList"/>
    <dgm:cxn modelId="{8949227E-82AB-4782-BB13-A88580F039B3}" type="presParOf" srcId="{5C484AA4-395A-485B-BAEB-54E3DF4CEA8C}" destId="{BB5CC809-EFD1-4038-B92B-336CE21B3BD2}" srcOrd="0" destOrd="0" presId="urn:microsoft.com/office/officeart/2018/2/layout/IconVerticalSolidList"/>
    <dgm:cxn modelId="{4BCB423E-AE31-414B-8F68-E3D23CD82D59}" type="presParOf" srcId="{5C484AA4-395A-485B-BAEB-54E3DF4CEA8C}" destId="{250B75B8-3524-439A-B57E-B27739EBB1AB}" srcOrd="1" destOrd="0" presId="urn:microsoft.com/office/officeart/2018/2/layout/IconVerticalSolidList"/>
    <dgm:cxn modelId="{4DC0CCA8-9F47-4EA0-B9CC-84250827C1C9}" type="presParOf" srcId="{5C484AA4-395A-485B-BAEB-54E3DF4CEA8C}" destId="{1A3ADD86-9D4E-42DC-98A5-12D6C385227F}" srcOrd="2" destOrd="0" presId="urn:microsoft.com/office/officeart/2018/2/layout/IconVerticalSolidList"/>
    <dgm:cxn modelId="{56A5D943-804C-43B4-A3DA-6370092BA1F6}" type="presParOf" srcId="{5C484AA4-395A-485B-BAEB-54E3DF4CEA8C}" destId="{1D700137-5306-4CA9-A2E7-0EA2F04332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0" y="1320735"/>
          <a:ext cx="5501107" cy="11320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342447" y="1575449"/>
          <a:ext cx="622632" cy="622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1307528" y="1320735"/>
          <a:ext cx="4193578" cy="1132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10" tIns="119810" rIns="119810" bIns="11981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Available to download from the Assessment tile on Moodle.</a:t>
          </a:r>
        </a:p>
      </dsp:txBody>
      <dsp:txXfrm>
        <a:off x="1307528" y="1320735"/>
        <a:ext cx="4193578" cy="1132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408BD-1CA6-46DA-A6EC-4E6DB9DB9966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E1F0CB-AC4F-463F-A400-B6079113F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07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851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75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07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142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41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13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22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31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75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28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81C76-8E97-4A9C-880D-EB8A295FC595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266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814430" y="1911246"/>
            <a:ext cx="8563140" cy="283374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L4 LDE: Assign. 2: Task 4</a:t>
            </a:r>
          </a:p>
          <a:p>
            <a:r>
              <a:rPr lang="en-GB" sz="5400" dirty="0">
                <a:highlight>
                  <a:srgbClr val="FFFF00"/>
                </a:highlight>
              </a:rPr>
              <a:t>Video presentation </a:t>
            </a:r>
          </a:p>
        </p:txBody>
      </p:sp>
    </p:spTree>
    <p:extLst>
      <p:ext uri="{BB962C8B-B14F-4D97-AF65-F5344CB8AC3E}">
        <p14:creationId xmlns:p14="http://schemas.microsoft.com/office/powerpoint/2010/main" val="9873843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2A364-4143-AFF3-A243-BDAF222F4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8777F-D2A9-9BC9-DADD-33EB611264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deck includes 2 tutorial sessions, to provide space for students to complete activities related to Task 4 of Assign. 2:</a:t>
            </a:r>
          </a:p>
          <a:p>
            <a:r>
              <a:rPr lang="en-GB" dirty="0"/>
              <a:t>Part 1: PowerPoint Presentation</a:t>
            </a:r>
          </a:p>
          <a:p>
            <a:r>
              <a:rPr lang="en-GB" dirty="0"/>
              <a:t>Part 2: Presentation Script &amp;</a:t>
            </a:r>
          </a:p>
          <a:p>
            <a:r>
              <a:rPr lang="en-GB" dirty="0"/>
              <a:t>Part 3: Video Presentation (at the Library, at Home or at Work).</a:t>
            </a:r>
          </a:p>
        </p:txBody>
      </p:sp>
    </p:spTree>
    <p:extLst>
      <p:ext uri="{BB962C8B-B14F-4D97-AF65-F5344CB8AC3E}">
        <p14:creationId xmlns:p14="http://schemas.microsoft.com/office/powerpoint/2010/main" val="1132070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5A2ED-16F0-EE35-690E-967EE7BF5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1: PowerPoint presentation</a:t>
            </a:r>
          </a:p>
        </p:txBody>
      </p:sp>
    </p:spTree>
    <p:extLst>
      <p:ext uri="{BB962C8B-B14F-4D97-AF65-F5344CB8AC3E}">
        <p14:creationId xmlns:p14="http://schemas.microsoft.com/office/powerpoint/2010/main" val="1127122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Assign. 2: 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17638"/>
            <a:ext cx="9715450" cy="391703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Video presentation (3-4 minutes)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includes your answers to the assignment tasks. 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24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</a:t>
            </a:r>
            <a:r>
              <a:rPr lang="en-GB" sz="2400" b="1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several c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itations in each task answer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a list of references at the end of the video presentation. 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Submit a working link to your Video presentation in a word document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the Turnitin Assignment 2 link by the assessment submission date (Fri. 9</a:t>
            </a:r>
            <a:r>
              <a:rPr lang="en-GB" sz="24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Dec. 2022).</a:t>
            </a:r>
            <a:endParaRPr lang="en-GB" sz="2800" dirty="0"/>
          </a:p>
        </p:txBody>
      </p:sp>
      <p:pic>
        <p:nvPicPr>
          <p:cNvPr id="5" name="Graphic 4" descr="Document with solid fill">
            <a:extLst>
              <a:ext uri="{FF2B5EF4-FFF2-40B4-BE49-F238E27FC236}">
                <a16:creationId xmlns:a16="http://schemas.microsoft.com/office/drawing/2014/main" id="{C5048C26-9C41-086F-F343-05C726084A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035297" y="274638"/>
            <a:ext cx="2111115" cy="2111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969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Task 4: </a:t>
            </a:r>
            <a:r>
              <a:rPr lang="en-GB" sz="4400" b="1" u="sng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Video presentation</a:t>
            </a:r>
            <a:r>
              <a:rPr lang="en-GB" sz="4400" u="sng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17638"/>
            <a:ext cx="8356207" cy="3917032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Produce a 3-4 minute Video presentation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that:</a:t>
            </a:r>
          </a:p>
          <a:p>
            <a:pPr>
              <a:spcBef>
                <a:spcPts val="600"/>
              </a:spcBef>
              <a:buFont typeface="+mj-lt"/>
              <a:buAutoNum type="arabicPeriod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Provides an overview of your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self-evaluation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PDP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identifies skill-gaps &amp; areas you would like to develop and the plans in place to address these. </a:t>
            </a:r>
          </a:p>
          <a:p>
            <a:pPr>
              <a:spcBef>
                <a:spcPts val="600"/>
              </a:spcBef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Also, i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nclude </a:t>
            </a: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some of the main areas/concepts from one of the topics of Moodle Unit 5. </a:t>
            </a:r>
          </a:p>
        </p:txBody>
      </p:sp>
      <p:pic>
        <p:nvPicPr>
          <p:cNvPr id="5" name="Graphic 4" descr="Presentation with media with solid fill">
            <a:extLst>
              <a:ext uri="{FF2B5EF4-FFF2-40B4-BE49-F238E27FC236}">
                <a16:creationId xmlns:a16="http://schemas.microsoft.com/office/drawing/2014/main" id="{C5048C26-9C41-086F-F343-05C726084A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261288" y="1769205"/>
            <a:ext cx="2373578" cy="2373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997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1FFD14E-161A-A0B1-DED9-48F79AE1B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9464" y="1417638"/>
            <a:ext cx="5801381" cy="2528286"/>
          </a:xfrm>
        </p:spPr>
        <p:txBody>
          <a:bodyPr anchor="t">
            <a:normAutofit/>
          </a:bodyPr>
          <a:lstStyle/>
          <a:p>
            <a:pPr algn="l"/>
            <a:r>
              <a:rPr lang="en-US" sz="3600" b="1" dirty="0"/>
              <a:t>Tutor Show:</a:t>
            </a:r>
            <a:br>
              <a:rPr lang="en-GB" sz="3600" b="1" dirty="0"/>
            </a:br>
            <a:r>
              <a:rPr lang="en-GB" sz="3200" dirty="0"/>
              <a:t>1. Task 4.</a:t>
            </a:r>
            <a:br>
              <a:rPr lang="en-GB" sz="3200" dirty="0"/>
            </a:br>
            <a:r>
              <a:rPr lang="en-GB" sz="3200" dirty="0"/>
              <a:t>2. Submission guidelines.</a:t>
            </a:r>
            <a:endParaRPr lang="en-GB" sz="3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DE4F6-E89B-D681-FFB7-6ABEB407B14D}"/>
              </a:ext>
            </a:extLst>
          </p:cNvPr>
          <p:cNvSpPr txBox="1">
            <a:spLocks/>
          </p:cNvSpPr>
          <p:nvPr/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400" b="1" u="sng" dirty="0"/>
              <a:t>Assignment 2 Show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FAB66A-40D6-2421-B06B-C4D4D4AF7A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0428399"/>
              </p:ext>
            </p:extLst>
          </p:nvPr>
        </p:nvGraphicFramePr>
        <p:xfrm>
          <a:off x="3854787" y="2437071"/>
          <a:ext cx="5501107" cy="3773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Graphic 6" descr="Document with solid fill">
            <a:extLst>
              <a:ext uri="{FF2B5EF4-FFF2-40B4-BE49-F238E27FC236}">
                <a16:creationId xmlns:a16="http://schemas.microsoft.com/office/drawing/2014/main" id="{FB107159-2C47-8A06-76D1-D58416AEF8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9452995" y="50258"/>
            <a:ext cx="2332900" cy="233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135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4022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Tips</a:t>
            </a:r>
            <a:r>
              <a:rPr lang="en-GB" sz="4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Video format structure &amp; presentation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033" y="1262450"/>
            <a:ext cx="10626810" cy="4331042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Title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Include a Title slide (inc. a presentation title, your name and course).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An introduction slide that also provides a brief overview of the presentation including a content list.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Main body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slides should be clearly titled and include your answers to the tasks above.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Theme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The design/theme of the presentation should be consistent.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Text font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should be an appropriate size, clear and consistent throughout.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Voice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should be clearly spoken and at a good steady pace throughout.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Visuals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should be used to create a good balance between text and images.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Animation/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fx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can be used (but not overused) to create a professional and engaging presentation.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should be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clearly documented and demonstrate knowledge of the subject area.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Conclusion: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conclusion slide should provide a summary of the key points.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reference slide should be included at the end using an appropriate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referencing standard (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IEEE format).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800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41139" y="1918580"/>
            <a:ext cx="2069628" cy="206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820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/>
          </a:bodyPr>
          <a:lstStyle/>
          <a:p>
            <a:pPr algn="l"/>
            <a:r>
              <a:rPr lang="en-GB" b="1" u="sng" dirty="0"/>
              <a:t>Creating the PowerPoint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41" y="1080598"/>
            <a:ext cx="9525112" cy="3757408"/>
          </a:xfrm>
        </p:spPr>
        <p:txBody>
          <a:bodyPr>
            <a:noAutofit/>
          </a:bodyPr>
          <a:lstStyle/>
          <a:p>
            <a:pPr marL="621665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800" b="1" dirty="0"/>
              <a:t>Content: </a:t>
            </a:r>
            <a:r>
              <a:rPr lang="en-GB" sz="2800" dirty="0"/>
              <a:t>Complete Assignment 2 tasks 1, 2 &amp; 3.</a:t>
            </a:r>
          </a:p>
          <a:p>
            <a:pPr marL="621665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800" b="1" dirty="0"/>
              <a:t>Create</a:t>
            </a:r>
            <a:r>
              <a:rPr lang="en-GB" sz="2800" dirty="0"/>
              <a:t> a PowerPoint presentation that includes your task answers. Example structure:</a:t>
            </a:r>
          </a:p>
          <a:p>
            <a:pPr marL="1021715" lvl="1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Title slide.</a:t>
            </a:r>
          </a:p>
          <a:p>
            <a:pPr marL="1021715" lvl="1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Introduction/Table of contents</a:t>
            </a: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021715" lvl="1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S</a:t>
            </a: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elf-evaluation</a:t>
            </a:r>
          </a:p>
          <a:p>
            <a:pPr marL="1021715" lvl="1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Gibbs Reflective model &amp; PDP</a:t>
            </a:r>
          </a:p>
          <a:p>
            <a:pPr marL="1021715" lvl="1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Unit 4 Topic summary (x3 sub-sections). </a:t>
            </a:r>
          </a:p>
          <a:p>
            <a:pPr marL="1021715" lvl="1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Conclusion</a:t>
            </a:r>
          </a:p>
          <a:p>
            <a:pPr marL="1021715" lvl="1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Reference list.</a:t>
            </a:r>
            <a:endParaRPr lang="en-GB" sz="2000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833419" y="1005839"/>
            <a:ext cx="2198511" cy="219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986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5A2ED-16F0-EE35-690E-967EE7BF5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2: presentation script</a:t>
            </a:r>
          </a:p>
        </p:txBody>
      </p:sp>
    </p:spTree>
    <p:extLst>
      <p:ext uri="{BB962C8B-B14F-4D97-AF65-F5344CB8AC3E}">
        <p14:creationId xmlns:p14="http://schemas.microsoft.com/office/powerpoint/2010/main" val="2783180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/>
          </a:bodyPr>
          <a:lstStyle/>
          <a:p>
            <a:r>
              <a:rPr lang="en-GB" b="1" u="sng" dirty="0"/>
              <a:t>Presentation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794" y="1325646"/>
            <a:ext cx="8913714" cy="3757408"/>
          </a:xfrm>
        </p:spPr>
        <p:txBody>
          <a:bodyPr>
            <a:noAutofit/>
          </a:bodyPr>
          <a:lstStyle/>
          <a:p>
            <a:pPr marL="393065" indent="-285750">
              <a:spcBef>
                <a:spcPts val="600"/>
              </a:spcBef>
            </a:pPr>
            <a:r>
              <a:rPr lang="en-GB" sz="2800" dirty="0"/>
              <a:t>Use MS word and/or the Notes section in your presentation software, to write and add your presentation script.</a:t>
            </a:r>
          </a:p>
          <a:p>
            <a:pPr marL="907415" lvl="1" indent="-342900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400" dirty="0"/>
              <a:t>E.g. In PowerPoint go to: View &gt; Notes.</a:t>
            </a:r>
          </a:p>
          <a:p>
            <a:pPr marL="621665" indent="-457200">
              <a:spcBef>
                <a:spcPts val="600"/>
              </a:spcBef>
            </a:pPr>
            <a:r>
              <a:rPr lang="en-GB" sz="2800" dirty="0"/>
              <a:t>Very useful before practicing your presentation and helpful when recording it.</a:t>
            </a:r>
          </a:p>
          <a:p>
            <a:pPr marL="107315" indent="0">
              <a:spcBef>
                <a:spcPts val="600"/>
              </a:spcBef>
              <a:buNone/>
            </a:pPr>
            <a:endParaRPr lang="en-GB" b="1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833419" y="1005839"/>
            <a:ext cx="2198511" cy="219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50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5A2ED-16F0-EE35-690E-967EE7BF5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3: video presentation</a:t>
            </a:r>
          </a:p>
        </p:txBody>
      </p:sp>
    </p:spTree>
    <p:extLst>
      <p:ext uri="{BB962C8B-B14F-4D97-AF65-F5344CB8AC3E}">
        <p14:creationId xmlns:p14="http://schemas.microsoft.com/office/powerpoint/2010/main" val="1662728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/>
          </a:bodyPr>
          <a:lstStyle/>
          <a:p>
            <a:r>
              <a:rPr lang="en-GB" b="1" u="sng" dirty="0"/>
              <a:t>Video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609" y="1327022"/>
            <a:ext cx="10626810" cy="4331042"/>
          </a:xfrm>
        </p:spPr>
        <p:txBody>
          <a:bodyPr>
            <a:noAutofit/>
          </a:bodyPr>
          <a:lstStyle/>
          <a:p>
            <a:pPr marL="457200"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PowerPoint and YouTube can be used. </a:t>
            </a:r>
          </a:p>
          <a:p>
            <a:pPr marL="457200"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note other technologies can be used if preferred (e.g. such as Adobe Spark and Vimeo). </a:t>
            </a:r>
          </a:p>
          <a:p>
            <a:pPr marL="857250" lvl="1"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Whichever method is chosen, you will need to make sure your tutor can easily view the video online. </a:t>
            </a:r>
          </a:p>
          <a:p>
            <a:pPr marL="457200"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make sure the video is streamed over the cloud and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via download as video file sizes can be very large. </a:t>
            </a:r>
          </a:p>
          <a:p>
            <a:pPr marL="457200"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following step-by-step guide can help you to easily create a video presentation in PowerPoint.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13348" y="43343"/>
            <a:ext cx="2092221" cy="2092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632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Activity 3: Creating a PowerPoint ‘Video’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230" y="1263479"/>
            <a:ext cx="10066637" cy="4331042"/>
          </a:xfrm>
        </p:spPr>
        <p:txBody>
          <a:bodyPr>
            <a:noAutofit/>
          </a:bodyPr>
          <a:lstStyle/>
          <a:p>
            <a:pPr marL="564515" indent="-457200">
              <a:lnSpc>
                <a:spcPct val="115000"/>
              </a:lnSpc>
              <a:buFont typeface="+mj-lt"/>
              <a:buAutoNum type="arabicPeriod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Audio: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Voice over slides: Record yourself delivering the slides. </a:t>
            </a:r>
            <a:b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Goto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: Record tab &gt; Audio.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64515" indent="-457200">
              <a:lnSpc>
                <a:spcPct val="115000"/>
              </a:lnSpc>
              <a:buFont typeface="+mj-lt"/>
              <a:buAutoNum type="arabicPeriod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Video: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Export -or- File &gt; Export &gt; Create a Video.</a:t>
            </a:r>
          </a:p>
          <a:p>
            <a:pPr marL="564515" indent="-457200">
              <a:lnSpc>
                <a:spcPct val="115000"/>
              </a:lnSpc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Upload to YouTube (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as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or use Vimeo or Other.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07315" indent="0">
              <a:lnSpc>
                <a:spcPct val="115000"/>
              </a:lnSpc>
              <a:buNone/>
            </a:pPr>
            <a:r>
              <a:rPr lang="en-GB" sz="2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 IMPORTANT:</a:t>
            </a:r>
            <a: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receive marks for this assignment, you must make sure your tutor is able to view the video presentation online. Make sure to make the video </a:t>
            </a:r>
            <a:r>
              <a:rPr lang="en-GB" sz="2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</a:t>
            </a:r>
            <a: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but </a:t>
            </a:r>
            <a:r>
              <a:rPr lang="en-GB" sz="2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unlisted.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0073395" y="931025"/>
            <a:ext cx="2065506" cy="2065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769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228" y="228601"/>
            <a:ext cx="10050162" cy="1143000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Activity: Assignment 2 Task 4</a:t>
            </a:r>
            <a:br>
              <a:rPr lang="en-GB" b="1" u="sng" dirty="0"/>
            </a:br>
            <a:r>
              <a:rPr lang="en-GB" b="1" u="sng" dirty="0"/>
              <a:t>Video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970" y="1573428"/>
            <a:ext cx="11751278" cy="3989040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Produce a 3-4 minute Video presentation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that:</a:t>
            </a:r>
          </a:p>
          <a:p>
            <a:pPr marL="514350" indent="-514350">
              <a:lnSpc>
                <a:spcPct val="12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b="1" dirty="0"/>
              <a:t>Complete</a:t>
            </a:r>
            <a:r>
              <a:rPr lang="en-GB" sz="2800" dirty="0"/>
              <a:t> Assignment 2 </a:t>
            </a:r>
            <a:r>
              <a:rPr lang="en-GB" sz="2800" b="1" dirty="0"/>
              <a:t>tasks</a:t>
            </a:r>
            <a:r>
              <a:rPr lang="en-GB" sz="2800" dirty="0"/>
              <a:t> 1, 2 &amp; 3.</a:t>
            </a:r>
          </a:p>
          <a:p>
            <a:pPr marL="514350" indent="-514350">
              <a:lnSpc>
                <a:spcPct val="12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b="1" dirty="0"/>
              <a:t>Create</a:t>
            </a:r>
            <a:r>
              <a:rPr lang="en-GB" sz="2800" dirty="0"/>
              <a:t> </a:t>
            </a:r>
            <a:r>
              <a:rPr lang="en-GB" sz="2800" b="1" dirty="0"/>
              <a:t>PowerPoint slides </a:t>
            </a:r>
            <a:r>
              <a:rPr lang="en-GB" sz="2800" dirty="0"/>
              <a:t>and include your task answers: 1. 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self-evaluation, 2. PDP and a Unit 4. Include a Title, Conclusion and Reference list slides.</a:t>
            </a:r>
          </a:p>
          <a:p>
            <a:pPr marL="514350" indent="-514350">
              <a:lnSpc>
                <a:spcPct val="12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Create presentation script </a:t>
            </a:r>
            <a:r>
              <a:rPr lang="en-GB" dirty="0"/>
              <a:t>(PowerPoint: View &gt; Notes).</a:t>
            </a:r>
          </a:p>
          <a:p>
            <a:pPr marL="514350" indent="-514350">
              <a:lnSpc>
                <a:spcPct val="12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Audio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Voice over slides: Record yourself delivering the slides. </a:t>
            </a:r>
            <a:b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r>
              <a:rPr lang="en-GB" sz="28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Goto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Record tab.</a:t>
            </a:r>
            <a:endParaRPr lang="en-GB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12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Video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Export or File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 &gt;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Export &gt; Create a Video.</a:t>
            </a:r>
          </a:p>
          <a:p>
            <a:pPr marL="514350" indent="-514350">
              <a:lnSpc>
                <a:spcPct val="12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Upload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to YouTube (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as 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public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), or Other video streaming platform.</a:t>
            </a:r>
            <a:endParaRPr lang="en-GB" sz="2800" dirty="0"/>
          </a:p>
          <a:p>
            <a:pPr>
              <a:spcBef>
                <a:spcPts val="600"/>
              </a:spcBef>
              <a:buFont typeface="+mj-lt"/>
              <a:buAutoNum type="arabicPeriod"/>
            </a:pPr>
            <a:endParaRPr lang="en-GB" sz="2800" dirty="0">
              <a:solidFill>
                <a:srgbClr val="201F1E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32F8D78C-E2C7-77ED-C97B-66B809FB7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644576" y="26774"/>
            <a:ext cx="2069628" cy="206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407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36324"/>
          </a:xfrm>
        </p:spPr>
        <p:txBody>
          <a:bodyPr/>
          <a:lstStyle/>
          <a:p>
            <a:r>
              <a:rPr lang="en-GB" b="1" u="sng" dirty="0"/>
              <a:t>Lecture-tutorial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449" y="1311935"/>
            <a:ext cx="10715908" cy="3927329"/>
          </a:xfrm>
        </p:spPr>
        <p:txBody>
          <a:bodyPr>
            <a:normAutofit fontScale="92500" lnSpcReduction="10000"/>
          </a:bodyPr>
          <a:lstStyle/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800" b="1" strike="sngStrike" dirty="0"/>
              <a:t>9.15am-10am: </a:t>
            </a:r>
            <a:r>
              <a:rPr lang="en-GB" sz="2800" strike="sngStrike" dirty="0"/>
              <a:t>Task 1 deck - Lecture-tutorial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800" b="1" strike="sngStrike" dirty="0"/>
              <a:t>10-11am: </a:t>
            </a:r>
            <a:r>
              <a:rPr lang="en-GB" sz="2800" strike="sngStrike" dirty="0"/>
              <a:t>Tutorial Activity 1: Task 1 – Self-evaluation.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800" b="1" strike="sngStrike" dirty="0"/>
              <a:t>11-11.30am: </a:t>
            </a:r>
            <a:r>
              <a:rPr lang="en-GB" sz="2800" strike="sngStrike" dirty="0"/>
              <a:t>Task 2 deck - Lecture-tutorial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800" b="1" strike="sngStrike" dirty="0"/>
              <a:t>11.30-12.30pm: </a:t>
            </a:r>
            <a:r>
              <a:rPr lang="en-GB" sz="2800" strike="sngStrike" dirty="0"/>
              <a:t>Tutorial Activity 2: Task 2 - PDP Start.</a:t>
            </a:r>
          </a:p>
          <a:p>
            <a:pPr lvl="1" fontAlgn="base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trike="sngStrike" dirty="0"/>
              <a:t>+ </a:t>
            </a:r>
            <a:r>
              <a:rPr lang="en-US" sz="2400" strike="sngStrike" dirty="0"/>
              <a:t>Task 2 - Example PDP Template – word document.</a:t>
            </a:r>
            <a:endParaRPr lang="en-GB" sz="2400" strike="sngStrike" dirty="0"/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800" b="1" strike="sngStrike" dirty="0"/>
              <a:t>12.30-1pm</a:t>
            </a:r>
            <a:r>
              <a:rPr lang="en-GB" sz="2800" strike="sngStrike" dirty="0"/>
              <a:t>: Task 3 deck: Video creation &amp; submission information.</a:t>
            </a:r>
          </a:p>
          <a:p>
            <a:pPr lvl="1" fontAlgn="base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strike="sngStrike" dirty="0"/>
              <a:t>Task 3 deck - Unit 4 Topic Summary</a:t>
            </a:r>
            <a:endParaRPr lang="en-GB" sz="2400" strike="sngStrike" dirty="0"/>
          </a:p>
          <a:p>
            <a:pPr lvl="1" fontAlgn="base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trike="sngStrike" dirty="0"/>
              <a:t>Task 4 deck - Video presentation</a:t>
            </a:r>
          </a:p>
        </p:txBody>
      </p:sp>
    </p:spTree>
    <p:extLst>
      <p:ext uri="{BB962C8B-B14F-4D97-AF65-F5344CB8AC3E}">
        <p14:creationId xmlns:p14="http://schemas.microsoft.com/office/powerpoint/2010/main" val="2973971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277" y="1942099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88189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8FBE3-DAEF-4C63-B222-8F3D2923E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Archive.</a:t>
            </a:r>
          </a:p>
        </p:txBody>
      </p:sp>
    </p:spTree>
    <p:extLst>
      <p:ext uri="{BB962C8B-B14F-4D97-AF65-F5344CB8AC3E}">
        <p14:creationId xmlns:p14="http://schemas.microsoft.com/office/powerpoint/2010/main" val="2308590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/>
          </a:bodyPr>
          <a:lstStyle/>
          <a:p>
            <a:r>
              <a:rPr lang="en-GB" sz="5400" dirty="0"/>
              <a:t>Bg. </a:t>
            </a:r>
            <a:r>
              <a:rPr lang="en-GB" b="1" u="sng" dirty="0"/>
              <a:t>Insert Screen-Recording &amp; Cameo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357" y="1263479"/>
            <a:ext cx="10348072" cy="4331042"/>
          </a:xfrm>
        </p:spPr>
        <p:txBody>
          <a:bodyPr>
            <a:noAutofit/>
          </a:bodyPr>
          <a:lstStyle/>
          <a:p>
            <a:pPr marL="107315" indent="0">
              <a:lnSpc>
                <a:spcPct val="115000"/>
              </a:lnSpc>
              <a:buNone/>
            </a:pP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Some other recording features of PowerPoint to be aware of, might be useful for future presentations:</a:t>
            </a:r>
          </a:p>
          <a:p>
            <a:pPr marL="564515" indent="-457200">
              <a:lnSpc>
                <a:spcPct val="115000"/>
              </a:lnSpc>
              <a:buFont typeface="+mj-lt"/>
              <a:buAutoNum type="arabicPeriod"/>
            </a:pP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Screen recording</a:t>
            </a: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: PowerPoint also allows use to insert a ‘screen recording’ (e.g. software demo or other activity) that we do/perform on the screen directly into a slide as a Video.</a:t>
            </a:r>
          </a:p>
          <a:p>
            <a:pPr marL="564515" indent="-457200">
              <a:lnSpc>
                <a:spcPct val="115000"/>
              </a:lnSpc>
              <a:buFont typeface="+mj-lt"/>
              <a:buAutoNum type="arabicPeriod"/>
            </a:pPr>
            <a:r>
              <a:rPr lang="en-GB" sz="2400" b="1" dirty="0"/>
              <a:t>Cameo</a:t>
            </a:r>
            <a:r>
              <a:rPr lang="en-GB" sz="2400" dirty="0"/>
              <a:t>: Likewise PowerPoint’s new ‘Cameo’ feature allows us to record and embed video camera feed inside any of our slides.</a:t>
            </a:r>
          </a:p>
          <a:p>
            <a:pPr marL="107315" indent="0">
              <a:lnSpc>
                <a:spcPct val="115000"/>
              </a:lnSpc>
              <a:buNone/>
            </a:pPr>
            <a:r>
              <a:rPr lang="en-GB" sz="2400" dirty="0"/>
              <a:t>To access these features go to the ‘Insert’ tab and you will see these features on the far right.</a:t>
            </a:r>
          </a:p>
        </p:txBody>
      </p:sp>
    </p:spTree>
    <p:extLst>
      <p:ext uri="{BB962C8B-B14F-4D97-AF65-F5344CB8AC3E}">
        <p14:creationId xmlns:p14="http://schemas.microsoft.com/office/powerpoint/2010/main" val="4112595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1016</Words>
  <Application>Microsoft Office PowerPoint</Application>
  <PresentationFormat>Widescreen</PresentationFormat>
  <Paragraphs>82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Myriad Pro</vt:lpstr>
      <vt:lpstr>Arial</vt:lpstr>
      <vt:lpstr>Calibri</vt:lpstr>
      <vt:lpstr>Courier New</vt:lpstr>
      <vt:lpstr>Symbol</vt:lpstr>
      <vt:lpstr>UWTSD Theme1</vt:lpstr>
      <vt:lpstr>PowerPoint Presentation</vt:lpstr>
      <vt:lpstr>Introduction</vt:lpstr>
      <vt:lpstr>Part 1: PowerPoint presentation</vt:lpstr>
      <vt:lpstr>Assign. 2: Task Description</vt:lpstr>
      <vt:lpstr>Task 4: Video presentation </vt:lpstr>
      <vt:lpstr>Tutor Show: 1. Task 4. 2. Submission guidelines.</vt:lpstr>
      <vt:lpstr>Tips: Video format structure &amp; presentation</vt:lpstr>
      <vt:lpstr>Creating the PowerPoint presentation</vt:lpstr>
      <vt:lpstr>Part 2: presentation script</vt:lpstr>
      <vt:lpstr>Presentation Script</vt:lpstr>
      <vt:lpstr>Part 3: video presentation</vt:lpstr>
      <vt:lpstr>Video presentation</vt:lpstr>
      <vt:lpstr>Activity 3: Creating a PowerPoint ‘Video’ presentation</vt:lpstr>
      <vt:lpstr>Activity: Assignment 2 Task 4 Video presentation</vt:lpstr>
      <vt:lpstr>Lecture-tutorial structure</vt:lpstr>
      <vt:lpstr>PowerPoint Presentation</vt:lpstr>
      <vt:lpstr>Archive.</vt:lpstr>
      <vt:lpstr>Bg. Insert Screen-Recording &amp; Cameo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41</cp:revision>
  <dcterms:created xsi:type="dcterms:W3CDTF">2020-11-26T10:56:25Z</dcterms:created>
  <dcterms:modified xsi:type="dcterms:W3CDTF">2023-06-26T12:51:45Z</dcterms:modified>
</cp:coreProperties>
</file>