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2165ED-8993-9D38-C9D8-CD5CC7CD5FE6}" v="1637" dt="2023-09-10T21:13:26.168"/>
    <p1510:client id="{407CAECF-240D-0274-6446-EF29A2EF033D}" v="475" dt="2023-09-25T19:01:18.660"/>
    <p1510:client id="{9F2A69DC-B551-4BCA-B936-C1C9A554389A}" v="31" dt="2023-09-25T17:34:11.888"/>
    <p1510:client id="{C79F911A-2DCF-5A8D-D4EC-32D955EB13D9}" v="131" dt="2023-09-25T17:48:38.534"/>
    <p1510:client id="{CDDB3574-C3C8-4189-8290-DF34B7E79A8C}" v="32" dt="2023-09-29T15:33:34.3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James (2311424)" userId="S::2311424@student.uwtsd.ac.uk::294ccbc3-2cce-4236-94e7-3b88aca146d9" providerId="AD" clId="Web-{2E2165ED-8993-9D38-C9D8-CD5CC7CD5FE6}"/>
    <pc:docChg chg="modSld">
      <pc:chgData name="Sarah James (2311424)" userId="S::2311424@student.uwtsd.ac.uk::294ccbc3-2cce-4236-94e7-3b88aca146d9" providerId="AD" clId="Web-{2E2165ED-8993-9D38-C9D8-CD5CC7CD5FE6}" dt="2023-09-10T21:13:26.168" v="913" actId="1076"/>
      <pc:docMkLst>
        <pc:docMk/>
      </pc:docMkLst>
      <pc:sldChg chg="addSp modSp">
        <pc:chgData name="Sarah James (2311424)" userId="S::2311424@student.uwtsd.ac.uk::294ccbc3-2cce-4236-94e7-3b88aca146d9" providerId="AD" clId="Web-{2E2165ED-8993-9D38-C9D8-CD5CC7CD5FE6}" dt="2023-09-10T21:13:26.168" v="913" actId="1076"/>
        <pc:sldMkLst>
          <pc:docMk/>
          <pc:sldMk cId="109857222" sldId="256"/>
        </pc:sldMkLst>
        <pc:spChg chg="mod">
          <ac:chgData name="Sarah James (2311424)" userId="S::2311424@student.uwtsd.ac.uk::294ccbc3-2cce-4236-94e7-3b88aca146d9" providerId="AD" clId="Web-{2E2165ED-8993-9D38-C9D8-CD5CC7CD5FE6}" dt="2023-09-10T21:10:20.939" v="876" actId="1076"/>
          <ac:spMkLst>
            <pc:docMk/>
            <pc:sldMk cId="109857222" sldId="256"/>
            <ac:spMk id="2" creationId="{00000000-0000-0000-0000-000000000000}"/>
          </ac:spMkLst>
        </pc:spChg>
        <pc:spChg chg="mod">
          <ac:chgData name="Sarah James (2311424)" userId="S::2311424@student.uwtsd.ac.uk::294ccbc3-2cce-4236-94e7-3b88aca146d9" providerId="AD" clId="Web-{2E2165ED-8993-9D38-C9D8-CD5CC7CD5FE6}" dt="2023-09-10T21:09:28.890" v="870" actId="20577"/>
          <ac:spMkLst>
            <pc:docMk/>
            <pc:sldMk cId="109857222" sldId="256"/>
            <ac:spMk id="3" creationId="{00000000-0000-0000-0000-000000000000}"/>
          </ac:spMkLst>
        </pc:spChg>
        <pc:spChg chg="add mod">
          <ac:chgData name="Sarah James (2311424)" userId="S::2311424@student.uwtsd.ac.uk::294ccbc3-2cce-4236-94e7-3b88aca146d9" providerId="AD" clId="Web-{2E2165ED-8993-9D38-C9D8-CD5CC7CD5FE6}" dt="2023-09-10T21:11:00.067" v="882" actId="1076"/>
          <ac:spMkLst>
            <pc:docMk/>
            <pc:sldMk cId="109857222" sldId="256"/>
            <ac:spMk id="4" creationId="{6C1514D9-BF40-7742-1A4C-B303C3AA0A30}"/>
          </ac:spMkLst>
        </pc:spChg>
        <pc:spChg chg="add mod">
          <ac:chgData name="Sarah James (2311424)" userId="S::2311424@student.uwtsd.ac.uk::294ccbc3-2cce-4236-94e7-3b88aca146d9" providerId="AD" clId="Web-{2E2165ED-8993-9D38-C9D8-CD5CC7CD5FE6}" dt="2023-09-10T21:11:19.083" v="887" actId="1076"/>
          <ac:spMkLst>
            <pc:docMk/>
            <pc:sldMk cId="109857222" sldId="256"/>
            <ac:spMk id="5" creationId="{883E68E5-16E5-6DE7-AF32-5A802492E2E7}"/>
          </ac:spMkLst>
        </pc:spChg>
        <pc:spChg chg="add mod">
          <ac:chgData name="Sarah James (2311424)" userId="S::2311424@student.uwtsd.ac.uk::294ccbc3-2cce-4236-94e7-3b88aca146d9" providerId="AD" clId="Web-{2E2165ED-8993-9D38-C9D8-CD5CC7CD5FE6}" dt="2023-09-10T21:11:24.130" v="888" actId="14100"/>
          <ac:spMkLst>
            <pc:docMk/>
            <pc:sldMk cId="109857222" sldId="256"/>
            <ac:spMk id="6" creationId="{D1DA846F-A442-A14E-EF6F-736B315056F5}"/>
          </ac:spMkLst>
        </pc:spChg>
        <pc:spChg chg="add mod">
          <ac:chgData name="Sarah James (2311424)" userId="S::2311424@student.uwtsd.ac.uk::294ccbc3-2cce-4236-94e7-3b88aca146d9" providerId="AD" clId="Web-{2E2165ED-8993-9D38-C9D8-CD5CC7CD5FE6}" dt="2023-09-10T21:13:26.168" v="913" actId="1076"/>
          <ac:spMkLst>
            <pc:docMk/>
            <pc:sldMk cId="109857222" sldId="256"/>
            <ac:spMk id="7" creationId="{69B7BF46-97D1-DB72-262C-A3ACDD2E3154}"/>
          </ac:spMkLst>
        </pc:spChg>
      </pc:sldChg>
    </pc:docChg>
  </pc:docChgLst>
  <pc:docChgLst>
    <pc:chgData name="Sarah James (2311424)" userId="S::2311424@student.uwtsd.ac.uk::294ccbc3-2cce-4236-94e7-3b88aca146d9" providerId="AD" clId="Web-{9F2A69DC-B551-4BCA-B936-C1C9A554389A}"/>
    <pc:docChg chg="modSld addMainMaster delMainMaster">
      <pc:chgData name="Sarah James (2311424)" userId="S::2311424@student.uwtsd.ac.uk::294ccbc3-2cce-4236-94e7-3b88aca146d9" providerId="AD" clId="Web-{9F2A69DC-B551-4BCA-B936-C1C9A554389A}" dt="2023-09-25T17:34:11.888" v="24"/>
      <pc:docMkLst>
        <pc:docMk/>
      </pc:docMkLst>
      <pc:sldChg chg="addSp delSp modSp mod setBg modClrScheme addAnim delAnim delDesignElem modShow chgLayout">
        <pc:chgData name="Sarah James (2311424)" userId="S::2311424@student.uwtsd.ac.uk::294ccbc3-2cce-4236-94e7-3b88aca146d9" providerId="AD" clId="Web-{9F2A69DC-B551-4BCA-B936-C1C9A554389A}" dt="2023-09-25T17:34:11.888" v="24"/>
        <pc:sldMkLst>
          <pc:docMk/>
          <pc:sldMk cId="109857222" sldId="256"/>
        </pc:sldMkLst>
        <pc:spChg chg="mod ord">
          <ac:chgData name="Sarah James (2311424)" userId="S::2311424@student.uwtsd.ac.uk::294ccbc3-2cce-4236-94e7-3b88aca146d9" providerId="AD" clId="Web-{9F2A69DC-B551-4BCA-B936-C1C9A554389A}" dt="2023-09-25T17:33:17.699" v="23"/>
          <ac:spMkLst>
            <pc:docMk/>
            <pc:sldMk cId="109857222" sldId="256"/>
            <ac:spMk id="2" creationId="{00000000-0000-0000-0000-000000000000}"/>
          </ac:spMkLst>
        </pc:spChg>
        <pc:spChg chg="mod ord">
          <ac:chgData name="Sarah James (2311424)" userId="S::2311424@student.uwtsd.ac.uk::294ccbc3-2cce-4236-94e7-3b88aca146d9" providerId="AD" clId="Web-{9F2A69DC-B551-4BCA-B936-C1C9A554389A}" dt="2023-09-25T17:33:17.699" v="23"/>
          <ac:spMkLst>
            <pc:docMk/>
            <pc:sldMk cId="109857222" sldId="256"/>
            <ac:spMk id="3" creationId="{00000000-0000-0000-0000-000000000000}"/>
          </ac:spMkLst>
        </pc:spChg>
        <pc:spChg chg="mod">
          <ac:chgData name="Sarah James (2311424)" userId="S::2311424@student.uwtsd.ac.uk::294ccbc3-2cce-4236-94e7-3b88aca146d9" providerId="AD" clId="Web-{9F2A69DC-B551-4BCA-B936-C1C9A554389A}" dt="2023-09-25T17:33:14.355" v="22"/>
          <ac:spMkLst>
            <pc:docMk/>
            <pc:sldMk cId="109857222" sldId="256"/>
            <ac:spMk id="4" creationId="{6C1514D9-BF40-7742-1A4C-B303C3AA0A30}"/>
          </ac:spMkLst>
        </pc:spChg>
        <pc:spChg chg="mod">
          <ac:chgData name="Sarah James (2311424)" userId="S::2311424@student.uwtsd.ac.uk::294ccbc3-2cce-4236-94e7-3b88aca146d9" providerId="AD" clId="Web-{9F2A69DC-B551-4BCA-B936-C1C9A554389A}" dt="2023-09-25T17:33:14.355" v="22"/>
          <ac:spMkLst>
            <pc:docMk/>
            <pc:sldMk cId="109857222" sldId="256"/>
            <ac:spMk id="5" creationId="{883E68E5-16E5-6DE7-AF32-5A802492E2E7}"/>
          </ac:spMkLst>
        </pc:spChg>
        <pc:spChg chg="mod">
          <ac:chgData name="Sarah James (2311424)" userId="S::2311424@student.uwtsd.ac.uk::294ccbc3-2cce-4236-94e7-3b88aca146d9" providerId="AD" clId="Web-{9F2A69DC-B551-4BCA-B936-C1C9A554389A}" dt="2023-09-25T17:33:14.355" v="22"/>
          <ac:spMkLst>
            <pc:docMk/>
            <pc:sldMk cId="109857222" sldId="256"/>
            <ac:spMk id="6" creationId="{D1DA846F-A442-A14E-EF6F-736B315056F5}"/>
          </ac:spMkLst>
        </pc:spChg>
        <pc:spChg chg="mod">
          <ac:chgData name="Sarah James (2311424)" userId="S::2311424@student.uwtsd.ac.uk::294ccbc3-2cce-4236-94e7-3b88aca146d9" providerId="AD" clId="Web-{9F2A69DC-B551-4BCA-B936-C1C9A554389A}" dt="2023-09-25T17:33:14.355" v="22"/>
          <ac:spMkLst>
            <pc:docMk/>
            <pc:sldMk cId="109857222" sldId="256"/>
            <ac:spMk id="7" creationId="{69B7BF46-97D1-DB72-262C-A3ACDD2E3154}"/>
          </ac:spMkLst>
        </pc:spChg>
        <pc:spChg chg="add del">
          <ac:chgData name="Sarah James (2311424)" userId="S::2311424@student.uwtsd.ac.uk::294ccbc3-2cce-4236-94e7-3b88aca146d9" providerId="AD" clId="Web-{9F2A69DC-B551-4BCA-B936-C1C9A554389A}" dt="2023-09-25T17:31:48.587" v="6"/>
          <ac:spMkLst>
            <pc:docMk/>
            <pc:sldMk cId="109857222" sldId="256"/>
            <ac:spMk id="13" creationId="{19F9BF86-FE94-4517-B97D-026C7515E589}"/>
          </ac:spMkLst>
        </pc:spChg>
        <pc:spChg chg="add del">
          <ac:chgData name="Sarah James (2311424)" userId="S::2311424@student.uwtsd.ac.uk::294ccbc3-2cce-4236-94e7-3b88aca146d9" providerId="AD" clId="Web-{9F2A69DC-B551-4BCA-B936-C1C9A554389A}" dt="2023-09-25T17:31:48.587" v="6"/>
          <ac:spMkLst>
            <pc:docMk/>
            <pc:sldMk cId="109857222" sldId="256"/>
            <ac:spMk id="15" creationId="{D30DD7D3-2712-4491-B2C2-5FC23330C7CB}"/>
          </ac:spMkLst>
        </pc:spChg>
        <pc:spChg chg="add del">
          <ac:chgData name="Sarah James (2311424)" userId="S::2311424@student.uwtsd.ac.uk::294ccbc3-2cce-4236-94e7-3b88aca146d9" providerId="AD" clId="Web-{9F2A69DC-B551-4BCA-B936-C1C9A554389A}" dt="2023-09-25T17:33:14.355" v="22"/>
          <ac:spMkLst>
            <pc:docMk/>
            <pc:sldMk cId="109857222" sldId="256"/>
            <ac:spMk id="19" creationId="{1E644DE9-8D09-43E2-BA69-F57482CFC93A}"/>
          </ac:spMkLst>
        </pc:spChg>
        <pc:spChg chg="add del">
          <ac:chgData name="Sarah James (2311424)" userId="S::2311424@student.uwtsd.ac.uk::294ccbc3-2cce-4236-94e7-3b88aca146d9" providerId="AD" clId="Web-{9F2A69DC-B551-4BCA-B936-C1C9A554389A}" dt="2023-09-25T17:33:14.355" v="22"/>
          <ac:spMkLst>
            <pc:docMk/>
            <pc:sldMk cId="109857222" sldId="256"/>
            <ac:spMk id="20" creationId="{6C23C919-B32E-40FF-B3D8-631316E84E3E}"/>
          </ac:spMkLst>
        </pc:spChg>
        <pc:spChg chg="add del">
          <ac:chgData name="Sarah James (2311424)" userId="S::2311424@student.uwtsd.ac.uk::294ccbc3-2cce-4236-94e7-3b88aca146d9" providerId="AD" clId="Web-{9F2A69DC-B551-4BCA-B936-C1C9A554389A}" dt="2023-09-25T17:33:14.355" v="22"/>
          <ac:spMkLst>
            <pc:docMk/>
            <pc:sldMk cId="109857222" sldId="256"/>
            <ac:spMk id="21" creationId="{61B17B84-F8A7-4053-9C9D-91E3CA7FFEFA}"/>
          </ac:spMkLst>
        </pc:spChg>
        <pc:picChg chg="add del">
          <ac:chgData name="Sarah James (2311424)" userId="S::2311424@student.uwtsd.ac.uk::294ccbc3-2cce-4236-94e7-3b88aca146d9" providerId="AD" clId="Web-{9F2A69DC-B551-4BCA-B936-C1C9A554389A}" dt="2023-09-25T17:31:48.587" v="6"/>
          <ac:picMkLst>
            <pc:docMk/>
            <pc:sldMk cId="109857222" sldId="256"/>
            <ac:picMk id="8" creationId="{A31DA6D5-D9B5-D606-282A-3786940228D0}"/>
          </ac:picMkLst>
        </pc:picChg>
        <pc:picChg chg="add del">
          <ac:chgData name="Sarah James (2311424)" userId="S::2311424@student.uwtsd.ac.uk::294ccbc3-2cce-4236-94e7-3b88aca146d9" providerId="AD" clId="Web-{9F2A69DC-B551-4BCA-B936-C1C9A554389A}" dt="2023-09-25T17:33:14.355" v="22"/>
          <ac:picMkLst>
            <pc:docMk/>
            <pc:sldMk cId="109857222" sldId="256"/>
            <ac:picMk id="22" creationId="{EF2230D8-4188-0ECB-734D-729B786A5B9F}"/>
          </ac:picMkLst>
        </pc:picChg>
        <pc:cxnChg chg="add del">
          <ac:chgData name="Sarah James (2311424)" userId="S::2311424@student.uwtsd.ac.uk::294ccbc3-2cce-4236-94e7-3b88aca146d9" providerId="AD" clId="Web-{9F2A69DC-B551-4BCA-B936-C1C9A554389A}" dt="2023-09-25T17:31:48.587" v="6"/>
          <ac:cxnSpMkLst>
            <pc:docMk/>
            <pc:sldMk cId="109857222" sldId="256"/>
            <ac:cxnSpMk id="17" creationId="{FFD0734C-004D-4938-8EA0-2C3867A11A66}"/>
          </ac:cxnSpMkLst>
        </pc:cxnChg>
      </pc:sldChg>
      <pc:sldMasterChg chg="add del addSldLayout delSldLayout">
        <pc:chgData name="Sarah James (2311424)" userId="S::2311424@student.uwtsd.ac.uk::294ccbc3-2cce-4236-94e7-3b88aca146d9" providerId="AD" clId="Web-{9F2A69DC-B551-4BCA-B936-C1C9A554389A}" dt="2023-09-25T17:33:17.699" v="23"/>
        <pc:sldMasterMkLst>
          <pc:docMk/>
          <pc:sldMasterMk cId="2460954070" sldId="2147483660"/>
        </pc:sldMasterMkLst>
        <pc:sldLayoutChg chg="add del">
          <pc:chgData name="Sarah James (2311424)" userId="S::2311424@student.uwtsd.ac.uk::294ccbc3-2cce-4236-94e7-3b88aca146d9" providerId="AD" clId="Web-{9F2A69DC-B551-4BCA-B936-C1C9A554389A}" dt="2023-09-25T17:33:17.699" v="23"/>
          <pc:sldLayoutMkLst>
            <pc:docMk/>
            <pc:sldMasterMk cId="2460954070" sldId="2147483660"/>
            <pc:sldLayoutMk cId="2385387890" sldId="2147483661"/>
          </pc:sldLayoutMkLst>
        </pc:sldLayoutChg>
        <pc:sldLayoutChg chg="add del">
          <pc:chgData name="Sarah James (2311424)" userId="S::2311424@student.uwtsd.ac.uk::294ccbc3-2cce-4236-94e7-3b88aca146d9" providerId="AD" clId="Web-{9F2A69DC-B551-4BCA-B936-C1C9A554389A}" dt="2023-09-25T17:33:17.699" v="23"/>
          <pc:sldLayoutMkLst>
            <pc:docMk/>
            <pc:sldMasterMk cId="2460954070" sldId="2147483660"/>
            <pc:sldLayoutMk cId="949138452" sldId="2147483662"/>
          </pc:sldLayoutMkLst>
        </pc:sldLayoutChg>
        <pc:sldLayoutChg chg="add del">
          <pc:chgData name="Sarah James (2311424)" userId="S::2311424@student.uwtsd.ac.uk::294ccbc3-2cce-4236-94e7-3b88aca146d9" providerId="AD" clId="Web-{9F2A69DC-B551-4BCA-B936-C1C9A554389A}" dt="2023-09-25T17:33:17.699" v="23"/>
          <pc:sldLayoutMkLst>
            <pc:docMk/>
            <pc:sldMasterMk cId="2460954070" sldId="2147483660"/>
            <pc:sldLayoutMk cId="2591524520" sldId="2147483663"/>
          </pc:sldLayoutMkLst>
        </pc:sldLayoutChg>
        <pc:sldLayoutChg chg="add del">
          <pc:chgData name="Sarah James (2311424)" userId="S::2311424@student.uwtsd.ac.uk::294ccbc3-2cce-4236-94e7-3b88aca146d9" providerId="AD" clId="Web-{9F2A69DC-B551-4BCA-B936-C1C9A554389A}" dt="2023-09-25T17:33:17.699" v="23"/>
          <pc:sldLayoutMkLst>
            <pc:docMk/>
            <pc:sldMasterMk cId="2460954070" sldId="2147483660"/>
            <pc:sldLayoutMk cId="1203092039" sldId="2147483664"/>
          </pc:sldLayoutMkLst>
        </pc:sldLayoutChg>
        <pc:sldLayoutChg chg="add del">
          <pc:chgData name="Sarah James (2311424)" userId="S::2311424@student.uwtsd.ac.uk::294ccbc3-2cce-4236-94e7-3b88aca146d9" providerId="AD" clId="Web-{9F2A69DC-B551-4BCA-B936-C1C9A554389A}" dt="2023-09-25T17:33:17.699" v="23"/>
          <pc:sldLayoutMkLst>
            <pc:docMk/>
            <pc:sldMasterMk cId="2460954070" sldId="2147483660"/>
            <pc:sldLayoutMk cId="3733172339" sldId="2147483665"/>
          </pc:sldLayoutMkLst>
        </pc:sldLayoutChg>
        <pc:sldLayoutChg chg="add del">
          <pc:chgData name="Sarah James (2311424)" userId="S::2311424@student.uwtsd.ac.uk::294ccbc3-2cce-4236-94e7-3b88aca146d9" providerId="AD" clId="Web-{9F2A69DC-B551-4BCA-B936-C1C9A554389A}" dt="2023-09-25T17:33:17.699" v="23"/>
          <pc:sldLayoutMkLst>
            <pc:docMk/>
            <pc:sldMasterMk cId="2460954070" sldId="2147483660"/>
            <pc:sldLayoutMk cId="3210312558" sldId="2147483666"/>
          </pc:sldLayoutMkLst>
        </pc:sldLayoutChg>
        <pc:sldLayoutChg chg="add del">
          <pc:chgData name="Sarah James (2311424)" userId="S::2311424@student.uwtsd.ac.uk::294ccbc3-2cce-4236-94e7-3b88aca146d9" providerId="AD" clId="Web-{9F2A69DC-B551-4BCA-B936-C1C9A554389A}" dt="2023-09-25T17:33:17.699" v="23"/>
          <pc:sldLayoutMkLst>
            <pc:docMk/>
            <pc:sldMasterMk cId="2460954070" sldId="2147483660"/>
            <pc:sldLayoutMk cId="3146388984" sldId="2147483667"/>
          </pc:sldLayoutMkLst>
        </pc:sldLayoutChg>
        <pc:sldLayoutChg chg="add del">
          <pc:chgData name="Sarah James (2311424)" userId="S::2311424@student.uwtsd.ac.uk::294ccbc3-2cce-4236-94e7-3b88aca146d9" providerId="AD" clId="Web-{9F2A69DC-B551-4BCA-B936-C1C9A554389A}" dt="2023-09-25T17:33:17.699" v="23"/>
          <pc:sldLayoutMkLst>
            <pc:docMk/>
            <pc:sldMasterMk cId="2460954070" sldId="2147483660"/>
            <pc:sldLayoutMk cId="3171841454" sldId="2147483668"/>
          </pc:sldLayoutMkLst>
        </pc:sldLayoutChg>
        <pc:sldLayoutChg chg="add del">
          <pc:chgData name="Sarah James (2311424)" userId="S::2311424@student.uwtsd.ac.uk::294ccbc3-2cce-4236-94e7-3b88aca146d9" providerId="AD" clId="Web-{9F2A69DC-B551-4BCA-B936-C1C9A554389A}" dt="2023-09-25T17:33:17.699" v="23"/>
          <pc:sldLayoutMkLst>
            <pc:docMk/>
            <pc:sldMasterMk cId="2460954070" sldId="2147483660"/>
            <pc:sldLayoutMk cId="1718958274" sldId="2147483669"/>
          </pc:sldLayoutMkLst>
        </pc:sldLayoutChg>
        <pc:sldLayoutChg chg="add del">
          <pc:chgData name="Sarah James (2311424)" userId="S::2311424@student.uwtsd.ac.uk::294ccbc3-2cce-4236-94e7-3b88aca146d9" providerId="AD" clId="Web-{9F2A69DC-B551-4BCA-B936-C1C9A554389A}" dt="2023-09-25T17:33:17.699" v="23"/>
          <pc:sldLayoutMkLst>
            <pc:docMk/>
            <pc:sldMasterMk cId="2460954070" sldId="2147483660"/>
            <pc:sldLayoutMk cId="2202905451" sldId="2147483670"/>
          </pc:sldLayoutMkLst>
        </pc:sldLayoutChg>
        <pc:sldLayoutChg chg="add del">
          <pc:chgData name="Sarah James (2311424)" userId="S::2311424@student.uwtsd.ac.uk::294ccbc3-2cce-4236-94e7-3b88aca146d9" providerId="AD" clId="Web-{9F2A69DC-B551-4BCA-B936-C1C9A554389A}" dt="2023-09-25T17:33:17.699" v="23"/>
          <pc:sldLayoutMkLst>
            <pc:docMk/>
            <pc:sldMasterMk cId="2460954070" sldId="2147483660"/>
            <pc:sldLayoutMk cId="3479445657" sldId="2147483671"/>
          </pc:sldLayoutMkLst>
        </pc:sldLayoutChg>
      </pc:sldMasterChg>
      <pc:sldMasterChg chg="add del addSldLayout delSldLayout modSldLayout">
        <pc:chgData name="Sarah James (2311424)" userId="S::2311424@student.uwtsd.ac.uk::294ccbc3-2cce-4236-94e7-3b88aca146d9" providerId="AD" clId="Web-{9F2A69DC-B551-4BCA-B936-C1C9A554389A}" dt="2023-09-25T17:33:17.699" v="23"/>
        <pc:sldMasterMkLst>
          <pc:docMk/>
          <pc:sldMasterMk cId="934827303" sldId="2147483672"/>
        </pc:sldMasterMkLst>
        <pc:sldLayoutChg chg="add del mod replId">
          <pc:chgData name="Sarah James (2311424)" userId="S::2311424@student.uwtsd.ac.uk::294ccbc3-2cce-4236-94e7-3b88aca146d9" providerId="AD" clId="Web-{9F2A69DC-B551-4BCA-B936-C1C9A554389A}" dt="2023-09-25T17:33:17.699" v="23"/>
          <pc:sldLayoutMkLst>
            <pc:docMk/>
            <pc:sldMasterMk cId="934827303" sldId="2147483672"/>
            <pc:sldLayoutMk cId="2785786935" sldId="2147483673"/>
          </pc:sldLayoutMkLst>
        </pc:sldLayoutChg>
        <pc:sldLayoutChg chg="add del mod replId">
          <pc:chgData name="Sarah James (2311424)" userId="S::2311424@student.uwtsd.ac.uk::294ccbc3-2cce-4236-94e7-3b88aca146d9" providerId="AD" clId="Web-{9F2A69DC-B551-4BCA-B936-C1C9A554389A}" dt="2023-09-25T17:33:17.699" v="23"/>
          <pc:sldLayoutMkLst>
            <pc:docMk/>
            <pc:sldMasterMk cId="934827303" sldId="2147483672"/>
            <pc:sldLayoutMk cId="837870342" sldId="2147483674"/>
          </pc:sldLayoutMkLst>
        </pc:sldLayoutChg>
        <pc:sldLayoutChg chg="add del mod replId">
          <pc:chgData name="Sarah James (2311424)" userId="S::2311424@student.uwtsd.ac.uk::294ccbc3-2cce-4236-94e7-3b88aca146d9" providerId="AD" clId="Web-{9F2A69DC-B551-4BCA-B936-C1C9A554389A}" dt="2023-09-25T17:33:17.699" v="23"/>
          <pc:sldLayoutMkLst>
            <pc:docMk/>
            <pc:sldMasterMk cId="934827303" sldId="2147483672"/>
            <pc:sldLayoutMk cId="1607445569" sldId="2147483675"/>
          </pc:sldLayoutMkLst>
        </pc:sldLayoutChg>
        <pc:sldLayoutChg chg="add del mod replId">
          <pc:chgData name="Sarah James (2311424)" userId="S::2311424@student.uwtsd.ac.uk::294ccbc3-2cce-4236-94e7-3b88aca146d9" providerId="AD" clId="Web-{9F2A69DC-B551-4BCA-B936-C1C9A554389A}" dt="2023-09-25T17:33:17.699" v="23"/>
          <pc:sldLayoutMkLst>
            <pc:docMk/>
            <pc:sldMasterMk cId="934827303" sldId="2147483672"/>
            <pc:sldLayoutMk cId="1463985102" sldId="2147483676"/>
          </pc:sldLayoutMkLst>
        </pc:sldLayoutChg>
        <pc:sldLayoutChg chg="add del mod replId">
          <pc:chgData name="Sarah James (2311424)" userId="S::2311424@student.uwtsd.ac.uk::294ccbc3-2cce-4236-94e7-3b88aca146d9" providerId="AD" clId="Web-{9F2A69DC-B551-4BCA-B936-C1C9A554389A}" dt="2023-09-25T17:33:17.699" v="23"/>
          <pc:sldLayoutMkLst>
            <pc:docMk/>
            <pc:sldMasterMk cId="934827303" sldId="2147483672"/>
            <pc:sldLayoutMk cId="1272681064" sldId="2147483677"/>
          </pc:sldLayoutMkLst>
        </pc:sldLayoutChg>
        <pc:sldLayoutChg chg="add del mod replId">
          <pc:chgData name="Sarah James (2311424)" userId="S::2311424@student.uwtsd.ac.uk::294ccbc3-2cce-4236-94e7-3b88aca146d9" providerId="AD" clId="Web-{9F2A69DC-B551-4BCA-B936-C1C9A554389A}" dt="2023-09-25T17:33:17.699" v="23"/>
          <pc:sldLayoutMkLst>
            <pc:docMk/>
            <pc:sldMasterMk cId="934827303" sldId="2147483672"/>
            <pc:sldLayoutMk cId="720563515" sldId="2147483678"/>
          </pc:sldLayoutMkLst>
        </pc:sldLayoutChg>
        <pc:sldLayoutChg chg="add del mod replId">
          <pc:chgData name="Sarah James (2311424)" userId="S::2311424@student.uwtsd.ac.uk::294ccbc3-2cce-4236-94e7-3b88aca146d9" providerId="AD" clId="Web-{9F2A69DC-B551-4BCA-B936-C1C9A554389A}" dt="2023-09-25T17:33:17.699" v="23"/>
          <pc:sldLayoutMkLst>
            <pc:docMk/>
            <pc:sldMasterMk cId="934827303" sldId="2147483672"/>
            <pc:sldLayoutMk cId="343016253" sldId="2147483679"/>
          </pc:sldLayoutMkLst>
        </pc:sldLayoutChg>
        <pc:sldLayoutChg chg="add del mod replId">
          <pc:chgData name="Sarah James (2311424)" userId="S::2311424@student.uwtsd.ac.uk::294ccbc3-2cce-4236-94e7-3b88aca146d9" providerId="AD" clId="Web-{9F2A69DC-B551-4BCA-B936-C1C9A554389A}" dt="2023-09-25T17:33:17.699" v="23"/>
          <pc:sldLayoutMkLst>
            <pc:docMk/>
            <pc:sldMasterMk cId="934827303" sldId="2147483672"/>
            <pc:sldLayoutMk cId="1833875160" sldId="2147483680"/>
          </pc:sldLayoutMkLst>
        </pc:sldLayoutChg>
        <pc:sldLayoutChg chg="add del mod replId">
          <pc:chgData name="Sarah James (2311424)" userId="S::2311424@student.uwtsd.ac.uk::294ccbc3-2cce-4236-94e7-3b88aca146d9" providerId="AD" clId="Web-{9F2A69DC-B551-4BCA-B936-C1C9A554389A}" dt="2023-09-25T17:33:17.699" v="23"/>
          <pc:sldLayoutMkLst>
            <pc:docMk/>
            <pc:sldMasterMk cId="934827303" sldId="2147483672"/>
            <pc:sldLayoutMk cId="3307671945" sldId="2147483681"/>
          </pc:sldLayoutMkLst>
        </pc:sldLayoutChg>
        <pc:sldLayoutChg chg="add del mod replId">
          <pc:chgData name="Sarah James (2311424)" userId="S::2311424@student.uwtsd.ac.uk::294ccbc3-2cce-4236-94e7-3b88aca146d9" providerId="AD" clId="Web-{9F2A69DC-B551-4BCA-B936-C1C9A554389A}" dt="2023-09-25T17:33:17.699" v="23"/>
          <pc:sldLayoutMkLst>
            <pc:docMk/>
            <pc:sldMasterMk cId="934827303" sldId="2147483672"/>
            <pc:sldLayoutMk cId="3249050373" sldId="2147483682"/>
          </pc:sldLayoutMkLst>
        </pc:sldLayoutChg>
        <pc:sldLayoutChg chg="add del mod replId">
          <pc:chgData name="Sarah James (2311424)" userId="S::2311424@student.uwtsd.ac.uk::294ccbc3-2cce-4236-94e7-3b88aca146d9" providerId="AD" clId="Web-{9F2A69DC-B551-4BCA-B936-C1C9A554389A}" dt="2023-09-25T17:33:17.699" v="23"/>
          <pc:sldLayoutMkLst>
            <pc:docMk/>
            <pc:sldMasterMk cId="934827303" sldId="2147483672"/>
            <pc:sldLayoutMk cId="645946407" sldId="2147483683"/>
          </pc:sldLayoutMkLst>
        </pc:sldLayoutChg>
      </pc:sldMasterChg>
      <pc:sldMasterChg chg="add del addSldLayout delSldLayout">
        <pc:chgData name="Sarah James (2311424)" userId="S::2311424@student.uwtsd.ac.uk::294ccbc3-2cce-4236-94e7-3b88aca146d9" providerId="AD" clId="Web-{9F2A69DC-B551-4BCA-B936-C1C9A554389A}" dt="2023-09-25T17:31:48.587" v="6"/>
        <pc:sldMasterMkLst>
          <pc:docMk/>
          <pc:sldMasterMk cId="3532432994" sldId="2147483697"/>
        </pc:sldMasterMkLst>
        <pc:sldLayoutChg chg="add del">
          <pc:chgData name="Sarah James (2311424)" userId="S::2311424@student.uwtsd.ac.uk::294ccbc3-2cce-4236-94e7-3b88aca146d9" providerId="AD" clId="Web-{9F2A69DC-B551-4BCA-B936-C1C9A554389A}" dt="2023-09-25T17:31:48.587" v="6"/>
          <pc:sldLayoutMkLst>
            <pc:docMk/>
            <pc:sldMasterMk cId="3532432994" sldId="2147483697"/>
            <pc:sldLayoutMk cId="412298527" sldId="2147483686"/>
          </pc:sldLayoutMkLst>
        </pc:sldLayoutChg>
        <pc:sldLayoutChg chg="add del">
          <pc:chgData name="Sarah James (2311424)" userId="S::2311424@student.uwtsd.ac.uk::294ccbc3-2cce-4236-94e7-3b88aca146d9" providerId="AD" clId="Web-{9F2A69DC-B551-4BCA-B936-C1C9A554389A}" dt="2023-09-25T17:31:48.587" v="6"/>
          <pc:sldLayoutMkLst>
            <pc:docMk/>
            <pc:sldMasterMk cId="3532432994" sldId="2147483697"/>
            <pc:sldLayoutMk cId="3566416148" sldId="2147483687"/>
          </pc:sldLayoutMkLst>
        </pc:sldLayoutChg>
        <pc:sldLayoutChg chg="add del">
          <pc:chgData name="Sarah James (2311424)" userId="S::2311424@student.uwtsd.ac.uk::294ccbc3-2cce-4236-94e7-3b88aca146d9" providerId="AD" clId="Web-{9F2A69DC-B551-4BCA-B936-C1C9A554389A}" dt="2023-09-25T17:31:48.587" v="6"/>
          <pc:sldLayoutMkLst>
            <pc:docMk/>
            <pc:sldMasterMk cId="3532432994" sldId="2147483697"/>
            <pc:sldLayoutMk cId="2628261948" sldId="2147483688"/>
          </pc:sldLayoutMkLst>
        </pc:sldLayoutChg>
        <pc:sldLayoutChg chg="add del">
          <pc:chgData name="Sarah James (2311424)" userId="S::2311424@student.uwtsd.ac.uk::294ccbc3-2cce-4236-94e7-3b88aca146d9" providerId="AD" clId="Web-{9F2A69DC-B551-4BCA-B936-C1C9A554389A}" dt="2023-09-25T17:31:48.587" v="6"/>
          <pc:sldLayoutMkLst>
            <pc:docMk/>
            <pc:sldMasterMk cId="3532432994" sldId="2147483697"/>
            <pc:sldLayoutMk cId="3347324952" sldId="2147483689"/>
          </pc:sldLayoutMkLst>
        </pc:sldLayoutChg>
        <pc:sldLayoutChg chg="add del">
          <pc:chgData name="Sarah James (2311424)" userId="S::2311424@student.uwtsd.ac.uk::294ccbc3-2cce-4236-94e7-3b88aca146d9" providerId="AD" clId="Web-{9F2A69DC-B551-4BCA-B936-C1C9A554389A}" dt="2023-09-25T17:31:48.587" v="6"/>
          <pc:sldLayoutMkLst>
            <pc:docMk/>
            <pc:sldMasterMk cId="3532432994" sldId="2147483697"/>
            <pc:sldLayoutMk cId="1830247690" sldId="2147483690"/>
          </pc:sldLayoutMkLst>
        </pc:sldLayoutChg>
        <pc:sldLayoutChg chg="add del">
          <pc:chgData name="Sarah James (2311424)" userId="S::2311424@student.uwtsd.ac.uk::294ccbc3-2cce-4236-94e7-3b88aca146d9" providerId="AD" clId="Web-{9F2A69DC-B551-4BCA-B936-C1C9A554389A}" dt="2023-09-25T17:31:48.587" v="6"/>
          <pc:sldLayoutMkLst>
            <pc:docMk/>
            <pc:sldMasterMk cId="3532432994" sldId="2147483697"/>
            <pc:sldLayoutMk cId="1518697168" sldId="2147483691"/>
          </pc:sldLayoutMkLst>
        </pc:sldLayoutChg>
        <pc:sldLayoutChg chg="add del">
          <pc:chgData name="Sarah James (2311424)" userId="S::2311424@student.uwtsd.ac.uk::294ccbc3-2cce-4236-94e7-3b88aca146d9" providerId="AD" clId="Web-{9F2A69DC-B551-4BCA-B936-C1C9A554389A}" dt="2023-09-25T17:31:48.587" v="6"/>
          <pc:sldLayoutMkLst>
            <pc:docMk/>
            <pc:sldMasterMk cId="3532432994" sldId="2147483697"/>
            <pc:sldLayoutMk cId="1416332116" sldId="2147483692"/>
          </pc:sldLayoutMkLst>
        </pc:sldLayoutChg>
        <pc:sldLayoutChg chg="add del">
          <pc:chgData name="Sarah James (2311424)" userId="S::2311424@student.uwtsd.ac.uk::294ccbc3-2cce-4236-94e7-3b88aca146d9" providerId="AD" clId="Web-{9F2A69DC-B551-4BCA-B936-C1C9A554389A}" dt="2023-09-25T17:31:48.587" v="6"/>
          <pc:sldLayoutMkLst>
            <pc:docMk/>
            <pc:sldMasterMk cId="3532432994" sldId="2147483697"/>
            <pc:sldLayoutMk cId="1296622253" sldId="2147483693"/>
          </pc:sldLayoutMkLst>
        </pc:sldLayoutChg>
        <pc:sldLayoutChg chg="add del">
          <pc:chgData name="Sarah James (2311424)" userId="S::2311424@student.uwtsd.ac.uk::294ccbc3-2cce-4236-94e7-3b88aca146d9" providerId="AD" clId="Web-{9F2A69DC-B551-4BCA-B936-C1C9A554389A}" dt="2023-09-25T17:31:48.587" v="6"/>
          <pc:sldLayoutMkLst>
            <pc:docMk/>
            <pc:sldMasterMk cId="3532432994" sldId="2147483697"/>
            <pc:sldLayoutMk cId="3336710725" sldId="2147483694"/>
          </pc:sldLayoutMkLst>
        </pc:sldLayoutChg>
        <pc:sldLayoutChg chg="add del">
          <pc:chgData name="Sarah James (2311424)" userId="S::2311424@student.uwtsd.ac.uk::294ccbc3-2cce-4236-94e7-3b88aca146d9" providerId="AD" clId="Web-{9F2A69DC-B551-4BCA-B936-C1C9A554389A}" dt="2023-09-25T17:31:48.587" v="6"/>
          <pc:sldLayoutMkLst>
            <pc:docMk/>
            <pc:sldMasterMk cId="3532432994" sldId="2147483697"/>
            <pc:sldLayoutMk cId="906299978" sldId="2147483695"/>
          </pc:sldLayoutMkLst>
        </pc:sldLayoutChg>
        <pc:sldLayoutChg chg="add del">
          <pc:chgData name="Sarah James (2311424)" userId="S::2311424@student.uwtsd.ac.uk::294ccbc3-2cce-4236-94e7-3b88aca146d9" providerId="AD" clId="Web-{9F2A69DC-B551-4BCA-B936-C1C9A554389A}" dt="2023-09-25T17:31:48.587" v="6"/>
          <pc:sldLayoutMkLst>
            <pc:docMk/>
            <pc:sldMasterMk cId="3532432994" sldId="2147483697"/>
            <pc:sldLayoutMk cId="2836168246" sldId="2147483696"/>
          </pc:sldLayoutMkLst>
        </pc:sldLayoutChg>
      </pc:sldMasterChg>
      <pc:sldMasterChg chg="add del addSldLayout delSldLayout">
        <pc:chgData name="Sarah James (2311424)" userId="S::2311424@student.uwtsd.ac.uk::294ccbc3-2cce-4236-94e7-3b88aca146d9" providerId="AD" clId="Web-{9F2A69DC-B551-4BCA-B936-C1C9A554389A}" dt="2023-09-25T17:33:14.355" v="22"/>
        <pc:sldMasterMkLst>
          <pc:docMk/>
          <pc:sldMasterMk cId="1416850050" sldId="2147483710"/>
        </pc:sldMasterMkLst>
        <pc:sldLayoutChg chg="add del">
          <pc:chgData name="Sarah James (2311424)" userId="S::2311424@student.uwtsd.ac.uk::294ccbc3-2cce-4236-94e7-3b88aca146d9" providerId="AD" clId="Web-{9F2A69DC-B551-4BCA-B936-C1C9A554389A}" dt="2023-09-25T17:33:14.355" v="22"/>
          <pc:sldLayoutMkLst>
            <pc:docMk/>
            <pc:sldMasterMk cId="1416850050" sldId="2147483710"/>
            <pc:sldLayoutMk cId="3377235922" sldId="2147483699"/>
          </pc:sldLayoutMkLst>
        </pc:sldLayoutChg>
        <pc:sldLayoutChg chg="add del">
          <pc:chgData name="Sarah James (2311424)" userId="S::2311424@student.uwtsd.ac.uk::294ccbc3-2cce-4236-94e7-3b88aca146d9" providerId="AD" clId="Web-{9F2A69DC-B551-4BCA-B936-C1C9A554389A}" dt="2023-09-25T17:33:14.355" v="22"/>
          <pc:sldLayoutMkLst>
            <pc:docMk/>
            <pc:sldMasterMk cId="1416850050" sldId="2147483710"/>
            <pc:sldLayoutMk cId="1586398138" sldId="2147483700"/>
          </pc:sldLayoutMkLst>
        </pc:sldLayoutChg>
        <pc:sldLayoutChg chg="add del">
          <pc:chgData name="Sarah James (2311424)" userId="S::2311424@student.uwtsd.ac.uk::294ccbc3-2cce-4236-94e7-3b88aca146d9" providerId="AD" clId="Web-{9F2A69DC-B551-4BCA-B936-C1C9A554389A}" dt="2023-09-25T17:33:14.355" v="22"/>
          <pc:sldLayoutMkLst>
            <pc:docMk/>
            <pc:sldMasterMk cId="1416850050" sldId="2147483710"/>
            <pc:sldLayoutMk cId="3802359638" sldId="2147483701"/>
          </pc:sldLayoutMkLst>
        </pc:sldLayoutChg>
        <pc:sldLayoutChg chg="add del">
          <pc:chgData name="Sarah James (2311424)" userId="S::2311424@student.uwtsd.ac.uk::294ccbc3-2cce-4236-94e7-3b88aca146d9" providerId="AD" clId="Web-{9F2A69DC-B551-4BCA-B936-C1C9A554389A}" dt="2023-09-25T17:33:14.355" v="22"/>
          <pc:sldLayoutMkLst>
            <pc:docMk/>
            <pc:sldMasterMk cId="1416850050" sldId="2147483710"/>
            <pc:sldLayoutMk cId="4265545802" sldId="2147483702"/>
          </pc:sldLayoutMkLst>
        </pc:sldLayoutChg>
        <pc:sldLayoutChg chg="add del">
          <pc:chgData name="Sarah James (2311424)" userId="S::2311424@student.uwtsd.ac.uk::294ccbc3-2cce-4236-94e7-3b88aca146d9" providerId="AD" clId="Web-{9F2A69DC-B551-4BCA-B936-C1C9A554389A}" dt="2023-09-25T17:33:14.355" v="22"/>
          <pc:sldLayoutMkLst>
            <pc:docMk/>
            <pc:sldMasterMk cId="1416850050" sldId="2147483710"/>
            <pc:sldLayoutMk cId="1639550527" sldId="2147483703"/>
          </pc:sldLayoutMkLst>
        </pc:sldLayoutChg>
        <pc:sldLayoutChg chg="add del">
          <pc:chgData name="Sarah James (2311424)" userId="S::2311424@student.uwtsd.ac.uk::294ccbc3-2cce-4236-94e7-3b88aca146d9" providerId="AD" clId="Web-{9F2A69DC-B551-4BCA-B936-C1C9A554389A}" dt="2023-09-25T17:33:14.355" v="22"/>
          <pc:sldLayoutMkLst>
            <pc:docMk/>
            <pc:sldMasterMk cId="1416850050" sldId="2147483710"/>
            <pc:sldLayoutMk cId="1777203845" sldId="2147483704"/>
          </pc:sldLayoutMkLst>
        </pc:sldLayoutChg>
        <pc:sldLayoutChg chg="add del">
          <pc:chgData name="Sarah James (2311424)" userId="S::2311424@student.uwtsd.ac.uk::294ccbc3-2cce-4236-94e7-3b88aca146d9" providerId="AD" clId="Web-{9F2A69DC-B551-4BCA-B936-C1C9A554389A}" dt="2023-09-25T17:33:14.355" v="22"/>
          <pc:sldLayoutMkLst>
            <pc:docMk/>
            <pc:sldMasterMk cId="1416850050" sldId="2147483710"/>
            <pc:sldLayoutMk cId="83964832" sldId="2147483705"/>
          </pc:sldLayoutMkLst>
        </pc:sldLayoutChg>
        <pc:sldLayoutChg chg="add del">
          <pc:chgData name="Sarah James (2311424)" userId="S::2311424@student.uwtsd.ac.uk::294ccbc3-2cce-4236-94e7-3b88aca146d9" providerId="AD" clId="Web-{9F2A69DC-B551-4BCA-B936-C1C9A554389A}" dt="2023-09-25T17:33:14.355" v="22"/>
          <pc:sldLayoutMkLst>
            <pc:docMk/>
            <pc:sldMasterMk cId="1416850050" sldId="2147483710"/>
            <pc:sldLayoutMk cId="845705106" sldId="2147483706"/>
          </pc:sldLayoutMkLst>
        </pc:sldLayoutChg>
        <pc:sldLayoutChg chg="add del">
          <pc:chgData name="Sarah James (2311424)" userId="S::2311424@student.uwtsd.ac.uk::294ccbc3-2cce-4236-94e7-3b88aca146d9" providerId="AD" clId="Web-{9F2A69DC-B551-4BCA-B936-C1C9A554389A}" dt="2023-09-25T17:33:14.355" v="22"/>
          <pc:sldLayoutMkLst>
            <pc:docMk/>
            <pc:sldMasterMk cId="1416850050" sldId="2147483710"/>
            <pc:sldLayoutMk cId="1433148679" sldId="2147483707"/>
          </pc:sldLayoutMkLst>
        </pc:sldLayoutChg>
        <pc:sldLayoutChg chg="add del">
          <pc:chgData name="Sarah James (2311424)" userId="S::2311424@student.uwtsd.ac.uk::294ccbc3-2cce-4236-94e7-3b88aca146d9" providerId="AD" clId="Web-{9F2A69DC-B551-4BCA-B936-C1C9A554389A}" dt="2023-09-25T17:33:14.355" v="22"/>
          <pc:sldLayoutMkLst>
            <pc:docMk/>
            <pc:sldMasterMk cId="1416850050" sldId="2147483710"/>
            <pc:sldLayoutMk cId="397776827" sldId="2147483708"/>
          </pc:sldLayoutMkLst>
        </pc:sldLayoutChg>
        <pc:sldLayoutChg chg="add del">
          <pc:chgData name="Sarah James (2311424)" userId="S::2311424@student.uwtsd.ac.uk::294ccbc3-2cce-4236-94e7-3b88aca146d9" providerId="AD" clId="Web-{9F2A69DC-B551-4BCA-B936-C1C9A554389A}" dt="2023-09-25T17:33:14.355" v="22"/>
          <pc:sldLayoutMkLst>
            <pc:docMk/>
            <pc:sldMasterMk cId="1416850050" sldId="2147483710"/>
            <pc:sldLayoutMk cId="692514910" sldId="2147483709"/>
          </pc:sldLayoutMkLst>
        </pc:sldLayoutChg>
      </pc:sldMasterChg>
      <pc:sldMasterChg chg="add del addSldLayout delSldLayout modSldLayout">
        <pc:chgData name="Sarah James (2311424)" userId="S::2311424@student.uwtsd.ac.uk::294ccbc3-2cce-4236-94e7-3b88aca146d9" providerId="AD" clId="Web-{9F2A69DC-B551-4BCA-B936-C1C9A554389A}" dt="2023-09-25T17:33:10.433" v="19"/>
        <pc:sldMasterMkLst>
          <pc:docMk/>
          <pc:sldMasterMk cId="645874396" sldId="2147483711"/>
        </pc:sldMasterMkLst>
        <pc:sldLayoutChg chg="add del mod replId">
          <pc:chgData name="Sarah James (2311424)" userId="S::2311424@student.uwtsd.ac.uk::294ccbc3-2cce-4236-94e7-3b88aca146d9" providerId="AD" clId="Web-{9F2A69DC-B551-4BCA-B936-C1C9A554389A}" dt="2023-09-25T17:33:10.433" v="19"/>
          <pc:sldLayoutMkLst>
            <pc:docMk/>
            <pc:sldMasterMk cId="645874396" sldId="2147483711"/>
            <pc:sldLayoutMk cId="511486950" sldId="2147483712"/>
          </pc:sldLayoutMkLst>
        </pc:sldLayoutChg>
        <pc:sldLayoutChg chg="add del mod replId">
          <pc:chgData name="Sarah James (2311424)" userId="S::2311424@student.uwtsd.ac.uk::294ccbc3-2cce-4236-94e7-3b88aca146d9" providerId="AD" clId="Web-{9F2A69DC-B551-4BCA-B936-C1C9A554389A}" dt="2023-09-25T17:33:10.433" v="19"/>
          <pc:sldLayoutMkLst>
            <pc:docMk/>
            <pc:sldMasterMk cId="645874396" sldId="2147483711"/>
            <pc:sldLayoutMk cId="1495185103" sldId="2147483713"/>
          </pc:sldLayoutMkLst>
        </pc:sldLayoutChg>
        <pc:sldLayoutChg chg="add del mod replId">
          <pc:chgData name="Sarah James (2311424)" userId="S::2311424@student.uwtsd.ac.uk::294ccbc3-2cce-4236-94e7-3b88aca146d9" providerId="AD" clId="Web-{9F2A69DC-B551-4BCA-B936-C1C9A554389A}" dt="2023-09-25T17:33:10.433" v="19"/>
          <pc:sldLayoutMkLst>
            <pc:docMk/>
            <pc:sldMasterMk cId="645874396" sldId="2147483711"/>
            <pc:sldLayoutMk cId="3263825196" sldId="2147483714"/>
          </pc:sldLayoutMkLst>
        </pc:sldLayoutChg>
        <pc:sldLayoutChg chg="add del mod replId">
          <pc:chgData name="Sarah James (2311424)" userId="S::2311424@student.uwtsd.ac.uk::294ccbc3-2cce-4236-94e7-3b88aca146d9" providerId="AD" clId="Web-{9F2A69DC-B551-4BCA-B936-C1C9A554389A}" dt="2023-09-25T17:33:10.433" v="19"/>
          <pc:sldLayoutMkLst>
            <pc:docMk/>
            <pc:sldMasterMk cId="645874396" sldId="2147483711"/>
            <pc:sldLayoutMk cId="590019486" sldId="2147483715"/>
          </pc:sldLayoutMkLst>
        </pc:sldLayoutChg>
        <pc:sldLayoutChg chg="add del mod replId">
          <pc:chgData name="Sarah James (2311424)" userId="S::2311424@student.uwtsd.ac.uk::294ccbc3-2cce-4236-94e7-3b88aca146d9" providerId="AD" clId="Web-{9F2A69DC-B551-4BCA-B936-C1C9A554389A}" dt="2023-09-25T17:33:10.433" v="19"/>
          <pc:sldLayoutMkLst>
            <pc:docMk/>
            <pc:sldMasterMk cId="645874396" sldId="2147483711"/>
            <pc:sldLayoutMk cId="2411730809" sldId="2147483716"/>
          </pc:sldLayoutMkLst>
        </pc:sldLayoutChg>
        <pc:sldLayoutChg chg="add del mod replId">
          <pc:chgData name="Sarah James (2311424)" userId="S::2311424@student.uwtsd.ac.uk::294ccbc3-2cce-4236-94e7-3b88aca146d9" providerId="AD" clId="Web-{9F2A69DC-B551-4BCA-B936-C1C9A554389A}" dt="2023-09-25T17:33:10.433" v="19"/>
          <pc:sldLayoutMkLst>
            <pc:docMk/>
            <pc:sldMasterMk cId="645874396" sldId="2147483711"/>
            <pc:sldLayoutMk cId="1323883865" sldId="2147483717"/>
          </pc:sldLayoutMkLst>
        </pc:sldLayoutChg>
        <pc:sldLayoutChg chg="add del mod replId">
          <pc:chgData name="Sarah James (2311424)" userId="S::2311424@student.uwtsd.ac.uk::294ccbc3-2cce-4236-94e7-3b88aca146d9" providerId="AD" clId="Web-{9F2A69DC-B551-4BCA-B936-C1C9A554389A}" dt="2023-09-25T17:33:10.433" v="19"/>
          <pc:sldLayoutMkLst>
            <pc:docMk/>
            <pc:sldMasterMk cId="645874396" sldId="2147483711"/>
            <pc:sldLayoutMk cId="737839280" sldId="2147483718"/>
          </pc:sldLayoutMkLst>
        </pc:sldLayoutChg>
        <pc:sldLayoutChg chg="add del mod replId">
          <pc:chgData name="Sarah James (2311424)" userId="S::2311424@student.uwtsd.ac.uk::294ccbc3-2cce-4236-94e7-3b88aca146d9" providerId="AD" clId="Web-{9F2A69DC-B551-4BCA-B936-C1C9A554389A}" dt="2023-09-25T17:33:10.433" v="19"/>
          <pc:sldLayoutMkLst>
            <pc:docMk/>
            <pc:sldMasterMk cId="645874396" sldId="2147483711"/>
            <pc:sldLayoutMk cId="592558144" sldId="2147483719"/>
          </pc:sldLayoutMkLst>
        </pc:sldLayoutChg>
        <pc:sldLayoutChg chg="add del mod replId">
          <pc:chgData name="Sarah James (2311424)" userId="S::2311424@student.uwtsd.ac.uk::294ccbc3-2cce-4236-94e7-3b88aca146d9" providerId="AD" clId="Web-{9F2A69DC-B551-4BCA-B936-C1C9A554389A}" dt="2023-09-25T17:33:10.433" v="19"/>
          <pc:sldLayoutMkLst>
            <pc:docMk/>
            <pc:sldMasterMk cId="645874396" sldId="2147483711"/>
            <pc:sldLayoutMk cId="3937140382" sldId="2147483720"/>
          </pc:sldLayoutMkLst>
        </pc:sldLayoutChg>
        <pc:sldLayoutChg chg="add del mod replId">
          <pc:chgData name="Sarah James (2311424)" userId="S::2311424@student.uwtsd.ac.uk::294ccbc3-2cce-4236-94e7-3b88aca146d9" providerId="AD" clId="Web-{9F2A69DC-B551-4BCA-B936-C1C9A554389A}" dt="2023-09-25T17:33:10.433" v="19"/>
          <pc:sldLayoutMkLst>
            <pc:docMk/>
            <pc:sldMasterMk cId="645874396" sldId="2147483711"/>
            <pc:sldLayoutMk cId="2545000512" sldId="2147483721"/>
          </pc:sldLayoutMkLst>
        </pc:sldLayoutChg>
        <pc:sldLayoutChg chg="add del mod replId">
          <pc:chgData name="Sarah James (2311424)" userId="S::2311424@student.uwtsd.ac.uk::294ccbc3-2cce-4236-94e7-3b88aca146d9" providerId="AD" clId="Web-{9F2A69DC-B551-4BCA-B936-C1C9A554389A}" dt="2023-09-25T17:33:10.433" v="19"/>
          <pc:sldLayoutMkLst>
            <pc:docMk/>
            <pc:sldMasterMk cId="645874396" sldId="2147483711"/>
            <pc:sldLayoutMk cId="3898084517" sldId="2147483722"/>
          </pc:sldLayoutMkLst>
        </pc:sldLayoutChg>
      </pc:sldMasterChg>
      <pc:sldMasterChg chg="add del addSldLayout delSldLayout modSldLayout">
        <pc:chgData name="Sarah James (2311424)" userId="S::2311424@student.uwtsd.ac.uk::294ccbc3-2cce-4236-94e7-3b88aca146d9" providerId="AD" clId="Web-{9F2A69DC-B551-4BCA-B936-C1C9A554389A}" dt="2023-09-25T17:33:08.917" v="18"/>
        <pc:sldMasterMkLst>
          <pc:docMk/>
          <pc:sldMasterMk cId="3942308599" sldId="2147483723"/>
        </pc:sldMasterMkLst>
        <pc:sldLayoutChg chg="add del mod replId">
          <pc:chgData name="Sarah James (2311424)" userId="S::2311424@student.uwtsd.ac.uk::294ccbc3-2cce-4236-94e7-3b88aca146d9" providerId="AD" clId="Web-{9F2A69DC-B551-4BCA-B936-C1C9A554389A}" dt="2023-09-25T17:33:08.917" v="18"/>
          <pc:sldLayoutMkLst>
            <pc:docMk/>
            <pc:sldMasterMk cId="3942308599" sldId="2147483723"/>
            <pc:sldLayoutMk cId="514979334" sldId="2147483724"/>
          </pc:sldLayoutMkLst>
        </pc:sldLayoutChg>
        <pc:sldLayoutChg chg="add del mod replId">
          <pc:chgData name="Sarah James (2311424)" userId="S::2311424@student.uwtsd.ac.uk::294ccbc3-2cce-4236-94e7-3b88aca146d9" providerId="AD" clId="Web-{9F2A69DC-B551-4BCA-B936-C1C9A554389A}" dt="2023-09-25T17:33:08.917" v="18"/>
          <pc:sldLayoutMkLst>
            <pc:docMk/>
            <pc:sldMasterMk cId="3942308599" sldId="2147483723"/>
            <pc:sldLayoutMk cId="678795226" sldId="2147483725"/>
          </pc:sldLayoutMkLst>
        </pc:sldLayoutChg>
        <pc:sldLayoutChg chg="add del mod replId">
          <pc:chgData name="Sarah James (2311424)" userId="S::2311424@student.uwtsd.ac.uk::294ccbc3-2cce-4236-94e7-3b88aca146d9" providerId="AD" clId="Web-{9F2A69DC-B551-4BCA-B936-C1C9A554389A}" dt="2023-09-25T17:33:08.917" v="18"/>
          <pc:sldLayoutMkLst>
            <pc:docMk/>
            <pc:sldMasterMk cId="3942308599" sldId="2147483723"/>
            <pc:sldLayoutMk cId="51124086" sldId="2147483726"/>
          </pc:sldLayoutMkLst>
        </pc:sldLayoutChg>
        <pc:sldLayoutChg chg="add del mod replId">
          <pc:chgData name="Sarah James (2311424)" userId="S::2311424@student.uwtsd.ac.uk::294ccbc3-2cce-4236-94e7-3b88aca146d9" providerId="AD" clId="Web-{9F2A69DC-B551-4BCA-B936-C1C9A554389A}" dt="2023-09-25T17:33:08.917" v="18"/>
          <pc:sldLayoutMkLst>
            <pc:docMk/>
            <pc:sldMasterMk cId="3942308599" sldId="2147483723"/>
            <pc:sldLayoutMk cId="2718253267" sldId="2147483727"/>
          </pc:sldLayoutMkLst>
        </pc:sldLayoutChg>
        <pc:sldLayoutChg chg="add del mod replId">
          <pc:chgData name="Sarah James (2311424)" userId="S::2311424@student.uwtsd.ac.uk::294ccbc3-2cce-4236-94e7-3b88aca146d9" providerId="AD" clId="Web-{9F2A69DC-B551-4BCA-B936-C1C9A554389A}" dt="2023-09-25T17:33:08.917" v="18"/>
          <pc:sldLayoutMkLst>
            <pc:docMk/>
            <pc:sldMasterMk cId="3942308599" sldId="2147483723"/>
            <pc:sldLayoutMk cId="365604672" sldId="2147483728"/>
          </pc:sldLayoutMkLst>
        </pc:sldLayoutChg>
        <pc:sldLayoutChg chg="add del mod replId">
          <pc:chgData name="Sarah James (2311424)" userId="S::2311424@student.uwtsd.ac.uk::294ccbc3-2cce-4236-94e7-3b88aca146d9" providerId="AD" clId="Web-{9F2A69DC-B551-4BCA-B936-C1C9A554389A}" dt="2023-09-25T17:33:08.917" v="18"/>
          <pc:sldLayoutMkLst>
            <pc:docMk/>
            <pc:sldMasterMk cId="3942308599" sldId="2147483723"/>
            <pc:sldLayoutMk cId="1321136877" sldId="2147483729"/>
          </pc:sldLayoutMkLst>
        </pc:sldLayoutChg>
        <pc:sldLayoutChg chg="add del mod replId">
          <pc:chgData name="Sarah James (2311424)" userId="S::2311424@student.uwtsd.ac.uk::294ccbc3-2cce-4236-94e7-3b88aca146d9" providerId="AD" clId="Web-{9F2A69DC-B551-4BCA-B936-C1C9A554389A}" dt="2023-09-25T17:33:08.917" v="18"/>
          <pc:sldLayoutMkLst>
            <pc:docMk/>
            <pc:sldMasterMk cId="3942308599" sldId="2147483723"/>
            <pc:sldLayoutMk cId="1090970778" sldId="2147483730"/>
          </pc:sldLayoutMkLst>
        </pc:sldLayoutChg>
        <pc:sldLayoutChg chg="add del mod replId">
          <pc:chgData name="Sarah James (2311424)" userId="S::2311424@student.uwtsd.ac.uk::294ccbc3-2cce-4236-94e7-3b88aca146d9" providerId="AD" clId="Web-{9F2A69DC-B551-4BCA-B936-C1C9A554389A}" dt="2023-09-25T17:33:08.917" v="18"/>
          <pc:sldLayoutMkLst>
            <pc:docMk/>
            <pc:sldMasterMk cId="3942308599" sldId="2147483723"/>
            <pc:sldLayoutMk cId="701364759" sldId="2147483731"/>
          </pc:sldLayoutMkLst>
        </pc:sldLayoutChg>
        <pc:sldLayoutChg chg="add del mod replId">
          <pc:chgData name="Sarah James (2311424)" userId="S::2311424@student.uwtsd.ac.uk::294ccbc3-2cce-4236-94e7-3b88aca146d9" providerId="AD" clId="Web-{9F2A69DC-B551-4BCA-B936-C1C9A554389A}" dt="2023-09-25T17:33:08.917" v="18"/>
          <pc:sldLayoutMkLst>
            <pc:docMk/>
            <pc:sldMasterMk cId="3942308599" sldId="2147483723"/>
            <pc:sldLayoutMk cId="3321575121" sldId="2147483732"/>
          </pc:sldLayoutMkLst>
        </pc:sldLayoutChg>
        <pc:sldLayoutChg chg="add del mod replId">
          <pc:chgData name="Sarah James (2311424)" userId="S::2311424@student.uwtsd.ac.uk::294ccbc3-2cce-4236-94e7-3b88aca146d9" providerId="AD" clId="Web-{9F2A69DC-B551-4BCA-B936-C1C9A554389A}" dt="2023-09-25T17:33:08.917" v="18"/>
          <pc:sldLayoutMkLst>
            <pc:docMk/>
            <pc:sldMasterMk cId="3942308599" sldId="2147483723"/>
            <pc:sldLayoutMk cId="3342401783" sldId="2147483733"/>
          </pc:sldLayoutMkLst>
        </pc:sldLayoutChg>
        <pc:sldLayoutChg chg="add del mod replId">
          <pc:chgData name="Sarah James (2311424)" userId="S::2311424@student.uwtsd.ac.uk::294ccbc3-2cce-4236-94e7-3b88aca146d9" providerId="AD" clId="Web-{9F2A69DC-B551-4BCA-B936-C1C9A554389A}" dt="2023-09-25T17:33:08.917" v="18"/>
          <pc:sldLayoutMkLst>
            <pc:docMk/>
            <pc:sldMasterMk cId="3942308599" sldId="2147483723"/>
            <pc:sldLayoutMk cId="1959233253" sldId="2147483734"/>
          </pc:sldLayoutMkLst>
        </pc:sldLayoutChg>
      </pc:sldMasterChg>
      <pc:sldMasterChg chg="add del addSldLayout delSldLayout modSldLayout">
        <pc:chgData name="Sarah James (2311424)" userId="S::2311424@student.uwtsd.ac.uk::294ccbc3-2cce-4236-94e7-3b88aca146d9" providerId="AD" clId="Web-{9F2A69DC-B551-4BCA-B936-C1C9A554389A}" dt="2023-09-25T17:33:07.620" v="17"/>
        <pc:sldMasterMkLst>
          <pc:docMk/>
          <pc:sldMasterMk cId="2867491973" sldId="2147483735"/>
        </pc:sldMasterMkLst>
        <pc:sldLayoutChg chg="add del mod replId">
          <pc:chgData name="Sarah James (2311424)" userId="S::2311424@student.uwtsd.ac.uk::294ccbc3-2cce-4236-94e7-3b88aca146d9" providerId="AD" clId="Web-{9F2A69DC-B551-4BCA-B936-C1C9A554389A}" dt="2023-09-25T17:33:07.620" v="17"/>
          <pc:sldLayoutMkLst>
            <pc:docMk/>
            <pc:sldMasterMk cId="2867491973" sldId="2147483735"/>
            <pc:sldLayoutMk cId="2712336760" sldId="2147483736"/>
          </pc:sldLayoutMkLst>
        </pc:sldLayoutChg>
        <pc:sldLayoutChg chg="add del mod replId">
          <pc:chgData name="Sarah James (2311424)" userId="S::2311424@student.uwtsd.ac.uk::294ccbc3-2cce-4236-94e7-3b88aca146d9" providerId="AD" clId="Web-{9F2A69DC-B551-4BCA-B936-C1C9A554389A}" dt="2023-09-25T17:33:07.620" v="17"/>
          <pc:sldLayoutMkLst>
            <pc:docMk/>
            <pc:sldMasterMk cId="2867491973" sldId="2147483735"/>
            <pc:sldLayoutMk cId="1319548428" sldId="2147483737"/>
          </pc:sldLayoutMkLst>
        </pc:sldLayoutChg>
        <pc:sldLayoutChg chg="add del mod replId">
          <pc:chgData name="Sarah James (2311424)" userId="S::2311424@student.uwtsd.ac.uk::294ccbc3-2cce-4236-94e7-3b88aca146d9" providerId="AD" clId="Web-{9F2A69DC-B551-4BCA-B936-C1C9A554389A}" dt="2023-09-25T17:33:07.620" v="17"/>
          <pc:sldLayoutMkLst>
            <pc:docMk/>
            <pc:sldMasterMk cId="2867491973" sldId="2147483735"/>
            <pc:sldLayoutMk cId="4221379265" sldId="2147483738"/>
          </pc:sldLayoutMkLst>
        </pc:sldLayoutChg>
        <pc:sldLayoutChg chg="add del mod replId">
          <pc:chgData name="Sarah James (2311424)" userId="S::2311424@student.uwtsd.ac.uk::294ccbc3-2cce-4236-94e7-3b88aca146d9" providerId="AD" clId="Web-{9F2A69DC-B551-4BCA-B936-C1C9A554389A}" dt="2023-09-25T17:33:07.620" v="17"/>
          <pc:sldLayoutMkLst>
            <pc:docMk/>
            <pc:sldMasterMk cId="2867491973" sldId="2147483735"/>
            <pc:sldLayoutMk cId="1682733981" sldId="2147483739"/>
          </pc:sldLayoutMkLst>
        </pc:sldLayoutChg>
        <pc:sldLayoutChg chg="add del mod replId">
          <pc:chgData name="Sarah James (2311424)" userId="S::2311424@student.uwtsd.ac.uk::294ccbc3-2cce-4236-94e7-3b88aca146d9" providerId="AD" clId="Web-{9F2A69DC-B551-4BCA-B936-C1C9A554389A}" dt="2023-09-25T17:33:07.620" v="17"/>
          <pc:sldLayoutMkLst>
            <pc:docMk/>
            <pc:sldMasterMk cId="2867491973" sldId="2147483735"/>
            <pc:sldLayoutMk cId="4078501849" sldId="2147483740"/>
          </pc:sldLayoutMkLst>
        </pc:sldLayoutChg>
        <pc:sldLayoutChg chg="add del mod replId">
          <pc:chgData name="Sarah James (2311424)" userId="S::2311424@student.uwtsd.ac.uk::294ccbc3-2cce-4236-94e7-3b88aca146d9" providerId="AD" clId="Web-{9F2A69DC-B551-4BCA-B936-C1C9A554389A}" dt="2023-09-25T17:33:07.620" v="17"/>
          <pc:sldLayoutMkLst>
            <pc:docMk/>
            <pc:sldMasterMk cId="2867491973" sldId="2147483735"/>
            <pc:sldLayoutMk cId="2958640993" sldId="2147483741"/>
          </pc:sldLayoutMkLst>
        </pc:sldLayoutChg>
        <pc:sldLayoutChg chg="add del mod replId">
          <pc:chgData name="Sarah James (2311424)" userId="S::2311424@student.uwtsd.ac.uk::294ccbc3-2cce-4236-94e7-3b88aca146d9" providerId="AD" clId="Web-{9F2A69DC-B551-4BCA-B936-C1C9A554389A}" dt="2023-09-25T17:33:07.620" v="17"/>
          <pc:sldLayoutMkLst>
            <pc:docMk/>
            <pc:sldMasterMk cId="2867491973" sldId="2147483735"/>
            <pc:sldLayoutMk cId="2604777723" sldId="2147483742"/>
          </pc:sldLayoutMkLst>
        </pc:sldLayoutChg>
        <pc:sldLayoutChg chg="add del mod replId">
          <pc:chgData name="Sarah James (2311424)" userId="S::2311424@student.uwtsd.ac.uk::294ccbc3-2cce-4236-94e7-3b88aca146d9" providerId="AD" clId="Web-{9F2A69DC-B551-4BCA-B936-C1C9A554389A}" dt="2023-09-25T17:33:07.620" v="17"/>
          <pc:sldLayoutMkLst>
            <pc:docMk/>
            <pc:sldMasterMk cId="2867491973" sldId="2147483735"/>
            <pc:sldLayoutMk cId="438000381" sldId="2147483743"/>
          </pc:sldLayoutMkLst>
        </pc:sldLayoutChg>
        <pc:sldLayoutChg chg="add del mod replId">
          <pc:chgData name="Sarah James (2311424)" userId="S::2311424@student.uwtsd.ac.uk::294ccbc3-2cce-4236-94e7-3b88aca146d9" providerId="AD" clId="Web-{9F2A69DC-B551-4BCA-B936-C1C9A554389A}" dt="2023-09-25T17:33:07.620" v="17"/>
          <pc:sldLayoutMkLst>
            <pc:docMk/>
            <pc:sldMasterMk cId="2867491973" sldId="2147483735"/>
            <pc:sldLayoutMk cId="74236686" sldId="2147483744"/>
          </pc:sldLayoutMkLst>
        </pc:sldLayoutChg>
        <pc:sldLayoutChg chg="add del mod replId">
          <pc:chgData name="Sarah James (2311424)" userId="S::2311424@student.uwtsd.ac.uk::294ccbc3-2cce-4236-94e7-3b88aca146d9" providerId="AD" clId="Web-{9F2A69DC-B551-4BCA-B936-C1C9A554389A}" dt="2023-09-25T17:33:07.620" v="17"/>
          <pc:sldLayoutMkLst>
            <pc:docMk/>
            <pc:sldMasterMk cId="2867491973" sldId="2147483735"/>
            <pc:sldLayoutMk cId="4132652650" sldId="2147483745"/>
          </pc:sldLayoutMkLst>
        </pc:sldLayoutChg>
        <pc:sldLayoutChg chg="add del mod replId">
          <pc:chgData name="Sarah James (2311424)" userId="S::2311424@student.uwtsd.ac.uk::294ccbc3-2cce-4236-94e7-3b88aca146d9" providerId="AD" clId="Web-{9F2A69DC-B551-4BCA-B936-C1C9A554389A}" dt="2023-09-25T17:33:07.620" v="17"/>
          <pc:sldLayoutMkLst>
            <pc:docMk/>
            <pc:sldMasterMk cId="2867491973" sldId="2147483735"/>
            <pc:sldLayoutMk cId="1749640205" sldId="2147483746"/>
          </pc:sldLayoutMkLst>
        </pc:sldLayoutChg>
      </pc:sldMasterChg>
      <pc:sldMasterChg chg="add del addSldLayout delSldLayout modSldLayout">
        <pc:chgData name="Sarah James (2311424)" userId="S::2311424@student.uwtsd.ac.uk::294ccbc3-2cce-4236-94e7-3b88aca146d9" providerId="AD" clId="Web-{9F2A69DC-B551-4BCA-B936-C1C9A554389A}" dt="2023-09-25T17:33:04.011" v="16"/>
        <pc:sldMasterMkLst>
          <pc:docMk/>
          <pc:sldMasterMk cId="3989664094" sldId="2147483747"/>
        </pc:sldMasterMkLst>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2580446856" sldId="2147483748"/>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4044463955" sldId="2147483749"/>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2655577048" sldId="2147483750"/>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1119270933" sldId="2147483751"/>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780636234" sldId="2147483752"/>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902725323" sldId="2147483753"/>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2203493986" sldId="2147483754"/>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424435639" sldId="2147483755"/>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1997039471" sldId="2147483756"/>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2628262457" sldId="2147483757"/>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1214550672" sldId="2147483758"/>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2763806659" sldId="2147483759"/>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1311042336" sldId="2147483760"/>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3484381573" sldId="2147483761"/>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560529167" sldId="2147483762"/>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3668715621" sldId="2147483763"/>
          </pc:sldLayoutMkLst>
        </pc:sldLayoutChg>
        <pc:sldLayoutChg chg="add del mod replId">
          <pc:chgData name="Sarah James (2311424)" userId="S::2311424@student.uwtsd.ac.uk::294ccbc3-2cce-4236-94e7-3b88aca146d9" providerId="AD" clId="Web-{9F2A69DC-B551-4BCA-B936-C1C9A554389A}" dt="2023-09-25T17:33:04.011" v="16"/>
          <pc:sldLayoutMkLst>
            <pc:docMk/>
            <pc:sldMasterMk cId="3989664094" sldId="2147483747"/>
            <pc:sldLayoutMk cId="2049077096" sldId="2147483764"/>
          </pc:sldLayoutMkLst>
        </pc:sldLayoutChg>
      </pc:sldMasterChg>
      <pc:sldMasterChg chg="add del addSldLayout delSldLayout modSldLayout">
        <pc:chgData name="Sarah James (2311424)" userId="S::2311424@student.uwtsd.ac.uk::294ccbc3-2cce-4236-94e7-3b88aca146d9" providerId="AD" clId="Web-{9F2A69DC-B551-4BCA-B936-C1C9A554389A}" dt="2023-09-25T17:33:01.433" v="15"/>
        <pc:sldMasterMkLst>
          <pc:docMk/>
          <pc:sldMasterMk cId="2825287800" sldId="2147483765"/>
        </pc:sldMasterMkLst>
        <pc:sldLayoutChg chg="add del mod replId">
          <pc:chgData name="Sarah James (2311424)" userId="S::2311424@student.uwtsd.ac.uk::294ccbc3-2cce-4236-94e7-3b88aca146d9" providerId="AD" clId="Web-{9F2A69DC-B551-4BCA-B936-C1C9A554389A}" dt="2023-09-25T17:33:01.433" v="15"/>
          <pc:sldLayoutMkLst>
            <pc:docMk/>
            <pc:sldMasterMk cId="2825287800" sldId="2147483765"/>
            <pc:sldLayoutMk cId="1216259955" sldId="2147483766"/>
          </pc:sldLayoutMkLst>
        </pc:sldLayoutChg>
        <pc:sldLayoutChg chg="add del mod replId">
          <pc:chgData name="Sarah James (2311424)" userId="S::2311424@student.uwtsd.ac.uk::294ccbc3-2cce-4236-94e7-3b88aca146d9" providerId="AD" clId="Web-{9F2A69DC-B551-4BCA-B936-C1C9A554389A}" dt="2023-09-25T17:33:01.433" v="15"/>
          <pc:sldLayoutMkLst>
            <pc:docMk/>
            <pc:sldMasterMk cId="2825287800" sldId="2147483765"/>
            <pc:sldLayoutMk cId="4281385877" sldId="2147483767"/>
          </pc:sldLayoutMkLst>
        </pc:sldLayoutChg>
        <pc:sldLayoutChg chg="add del mod replId">
          <pc:chgData name="Sarah James (2311424)" userId="S::2311424@student.uwtsd.ac.uk::294ccbc3-2cce-4236-94e7-3b88aca146d9" providerId="AD" clId="Web-{9F2A69DC-B551-4BCA-B936-C1C9A554389A}" dt="2023-09-25T17:33:01.433" v="15"/>
          <pc:sldLayoutMkLst>
            <pc:docMk/>
            <pc:sldMasterMk cId="2825287800" sldId="2147483765"/>
            <pc:sldLayoutMk cId="1915384869" sldId="2147483768"/>
          </pc:sldLayoutMkLst>
        </pc:sldLayoutChg>
        <pc:sldLayoutChg chg="add del mod replId">
          <pc:chgData name="Sarah James (2311424)" userId="S::2311424@student.uwtsd.ac.uk::294ccbc3-2cce-4236-94e7-3b88aca146d9" providerId="AD" clId="Web-{9F2A69DC-B551-4BCA-B936-C1C9A554389A}" dt="2023-09-25T17:33:01.433" v="15"/>
          <pc:sldLayoutMkLst>
            <pc:docMk/>
            <pc:sldMasterMk cId="2825287800" sldId="2147483765"/>
            <pc:sldLayoutMk cId="2547779746" sldId="2147483769"/>
          </pc:sldLayoutMkLst>
        </pc:sldLayoutChg>
        <pc:sldLayoutChg chg="add del mod replId">
          <pc:chgData name="Sarah James (2311424)" userId="S::2311424@student.uwtsd.ac.uk::294ccbc3-2cce-4236-94e7-3b88aca146d9" providerId="AD" clId="Web-{9F2A69DC-B551-4BCA-B936-C1C9A554389A}" dt="2023-09-25T17:33:01.433" v="15"/>
          <pc:sldLayoutMkLst>
            <pc:docMk/>
            <pc:sldMasterMk cId="2825287800" sldId="2147483765"/>
            <pc:sldLayoutMk cId="1295013475" sldId="2147483770"/>
          </pc:sldLayoutMkLst>
        </pc:sldLayoutChg>
        <pc:sldLayoutChg chg="add del mod replId">
          <pc:chgData name="Sarah James (2311424)" userId="S::2311424@student.uwtsd.ac.uk::294ccbc3-2cce-4236-94e7-3b88aca146d9" providerId="AD" clId="Web-{9F2A69DC-B551-4BCA-B936-C1C9A554389A}" dt="2023-09-25T17:33:01.433" v="15"/>
          <pc:sldLayoutMkLst>
            <pc:docMk/>
            <pc:sldMasterMk cId="2825287800" sldId="2147483765"/>
            <pc:sldLayoutMk cId="3549442081" sldId="2147483771"/>
          </pc:sldLayoutMkLst>
        </pc:sldLayoutChg>
        <pc:sldLayoutChg chg="add del mod replId">
          <pc:chgData name="Sarah James (2311424)" userId="S::2311424@student.uwtsd.ac.uk::294ccbc3-2cce-4236-94e7-3b88aca146d9" providerId="AD" clId="Web-{9F2A69DC-B551-4BCA-B936-C1C9A554389A}" dt="2023-09-25T17:33:01.433" v="15"/>
          <pc:sldLayoutMkLst>
            <pc:docMk/>
            <pc:sldMasterMk cId="2825287800" sldId="2147483765"/>
            <pc:sldLayoutMk cId="2085813651" sldId="2147483772"/>
          </pc:sldLayoutMkLst>
        </pc:sldLayoutChg>
        <pc:sldLayoutChg chg="add del mod replId">
          <pc:chgData name="Sarah James (2311424)" userId="S::2311424@student.uwtsd.ac.uk::294ccbc3-2cce-4236-94e7-3b88aca146d9" providerId="AD" clId="Web-{9F2A69DC-B551-4BCA-B936-C1C9A554389A}" dt="2023-09-25T17:33:01.433" v="15"/>
          <pc:sldLayoutMkLst>
            <pc:docMk/>
            <pc:sldMasterMk cId="2825287800" sldId="2147483765"/>
            <pc:sldLayoutMk cId="2284577972" sldId="2147483773"/>
          </pc:sldLayoutMkLst>
        </pc:sldLayoutChg>
        <pc:sldLayoutChg chg="add del mod replId">
          <pc:chgData name="Sarah James (2311424)" userId="S::2311424@student.uwtsd.ac.uk::294ccbc3-2cce-4236-94e7-3b88aca146d9" providerId="AD" clId="Web-{9F2A69DC-B551-4BCA-B936-C1C9A554389A}" dt="2023-09-25T17:33:01.433" v="15"/>
          <pc:sldLayoutMkLst>
            <pc:docMk/>
            <pc:sldMasterMk cId="2825287800" sldId="2147483765"/>
            <pc:sldLayoutMk cId="2717947545" sldId="2147483774"/>
          </pc:sldLayoutMkLst>
        </pc:sldLayoutChg>
        <pc:sldLayoutChg chg="add del mod replId">
          <pc:chgData name="Sarah James (2311424)" userId="S::2311424@student.uwtsd.ac.uk::294ccbc3-2cce-4236-94e7-3b88aca146d9" providerId="AD" clId="Web-{9F2A69DC-B551-4BCA-B936-C1C9A554389A}" dt="2023-09-25T17:33:01.433" v="15"/>
          <pc:sldLayoutMkLst>
            <pc:docMk/>
            <pc:sldMasterMk cId="2825287800" sldId="2147483765"/>
            <pc:sldLayoutMk cId="703374034" sldId="2147483775"/>
          </pc:sldLayoutMkLst>
        </pc:sldLayoutChg>
        <pc:sldLayoutChg chg="add del mod replId">
          <pc:chgData name="Sarah James (2311424)" userId="S::2311424@student.uwtsd.ac.uk::294ccbc3-2cce-4236-94e7-3b88aca146d9" providerId="AD" clId="Web-{9F2A69DC-B551-4BCA-B936-C1C9A554389A}" dt="2023-09-25T17:33:01.433" v="15"/>
          <pc:sldLayoutMkLst>
            <pc:docMk/>
            <pc:sldMasterMk cId="2825287800" sldId="2147483765"/>
            <pc:sldLayoutMk cId="2346614565" sldId="2147483776"/>
          </pc:sldLayoutMkLst>
        </pc:sldLayoutChg>
      </pc:sldMasterChg>
    </pc:docChg>
  </pc:docChgLst>
  <pc:docChgLst>
    <pc:chgData name="Sarah James (2311424)" userId="S::2311424@student.uwtsd.ac.uk::294ccbc3-2cce-4236-94e7-3b88aca146d9" providerId="AD" clId="Web-{CDDB3574-C3C8-4189-8290-DF34B7E79A8C}"/>
    <pc:docChg chg="modSld">
      <pc:chgData name="Sarah James (2311424)" userId="S::2311424@student.uwtsd.ac.uk::294ccbc3-2cce-4236-94e7-3b88aca146d9" providerId="AD" clId="Web-{CDDB3574-C3C8-4189-8290-DF34B7E79A8C}" dt="2023-09-29T15:33:34.352" v="32" actId="20577"/>
      <pc:docMkLst>
        <pc:docMk/>
      </pc:docMkLst>
      <pc:sldChg chg="modSp">
        <pc:chgData name="Sarah James (2311424)" userId="S::2311424@student.uwtsd.ac.uk::294ccbc3-2cce-4236-94e7-3b88aca146d9" providerId="AD" clId="Web-{CDDB3574-C3C8-4189-8290-DF34B7E79A8C}" dt="2023-09-29T15:33:34.352" v="32" actId="20577"/>
        <pc:sldMkLst>
          <pc:docMk/>
          <pc:sldMk cId="109857222" sldId="256"/>
        </pc:sldMkLst>
        <pc:spChg chg="mod">
          <ac:chgData name="Sarah James (2311424)" userId="S::2311424@student.uwtsd.ac.uk::294ccbc3-2cce-4236-94e7-3b88aca146d9" providerId="AD" clId="Web-{CDDB3574-C3C8-4189-8290-DF34B7E79A8C}" dt="2023-09-29T15:33:34.352" v="32" actId="20577"/>
          <ac:spMkLst>
            <pc:docMk/>
            <pc:sldMk cId="109857222" sldId="256"/>
            <ac:spMk id="3" creationId="{00000000-0000-0000-0000-000000000000}"/>
          </ac:spMkLst>
        </pc:spChg>
      </pc:sldChg>
    </pc:docChg>
  </pc:docChgLst>
  <pc:docChgLst>
    <pc:chgData name="Sarah James (2311424)" userId="S::2311424@student.uwtsd.ac.uk::294ccbc3-2cce-4236-94e7-3b88aca146d9" providerId="AD" clId="Web-{C79F911A-2DCF-5A8D-D4EC-32D955EB13D9}"/>
    <pc:docChg chg="modSld">
      <pc:chgData name="Sarah James (2311424)" userId="S::2311424@student.uwtsd.ac.uk::294ccbc3-2cce-4236-94e7-3b88aca146d9" providerId="AD" clId="Web-{C79F911A-2DCF-5A8D-D4EC-32D955EB13D9}" dt="2023-09-25T17:48:35.299" v="78" actId="20577"/>
      <pc:docMkLst>
        <pc:docMk/>
      </pc:docMkLst>
      <pc:sldChg chg="addSp modSp mod setBg modShow">
        <pc:chgData name="Sarah James (2311424)" userId="S::2311424@student.uwtsd.ac.uk::294ccbc3-2cce-4236-94e7-3b88aca146d9" providerId="AD" clId="Web-{C79F911A-2DCF-5A8D-D4EC-32D955EB13D9}" dt="2023-09-25T17:48:35.299" v="78" actId="20577"/>
        <pc:sldMkLst>
          <pc:docMk/>
          <pc:sldMk cId="109857222" sldId="256"/>
        </pc:sldMkLst>
        <pc:spChg chg="mod">
          <ac:chgData name="Sarah James (2311424)" userId="S::2311424@student.uwtsd.ac.uk::294ccbc3-2cce-4236-94e7-3b88aca146d9" providerId="AD" clId="Web-{C79F911A-2DCF-5A8D-D4EC-32D955EB13D9}" dt="2023-09-25T17:38:20.947" v="7" actId="20577"/>
          <ac:spMkLst>
            <pc:docMk/>
            <pc:sldMk cId="109857222" sldId="256"/>
            <ac:spMk id="2" creationId="{00000000-0000-0000-0000-000000000000}"/>
          </ac:spMkLst>
        </pc:spChg>
        <pc:spChg chg="mod">
          <ac:chgData name="Sarah James (2311424)" userId="S::2311424@student.uwtsd.ac.uk::294ccbc3-2cce-4236-94e7-3b88aca146d9" providerId="AD" clId="Web-{C79F911A-2DCF-5A8D-D4EC-32D955EB13D9}" dt="2023-09-25T17:48:35.299" v="78" actId="20577"/>
          <ac:spMkLst>
            <pc:docMk/>
            <pc:sldMk cId="109857222" sldId="256"/>
            <ac:spMk id="4" creationId="{6C1514D9-BF40-7742-1A4C-B303C3AA0A30}"/>
          </ac:spMkLst>
        </pc:spChg>
        <pc:spChg chg="mod">
          <ac:chgData name="Sarah James (2311424)" userId="S::2311424@student.uwtsd.ac.uk::294ccbc3-2cce-4236-94e7-3b88aca146d9" providerId="AD" clId="Web-{C79F911A-2DCF-5A8D-D4EC-32D955EB13D9}" dt="2023-09-25T17:48:21.252" v="75" actId="20577"/>
          <ac:spMkLst>
            <pc:docMk/>
            <pc:sldMk cId="109857222" sldId="256"/>
            <ac:spMk id="5" creationId="{883E68E5-16E5-6DE7-AF32-5A802492E2E7}"/>
          </ac:spMkLst>
        </pc:spChg>
        <pc:spChg chg="mod">
          <ac:chgData name="Sarah James (2311424)" userId="S::2311424@student.uwtsd.ac.uk::294ccbc3-2cce-4236-94e7-3b88aca146d9" providerId="AD" clId="Web-{C79F911A-2DCF-5A8D-D4EC-32D955EB13D9}" dt="2023-09-25T17:47:38.249" v="67" actId="20577"/>
          <ac:spMkLst>
            <pc:docMk/>
            <pc:sldMk cId="109857222" sldId="256"/>
            <ac:spMk id="6" creationId="{D1DA846F-A442-A14E-EF6F-736B315056F5}"/>
          </ac:spMkLst>
        </pc:spChg>
        <pc:spChg chg="add mod">
          <ac:chgData name="Sarah James (2311424)" userId="S::2311424@student.uwtsd.ac.uk::294ccbc3-2cce-4236-94e7-3b88aca146d9" providerId="AD" clId="Web-{C79F911A-2DCF-5A8D-D4EC-32D955EB13D9}" dt="2023-09-25T17:43:25.420" v="47" actId="14100"/>
          <ac:spMkLst>
            <pc:docMk/>
            <pc:sldMk cId="109857222" sldId="256"/>
            <ac:spMk id="9" creationId="{24D984E1-FC94-D1A0-35EF-9DE0FE8A3FC4}"/>
          </ac:spMkLst>
        </pc:spChg>
        <pc:picChg chg="add mod">
          <ac:chgData name="Sarah James (2311424)" userId="S::2311424@student.uwtsd.ac.uk::294ccbc3-2cce-4236-94e7-3b88aca146d9" providerId="AD" clId="Web-{C79F911A-2DCF-5A8D-D4EC-32D955EB13D9}" dt="2023-09-25T17:41:08.833" v="9" actId="1076"/>
          <ac:picMkLst>
            <pc:docMk/>
            <pc:sldMk cId="109857222" sldId="256"/>
            <ac:picMk id="8" creationId="{88F1476E-16F2-2D62-3C7B-7DD1CA754022}"/>
          </ac:picMkLst>
        </pc:picChg>
      </pc:sldChg>
    </pc:docChg>
  </pc:docChgLst>
  <pc:docChgLst>
    <pc:chgData name="Sarah James (2311424)" userId="S::2311424@student.uwtsd.ac.uk::294ccbc3-2cce-4236-94e7-3b88aca146d9" providerId="AD" clId="Web-{407CAECF-240D-0274-6446-EF29A2EF033D}"/>
    <pc:docChg chg="modSld">
      <pc:chgData name="Sarah James (2311424)" userId="S::2311424@student.uwtsd.ac.uk::294ccbc3-2cce-4236-94e7-3b88aca146d9" providerId="AD" clId="Web-{407CAECF-240D-0274-6446-EF29A2EF033D}" dt="2023-09-25T19:01:18.660" v="382" actId="20577"/>
      <pc:docMkLst>
        <pc:docMk/>
      </pc:docMkLst>
      <pc:sldChg chg="modSp">
        <pc:chgData name="Sarah James (2311424)" userId="S::2311424@student.uwtsd.ac.uk::294ccbc3-2cce-4236-94e7-3b88aca146d9" providerId="AD" clId="Web-{407CAECF-240D-0274-6446-EF29A2EF033D}" dt="2023-09-25T19:01:18.660" v="382" actId="20577"/>
        <pc:sldMkLst>
          <pc:docMk/>
          <pc:sldMk cId="109857222" sldId="256"/>
        </pc:sldMkLst>
        <pc:spChg chg="mod">
          <ac:chgData name="Sarah James (2311424)" userId="S::2311424@student.uwtsd.ac.uk::294ccbc3-2cce-4236-94e7-3b88aca146d9" providerId="AD" clId="Web-{407CAECF-240D-0274-6446-EF29A2EF033D}" dt="2023-09-25T18:03:34.270" v="35" actId="20577"/>
          <ac:spMkLst>
            <pc:docMk/>
            <pc:sldMk cId="109857222" sldId="256"/>
            <ac:spMk id="2" creationId="{00000000-0000-0000-0000-000000000000}"/>
          </ac:spMkLst>
        </pc:spChg>
        <pc:spChg chg="mod">
          <ac:chgData name="Sarah James (2311424)" userId="S::2311424@student.uwtsd.ac.uk::294ccbc3-2cce-4236-94e7-3b88aca146d9" providerId="AD" clId="Web-{407CAECF-240D-0274-6446-EF29A2EF033D}" dt="2023-09-25T19:01:18.660" v="382" actId="20577"/>
          <ac:spMkLst>
            <pc:docMk/>
            <pc:sldMk cId="109857222" sldId="256"/>
            <ac:spMk id="3" creationId="{00000000-0000-0000-0000-000000000000}"/>
          </ac:spMkLst>
        </pc:spChg>
        <pc:spChg chg="mod">
          <ac:chgData name="Sarah James (2311424)" userId="S::2311424@student.uwtsd.ac.uk::294ccbc3-2cce-4236-94e7-3b88aca146d9" providerId="AD" clId="Web-{407CAECF-240D-0274-6446-EF29A2EF033D}" dt="2023-09-25T18:37:41.841" v="125" actId="20577"/>
          <ac:spMkLst>
            <pc:docMk/>
            <pc:sldMk cId="109857222" sldId="256"/>
            <ac:spMk id="4" creationId="{6C1514D9-BF40-7742-1A4C-B303C3AA0A30}"/>
          </ac:spMkLst>
        </pc:spChg>
        <pc:spChg chg="mod">
          <ac:chgData name="Sarah James (2311424)" userId="S::2311424@student.uwtsd.ac.uk::294ccbc3-2cce-4236-94e7-3b88aca146d9" providerId="AD" clId="Web-{407CAECF-240D-0274-6446-EF29A2EF033D}" dt="2023-09-25T18:42:02.207" v="181" actId="20577"/>
          <ac:spMkLst>
            <pc:docMk/>
            <pc:sldMk cId="109857222" sldId="256"/>
            <ac:spMk id="5" creationId="{883E68E5-16E5-6DE7-AF32-5A802492E2E7}"/>
          </ac:spMkLst>
        </pc:spChg>
        <pc:spChg chg="mod">
          <ac:chgData name="Sarah James (2311424)" userId="S::2311424@student.uwtsd.ac.uk::294ccbc3-2cce-4236-94e7-3b88aca146d9" providerId="AD" clId="Web-{407CAECF-240D-0274-6446-EF29A2EF033D}" dt="2023-09-25T18:53:10.038" v="193" actId="20577"/>
          <ac:spMkLst>
            <pc:docMk/>
            <pc:sldMk cId="109857222" sldId="256"/>
            <ac:spMk id="6" creationId="{D1DA846F-A442-A14E-EF6F-736B315056F5}"/>
          </ac:spMkLst>
        </pc:spChg>
        <pc:spChg chg="mod">
          <ac:chgData name="Sarah James (2311424)" userId="S::2311424@student.uwtsd.ac.uk::294ccbc3-2cce-4236-94e7-3b88aca146d9" providerId="AD" clId="Web-{407CAECF-240D-0274-6446-EF29A2EF033D}" dt="2023-09-25T18:02:52.940" v="33" actId="20577"/>
          <ac:spMkLst>
            <pc:docMk/>
            <pc:sldMk cId="109857222" sldId="256"/>
            <ac:spMk id="7" creationId="{69B7BF46-97D1-DB72-262C-A3ACDD2E3154}"/>
          </ac:spMkLst>
        </pc:spChg>
        <pc:spChg chg="mod">
          <ac:chgData name="Sarah James (2311424)" userId="S::2311424@student.uwtsd.ac.uk::294ccbc3-2cce-4236-94e7-3b88aca146d9" providerId="AD" clId="Web-{407CAECF-240D-0274-6446-EF29A2EF033D}" dt="2023-09-25T18:03:46.254" v="36" actId="1076"/>
          <ac:spMkLst>
            <pc:docMk/>
            <pc:sldMk cId="109857222" sldId="256"/>
            <ac:spMk id="9" creationId="{24D984E1-FC94-D1A0-35EF-9DE0FE8A3FC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9/29/2023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0">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97941" y="225893"/>
            <a:ext cx="4762500" cy="497987"/>
          </a:xfrm>
        </p:spPr>
        <p:txBody>
          <a:bodyPr>
            <a:noAutofit/>
          </a:bodyPr>
          <a:lstStyle/>
          <a:p>
            <a:r>
              <a:rPr lang="en-US" sz="2000" b="1" u="sng" dirty="0">
                <a:cs typeface="Calibri Light"/>
              </a:rPr>
              <a:t>Skills to Develop Effective Academic Study Skills</a:t>
            </a:r>
            <a:endParaRPr lang="en-US" sz="2000" b="1" u="sng" dirty="0">
              <a:ea typeface="Calibri Light"/>
              <a:cs typeface="Calibri Light"/>
            </a:endParaRPr>
          </a:p>
        </p:txBody>
      </p:sp>
      <p:sp>
        <p:nvSpPr>
          <p:cNvPr id="3" name="Subtitle 2"/>
          <p:cNvSpPr>
            <a:spLocks noGrp="1"/>
          </p:cNvSpPr>
          <p:nvPr>
            <p:ph type="subTitle" idx="1"/>
          </p:nvPr>
        </p:nvSpPr>
        <p:spPr>
          <a:xfrm>
            <a:off x="246529" y="5041452"/>
            <a:ext cx="9144000" cy="1572260"/>
          </a:xfrm>
        </p:spPr>
        <p:txBody>
          <a:bodyPr vert="horz" lIns="91440" tIns="45720" rIns="91440" bIns="45720" rtlCol="0" anchor="t">
            <a:normAutofit fontScale="55000" lnSpcReduction="20000"/>
          </a:bodyPr>
          <a:lstStyle/>
          <a:p>
            <a:r>
              <a:rPr lang="en-US" b="1" u="sng" dirty="0">
                <a:cs typeface="Calibri"/>
              </a:rPr>
              <a:t>Conclusion</a:t>
            </a:r>
            <a:endParaRPr lang="en-US" b="1" u="sng">
              <a:ea typeface="Calibri"/>
              <a:cs typeface="Calibri"/>
            </a:endParaRPr>
          </a:p>
          <a:p>
            <a:r>
              <a:rPr lang="en-US" dirty="0">
                <a:ea typeface="Calibri"/>
                <a:cs typeface="Calibri"/>
              </a:rPr>
              <a:t>Overall, when it comes to Time Management it appears the diary is a very good and effective way to plan studies. </a:t>
            </a:r>
          </a:p>
          <a:p>
            <a:r>
              <a:rPr lang="en-US" dirty="0">
                <a:ea typeface="Calibri"/>
                <a:cs typeface="Calibri"/>
              </a:rPr>
              <a:t>From the research it appears that Researching and Referencing is much more effective when time is taken to understand the assignment, collate information in an effective </a:t>
            </a:r>
            <a:r>
              <a:rPr lang="en-US">
                <a:ea typeface="Calibri"/>
                <a:cs typeface="Calibri"/>
              </a:rPr>
              <a:t>manner before starting the assignment and this will give a more positive outcome.</a:t>
            </a:r>
            <a:endParaRPr lang="en-US" dirty="0">
              <a:ea typeface="Calibri"/>
              <a:cs typeface="Calibri"/>
            </a:endParaRPr>
          </a:p>
          <a:p>
            <a:r>
              <a:rPr lang="en-US" dirty="0">
                <a:ea typeface="Calibri"/>
                <a:cs typeface="Calibri"/>
              </a:rPr>
              <a:t>Finally, research shows Effective Reading is more manageable when done in small periods of time and this will allow you to retain the information being read more easily.  </a:t>
            </a: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p:txBody>
      </p:sp>
      <p:sp>
        <p:nvSpPr>
          <p:cNvPr id="4" name="TextBox 3">
            <a:extLst>
              <a:ext uri="{FF2B5EF4-FFF2-40B4-BE49-F238E27FC236}">
                <a16:creationId xmlns:a16="http://schemas.microsoft.com/office/drawing/2014/main" id="{6C1514D9-BF40-7742-1A4C-B303C3AA0A30}"/>
              </a:ext>
            </a:extLst>
          </p:cNvPr>
          <p:cNvSpPr txBox="1"/>
          <p:nvPr/>
        </p:nvSpPr>
        <p:spPr>
          <a:xfrm>
            <a:off x="189020" y="1714976"/>
            <a:ext cx="3342153" cy="27699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cs typeface="Calibri"/>
              </a:rPr>
              <a:t>Time Management</a:t>
            </a:r>
            <a:endParaRPr lang="en-US" b="1" u="sng">
              <a:ea typeface="Calibri"/>
              <a:cs typeface="Calibri"/>
            </a:endParaRPr>
          </a:p>
          <a:p>
            <a:r>
              <a:rPr lang="en-US" sz="1200" dirty="0">
                <a:cs typeface="Calibri"/>
              </a:rPr>
              <a:t>Cottrell (2019) suggests keeping a diary or planner. This will help to detail what you need to do and when you need to do it by. By having time frames and plans it will allow productive work and structure.</a:t>
            </a:r>
            <a:endParaRPr lang="en-US" sz="1200" dirty="0">
              <a:ea typeface="Calibri"/>
              <a:cs typeface="Calibri"/>
            </a:endParaRPr>
          </a:p>
          <a:p>
            <a:r>
              <a:rPr lang="en-US" sz="1200" dirty="0">
                <a:cs typeface="Calibri"/>
              </a:rPr>
              <a:t>Cottrell (2019) believes the 10 steps to effective time management will help to establish and maintain a reasonable plan to study and learn. </a:t>
            </a:r>
            <a:endParaRPr lang="en-US" sz="1200" dirty="0">
              <a:ea typeface="Calibri"/>
              <a:cs typeface="Calibri"/>
            </a:endParaRPr>
          </a:p>
          <a:p>
            <a:endParaRPr lang="en-US" sz="1200">
              <a:cs typeface="Calibri"/>
            </a:endParaRPr>
          </a:p>
          <a:p>
            <a:r>
              <a:rPr lang="en-US" sz="1200" dirty="0">
                <a:cs typeface="Calibri"/>
              </a:rPr>
              <a:t>Moore (2010) believes that you need a plan and strong motivation to success. By having strong motivation you are able to stick to any plan and succeed.</a:t>
            </a:r>
            <a:endParaRPr lang="en-US" sz="1200" dirty="0">
              <a:ea typeface="Calibri"/>
              <a:cs typeface="Calibri"/>
            </a:endParaRPr>
          </a:p>
        </p:txBody>
      </p:sp>
      <p:sp>
        <p:nvSpPr>
          <p:cNvPr id="5" name="TextBox 4">
            <a:extLst>
              <a:ext uri="{FF2B5EF4-FFF2-40B4-BE49-F238E27FC236}">
                <a16:creationId xmlns:a16="http://schemas.microsoft.com/office/drawing/2014/main" id="{883E68E5-16E5-6DE7-AF32-5A802492E2E7}"/>
              </a:ext>
            </a:extLst>
          </p:cNvPr>
          <p:cNvSpPr txBox="1"/>
          <p:nvPr/>
        </p:nvSpPr>
        <p:spPr>
          <a:xfrm>
            <a:off x="8569329" y="2375645"/>
            <a:ext cx="3358962"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cs typeface="Calibri"/>
              </a:rPr>
              <a:t>Effective Reading</a:t>
            </a:r>
            <a:endParaRPr lang="en-US" b="1" u="sng">
              <a:ea typeface="Calibri"/>
              <a:cs typeface="Calibri"/>
            </a:endParaRPr>
          </a:p>
          <a:p>
            <a:r>
              <a:rPr lang="en-US" sz="1200" dirty="0">
                <a:cs typeface="Calibri"/>
              </a:rPr>
              <a:t>Moore (2010) suggests reading for 'short, concentrated periods of time and make your reading as active as possible.' </a:t>
            </a:r>
            <a:endParaRPr lang="en-US" sz="1200" dirty="0">
              <a:ea typeface="Calibri"/>
              <a:cs typeface="Calibri"/>
            </a:endParaRPr>
          </a:p>
          <a:p>
            <a:endParaRPr lang="en-US" sz="1200">
              <a:cs typeface="Calibri"/>
            </a:endParaRPr>
          </a:p>
          <a:p>
            <a:r>
              <a:rPr lang="en-US" sz="1200" dirty="0">
                <a:cs typeface="Calibri"/>
              </a:rPr>
              <a:t>Cottrell (2019) believes the environment plays a huge factor in how successful you are at retaining the information and content you read.</a:t>
            </a:r>
            <a:endParaRPr lang="en-US" sz="1200" dirty="0">
              <a:ea typeface="Calibri"/>
              <a:cs typeface="Calibri"/>
            </a:endParaRPr>
          </a:p>
          <a:p>
            <a:endParaRPr lang="en-US" sz="1200">
              <a:cs typeface="Calibri"/>
            </a:endParaRPr>
          </a:p>
        </p:txBody>
      </p:sp>
      <p:sp>
        <p:nvSpPr>
          <p:cNvPr id="6" name="TextBox 5">
            <a:extLst>
              <a:ext uri="{FF2B5EF4-FFF2-40B4-BE49-F238E27FC236}">
                <a16:creationId xmlns:a16="http://schemas.microsoft.com/office/drawing/2014/main" id="{D1DA846F-A442-A14E-EF6F-736B315056F5}"/>
              </a:ext>
            </a:extLst>
          </p:cNvPr>
          <p:cNvSpPr txBox="1"/>
          <p:nvPr/>
        </p:nvSpPr>
        <p:spPr>
          <a:xfrm>
            <a:off x="3697942" y="1717300"/>
            <a:ext cx="4571999"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cs typeface="Calibri"/>
              </a:rPr>
              <a:t>Researching and Referencing</a:t>
            </a:r>
          </a:p>
          <a:p>
            <a:r>
              <a:rPr lang="en-US" sz="1200" dirty="0">
                <a:cs typeface="Calibri"/>
              </a:rPr>
              <a:t>Cottrell (2019) believes and also research shows that students who research and work out what is needed at the start of an assignment are more successful in the task. She believes you should take time to understand and clarify exactly what is expected in the content before you start.</a:t>
            </a:r>
            <a:endParaRPr lang="en-US" dirty="0">
              <a:ea typeface="Calibri" panose="020F0502020204030204"/>
              <a:cs typeface="Calibri"/>
            </a:endParaRPr>
          </a:p>
          <a:p>
            <a:r>
              <a:rPr lang="en-US" sz="1200" dirty="0">
                <a:cs typeface="Calibri"/>
              </a:rPr>
              <a:t>'Be realistic in how much you read, note and write' (Cottrell, 2019, p.236).</a:t>
            </a:r>
            <a:endParaRPr lang="en-US" sz="1200" dirty="0">
              <a:ea typeface="Calibri"/>
              <a:cs typeface="Calibri"/>
            </a:endParaRPr>
          </a:p>
          <a:p>
            <a:endParaRPr lang="en-US" sz="1200">
              <a:cs typeface="Calibri"/>
            </a:endParaRPr>
          </a:p>
          <a:p>
            <a:r>
              <a:rPr lang="en-US" sz="1200" dirty="0">
                <a:cs typeface="Calibri"/>
              </a:rPr>
              <a:t>Shields (2022)  Referencing allows people to see how you have read widely about a topic and clearly demonstrates that you have sourced reliable authors or creators. It also allows the author or creators of the original source credit for the work and research they have done. </a:t>
            </a:r>
            <a:endParaRPr lang="en-US" sz="1200" dirty="0">
              <a:ea typeface="Calibri"/>
              <a:cs typeface="Calibri"/>
            </a:endParaRPr>
          </a:p>
          <a:p>
            <a:r>
              <a:rPr lang="en-US" sz="1200" dirty="0">
                <a:cs typeface="Calibri"/>
              </a:rPr>
              <a:t>You also get give 5-10% on grades for referencing correctly. </a:t>
            </a:r>
            <a:endParaRPr lang="en-US" sz="1200" dirty="0">
              <a:ea typeface="Calibri"/>
              <a:cs typeface="Calibri"/>
            </a:endParaRPr>
          </a:p>
          <a:p>
            <a:r>
              <a:rPr lang="en-US" sz="1200" dirty="0">
                <a:cs typeface="Calibri"/>
              </a:rPr>
              <a:t>This helps to prevent </a:t>
            </a:r>
            <a:r>
              <a:rPr lang="en-US" sz="1200" dirty="0" err="1">
                <a:cs typeface="Calibri"/>
              </a:rPr>
              <a:t>plagirism</a:t>
            </a:r>
            <a:r>
              <a:rPr lang="en-US" sz="1200" dirty="0">
                <a:cs typeface="Calibri"/>
              </a:rPr>
              <a:t>. </a:t>
            </a:r>
            <a:endParaRPr lang="en-US" sz="1200" dirty="0">
              <a:ea typeface="Calibri"/>
              <a:cs typeface="Calibri"/>
            </a:endParaRPr>
          </a:p>
          <a:p>
            <a:r>
              <a:rPr lang="en-US" sz="1200" dirty="0">
                <a:cs typeface="Calibri"/>
              </a:rPr>
              <a:t>Referencing is an 'Academic skills and it's a transferable skills' Shields (2022) .</a:t>
            </a:r>
            <a:endParaRPr lang="en-US" sz="1200" dirty="0">
              <a:ea typeface="Calibri"/>
              <a:cs typeface="Calibri"/>
            </a:endParaRPr>
          </a:p>
        </p:txBody>
      </p:sp>
      <p:sp>
        <p:nvSpPr>
          <p:cNvPr id="7" name="TextBox 6">
            <a:extLst>
              <a:ext uri="{FF2B5EF4-FFF2-40B4-BE49-F238E27FC236}">
                <a16:creationId xmlns:a16="http://schemas.microsoft.com/office/drawing/2014/main" id="{69B7BF46-97D1-DB72-262C-A3ACDD2E3154}"/>
              </a:ext>
            </a:extLst>
          </p:cNvPr>
          <p:cNvSpPr txBox="1"/>
          <p:nvPr/>
        </p:nvSpPr>
        <p:spPr>
          <a:xfrm>
            <a:off x="420220" y="722779"/>
            <a:ext cx="298356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u="sng" dirty="0">
                <a:cs typeface="Calibri"/>
              </a:rPr>
              <a:t>Introduction</a:t>
            </a:r>
            <a:endParaRPr lang="en-US" b="1" u="sng" dirty="0">
              <a:ea typeface="Calibri"/>
              <a:cs typeface="Calibri"/>
            </a:endParaRPr>
          </a:p>
          <a:p>
            <a:r>
              <a:rPr lang="en-US" sz="1200" dirty="0">
                <a:cs typeface="Calibri"/>
              </a:rPr>
              <a:t>Name: Sarah James</a:t>
            </a:r>
            <a:endParaRPr lang="en-US" sz="1200" dirty="0">
              <a:ea typeface="Calibri"/>
              <a:cs typeface="Calibri"/>
            </a:endParaRPr>
          </a:p>
          <a:p>
            <a:r>
              <a:rPr lang="en-US" sz="1200" dirty="0">
                <a:cs typeface="Calibri"/>
              </a:rPr>
              <a:t>Student ID: 2311424</a:t>
            </a:r>
          </a:p>
          <a:p>
            <a:endParaRPr lang="en-US" sz="1200">
              <a:cs typeface="Calibri"/>
            </a:endParaRPr>
          </a:p>
        </p:txBody>
      </p:sp>
      <p:pic>
        <p:nvPicPr>
          <p:cNvPr id="8" name="Picture 7" descr="Desktop in sunshine">
            <a:extLst>
              <a:ext uri="{FF2B5EF4-FFF2-40B4-BE49-F238E27FC236}">
                <a16:creationId xmlns:a16="http://schemas.microsoft.com/office/drawing/2014/main" id="{88F1476E-16F2-2D62-3C7B-7DD1CA754022}"/>
              </a:ext>
            </a:extLst>
          </p:cNvPr>
          <p:cNvPicPr>
            <a:picLocks noChangeAspect="1"/>
          </p:cNvPicPr>
          <p:nvPr/>
        </p:nvPicPr>
        <p:blipFill>
          <a:blip r:embed="rId2"/>
          <a:stretch>
            <a:fillRect/>
          </a:stretch>
        </p:blipFill>
        <p:spPr>
          <a:xfrm>
            <a:off x="9066362" y="230407"/>
            <a:ext cx="2743199" cy="1825185"/>
          </a:xfrm>
          <a:prstGeom prst="rect">
            <a:avLst/>
          </a:prstGeom>
        </p:spPr>
      </p:pic>
      <p:sp>
        <p:nvSpPr>
          <p:cNvPr id="9" name="TextBox 8">
            <a:extLst>
              <a:ext uri="{FF2B5EF4-FFF2-40B4-BE49-F238E27FC236}">
                <a16:creationId xmlns:a16="http://schemas.microsoft.com/office/drawing/2014/main" id="{24D984E1-FC94-D1A0-35EF-9DE0FE8A3FC4}"/>
              </a:ext>
            </a:extLst>
          </p:cNvPr>
          <p:cNvSpPr txBox="1"/>
          <p:nvPr/>
        </p:nvSpPr>
        <p:spPr>
          <a:xfrm>
            <a:off x="7515620" y="718293"/>
            <a:ext cx="169106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ea typeface="Calibri"/>
                <a:cs typeface="Calibri"/>
              </a:rPr>
              <a:t>Pictures sourced from </a:t>
            </a:r>
            <a:r>
              <a:rPr lang="en-US" sz="1200" err="1">
                <a:ea typeface="Calibri"/>
                <a:cs typeface="Calibri"/>
              </a:rPr>
              <a:t>Powerpoint</a:t>
            </a:r>
            <a:r>
              <a:rPr lang="en-US" sz="1200">
                <a:ea typeface="Calibri"/>
                <a:cs typeface="Calibri"/>
              </a:rPr>
              <a:t> stock images</a:t>
            </a:r>
            <a:endParaRPr lang="en-US" sz="1200"/>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Slides>
  <Notes>0</Notes>
  <HiddenSlides>1</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Skills to Develop Effective Academic Study Skills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110</cp:revision>
  <dcterms:created xsi:type="dcterms:W3CDTF">2023-09-10T20:48:29Z</dcterms:created>
  <dcterms:modified xsi:type="dcterms:W3CDTF">2023-09-29T15:33:34Z</dcterms:modified>
</cp:coreProperties>
</file>