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826" r:id="rId1"/>
  </p:sldMasterIdLst>
  <p:notesMasterIdLst>
    <p:notesMasterId r:id="rId11"/>
  </p:notesMasterIdLst>
  <p:handoutMasterIdLst>
    <p:handoutMasterId r:id="rId12"/>
  </p:handoutMasterIdLst>
  <p:sldIdLst>
    <p:sldId id="256" r:id="rId2"/>
    <p:sldId id="257" r:id="rId3"/>
    <p:sldId id="258" r:id="rId4"/>
    <p:sldId id="259" r:id="rId5"/>
    <p:sldId id="260" r:id="rId6"/>
    <p:sldId id="261" r:id="rId7"/>
    <p:sldId id="262" r:id="rId8"/>
    <p:sldId id="263" r:id="rId9"/>
    <p:sldId id="264" r:id="rId10"/>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Untitled Section" id="{ABB6B738-877F-4C3E-A9B4-76A6AB5630A8}">
          <p14:sldIdLst>
            <p14:sldId id="256"/>
            <p14:sldId id="257"/>
            <p14:sldId id="258"/>
            <p14:sldId id="259"/>
            <p14:sldId id="260"/>
            <p14:sldId id="261"/>
            <p14:sldId id="262"/>
            <p14:sldId id="263"/>
            <p14:sldId id="264"/>
          </p14:sldIdLst>
        </p14:section>
      </p14:sectionLst>
    </p:ex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5D7AC62-664B-45FD-A5A3-FC917D8FA416}" v="1" dt="2018-12-03T09:52:09.358"/>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000" autoAdjust="0"/>
    <p:restoredTop sz="94660"/>
  </p:normalViewPr>
  <p:slideViewPr>
    <p:cSldViewPr snapToGrid="0">
      <p:cViewPr varScale="1">
        <p:scale>
          <a:sx n="68" d="100"/>
          <a:sy n="68" d="100"/>
        </p:scale>
        <p:origin x="816" y="60"/>
      </p:cViewPr>
      <p:guideLst/>
    </p:cSldViewPr>
  </p:slideViewPr>
  <p:notesTextViewPr>
    <p:cViewPr>
      <p:scale>
        <a:sx n="1" d="1"/>
        <a:sy n="1" d="1"/>
      </p:scale>
      <p:origin x="0" y="0"/>
    </p:cViewPr>
  </p:notesTextViewPr>
  <p:notesViewPr>
    <p:cSldViewPr snapToGrid="0">
      <p:cViewPr varScale="1">
        <p:scale>
          <a:sx n="55" d="100"/>
          <a:sy n="55" d="100"/>
        </p:scale>
        <p:origin x="2880" y="78"/>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18" Type="http://schemas.microsoft.com/office/2015/10/relationships/revisionInfo" Target="revisionInfo.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handoutMaster" Target="handoutMasters/handoutMaster1.xml"/><Relationship Id="rId17" Type="http://schemas.microsoft.com/office/2016/11/relationships/changesInfo" Target="changesInfos/changesInfo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Claire Davies" userId="72ce5b5bbccc7627" providerId="LiveId" clId="{5EAD8290-3371-4B11-A1E7-79DBA19DF6F7}"/>
    <pc:docChg chg="modSld">
      <pc:chgData name="Claire Davies" userId="72ce5b5bbccc7627" providerId="LiveId" clId="{5EAD8290-3371-4B11-A1E7-79DBA19DF6F7}" dt="2018-12-03T09:52:09.358" v="0"/>
      <pc:docMkLst>
        <pc:docMk/>
      </pc:docMkLst>
      <pc:sldChg chg="modSp">
        <pc:chgData name="Claire Davies" userId="72ce5b5bbccc7627" providerId="LiveId" clId="{5EAD8290-3371-4B11-A1E7-79DBA19DF6F7}" dt="2018-12-03T09:52:09.358" v="0"/>
        <pc:sldMkLst>
          <pc:docMk/>
          <pc:sldMk cId="3768288187" sldId="264"/>
        </pc:sldMkLst>
        <pc:spChg chg="mod">
          <ac:chgData name="Claire Davies" userId="72ce5b5bbccc7627" providerId="LiveId" clId="{5EAD8290-3371-4B11-A1E7-79DBA19DF6F7}" dt="2018-12-03T09:52:09.358" v="0"/>
          <ac:spMkLst>
            <pc:docMk/>
            <pc:sldMk cId="3768288187" sldId="264"/>
            <ac:spMk id="5" creationId="{AD7EAAE3-802F-4E05-9FEB-942CD4D23492}"/>
          </ac:spMkLst>
        </pc:spChg>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80DFD0F3-869F-4B39-8177-FC2BFEF9CFAC}"/>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a:extLst>
              <a:ext uri="{FF2B5EF4-FFF2-40B4-BE49-F238E27FC236}">
                <a16:creationId xmlns:a16="http://schemas.microsoft.com/office/drawing/2014/main" id="{B9003403-25AA-47A9-8BD9-71818398CB38}"/>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83C1926E-3430-4B07-8FD8-E2CA79E8DC0C}" type="datetimeFigureOut">
              <a:rPr lang="en-GB" smtClean="0"/>
              <a:t>03/12/2018</a:t>
            </a:fld>
            <a:endParaRPr lang="en-GB"/>
          </a:p>
        </p:txBody>
      </p:sp>
      <p:sp>
        <p:nvSpPr>
          <p:cNvPr id="4" name="Footer Placeholder 3">
            <a:extLst>
              <a:ext uri="{FF2B5EF4-FFF2-40B4-BE49-F238E27FC236}">
                <a16:creationId xmlns:a16="http://schemas.microsoft.com/office/drawing/2014/main" id="{CD07DD0B-2464-41C4-8503-BE7CFD22FC62}"/>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a:extLst>
              <a:ext uri="{FF2B5EF4-FFF2-40B4-BE49-F238E27FC236}">
                <a16:creationId xmlns:a16="http://schemas.microsoft.com/office/drawing/2014/main" id="{E7A72BA5-150A-459B-B3A0-8BB2D60B8A5E}"/>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D360D0D3-4488-4E9E-A438-06366EDA81B6}" type="slidenum">
              <a:rPr lang="en-GB" smtClean="0"/>
              <a:t>‹#›</a:t>
            </a:fld>
            <a:endParaRPr lang="en-GB"/>
          </a:p>
        </p:txBody>
      </p:sp>
    </p:spTree>
    <p:extLst>
      <p:ext uri="{BB962C8B-B14F-4D97-AF65-F5344CB8AC3E}">
        <p14:creationId xmlns:p14="http://schemas.microsoft.com/office/powerpoint/2010/main" val="927530084"/>
      </p:ext>
    </p:extLst>
  </p:cSld>
  <p:clrMap bg1="lt1" tx1="dk1" bg2="lt2" tx2="dk2" accent1="accent1" accent2="accent2" accent3="accent3" accent4="accent4" accent5="accent5" accent6="accent6" hlink="hlink" folHlink="folHlink"/>
  <p:hf hdr="0" dt="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1CB5DAC-6F79-4217-BAF1-372304B8CE67}" type="datetimeFigureOut">
              <a:rPr lang="en-GB" smtClean="0"/>
              <a:t>03/12/2018</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B35578F-4B38-484D-A73B-A3C820BD0109}" type="slidenum">
              <a:rPr lang="en-GB" smtClean="0"/>
              <a:t>‹#›</a:t>
            </a:fld>
            <a:endParaRPr lang="en-GB"/>
          </a:p>
        </p:txBody>
      </p:sp>
    </p:spTree>
    <p:extLst>
      <p:ext uri="{BB962C8B-B14F-4D97-AF65-F5344CB8AC3E}">
        <p14:creationId xmlns:p14="http://schemas.microsoft.com/office/powerpoint/2010/main" val="2434853558"/>
      </p:ext>
    </p:extLst>
  </p:cSld>
  <p:clrMap bg1="lt1" tx1="dk1" bg2="lt2" tx2="dk2" accent1="accent1" accent2="accent2" accent3="accent3" accent4="accent4" accent5="accent5" accent6="accent6" hlink="hlink" folHlink="folHlink"/>
  <p:hf hdr="0" dt="0"/>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Footer Placeholder 3"/>
          <p:cNvSpPr>
            <a:spLocks noGrp="1"/>
          </p:cNvSpPr>
          <p:nvPr>
            <p:ph type="ftr" sz="quarter" idx="4"/>
          </p:nvPr>
        </p:nvSpPr>
        <p:spPr/>
        <p:txBody>
          <a:bodyPr/>
          <a:lstStyle/>
          <a:p>
            <a:endParaRPr lang="en-GB"/>
          </a:p>
        </p:txBody>
      </p:sp>
      <p:sp>
        <p:nvSpPr>
          <p:cNvPr id="5" name="Slide Number Placeholder 4"/>
          <p:cNvSpPr>
            <a:spLocks noGrp="1"/>
          </p:cNvSpPr>
          <p:nvPr>
            <p:ph type="sldNum" sz="quarter" idx="5"/>
          </p:nvPr>
        </p:nvSpPr>
        <p:spPr/>
        <p:txBody>
          <a:bodyPr/>
          <a:lstStyle/>
          <a:p>
            <a:fld id="{3B35578F-4B38-484D-A73B-A3C820BD0109}" type="slidenum">
              <a:rPr lang="en-GB" smtClean="0"/>
              <a:t>1</a:t>
            </a:fld>
            <a:endParaRPr lang="en-GB"/>
          </a:p>
        </p:txBody>
      </p:sp>
    </p:spTree>
    <p:extLst>
      <p:ext uri="{BB962C8B-B14F-4D97-AF65-F5344CB8AC3E}">
        <p14:creationId xmlns:p14="http://schemas.microsoft.com/office/powerpoint/2010/main" val="226890801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GB" dirty="0"/>
              <a:t>Lush offer plastic free packaging on some of their products, know as naked products</a:t>
            </a:r>
          </a:p>
          <a:p>
            <a:pPr marL="171450" indent="-171450">
              <a:buFont typeface="Arial" panose="020B0604020202020204" pitchFamily="34" charset="0"/>
              <a:buChar char="•"/>
            </a:pPr>
            <a:r>
              <a:rPr lang="en-GB" dirty="0"/>
              <a:t>The company recycle the plastic they do use on products</a:t>
            </a:r>
          </a:p>
          <a:p>
            <a:pPr marL="171450" indent="-171450">
              <a:buFont typeface="Arial" panose="020B0604020202020204" pitchFamily="34" charset="0"/>
              <a:buChar char="•"/>
            </a:pPr>
            <a:r>
              <a:rPr lang="en-GB" dirty="0"/>
              <a:t>They are a company that offer a free water filling station in their shops</a:t>
            </a:r>
          </a:p>
        </p:txBody>
      </p:sp>
      <p:sp>
        <p:nvSpPr>
          <p:cNvPr id="4" name="Footer Placeholder 3"/>
          <p:cNvSpPr>
            <a:spLocks noGrp="1"/>
          </p:cNvSpPr>
          <p:nvPr>
            <p:ph type="ftr" sz="quarter" idx="4"/>
          </p:nvPr>
        </p:nvSpPr>
        <p:spPr/>
        <p:txBody>
          <a:bodyPr/>
          <a:lstStyle/>
          <a:p>
            <a:endParaRPr lang="en-GB"/>
          </a:p>
        </p:txBody>
      </p:sp>
      <p:sp>
        <p:nvSpPr>
          <p:cNvPr id="5" name="Slide Number Placeholder 4"/>
          <p:cNvSpPr>
            <a:spLocks noGrp="1"/>
          </p:cNvSpPr>
          <p:nvPr>
            <p:ph type="sldNum" sz="quarter" idx="5"/>
          </p:nvPr>
        </p:nvSpPr>
        <p:spPr/>
        <p:txBody>
          <a:bodyPr/>
          <a:lstStyle/>
          <a:p>
            <a:fld id="{3B35578F-4B38-484D-A73B-A3C820BD0109}" type="slidenum">
              <a:rPr lang="en-GB" smtClean="0"/>
              <a:t>3</a:t>
            </a:fld>
            <a:endParaRPr lang="en-GB"/>
          </a:p>
        </p:txBody>
      </p:sp>
    </p:spTree>
    <p:extLst>
      <p:ext uri="{BB962C8B-B14F-4D97-AF65-F5344CB8AC3E}">
        <p14:creationId xmlns:p14="http://schemas.microsoft.com/office/powerpoint/2010/main" val="187993057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dirty="0"/>
              <a:t>Lush have a 5 black pot scheme, bring back 5 pot for a free face mask</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dirty="0"/>
              <a:t>They recycle the black pots to make new pots and also the baskets used in their shops</a:t>
            </a:r>
          </a:p>
          <a:p>
            <a:endParaRPr lang="en-GB" dirty="0"/>
          </a:p>
        </p:txBody>
      </p:sp>
      <p:sp>
        <p:nvSpPr>
          <p:cNvPr id="4" name="Footer Placeholder 3"/>
          <p:cNvSpPr>
            <a:spLocks noGrp="1"/>
          </p:cNvSpPr>
          <p:nvPr>
            <p:ph type="ftr" sz="quarter" idx="4"/>
          </p:nvPr>
        </p:nvSpPr>
        <p:spPr/>
        <p:txBody>
          <a:bodyPr/>
          <a:lstStyle/>
          <a:p>
            <a:endParaRPr lang="en-GB"/>
          </a:p>
        </p:txBody>
      </p:sp>
      <p:sp>
        <p:nvSpPr>
          <p:cNvPr id="5" name="Slide Number Placeholder 4"/>
          <p:cNvSpPr>
            <a:spLocks noGrp="1"/>
          </p:cNvSpPr>
          <p:nvPr>
            <p:ph type="sldNum" sz="quarter" idx="5"/>
          </p:nvPr>
        </p:nvSpPr>
        <p:spPr/>
        <p:txBody>
          <a:bodyPr/>
          <a:lstStyle/>
          <a:p>
            <a:fld id="{3B35578F-4B38-484D-A73B-A3C820BD0109}" type="slidenum">
              <a:rPr lang="en-GB" smtClean="0"/>
              <a:t>4</a:t>
            </a:fld>
            <a:endParaRPr lang="en-GB"/>
          </a:p>
        </p:txBody>
      </p:sp>
    </p:spTree>
    <p:extLst>
      <p:ext uri="{BB962C8B-B14F-4D97-AF65-F5344CB8AC3E}">
        <p14:creationId xmlns:p14="http://schemas.microsoft.com/office/powerpoint/2010/main" val="282271835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GB" dirty="0"/>
              <a:t>Micro beads end up in our oceans and cant be filtered as the are so small</a:t>
            </a:r>
          </a:p>
          <a:p>
            <a:pPr marL="171450" indent="-171450">
              <a:buFont typeface="Arial" panose="020B0604020202020204" pitchFamily="34" charset="0"/>
              <a:buChar char="•"/>
            </a:pPr>
            <a:r>
              <a:rPr lang="en-GB" dirty="0"/>
              <a:t>Lush use natural alternatives </a:t>
            </a:r>
            <a:r>
              <a:rPr lang="en-GB" dirty="0" err="1"/>
              <a:t>e.g</a:t>
            </a:r>
            <a:r>
              <a:rPr lang="en-GB" dirty="0"/>
              <a:t> sea salt, polenta, granulated sugar, all of which are bio-degradable</a:t>
            </a:r>
          </a:p>
        </p:txBody>
      </p:sp>
      <p:sp>
        <p:nvSpPr>
          <p:cNvPr id="4" name="Footer Placeholder 3"/>
          <p:cNvSpPr>
            <a:spLocks noGrp="1"/>
          </p:cNvSpPr>
          <p:nvPr>
            <p:ph type="ftr" sz="quarter" idx="4"/>
          </p:nvPr>
        </p:nvSpPr>
        <p:spPr/>
        <p:txBody>
          <a:bodyPr/>
          <a:lstStyle/>
          <a:p>
            <a:endParaRPr lang="en-GB"/>
          </a:p>
        </p:txBody>
      </p:sp>
      <p:sp>
        <p:nvSpPr>
          <p:cNvPr id="5" name="Slide Number Placeholder 4"/>
          <p:cNvSpPr>
            <a:spLocks noGrp="1"/>
          </p:cNvSpPr>
          <p:nvPr>
            <p:ph type="sldNum" sz="quarter" idx="5"/>
          </p:nvPr>
        </p:nvSpPr>
        <p:spPr/>
        <p:txBody>
          <a:bodyPr/>
          <a:lstStyle/>
          <a:p>
            <a:fld id="{3B35578F-4B38-484D-A73B-A3C820BD0109}" type="slidenum">
              <a:rPr lang="en-GB" smtClean="0"/>
              <a:t>5</a:t>
            </a:fld>
            <a:endParaRPr lang="en-GB"/>
          </a:p>
        </p:txBody>
      </p:sp>
    </p:spTree>
    <p:extLst>
      <p:ext uri="{BB962C8B-B14F-4D97-AF65-F5344CB8AC3E}">
        <p14:creationId xmlns:p14="http://schemas.microsoft.com/office/powerpoint/2010/main" val="204214065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GB" dirty="0"/>
              <a:t>Bottle tops are recycled to make flooring, walling, benches etc</a:t>
            </a:r>
          </a:p>
          <a:p>
            <a:pPr marL="171450" indent="-171450">
              <a:buFont typeface="Arial" panose="020B0604020202020204" pitchFamily="34" charset="0"/>
              <a:buChar char="•"/>
            </a:pPr>
            <a:r>
              <a:rPr lang="en-GB" dirty="0"/>
              <a:t>Not all tops can be recycled (coffee jar lids) as all plastics are different and melt at a different heat temperatures</a:t>
            </a:r>
          </a:p>
          <a:p>
            <a:pPr marL="171450" indent="-171450">
              <a:buFont typeface="Arial" panose="020B0604020202020204" pitchFamily="34" charset="0"/>
              <a:buChar char="•"/>
            </a:pPr>
            <a:r>
              <a:rPr lang="en-GB" dirty="0"/>
              <a:t>Handout the example of the recycled plastic tops</a:t>
            </a:r>
          </a:p>
        </p:txBody>
      </p:sp>
      <p:sp>
        <p:nvSpPr>
          <p:cNvPr id="4" name="Footer Placeholder 3"/>
          <p:cNvSpPr>
            <a:spLocks noGrp="1"/>
          </p:cNvSpPr>
          <p:nvPr>
            <p:ph type="ftr" sz="quarter" idx="4"/>
          </p:nvPr>
        </p:nvSpPr>
        <p:spPr/>
        <p:txBody>
          <a:bodyPr/>
          <a:lstStyle/>
          <a:p>
            <a:endParaRPr lang="en-GB"/>
          </a:p>
        </p:txBody>
      </p:sp>
      <p:sp>
        <p:nvSpPr>
          <p:cNvPr id="5" name="Slide Number Placeholder 4"/>
          <p:cNvSpPr>
            <a:spLocks noGrp="1"/>
          </p:cNvSpPr>
          <p:nvPr>
            <p:ph type="sldNum" sz="quarter" idx="5"/>
          </p:nvPr>
        </p:nvSpPr>
        <p:spPr/>
        <p:txBody>
          <a:bodyPr/>
          <a:lstStyle/>
          <a:p>
            <a:fld id="{3B35578F-4B38-484D-A73B-A3C820BD0109}" type="slidenum">
              <a:rPr lang="en-GB" smtClean="0"/>
              <a:t>6</a:t>
            </a:fld>
            <a:endParaRPr lang="en-GB"/>
          </a:p>
        </p:txBody>
      </p:sp>
    </p:spTree>
    <p:extLst>
      <p:ext uri="{BB962C8B-B14F-4D97-AF65-F5344CB8AC3E}">
        <p14:creationId xmlns:p14="http://schemas.microsoft.com/office/powerpoint/2010/main" val="312370296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GB" dirty="0"/>
              <a:t>Lush ran a campaign to raise awareness</a:t>
            </a:r>
          </a:p>
          <a:p>
            <a:pPr marL="171450" indent="-171450">
              <a:buFont typeface="Arial" panose="020B0604020202020204" pitchFamily="34" charset="0"/>
              <a:buChar char="•"/>
            </a:pPr>
            <a:r>
              <a:rPr lang="en-GB" dirty="0"/>
              <a:t>The turtle jelly bath bomb was released in shops back in June this year</a:t>
            </a:r>
          </a:p>
          <a:p>
            <a:pPr marL="171450" indent="-171450">
              <a:buFont typeface="Arial" panose="020B0604020202020204" pitchFamily="34" charset="0"/>
              <a:buChar char="•"/>
            </a:pPr>
            <a:endParaRPr lang="en-GB" dirty="0"/>
          </a:p>
        </p:txBody>
      </p:sp>
      <p:sp>
        <p:nvSpPr>
          <p:cNvPr id="4" name="Footer Placeholder 3"/>
          <p:cNvSpPr>
            <a:spLocks noGrp="1"/>
          </p:cNvSpPr>
          <p:nvPr>
            <p:ph type="ftr" sz="quarter" idx="4"/>
          </p:nvPr>
        </p:nvSpPr>
        <p:spPr/>
        <p:txBody>
          <a:bodyPr/>
          <a:lstStyle/>
          <a:p>
            <a:endParaRPr lang="en-GB"/>
          </a:p>
        </p:txBody>
      </p:sp>
      <p:sp>
        <p:nvSpPr>
          <p:cNvPr id="5" name="Slide Number Placeholder 4"/>
          <p:cNvSpPr>
            <a:spLocks noGrp="1"/>
          </p:cNvSpPr>
          <p:nvPr>
            <p:ph type="sldNum" sz="quarter" idx="5"/>
          </p:nvPr>
        </p:nvSpPr>
        <p:spPr/>
        <p:txBody>
          <a:bodyPr/>
          <a:lstStyle/>
          <a:p>
            <a:fld id="{3B35578F-4B38-484D-A73B-A3C820BD0109}" type="slidenum">
              <a:rPr lang="en-GB" smtClean="0"/>
              <a:t>7</a:t>
            </a:fld>
            <a:endParaRPr lang="en-GB"/>
          </a:p>
        </p:txBody>
      </p:sp>
    </p:spTree>
    <p:extLst>
      <p:ext uri="{BB962C8B-B14F-4D97-AF65-F5344CB8AC3E}">
        <p14:creationId xmlns:p14="http://schemas.microsoft.com/office/powerpoint/2010/main" val="429189433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GB" dirty="0"/>
              <a:t>Lush have many products that are plastic free, ranging from bath bombs to shampoo bars</a:t>
            </a:r>
          </a:p>
          <a:p>
            <a:pPr marL="171450" indent="-171450">
              <a:buFont typeface="Arial" panose="020B0604020202020204" pitchFamily="34" charset="0"/>
              <a:buChar char="•"/>
            </a:pPr>
            <a:r>
              <a:rPr lang="en-GB" dirty="0"/>
              <a:t>Plastic free is the way forward to combating the plastic pollution in the world</a:t>
            </a:r>
          </a:p>
          <a:p>
            <a:pPr marL="171450" indent="-171450">
              <a:buFont typeface="Arial" panose="020B0604020202020204" pitchFamily="34" charset="0"/>
              <a:buChar char="•"/>
            </a:pPr>
            <a:endParaRPr lang="en-GB" dirty="0"/>
          </a:p>
        </p:txBody>
      </p:sp>
      <p:sp>
        <p:nvSpPr>
          <p:cNvPr id="4" name="Footer Placeholder 3"/>
          <p:cNvSpPr>
            <a:spLocks noGrp="1"/>
          </p:cNvSpPr>
          <p:nvPr>
            <p:ph type="ftr" sz="quarter" idx="4"/>
          </p:nvPr>
        </p:nvSpPr>
        <p:spPr/>
        <p:txBody>
          <a:bodyPr/>
          <a:lstStyle/>
          <a:p>
            <a:endParaRPr lang="en-GB"/>
          </a:p>
        </p:txBody>
      </p:sp>
      <p:sp>
        <p:nvSpPr>
          <p:cNvPr id="5" name="Slide Number Placeholder 4"/>
          <p:cNvSpPr>
            <a:spLocks noGrp="1"/>
          </p:cNvSpPr>
          <p:nvPr>
            <p:ph type="sldNum" sz="quarter" idx="5"/>
          </p:nvPr>
        </p:nvSpPr>
        <p:spPr/>
        <p:txBody>
          <a:bodyPr/>
          <a:lstStyle/>
          <a:p>
            <a:fld id="{3B35578F-4B38-484D-A73B-A3C820BD0109}" type="slidenum">
              <a:rPr lang="en-GB" smtClean="0"/>
              <a:t>8</a:t>
            </a:fld>
            <a:endParaRPr lang="en-GB"/>
          </a:p>
        </p:txBody>
      </p:sp>
    </p:spTree>
    <p:extLst>
      <p:ext uri="{BB962C8B-B14F-4D97-AF65-F5344CB8AC3E}">
        <p14:creationId xmlns:p14="http://schemas.microsoft.com/office/powerpoint/2010/main" val="1062403497"/>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7" name="Picture 6" descr="Droplets-HD-Title-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ctrTitle"/>
          </p:nvPr>
        </p:nvSpPr>
        <p:spPr>
          <a:xfrm>
            <a:off x="1751012" y="1300785"/>
            <a:ext cx="8689976" cy="2509213"/>
          </a:xfrm>
        </p:spPr>
        <p:txBody>
          <a:bodyPr anchor="b">
            <a:normAutofit/>
          </a:bodyPr>
          <a:lstStyle>
            <a:lvl1pPr algn="ctr">
              <a:defRPr sz="4800"/>
            </a:lvl1pPr>
          </a:lstStyle>
          <a:p>
            <a:r>
              <a:rPr lang="en-US"/>
              <a:t>Click to edit Master title style</a:t>
            </a:r>
            <a:endParaRPr lang="en-US" dirty="0"/>
          </a:p>
        </p:txBody>
      </p:sp>
      <p:sp>
        <p:nvSpPr>
          <p:cNvPr id="3" name="Subtitle 2"/>
          <p:cNvSpPr>
            <a:spLocks noGrp="1"/>
          </p:cNvSpPr>
          <p:nvPr>
            <p:ph type="subTitle" idx="1"/>
          </p:nvPr>
        </p:nvSpPr>
        <p:spPr>
          <a:xfrm>
            <a:off x="1751012" y="3886200"/>
            <a:ext cx="8689976" cy="1371599"/>
          </a:xfrm>
        </p:spPr>
        <p:txBody>
          <a:bodyPr>
            <a:normAutofit/>
          </a:bodyPr>
          <a:lstStyle>
            <a:lvl1pPr marL="0" indent="0" algn="ctr">
              <a:buNone/>
              <a:defRPr sz="2200">
                <a:solidFill>
                  <a:schemeClr val="bg1">
                    <a:lumMod val="50000"/>
                  </a:schemeClr>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6DED5590-9187-4BC5-964E-A7832FA99C08}" type="datetime1">
              <a:rPr lang="en-US" smtClean="0"/>
              <a:t>12/3/2018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425149841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pic>
        <p:nvPicPr>
          <p:cNvPr id="3" name="Picture 2"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p:txBody>
          <a:bodyPr/>
          <a:lstStyle/>
          <a:p>
            <a:r>
              <a:rPr lang="en-US"/>
              <a:t>Click to edit Master title style</a:t>
            </a:r>
            <a:endParaRPr lang="en-US" dirty="0"/>
          </a:p>
        </p:txBody>
      </p:sp>
      <p:sp>
        <p:nvSpPr>
          <p:cNvPr id="12" name="Content Placeholder 2"/>
          <p:cNvSpPr>
            <a:spLocks noGrp="1"/>
          </p:cNvSpPr>
          <p:nvPr>
            <p:ph sz="quarter" idx="13"/>
          </p:nvPr>
        </p:nvSpPr>
        <p:spPr>
          <a:xfrm>
            <a:off x="913774" y="2367092"/>
            <a:ext cx="10363826" cy="3424107"/>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6434447B-0882-4B13-9C62-FB1A1A018797}" type="datetime1">
              <a:rPr lang="en-US" smtClean="0"/>
              <a:t>12/3/2018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smtClean="0"/>
              <a:pPr/>
              <a:t>‹#›</a:t>
            </a:fld>
            <a:endParaRPr lang="en-US" dirty="0"/>
          </a:p>
        </p:txBody>
      </p:sp>
    </p:spTree>
    <p:extLst>
      <p:ext uri="{BB962C8B-B14F-4D97-AF65-F5344CB8AC3E}">
        <p14:creationId xmlns:p14="http://schemas.microsoft.com/office/powerpoint/2010/main" val="270309179"/>
      </p:ext>
    </p:extLst>
  </p:cSld>
  <p:clrMapOvr>
    <a:masterClrMapping/>
  </p:clrMapOvr>
  <p:hf sldNum="0" hdr="0" ftr="0" dt="0"/>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pic>
        <p:nvPicPr>
          <p:cNvPr id="9" name="Picture 8"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4" y="828563"/>
            <a:ext cx="10351752" cy="2736819"/>
          </a:xfrm>
        </p:spPr>
        <p:txBody>
          <a:bodyPr anchor="b">
            <a:normAutofit/>
          </a:bodyPr>
          <a:lstStyle>
            <a:lvl1pPr>
              <a:defRPr sz="4000"/>
            </a:lvl1pPr>
          </a:lstStyle>
          <a:p>
            <a:r>
              <a:rPr lang="en-US"/>
              <a:t>Click to edit Master title style</a:t>
            </a:r>
            <a:endParaRPr lang="en-US" dirty="0"/>
          </a:p>
        </p:txBody>
      </p:sp>
      <p:sp>
        <p:nvSpPr>
          <p:cNvPr id="3" name="Text Placeholder 2"/>
          <p:cNvSpPr>
            <a:spLocks noGrp="1"/>
          </p:cNvSpPr>
          <p:nvPr>
            <p:ph type="body" idx="1"/>
          </p:nvPr>
        </p:nvSpPr>
        <p:spPr>
          <a:xfrm>
            <a:off x="913774" y="3657457"/>
            <a:ext cx="10351752" cy="1368183"/>
          </a:xfrm>
        </p:spPr>
        <p:txBody>
          <a:bodyPr>
            <a:normAutofit/>
          </a:bodyPr>
          <a:lstStyle>
            <a:lvl1pPr marL="0" indent="0" algn="ctr">
              <a:buNone/>
              <a:defRPr sz="2000">
                <a:solidFill>
                  <a:schemeClr val="bg1">
                    <a:lumMod val="50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F6F3BA0A-47FD-42CE-8E31-51B0BAAEEF03}" type="datetime1">
              <a:rPr lang="en-US" smtClean="0"/>
              <a:t>12/3/2018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325410641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pic>
        <p:nvPicPr>
          <p:cNvPr id="10" name="Picture 9"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4" name="Title 1"/>
          <p:cNvSpPr>
            <a:spLocks noGrp="1"/>
          </p:cNvSpPr>
          <p:nvPr>
            <p:ph type="title"/>
          </p:nvPr>
        </p:nvSpPr>
        <p:spPr>
          <a:xfrm>
            <a:off x="913775" y="618517"/>
            <a:ext cx="10364451" cy="1596177"/>
          </a:xfrm>
        </p:spPr>
        <p:txBody>
          <a:bodyPr/>
          <a:lstStyle/>
          <a:p>
            <a:r>
              <a:rPr lang="en-US"/>
              <a:t>Click to edit Master title style</a:t>
            </a:r>
            <a:endParaRPr lang="en-US" dirty="0"/>
          </a:p>
        </p:txBody>
      </p:sp>
      <p:sp>
        <p:nvSpPr>
          <p:cNvPr id="12" name="Content Placeholder 2"/>
          <p:cNvSpPr>
            <a:spLocks noGrp="1"/>
          </p:cNvSpPr>
          <p:nvPr>
            <p:ph sz="quarter" idx="13"/>
          </p:nvPr>
        </p:nvSpPr>
        <p:spPr>
          <a:xfrm>
            <a:off x="913774" y="2367092"/>
            <a:ext cx="5106026" cy="3424107"/>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3" name="Content Placeholder 3"/>
          <p:cNvSpPr>
            <a:spLocks noGrp="1"/>
          </p:cNvSpPr>
          <p:nvPr>
            <p:ph sz="quarter" idx="14"/>
          </p:nvPr>
        </p:nvSpPr>
        <p:spPr>
          <a:xfrm>
            <a:off x="6172200" y="2367092"/>
            <a:ext cx="5105400" cy="3424107"/>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6434447B-0882-4B13-9C62-FB1A1A018797}" type="datetime1">
              <a:rPr lang="en-US" smtClean="0"/>
              <a:t>12/3/2018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smtClean="0"/>
              <a:pPr/>
              <a:t>‹#›</a:t>
            </a:fld>
            <a:endParaRPr lang="en-US" dirty="0"/>
          </a:p>
        </p:txBody>
      </p:sp>
    </p:spTree>
    <p:extLst>
      <p:ext uri="{BB962C8B-B14F-4D97-AF65-F5344CB8AC3E}">
        <p14:creationId xmlns:p14="http://schemas.microsoft.com/office/powerpoint/2010/main" val="2663150895"/>
      </p:ext>
    </p:extLst>
  </p:cSld>
  <p:clrMapOvr>
    <a:masterClrMapping/>
  </p:clrMapOvr>
  <p:hf sldNum="0" hdr="0" ftr="0" dt="0"/>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pic>
        <p:nvPicPr>
          <p:cNvPr id="15" name="Picture 14"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4" name="Title 1"/>
          <p:cNvSpPr>
            <a:spLocks noGrp="1"/>
          </p:cNvSpPr>
          <p:nvPr>
            <p:ph type="title"/>
          </p:nvPr>
        </p:nvSpPr>
        <p:spPr>
          <a:xfrm>
            <a:off x="913775" y="618517"/>
            <a:ext cx="10364451" cy="1596177"/>
          </a:xfrm>
        </p:spPr>
        <p:txBody>
          <a:bodyPr/>
          <a:lstStyle/>
          <a:p>
            <a:r>
              <a:rPr lang="en-US"/>
              <a:t>Click to edit Master title style</a:t>
            </a:r>
            <a:endParaRPr lang="en-US" dirty="0"/>
          </a:p>
        </p:txBody>
      </p:sp>
      <p:sp>
        <p:nvSpPr>
          <p:cNvPr id="3" name="Text Placeholder 2"/>
          <p:cNvSpPr>
            <a:spLocks noGrp="1"/>
          </p:cNvSpPr>
          <p:nvPr>
            <p:ph type="body" idx="1"/>
          </p:nvPr>
        </p:nvSpPr>
        <p:spPr>
          <a:xfrm>
            <a:off x="1146328" y="2371018"/>
            <a:ext cx="4873474" cy="679994"/>
          </a:xfrm>
        </p:spPr>
        <p:txBody>
          <a:bodyPr anchor="b">
            <a:noAutofit/>
          </a:bodyPr>
          <a:lstStyle>
            <a:lvl1pPr marL="0" indent="0">
              <a:lnSpc>
                <a:spcPct val="85000"/>
              </a:lnSpc>
              <a:buNone/>
              <a:defRPr sz="26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2" name="Content Placeholder 3"/>
          <p:cNvSpPr>
            <a:spLocks noGrp="1"/>
          </p:cNvSpPr>
          <p:nvPr>
            <p:ph sz="quarter" idx="13"/>
          </p:nvPr>
        </p:nvSpPr>
        <p:spPr>
          <a:xfrm>
            <a:off x="913774" y="3051012"/>
            <a:ext cx="5106027" cy="2740187"/>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396423" y="2371018"/>
            <a:ext cx="4881804" cy="679994"/>
          </a:xfrm>
        </p:spPr>
        <p:txBody>
          <a:bodyPr anchor="b">
            <a:noAutofit/>
          </a:bodyPr>
          <a:lstStyle>
            <a:lvl1pPr marL="0" indent="0">
              <a:lnSpc>
                <a:spcPct val="85000"/>
              </a:lnSpc>
              <a:buNone/>
              <a:defRPr sz="26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3" name="Content Placeholder 5"/>
          <p:cNvSpPr>
            <a:spLocks noGrp="1"/>
          </p:cNvSpPr>
          <p:nvPr>
            <p:ph sz="quarter" idx="14"/>
          </p:nvPr>
        </p:nvSpPr>
        <p:spPr>
          <a:xfrm>
            <a:off x="6172200" y="3051012"/>
            <a:ext cx="5105401" cy="2740187"/>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6434447B-0882-4B13-9C62-FB1A1A018797}" type="datetime1">
              <a:rPr lang="en-US" smtClean="0"/>
              <a:t>12/3/2018</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6D22F896-40B5-4ADD-8801-0D06FADFA095}" type="slidenum">
              <a:rPr lang="en-US" smtClean="0"/>
              <a:pPr/>
              <a:t>‹#›</a:t>
            </a:fld>
            <a:endParaRPr lang="en-US" dirty="0"/>
          </a:p>
        </p:txBody>
      </p:sp>
    </p:spTree>
    <p:extLst>
      <p:ext uri="{BB962C8B-B14F-4D97-AF65-F5344CB8AC3E}">
        <p14:creationId xmlns:p14="http://schemas.microsoft.com/office/powerpoint/2010/main" val="105416280"/>
      </p:ext>
    </p:extLst>
  </p:cSld>
  <p:clrMapOvr>
    <a:masterClrMapping/>
  </p:clrMapOvr>
  <p:hf sldNum="0" hdr="0" ftr="0" dt="0"/>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129D2914-F90E-4693-A7BD-FD1EB8BDA79B}" type="datetime1">
              <a:rPr lang="en-US" smtClean="0"/>
              <a:t>12/3/2018</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264200234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pic>
        <p:nvPicPr>
          <p:cNvPr id="7" name="Picture 6"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Date Placeholder 1"/>
          <p:cNvSpPr>
            <a:spLocks noGrp="1"/>
          </p:cNvSpPr>
          <p:nvPr>
            <p:ph type="dt" sz="half" idx="10"/>
          </p:nvPr>
        </p:nvSpPr>
        <p:spPr/>
        <p:txBody>
          <a:bodyPr/>
          <a:lstStyle/>
          <a:p>
            <a:fld id="{6B0E5CE7-2117-4F4E-866F-A81769D8B6DD}" type="datetime1">
              <a:rPr lang="en-US" smtClean="0"/>
              <a:t>12/3/2018</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14718471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pic>
        <p:nvPicPr>
          <p:cNvPr id="11" name="Picture 10"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5" y="609600"/>
            <a:ext cx="3935688" cy="2023252"/>
          </a:xfrm>
        </p:spPr>
        <p:txBody>
          <a:bodyPr anchor="b"/>
          <a:lstStyle>
            <a:lvl1pPr algn="ctr">
              <a:defRPr sz="3200"/>
            </a:lvl1pPr>
          </a:lstStyle>
          <a:p>
            <a:r>
              <a:rPr lang="en-US"/>
              <a:t>Click to edit Master title style</a:t>
            </a:r>
            <a:endParaRPr lang="en-US" dirty="0"/>
          </a:p>
        </p:txBody>
      </p:sp>
      <p:sp>
        <p:nvSpPr>
          <p:cNvPr id="10" name="Content Placeholder 2"/>
          <p:cNvSpPr>
            <a:spLocks noGrp="1"/>
          </p:cNvSpPr>
          <p:nvPr>
            <p:ph sz="quarter" idx="13"/>
          </p:nvPr>
        </p:nvSpPr>
        <p:spPr>
          <a:xfrm>
            <a:off x="5078062" y="609600"/>
            <a:ext cx="6200163" cy="5181599"/>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913774" y="2632852"/>
            <a:ext cx="3935689" cy="3158348"/>
          </a:xfrm>
        </p:spPr>
        <p:txBody>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6434447B-0882-4B13-9C62-FB1A1A018797}" type="datetime1">
              <a:rPr lang="en-US" smtClean="0"/>
              <a:t>12/3/2018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smtClean="0"/>
              <a:pPr/>
              <a:t>‹#›</a:t>
            </a:fld>
            <a:endParaRPr lang="en-US" dirty="0"/>
          </a:p>
        </p:txBody>
      </p:sp>
    </p:spTree>
    <p:extLst>
      <p:ext uri="{BB962C8B-B14F-4D97-AF65-F5344CB8AC3E}">
        <p14:creationId xmlns:p14="http://schemas.microsoft.com/office/powerpoint/2010/main" val="1162578994"/>
      </p:ext>
    </p:extLst>
  </p:cSld>
  <p:clrMapOvr>
    <a:masterClrMapping/>
  </p:clrMapOvr>
  <p:hf sldNum="0" hdr="0" ftr="0" dt="0"/>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pic>
        <p:nvPicPr>
          <p:cNvPr id="10" name="Picture 9"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4" y="609600"/>
            <a:ext cx="5934969" cy="2023254"/>
          </a:xfrm>
        </p:spPr>
        <p:txBody>
          <a:bodyPr anchor="b"/>
          <a:lstStyle>
            <a:lvl1pPr algn="ct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7424803" y="609601"/>
            <a:ext cx="3255358" cy="5181600"/>
          </a:xfrm>
          <a:prstGeom prst="roundRect">
            <a:avLst>
              <a:gd name="adj" fmla="val 4943"/>
            </a:avLst>
          </a:prstGeom>
          <a:noFill/>
          <a:ln w="82550" cap="sq">
            <a:solidFill>
              <a:schemeClr val="bg2">
                <a:lumMod val="60000"/>
                <a:lumOff val="40000"/>
              </a:schemeClr>
            </a:solidFill>
            <a:miter lim="800000"/>
          </a:ln>
          <a:effectLst/>
          <a:scene3d>
            <a:camera prst="orthographicFront"/>
            <a:lightRig rig="threePt" dir="t">
              <a:rot lat="0" lon="0" rev="2700000"/>
            </a:lightRig>
          </a:scene3d>
          <a:sp3d contourW="6350">
            <a:bevelT h="38100"/>
            <a:contourClr>
              <a:srgbClr val="C0C0C0"/>
            </a:contourClr>
          </a:sp3d>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913794" y="2632852"/>
            <a:ext cx="5934949" cy="3158347"/>
          </a:xfrm>
        </p:spPr>
        <p:txBody>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2D86FA65-9FF8-4D7B-9260-469ACAE3267B}" type="datetime1">
              <a:rPr lang="en-US" smtClean="0"/>
              <a:t>12/3/2018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140626316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pic>
        <p:nvPicPr>
          <p:cNvPr id="10" name="Picture 9"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94" y="4289374"/>
            <a:ext cx="10364432" cy="81161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84744" y="698261"/>
            <a:ext cx="9822532" cy="3214136"/>
          </a:xfrm>
          <a:prstGeom prst="roundRect">
            <a:avLst>
              <a:gd name="adj" fmla="val 4944"/>
            </a:avLst>
          </a:prstGeom>
          <a:noFill/>
          <a:ln w="82550" cap="sq">
            <a:solidFill>
              <a:schemeClr val="bg2">
                <a:lumMod val="60000"/>
                <a:lumOff val="40000"/>
              </a:schemeClr>
            </a:solidFill>
            <a:miter lim="800000"/>
          </a:ln>
          <a:effectLst/>
          <a:scene3d>
            <a:camera prst="orthographicFront"/>
            <a:lightRig rig="threePt" dir="t">
              <a:rot lat="0" lon="0" rev="2700000"/>
            </a:lightRig>
          </a:scene3d>
          <a:sp3d contourW="6350">
            <a:bevelT h="38100"/>
            <a:contourClr>
              <a:srgbClr val="C0C0C0"/>
            </a:contourClr>
          </a:sp3d>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913774" y="5108728"/>
            <a:ext cx="10364452" cy="682472"/>
          </a:xfrm>
        </p:spPr>
        <p:txBody>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6434447B-0882-4B13-9C62-FB1A1A018797}" type="datetime1">
              <a:rPr lang="en-US" smtClean="0"/>
              <a:t>12/3/2018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smtClean="0"/>
              <a:pPr/>
              <a:t>‹#›</a:t>
            </a:fld>
            <a:endParaRPr lang="en-US" dirty="0"/>
          </a:p>
        </p:txBody>
      </p:sp>
    </p:spTree>
    <p:extLst>
      <p:ext uri="{BB962C8B-B14F-4D97-AF65-F5344CB8AC3E}">
        <p14:creationId xmlns:p14="http://schemas.microsoft.com/office/powerpoint/2010/main" val="1022284802"/>
      </p:ext>
    </p:extLst>
  </p:cSld>
  <p:clrMapOvr>
    <a:masterClrMapping/>
  </p:clrMapOvr>
  <p:hf sldNum="0" hdr="0" ftr="0" dt="0"/>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4" y="609599"/>
            <a:ext cx="10364452" cy="3427245"/>
          </a:xfrm>
        </p:spPr>
        <p:txBody>
          <a:bodyPr anchor="ctr"/>
          <a:lstStyle>
            <a:lvl1pPr algn="ctr">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913775" y="4204821"/>
            <a:ext cx="10364452" cy="1586380"/>
          </a:xfrm>
        </p:spPr>
        <p:txBody>
          <a:bodyPr anchor="ct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6434447B-0882-4B13-9C62-FB1A1A018797}" type="datetime1">
              <a:rPr lang="en-US" smtClean="0"/>
              <a:t>12/3/2018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smtClean="0"/>
              <a:pPr/>
              <a:t>‹#›</a:t>
            </a:fld>
            <a:endParaRPr lang="en-US" dirty="0"/>
          </a:p>
        </p:txBody>
      </p:sp>
    </p:spTree>
    <p:extLst>
      <p:ext uri="{BB962C8B-B14F-4D97-AF65-F5344CB8AC3E}">
        <p14:creationId xmlns:p14="http://schemas.microsoft.com/office/powerpoint/2010/main" val="4249831009"/>
      </p:ext>
    </p:extLst>
  </p:cSld>
  <p:clrMapOvr>
    <a:masterClrMapping/>
  </p:clrMapOvr>
  <p:hf sldNum="0" hdr="0" ftr="0" dt="0"/>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pic>
        <p:nvPicPr>
          <p:cNvPr id="11" name="Picture 10"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1446212" y="609600"/>
            <a:ext cx="9302752" cy="2992904"/>
          </a:xfrm>
        </p:spPr>
        <p:txBody>
          <a:bodyPr anchor="ctr"/>
          <a:lstStyle>
            <a:lvl1pPr>
              <a:defRPr sz="3200"/>
            </a:lvl1pPr>
          </a:lstStyle>
          <a:p>
            <a:r>
              <a:rPr lang="en-US"/>
              <a:t>Click to edit Master title style</a:t>
            </a:r>
            <a:endParaRPr lang="en-US" dirty="0"/>
          </a:p>
        </p:txBody>
      </p:sp>
      <p:sp>
        <p:nvSpPr>
          <p:cNvPr id="12" name="Text Placeholder 3"/>
          <p:cNvSpPr>
            <a:spLocks noGrp="1"/>
          </p:cNvSpPr>
          <p:nvPr>
            <p:ph type="body" sz="half" idx="13"/>
          </p:nvPr>
        </p:nvSpPr>
        <p:spPr>
          <a:xfrm>
            <a:off x="1720644" y="3610032"/>
            <a:ext cx="8752299" cy="594788"/>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4" name="Text Placeholder 3"/>
          <p:cNvSpPr>
            <a:spLocks noGrp="1"/>
          </p:cNvSpPr>
          <p:nvPr>
            <p:ph type="body" sz="half" idx="2"/>
          </p:nvPr>
        </p:nvSpPr>
        <p:spPr>
          <a:xfrm>
            <a:off x="913774" y="4372796"/>
            <a:ext cx="10364452" cy="1421053"/>
          </a:xfrm>
        </p:spPr>
        <p:txBody>
          <a:bodyPr anchor="ctr">
            <a:normAutofit/>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6434447B-0882-4B13-9C62-FB1A1A018797}" type="datetime1">
              <a:rPr lang="en-US" smtClean="0"/>
              <a:t>12/3/2018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smtClean="0"/>
              <a:pPr/>
              <a:t>‹#›</a:t>
            </a:fld>
            <a:endParaRPr lang="en-US" dirty="0"/>
          </a:p>
        </p:txBody>
      </p:sp>
      <p:sp>
        <p:nvSpPr>
          <p:cNvPr id="13" name="TextBox 12"/>
          <p:cNvSpPr txBox="1"/>
          <p:nvPr/>
        </p:nvSpPr>
        <p:spPr>
          <a:xfrm>
            <a:off x="1001488" y="754166"/>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4" name="TextBox 13"/>
          <p:cNvSpPr txBox="1"/>
          <p:nvPr/>
        </p:nvSpPr>
        <p:spPr>
          <a:xfrm>
            <a:off x="10557558" y="2993578"/>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extLst>
      <p:ext uri="{BB962C8B-B14F-4D97-AF65-F5344CB8AC3E}">
        <p14:creationId xmlns:p14="http://schemas.microsoft.com/office/powerpoint/2010/main" val="2787405845"/>
      </p:ext>
    </p:extLst>
  </p:cSld>
  <p:clrMapOvr>
    <a:masterClrMapping/>
  </p:clrMapOvr>
  <p:hf sldNum="0" hdr="0" ftr="0" dt="0"/>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5" y="2138721"/>
            <a:ext cx="10364452" cy="2511835"/>
          </a:xfrm>
        </p:spPr>
        <p:txBody>
          <a:bodyPr anchor="b"/>
          <a:lstStyle>
            <a:lvl1pPr algn="ctr">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913775" y="4662335"/>
            <a:ext cx="10364452" cy="1140644"/>
          </a:xfrm>
        </p:spPr>
        <p:txBody>
          <a:bodyPr anchor="t"/>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6434447B-0882-4B13-9C62-FB1A1A018797}" type="datetime1">
              <a:rPr lang="en-US" smtClean="0"/>
              <a:t>12/3/2018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smtClean="0"/>
              <a:pPr/>
              <a:t>‹#›</a:t>
            </a:fld>
            <a:endParaRPr lang="en-US" dirty="0"/>
          </a:p>
        </p:txBody>
      </p:sp>
    </p:spTree>
    <p:extLst>
      <p:ext uri="{BB962C8B-B14F-4D97-AF65-F5344CB8AC3E}">
        <p14:creationId xmlns:p14="http://schemas.microsoft.com/office/powerpoint/2010/main" val="730666480"/>
      </p:ext>
    </p:extLst>
  </p:cSld>
  <p:clrMapOvr>
    <a:masterClrMapping/>
  </p:clrMapOvr>
  <p:hf sldNum="0" hdr="0" ftr="0" dt="0"/>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pic>
        <p:nvPicPr>
          <p:cNvPr id="13" name="Picture 12"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5" name="Title 1"/>
          <p:cNvSpPr>
            <a:spLocks noGrp="1"/>
          </p:cNvSpPr>
          <p:nvPr>
            <p:ph type="title"/>
          </p:nvPr>
        </p:nvSpPr>
        <p:spPr>
          <a:xfrm>
            <a:off x="913774" y="609600"/>
            <a:ext cx="10364452" cy="1605094"/>
          </a:xfrm>
        </p:spPr>
        <p:txBody>
          <a:bodyPr/>
          <a:lstStyle/>
          <a:p>
            <a:r>
              <a:rPr lang="en-US"/>
              <a:t>Click to edit Master title style</a:t>
            </a:r>
            <a:endParaRPr lang="en-US" dirty="0"/>
          </a:p>
        </p:txBody>
      </p:sp>
      <p:sp>
        <p:nvSpPr>
          <p:cNvPr id="7" name="Text Placeholder 2"/>
          <p:cNvSpPr>
            <a:spLocks noGrp="1"/>
          </p:cNvSpPr>
          <p:nvPr>
            <p:ph type="body" idx="1"/>
          </p:nvPr>
        </p:nvSpPr>
        <p:spPr>
          <a:xfrm>
            <a:off x="913774" y="2367093"/>
            <a:ext cx="3298976" cy="576262"/>
          </a:xfrm>
        </p:spPr>
        <p:txBody>
          <a:bodyPr anchor="b">
            <a:noAutofit/>
          </a:bodyPr>
          <a:lstStyle>
            <a:lvl1pPr marL="0" indent="0" algn="ctr">
              <a:lnSpc>
                <a:spcPct val="85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8" name="Text Placeholder 3"/>
          <p:cNvSpPr>
            <a:spLocks noGrp="1"/>
          </p:cNvSpPr>
          <p:nvPr>
            <p:ph type="body" sz="half" idx="15"/>
          </p:nvPr>
        </p:nvSpPr>
        <p:spPr>
          <a:xfrm>
            <a:off x="913774" y="2943355"/>
            <a:ext cx="3298976" cy="2847845"/>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9" name="Text Placeholder 4"/>
          <p:cNvSpPr>
            <a:spLocks noGrp="1"/>
          </p:cNvSpPr>
          <p:nvPr>
            <p:ph type="body" sz="quarter" idx="3"/>
          </p:nvPr>
        </p:nvSpPr>
        <p:spPr>
          <a:xfrm>
            <a:off x="4452389" y="2367093"/>
            <a:ext cx="3291521" cy="576262"/>
          </a:xfrm>
        </p:spPr>
        <p:txBody>
          <a:bodyPr anchor="b">
            <a:noAutofit/>
          </a:bodyPr>
          <a:lstStyle>
            <a:lvl1pPr marL="0" indent="0" algn="ctr">
              <a:lnSpc>
                <a:spcPct val="85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0" name="Text Placeholder 3"/>
          <p:cNvSpPr>
            <a:spLocks noGrp="1"/>
          </p:cNvSpPr>
          <p:nvPr>
            <p:ph type="body" sz="half" idx="16"/>
          </p:nvPr>
        </p:nvSpPr>
        <p:spPr>
          <a:xfrm>
            <a:off x="4441348" y="2943355"/>
            <a:ext cx="3303351" cy="2847845"/>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11" name="Text Placeholder 4"/>
          <p:cNvSpPr>
            <a:spLocks noGrp="1"/>
          </p:cNvSpPr>
          <p:nvPr>
            <p:ph type="body" sz="quarter" idx="13"/>
          </p:nvPr>
        </p:nvSpPr>
        <p:spPr>
          <a:xfrm>
            <a:off x="7973298" y="2367093"/>
            <a:ext cx="3304928" cy="576262"/>
          </a:xfrm>
        </p:spPr>
        <p:txBody>
          <a:bodyPr anchor="b">
            <a:noAutofit/>
          </a:bodyPr>
          <a:lstStyle>
            <a:lvl1pPr marL="0" indent="0" algn="ctr">
              <a:lnSpc>
                <a:spcPct val="85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2" name="Text Placeholder 3"/>
          <p:cNvSpPr>
            <a:spLocks noGrp="1"/>
          </p:cNvSpPr>
          <p:nvPr>
            <p:ph type="body" sz="half" idx="17"/>
          </p:nvPr>
        </p:nvSpPr>
        <p:spPr>
          <a:xfrm>
            <a:off x="7973298" y="2943355"/>
            <a:ext cx="3304928" cy="2847845"/>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3" name="Date Placeholder 2"/>
          <p:cNvSpPr>
            <a:spLocks noGrp="1"/>
          </p:cNvSpPr>
          <p:nvPr>
            <p:ph type="dt" sz="half" idx="10"/>
          </p:nvPr>
        </p:nvSpPr>
        <p:spPr/>
        <p:txBody>
          <a:bodyPr/>
          <a:lstStyle/>
          <a:p>
            <a:fld id="{6434447B-0882-4B13-9C62-FB1A1A018797}" type="datetime1">
              <a:rPr lang="en-US" smtClean="0"/>
              <a:t>12/3/2018</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smtClean="0"/>
              <a:pPr/>
              <a:t>‹#›</a:t>
            </a:fld>
            <a:endParaRPr lang="en-US" dirty="0"/>
          </a:p>
        </p:txBody>
      </p:sp>
    </p:spTree>
    <p:extLst>
      <p:ext uri="{BB962C8B-B14F-4D97-AF65-F5344CB8AC3E}">
        <p14:creationId xmlns:p14="http://schemas.microsoft.com/office/powerpoint/2010/main" val="202087768"/>
      </p:ext>
    </p:extLst>
  </p:cSld>
  <p:clrMapOvr>
    <a:masterClrMapping/>
  </p:clrMapOvr>
  <p:hf sldNum="0" hdr="0" ftr="0" dt="0"/>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pic>
        <p:nvPicPr>
          <p:cNvPr id="16" name="Picture 15"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30" name="Title 1"/>
          <p:cNvSpPr>
            <a:spLocks noGrp="1"/>
          </p:cNvSpPr>
          <p:nvPr>
            <p:ph type="title"/>
          </p:nvPr>
        </p:nvSpPr>
        <p:spPr>
          <a:xfrm>
            <a:off x="913774" y="610772"/>
            <a:ext cx="10364452" cy="1603922"/>
          </a:xfrm>
        </p:spPr>
        <p:txBody>
          <a:bodyPr/>
          <a:lstStyle/>
          <a:p>
            <a:r>
              <a:rPr lang="en-US"/>
              <a:t>Click to edit Master title style</a:t>
            </a:r>
            <a:endParaRPr lang="en-US" dirty="0"/>
          </a:p>
        </p:txBody>
      </p:sp>
      <p:sp>
        <p:nvSpPr>
          <p:cNvPr id="19" name="Text Placeholder 2"/>
          <p:cNvSpPr>
            <a:spLocks noGrp="1"/>
          </p:cNvSpPr>
          <p:nvPr>
            <p:ph type="body" idx="1"/>
          </p:nvPr>
        </p:nvSpPr>
        <p:spPr>
          <a:xfrm>
            <a:off x="913774" y="4204820"/>
            <a:ext cx="3296409" cy="576262"/>
          </a:xfrm>
        </p:spPr>
        <p:txBody>
          <a:bodyPr anchor="b">
            <a:noAutofit/>
          </a:bodyPr>
          <a:lstStyle>
            <a:lvl1pPr marL="0" indent="0" algn="ctr">
              <a:lnSpc>
                <a:spcPct val="85000"/>
              </a:lnSpc>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0" name="Picture Placeholder 2"/>
          <p:cNvSpPr>
            <a:spLocks noGrp="1" noChangeAspect="1"/>
          </p:cNvSpPr>
          <p:nvPr>
            <p:ph type="pic" idx="15"/>
          </p:nvPr>
        </p:nvSpPr>
        <p:spPr>
          <a:xfrm>
            <a:off x="913774" y="2367093"/>
            <a:ext cx="3296409" cy="1524000"/>
          </a:xfrm>
          <a:prstGeom prst="roundRect">
            <a:avLst>
              <a:gd name="adj" fmla="val 9363"/>
            </a:avLst>
          </a:prstGeom>
          <a:noFill/>
          <a:ln w="82550" cap="sq">
            <a:solidFill>
              <a:schemeClr val="bg2">
                <a:lumMod val="60000"/>
                <a:lumOff val="40000"/>
              </a:schemeClr>
            </a:solidFill>
            <a:miter lim="800000"/>
          </a:ln>
          <a:effectLst/>
          <a:scene3d>
            <a:camera prst="orthographicFront"/>
            <a:lightRig rig="threePt" dir="t">
              <a:rot lat="0" lon="0" rev="2700000"/>
            </a:lightRig>
          </a:scene3d>
          <a:sp3d contourW="6350">
            <a:bevelT h="38100"/>
            <a:contourClr>
              <a:srgbClr val="C0C0C0"/>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1" name="Text Placeholder 3"/>
          <p:cNvSpPr>
            <a:spLocks noGrp="1"/>
          </p:cNvSpPr>
          <p:nvPr>
            <p:ph type="body" sz="half" idx="18"/>
          </p:nvPr>
        </p:nvSpPr>
        <p:spPr>
          <a:xfrm>
            <a:off x="913774" y="4781082"/>
            <a:ext cx="3296409" cy="1010118"/>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22" name="Text Placeholder 4"/>
          <p:cNvSpPr>
            <a:spLocks noGrp="1"/>
          </p:cNvSpPr>
          <p:nvPr>
            <p:ph type="body" sz="quarter" idx="3"/>
          </p:nvPr>
        </p:nvSpPr>
        <p:spPr>
          <a:xfrm>
            <a:off x="4442759" y="4204820"/>
            <a:ext cx="3301828" cy="576262"/>
          </a:xfrm>
        </p:spPr>
        <p:txBody>
          <a:bodyPr anchor="b">
            <a:noAutofit/>
          </a:bodyPr>
          <a:lstStyle>
            <a:lvl1pPr marL="0" indent="0" algn="ctr">
              <a:lnSpc>
                <a:spcPct val="85000"/>
              </a:lnSpc>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3" name="Picture Placeholder 2"/>
          <p:cNvSpPr>
            <a:spLocks noGrp="1" noChangeAspect="1"/>
          </p:cNvSpPr>
          <p:nvPr>
            <p:ph type="pic" idx="21"/>
          </p:nvPr>
        </p:nvSpPr>
        <p:spPr>
          <a:xfrm>
            <a:off x="4441348" y="2367093"/>
            <a:ext cx="3303352" cy="1524000"/>
          </a:xfrm>
          <a:prstGeom prst="roundRect">
            <a:avLst>
              <a:gd name="adj" fmla="val 8841"/>
            </a:avLst>
          </a:prstGeom>
          <a:noFill/>
          <a:ln w="82550" cap="sq">
            <a:solidFill>
              <a:schemeClr val="bg2">
                <a:lumMod val="60000"/>
                <a:lumOff val="40000"/>
              </a:schemeClr>
            </a:solidFill>
            <a:miter lim="800000"/>
          </a:ln>
          <a:effectLst/>
          <a:scene3d>
            <a:camera prst="orthographicFront"/>
            <a:lightRig rig="threePt" dir="t">
              <a:rot lat="0" lon="0" rev="2700000"/>
            </a:lightRig>
          </a:scene3d>
          <a:sp3d contourW="6350">
            <a:bevelT h="38100"/>
            <a:contourClr>
              <a:srgbClr val="C0C0C0"/>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19"/>
          </p:nvPr>
        </p:nvSpPr>
        <p:spPr>
          <a:xfrm>
            <a:off x="4441348" y="4781080"/>
            <a:ext cx="3303352" cy="1010119"/>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25" name="Text Placeholder 4"/>
          <p:cNvSpPr>
            <a:spLocks noGrp="1"/>
          </p:cNvSpPr>
          <p:nvPr>
            <p:ph type="body" sz="quarter" idx="13"/>
          </p:nvPr>
        </p:nvSpPr>
        <p:spPr>
          <a:xfrm>
            <a:off x="7973298" y="4204820"/>
            <a:ext cx="3300681" cy="576262"/>
          </a:xfrm>
        </p:spPr>
        <p:txBody>
          <a:bodyPr anchor="b">
            <a:noAutofit/>
          </a:bodyPr>
          <a:lstStyle>
            <a:lvl1pPr marL="0" indent="0" algn="ctr">
              <a:lnSpc>
                <a:spcPct val="85000"/>
              </a:lnSpc>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6" name="Picture Placeholder 2"/>
          <p:cNvSpPr>
            <a:spLocks noGrp="1" noChangeAspect="1"/>
          </p:cNvSpPr>
          <p:nvPr>
            <p:ph type="pic" idx="22"/>
          </p:nvPr>
        </p:nvSpPr>
        <p:spPr>
          <a:xfrm>
            <a:off x="7973298" y="2367093"/>
            <a:ext cx="3304928" cy="1524000"/>
          </a:xfrm>
          <a:prstGeom prst="roundRect">
            <a:avLst>
              <a:gd name="adj" fmla="val 8841"/>
            </a:avLst>
          </a:prstGeom>
          <a:noFill/>
          <a:ln w="82550" cap="sq">
            <a:solidFill>
              <a:schemeClr val="bg2">
                <a:lumMod val="60000"/>
                <a:lumOff val="40000"/>
              </a:schemeClr>
            </a:solidFill>
            <a:miter lim="800000"/>
          </a:ln>
          <a:effectLst/>
          <a:scene3d>
            <a:camera prst="orthographicFront"/>
            <a:lightRig rig="threePt" dir="t">
              <a:rot lat="0" lon="0" rev="2700000"/>
            </a:lightRig>
          </a:scene3d>
          <a:sp3d contourW="6350">
            <a:bevelT h="38100"/>
            <a:contourClr>
              <a:srgbClr val="C0C0C0"/>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7" name="Text Placeholder 3"/>
          <p:cNvSpPr>
            <a:spLocks noGrp="1"/>
          </p:cNvSpPr>
          <p:nvPr>
            <p:ph type="body" sz="half" idx="20"/>
          </p:nvPr>
        </p:nvSpPr>
        <p:spPr>
          <a:xfrm>
            <a:off x="7973173" y="4781078"/>
            <a:ext cx="3305053" cy="1010121"/>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3" name="Date Placeholder 2"/>
          <p:cNvSpPr>
            <a:spLocks noGrp="1"/>
          </p:cNvSpPr>
          <p:nvPr>
            <p:ph type="dt" sz="half" idx="10"/>
          </p:nvPr>
        </p:nvSpPr>
        <p:spPr/>
        <p:txBody>
          <a:bodyPr/>
          <a:lstStyle/>
          <a:p>
            <a:fld id="{6434447B-0882-4B13-9C62-FB1A1A018797}" type="datetime1">
              <a:rPr lang="en-US" smtClean="0"/>
              <a:t>12/3/2018</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smtClean="0"/>
              <a:pPr/>
              <a:t>‹#›</a:t>
            </a:fld>
            <a:endParaRPr lang="en-US" dirty="0"/>
          </a:p>
        </p:txBody>
      </p:sp>
    </p:spTree>
    <p:extLst>
      <p:ext uri="{BB962C8B-B14F-4D97-AF65-F5344CB8AC3E}">
        <p14:creationId xmlns:p14="http://schemas.microsoft.com/office/powerpoint/2010/main" val="1354364369"/>
      </p:ext>
    </p:extLst>
  </p:cSld>
  <p:clrMapOvr>
    <a:masterClrMapping/>
  </p:clrMapOvr>
  <p:hf sldNum="0" hdr="0" ftr="0" dt="0"/>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p:txBody>
          <a:bodyPr/>
          <a:lstStyle/>
          <a:p>
            <a:r>
              <a:rPr lang="en-US"/>
              <a:t>Click to edit Master title style</a:t>
            </a:r>
            <a:endParaRPr lang="en-US" dirty="0"/>
          </a:p>
        </p:txBody>
      </p:sp>
      <p:sp>
        <p:nvSpPr>
          <p:cNvPr id="11" name="Vertical Text Placeholder 2"/>
          <p:cNvSpPr>
            <a:spLocks noGrp="1"/>
          </p:cNvSpPr>
          <p:nvPr>
            <p:ph type="body" orient="vert" sz="quarter" idx="13"/>
          </p:nvPr>
        </p:nvSpPr>
        <p:spPr>
          <a:xfrm>
            <a:off x="913775" y="2367093"/>
            <a:ext cx="10364452" cy="3424107"/>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6434447B-0882-4B13-9C62-FB1A1A018797}" type="datetime1">
              <a:rPr lang="en-US" smtClean="0"/>
              <a:t>12/3/2018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smtClean="0"/>
              <a:pPr/>
              <a:t>‹#›</a:t>
            </a:fld>
            <a:endParaRPr lang="en-US" dirty="0"/>
          </a:p>
        </p:txBody>
      </p:sp>
    </p:spTree>
    <p:extLst>
      <p:ext uri="{BB962C8B-B14F-4D97-AF65-F5344CB8AC3E}">
        <p14:creationId xmlns:p14="http://schemas.microsoft.com/office/powerpoint/2010/main" val="3812011129"/>
      </p:ext>
    </p:extLst>
  </p:cSld>
  <p:clrMapOvr>
    <a:masterClrMapping/>
  </p:clrMapOvr>
  <p:hf sldNum="0" hdr="0" ftr="0" dt="0"/>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pic>
        <p:nvPicPr>
          <p:cNvPr id="9" name="Picture 8"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Vertical Title 1"/>
          <p:cNvSpPr>
            <a:spLocks noGrp="1"/>
          </p:cNvSpPr>
          <p:nvPr>
            <p:ph type="title" orient="vert"/>
          </p:nvPr>
        </p:nvSpPr>
        <p:spPr>
          <a:xfrm>
            <a:off x="8724900" y="609601"/>
            <a:ext cx="2553326" cy="5181599"/>
          </a:xfrm>
        </p:spPr>
        <p:txBody>
          <a:bodyPr vert="eaVert"/>
          <a:lstStyle>
            <a:lvl1pPr algn="l">
              <a:defRPr/>
            </a:lvl1pPr>
          </a:lstStyle>
          <a:p>
            <a:r>
              <a:rPr lang="en-US"/>
              <a:t>Click to edit Master title style</a:t>
            </a:r>
            <a:endParaRPr lang="en-US" dirty="0"/>
          </a:p>
        </p:txBody>
      </p:sp>
      <p:sp>
        <p:nvSpPr>
          <p:cNvPr id="8" name="Vertical Text Placeholder 2"/>
          <p:cNvSpPr>
            <a:spLocks noGrp="1"/>
          </p:cNvSpPr>
          <p:nvPr>
            <p:ph type="body" orient="vert" sz="quarter" idx="13"/>
          </p:nvPr>
        </p:nvSpPr>
        <p:spPr>
          <a:xfrm>
            <a:off x="913775" y="609601"/>
            <a:ext cx="7658724" cy="5181599"/>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6434447B-0882-4B13-9C62-FB1A1A018797}" type="datetime1">
              <a:rPr lang="en-US" smtClean="0"/>
              <a:t>12/3/2018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smtClean="0"/>
              <a:pPr/>
              <a:t>‹#›</a:t>
            </a:fld>
            <a:endParaRPr lang="en-US" dirty="0"/>
          </a:p>
        </p:txBody>
      </p:sp>
    </p:spTree>
    <p:extLst>
      <p:ext uri="{BB962C8B-B14F-4D97-AF65-F5344CB8AC3E}">
        <p14:creationId xmlns:p14="http://schemas.microsoft.com/office/powerpoint/2010/main" val="3500424113"/>
      </p:ext>
    </p:extLst>
  </p:cSld>
  <p:clrMapOvr>
    <a:masterClrMapping/>
  </p:clrMapOvr>
  <p:hf sldNum="0" hdr="0" ftr="0" dt="0"/>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accent1"/>
        </a:solidFill>
        <a:effectLst/>
      </p:bgPr>
    </p:bg>
    <p:spTree>
      <p:nvGrpSpPr>
        <p:cNvPr id="1" name=""/>
        <p:cNvGrpSpPr/>
        <p:nvPr/>
      </p:nvGrpSpPr>
      <p:grpSpPr>
        <a:xfrm>
          <a:off x="0" y="0"/>
          <a:ext cx="0" cy="0"/>
          <a:chOff x="0" y="0"/>
          <a:chExt cx="0" cy="0"/>
        </a:xfrm>
      </p:grpSpPr>
      <p:pic>
        <p:nvPicPr>
          <p:cNvPr id="1026" name="Picture 2" descr="\\DROBO-FS\QuickDrops\JB\PPTX NG\Droplets\LightingOverlay.png"/>
          <p:cNvPicPr>
            <a:picLocks noChangeAspect="1" noChangeArrowheads="1"/>
          </p:cNvPicPr>
          <p:nvPr/>
        </p:nvPicPr>
        <p:blipFill>
          <a:blip r:embed="rId19">
            <a:alphaModFix amt="80000"/>
            <a:extLst>
              <a:ext uri="{28A0092B-C50C-407E-A947-70E740481C1C}">
                <a14:useLocalDpi xmlns:a14="http://schemas.microsoft.com/office/drawing/2010/main" val="0"/>
              </a:ext>
            </a:extLst>
          </a:blip>
          <a:srcRect/>
          <a:stretch>
            <a:fillRect/>
          </a:stretch>
        </p:blipFill>
        <p:spPr bwMode="auto">
          <a:xfrm>
            <a:off x="0" y="0"/>
            <a:ext cx="12192003" cy="6858001"/>
          </a:xfrm>
          <a:prstGeom prst="rect">
            <a:avLst/>
          </a:prstGeom>
          <a:noFill/>
          <a:extLst>
            <a:ext uri="{909E8E84-426E-40DD-AFC4-6F175D3DCCD1}">
              <a14:hiddenFill xmlns:a14="http://schemas.microsoft.com/office/drawing/2010/main">
                <a:solidFill>
                  <a:srgbClr val="FFFFFF"/>
                </a:solidFill>
              </a14:hiddenFill>
            </a:ext>
          </a:extLst>
        </p:spPr>
      </p:pic>
      <p:sp>
        <p:nvSpPr>
          <p:cNvPr id="2" name="Title Placeholder 1"/>
          <p:cNvSpPr>
            <a:spLocks noGrp="1"/>
          </p:cNvSpPr>
          <p:nvPr>
            <p:ph type="title"/>
          </p:nvPr>
        </p:nvSpPr>
        <p:spPr>
          <a:xfrm>
            <a:off x="913775" y="618517"/>
            <a:ext cx="10364451" cy="1596177"/>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913775" y="2367093"/>
            <a:ext cx="10364452" cy="3424107"/>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678737" y="5883275"/>
            <a:ext cx="2743200" cy="365125"/>
          </a:xfrm>
          <a:prstGeom prst="rect">
            <a:avLst/>
          </a:prstGeom>
        </p:spPr>
        <p:txBody>
          <a:bodyPr vert="horz" lIns="91440" tIns="45720" rIns="91440" bIns="45720" rtlCol="0" anchor="ctr"/>
          <a:lstStyle>
            <a:lvl1pPr algn="r">
              <a:defRPr sz="1000">
                <a:solidFill>
                  <a:schemeClr val="tx1"/>
                </a:solidFill>
              </a:defRPr>
            </a:lvl1pPr>
          </a:lstStyle>
          <a:p>
            <a:fld id="{6434447B-0882-4B13-9C62-FB1A1A018797}" type="datetime1">
              <a:rPr lang="en-US" smtClean="0"/>
              <a:t>12/3/2018</a:t>
            </a:fld>
            <a:endParaRPr lang="en-US" dirty="0"/>
          </a:p>
        </p:txBody>
      </p:sp>
      <p:sp>
        <p:nvSpPr>
          <p:cNvPr id="5" name="Footer Placeholder 4"/>
          <p:cNvSpPr>
            <a:spLocks noGrp="1"/>
          </p:cNvSpPr>
          <p:nvPr>
            <p:ph type="ftr" sz="quarter" idx="3"/>
          </p:nvPr>
        </p:nvSpPr>
        <p:spPr>
          <a:xfrm>
            <a:off x="913774" y="5883275"/>
            <a:ext cx="6672887" cy="365125"/>
          </a:xfrm>
          <a:prstGeom prst="rect">
            <a:avLst/>
          </a:prstGeom>
        </p:spPr>
        <p:txBody>
          <a:bodyPr vert="horz" lIns="91440" tIns="45720" rIns="91440" bIns="45720" rtlCol="0" anchor="ctr"/>
          <a:lstStyle>
            <a:lvl1pPr algn="l">
              <a:defRPr sz="1000">
                <a:solidFill>
                  <a:schemeClr val="tx1"/>
                </a:solidFill>
              </a:defRPr>
            </a:lvl1pPr>
          </a:lstStyle>
          <a:p>
            <a:endParaRPr lang="en-US" dirty="0"/>
          </a:p>
        </p:txBody>
      </p:sp>
      <p:sp>
        <p:nvSpPr>
          <p:cNvPr id="6" name="Slide Number Placeholder 5"/>
          <p:cNvSpPr>
            <a:spLocks noGrp="1"/>
          </p:cNvSpPr>
          <p:nvPr>
            <p:ph type="sldNum" sz="quarter" idx="4"/>
          </p:nvPr>
        </p:nvSpPr>
        <p:spPr>
          <a:xfrm>
            <a:off x="10514011" y="5883275"/>
            <a:ext cx="764215" cy="365125"/>
          </a:xfrm>
          <a:prstGeom prst="rect">
            <a:avLst/>
          </a:prstGeom>
        </p:spPr>
        <p:txBody>
          <a:bodyPr vert="horz" lIns="91440" tIns="45720" rIns="91440" bIns="45720" rtlCol="0" anchor="ctr"/>
          <a:lstStyle>
            <a:lvl1pPr algn="r">
              <a:defRPr sz="1000">
                <a:solidFill>
                  <a:schemeClr val="tx1"/>
                </a:solidFill>
              </a:defRPr>
            </a:lvl1pPr>
          </a:lstStyle>
          <a:p>
            <a:fld id="{6D22F896-40B5-4ADD-8801-0D06FADFA095}" type="slidenum">
              <a:rPr lang="en-US" smtClean="0"/>
              <a:pPr/>
              <a:t>‹#›</a:t>
            </a:fld>
            <a:endParaRPr lang="en-US" dirty="0"/>
          </a:p>
        </p:txBody>
      </p:sp>
    </p:spTree>
    <p:extLst>
      <p:ext uri="{BB962C8B-B14F-4D97-AF65-F5344CB8AC3E}">
        <p14:creationId xmlns:p14="http://schemas.microsoft.com/office/powerpoint/2010/main" val="87804428"/>
      </p:ext>
    </p:extLst>
  </p:cSld>
  <p:clrMap bg1="lt1" tx1="dk1" bg2="lt2" tx2="dk2" accent1="accent1" accent2="accent2" accent3="accent3" accent4="accent4" accent5="accent5" accent6="accent6" hlink="hlink" folHlink="folHlink"/>
  <p:sldLayoutIdLst>
    <p:sldLayoutId id="2147483827" r:id="rId1"/>
    <p:sldLayoutId id="2147483828" r:id="rId2"/>
    <p:sldLayoutId id="2147483829" r:id="rId3"/>
    <p:sldLayoutId id="2147483830" r:id="rId4"/>
    <p:sldLayoutId id="2147483831" r:id="rId5"/>
    <p:sldLayoutId id="2147483832" r:id="rId6"/>
    <p:sldLayoutId id="2147483833" r:id="rId7"/>
    <p:sldLayoutId id="2147483834" r:id="rId8"/>
    <p:sldLayoutId id="2147483835" r:id="rId9"/>
    <p:sldLayoutId id="2147483836" r:id="rId10"/>
    <p:sldLayoutId id="2147483837" r:id="rId11"/>
    <p:sldLayoutId id="2147483838" r:id="rId12"/>
    <p:sldLayoutId id="2147483839" r:id="rId13"/>
    <p:sldLayoutId id="2147483840" r:id="rId14"/>
    <p:sldLayoutId id="2147483841" r:id="rId15"/>
    <p:sldLayoutId id="2147483842" r:id="rId16"/>
    <p:sldLayoutId id="2147483843" r:id="rId17"/>
  </p:sldLayoutIdLst>
  <p:hf sldNum="0" hdr="0" ftr="0" dt="0"/>
  <p:txStyles>
    <p:titleStyle>
      <a:lvl1pPr algn="ctr" defTabSz="914400" rtl="0" eaLnBrk="1" latinLnBrk="0" hangingPunct="1">
        <a:lnSpc>
          <a:spcPct val="90000"/>
        </a:lnSpc>
        <a:spcBef>
          <a:spcPct val="0"/>
        </a:spcBef>
        <a:buNone/>
        <a:defRPr sz="3600" kern="1200" cap="all" baseline="0">
          <a:solidFill>
            <a:schemeClr val="tx1"/>
          </a:solidFill>
          <a:effectLst/>
          <a:latin typeface="+mj-lt"/>
          <a:ea typeface="+mj-ea"/>
          <a:cs typeface="+mj-cs"/>
        </a:defRPr>
      </a:lvl1pPr>
    </p:titleStyle>
    <p:bodyStyle>
      <a:lvl1pPr marL="228600" indent="-228600" algn="l" defTabSz="914400" rtl="0" eaLnBrk="1" latinLnBrk="0" hangingPunct="1">
        <a:lnSpc>
          <a:spcPct val="120000"/>
        </a:lnSpc>
        <a:spcBef>
          <a:spcPts val="1000"/>
        </a:spcBef>
        <a:buClr>
          <a:schemeClr val="tx1"/>
        </a:buClr>
        <a:buFont typeface="Arial" panose="020B0604020202020204" pitchFamily="34" charset="0"/>
        <a:buChar char="•"/>
        <a:defRPr sz="2000" kern="1200" cap="all" baseline="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tx1"/>
        </a:buClr>
        <a:buFont typeface="Arial" panose="020B0604020202020204" pitchFamily="34" charset="0"/>
        <a:buChar char="•"/>
        <a:defRPr sz="1800" kern="1200" cap="all"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tx1"/>
        </a:buClr>
        <a:buFont typeface="Arial" panose="020B0604020202020204" pitchFamily="34" charset="0"/>
        <a:buChar char="•"/>
        <a:defRPr sz="1600" kern="1200" cap="all" baseline="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mod="1">
    <p:ext uri="{27BBF7A9-308A-43DC-89C8-2F10F3537804}">
      <p15:sldGuideLst xmlns:p15="http://schemas.microsoft.com/office/powerpoint/2012/main"/>
    </p:ext>
  </p:extLst>
</p:sldMaster>
</file>

<file path=ppt/slides/_rels/slide1.xml.rels><?xml version="1.0" encoding="UTF-8" standalone="yes"?>
<Relationships xmlns="http://schemas.openxmlformats.org/package/2006/relationships"><Relationship Id="rId3" Type="http://schemas.openxmlformats.org/officeDocument/2006/relationships/image" Target="../media/image4.jpg"/><Relationship Id="rId2" Type="http://schemas.openxmlformats.org/officeDocument/2006/relationships/notesSlide" Target="../notesSlides/notesSlide1.xml"/><Relationship Id="rId1" Type="http://schemas.openxmlformats.org/officeDocument/2006/relationships/slideLayout" Target="../slideLayouts/slideLayout1.xml"/><Relationship Id="rId4" Type="http://schemas.openxmlformats.org/officeDocument/2006/relationships/image" Target="../media/image5.jpg"/></Relationships>
</file>

<file path=ppt/slides/_rels/slide2.xml.rels><?xml version="1.0" encoding="UTF-8" standalone="yes"?>
<Relationships xmlns="http://schemas.openxmlformats.org/package/2006/relationships"><Relationship Id="rId3" Type="http://schemas.openxmlformats.org/officeDocument/2006/relationships/image" Target="../media/image6.jpg"/><Relationship Id="rId2" Type="http://schemas.openxmlformats.org/officeDocument/2006/relationships/image" Target="../media/image1.png"/><Relationship Id="rId1" Type="http://schemas.openxmlformats.org/officeDocument/2006/relationships/slideLayout" Target="../slideLayouts/slideLayout2.xml"/><Relationship Id="rId5" Type="http://schemas.openxmlformats.org/officeDocument/2006/relationships/image" Target="../media/image3.png"/><Relationship Id="rId4" Type="http://schemas.openxmlformats.org/officeDocument/2006/relationships/image" Target="../media/image7.jpg"/></Relationships>
</file>

<file path=ppt/slides/_rels/slide3.xml.rels><?xml version="1.0" encoding="UTF-8" standalone="yes"?>
<Relationships xmlns="http://schemas.openxmlformats.org/package/2006/relationships"><Relationship Id="rId3" Type="http://schemas.openxmlformats.org/officeDocument/2006/relationships/image" Target="../media/image8.jpg"/><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image" Target="../media/image11.jpg"/><Relationship Id="rId5" Type="http://schemas.openxmlformats.org/officeDocument/2006/relationships/image" Target="../media/image10.jpg"/><Relationship Id="rId4" Type="http://schemas.openxmlformats.org/officeDocument/2006/relationships/image" Target="../media/image9.jpg"/></Relationships>
</file>

<file path=ppt/slides/_rels/slide4.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3.xml"/><Relationship Id="rId1" Type="http://schemas.openxmlformats.org/officeDocument/2006/relationships/slideLayout" Target="../slideLayouts/slideLayout2.xml"/><Relationship Id="rId4" Type="http://schemas.openxmlformats.org/officeDocument/2006/relationships/image" Target="../media/image13.png"/></Relationships>
</file>

<file path=ppt/slides/_rels/slide5.xml.rels><?xml version="1.0" encoding="UTF-8" standalone="yes"?>
<Relationships xmlns="http://schemas.openxmlformats.org/package/2006/relationships"><Relationship Id="rId3" Type="http://schemas.openxmlformats.org/officeDocument/2006/relationships/image" Target="../media/image14.jpg"/><Relationship Id="rId2" Type="http://schemas.openxmlformats.org/officeDocument/2006/relationships/notesSlide" Target="../notesSlides/notesSlide4.xml"/><Relationship Id="rId1" Type="http://schemas.openxmlformats.org/officeDocument/2006/relationships/slideLayout" Target="../slideLayouts/slideLayout2.xml"/><Relationship Id="rId4" Type="http://schemas.openxmlformats.org/officeDocument/2006/relationships/image" Target="../media/image15.jpg"/></Relationships>
</file>

<file path=ppt/slides/_rels/slide6.xml.rels><?xml version="1.0" encoding="UTF-8" standalone="yes"?>
<Relationships xmlns="http://schemas.openxmlformats.org/package/2006/relationships"><Relationship Id="rId3" Type="http://schemas.openxmlformats.org/officeDocument/2006/relationships/image" Target="../media/image16.jpg"/><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image" Target="../media/image19.JPG"/><Relationship Id="rId5" Type="http://schemas.openxmlformats.org/officeDocument/2006/relationships/image" Target="../media/image18.JPG"/><Relationship Id="rId4" Type="http://schemas.openxmlformats.org/officeDocument/2006/relationships/image" Target="../media/image17.JPG"/></Relationships>
</file>

<file path=ppt/slides/_rels/slide7.xml.rels><?xml version="1.0" encoding="UTF-8" standalone="yes"?>
<Relationships xmlns="http://schemas.openxmlformats.org/package/2006/relationships"><Relationship Id="rId3" Type="http://schemas.openxmlformats.org/officeDocument/2006/relationships/image" Target="../media/image20.jpg"/><Relationship Id="rId2" Type="http://schemas.openxmlformats.org/officeDocument/2006/relationships/notesSlide" Target="../notesSlides/notesSlide6.xml"/><Relationship Id="rId1" Type="http://schemas.openxmlformats.org/officeDocument/2006/relationships/slideLayout" Target="../slideLayouts/slideLayout2.xml"/><Relationship Id="rId5" Type="http://schemas.openxmlformats.org/officeDocument/2006/relationships/image" Target="../media/image22.jpg"/><Relationship Id="rId4" Type="http://schemas.openxmlformats.org/officeDocument/2006/relationships/image" Target="../media/image21.jpg"/></Relationships>
</file>

<file path=ppt/slides/_rels/slide8.xml.rels><?xml version="1.0" encoding="UTF-8" standalone="yes"?>
<Relationships xmlns="http://schemas.openxmlformats.org/package/2006/relationships"><Relationship Id="rId3" Type="http://schemas.openxmlformats.org/officeDocument/2006/relationships/image" Target="../media/image23.jpeg"/><Relationship Id="rId2" Type="http://schemas.openxmlformats.org/officeDocument/2006/relationships/notesSlide" Target="../notesSlides/notesSlide7.xml"/><Relationship Id="rId1" Type="http://schemas.openxmlformats.org/officeDocument/2006/relationships/slideLayout" Target="../slideLayouts/slideLayout2.xml"/><Relationship Id="rId4" Type="http://schemas.openxmlformats.org/officeDocument/2006/relationships/image" Target="../media/image24.jpg"/></Relationships>
</file>

<file path=ppt/slides/_rels/slide9.xml.rels><?xml version="1.0" encoding="UTF-8" standalone="yes"?>
<Relationships xmlns="http://schemas.openxmlformats.org/package/2006/relationships"><Relationship Id="rId2" Type="http://schemas.openxmlformats.org/officeDocument/2006/relationships/hyperlink" Target="https://beta.lush.com/en/article/alternatives-to-plastics"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8857F5-7128-42FC-AEAA-D4A95F656F26}"/>
              </a:ext>
            </a:extLst>
          </p:cNvPr>
          <p:cNvSpPr>
            <a:spLocks noGrp="1"/>
          </p:cNvSpPr>
          <p:nvPr>
            <p:ph type="ctrTitle"/>
          </p:nvPr>
        </p:nvSpPr>
        <p:spPr>
          <a:xfrm>
            <a:off x="603504" y="159026"/>
            <a:ext cx="6608963" cy="3964241"/>
          </a:xfrm>
        </p:spPr>
        <p:txBody>
          <a:bodyPr>
            <a:normAutofit fontScale="90000"/>
          </a:bodyPr>
          <a:lstStyle/>
          <a:p>
            <a:r>
              <a:rPr lang="en-GB" sz="4200" dirty="0">
                <a:latin typeface="Century" panose="02040604050505020304" pitchFamily="18" charset="0"/>
                <a:cs typeface="Arial" panose="020B0604020202020204" pitchFamily="34" charset="0"/>
              </a:rPr>
              <a:t>Claire Davies-1806680</a:t>
            </a:r>
            <a:br>
              <a:rPr lang="en-GB" sz="4200" dirty="0">
                <a:latin typeface="Century" panose="02040604050505020304" pitchFamily="18" charset="0"/>
                <a:cs typeface="Arial" panose="020B0604020202020204" pitchFamily="34" charset="0"/>
              </a:rPr>
            </a:br>
            <a:br>
              <a:rPr lang="en-GB" sz="4200" dirty="0">
                <a:latin typeface="Century" panose="02040604050505020304" pitchFamily="18" charset="0"/>
                <a:cs typeface="Arial" panose="020B0604020202020204" pitchFamily="34" charset="0"/>
              </a:rPr>
            </a:br>
            <a:r>
              <a:rPr lang="en-GB" sz="4200" dirty="0">
                <a:latin typeface="Century" panose="02040604050505020304" pitchFamily="18" charset="0"/>
                <a:cs typeface="Arial" panose="020B0604020202020204" pitchFamily="34" charset="0"/>
              </a:rPr>
              <a:t>Learning and Collaboration for Global Citizenship (BMSP 4003)</a:t>
            </a:r>
          </a:p>
        </p:txBody>
      </p:sp>
      <p:sp>
        <p:nvSpPr>
          <p:cNvPr id="3" name="Subtitle 2">
            <a:extLst>
              <a:ext uri="{FF2B5EF4-FFF2-40B4-BE49-F238E27FC236}">
                <a16:creationId xmlns:a16="http://schemas.microsoft.com/office/drawing/2014/main" id="{0FCF7BE8-3B8D-4DE4-94E1-0ABA5C0D4D39}"/>
              </a:ext>
            </a:extLst>
          </p:cNvPr>
          <p:cNvSpPr>
            <a:spLocks noGrp="1"/>
          </p:cNvSpPr>
          <p:nvPr>
            <p:ph type="subTitle" idx="1"/>
          </p:nvPr>
        </p:nvSpPr>
        <p:spPr>
          <a:xfrm>
            <a:off x="667513" y="4206876"/>
            <a:ext cx="6544954" cy="2651124"/>
          </a:xfrm>
        </p:spPr>
        <p:txBody>
          <a:bodyPr>
            <a:normAutofit fontScale="92500" lnSpcReduction="20000"/>
          </a:bodyPr>
          <a:lstStyle/>
          <a:p>
            <a:r>
              <a:rPr lang="en-GB" sz="2400" u="sng" dirty="0">
                <a:solidFill>
                  <a:schemeClr val="tx1"/>
                </a:solidFill>
                <a:latin typeface="Century" panose="02040604050505020304" pitchFamily="18" charset="0"/>
              </a:rPr>
              <a:t>Contribution to Sustainability</a:t>
            </a:r>
          </a:p>
          <a:p>
            <a:endParaRPr lang="en-GB" sz="1500" dirty="0">
              <a:latin typeface="Century" panose="02040604050505020304" pitchFamily="18" charset="0"/>
            </a:endParaRPr>
          </a:p>
          <a:p>
            <a:r>
              <a:rPr lang="en-GB" sz="1500" dirty="0">
                <a:solidFill>
                  <a:schemeClr val="tx1"/>
                </a:solidFill>
                <a:latin typeface="Century" panose="02040604050505020304" pitchFamily="18" charset="0"/>
              </a:rPr>
              <a:t>“Never doubt that a small group of thoughtful, committed citizens can change the world; indeed, it’s the only thing that ever has.” American cultural anthropologist Margaret Mead</a:t>
            </a:r>
          </a:p>
          <a:p>
            <a:endParaRPr lang="en-GB" sz="1500" dirty="0">
              <a:solidFill>
                <a:schemeClr val="tx1"/>
              </a:solidFill>
              <a:latin typeface="Century" panose="02040604050505020304" pitchFamily="18" charset="0"/>
            </a:endParaRPr>
          </a:p>
          <a:p>
            <a:r>
              <a:rPr lang="en-GB" dirty="0">
                <a:solidFill>
                  <a:schemeClr val="tx1"/>
                </a:solidFill>
                <a:latin typeface="Century" panose="02040604050505020304" pitchFamily="18" charset="0"/>
              </a:rPr>
              <a:t>Assignment 1 – Alex Bell</a:t>
            </a:r>
          </a:p>
        </p:txBody>
      </p:sp>
      <p:pic>
        <p:nvPicPr>
          <p:cNvPr id="5" name="Picture 4">
            <a:extLst>
              <a:ext uri="{FF2B5EF4-FFF2-40B4-BE49-F238E27FC236}">
                <a16:creationId xmlns:a16="http://schemas.microsoft.com/office/drawing/2014/main" id="{604735B8-8D28-4689-97DA-F273C5804D32}"/>
              </a:ext>
            </a:extLst>
          </p:cNvPr>
          <p:cNvPicPr>
            <a:picLocks noChangeAspect="1"/>
          </p:cNvPicPr>
          <p:nvPr/>
        </p:nvPicPr>
        <p:blipFill>
          <a:blip r:embed="rId3"/>
          <a:stretch>
            <a:fillRect/>
          </a:stretch>
        </p:blipFill>
        <p:spPr>
          <a:xfrm>
            <a:off x="7480092" y="971305"/>
            <a:ext cx="4322164" cy="1778917"/>
          </a:xfrm>
          <a:prstGeom prst="rect">
            <a:avLst/>
          </a:prstGeom>
        </p:spPr>
      </p:pic>
      <p:pic>
        <p:nvPicPr>
          <p:cNvPr id="7" name="Picture 6">
            <a:extLst>
              <a:ext uri="{FF2B5EF4-FFF2-40B4-BE49-F238E27FC236}">
                <a16:creationId xmlns:a16="http://schemas.microsoft.com/office/drawing/2014/main" id="{B6AB6843-2262-4869-9195-654424E1D6D6}"/>
              </a:ext>
            </a:extLst>
          </p:cNvPr>
          <p:cNvPicPr>
            <a:picLocks noChangeAspect="1"/>
          </p:cNvPicPr>
          <p:nvPr/>
        </p:nvPicPr>
        <p:blipFill>
          <a:blip r:embed="rId4"/>
          <a:stretch>
            <a:fillRect/>
          </a:stretch>
        </p:blipFill>
        <p:spPr>
          <a:xfrm>
            <a:off x="7550662" y="3429000"/>
            <a:ext cx="4181024" cy="2351826"/>
          </a:xfrm>
          <a:prstGeom prst="rect">
            <a:avLst/>
          </a:prstGeom>
        </p:spPr>
      </p:pic>
    </p:spTree>
    <p:extLst>
      <p:ext uri="{BB962C8B-B14F-4D97-AF65-F5344CB8AC3E}">
        <p14:creationId xmlns:p14="http://schemas.microsoft.com/office/powerpoint/2010/main" val="137956957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25" name="Rectangle 24">
            <a:extLst>
              <a:ext uri="{FF2B5EF4-FFF2-40B4-BE49-F238E27FC236}">
                <a16:creationId xmlns:a16="http://schemas.microsoft.com/office/drawing/2014/main" id="{8A82B929-1FBB-4BA7-B616-E078D567E8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7" name="Picture 2">
            <a:extLst>
              <a:ext uri="{FF2B5EF4-FFF2-40B4-BE49-F238E27FC236}">
                <a16:creationId xmlns:a16="http://schemas.microsoft.com/office/drawing/2014/main" id="{520125D5-E5CE-4983-9749-8806AB88271C}"/>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alphaModFix amt="80000"/>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a14="http://schemas.microsoft.com/office/drawing/2010/main">
                <a:solidFill>
                  <a:srgbClr val="FFFFFF"/>
                </a:solidFill>
              </a14:hiddenFill>
            </a:ext>
          </a:extLst>
        </p:spPr>
      </p:pic>
      <p:sp>
        <p:nvSpPr>
          <p:cNvPr id="29" name="Rounded Rectangle 14">
            <a:extLst>
              <a:ext uri="{FF2B5EF4-FFF2-40B4-BE49-F238E27FC236}">
                <a16:creationId xmlns:a16="http://schemas.microsoft.com/office/drawing/2014/main" id="{74182822-1D16-4593-BD78-99990CE5C9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118579" y="618517"/>
            <a:ext cx="3427091" cy="5596019"/>
          </a:xfrm>
          <a:prstGeom prst="roundRect">
            <a:avLst>
              <a:gd name="adj" fmla="val 4838"/>
            </a:avLst>
          </a:prstGeom>
          <a:solidFill>
            <a:srgbClr val="FFFFFF"/>
          </a:solid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0" name="Content Placeholder 6">
            <a:extLst>
              <a:ext uri="{FF2B5EF4-FFF2-40B4-BE49-F238E27FC236}">
                <a16:creationId xmlns:a16="http://schemas.microsoft.com/office/drawing/2014/main" id="{9D63ED8F-96DE-4E89-B9F3-224516E3F9BF}"/>
              </a:ext>
            </a:extLst>
          </p:cNvPr>
          <p:cNvPicPr>
            <a:picLocks noChangeAspect="1"/>
          </p:cNvPicPr>
          <p:nvPr/>
        </p:nvPicPr>
        <p:blipFill>
          <a:blip r:embed="rId3"/>
          <a:stretch>
            <a:fillRect/>
          </a:stretch>
        </p:blipFill>
        <p:spPr>
          <a:xfrm>
            <a:off x="8279439" y="1239848"/>
            <a:ext cx="3102501" cy="1636569"/>
          </a:xfrm>
          <a:prstGeom prst="roundRect">
            <a:avLst>
              <a:gd name="adj" fmla="val 5301"/>
            </a:avLst>
          </a:prstGeom>
          <a:ln w="82550" cap="sq">
            <a:noFill/>
            <a:miter lim="800000"/>
          </a:ln>
          <a:effectLst/>
        </p:spPr>
      </p:pic>
      <p:pic>
        <p:nvPicPr>
          <p:cNvPr id="8" name="Content Placeholder 4">
            <a:extLst>
              <a:ext uri="{FF2B5EF4-FFF2-40B4-BE49-F238E27FC236}">
                <a16:creationId xmlns:a16="http://schemas.microsoft.com/office/drawing/2014/main" id="{8FB815BB-2613-499A-A10B-6D469B1BED9A}"/>
              </a:ext>
            </a:extLst>
          </p:cNvPr>
          <p:cNvPicPr>
            <a:picLocks noChangeAspect="1"/>
          </p:cNvPicPr>
          <p:nvPr/>
        </p:nvPicPr>
        <p:blipFill>
          <a:blip r:embed="rId4"/>
          <a:stretch>
            <a:fillRect/>
          </a:stretch>
        </p:blipFill>
        <p:spPr>
          <a:xfrm>
            <a:off x="8279439" y="3623222"/>
            <a:ext cx="3102501" cy="2326875"/>
          </a:xfrm>
          <a:prstGeom prst="roundRect">
            <a:avLst>
              <a:gd name="adj" fmla="val 5301"/>
            </a:avLst>
          </a:prstGeom>
          <a:ln w="82550" cap="sq">
            <a:noFill/>
            <a:miter lim="800000"/>
          </a:ln>
          <a:effectLst/>
          <a:scene3d>
            <a:camera prst="orthographicFront"/>
            <a:lightRig rig="threePt" dir="t">
              <a:rot lat="0" lon="0" rev="2700000"/>
            </a:lightRig>
          </a:scene3d>
          <a:sp3d contourW="6350">
            <a:bevelT h="38100"/>
            <a:contourClr>
              <a:srgbClr val="C0C0C0"/>
            </a:contourClr>
          </a:sp3d>
        </p:spPr>
      </p:pic>
      <p:pic>
        <p:nvPicPr>
          <p:cNvPr id="31" name="Picture 30">
            <a:extLst>
              <a:ext uri="{FF2B5EF4-FFF2-40B4-BE49-F238E27FC236}">
                <a16:creationId xmlns:a16="http://schemas.microsoft.com/office/drawing/2014/main" id="{EC16AD62-60C5-48ED-A0B3-6B500FC5595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5">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FBE57C9D-DB9D-4788-A80A-A54133673722}"/>
              </a:ext>
            </a:extLst>
          </p:cNvPr>
          <p:cNvSpPr>
            <a:spLocks noGrp="1"/>
          </p:cNvSpPr>
          <p:nvPr>
            <p:ph type="title"/>
          </p:nvPr>
        </p:nvSpPr>
        <p:spPr>
          <a:xfrm>
            <a:off x="908044" y="364539"/>
            <a:ext cx="6564205" cy="1573863"/>
          </a:xfrm>
        </p:spPr>
        <p:txBody>
          <a:bodyPr>
            <a:normAutofit/>
          </a:bodyPr>
          <a:lstStyle/>
          <a:p>
            <a:r>
              <a:rPr lang="en-GB" b="1" u="sng" dirty="0">
                <a:latin typeface="Century" panose="02040604050505020304" pitchFamily="18" charset="0"/>
                <a:cs typeface="Calibri" panose="020F0502020204030204" pitchFamily="34" charset="0"/>
              </a:rPr>
              <a:t>introduction</a:t>
            </a:r>
          </a:p>
        </p:txBody>
      </p:sp>
      <p:sp>
        <p:nvSpPr>
          <p:cNvPr id="22" name="Content Placeholder 21">
            <a:extLst>
              <a:ext uri="{FF2B5EF4-FFF2-40B4-BE49-F238E27FC236}">
                <a16:creationId xmlns:a16="http://schemas.microsoft.com/office/drawing/2014/main" id="{A693C652-1FC9-4866-8762-5CA6D1406A6A}"/>
              </a:ext>
            </a:extLst>
          </p:cNvPr>
          <p:cNvSpPr>
            <a:spLocks noGrp="1"/>
          </p:cNvSpPr>
          <p:nvPr>
            <p:ph sz="quarter" idx="13"/>
          </p:nvPr>
        </p:nvSpPr>
        <p:spPr>
          <a:xfrm>
            <a:off x="908044" y="2084544"/>
            <a:ext cx="6564207" cy="4419601"/>
          </a:xfrm>
        </p:spPr>
        <p:txBody>
          <a:bodyPr>
            <a:normAutofit fontScale="85000" lnSpcReduction="10000"/>
          </a:bodyPr>
          <a:lstStyle/>
          <a:p>
            <a:pPr marL="0" indent="0" algn="ctr">
              <a:buNone/>
            </a:pPr>
            <a:r>
              <a:rPr lang="en-GB" dirty="0">
                <a:latin typeface="Century" panose="02040604050505020304" pitchFamily="18" charset="0"/>
              </a:rPr>
              <a:t>Lush Cosmetics was started back in 1995 by a small group of people who have continued to work together for over 20 years, including Mark and Mo Constantine as  of the co-founders of the company. The first Lush Cosmetics shop opened at 29 High St, Poole in April 1995, with products being made in a small space above the shop. The business has been profitable since day one. The original Co-founders are still actively involved at the heart of the business, and The Lush head office, invention labs and the main Manufacturing sites are firmly rooted in Poole. Lush Cosmetics now have 104 shops in the UK and over 929 worldwide in 49 countries.</a:t>
            </a:r>
          </a:p>
          <a:p>
            <a:pPr marL="0" indent="0" algn="ctr">
              <a:buNone/>
            </a:pPr>
            <a:endParaRPr lang="en-US" b="1" dirty="0">
              <a:latin typeface="Century" panose="02040604050505020304" pitchFamily="18" charset="0"/>
            </a:endParaRPr>
          </a:p>
        </p:txBody>
      </p:sp>
    </p:spTree>
    <p:extLst>
      <p:ext uri="{BB962C8B-B14F-4D97-AF65-F5344CB8AC3E}">
        <p14:creationId xmlns:p14="http://schemas.microsoft.com/office/powerpoint/2010/main" val="116063706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860D6C-BC36-4F95-A50D-ED81745C7524}"/>
              </a:ext>
            </a:extLst>
          </p:cNvPr>
          <p:cNvSpPr>
            <a:spLocks noGrp="1"/>
          </p:cNvSpPr>
          <p:nvPr>
            <p:ph type="title"/>
          </p:nvPr>
        </p:nvSpPr>
        <p:spPr>
          <a:xfrm>
            <a:off x="582825" y="801858"/>
            <a:ext cx="7563475" cy="4332850"/>
          </a:xfrm>
        </p:spPr>
        <p:txBody>
          <a:bodyPr>
            <a:normAutofit fontScale="90000"/>
          </a:bodyPr>
          <a:lstStyle/>
          <a:p>
            <a:pPr algn="l"/>
            <a:br>
              <a:rPr lang="en-GB" sz="2400" dirty="0">
                <a:latin typeface="Century" panose="02040604050505020304" pitchFamily="18" charset="0"/>
              </a:rPr>
            </a:br>
            <a:r>
              <a:rPr lang="en-GB" sz="2400" dirty="0">
                <a:latin typeface="Century" panose="02040604050505020304" pitchFamily="18" charset="0"/>
              </a:rPr>
              <a:t>Every day more and more plastic ends up polluting our oceans.</a:t>
            </a:r>
            <a:br>
              <a:rPr lang="en-GB" sz="2400" dirty="0">
                <a:latin typeface="Century" panose="02040604050505020304" pitchFamily="18" charset="0"/>
              </a:rPr>
            </a:br>
            <a:br>
              <a:rPr lang="en-GB" sz="2400" dirty="0">
                <a:latin typeface="Century" panose="02040604050505020304" pitchFamily="18" charset="0"/>
              </a:rPr>
            </a:br>
            <a:r>
              <a:rPr lang="en-GB" sz="2400" dirty="0">
                <a:latin typeface="Century" panose="02040604050505020304" pitchFamily="18" charset="0"/>
              </a:rPr>
              <a:t>Reduce, re-use, recycle.</a:t>
            </a:r>
            <a:br>
              <a:rPr lang="en-GB" sz="2400" dirty="0">
                <a:latin typeface="Century" panose="02040604050505020304" pitchFamily="18" charset="0"/>
              </a:rPr>
            </a:br>
            <a:br>
              <a:rPr lang="en-GB" sz="2400" dirty="0">
                <a:latin typeface="Century" panose="02040604050505020304" pitchFamily="18" charset="0"/>
              </a:rPr>
            </a:br>
            <a:r>
              <a:rPr lang="en-GB" sz="2400" dirty="0">
                <a:latin typeface="Century" panose="02040604050505020304" pitchFamily="18" charset="0"/>
              </a:rPr>
              <a:t>Change plastic cutlery for wooden.</a:t>
            </a:r>
            <a:br>
              <a:rPr lang="en-GB" sz="2400" dirty="0">
                <a:latin typeface="Century" panose="02040604050505020304" pitchFamily="18" charset="0"/>
              </a:rPr>
            </a:br>
            <a:br>
              <a:rPr lang="en-GB" sz="2400" dirty="0">
                <a:latin typeface="Century" panose="02040604050505020304" pitchFamily="18" charset="0"/>
              </a:rPr>
            </a:br>
            <a:r>
              <a:rPr lang="en-GB" sz="2400" dirty="0">
                <a:latin typeface="Century" panose="02040604050505020304" pitchFamily="18" charset="0"/>
              </a:rPr>
              <a:t>Use a re-usable coffee cup/water bottles.</a:t>
            </a:r>
            <a:br>
              <a:rPr lang="en-GB" sz="2400" dirty="0">
                <a:latin typeface="Century" panose="02040604050505020304" pitchFamily="18" charset="0"/>
              </a:rPr>
            </a:br>
            <a:br>
              <a:rPr lang="en-GB" sz="2400" dirty="0">
                <a:latin typeface="Century" panose="02040604050505020304" pitchFamily="18" charset="0"/>
              </a:rPr>
            </a:br>
            <a:br>
              <a:rPr lang="en-GB" sz="2400" dirty="0">
                <a:latin typeface="Century" panose="02040604050505020304" pitchFamily="18" charset="0"/>
              </a:rPr>
            </a:br>
            <a:br>
              <a:rPr lang="en-GB" sz="2400" dirty="0">
                <a:latin typeface="Century" panose="02040604050505020304" pitchFamily="18" charset="0"/>
              </a:rPr>
            </a:br>
            <a:br>
              <a:rPr lang="en-GB" sz="2400" dirty="0">
                <a:latin typeface="Century" panose="02040604050505020304" pitchFamily="18" charset="0"/>
              </a:rPr>
            </a:br>
            <a:br>
              <a:rPr lang="en-GB" sz="2400" dirty="0">
                <a:latin typeface="Century" panose="02040604050505020304" pitchFamily="18" charset="0"/>
              </a:rPr>
            </a:br>
            <a:br>
              <a:rPr lang="en-GB" sz="2400" dirty="0">
                <a:latin typeface="Century" panose="02040604050505020304" pitchFamily="18" charset="0"/>
              </a:rPr>
            </a:br>
            <a:br>
              <a:rPr lang="en-GB" sz="2400" dirty="0">
                <a:latin typeface="Century" panose="02040604050505020304" pitchFamily="18" charset="0"/>
              </a:rPr>
            </a:br>
            <a:endParaRPr lang="en-GB" sz="2400" dirty="0">
              <a:latin typeface="Century" panose="02040604050505020304" pitchFamily="18" charset="0"/>
            </a:endParaRPr>
          </a:p>
        </p:txBody>
      </p:sp>
      <p:pic>
        <p:nvPicPr>
          <p:cNvPr id="5" name="Content Placeholder 4">
            <a:extLst>
              <a:ext uri="{FF2B5EF4-FFF2-40B4-BE49-F238E27FC236}">
                <a16:creationId xmlns:a16="http://schemas.microsoft.com/office/drawing/2014/main" id="{57B4B2B0-D2D3-4FB2-A498-0A0EFA7BF35D}"/>
              </a:ext>
            </a:extLst>
          </p:cNvPr>
          <p:cNvPicPr>
            <a:picLocks noGrp="1" noChangeAspect="1"/>
          </p:cNvPicPr>
          <p:nvPr>
            <p:ph sz="quarter" idx="13"/>
          </p:nvPr>
        </p:nvPicPr>
        <p:blipFill>
          <a:blip r:embed="rId3"/>
          <a:stretch>
            <a:fillRect/>
          </a:stretch>
        </p:blipFill>
        <p:spPr>
          <a:xfrm rot="1526024">
            <a:off x="9067800" y="750093"/>
            <a:ext cx="2667000" cy="1781175"/>
          </a:xfrm>
        </p:spPr>
      </p:pic>
      <p:pic>
        <p:nvPicPr>
          <p:cNvPr id="7" name="Picture 6">
            <a:extLst>
              <a:ext uri="{FF2B5EF4-FFF2-40B4-BE49-F238E27FC236}">
                <a16:creationId xmlns:a16="http://schemas.microsoft.com/office/drawing/2014/main" id="{3FB6A59E-1CDC-4C08-98F8-43DFB3238A48}"/>
              </a:ext>
            </a:extLst>
          </p:cNvPr>
          <p:cNvPicPr>
            <a:picLocks noChangeAspect="1"/>
          </p:cNvPicPr>
          <p:nvPr/>
        </p:nvPicPr>
        <p:blipFill>
          <a:blip r:embed="rId4"/>
          <a:stretch>
            <a:fillRect/>
          </a:stretch>
        </p:blipFill>
        <p:spPr>
          <a:xfrm rot="1704186">
            <a:off x="8461915" y="3745937"/>
            <a:ext cx="3210509" cy="2139503"/>
          </a:xfrm>
          <a:prstGeom prst="rect">
            <a:avLst/>
          </a:prstGeom>
        </p:spPr>
      </p:pic>
      <p:pic>
        <p:nvPicPr>
          <p:cNvPr id="9" name="Picture 8">
            <a:extLst>
              <a:ext uri="{FF2B5EF4-FFF2-40B4-BE49-F238E27FC236}">
                <a16:creationId xmlns:a16="http://schemas.microsoft.com/office/drawing/2014/main" id="{1BCA8ED5-BF8F-4BFD-9DA6-1CA277F8DF24}"/>
              </a:ext>
            </a:extLst>
          </p:cNvPr>
          <p:cNvPicPr>
            <a:picLocks noChangeAspect="1"/>
          </p:cNvPicPr>
          <p:nvPr/>
        </p:nvPicPr>
        <p:blipFill>
          <a:blip r:embed="rId5"/>
          <a:stretch>
            <a:fillRect/>
          </a:stretch>
        </p:blipFill>
        <p:spPr>
          <a:xfrm rot="1017379">
            <a:off x="605359" y="3582553"/>
            <a:ext cx="2779575" cy="2615328"/>
          </a:xfrm>
          <a:prstGeom prst="rect">
            <a:avLst/>
          </a:prstGeom>
        </p:spPr>
      </p:pic>
      <p:pic>
        <p:nvPicPr>
          <p:cNvPr id="11" name="Picture 10">
            <a:extLst>
              <a:ext uri="{FF2B5EF4-FFF2-40B4-BE49-F238E27FC236}">
                <a16:creationId xmlns:a16="http://schemas.microsoft.com/office/drawing/2014/main" id="{BA969031-2FE4-472B-B277-2E3C86F4B92B}"/>
              </a:ext>
            </a:extLst>
          </p:cNvPr>
          <p:cNvPicPr>
            <a:picLocks noChangeAspect="1"/>
          </p:cNvPicPr>
          <p:nvPr/>
        </p:nvPicPr>
        <p:blipFill>
          <a:blip r:embed="rId6"/>
          <a:stretch>
            <a:fillRect/>
          </a:stretch>
        </p:blipFill>
        <p:spPr>
          <a:xfrm rot="20197589">
            <a:off x="4754477" y="3633065"/>
            <a:ext cx="2526082" cy="2488191"/>
          </a:xfrm>
          <a:prstGeom prst="rect">
            <a:avLst/>
          </a:prstGeom>
        </p:spPr>
      </p:pic>
    </p:spTree>
    <p:extLst>
      <p:ext uri="{BB962C8B-B14F-4D97-AF65-F5344CB8AC3E}">
        <p14:creationId xmlns:p14="http://schemas.microsoft.com/office/powerpoint/2010/main" val="407102686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137961-EA3F-44BD-B9D9-967FBAD187AA}"/>
              </a:ext>
            </a:extLst>
          </p:cNvPr>
          <p:cNvSpPr>
            <a:spLocks noGrp="1"/>
          </p:cNvSpPr>
          <p:nvPr>
            <p:ph type="title"/>
          </p:nvPr>
        </p:nvSpPr>
        <p:spPr>
          <a:xfrm>
            <a:off x="4819650" y="618517"/>
            <a:ext cx="6458576" cy="2677133"/>
          </a:xfrm>
        </p:spPr>
        <p:txBody>
          <a:bodyPr>
            <a:normAutofit/>
          </a:bodyPr>
          <a:lstStyle/>
          <a:p>
            <a:r>
              <a:rPr lang="en-GB" sz="2400" dirty="0">
                <a:latin typeface="Century" panose="02040604050505020304" pitchFamily="18" charset="0"/>
              </a:rPr>
              <a:t>Lush run a 5 black pot scheme, this means that every time 5 pots are returned, the customer is given a free face mask. This encourages people to recycle.</a:t>
            </a:r>
          </a:p>
        </p:txBody>
      </p:sp>
      <p:pic>
        <p:nvPicPr>
          <p:cNvPr id="1026" name="Picture 2" descr="Image result for lush black pot scheme">
            <a:extLst>
              <a:ext uri="{FF2B5EF4-FFF2-40B4-BE49-F238E27FC236}">
                <a16:creationId xmlns:a16="http://schemas.microsoft.com/office/drawing/2014/main" id="{F0FD752B-C191-4049-95C4-A047B183B9D0}"/>
              </a:ext>
            </a:extLst>
          </p:cNvPr>
          <p:cNvPicPr>
            <a:picLocks noGrp="1" noChangeAspect="1" noChangeArrowheads="1"/>
          </p:cNvPicPr>
          <p:nvPr>
            <p:ph sz="quarter" idx="13"/>
          </p:nvPr>
        </p:nvPicPr>
        <p:blipFill rotWithShape="1">
          <a:blip r:embed="rId3">
            <a:extLst>
              <a:ext uri="{28A0092B-C50C-407E-A947-70E740481C1C}">
                <a14:useLocalDpi xmlns:a14="http://schemas.microsoft.com/office/drawing/2010/main" val="0"/>
              </a:ext>
            </a:extLst>
          </a:blip>
          <a:srcRect l="17938"/>
          <a:stretch/>
        </p:blipFill>
        <p:spPr bwMode="auto">
          <a:xfrm rot="20669857">
            <a:off x="571500" y="722537"/>
            <a:ext cx="3747434" cy="2984314"/>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7124E50D-5FF7-4E49-9A9B-A53C240773DB}"/>
              </a:ext>
            </a:extLst>
          </p:cNvPr>
          <p:cNvSpPr txBox="1"/>
          <p:nvPr/>
        </p:nvSpPr>
        <p:spPr>
          <a:xfrm>
            <a:off x="982464" y="4153370"/>
            <a:ext cx="6458576" cy="2554545"/>
          </a:xfrm>
          <a:prstGeom prst="rect">
            <a:avLst/>
          </a:prstGeom>
          <a:noFill/>
        </p:spPr>
        <p:txBody>
          <a:bodyPr wrap="square" rtlCol="0">
            <a:spAutoFit/>
          </a:bodyPr>
          <a:lstStyle/>
          <a:p>
            <a:r>
              <a:rPr lang="en-GB" sz="3200" dirty="0">
                <a:latin typeface="Century" panose="02040604050505020304" pitchFamily="18" charset="0"/>
              </a:rPr>
              <a:t>THESE POTS ARE THE RECYCLED TO MAKE NEW POTS AND ALSO THE BASKETS USED IN THE SHOPS.</a:t>
            </a:r>
          </a:p>
        </p:txBody>
      </p:sp>
      <p:pic>
        <p:nvPicPr>
          <p:cNvPr id="6" name="Picture 5">
            <a:extLst>
              <a:ext uri="{FF2B5EF4-FFF2-40B4-BE49-F238E27FC236}">
                <a16:creationId xmlns:a16="http://schemas.microsoft.com/office/drawing/2014/main" id="{BB732FD6-9E10-483F-8F0E-8CD5B741F1DF}"/>
              </a:ext>
            </a:extLst>
          </p:cNvPr>
          <p:cNvPicPr>
            <a:picLocks noChangeAspect="1"/>
          </p:cNvPicPr>
          <p:nvPr/>
        </p:nvPicPr>
        <p:blipFill>
          <a:blip r:embed="rId4"/>
          <a:stretch>
            <a:fillRect/>
          </a:stretch>
        </p:blipFill>
        <p:spPr>
          <a:xfrm rot="1624983">
            <a:off x="7040690" y="3725984"/>
            <a:ext cx="4518866" cy="2066554"/>
          </a:xfrm>
          <a:prstGeom prst="rect">
            <a:avLst/>
          </a:prstGeom>
        </p:spPr>
      </p:pic>
    </p:spTree>
    <p:extLst>
      <p:ext uri="{BB962C8B-B14F-4D97-AF65-F5344CB8AC3E}">
        <p14:creationId xmlns:p14="http://schemas.microsoft.com/office/powerpoint/2010/main" val="249482313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898197-855F-4E37-9C04-D68F40BDE896}"/>
              </a:ext>
            </a:extLst>
          </p:cNvPr>
          <p:cNvSpPr>
            <a:spLocks noGrp="1"/>
          </p:cNvSpPr>
          <p:nvPr>
            <p:ph type="title"/>
          </p:nvPr>
        </p:nvSpPr>
        <p:spPr>
          <a:xfrm>
            <a:off x="913775" y="349887"/>
            <a:ext cx="5182225" cy="2812413"/>
          </a:xfrm>
        </p:spPr>
        <p:txBody>
          <a:bodyPr>
            <a:normAutofit fontScale="90000"/>
          </a:bodyPr>
          <a:lstStyle/>
          <a:p>
            <a:r>
              <a:rPr lang="en-GB" dirty="0">
                <a:latin typeface="Century" panose="02040604050505020304" pitchFamily="18" charset="0"/>
              </a:rPr>
              <a:t>MICRO BEADS ARE FILLING OUR OCEANS AND CANT BE FILTERED!!</a:t>
            </a:r>
            <a:br>
              <a:rPr lang="en-GB" dirty="0">
                <a:latin typeface="Century" panose="02040604050505020304" pitchFamily="18" charset="0"/>
              </a:rPr>
            </a:br>
            <a:br>
              <a:rPr lang="en-GB" dirty="0">
                <a:latin typeface="Century" panose="02040604050505020304" pitchFamily="18" charset="0"/>
              </a:rPr>
            </a:br>
            <a:endParaRPr lang="en-GB" dirty="0">
              <a:latin typeface="Century" panose="02040604050505020304" pitchFamily="18" charset="0"/>
            </a:endParaRPr>
          </a:p>
        </p:txBody>
      </p:sp>
      <p:pic>
        <p:nvPicPr>
          <p:cNvPr id="5" name="Content Placeholder 4">
            <a:extLst>
              <a:ext uri="{FF2B5EF4-FFF2-40B4-BE49-F238E27FC236}">
                <a16:creationId xmlns:a16="http://schemas.microsoft.com/office/drawing/2014/main" id="{26BA008E-CE3C-4A64-BBDE-9BD52A6AE9BE}"/>
              </a:ext>
            </a:extLst>
          </p:cNvPr>
          <p:cNvPicPr>
            <a:picLocks noGrp="1" noChangeAspect="1"/>
          </p:cNvPicPr>
          <p:nvPr>
            <p:ph sz="quarter" idx="13"/>
          </p:nvPr>
        </p:nvPicPr>
        <p:blipFill>
          <a:blip r:embed="rId3"/>
          <a:stretch>
            <a:fillRect/>
          </a:stretch>
        </p:blipFill>
        <p:spPr>
          <a:xfrm>
            <a:off x="7086601" y="349887"/>
            <a:ext cx="4419600" cy="2655094"/>
          </a:xfrm>
        </p:spPr>
      </p:pic>
      <p:sp>
        <p:nvSpPr>
          <p:cNvPr id="6" name="TextBox 5">
            <a:extLst>
              <a:ext uri="{FF2B5EF4-FFF2-40B4-BE49-F238E27FC236}">
                <a16:creationId xmlns:a16="http://schemas.microsoft.com/office/drawing/2014/main" id="{29C8C7F6-BC18-4ACB-ACF6-680B2465AAA1}"/>
              </a:ext>
            </a:extLst>
          </p:cNvPr>
          <p:cNvSpPr txBox="1"/>
          <p:nvPr/>
        </p:nvSpPr>
        <p:spPr>
          <a:xfrm>
            <a:off x="6457950" y="3962400"/>
            <a:ext cx="5372100" cy="2062103"/>
          </a:xfrm>
          <a:prstGeom prst="rect">
            <a:avLst/>
          </a:prstGeom>
          <a:noFill/>
        </p:spPr>
        <p:txBody>
          <a:bodyPr wrap="square" rtlCol="0">
            <a:spAutoFit/>
          </a:bodyPr>
          <a:lstStyle/>
          <a:p>
            <a:r>
              <a:rPr lang="en-GB" sz="3200" dirty="0">
                <a:latin typeface="Century" panose="02040604050505020304" pitchFamily="18" charset="0"/>
              </a:rPr>
              <a:t>LUSH USE NATURAL ALTERNATIVES TO MICRO BEADS IN THEIR PRODUCTS!!</a:t>
            </a:r>
          </a:p>
        </p:txBody>
      </p:sp>
      <p:pic>
        <p:nvPicPr>
          <p:cNvPr id="8" name="Picture 7">
            <a:extLst>
              <a:ext uri="{FF2B5EF4-FFF2-40B4-BE49-F238E27FC236}">
                <a16:creationId xmlns:a16="http://schemas.microsoft.com/office/drawing/2014/main" id="{FB681800-6B43-4D43-ADC4-3C0F7F63C933}"/>
              </a:ext>
            </a:extLst>
          </p:cNvPr>
          <p:cNvPicPr>
            <a:picLocks noChangeAspect="1"/>
          </p:cNvPicPr>
          <p:nvPr/>
        </p:nvPicPr>
        <p:blipFill>
          <a:blip r:embed="rId4"/>
          <a:stretch>
            <a:fillRect/>
          </a:stretch>
        </p:blipFill>
        <p:spPr>
          <a:xfrm>
            <a:off x="685799" y="3004981"/>
            <a:ext cx="5182225" cy="3204342"/>
          </a:xfrm>
          <a:prstGeom prst="rect">
            <a:avLst/>
          </a:prstGeom>
        </p:spPr>
      </p:pic>
    </p:spTree>
    <p:extLst>
      <p:ext uri="{BB962C8B-B14F-4D97-AF65-F5344CB8AC3E}">
        <p14:creationId xmlns:p14="http://schemas.microsoft.com/office/powerpoint/2010/main" val="337513678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1748C1-4D5E-4417-8744-AB2B588B3645}"/>
              </a:ext>
            </a:extLst>
          </p:cNvPr>
          <p:cNvSpPr>
            <a:spLocks noGrp="1"/>
          </p:cNvSpPr>
          <p:nvPr>
            <p:ph type="title"/>
          </p:nvPr>
        </p:nvSpPr>
        <p:spPr>
          <a:xfrm>
            <a:off x="5162550" y="715766"/>
            <a:ext cx="3924300" cy="924533"/>
          </a:xfrm>
        </p:spPr>
        <p:txBody>
          <a:bodyPr/>
          <a:lstStyle/>
          <a:p>
            <a:r>
              <a:rPr lang="en-GB" dirty="0">
                <a:latin typeface="Century" panose="02040604050505020304" pitchFamily="18" charset="0"/>
              </a:rPr>
              <a:t>Bottle tops!!</a:t>
            </a:r>
          </a:p>
        </p:txBody>
      </p:sp>
      <p:sp>
        <p:nvSpPr>
          <p:cNvPr id="3" name="Content Placeholder 2">
            <a:extLst>
              <a:ext uri="{FF2B5EF4-FFF2-40B4-BE49-F238E27FC236}">
                <a16:creationId xmlns:a16="http://schemas.microsoft.com/office/drawing/2014/main" id="{EBB1CE1D-2653-44F9-876D-332B60A8DC45}"/>
              </a:ext>
            </a:extLst>
          </p:cNvPr>
          <p:cNvSpPr>
            <a:spLocks noGrp="1"/>
          </p:cNvSpPr>
          <p:nvPr>
            <p:ph sz="quarter" idx="13"/>
          </p:nvPr>
        </p:nvSpPr>
        <p:spPr>
          <a:xfrm>
            <a:off x="913774" y="3143250"/>
            <a:ext cx="6630026" cy="3714750"/>
          </a:xfrm>
        </p:spPr>
        <p:txBody>
          <a:bodyPr>
            <a:normAutofit/>
          </a:bodyPr>
          <a:lstStyle/>
          <a:p>
            <a:r>
              <a:rPr lang="en-GB" sz="2400" dirty="0">
                <a:latin typeface="Century" panose="02040604050505020304" pitchFamily="18" charset="0"/>
              </a:rPr>
              <a:t>Lush Cosmetics are combating plastic waste is by encouraging customer to return bottle tops direct to the </a:t>
            </a:r>
            <a:r>
              <a:rPr lang="en-GB" sz="2400" dirty="0" err="1">
                <a:latin typeface="Century" panose="02040604050505020304" pitchFamily="18" charset="0"/>
              </a:rPr>
              <a:t>Greenhub</a:t>
            </a:r>
            <a:r>
              <a:rPr lang="en-GB" sz="2400" dirty="0">
                <a:latin typeface="Century" panose="02040604050505020304" pitchFamily="18" charset="0"/>
              </a:rPr>
              <a:t> or to their local shop. The company then recycle the top to make walling, flooring, benches plus much more.</a:t>
            </a:r>
          </a:p>
        </p:txBody>
      </p:sp>
      <p:pic>
        <p:nvPicPr>
          <p:cNvPr id="5" name="Picture 4">
            <a:extLst>
              <a:ext uri="{FF2B5EF4-FFF2-40B4-BE49-F238E27FC236}">
                <a16:creationId xmlns:a16="http://schemas.microsoft.com/office/drawing/2014/main" id="{82E64B1C-2DE2-439E-961B-B2F916CD94A1}"/>
              </a:ext>
            </a:extLst>
          </p:cNvPr>
          <p:cNvPicPr>
            <a:picLocks noChangeAspect="1"/>
          </p:cNvPicPr>
          <p:nvPr/>
        </p:nvPicPr>
        <p:blipFill>
          <a:blip r:embed="rId3"/>
          <a:stretch>
            <a:fillRect/>
          </a:stretch>
        </p:blipFill>
        <p:spPr>
          <a:xfrm rot="20789590">
            <a:off x="1511854" y="495027"/>
            <a:ext cx="3334063" cy="2290545"/>
          </a:xfrm>
          <a:prstGeom prst="rect">
            <a:avLst/>
          </a:prstGeom>
        </p:spPr>
      </p:pic>
      <p:pic>
        <p:nvPicPr>
          <p:cNvPr id="6" name="Picture 5">
            <a:extLst>
              <a:ext uri="{FF2B5EF4-FFF2-40B4-BE49-F238E27FC236}">
                <a16:creationId xmlns:a16="http://schemas.microsoft.com/office/drawing/2014/main" id="{F2CAE14F-0028-40E1-AAD2-7A1BB4654D94}"/>
              </a:ext>
            </a:extLst>
          </p:cNvPr>
          <p:cNvPicPr/>
          <p:nvPr/>
        </p:nvPicPr>
        <p:blipFill>
          <a:blip r:embed="rId4">
            <a:extLst>
              <a:ext uri="{28A0092B-C50C-407E-A947-70E740481C1C}">
                <a14:useLocalDpi xmlns:a14="http://schemas.microsoft.com/office/drawing/2010/main" val="0"/>
              </a:ext>
            </a:extLst>
          </a:blip>
          <a:stretch>
            <a:fillRect/>
          </a:stretch>
        </p:blipFill>
        <p:spPr>
          <a:xfrm>
            <a:off x="8267700" y="1640299"/>
            <a:ext cx="3314700" cy="1312545"/>
          </a:xfrm>
          <a:prstGeom prst="rect">
            <a:avLst/>
          </a:prstGeom>
        </p:spPr>
      </p:pic>
      <p:pic>
        <p:nvPicPr>
          <p:cNvPr id="7" name="Picture 6">
            <a:extLst>
              <a:ext uri="{FF2B5EF4-FFF2-40B4-BE49-F238E27FC236}">
                <a16:creationId xmlns:a16="http://schemas.microsoft.com/office/drawing/2014/main" id="{DA6ADC04-A673-46FB-910E-4D9EF25D0F4F}"/>
              </a:ext>
            </a:extLst>
          </p:cNvPr>
          <p:cNvPicPr/>
          <p:nvPr/>
        </p:nvPicPr>
        <p:blipFill>
          <a:blip r:embed="rId5">
            <a:extLst>
              <a:ext uri="{28A0092B-C50C-407E-A947-70E740481C1C}">
                <a14:useLocalDpi xmlns:a14="http://schemas.microsoft.com/office/drawing/2010/main" val="0"/>
              </a:ext>
            </a:extLst>
          </a:blip>
          <a:stretch>
            <a:fillRect/>
          </a:stretch>
        </p:blipFill>
        <p:spPr>
          <a:xfrm>
            <a:off x="8267700" y="3375727"/>
            <a:ext cx="3314700" cy="1312544"/>
          </a:xfrm>
          <a:prstGeom prst="rect">
            <a:avLst/>
          </a:prstGeom>
        </p:spPr>
      </p:pic>
      <p:pic>
        <p:nvPicPr>
          <p:cNvPr id="8" name="Picture 7">
            <a:extLst>
              <a:ext uri="{FF2B5EF4-FFF2-40B4-BE49-F238E27FC236}">
                <a16:creationId xmlns:a16="http://schemas.microsoft.com/office/drawing/2014/main" id="{13958BFB-0CCD-4D32-84CB-5751D2BD3E0F}"/>
              </a:ext>
            </a:extLst>
          </p:cNvPr>
          <p:cNvPicPr/>
          <p:nvPr/>
        </p:nvPicPr>
        <p:blipFill>
          <a:blip r:embed="rId6">
            <a:extLst>
              <a:ext uri="{28A0092B-C50C-407E-A947-70E740481C1C}">
                <a14:useLocalDpi xmlns:a14="http://schemas.microsoft.com/office/drawing/2010/main" val="0"/>
              </a:ext>
            </a:extLst>
          </a:blip>
          <a:stretch>
            <a:fillRect/>
          </a:stretch>
        </p:blipFill>
        <p:spPr>
          <a:xfrm>
            <a:off x="8267700" y="5000625"/>
            <a:ext cx="3314700" cy="1312544"/>
          </a:xfrm>
          <a:prstGeom prst="rect">
            <a:avLst/>
          </a:prstGeom>
        </p:spPr>
      </p:pic>
    </p:spTree>
    <p:extLst>
      <p:ext uri="{BB962C8B-B14F-4D97-AF65-F5344CB8AC3E}">
        <p14:creationId xmlns:p14="http://schemas.microsoft.com/office/powerpoint/2010/main" val="111291147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80E37C-0DAD-4013-9423-DB9D669FBF2F}"/>
              </a:ext>
            </a:extLst>
          </p:cNvPr>
          <p:cNvSpPr>
            <a:spLocks noGrp="1"/>
          </p:cNvSpPr>
          <p:nvPr>
            <p:ph type="title"/>
          </p:nvPr>
        </p:nvSpPr>
        <p:spPr>
          <a:xfrm>
            <a:off x="913775" y="618517"/>
            <a:ext cx="10364451" cy="3115283"/>
          </a:xfrm>
        </p:spPr>
        <p:txBody>
          <a:bodyPr>
            <a:normAutofit/>
          </a:bodyPr>
          <a:lstStyle/>
          <a:p>
            <a:r>
              <a:rPr lang="en-GB" sz="2800" dirty="0">
                <a:latin typeface="Century" panose="02040604050505020304" pitchFamily="18" charset="0"/>
              </a:rPr>
              <a:t>Back in June Lush Cosmetics ran a campaign to raise awareness on the amount of plastics that end up in our oceans and how they are affecting the sea life, 86% of sea turtles, 44% of sea birds and 43% of marine mammal species have been affected by plastic waste in our oceans.</a:t>
            </a:r>
          </a:p>
        </p:txBody>
      </p:sp>
      <p:pic>
        <p:nvPicPr>
          <p:cNvPr id="5" name="Content Placeholder 4">
            <a:extLst>
              <a:ext uri="{FF2B5EF4-FFF2-40B4-BE49-F238E27FC236}">
                <a16:creationId xmlns:a16="http://schemas.microsoft.com/office/drawing/2014/main" id="{F8D527FA-770E-4B41-ABA6-0B256A5B6083}"/>
              </a:ext>
            </a:extLst>
          </p:cNvPr>
          <p:cNvPicPr>
            <a:picLocks noGrp="1" noChangeAspect="1"/>
          </p:cNvPicPr>
          <p:nvPr>
            <p:ph sz="quarter" idx="13"/>
          </p:nvPr>
        </p:nvPicPr>
        <p:blipFill rotWithShape="1">
          <a:blip r:embed="rId3"/>
          <a:srcRect l="13805" r="9090"/>
          <a:stretch/>
        </p:blipFill>
        <p:spPr>
          <a:xfrm rot="20582774">
            <a:off x="533400" y="3975520"/>
            <a:ext cx="3028950" cy="2185987"/>
          </a:xfrm>
        </p:spPr>
      </p:pic>
      <p:pic>
        <p:nvPicPr>
          <p:cNvPr id="7" name="Picture 6">
            <a:extLst>
              <a:ext uri="{FF2B5EF4-FFF2-40B4-BE49-F238E27FC236}">
                <a16:creationId xmlns:a16="http://schemas.microsoft.com/office/drawing/2014/main" id="{8A0986EA-511D-48B7-BF66-E024E398D557}"/>
              </a:ext>
            </a:extLst>
          </p:cNvPr>
          <p:cNvPicPr>
            <a:picLocks noChangeAspect="1"/>
          </p:cNvPicPr>
          <p:nvPr/>
        </p:nvPicPr>
        <p:blipFill>
          <a:blip r:embed="rId4"/>
          <a:stretch>
            <a:fillRect/>
          </a:stretch>
        </p:blipFill>
        <p:spPr>
          <a:xfrm rot="1201827">
            <a:off x="8632478" y="4194183"/>
            <a:ext cx="3046949" cy="2031299"/>
          </a:xfrm>
          <a:prstGeom prst="rect">
            <a:avLst/>
          </a:prstGeom>
        </p:spPr>
      </p:pic>
      <p:pic>
        <p:nvPicPr>
          <p:cNvPr id="9" name="Picture 8">
            <a:extLst>
              <a:ext uri="{FF2B5EF4-FFF2-40B4-BE49-F238E27FC236}">
                <a16:creationId xmlns:a16="http://schemas.microsoft.com/office/drawing/2014/main" id="{B59BB4AD-678F-4E9C-9C3C-BF40D225E619}"/>
              </a:ext>
            </a:extLst>
          </p:cNvPr>
          <p:cNvPicPr>
            <a:picLocks noChangeAspect="1"/>
          </p:cNvPicPr>
          <p:nvPr/>
        </p:nvPicPr>
        <p:blipFill>
          <a:blip r:embed="rId5"/>
          <a:stretch>
            <a:fillRect/>
          </a:stretch>
        </p:blipFill>
        <p:spPr>
          <a:xfrm>
            <a:off x="4619966" y="3603560"/>
            <a:ext cx="2952067" cy="2952067"/>
          </a:xfrm>
          <a:prstGeom prst="rect">
            <a:avLst/>
          </a:prstGeom>
        </p:spPr>
      </p:pic>
    </p:spTree>
    <p:extLst>
      <p:ext uri="{BB962C8B-B14F-4D97-AF65-F5344CB8AC3E}">
        <p14:creationId xmlns:p14="http://schemas.microsoft.com/office/powerpoint/2010/main" val="203074598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B3C0B6-9148-42DC-90E7-BE0B767BAE3B}"/>
              </a:ext>
            </a:extLst>
          </p:cNvPr>
          <p:cNvSpPr>
            <a:spLocks noGrp="1"/>
          </p:cNvSpPr>
          <p:nvPr>
            <p:ph type="title"/>
          </p:nvPr>
        </p:nvSpPr>
        <p:spPr>
          <a:xfrm>
            <a:off x="548640" y="407502"/>
            <a:ext cx="4417255" cy="1596177"/>
          </a:xfrm>
        </p:spPr>
        <p:txBody>
          <a:bodyPr/>
          <a:lstStyle/>
          <a:p>
            <a:r>
              <a:rPr lang="en-GB" dirty="0">
                <a:latin typeface="Century" panose="02040604050505020304" pitchFamily="18" charset="0"/>
              </a:rPr>
              <a:t>Lush naked products.</a:t>
            </a:r>
          </a:p>
        </p:txBody>
      </p:sp>
      <p:sp>
        <p:nvSpPr>
          <p:cNvPr id="3" name="Content Placeholder 2">
            <a:extLst>
              <a:ext uri="{FF2B5EF4-FFF2-40B4-BE49-F238E27FC236}">
                <a16:creationId xmlns:a16="http://schemas.microsoft.com/office/drawing/2014/main" id="{AE23F352-842F-4BE2-A5B9-467212C9B46C}"/>
              </a:ext>
            </a:extLst>
          </p:cNvPr>
          <p:cNvSpPr>
            <a:spLocks noGrp="1"/>
          </p:cNvSpPr>
          <p:nvPr>
            <p:ph sz="quarter" idx="13"/>
          </p:nvPr>
        </p:nvSpPr>
        <p:spPr>
          <a:xfrm>
            <a:off x="4965895" y="3110799"/>
            <a:ext cx="6311705" cy="2851051"/>
          </a:xfrm>
        </p:spPr>
        <p:txBody>
          <a:bodyPr/>
          <a:lstStyle/>
          <a:p>
            <a:r>
              <a:rPr lang="en-GB" b="1" dirty="0">
                <a:latin typeface="Century" panose="02040604050505020304" pitchFamily="18" charset="0"/>
              </a:rPr>
              <a:t>From solid shampoo bars to bath bombs and soaps, nude is not new to Lush. But in a time when plastic pollution is a growing problem, it makes even more sense to branch out and push the boundaries just a little further.</a:t>
            </a:r>
          </a:p>
        </p:txBody>
      </p:sp>
      <p:pic>
        <p:nvPicPr>
          <p:cNvPr id="2050" name="Picture 2" descr="Image result for lush naked products">
            <a:extLst>
              <a:ext uri="{FF2B5EF4-FFF2-40B4-BE49-F238E27FC236}">
                <a16:creationId xmlns:a16="http://schemas.microsoft.com/office/drawing/2014/main" id="{AB4CCA62-7287-40C2-8789-C062FF2F934F}"/>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473922" y="263915"/>
            <a:ext cx="4022628" cy="2641273"/>
          </a:xfrm>
          <a:prstGeom prst="rect">
            <a:avLst/>
          </a:prstGeom>
          <a:noFill/>
          <a:extLst>
            <a:ext uri="{909E8E84-426E-40DD-AFC4-6F175D3DCCD1}">
              <a14:hiddenFill xmlns:a14="http://schemas.microsoft.com/office/drawing/2010/main">
                <a:solidFill>
                  <a:srgbClr val="FFFFFF"/>
                </a:solidFill>
              </a14:hiddenFill>
            </a:ext>
          </a:extLst>
        </p:spPr>
      </p:pic>
      <p:pic>
        <p:nvPicPr>
          <p:cNvPr id="5" name="Picture 4">
            <a:extLst>
              <a:ext uri="{FF2B5EF4-FFF2-40B4-BE49-F238E27FC236}">
                <a16:creationId xmlns:a16="http://schemas.microsoft.com/office/drawing/2014/main" id="{151BC48C-9356-463E-B7B8-322B5CFFF7F7}"/>
              </a:ext>
            </a:extLst>
          </p:cNvPr>
          <p:cNvPicPr>
            <a:picLocks noChangeAspect="1"/>
          </p:cNvPicPr>
          <p:nvPr/>
        </p:nvPicPr>
        <p:blipFill>
          <a:blip r:embed="rId4"/>
          <a:stretch>
            <a:fillRect/>
          </a:stretch>
        </p:blipFill>
        <p:spPr>
          <a:xfrm rot="20681514">
            <a:off x="478576" y="2284591"/>
            <a:ext cx="4140024" cy="3187299"/>
          </a:xfrm>
          <a:prstGeom prst="rect">
            <a:avLst/>
          </a:prstGeom>
        </p:spPr>
      </p:pic>
    </p:spTree>
    <p:extLst>
      <p:ext uri="{BB962C8B-B14F-4D97-AF65-F5344CB8AC3E}">
        <p14:creationId xmlns:p14="http://schemas.microsoft.com/office/powerpoint/2010/main" val="117407452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D931AE-2306-4439-A58C-73562CA103C6}"/>
              </a:ext>
            </a:extLst>
          </p:cNvPr>
          <p:cNvSpPr>
            <a:spLocks noGrp="1"/>
          </p:cNvSpPr>
          <p:nvPr>
            <p:ph type="title"/>
          </p:nvPr>
        </p:nvSpPr>
        <p:spPr>
          <a:xfrm>
            <a:off x="1076078" y="618517"/>
            <a:ext cx="9030326" cy="956283"/>
          </a:xfrm>
        </p:spPr>
        <p:txBody>
          <a:bodyPr>
            <a:normAutofit/>
          </a:bodyPr>
          <a:lstStyle/>
          <a:p>
            <a:r>
              <a:rPr lang="en-GB" sz="4000" u="sng" dirty="0">
                <a:latin typeface="Century" panose="02040604050505020304" pitchFamily="18" charset="0"/>
              </a:rPr>
              <a:t>bibliography</a:t>
            </a:r>
          </a:p>
        </p:txBody>
      </p:sp>
      <p:sp>
        <p:nvSpPr>
          <p:cNvPr id="5" name="Rectangle 1">
            <a:extLst>
              <a:ext uri="{FF2B5EF4-FFF2-40B4-BE49-F238E27FC236}">
                <a16:creationId xmlns:a16="http://schemas.microsoft.com/office/drawing/2014/main" id="{AD7EAAE3-802F-4E05-9FEB-942CD4D23492}"/>
              </a:ext>
            </a:extLst>
          </p:cNvPr>
          <p:cNvSpPr>
            <a:spLocks noGrp="1" noChangeArrowheads="1"/>
          </p:cNvSpPr>
          <p:nvPr>
            <p:ph sz="quarter" idx="13"/>
          </p:nvPr>
        </p:nvSpPr>
        <p:spPr bwMode="auto">
          <a:xfrm>
            <a:off x="673100" y="2132769"/>
            <a:ext cx="9658482" cy="381642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a:lnSpc>
                <a:spcPct val="100000"/>
              </a:lnSpc>
              <a:buClrTx/>
            </a:pPr>
            <a:r>
              <a:rPr kumimoji="0" lang="en-US" altLang="en-US" sz="1600" b="0" i="0" u="none" strike="noStrike" cap="none" normalizeH="0" baseline="0" dirty="0" err="1">
                <a:ln>
                  <a:noFill/>
                </a:ln>
                <a:solidFill>
                  <a:schemeClr val="tx1"/>
                </a:solidFill>
                <a:effectLst/>
                <a:ea typeface="Calibri" panose="020F0502020204030204" pitchFamily="34" charset="0"/>
                <a:cs typeface="Arial" panose="020B0604020202020204" pitchFamily="34" charset="0"/>
              </a:rPr>
              <a:t>Dancey</a:t>
            </a:r>
            <a:r>
              <a:rPr kumimoji="0" lang="en-US" altLang="en-US" sz="1600" b="0" i="0" u="none" strike="noStrike" cap="none" normalizeH="0" baseline="0" dirty="0">
                <a:ln>
                  <a:noFill/>
                </a:ln>
                <a:solidFill>
                  <a:schemeClr val="tx1"/>
                </a:solidFill>
                <a:effectLst/>
                <a:ea typeface="Calibri" panose="020F0502020204030204" pitchFamily="34" charset="0"/>
                <a:cs typeface="Arial" panose="020B0604020202020204" pitchFamily="34" charset="0"/>
              </a:rPr>
              <a:t>-downs, K. (2018, June 22nd). </a:t>
            </a:r>
            <a:r>
              <a:rPr kumimoji="0" lang="en-US" altLang="en-US" sz="1600" b="0" i="1" u="none" strike="noStrike" cap="none" normalizeH="0" baseline="0" dirty="0">
                <a:ln>
                  <a:noFill/>
                </a:ln>
                <a:solidFill>
                  <a:schemeClr val="tx1"/>
                </a:solidFill>
                <a:effectLst/>
                <a:ea typeface="Calibri" panose="020F0502020204030204" pitchFamily="34" charset="0"/>
                <a:cs typeface="Arial" panose="020B0604020202020204" pitchFamily="34" charset="0"/>
              </a:rPr>
              <a:t>Lush Beta</a:t>
            </a:r>
            <a:r>
              <a:rPr kumimoji="0" lang="en-US" altLang="en-US" sz="1600" b="0" i="0" u="none" strike="noStrike" cap="none" normalizeH="0" baseline="0" dirty="0">
                <a:ln>
                  <a:noFill/>
                </a:ln>
                <a:solidFill>
                  <a:schemeClr val="tx1"/>
                </a:solidFill>
                <a:effectLst/>
                <a:ea typeface="Calibri" panose="020F0502020204030204" pitchFamily="34" charset="0"/>
                <a:cs typeface="Arial" panose="020B0604020202020204" pitchFamily="34" charset="0"/>
              </a:rPr>
              <a:t>. Retrieved From Https://Beta.Lush.Com/En/Article/Tackling-ocean-plastic-pollution-is-in-the-hands-of-the-consumer</a:t>
            </a:r>
            <a:endParaRPr kumimoji="0" lang="en-GB" altLang="en-US" sz="1600" b="0" i="0" u="none" strike="noStrike" cap="none" normalizeH="0" baseline="0" dirty="0">
              <a:ln>
                <a:noFill/>
              </a:ln>
              <a:solidFill>
                <a:schemeClr val="tx1"/>
              </a:solidFill>
              <a:effectLst/>
              <a:cs typeface="Arial" panose="020B0604020202020204" pitchFamily="34" charset="0"/>
            </a:endParaRPr>
          </a:p>
          <a:p>
            <a:pPr>
              <a:lnSpc>
                <a:spcPct val="100000"/>
              </a:lnSpc>
              <a:buClrTx/>
            </a:pPr>
            <a:r>
              <a:rPr kumimoji="0" lang="en-US" altLang="en-US" sz="1600" b="0" i="0" u="none" strike="noStrike" cap="none" normalizeH="0" baseline="0" dirty="0">
                <a:ln>
                  <a:noFill/>
                </a:ln>
                <a:solidFill>
                  <a:schemeClr val="tx1"/>
                </a:solidFill>
                <a:effectLst/>
                <a:ea typeface="Calibri" panose="020F0502020204030204" pitchFamily="34" charset="0"/>
                <a:cs typeface="Arial" panose="020B0604020202020204" pitchFamily="34" charset="0"/>
              </a:rPr>
              <a:t>Gaillard, T. (2018, September 19). </a:t>
            </a:r>
            <a:r>
              <a:rPr kumimoji="0" lang="en-US" altLang="en-US" sz="1600" b="0" i="1" u="none" strike="noStrike" cap="none" normalizeH="0" baseline="0" dirty="0">
                <a:ln>
                  <a:noFill/>
                </a:ln>
                <a:solidFill>
                  <a:schemeClr val="tx1"/>
                </a:solidFill>
                <a:effectLst/>
                <a:ea typeface="Calibri" panose="020F0502020204030204" pitchFamily="34" charset="0"/>
                <a:cs typeface="Arial" panose="020B0604020202020204" pitchFamily="34" charset="0"/>
              </a:rPr>
              <a:t>Lush Beta</a:t>
            </a:r>
            <a:r>
              <a:rPr kumimoji="0" lang="en-US" altLang="en-US" sz="1600" b="0" i="0" u="none" strike="noStrike" cap="none" normalizeH="0" baseline="0" dirty="0">
                <a:ln>
                  <a:noFill/>
                </a:ln>
                <a:solidFill>
                  <a:schemeClr val="tx1"/>
                </a:solidFill>
                <a:effectLst/>
                <a:ea typeface="Calibri" panose="020F0502020204030204" pitchFamily="34" charset="0"/>
                <a:cs typeface="Arial" panose="020B0604020202020204" pitchFamily="34" charset="0"/>
              </a:rPr>
              <a:t>. Retrieved From Https://Beta.Lush.Com/En/Article/The-naked-truth:-packaging-free-cosmetics</a:t>
            </a:r>
            <a:endParaRPr kumimoji="0" lang="en-GB" altLang="en-US" sz="1600" b="0" i="0" u="none" strike="noStrike" cap="none" normalizeH="0" baseline="0" dirty="0">
              <a:ln>
                <a:noFill/>
              </a:ln>
              <a:solidFill>
                <a:schemeClr val="tx1"/>
              </a:solidFill>
              <a:effectLst/>
              <a:cs typeface="Arial" panose="020B0604020202020204" pitchFamily="34" charset="0"/>
            </a:endParaRPr>
          </a:p>
          <a:p>
            <a:pPr>
              <a:lnSpc>
                <a:spcPct val="100000"/>
              </a:lnSpc>
              <a:buClrTx/>
            </a:pPr>
            <a:r>
              <a:rPr kumimoji="0" lang="en-US" altLang="en-US" sz="1600" b="0" i="0" u="none" strike="noStrike" cap="none" normalizeH="0" baseline="0" dirty="0">
                <a:ln>
                  <a:noFill/>
                </a:ln>
                <a:solidFill>
                  <a:schemeClr val="tx1"/>
                </a:solidFill>
                <a:effectLst/>
                <a:ea typeface="Calibri" panose="020F0502020204030204" pitchFamily="34" charset="0"/>
                <a:cs typeface="Arial" panose="020B0604020202020204" pitchFamily="34" charset="0"/>
              </a:rPr>
              <a:t>Hill, S. (2018, April 10th). </a:t>
            </a:r>
            <a:r>
              <a:rPr kumimoji="0" lang="en-US" altLang="en-US" sz="1600" b="0" i="1" u="none" strike="noStrike" cap="none" normalizeH="0" baseline="0" dirty="0">
                <a:ln>
                  <a:noFill/>
                </a:ln>
                <a:solidFill>
                  <a:schemeClr val="tx1"/>
                </a:solidFill>
                <a:effectLst/>
                <a:ea typeface="Calibri" panose="020F0502020204030204" pitchFamily="34" charset="0"/>
                <a:cs typeface="Arial" panose="020B0604020202020204" pitchFamily="34" charset="0"/>
              </a:rPr>
              <a:t>Lush Beta</a:t>
            </a:r>
            <a:r>
              <a:rPr kumimoji="0" lang="en-US" altLang="en-US" sz="1600" b="0" i="0" u="none" strike="noStrike" cap="none" normalizeH="0" baseline="0" dirty="0">
                <a:ln>
                  <a:noFill/>
                </a:ln>
                <a:solidFill>
                  <a:schemeClr val="tx1"/>
                </a:solidFill>
                <a:effectLst/>
                <a:ea typeface="Calibri" panose="020F0502020204030204" pitchFamily="34" charset="0"/>
                <a:cs typeface="Arial" panose="020B0604020202020204" pitchFamily="34" charset="0"/>
              </a:rPr>
              <a:t>. Retrieved From Https://Beta.Lush.Com/En/Article/Bringing-back-your-bottle-tops</a:t>
            </a:r>
            <a:endParaRPr kumimoji="0" lang="en-GB" altLang="en-US" sz="1600" b="0" i="0" u="none" strike="noStrike" cap="none" normalizeH="0" baseline="0" dirty="0">
              <a:ln>
                <a:noFill/>
              </a:ln>
              <a:solidFill>
                <a:schemeClr val="tx1"/>
              </a:solidFill>
              <a:effectLst/>
              <a:cs typeface="Arial" panose="020B0604020202020204" pitchFamily="34" charset="0"/>
            </a:endParaRPr>
          </a:p>
          <a:p>
            <a:pPr>
              <a:lnSpc>
                <a:spcPct val="100000"/>
              </a:lnSpc>
              <a:buClrTx/>
            </a:pPr>
            <a:r>
              <a:rPr kumimoji="0" lang="en-US" altLang="en-US" sz="1600" b="0" i="0" u="none" strike="noStrike" cap="none" normalizeH="0" baseline="0" dirty="0">
                <a:ln>
                  <a:noFill/>
                </a:ln>
                <a:solidFill>
                  <a:schemeClr val="tx1"/>
                </a:solidFill>
                <a:effectLst/>
                <a:ea typeface="Calibri" panose="020F0502020204030204" pitchFamily="34" charset="0"/>
                <a:cs typeface="Arial" panose="020B0604020202020204" pitchFamily="34" charset="0"/>
              </a:rPr>
              <a:t>Hill, S. (N.D.). </a:t>
            </a:r>
            <a:r>
              <a:rPr kumimoji="0" lang="en-US" altLang="en-US" sz="1600" b="0" i="1" u="none" strike="noStrike" cap="none" normalizeH="0" baseline="0" dirty="0">
                <a:ln>
                  <a:noFill/>
                </a:ln>
                <a:solidFill>
                  <a:schemeClr val="tx1"/>
                </a:solidFill>
                <a:effectLst/>
                <a:ea typeface="Calibri" panose="020F0502020204030204" pitchFamily="34" charset="0"/>
                <a:cs typeface="Arial" panose="020B0604020202020204" pitchFamily="34" charset="0"/>
              </a:rPr>
              <a:t>Lush Beta</a:t>
            </a:r>
            <a:r>
              <a:rPr kumimoji="0" lang="en-US" altLang="en-US" sz="1600" b="0" i="0" u="none" strike="noStrike" cap="none" normalizeH="0" baseline="0" dirty="0">
                <a:ln>
                  <a:noFill/>
                </a:ln>
                <a:solidFill>
                  <a:schemeClr val="tx1"/>
                </a:solidFill>
                <a:effectLst/>
                <a:ea typeface="Calibri" panose="020F0502020204030204" pitchFamily="34" charset="0"/>
                <a:cs typeface="Arial" panose="020B0604020202020204" pitchFamily="34" charset="0"/>
              </a:rPr>
              <a:t>. Retrieved From Lush’s Earth Care Team: </a:t>
            </a:r>
            <a:r>
              <a:rPr kumimoji="0" lang="en-US" altLang="en-US" sz="1600" b="0" i="0" u="none" strike="noStrike" cap="none" normalizeH="0" baseline="0" dirty="0">
                <a:ln>
                  <a:noFill/>
                </a:ln>
                <a:solidFill>
                  <a:schemeClr val="tx1"/>
                </a:solidFill>
                <a:effectLst/>
                <a:ea typeface="Calibri" panose="020F0502020204030204" pitchFamily="34" charset="0"/>
                <a:cs typeface="Arial" panose="020B0604020202020204" pitchFamily="34" charset="0"/>
                <a:hlinkClick r:id="rId2"/>
              </a:rPr>
              <a:t>Https://Beta.Lush.Com/En/Article/Alternatives-to-plastics</a:t>
            </a:r>
            <a:endParaRPr kumimoji="0" lang="en-US" altLang="en-US" sz="1600" b="0" i="0" u="none" strike="noStrike" cap="none" normalizeH="0" baseline="0" dirty="0">
              <a:ln>
                <a:noFill/>
              </a:ln>
              <a:solidFill>
                <a:schemeClr val="tx1"/>
              </a:solidFill>
              <a:effectLst/>
              <a:ea typeface="Calibri" panose="020F0502020204030204" pitchFamily="34" charset="0"/>
              <a:cs typeface="Arial" panose="020B0604020202020204" pitchFamily="34" charset="0"/>
            </a:endParaRPr>
          </a:p>
          <a:p>
            <a:pPr>
              <a:lnSpc>
                <a:spcPct val="100000"/>
              </a:lnSpc>
              <a:buClrTx/>
            </a:pPr>
            <a:r>
              <a:rPr lang="en-US" sz="1600" i="1" cap="none" dirty="0">
                <a:cs typeface="Arial" panose="020B0604020202020204" pitchFamily="34" charset="0"/>
              </a:rPr>
              <a:t>Lush Beta</a:t>
            </a:r>
            <a:r>
              <a:rPr lang="en-US" sz="1600" cap="none" dirty="0">
                <a:cs typeface="Arial" panose="020B0604020202020204" pitchFamily="34" charset="0"/>
              </a:rPr>
              <a:t>. (2018). Retrieved From Https://Beta.Lush.Com/En/Search</a:t>
            </a:r>
            <a:endParaRPr lang="en-GB" sz="1600" cap="none" dirty="0">
              <a:cs typeface="Arial" panose="020B0604020202020204" pitchFamily="34" charset="0"/>
            </a:endParaRPr>
          </a:p>
          <a:p>
            <a:pPr>
              <a:lnSpc>
                <a:spcPct val="100000"/>
              </a:lnSpc>
              <a:buClrTx/>
            </a:pPr>
            <a:endParaRPr kumimoji="0" lang="en-GB" altLang="en-US" sz="1600" b="0" i="0" u="none" strike="noStrike" cap="none" normalizeH="0" baseline="0" dirty="0">
              <a:ln>
                <a:noFill/>
              </a:ln>
              <a:solidFill>
                <a:schemeClr val="tx1"/>
              </a:solidFill>
              <a:effectLst/>
              <a:cs typeface="Arial" panose="020B0604020202020204" pitchFamily="34" charset="0"/>
            </a:endParaRPr>
          </a:p>
          <a:p>
            <a:pPr>
              <a:lnSpc>
                <a:spcPct val="100000"/>
              </a:lnSpc>
              <a:buClrTx/>
            </a:pPr>
            <a:r>
              <a:rPr kumimoji="0" lang="en-US" altLang="en-US" sz="1600" b="0" i="0" u="none" strike="noStrike" cap="none" normalizeH="0" baseline="0" dirty="0" err="1">
                <a:ln>
                  <a:noFill/>
                </a:ln>
                <a:solidFill>
                  <a:schemeClr val="tx1"/>
                </a:solidFill>
                <a:effectLst/>
                <a:ea typeface="Calibri" panose="020F0502020204030204" pitchFamily="34" charset="0"/>
                <a:cs typeface="Arial" panose="020B0604020202020204" pitchFamily="34" charset="0"/>
              </a:rPr>
              <a:t>Mp</a:t>
            </a:r>
            <a:r>
              <a:rPr kumimoji="0" lang="en-US" altLang="en-US" sz="1600" b="0" i="0" u="none" strike="noStrike" cap="none" normalizeH="0" baseline="0" dirty="0">
                <a:ln>
                  <a:noFill/>
                </a:ln>
                <a:solidFill>
                  <a:schemeClr val="tx1"/>
                </a:solidFill>
                <a:effectLst/>
                <a:ea typeface="Calibri" panose="020F0502020204030204" pitchFamily="34" charset="0"/>
                <a:cs typeface="Arial" panose="020B0604020202020204" pitchFamily="34" charset="0"/>
              </a:rPr>
              <a:t>, T. C. (2018, January 9th). </a:t>
            </a:r>
            <a:r>
              <a:rPr kumimoji="0" lang="en-US" altLang="en-US" sz="1600" b="0" i="1" u="none" strike="noStrike" cap="none" normalizeH="0" baseline="0" dirty="0" err="1">
                <a:ln>
                  <a:noFill/>
                </a:ln>
                <a:solidFill>
                  <a:schemeClr val="tx1"/>
                </a:solidFill>
                <a:effectLst/>
                <a:ea typeface="Calibri" panose="020F0502020204030204" pitchFamily="34" charset="0"/>
                <a:cs typeface="Arial" panose="020B0604020202020204" pitchFamily="34" charset="0"/>
              </a:rPr>
              <a:t>Gov.Uk</a:t>
            </a:r>
            <a:r>
              <a:rPr kumimoji="0" lang="en-US" altLang="en-US" sz="1600" b="0" i="0" u="none" strike="noStrike" cap="none" normalizeH="0" baseline="0" dirty="0">
                <a:ln>
                  <a:noFill/>
                </a:ln>
                <a:solidFill>
                  <a:schemeClr val="tx1"/>
                </a:solidFill>
                <a:effectLst/>
                <a:ea typeface="Calibri" panose="020F0502020204030204" pitchFamily="34" charset="0"/>
                <a:cs typeface="Arial" panose="020B0604020202020204" pitchFamily="34" charset="0"/>
              </a:rPr>
              <a:t>. Retrieved From Https://Www.Gov.Uk/Government/News/World-leading-microbeads-ban-takes-effect</a:t>
            </a:r>
            <a:endParaRPr kumimoji="0" lang="en-GB" altLang="en-US" sz="1600" b="0" i="0" u="none" strike="noStrike" cap="none" normalizeH="0" baseline="0" dirty="0">
              <a:ln>
                <a:noFill/>
              </a:ln>
              <a:solidFill>
                <a:schemeClr val="tx1"/>
              </a:solidFill>
              <a:effectLst/>
              <a:cs typeface="Arial" panose="020B0604020202020204" pitchFamily="34" charset="0"/>
            </a:endParaRPr>
          </a:p>
          <a:p>
            <a:pPr>
              <a:lnSpc>
                <a:spcPct val="100000"/>
              </a:lnSpc>
              <a:buClrTx/>
            </a:pPr>
            <a:r>
              <a:rPr kumimoji="0" lang="en-US" altLang="en-US" sz="1600" b="0" i="0" u="none" strike="noStrike" cap="none" normalizeH="0" baseline="0" dirty="0">
                <a:ln>
                  <a:noFill/>
                </a:ln>
                <a:solidFill>
                  <a:schemeClr val="tx1"/>
                </a:solidFill>
                <a:effectLst/>
                <a:ea typeface="Calibri" panose="020F0502020204030204" pitchFamily="34" charset="0"/>
                <a:cs typeface="Arial" panose="020B0604020202020204" pitchFamily="34" charset="0"/>
              </a:rPr>
              <a:t>Williamson, H. (2018, June 8th). </a:t>
            </a:r>
            <a:r>
              <a:rPr kumimoji="0" lang="en-US" altLang="en-US" sz="1600" b="0" i="1" u="none" strike="noStrike" cap="none" normalizeH="0" baseline="0" dirty="0">
                <a:ln>
                  <a:noFill/>
                </a:ln>
                <a:solidFill>
                  <a:schemeClr val="tx1"/>
                </a:solidFill>
                <a:effectLst/>
                <a:ea typeface="Calibri" panose="020F0502020204030204" pitchFamily="34" charset="0"/>
                <a:cs typeface="Arial" panose="020B0604020202020204" pitchFamily="34" charset="0"/>
              </a:rPr>
              <a:t>Metro News</a:t>
            </a:r>
            <a:r>
              <a:rPr kumimoji="0" lang="en-US" altLang="en-US" sz="1600" b="0" i="0" u="none" strike="noStrike" cap="none" normalizeH="0" baseline="0" dirty="0">
                <a:ln>
                  <a:noFill/>
                </a:ln>
                <a:solidFill>
                  <a:schemeClr val="tx1"/>
                </a:solidFill>
                <a:effectLst/>
                <a:ea typeface="Calibri" panose="020F0502020204030204" pitchFamily="34" charset="0"/>
                <a:cs typeface="Arial" panose="020B0604020202020204" pitchFamily="34" charset="0"/>
              </a:rPr>
              <a:t>. Retrieved From Https://Metro.Co.Uk/2018/06/08/World-oceans-day-lush-tackles-ocean-plastic-dumping-with-new-campaign-7610301/</a:t>
            </a:r>
            <a:endParaRPr kumimoji="0" lang="en-GB" altLang="en-US" sz="1600" b="0" i="0" u="none" strike="noStrike" cap="none" normalizeH="0" baseline="0" dirty="0">
              <a:ln>
                <a:noFill/>
              </a:ln>
              <a:solidFill>
                <a:schemeClr val="tx1"/>
              </a:solidFill>
              <a:effectLst/>
              <a:cs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GB" altLang="en-US" sz="1800" b="0" i="0" u="none" strike="noStrike" cap="none" normalizeH="0" baseline="0" dirty="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3768288187"/>
      </p:ext>
    </p:extLst>
  </p:cSld>
  <p:clrMapOvr>
    <a:masterClrMapping/>
  </p:clrMapOvr>
</p:sld>
</file>

<file path=ppt/theme/theme1.xml><?xml version="1.0" encoding="utf-8"?>
<a:theme xmlns:a="http://schemas.openxmlformats.org/drawingml/2006/main" name="Droplet">
  <a:themeElements>
    <a:clrScheme name="Droplet">
      <a:dk1>
        <a:sysClr val="windowText" lastClr="000000"/>
      </a:dk1>
      <a:lt1>
        <a:sysClr val="window" lastClr="FFFFFF"/>
      </a:lt1>
      <a:dk2>
        <a:srgbClr val="27537E"/>
      </a:dk2>
      <a:lt2>
        <a:srgbClr val="AABED7"/>
      </a:lt2>
      <a:accent1>
        <a:srgbClr val="E34B7A"/>
      </a:accent1>
      <a:accent2>
        <a:srgbClr val="AC339A"/>
      </a:accent2>
      <a:accent3>
        <a:srgbClr val="6953B7"/>
      </a:accent3>
      <a:accent4>
        <a:srgbClr val="1D7EAB"/>
      </a:accent4>
      <a:accent5>
        <a:srgbClr val="43AFD6"/>
      </a:accent5>
      <a:accent6>
        <a:srgbClr val="DE85E1"/>
      </a:accent6>
      <a:hlink>
        <a:srgbClr val="ED87A6"/>
      </a:hlink>
      <a:folHlink>
        <a:srgbClr val="C99EAC"/>
      </a:folHlink>
    </a:clrScheme>
    <a:fontScheme name="Droplet">
      <a:majorFont>
        <a:latin typeface="Tw Cen MT" panose="020B0602020104020603"/>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Tw Cen MT" panose="020B0602020104020603"/>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gradFill rotWithShape="1">
          <a:gsLst>
            <a:gs pos="0">
              <a:schemeClr val="phClr">
                <a:tint val="90000"/>
                <a:lumMod val="110000"/>
              </a:schemeClr>
            </a:gs>
            <a:gs pos="100000">
              <a:schemeClr val="phClr">
                <a:shade val="64000"/>
                <a:lumMod val="88000"/>
              </a:schemeClr>
            </a:gs>
          </a:gsLst>
          <a:lin ang="5400000" scaled="0"/>
        </a:gradFill>
        <a:gradFill rotWithShape="1">
          <a:gsLst>
            <a:gs pos="0">
              <a:schemeClr val="phClr">
                <a:tint val="78000"/>
                <a:shade val="100000"/>
                <a:hueMod val="136000"/>
                <a:satMod val="160000"/>
                <a:lumMod val="105000"/>
              </a:schemeClr>
            </a:gs>
            <a:gs pos="100000">
              <a:schemeClr val="phClr">
                <a:shade val="92000"/>
                <a:satMod val="170000"/>
                <a:lumMod val="96000"/>
              </a:schemeClr>
            </a:gs>
          </a:gsLst>
          <a:lin ang="5400000" scaled="0"/>
        </a:gradFill>
      </a:bgFillStyleLst>
    </a:fmtScheme>
  </a:themeElements>
  <a:objectDefaults/>
  <a:extraClrSchemeLst/>
  <a:extLst>
    <a:ext uri="{05A4C25C-085E-4340-85A3-A5531E510DB2}">
      <thm15:themeFamily xmlns:thm15="http://schemas.microsoft.com/office/thememl/2012/main" name="Droplet" id="{8984A317-299A-4E50-B45D-BFC9EDE2337A}" vid="{C71B277C-C29A-4BA0-A7BA-43502DF21AB3}"/>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TM04033925[[fn=Droplet]]</Template>
  <TotalTime>0</TotalTime>
  <Words>768</Words>
  <Application>Microsoft Office PowerPoint</Application>
  <PresentationFormat>Widescreen</PresentationFormat>
  <Paragraphs>48</Paragraphs>
  <Slides>9</Slides>
  <Notes>7</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9</vt:i4>
      </vt:variant>
    </vt:vector>
  </HeadingPairs>
  <TitlesOfParts>
    <vt:vector size="14" baseType="lpstr">
      <vt:lpstr>Arial</vt:lpstr>
      <vt:lpstr>Calibri</vt:lpstr>
      <vt:lpstr>Century</vt:lpstr>
      <vt:lpstr>Tw Cen MT</vt:lpstr>
      <vt:lpstr>Droplet</vt:lpstr>
      <vt:lpstr>Claire Davies-1806680  Learning and Collaboration for Global Citizenship (BMSP 4003)</vt:lpstr>
      <vt:lpstr>introduction</vt:lpstr>
      <vt:lpstr> Every day more and more plastic ends up polluting our oceans.  Reduce, re-use, recycle.  Change plastic cutlery for wooden.  Use a re-usable coffee cup/water bottles.        </vt:lpstr>
      <vt:lpstr>Lush run a 5 black pot scheme, this means that every time 5 pots are returned, the customer is given a free face mask. This encourages people to recycle.</vt:lpstr>
      <vt:lpstr>MICRO BEADS ARE FILLING OUR OCEANS AND CANT BE FILTERED!!  </vt:lpstr>
      <vt:lpstr>Bottle tops!!</vt:lpstr>
      <vt:lpstr>Back in June Lush Cosmetics ran a campaign to raise awareness on the amount of plastics that end up in our oceans and how they are affecting the sea life, 86% of sea turtles, 44% of sea birds and 43% of marine mammal species have been affected by plastic waste in our oceans.</vt:lpstr>
      <vt:lpstr>Lush naked products.</vt:lpstr>
      <vt:lpstr>bibliography</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Claire Davies-1806680  Learning and Collaboration for Global Citizenship (BMSP 4003)</dc:title>
  <dc:creator>Claire Davies</dc:creator>
  <cp:lastModifiedBy>Claire Davies</cp:lastModifiedBy>
  <cp:revision>1</cp:revision>
  <dcterms:created xsi:type="dcterms:W3CDTF">2018-11-30T21:08:13Z</dcterms:created>
  <dcterms:modified xsi:type="dcterms:W3CDTF">2018-12-03T09:52:13Z</dcterms:modified>
</cp:coreProperties>
</file>