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730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995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699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395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716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96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43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254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866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855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419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407559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3700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177774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8810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5193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465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1DA5A3-D161-4FBD-8428-0E73C38A24E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518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E4CB5-90E0-48C5-A448-D07DE65CB4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Writing Styles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94DBCF-6EAC-493A-9063-7E881E61EFE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2056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E175-0784-4047-BD28-3279D3831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5DDBE-1E7D-4222-AA96-4C9E3414AB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Differentiate between writing styles</a:t>
            </a:r>
          </a:p>
          <a:p>
            <a:endParaRPr lang="en-GB" dirty="0"/>
          </a:p>
          <a:p>
            <a:r>
              <a:rPr lang="en-GB" dirty="0"/>
              <a:t>Define appropriate structures for the type of writing to be produced</a:t>
            </a:r>
          </a:p>
          <a:p>
            <a:endParaRPr lang="en-GB" dirty="0"/>
          </a:p>
          <a:p>
            <a:r>
              <a:rPr lang="en-GB" dirty="0"/>
              <a:t>Provide logical ordering to written work</a:t>
            </a:r>
          </a:p>
        </p:txBody>
      </p:sp>
    </p:spTree>
    <p:extLst>
      <p:ext uri="{BB962C8B-B14F-4D97-AF65-F5344CB8AC3E}">
        <p14:creationId xmlns:p14="http://schemas.microsoft.com/office/powerpoint/2010/main" val="3803048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88696-D174-433E-82E4-CD6810ED7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B8440-2BD1-4086-AE7F-D79E0EC1E2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Defined rigid Structure</a:t>
            </a:r>
          </a:p>
          <a:p>
            <a:endParaRPr lang="en-GB" dirty="0"/>
          </a:p>
          <a:p>
            <a:r>
              <a:rPr lang="en-GB" dirty="0"/>
              <a:t>Clear sections</a:t>
            </a:r>
          </a:p>
          <a:p>
            <a:endParaRPr lang="en-GB" dirty="0"/>
          </a:p>
          <a:p>
            <a:r>
              <a:rPr lang="en-GB" dirty="0"/>
              <a:t>Used to outline the process of something and how that process was conducted.</a:t>
            </a:r>
          </a:p>
          <a:p>
            <a:endParaRPr lang="en-GB" dirty="0"/>
          </a:p>
          <a:p>
            <a:r>
              <a:rPr lang="en-GB" dirty="0"/>
              <a:t>Larger collection of literature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79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CEAD0-10B4-47FB-BB6D-993274504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956CC-1526-4057-82B7-40164C2F2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Typically contiguous prose</a:t>
            </a:r>
          </a:p>
          <a:p>
            <a:endParaRPr lang="en-GB" dirty="0"/>
          </a:p>
          <a:p>
            <a:r>
              <a:rPr lang="en-GB" dirty="0"/>
              <a:t>Pertains to a single subject matter</a:t>
            </a:r>
          </a:p>
          <a:p>
            <a:endParaRPr lang="en-GB" dirty="0"/>
          </a:p>
          <a:p>
            <a:r>
              <a:rPr lang="en-GB" dirty="0"/>
              <a:t>Follows a simple logical path </a:t>
            </a:r>
          </a:p>
        </p:txBody>
      </p:sp>
    </p:spTree>
    <p:extLst>
      <p:ext uri="{BB962C8B-B14F-4D97-AF65-F5344CB8AC3E}">
        <p14:creationId xmlns:p14="http://schemas.microsoft.com/office/powerpoint/2010/main" val="377095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FA2C0-2F6E-433D-9503-62F3693BC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and Contrast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A038E4-F1A4-47DA-AFA5-704CA8BA6B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Report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156BCC-163E-49DB-BE81-779254105A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Large collection of literature</a:t>
            </a:r>
          </a:p>
          <a:p>
            <a:r>
              <a:rPr lang="en-GB" dirty="0"/>
              <a:t>Subject matter containing ancillary notes</a:t>
            </a:r>
          </a:p>
          <a:p>
            <a:r>
              <a:rPr lang="en-GB" dirty="0"/>
              <a:t>Logical structure with clearly defined sections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AF23560-43F5-41FD-9725-C902FCC771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Essay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5B6307-8735-4AA7-A831-E8536FDA684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Typically shorter than a report</a:t>
            </a:r>
          </a:p>
          <a:p>
            <a:r>
              <a:rPr lang="en-GB" dirty="0"/>
              <a:t>Single subject matter</a:t>
            </a:r>
          </a:p>
          <a:p>
            <a:r>
              <a:rPr lang="en-GB" dirty="0"/>
              <a:t>Simplistic structure with three user-defined sections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9269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CC484-1872-416E-9A76-5C45028A6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an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CBC5E-187D-48C2-A402-6A6344EA5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outline the background of a discipline</a:t>
            </a:r>
          </a:p>
          <a:p>
            <a:endParaRPr lang="en-GB" dirty="0"/>
          </a:p>
          <a:p>
            <a:r>
              <a:rPr lang="en-GB" dirty="0"/>
              <a:t>Typically utilised to explain hypotheses and theoretical scenarios</a:t>
            </a:r>
          </a:p>
          <a:p>
            <a:endParaRPr lang="en-GB" dirty="0"/>
          </a:p>
          <a:p>
            <a:r>
              <a:rPr lang="en-GB" dirty="0"/>
              <a:t>Provides platform for analysing previous ideas</a:t>
            </a:r>
          </a:p>
          <a:p>
            <a:endParaRPr lang="en-GB" dirty="0"/>
          </a:p>
          <a:p>
            <a:r>
              <a:rPr lang="en-GB" dirty="0"/>
              <a:t>Example: </a:t>
            </a:r>
            <a:r>
              <a:rPr lang="en-GB" b="1" dirty="0"/>
              <a:t>Literature review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959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BF01A-2804-40B6-9DBF-23F716220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a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2ED0A-039A-4A2A-B204-69F616596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report is used to provide an account of a given process</a:t>
            </a:r>
          </a:p>
          <a:p>
            <a:endParaRPr lang="en-GB" dirty="0"/>
          </a:p>
          <a:p>
            <a:r>
              <a:rPr lang="en-GB" dirty="0"/>
              <a:t>Sometimes utilised to persuade with factual evidence</a:t>
            </a:r>
          </a:p>
          <a:p>
            <a:endParaRPr lang="en-GB" dirty="0"/>
          </a:p>
          <a:p>
            <a:r>
              <a:rPr lang="en-GB" dirty="0"/>
              <a:t>Often a conclusion is provided as a result of the factual representation given in the report</a:t>
            </a:r>
          </a:p>
        </p:txBody>
      </p:sp>
    </p:spTree>
    <p:extLst>
      <p:ext uri="{BB962C8B-B14F-4D97-AF65-F5344CB8AC3E}">
        <p14:creationId xmlns:p14="http://schemas.microsoft.com/office/powerpoint/2010/main" val="830135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7139C-00BE-40EA-8928-0F743F0A9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70191-B0E2-43C8-A1EB-3503D1703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Introduction –</a:t>
            </a:r>
          </a:p>
          <a:p>
            <a:pPr lvl="1"/>
            <a:r>
              <a:rPr lang="en-GB" dirty="0"/>
              <a:t>Provides contextual constraint for the document</a:t>
            </a:r>
          </a:p>
          <a:p>
            <a:pPr lvl="1"/>
            <a:r>
              <a:rPr lang="en-GB" dirty="0"/>
              <a:t>Allows for the outlining of the purpose</a:t>
            </a:r>
          </a:p>
          <a:p>
            <a:pPr lvl="1"/>
            <a:r>
              <a:rPr lang="en-GB" dirty="0"/>
              <a:t>Provides a brief overview of the document</a:t>
            </a:r>
          </a:p>
          <a:p>
            <a:r>
              <a:rPr lang="en-GB" dirty="0"/>
              <a:t>Content – </a:t>
            </a:r>
          </a:p>
          <a:p>
            <a:pPr lvl="1"/>
            <a:r>
              <a:rPr lang="en-GB" dirty="0"/>
              <a:t>The main element of the work</a:t>
            </a:r>
          </a:p>
          <a:p>
            <a:pPr lvl="1"/>
            <a:r>
              <a:rPr lang="en-GB" dirty="0"/>
              <a:t>This should include the content relating to the main purpose of the essay</a:t>
            </a:r>
          </a:p>
          <a:p>
            <a:r>
              <a:rPr lang="en-GB" dirty="0"/>
              <a:t>Conclusion –</a:t>
            </a:r>
          </a:p>
          <a:p>
            <a:pPr lvl="1"/>
            <a:r>
              <a:rPr lang="en-GB" dirty="0"/>
              <a:t>Provides for a synopsis of the document as a whole</a:t>
            </a:r>
          </a:p>
          <a:p>
            <a:pPr lvl="1"/>
            <a:r>
              <a:rPr lang="en-GB" dirty="0"/>
              <a:t>Allows for the writer to provide their decision supported by the content of the essay</a:t>
            </a:r>
          </a:p>
        </p:txBody>
      </p:sp>
    </p:spTree>
    <p:extLst>
      <p:ext uri="{BB962C8B-B14F-4D97-AF65-F5344CB8AC3E}">
        <p14:creationId xmlns:p14="http://schemas.microsoft.com/office/powerpoint/2010/main" val="310958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C5140-D68E-4E40-9605-826472895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0028F-5491-40E2-B3CF-6888FD3AD0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Reference Materials</a:t>
            </a:r>
          </a:p>
          <a:p>
            <a:r>
              <a:rPr lang="en-GB" dirty="0"/>
              <a:t>Methodology</a:t>
            </a:r>
          </a:p>
          <a:p>
            <a:r>
              <a:rPr lang="en-GB" dirty="0"/>
              <a:t>Results</a:t>
            </a:r>
          </a:p>
          <a:p>
            <a:r>
              <a:rPr lang="en-GB" dirty="0"/>
              <a:t>Discussion</a:t>
            </a:r>
          </a:p>
          <a:p>
            <a:r>
              <a:rPr lang="en-GB" dirty="0"/>
              <a:t>Conclusion</a:t>
            </a:r>
          </a:p>
          <a:p>
            <a:endParaRPr lang="en-GB" dirty="0"/>
          </a:p>
          <a:p>
            <a:r>
              <a:rPr lang="en-GB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1870283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4216F-DDCC-4B18-AEF3-5CEAC4DF2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-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DA0AE-F903-4AB1-AF40-460C23C5B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Outline your research question</a:t>
            </a:r>
          </a:p>
          <a:p>
            <a:endParaRPr lang="en-GB" dirty="0"/>
          </a:p>
          <a:p>
            <a:r>
              <a:rPr lang="en-GB" dirty="0"/>
              <a:t>Explain the importance of the question (</a:t>
            </a:r>
            <a:r>
              <a:rPr lang="en-GB" dirty="0" err="1"/>
              <a:t>e.g</a:t>
            </a:r>
            <a:r>
              <a:rPr lang="en-GB" dirty="0"/>
              <a:t>: why its an important question)</a:t>
            </a:r>
          </a:p>
          <a:p>
            <a:endParaRPr lang="en-GB" dirty="0"/>
          </a:p>
          <a:p>
            <a:r>
              <a:rPr lang="en-GB" dirty="0"/>
              <a:t>Set the context of the work that is to follow</a:t>
            </a:r>
          </a:p>
        </p:txBody>
      </p:sp>
    </p:spTree>
    <p:extLst>
      <p:ext uri="{BB962C8B-B14F-4D97-AF65-F5344CB8AC3E}">
        <p14:creationId xmlns:p14="http://schemas.microsoft.com/office/powerpoint/2010/main" val="3942404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4424F-0AFC-4E5C-A7CB-32C1B73D7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-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B446D-4414-4D4C-855C-ABC4BFBB7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Simple blocks-</a:t>
            </a:r>
          </a:p>
          <a:p>
            <a:pPr lvl="1"/>
            <a:r>
              <a:rPr lang="en-GB" dirty="0"/>
              <a:t>Introduce your statement</a:t>
            </a:r>
          </a:p>
          <a:p>
            <a:pPr lvl="1"/>
            <a:r>
              <a:rPr lang="en-GB" dirty="0"/>
              <a:t>Provide an argument for </a:t>
            </a:r>
          </a:p>
          <a:p>
            <a:pPr lvl="1"/>
            <a:r>
              <a:rPr lang="en-GB" dirty="0"/>
              <a:t>Provide an argument against</a:t>
            </a:r>
          </a:p>
          <a:p>
            <a:pPr lvl="1"/>
            <a:r>
              <a:rPr lang="en-GB" dirty="0"/>
              <a:t>Conclude the block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Rinse repeat</a:t>
            </a:r>
          </a:p>
        </p:txBody>
      </p:sp>
    </p:spTree>
    <p:extLst>
      <p:ext uri="{BB962C8B-B14F-4D97-AF65-F5344CB8AC3E}">
        <p14:creationId xmlns:p14="http://schemas.microsoft.com/office/powerpoint/2010/main" val="122503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0D1A1-70CE-4FA4-8FDA-1CCBDDE5D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-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4C097-8EA2-45B0-96B8-2F416C0BB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synopsis for what you have discussed</a:t>
            </a:r>
          </a:p>
          <a:p>
            <a:endParaRPr lang="en-GB" dirty="0"/>
          </a:p>
          <a:p>
            <a:r>
              <a:rPr lang="en-GB" dirty="0"/>
              <a:t>Comparison and contrast of the arguments</a:t>
            </a:r>
          </a:p>
          <a:p>
            <a:endParaRPr lang="en-GB" dirty="0"/>
          </a:p>
          <a:p>
            <a:r>
              <a:rPr lang="en-GB" dirty="0"/>
              <a:t>Give a clear conclusive decision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The last statement should look like a conclusion</a:t>
            </a:r>
          </a:p>
        </p:txBody>
      </p:sp>
    </p:spTree>
    <p:extLst>
      <p:ext uri="{BB962C8B-B14F-4D97-AF65-F5344CB8AC3E}">
        <p14:creationId xmlns:p14="http://schemas.microsoft.com/office/powerpoint/2010/main" val="28952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6654C-117D-4595-9FA0-144145B30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CC2EE-6DEF-46EE-92D3-1C2DF8303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Practice essay writing </a:t>
            </a:r>
          </a:p>
          <a:p>
            <a:pPr lvl="1"/>
            <a:r>
              <a:rPr lang="en-GB" dirty="0"/>
              <a:t>Find a member of your peer group. Ask them about themselves (does not necessarily need to be honest). Following this, write a short essay, outlining your “research”. Remember the structure and style required of an essay.</a:t>
            </a:r>
          </a:p>
          <a:p>
            <a:pPr lvl="1"/>
            <a:endParaRPr lang="en-GB" dirty="0"/>
          </a:p>
          <a:p>
            <a:r>
              <a:rPr lang="en-GB" dirty="0"/>
              <a:t>Practice Report Writing</a:t>
            </a:r>
          </a:p>
          <a:p>
            <a:pPr lvl="1"/>
            <a:r>
              <a:rPr lang="en-GB" dirty="0"/>
              <a:t>If you have completed the practice task for writing an essay. You may want to consider practicing writing a report. Attempt to outline the process of the “research” you undertook, following the structure required of a report.</a:t>
            </a:r>
          </a:p>
        </p:txBody>
      </p:sp>
    </p:spTree>
    <p:extLst>
      <p:ext uri="{BB962C8B-B14F-4D97-AF65-F5344CB8AC3E}">
        <p14:creationId xmlns:p14="http://schemas.microsoft.com/office/powerpoint/2010/main" val="54192265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46</TotalTime>
  <Words>427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Academic Writing Styles</vt:lpstr>
      <vt:lpstr>Objectives</vt:lpstr>
      <vt:lpstr>Reports</vt:lpstr>
      <vt:lpstr>Essays</vt:lpstr>
      <vt:lpstr>Compare and Contrast</vt:lpstr>
      <vt:lpstr>Purpose of an Essay</vt:lpstr>
      <vt:lpstr>Purpose of a Report</vt:lpstr>
      <vt:lpstr>Essay Structure</vt:lpstr>
      <vt:lpstr>Report Structure</vt:lpstr>
      <vt:lpstr>Essay - Introduction</vt:lpstr>
      <vt:lpstr>Essay - Content</vt:lpstr>
      <vt:lpstr>Essay - Conclusion</vt:lpstr>
      <vt:lpstr>Tutorial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 Styles</dc:title>
  <dc:creator>Jaymie Phillips</dc:creator>
  <cp:lastModifiedBy>Jaymie Phillips</cp:lastModifiedBy>
  <cp:revision>10</cp:revision>
  <dcterms:created xsi:type="dcterms:W3CDTF">2018-09-20T11:54:32Z</dcterms:created>
  <dcterms:modified xsi:type="dcterms:W3CDTF">2018-10-01T10:42:38Z</dcterms:modified>
</cp:coreProperties>
</file>